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57"/>
  </p:notesMasterIdLst>
  <p:sldIdLst>
    <p:sldId id="488" r:id="rId3"/>
    <p:sldId id="489" r:id="rId4"/>
    <p:sldId id="490" r:id="rId5"/>
    <p:sldId id="491" r:id="rId6"/>
    <p:sldId id="492" r:id="rId7"/>
    <p:sldId id="510" r:id="rId8"/>
    <p:sldId id="493" r:id="rId9"/>
    <p:sldId id="419" r:id="rId10"/>
    <p:sldId id="458" r:id="rId11"/>
    <p:sldId id="459" r:id="rId12"/>
    <p:sldId id="460" r:id="rId13"/>
    <p:sldId id="461" r:id="rId14"/>
    <p:sldId id="462" r:id="rId15"/>
    <p:sldId id="513" r:id="rId16"/>
    <p:sldId id="514" r:id="rId17"/>
    <p:sldId id="463" r:id="rId18"/>
    <p:sldId id="464" r:id="rId19"/>
    <p:sldId id="465" r:id="rId20"/>
    <p:sldId id="511" r:id="rId21"/>
    <p:sldId id="494" r:id="rId22"/>
    <p:sldId id="505" r:id="rId23"/>
    <p:sldId id="466" r:id="rId24"/>
    <p:sldId id="496" r:id="rId25"/>
    <p:sldId id="518" r:id="rId26"/>
    <p:sldId id="519" r:id="rId27"/>
    <p:sldId id="512" r:id="rId28"/>
    <p:sldId id="509" r:id="rId29"/>
    <p:sldId id="468" r:id="rId30"/>
    <p:sldId id="469" r:id="rId31"/>
    <p:sldId id="470" r:id="rId32"/>
    <p:sldId id="504" r:id="rId33"/>
    <p:sldId id="497" r:id="rId34"/>
    <p:sldId id="498" r:id="rId35"/>
    <p:sldId id="499" r:id="rId36"/>
    <p:sldId id="485" r:id="rId37"/>
    <p:sldId id="471" r:id="rId38"/>
    <p:sldId id="473" r:id="rId39"/>
    <p:sldId id="515" r:id="rId40"/>
    <p:sldId id="508" r:id="rId41"/>
    <p:sldId id="516" r:id="rId42"/>
    <p:sldId id="500" r:id="rId43"/>
    <p:sldId id="475" r:id="rId44"/>
    <p:sldId id="520" r:id="rId45"/>
    <p:sldId id="478" r:id="rId46"/>
    <p:sldId id="479" r:id="rId47"/>
    <p:sldId id="484" r:id="rId48"/>
    <p:sldId id="480" r:id="rId49"/>
    <p:sldId id="502" r:id="rId50"/>
    <p:sldId id="503" r:id="rId51"/>
    <p:sldId id="517" r:id="rId52"/>
    <p:sldId id="481" r:id="rId53"/>
    <p:sldId id="482" r:id="rId54"/>
    <p:sldId id="521" r:id="rId55"/>
    <p:sldId id="522" r:id="rId5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1" hangingPunct="1">
      <a:defRPr b="1" kern="1200">
        <a:solidFill>
          <a:schemeClr val="tx1"/>
        </a:solidFill>
        <a:latin typeface="Tahoma" panose="020B0604030504040204" pitchFamily="34" charset="0"/>
        <a:ea typeface="+mn-ea"/>
        <a:cs typeface="+mn-cs"/>
      </a:defRPr>
    </a:lvl6pPr>
    <a:lvl7pPr marL="2743200" algn="l" defTabSz="914400" rtl="0" eaLnBrk="1" latinLnBrk="1" hangingPunct="1">
      <a:defRPr b="1" kern="1200">
        <a:solidFill>
          <a:schemeClr val="tx1"/>
        </a:solidFill>
        <a:latin typeface="Tahoma" panose="020B0604030504040204" pitchFamily="34" charset="0"/>
        <a:ea typeface="+mn-ea"/>
        <a:cs typeface="+mn-cs"/>
      </a:defRPr>
    </a:lvl7pPr>
    <a:lvl8pPr marL="3200400" algn="l" defTabSz="914400" rtl="0" eaLnBrk="1" latinLnBrk="1" hangingPunct="1">
      <a:defRPr b="1" kern="1200">
        <a:solidFill>
          <a:schemeClr val="tx1"/>
        </a:solidFill>
        <a:latin typeface="Tahoma" panose="020B0604030504040204" pitchFamily="34" charset="0"/>
        <a:ea typeface="+mn-ea"/>
        <a:cs typeface="+mn-cs"/>
      </a:defRPr>
    </a:lvl8pPr>
    <a:lvl9pPr marL="3657600" algn="l" defTabSz="914400" rtl="0" eaLnBrk="1" latinLnBrk="1"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p:cViewPr varScale="1">
        <p:scale>
          <a:sx n="127" d="100"/>
          <a:sy n="127" d="100"/>
        </p:scale>
        <p:origin x="13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E54DF08F-B3D3-4910-8672-13CBE6D6DDF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1" name="Rectangle 3">
            <a:extLst>
              <a:ext uri="{FF2B5EF4-FFF2-40B4-BE49-F238E27FC236}">
                <a16:creationId xmlns:a16="http://schemas.microsoft.com/office/drawing/2014/main" id="{9DBCD97D-4725-4965-A71D-35FE40CF60D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2" name="Rectangle 4">
            <a:extLst>
              <a:ext uri="{FF2B5EF4-FFF2-40B4-BE49-F238E27FC236}">
                <a16:creationId xmlns:a16="http://schemas.microsoft.com/office/drawing/2014/main" id="{73F0CD0F-446E-489D-9C59-9139CCD7FFC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9653" name="Rectangle 5">
            <a:extLst>
              <a:ext uri="{FF2B5EF4-FFF2-40B4-BE49-F238E27FC236}">
                <a16:creationId xmlns:a16="http://schemas.microsoft.com/office/drawing/2014/main" id="{2D1C04B7-EF95-4B89-A7E0-91A82F5464C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39654" name="Rectangle 6">
            <a:extLst>
              <a:ext uri="{FF2B5EF4-FFF2-40B4-BE49-F238E27FC236}">
                <a16:creationId xmlns:a16="http://schemas.microsoft.com/office/drawing/2014/main" id="{7698CC38-E411-4D03-A94D-2D5D4BAA404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5" name="Rectangle 7">
            <a:extLst>
              <a:ext uri="{FF2B5EF4-FFF2-40B4-BE49-F238E27FC236}">
                <a16:creationId xmlns:a16="http://schemas.microsoft.com/office/drawing/2014/main" id="{462656A2-40AF-4612-BCEA-35C079062A9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fld id="{17BB7642-38FF-49ED-889D-AC9ECB404EA3}"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79954E-D9AC-434F-8725-082881D85D0D}"/>
              </a:ext>
            </a:extLst>
          </p:cNvPr>
          <p:cNvSpPr>
            <a:spLocks noGrp="1" noChangeArrowheads="1"/>
          </p:cNvSpPr>
          <p:nvPr>
            <p:ph type="sldNum" sz="quarter" idx="5"/>
          </p:nvPr>
        </p:nvSpPr>
        <p:spPr>
          <a:ln/>
        </p:spPr>
        <p:txBody>
          <a:bodyPr/>
          <a:lstStyle/>
          <a:p>
            <a:fld id="{7D4DB114-91C7-4699-BBE7-6C2610527AC2}" type="slidenum">
              <a:rPr lang="ko-KR" altLang="en-US"/>
              <a:pPr/>
              <a:t>1</a:t>
            </a:fld>
            <a:endParaRPr lang="en-US" altLang="ko-KR"/>
          </a:p>
        </p:txBody>
      </p:sp>
      <p:sp>
        <p:nvSpPr>
          <p:cNvPr id="540674" name="Rectangle 2">
            <a:extLst>
              <a:ext uri="{FF2B5EF4-FFF2-40B4-BE49-F238E27FC236}">
                <a16:creationId xmlns:a16="http://schemas.microsoft.com/office/drawing/2014/main" id="{5F6F7352-E9B7-4939-A883-941966E129CB}"/>
              </a:ext>
            </a:extLst>
          </p:cNvPr>
          <p:cNvSpPr>
            <a:spLocks noRot="1" noChangeArrowheads="1" noTextEdit="1"/>
          </p:cNvSpPr>
          <p:nvPr>
            <p:ph type="sldImg"/>
          </p:nvPr>
        </p:nvSpPr>
        <p:spPr>
          <a:ln/>
        </p:spPr>
      </p:sp>
      <p:sp>
        <p:nvSpPr>
          <p:cNvPr id="540675" name="Rectangle 3">
            <a:extLst>
              <a:ext uri="{FF2B5EF4-FFF2-40B4-BE49-F238E27FC236}">
                <a16:creationId xmlns:a16="http://schemas.microsoft.com/office/drawing/2014/main" id="{2934BA3E-B692-4B36-8F26-4AE03218FA2A}"/>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6737D4-F56C-4B9F-8232-48ADA3C3EF99}"/>
              </a:ext>
            </a:extLst>
          </p:cNvPr>
          <p:cNvSpPr>
            <a:spLocks noGrp="1" noChangeArrowheads="1"/>
          </p:cNvSpPr>
          <p:nvPr>
            <p:ph type="sldNum" sz="quarter" idx="5"/>
          </p:nvPr>
        </p:nvSpPr>
        <p:spPr>
          <a:ln/>
        </p:spPr>
        <p:txBody>
          <a:bodyPr/>
          <a:lstStyle/>
          <a:p>
            <a:fld id="{65E4EBDE-1D04-4C52-A32D-FA2E2DC3D3EC}" type="slidenum">
              <a:rPr lang="ko-KR" altLang="en-US"/>
              <a:pPr/>
              <a:t>10</a:t>
            </a:fld>
            <a:endParaRPr lang="en-US" altLang="ko-KR"/>
          </a:p>
        </p:txBody>
      </p:sp>
      <p:sp>
        <p:nvSpPr>
          <p:cNvPr id="549890" name="Rectangle 2">
            <a:extLst>
              <a:ext uri="{FF2B5EF4-FFF2-40B4-BE49-F238E27FC236}">
                <a16:creationId xmlns:a16="http://schemas.microsoft.com/office/drawing/2014/main" id="{420159F0-FD00-43D9-9604-5CF219F00F34}"/>
              </a:ext>
            </a:extLst>
          </p:cNvPr>
          <p:cNvSpPr>
            <a:spLocks noRot="1" noChangeArrowheads="1" noTextEdit="1"/>
          </p:cNvSpPr>
          <p:nvPr>
            <p:ph type="sldImg"/>
          </p:nvPr>
        </p:nvSpPr>
        <p:spPr>
          <a:ln/>
        </p:spPr>
      </p:sp>
      <p:sp>
        <p:nvSpPr>
          <p:cNvPr id="549891" name="Rectangle 3">
            <a:extLst>
              <a:ext uri="{FF2B5EF4-FFF2-40B4-BE49-F238E27FC236}">
                <a16:creationId xmlns:a16="http://schemas.microsoft.com/office/drawing/2014/main" id="{2AA33BB3-6652-445F-9FE3-24F1436A0B9D}"/>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F73532-DAE2-448B-AE26-C34A533390C6}"/>
              </a:ext>
            </a:extLst>
          </p:cNvPr>
          <p:cNvSpPr>
            <a:spLocks noGrp="1" noChangeArrowheads="1"/>
          </p:cNvSpPr>
          <p:nvPr>
            <p:ph type="sldNum" sz="quarter" idx="5"/>
          </p:nvPr>
        </p:nvSpPr>
        <p:spPr>
          <a:ln/>
        </p:spPr>
        <p:txBody>
          <a:bodyPr/>
          <a:lstStyle/>
          <a:p>
            <a:fld id="{C159E2D8-223E-47FF-8E4E-F9C6A3C988BD}" type="slidenum">
              <a:rPr lang="ko-KR" altLang="en-US"/>
              <a:pPr/>
              <a:t>11</a:t>
            </a:fld>
            <a:endParaRPr lang="en-US" altLang="ko-KR"/>
          </a:p>
        </p:txBody>
      </p:sp>
      <p:sp>
        <p:nvSpPr>
          <p:cNvPr id="550914" name="Rectangle 2">
            <a:extLst>
              <a:ext uri="{FF2B5EF4-FFF2-40B4-BE49-F238E27FC236}">
                <a16:creationId xmlns:a16="http://schemas.microsoft.com/office/drawing/2014/main" id="{BAEDB65D-8933-44E1-8CD7-04B4EB52833C}"/>
              </a:ext>
            </a:extLst>
          </p:cNvPr>
          <p:cNvSpPr>
            <a:spLocks noRot="1" noChangeArrowheads="1" noTextEdit="1"/>
          </p:cNvSpPr>
          <p:nvPr>
            <p:ph type="sldImg"/>
          </p:nvPr>
        </p:nvSpPr>
        <p:spPr>
          <a:ln/>
        </p:spPr>
      </p:sp>
      <p:sp>
        <p:nvSpPr>
          <p:cNvPr id="550915" name="Rectangle 3">
            <a:extLst>
              <a:ext uri="{FF2B5EF4-FFF2-40B4-BE49-F238E27FC236}">
                <a16:creationId xmlns:a16="http://schemas.microsoft.com/office/drawing/2014/main" id="{A58200DB-29F4-409A-8C3F-E906F78DFFCD}"/>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51C30B-5BDF-4764-8C9A-81F201164188}"/>
              </a:ext>
            </a:extLst>
          </p:cNvPr>
          <p:cNvSpPr>
            <a:spLocks noGrp="1" noChangeArrowheads="1"/>
          </p:cNvSpPr>
          <p:nvPr>
            <p:ph type="sldNum" sz="quarter" idx="5"/>
          </p:nvPr>
        </p:nvSpPr>
        <p:spPr>
          <a:ln/>
        </p:spPr>
        <p:txBody>
          <a:bodyPr/>
          <a:lstStyle/>
          <a:p>
            <a:fld id="{39F93E73-A389-489A-8AA4-6CD6491F9B8B}" type="slidenum">
              <a:rPr lang="ko-KR" altLang="en-US"/>
              <a:pPr/>
              <a:t>12</a:t>
            </a:fld>
            <a:endParaRPr lang="en-US" altLang="ko-KR"/>
          </a:p>
        </p:txBody>
      </p:sp>
      <p:sp>
        <p:nvSpPr>
          <p:cNvPr id="551938" name="Rectangle 2">
            <a:extLst>
              <a:ext uri="{FF2B5EF4-FFF2-40B4-BE49-F238E27FC236}">
                <a16:creationId xmlns:a16="http://schemas.microsoft.com/office/drawing/2014/main" id="{B8A85590-57D6-4FD1-817A-C5792192D92F}"/>
              </a:ext>
            </a:extLst>
          </p:cNvPr>
          <p:cNvSpPr>
            <a:spLocks noRot="1" noChangeArrowheads="1" noTextEdit="1"/>
          </p:cNvSpPr>
          <p:nvPr>
            <p:ph type="sldImg"/>
          </p:nvPr>
        </p:nvSpPr>
        <p:spPr>
          <a:ln/>
        </p:spPr>
      </p:sp>
      <p:sp>
        <p:nvSpPr>
          <p:cNvPr id="551939" name="Rectangle 3">
            <a:extLst>
              <a:ext uri="{FF2B5EF4-FFF2-40B4-BE49-F238E27FC236}">
                <a16:creationId xmlns:a16="http://schemas.microsoft.com/office/drawing/2014/main" id="{3E76D4A7-4D74-4C06-9CCB-8A0C02A9F90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C79000-87BE-4D94-83DB-784C54A3837F}"/>
              </a:ext>
            </a:extLst>
          </p:cNvPr>
          <p:cNvSpPr>
            <a:spLocks noGrp="1" noChangeArrowheads="1"/>
          </p:cNvSpPr>
          <p:nvPr>
            <p:ph type="sldNum" sz="quarter" idx="5"/>
          </p:nvPr>
        </p:nvSpPr>
        <p:spPr>
          <a:ln/>
        </p:spPr>
        <p:txBody>
          <a:bodyPr/>
          <a:lstStyle/>
          <a:p>
            <a:fld id="{51C57C9C-AC92-4DD0-B8D6-2C95967A7075}" type="slidenum">
              <a:rPr lang="ko-KR" altLang="en-US"/>
              <a:pPr/>
              <a:t>13</a:t>
            </a:fld>
            <a:endParaRPr lang="en-US" altLang="ko-KR"/>
          </a:p>
        </p:txBody>
      </p:sp>
      <p:sp>
        <p:nvSpPr>
          <p:cNvPr id="552962" name="Rectangle 2">
            <a:extLst>
              <a:ext uri="{FF2B5EF4-FFF2-40B4-BE49-F238E27FC236}">
                <a16:creationId xmlns:a16="http://schemas.microsoft.com/office/drawing/2014/main" id="{FC495194-2273-49F1-BA0F-AED43163FF21}"/>
              </a:ext>
            </a:extLst>
          </p:cNvPr>
          <p:cNvSpPr>
            <a:spLocks noRot="1" noChangeArrowheads="1" noTextEdit="1"/>
          </p:cNvSpPr>
          <p:nvPr>
            <p:ph type="sldImg"/>
          </p:nvPr>
        </p:nvSpPr>
        <p:spPr>
          <a:ln/>
        </p:spPr>
      </p:sp>
      <p:sp>
        <p:nvSpPr>
          <p:cNvPr id="552963" name="Rectangle 3">
            <a:extLst>
              <a:ext uri="{FF2B5EF4-FFF2-40B4-BE49-F238E27FC236}">
                <a16:creationId xmlns:a16="http://schemas.microsoft.com/office/drawing/2014/main" id="{92361B79-BFF7-43F5-8209-E969ED67951A}"/>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5C55D3-FC3A-40C7-B117-BA40EADE22A2}"/>
              </a:ext>
            </a:extLst>
          </p:cNvPr>
          <p:cNvSpPr>
            <a:spLocks noGrp="1" noChangeArrowheads="1"/>
          </p:cNvSpPr>
          <p:nvPr>
            <p:ph type="sldNum" sz="quarter" idx="5"/>
          </p:nvPr>
        </p:nvSpPr>
        <p:spPr>
          <a:ln/>
        </p:spPr>
        <p:txBody>
          <a:bodyPr/>
          <a:lstStyle/>
          <a:p>
            <a:fld id="{27D31978-5D91-43B7-A6ED-237DFCE78199}" type="slidenum">
              <a:rPr lang="ko-KR" altLang="en-US"/>
              <a:pPr/>
              <a:t>16</a:t>
            </a:fld>
            <a:endParaRPr lang="en-US" altLang="ko-KR"/>
          </a:p>
        </p:txBody>
      </p:sp>
      <p:sp>
        <p:nvSpPr>
          <p:cNvPr id="553986" name="Rectangle 2">
            <a:extLst>
              <a:ext uri="{FF2B5EF4-FFF2-40B4-BE49-F238E27FC236}">
                <a16:creationId xmlns:a16="http://schemas.microsoft.com/office/drawing/2014/main" id="{4E6DC7E0-C30C-4CA2-8D00-5532EEE96449}"/>
              </a:ext>
            </a:extLst>
          </p:cNvPr>
          <p:cNvSpPr>
            <a:spLocks noRot="1" noChangeArrowheads="1" noTextEdit="1"/>
          </p:cNvSpPr>
          <p:nvPr>
            <p:ph type="sldImg"/>
          </p:nvPr>
        </p:nvSpPr>
        <p:spPr>
          <a:ln/>
        </p:spPr>
      </p:sp>
      <p:sp>
        <p:nvSpPr>
          <p:cNvPr id="553987" name="Rectangle 3">
            <a:extLst>
              <a:ext uri="{FF2B5EF4-FFF2-40B4-BE49-F238E27FC236}">
                <a16:creationId xmlns:a16="http://schemas.microsoft.com/office/drawing/2014/main" id="{11FE9FFE-97F9-41F7-ACF8-379E8454BBF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1B6740-F898-4235-BE2E-8EC0325F3363}"/>
              </a:ext>
            </a:extLst>
          </p:cNvPr>
          <p:cNvSpPr>
            <a:spLocks noGrp="1" noChangeArrowheads="1"/>
          </p:cNvSpPr>
          <p:nvPr>
            <p:ph type="sldNum" sz="quarter" idx="5"/>
          </p:nvPr>
        </p:nvSpPr>
        <p:spPr>
          <a:ln/>
        </p:spPr>
        <p:txBody>
          <a:bodyPr/>
          <a:lstStyle/>
          <a:p>
            <a:fld id="{A15395FB-0A92-40FC-87AC-606AADC44B12}" type="slidenum">
              <a:rPr lang="ko-KR" altLang="en-US"/>
              <a:pPr/>
              <a:t>17</a:t>
            </a:fld>
            <a:endParaRPr lang="en-US" altLang="ko-KR"/>
          </a:p>
        </p:txBody>
      </p:sp>
      <p:sp>
        <p:nvSpPr>
          <p:cNvPr id="555010" name="Rectangle 2">
            <a:extLst>
              <a:ext uri="{FF2B5EF4-FFF2-40B4-BE49-F238E27FC236}">
                <a16:creationId xmlns:a16="http://schemas.microsoft.com/office/drawing/2014/main" id="{4EA998D6-7A07-40CF-A3E6-E42D3CFD24A2}"/>
              </a:ext>
            </a:extLst>
          </p:cNvPr>
          <p:cNvSpPr>
            <a:spLocks noRot="1" noChangeArrowheads="1" noTextEdit="1"/>
          </p:cNvSpPr>
          <p:nvPr>
            <p:ph type="sldImg"/>
          </p:nvPr>
        </p:nvSpPr>
        <p:spPr>
          <a:ln/>
        </p:spPr>
      </p:sp>
      <p:sp>
        <p:nvSpPr>
          <p:cNvPr id="555011" name="Rectangle 3">
            <a:extLst>
              <a:ext uri="{FF2B5EF4-FFF2-40B4-BE49-F238E27FC236}">
                <a16:creationId xmlns:a16="http://schemas.microsoft.com/office/drawing/2014/main" id="{6E47A2F0-E13E-4238-B91F-E5C89CE3F249}"/>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5E0993-DCBD-40B2-9BE0-AF79ED6A5132}"/>
              </a:ext>
            </a:extLst>
          </p:cNvPr>
          <p:cNvSpPr>
            <a:spLocks noGrp="1" noChangeArrowheads="1"/>
          </p:cNvSpPr>
          <p:nvPr>
            <p:ph type="sldNum" sz="quarter" idx="5"/>
          </p:nvPr>
        </p:nvSpPr>
        <p:spPr>
          <a:ln/>
        </p:spPr>
        <p:txBody>
          <a:bodyPr/>
          <a:lstStyle/>
          <a:p>
            <a:fld id="{12484CBB-D636-418D-A1E2-F098F2E45256}" type="slidenum">
              <a:rPr lang="ko-KR" altLang="en-US"/>
              <a:pPr/>
              <a:t>18</a:t>
            </a:fld>
            <a:endParaRPr lang="en-US" altLang="ko-KR"/>
          </a:p>
        </p:txBody>
      </p:sp>
      <p:sp>
        <p:nvSpPr>
          <p:cNvPr id="556034" name="Rectangle 2">
            <a:extLst>
              <a:ext uri="{FF2B5EF4-FFF2-40B4-BE49-F238E27FC236}">
                <a16:creationId xmlns:a16="http://schemas.microsoft.com/office/drawing/2014/main" id="{AFFCBB8A-E931-4E60-8558-DB0A6C2FB467}"/>
              </a:ext>
            </a:extLst>
          </p:cNvPr>
          <p:cNvSpPr>
            <a:spLocks noRot="1" noChangeArrowheads="1" noTextEdit="1"/>
          </p:cNvSpPr>
          <p:nvPr>
            <p:ph type="sldImg"/>
          </p:nvPr>
        </p:nvSpPr>
        <p:spPr>
          <a:ln/>
        </p:spPr>
      </p:sp>
      <p:sp>
        <p:nvSpPr>
          <p:cNvPr id="556035" name="Rectangle 3">
            <a:extLst>
              <a:ext uri="{FF2B5EF4-FFF2-40B4-BE49-F238E27FC236}">
                <a16:creationId xmlns:a16="http://schemas.microsoft.com/office/drawing/2014/main" id="{6F04C052-65C3-4A9E-BDB5-F76A25DC17F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E7C18F-7326-4E43-B214-9E6CE82B9BFF}"/>
              </a:ext>
            </a:extLst>
          </p:cNvPr>
          <p:cNvSpPr>
            <a:spLocks noGrp="1" noChangeArrowheads="1"/>
          </p:cNvSpPr>
          <p:nvPr>
            <p:ph type="sldNum" sz="quarter" idx="5"/>
          </p:nvPr>
        </p:nvSpPr>
        <p:spPr>
          <a:ln/>
        </p:spPr>
        <p:txBody>
          <a:bodyPr/>
          <a:lstStyle/>
          <a:p>
            <a:fld id="{E674B026-88D3-4758-A06B-89A48495B91D}" type="slidenum">
              <a:rPr lang="ko-KR" altLang="en-US"/>
              <a:pPr/>
              <a:t>19</a:t>
            </a:fld>
            <a:endParaRPr lang="en-US" altLang="ko-KR"/>
          </a:p>
        </p:txBody>
      </p:sp>
      <p:sp>
        <p:nvSpPr>
          <p:cNvPr id="557058" name="Rectangle 2">
            <a:extLst>
              <a:ext uri="{FF2B5EF4-FFF2-40B4-BE49-F238E27FC236}">
                <a16:creationId xmlns:a16="http://schemas.microsoft.com/office/drawing/2014/main" id="{E49833D1-82D4-42B8-8C7F-927E716DBC4E}"/>
              </a:ext>
            </a:extLst>
          </p:cNvPr>
          <p:cNvSpPr>
            <a:spLocks noRot="1" noChangeArrowheads="1" noTextEdit="1"/>
          </p:cNvSpPr>
          <p:nvPr>
            <p:ph type="sldImg"/>
          </p:nvPr>
        </p:nvSpPr>
        <p:spPr>
          <a:ln/>
        </p:spPr>
      </p:sp>
      <p:sp>
        <p:nvSpPr>
          <p:cNvPr id="557059" name="Rectangle 3">
            <a:extLst>
              <a:ext uri="{FF2B5EF4-FFF2-40B4-BE49-F238E27FC236}">
                <a16:creationId xmlns:a16="http://schemas.microsoft.com/office/drawing/2014/main" id="{DA2B5378-1B46-4892-B135-641810259CE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316E3F-1872-4A97-8D5F-0FF5D56E205F}"/>
              </a:ext>
            </a:extLst>
          </p:cNvPr>
          <p:cNvSpPr>
            <a:spLocks noGrp="1" noChangeArrowheads="1"/>
          </p:cNvSpPr>
          <p:nvPr>
            <p:ph type="sldNum" sz="quarter" idx="5"/>
          </p:nvPr>
        </p:nvSpPr>
        <p:spPr>
          <a:ln/>
        </p:spPr>
        <p:txBody>
          <a:bodyPr/>
          <a:lstStyle/>
          <a:p>
            <a:fld id="{29F46564-7954-4739-8902-E3D1431B2A86}" type="slidenum">
              <a:rPr lang="ko-KR" altLang="en-US"/>
              <a:pPr/>
              <a:t>20</a:t>
            </a:fld>
            <a:endParaRPr lang="en-US" altLang="ko-KR"/>
          </a:p>
        </p:txBody>
      </p:sp>
      <p:sp>
        <p:nvSpPr>
          <p:cNvPr id="558082" name="Rectangle 2">
            <a:extLst>
              <a:ext uri="{FF2B5EF4-FFF2-40B4-BE49-F238E27FC236}">
                <a16:creationId xmlns:a16="http://schemas.microsoft.com/office/drawing/2014/main" id="{87BC344F-6E66-4E13-8F98-4DDACC4C1450}"/>
              </a:ext>
            </a:extLst>
          </p:cNvPr>
          <p:cNvSpPr>
            <a:spLocks noRot="1" noChangeArrowheads="1" noTextEdit="1"/>
          </p:cNvSpPr>
          <p:nvPr>
            <p:ph type="sldImg"/>
          </p:nvPr>
        </p:nvSpPr>
        <p:spPr>
          <a:ln/>
        </p:spPr>
      </p:sp>
      <p:sp>
        <p:nvSpPr>
          <p:cNvPr id="558083" name="Rectangle 3">
            <a:extLst>
              <a:ext uri="{FF2B5EF4-FFF2-40B4-BE49-F238E27FC236}">
                <a16:creationId xmlns:a16="http://schemas.microsoft.com/office/drawing/2014/main" id="{ADEC8985-7967-404B-A1DA-6FB526F46BE5}"/>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9C463C-4922-493B-9FDE-1B64F15EBA1E}"/>
              </a:ext>
            </a:extLst>
          </p:cNvPr>
          <p:cNvSpPr>
            <a:spLocks noGrp="1" noChangeArrowheads="1"/>
          </p:cNvSpPr>
          <p:nvPr>
            <p:ph type="sldNum" sz="quarter" idx="5"/>
          </p:nvPr>
        </p:nvSpPr>
        <p:spPr>
          <a:ln/>
        </p:spPr>
        <p:txBody>
          <a:bodyPr/>
          <a:lstStyle/>
          <a:p>
            <a:fld id="{2F359BFF-6533-4673-BB8D-DD2581B97F06}" type="slidenum">
              <a:rPr lang="ko-KR" altLang="en-US"/>
              <a:pPr/>
              <a:t>21</a:t>
            </a:fld>
            <a:endParaRPr lang="en-US" altLang="ko-KR"/>
          </a:p>
        </p:txBody>
      </p:sp>
      <p:sp>
        <p:nvSpPr>
          <p:cNvPr id="559106" name="Rectangle 2">
            <a:extLst>
              <a:ext uri="{FF2B5EF4-FFF2-40B4-BE49-F238E27FC236}">
                <a16:creationId xmlns:a16="http://schemas.microsoft.com/office/drawing/2014/main" id="{4AFFE5A3-101A-4945-A970-DE18866713A9}"/>
              </a:ext>
            </a:extLst>
          </p:cNvPr>
          <p:cNvSpPr>
            <a:spLocks noRot="1" noChangeArrowheads="1" noTextEdit="1"/>
          </p:cNvSpPr>
          <p:nvPr>
            <p:ph type="sldImg"/>
          </p:nvPr>
        </p:nvSpPr>
        <p:spPr>
          <a:ln/>
        </p:spPr>
      </p:sp>
      <p:sp>
        <p:nvSpPr>
          <p:cNvPr id="559107" name="Rectangle 3">
            <a:extLst>
              <a:ext uri="{FF2B5EF4-FFF2-40B4-BE49-F238E27FC236}">
                <a16:creationId xmlns:a16="http://schemas.microsoft.com/office/drawing/2014/main" id="{50D2AF4A-DB54-4B93-B7C1-D010D7083CCE}"/>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24919C-EA44-4D74-A2A6-C43E51201757}"/>
              </a:ext>
            </a:extLst>
          </p:cNvPr>
          <p:cNvSpPr>
            <a:spLocks noGrp="1" noChangeArrowheads="1"/>
          </p:cNvSpPr>
          <p:nvPr>
            <p:ph type="sldNum" sz="quarter" idx="5"/>
          </p:nvPr>
        </p:nvSpPr>
        <p:spPr>
          <a:ln/>
        </p:spPr>
        <p:txBody>
          <a:bodyPr/>
          <a:lstStyle/>
          <a:p>
            <a:fld id="{796DC3A3-61DA-46B4-9D0E-2AFD0AF7887F}" type="slidenum">
              <a:rPr lang="ko-KR" altLang="en-US"/>
              <a:pPr/>
              <a:t>2</a:t>
            </a:fld>
            <a:endParaRPr lang="en-US" altLang="ko-KR"/>
          </a:p>
        </p:txBody>
      </p:sp>
      <p:sp>
        <p:nvSpPr>
          <p:cNvPr id="541698" name="Rectangle 2">
            <a:extLst>
              <a:ext uri="{FF2B5EF4-FFF2-40B4-BE49-F238E27FC236}">
                <a16:creationId xmlns:a16="http://schemas.microsoft.com/office/drawing/2014/main" id="{2E03F58A-B50A-4A83-8FEE-FD9A2A3690A5}"/>
              </a:ext>
            </a:extLst>
          </p:cNvPr>
          <p:cNvSpPr>
            <a:spLocks noRot="1" noChangeArrowheads="1" noTextEdit="1"/>
          </p:cNvSpPr>
          <p:nvPr>
            <p:ph type="sldImg"/>
          </p:nvPr>
        </p:nvSpPr>
        <p:spPr>
          <a:ln/>
        </p:spPr>
      </p:sp>
      <p:sp>
        <p:nvSpPr>
          <p:cNvPr id="541699" name="Rectangle 3">
            <a:extLst>
              <a:ext uri="{FF2B5EF4-FFF2-40B4-BE49-F238E27FC236}">
                <a16:creationId xmlns:a16="http://schemas.microsoft.com/office/drawing/2014/main" id="{305A379A-DCD1-44A2-B04C-EAA3988E128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874C09-D929-4FAC-8980-AAC9EE41756F}"/>
              </a:ext>
            </a:extLst>
          </p:cNvPr>
          <p:cNvSpPr>
            <a:spLocks noGrp="1" noChangeArrowheads="1"/>
          </p:cNvSpPr>
          <p:nvPr>
            <p:ph type="sldNum" sz="quarter" idx="5"/>
          </p:nvPr>
        </p:nvSpPr>
        <p:spPr>
          <a:ln/>
        </p:spPr>
        <p:txBody>
          <a:bodyPr/>
          <a:lstStyle/>
          <a:p>
            <a:fld id="{8253A875-BF14-4887-9118-381207C2B902}" type="slidenum">
              <a:rPr lang="ko-KR" altLang="en-US"/>
              <a:pPr/>
              <a:t>22</a:t>
            </a:fld>
            <a:endParaRPr lang="en-US" altLang="ko-KR"/>
          </a:p>
        </p:txBody>
      </p:sp>
      <p:sp>
        <p:nvSpPr>
          <p:cNvPr id="560130" name="Rectangle 2">
            <a:extLst>
              <a:ext uri="{FF2B5EF4-FFF2-40B4-BE49-F238E27FC236}">
                <a16:creationId xmlns:a16="http://schemas.microsoft.com/office/drawing/2014/main" id="{9C93D07F-AA8B-4EE2-8259-2A4FA0576908}"/>
              </a:ext>
            </a:extLst>
          </p:cNvPr>
          <p:cNvSpPr>
            <a:spLocks noRot="1" noChangeArrowheads="1" noTextEdit="1"/>
          </p:cNvSpPr>
          <p:nvPr>
            <p:ph type="sldImg"/>
          </p:nvPr>
        </p:nvSpPr>
        <p:spPr>
          <a:ln/>
        </p:spPr>
      </p:sp>
      <p:sp>
        <p:nvSpPr>
          <p:cNvPr id="560131" name="Rectangle 3">
            <a:extLst>
              <a:ext uri="{FF2B5EF4-FFF2-40B4-BE49-F238E27FC236}">
                <a16:creationId xmlns:a16="http://schemas.microsoft.com/office/drawing/2014/main" id="{4285279E-2477-4027-91A9-D0274D5268A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2C2224-16ED-4559-B593-3B81E6605439}"/>
              </a:ext>
            </a:extLst>
          </p:cNvPr>
          <p:cNvSpPr>
            <a:spLocks noGrp="1" noChangeArrowheads="1"/>
          </p:cNvSpPr>
          <p:nvPr>
            <p:ph type="sldNum" sz="quarter" idx="5"/>
          </p:nvPr>
        </p:nvSpPr>
        <p:spPr>
          <a:ln/>
        </p:spPr>
        <p:txBody>
          <a:bodyPr/>
          <a:lstStyle/>
          <a:p>
            <a:fld id="{2E55E261-1015-4B60-AAD9-E53CE2402EB8}" type="slidenum">
              <a:rPr lang="ko-KR" altLang="en-US"/>
              <a:pPr/>
              <a:t>23</a:t>
            </a:fld>
            <a:endParaRPr lang="en-US" altLang="ko-KR"/>
          </a:p>
        </p:txBody>
      </p:sp>
      <p:sp>
        <p:nvSpPr>
          <p:cNvPr id="562178" name="Rectangle 2">
            <a:extLst>
              <a:ext uri="{FF2B5EF4-FFF2-40B4-BE49-F238E27FC236}">
                <a16:creationId xmlns:a16="http://schemas.microsoft.com/office/drawing/2014/main" id="{B92B8AA0-CC94-4F4B-892E-5E0F3A27F6E9}"/>
              </a:ext>
            </a:extLst>
          </p:cNvPr>
          <p:cNvSpPr>
            <a:spLocks noRot="1" noChangeArrowheads="1" noTextEdit="1"/>
          </p:cNvSpPr>
          <p:nvPr>
            <p:ph type="sldImg"/>
          </p:nvPr>
        </p:nvSpPr>
        <p:spPr>
          <a:ln/>
        </p:spPr>
      </p:sp>
      <p:sp>
        <p:nvSpPr>
          <p:cNvPr id="562179" name="Rectangle 3">
            <a:extLst>
              <a:ext uri="{FF2B5EF4-FFF2-40B4-BE49-F238E27FC236}">
                <a16:creationId xmlns:a16="http://schemas.microsoft.com/office/drawing/2014/main" id="{5BD8E35D-99A0-4136-B27F-096453A375A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F84629-FC71-4666-BD55-A33035D48BB8}"/>
              </a:ext>
            </a:extLst>
          </p:cNvPr>
          <p:cNvSpPr>
            <a:spLocks noGrp="1" noChangeArrowheads="1"/>
          </p:cNvSpPr>
          <p:nvPr>
            <p:ph type="sldNum" sz="quarter" idx="5"/>
          </p:nvPr>
        </p:nvSpPr>
        <p:spPr>
          <a:ln/>
        </p:spPr>
        <p:txBody>
          <a:bodyPr/>
          <a:lstStyle/>
          <a:p>
            <a:fld id="{0D2F5E5A-AC84-41F6-AD33-9BE06F7F8A7B}" type="slidenum">
              <a:rPr lang="ko-KR" altLang="en-US"/>
              <a:pPr/>
              <a:t>26</a:t>
            </a:fld>
            <a:endParaRPr lang="en-US" altLang="ko-KR"/>
          </a:p>
        </p:txBody>
      </p:sp>
      <p:sp>
        <p:nvSpPr>
          <p:cNvPr id="563202" name="Rectangle 2">
            <a:extLst>
              <a:ext uri="{FF2B5EF4-FFF2-40B4-BE49-F238E27FC236}">
                <a16:creationId xmlns:a16="http://schemas.microsoft.com/office/drawing/2014/main" id="{6B9B909C-7810-4DF0-B247-96B1FD943920}"/>
              </a:ext>
            </a:extLst>
          </p:cNvPr>
          <p:cNvSpPr>
            <a:spLocks noRot="1" noChangeArrowheads="1" noTextEdit="1"/>
          </p:cNvSpPr>
          <p:nvPr>
            <p:ph type="sldImg"/>
          </p:nvPr>
        </p:nvSpPr>
        <p:spPr>
          <a:ln/>
        </p:spPr>
      </p:sp>
      <p:sp>
        <p:nvSpPr>
          <p:cNvPr id="563203" name="Rectangle 3">
            <a:extLst>
              <a:ext uri="{FF2B5EF4-FFF2-40B4-BE49-F238E27FC236}">
                <a16:creationId xmlns:a16="http://schemas.microsoft.com/office/drawing/2014/main" id="{AA142340-CB3B-4C1A-9085-76FFCF6F72CA}"/>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7AFCF6-BC00-47CB-96B1-7A56B808069D}"/>
              </a:ext>
            </a:extLst>
          </p:cNvPr>
          <p:cNvSpPr>
            <a:spLocks noGrp="1" noChangeArrowheads="1"/>
          </p:cNvSpPr>
          <p:nvPr>
            <p:ph type="sldNum" sz="quarter" idx="5"/>
          </p:nvPr>
        </p:nvSpPr>
        <p:spPr>
          <a:ln/>
        </p:spPr>
        <p:txBody>
          <a:bodyPr/>
          <a:lstStyle/>
          <a:p>
            <a:fld id="{69CD3F78-DB38-40FB-9703-E570FFF7892F}" type="slidenum">
              <a:rPr lang="ko-KR" altLang="en-US"/>
              <a:pPr/>
              <a:t>27</a:t>
            </a:fld>
            <a:endParaRPr lang="en-US" altLang="ko-KR"/>
          </a:p>
        </p:txBody>
      </p:sp>
      <p:sp>
        <p:nvSpPr>
          <p:cNvPr id="564226" name="Rectangle 2">
            <a:extLst>
              <a:ext uri="{FF2B5EF4-FFF2-40B4-BE49-F238E27FC236}">
                <a16:creationId xmlns:a16="http://schemas.microsoft.com/office/drawing/2014/main" id="{9A0D4FB0-E12A-46AD-9F2E-FC9B77BA4924}"/>
              </a:ext>
            </a:extLst>
          </p:cNvPr>
          <p:cNvSpPr>
            <a:spLocks noRot="1" noChangeArrowheads="1" noTextEdit="1"/>
          </p:cNvSpPr>
          <p:nvPr>
            <p:ph type="sldImg"/>
          </p:nvPr>
        </p:nvSpPr>
        <p:spPr>
          <a:ln/>
        </p:spPr>
      </p:sp>
      <p:sp>
        <p:nvSpPr>
          <p:cNvPr id="564227" name="Rectangle 3">
            <a:extLst>
              <a:ext uri="{FF2B5EF4-FFF2-40B4-BE49-F238E27FC236}">
                <a16:creationId xmlns:a16="http://schemas.microsoft.com/office/drawing/2014/main" id="{D4F29062-EFC2-4047-AC00-22F5D7B0D71C}"/>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8705CE-45D6-482F-88DA-DBA61A26AE3A}"/>
              </a:ext>
            </a:extLst>
          </p:cNvPr>
          <p:cNvSpPr>
            <a:spLocks noGrp="1" noChangeArrowheads="1"/>
          </p:cNvSpPr>
          <p:nvPr>
            <p:ph type="sldNum" sz="quarter" idx="5"/>
          </p:nvPr>
        </p:nvSpPr>
        <p:spPr>
          <a:ln/>
        </p:spPr>
        <p:txBody>
          <a:bodyPr/>
          <a:lstStyle/>
          <a:p>
            <a:fld id="{6B6F2A8C-7FB4-4E48-BD4E-72159AA769C3}" type="slidenum">
              <a:rPr lang="ko-KR" altLang="en-US"/>
              <a:pPr/>
              <a:t>28</a:t>
            </a:fld>
            <a:endParaRPr lang="en-US" altLang="ko-KR"/>
          </a:p>
        </p:txBody>
      </p:sp>
      <p:sp>
        <p:nvSpPr>
          <p:cNvPr id="565250" name="Rectangle 2">
            <a:extLst>
              <a:ext uri="{FF2B5EF4-FFF2-40B4-BE49-F238E27FC236}">
                <a16:creationId xmlns:a16="http://schemas.microsoft.com/office/drawing/2014/main" id="{AC298484-DBE9-47C8-A43C-3E53933A0493}"/>
              </a:ext>
            </a:extLst>
          </p:cNvPr>
          <p:cNvSpPr>
            <a:spLocks noRot="1" noChangeArrowheads="1" noTextEdit="1"/>
          </p:cNvSpPr>
          <p:nvPr>
            <p:ph type="sldImg"/>
          </p:nvPr>
        </p:nvSpPr>
        <p:spPr>
          <a:ln/>
        </p:spPr>
      </p:sp>
      <p:sp>
        <p:nvSpPr>
          <p:cNvPr id="565251" name="Rectangle 3">
            <a:extLst>
              <a:ext uri="{FF2B5EF4-FFF2-40B4-BE49-F238E27FC236}">
                <a16:creationId xmlns:a16="http://schemas.microsoft.com/office/drawing/2014/main" id="{5FFEF75A-7789-4461-A304-10CFAA946349}"/>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F275F0-15EE-4E47-AE30-CADB4CA36349}"/>
              </a:ext>
            </a:extLst>
          </p:cNvPr>
          <p:cNvSpPr>
            <a:spLocks noGrp="1" noChangeArrowheads="1"/>
          </p:cNvSpPr>
          <p:nvPr>
            <p:ph type="sldNum" sz="quarter" idx="5"/>
          </p:nvPr>
        </p:nvSpPr>
        <p:spPr>
          <a:ln/>
        </p:spPr>
        <p:txBody>
          <a:bodyPr/>
          <a:lstStyle/>
          <a:p>
            <a:fld id="{55C503F7-F566-49C4-916E-F225C82144B8}" type="slidenum">
              <a:rPr lang="ko-KR" altLang="en-US"/>
              <a:pPr/>
              <a:t>29</a:t>
            </a:fld>
            <a:endParaRPr lang="en-US" altLang="ko-KR"/>
          </a:p>
        </p:txBody>
      </p:sp>
      <p:sp>
        <p:nvSpPr>
          <p:cNvPr id="566274" name="Rectangle 2">
            <a:extLst>
              <a:ext uri="{FF2B5EF4-FFF2-40B4-BE49-F238E27FC236}">
                <a16:creationId xmlns:a16="http://schemas.microsoft.com/office/drawing/2014/main" id="{FB354BDF-39FB-4525-9EC1-6ABCF569C1B6}"/>
              </a:ext>
            </a:extLst>
          </p:cNvPr>
          <p:cNvSpPr>
            <a:spLocks noRot="1" noChangeArrowheads="1" noTextEdit="1"/>
          </p:cNvSpPr>
          <p:nvPr>
            <p:ph type="sldImg"/>
          </p:nvPr>
        </p:nvSpPr>
        <p:spPr>
          <a:ln/>
        </p:spPr>
      </p:sp>
      <p:sp>
        <p:nvSpPr>
          <p:cNvPr id="566275" name="Rectangle 3">
            <a:extLst>
              <a:ext uri="{FF2B5EF4-FFF2-40B4-BE49-F238E27FC236}">
                <a16:creationId xmlns:a16="http://schemas.microsoft.com/office/drawing/2014/main" id="{2C90CE5A-ECAF-4A0D-B825-4E2E44E8FA6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6F8C4D-7553-476F-8C03-97D5E129B76E}"/>
              </a:ext>
            </a:extLst>
          </p:cNvPr>
          <p:cNvSpPr>
            <a:spLocks noGrp="1" noChangeArrowheads="1"/>
          </p:cNvSpPr>
          <p:nvPr>
            <p:ph type="sldNum" sz="quarter" idx="5"/>
          </p:nvPr>
        </p:nvSpPr>
        <p:spPr>
          <a:ln/>
        </p:spPr>
        <p:txBody>
          <a:bodyPr/>
          <a:lstStyle/>
          <a:p>
            <a:fld id="{48C7EDF5-E1B9-424E-82CD-E049217F7585}" type="slidenum">
              <a:rPr lang="ko-KR" altLang="en-US"/>
              <a:pPr/>
              <a:t>30</a:t>
            </a:fld>
            <a:endParaRPr lang="en-US" altLang="ko-KR"/>
          </a:p>
        </p:txBody>
      </p:sp>
      <p:sp>
        <p:nvSpPr>
          <p:cNvPr id="567298" name="Rectangle 2">
            <a:extLst>
              <a:ext uri="{FF2B5EF4-FFF2-40B4-BE49-F238E27FC236}">
                <a16:creationId xmlns:a16="http://schemas.microsoft.com/office/drawing/2014/main" id="{DD091123-4507-416A-97F1-596253F36269}"/>
              </a:ext>
            </a:extLst>
          </p:cNvPr>
          <p:cNvSpPr>
            <a:spLocks noRot="1" noChangeArrowheads="1" noTextEdit="1"/>
          </p:cNvSpPr>
          <p:nvPr>
            <p:ph type="sldImg"/>
          </p:nvPr>
        </p:nvSpPr>
        <p:spPr>
          <a:ln/>
        </p:spPr>
      </p:sp>
      <p:sp>
        <p:nvSpPr>
          <p:cNvPr id="567299" name="Rectangle 3">
            <a:extLst>
              <a:ext uri="{FF2B5EF4-FFF2-40B4-BE49-F238E27FC236}">
                <a16:creationId xmlns:a16="http://schemas.microsoft.com/office/drawing/2014/main" id="{01850E45-6987-4450-8226-FE7220BB893A}"/>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CC5CC3-4D36-4F12-909C-B931D398A83E}"/>
              </a:ext>
            </a:extLst>
          </p:cNvPr>
          <p:cNvSpPr>
            <a:spLocks noGrp="1" noChangeArrowheads="1"/>
          </p:cNvSpPr>
          <p:nvPr>
            <p:ph type="sldNum" sz="quarter" idx="5"/>
          </p:nvPr>
        </p:nvSpPr>
        <p:spPr>
          <a:ln/>
        </p:spPr>
        <p:txBody>
          <a:bodyPr/>
          <a:lstStyle/>
          <a:p>
            <a:fld id="{1E666CC3-C242-4622-A4F5-5D84D301EDD4}" type="slidenum">
              <a:rPr lang="ko-KR" altLang="en-US"/>
              <a:pPr/>
              <a:t>31</a:t>
            </a:fld>
            <a:endParaRPr lang="en-US" altLang="ko-KR"/>
          </a:p>
        </p:txBody>
      </p:sp>
      <p:sp>
        <p:nvSpPr>
          <p:cNvPr id="568322" name="Rectangle 2">
            <a:extLst>
              <a:ext uri="{FF2B5EF4-FFF2-40B4-BE49-F238E27FC236}">
                <a16:creationId xmlns:a16="http://schemas.microsoft.com/office/drawing/2014/main" id="{6080446D-A8E5-4E45-A8E3-4876EF03D35F}"/>
              </a:ext>
            </a:extLst>
          </p:cNvPr>
          <p:cNvSpPr>
            <a:spLocks noRot="1" noChangeArrowheads="1" noTextEdit="1"/>
          </p:cNvSpPr>
          <p:nvPr>
            <p:ph type="sldImg"/>
          </p:nvPr>
        </p:nvSpPr>
        <p:spPr>
          <a:ln/>
        </p:spPr>
      </p:sp>
      <p:sp>
        <p:nvSpPr>
          <p:cNvPr id="568323" name="Rectangle 3">
            <a:extLst>
              <a:ext uri="{FF2B5EF4-FFF2-40B4-BE49-F238E27FC236}">
                <a16:creationId xmlns:a16="http://schemas.microsoft.com/office/drawing/2014/main" id="{DB755D40-4C0E-41A2-8B37-A909D81EEDE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EDCF39-FF50-41CF-AAD6-75196193649C}"/>
              </a:ext>
            </a:extLst>
          </p:cNvPr>
          <p:cNvSpPr>
            <a:spLocks noGrp="1" noChangeArrowheads="1"/>
          </p:cNvSpPr>
          <p:nvPr>
            <p:ph type="sldNum" sz="quarter" idx="5"/>
          </p:nvPr>
        </p:nvSpPr>
        <p:spPr>
          <a:ln/>
        </p:spPr>
        <p:txBody>
          <a:bodyPr/>
          <a:lstStyle/>
          <a:p>
            <a:fld id="{16D9E615-24D6-4ACA-840C-E83C8601F9C7}" type="slidenum">
              <a:rPr lang="ko-KR" altLang="en-US"/>
              <a:pPr/>
              <a:t>32</a:t>
            </a:fld>
            <a:endParaRPr lang="en-US" altLang="ko-KR"/>
          </a:p>
        </p:txBody>
      </p:sp>
      <p:sp>
        <p:nvSpPr>
          <p:cNvPr id="569346" name="Rectangle 2">
            <a:extLst>
              <a:ext uri="{FF2B5EF4-FFF2-40B4-BE49-F238E27FC236}">
                <a16:creationId xmlns:a16="http://schemas.microsoft.com/office/drawing/2014/main" id="{C111F7B7-11DC-4B62-B2D4-CC8BF709B8B8}"/>
              </a:ext>
            </a:extLst>
          </p:cNvPr>
          <p:cNvSpPr>
            <a:spLocks noRot="1" noChangeArrowheads="1" noTextEdit="1"/>
          </p:cNvSpPr>
          <p:nvPr>
            <p:ph type="sldImg"/>
          </p:nvPr>
        </p:nvSpPr>
        <p:spPr>
          <a:ln/>
        </p:spPr>
      </p:sp>
      <p:sp>
        <p:nvSpPr>
          <p:cNvPr id="569347" name="Rectangle 3">
            <a:extLst>
              <a:ext uri="{FF2B5EF4-FFF2-40B4-BE49-F238E27FC236}">
                <a16:creationId xmlns:a16="http://schemas.microsoft.com/office/drawing/2014/main" id="{AA73EAF7-0CB2-4A1C-88C8-A485EE67567F}"/>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08D8CA-2BCC-42AB-828F-41A277A4D6A9}"/>
              </a:ext>
            </a:extLst>
          </p:cNvPr>
          <p:cNvSpPr>
            <a:spLocks noGrp="1" noChangeArrowheads="1"/>
          </p:cNvSpPr>
          <p:nvPr>
            <p:ph type="sldNum" sz="quarter" idx="5"/>
          </p:nvPr>
        </p:nvSpPr>
        <p:spPr>
          <a:ln/>
        </p:spPr>
        <p:txBody>
          <a:bodyPr/>
          <a:lstStyle/>
          <a:p>
            <a:fld id="{1404CF9B-45AC-4F43-977F-D6125048D5DC}" type="slidenum">
              <a:rPr lang="ko-KR" altLang="en-US"/>
              <a:pPr/>
              <a:t>33</a:t>
            </a:fld>
            <a:endParaRPr lang="en-US" altLang="ko-KR"/>
          </a:p>
        </p:txBody>
      </p:sp>
      <p:sp>
        <p:nvSpPr>
          <p:cNvPr id="570370" name="Rectangle 2">
            <a:extLst>
              <a:ext uri="{FF2B5EF4-FFF2-40B4-BE49-F238E27FC236}">
                <a16:creationId xmlns:a16="http://schemas.microsoft.com/office/drawing/2014/main" id="{54D21164-1852-4491-8FAC-77CE9127ECE6}"/>
              </a:ext>
            </a:extLst>
          </p:cNvPr>
          <p:cNvSpPr>
            <a:spLocks noRot="1" noChangeArrowheads="1" noTextEdit="1"/>
          </p:cNvSpPr>
          <p:nvPr>
            <p:ph type="sldImg"/>
          </p:nvPr>
        </p:nvSpPr>
        <p:spPr>
          <a:ln/>
        </p:spPr>
      </p:sp>
      <p:sp>
        <p:nvSpPr>
          <p:cNvPr id="570371" name="Rectangle 3">
            <a:extLst>
              <a:ext uri="{FF2B5EF4-FFF2-40B4-BE49-F238E27FC236}">
                <a16:creationId xmlns:a16="http://schemas.microsoft.com/office/drawing/2014/main" id="{9ED04899-D548-4FC2-8EAA-66C8AB1BE3AD}"/>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72744B-E452-4B4D-9AEC-FD85BB0EDF9B}"/>
              </a:ext>
            </a:extLst>
          </p:cNvPr>
          <p:cNvSpPr>
            <a:spLocks noGrp="1" noChangeArrowheads="1"/>
          </p:cNvSpPr>
          <p:nvPr>
            <p:ph type="sldNum" sz="quarter" idx="5"/>
          </p:nvPr>
        </p:nvSpPr>
        <p:spPr>
          <a:ln/>
        </p:spPr>
        <p:txBody>
          <a:bodyPr/>
          <a:lstStyle/>
          <a:p>
            <a:fld id="{175DEBA6-F528-42BE-97AF-699B18AE8C45}" type="slidenum">
              <a:rPr lang="ko-KR" altLang="en-US"/>
              <a:pPr/>
              <a:t>3</a:t>
            </a:fld>
            <a:endParaRPr lang="en-US" altLang="ko-KR"/>
          </a:p>
        </p:txBody>
      </p:sp>
      <p:sp>
        <p:nvSpPr>
          <p:cNvPr id="542722" name="Rectangle 2">
            <a:extLst>
              <a:ext uri="{FF2B5EF4-FFF2-40B4-BE49-F238E27FC236}">
                <a16:creationId xmlns:a16="http://schemas.microsoft.com/office/drawing/2014/main" id="{29501C67-87C0-4DF7-A306-001B543CB71E}"/>
              </a:ext>
            </a:extLst>
          </p:cNvPr>
          <p:cNvSpPr>
            <a:spLocks noRot="1" noChangeArrowheads="1" noTextEdit="1"/>
          </p:cNvSpPr>
          <p:nvPr>
            <p:ph type="sldImg"/>
          </p:nvPr>
        </p:nvSpPr>
        <p:spPr>
          <a:ln/>
        </p:spPr>
      </p:sp>
      <p:sp>
        <p:nvSpPr>
          <p:cNvPr id="542723" name="Rectangle 3">
            <a:extLst>
              <a:ext uri="{FF2B5EF4-FFF2-40B4-BE49-F238E27FC236}">
                <a16:creationId xmlns:a16="http://schemas.microsoft.com/office/drawing/2014/main" id="{B315A525-7CEF-4C57-9E5B-D6C115FCE15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F061F0-0D27-4BFA-8817-D2F3685790A7}"/>
              </a:ext>
            </a:extLst>
          </p:cNvPr>
          <p:cNvSpPr>
            <a:spLocks noGrp="1" noChangeArrowheads="1"/>
          </p:cNvSpPr>
          <p:nvPr>
            <p:ph type="sldNum" sz="quarter" idx="5"/>
          </p:nvPr>
        </p:nvSpPr>
        <p:spPr>
          <a:ln/>
        </p:spPr>
        <p:txBody>
          <a:bodyPr/>
          <a:lstStyle/>
          <a:p>
            <a:fld id="{E1431EEC-E3EE-472A-8C60-61FD58ED636C}" type="slidenum">
              <a:rPr lang="ko-KR" altLang="en-US"/>
              <a:pPr/>
              <a:t>34</a:t>
            </a:fld>
            <a:endParaRPr lang="en-US" altLang="ko-KR"/>
          </a:p>
        </p:txBody>
      </p:sp>
      <p:sp>
        <p:nvSpPr>
          <p:cNvPr id="571394" name="Rectangle 2">
            <a:extLst>
              <a:ext uri="{FF2B5EF4-FFF2-40B4-BE49-F238E27FC236}">
                <a16:creationId xmlns:a16="http://schemas.microsoft.com/office/drawing/2014/main" id="{A93AC535-8D69-4093-9BFD-D93D8087B075}"/>
              </a:ext>
            </a:extLst>
          </p:cNvPr>
          <p:cNvSpPr>
            <a:spLocks noRot="1" noChangeArrowheads="1" noTextEdit="1"/>
          </p:cNvSpPr>
          <p:nvPr>
            <p:ph type="sldImg"/>
          </p:nvPr>
        </p:nvSpPr>
        <p:spPr>
          <a:ln/>
        </p:spPr>
      </p:sp>
      <p:sp>
        <p:nvSpPr>
          <p:cNvPr id="571395" name="Rectangle 3">
            <a:extLst>
              <a:ext uri="{FF2B5EF4-FFF2-40B4-BE49-F238E27FC236}">
                <a16:creationId xmlns:a16="http://schemas.microsoft.com/office/drawing/2014/main" id="{95A83BD8-F1E5-4A3B-BE9F-F6B3E4AD2CEC}"/>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A96C95-22C2-4187-BF65-56ACCDD38E92}"/>
              </a:ext>
            </a:extLst>
          </p:cNvPr>
          <p:cNvSpPr>
            <a:spLocks noGrp="1" noChangeArrowheads="1"/>
          </p:cNvSpPr>
          <p:nvPr>
            <p:ph type="sldNum" sz="quarter" idx="5"/>
          </p:nvPr>
        </p:nvSpPr>
        <p:spPr>
          <a:ln/>
        </p:spPr>
        <p:txBody>
          <a:bodyPr/>
          <a:lstStyle/>
          <a:p>
            <a:fld id="{0A69C1EE-44C6-4F0C-92A3-CED5857E9E44}" type="slidenum">
              <a:rPr lang="ko-KR" altLang="en-US"/>
              <a:pPr/>
              <a:t>35</a:t>
            </a:fld>
            <a:endParaRPr lang="en-US" altLang="ko-KR"/>
          </a:p>
        </p:txBody>
      </p:sp>
      <p:sp>
        <p:nvSpPr>
          <p:cNvPr id="572418" name="Rectangle 2">
            <a:extLst>
              <a:ext uri="{FF2B5EF4-FFF2-40B4-BE49-F238E27FC236}">
                <a16:creationId xmlns:a16="http://schemas.microsoft.com/office/drawing/2014/main" id="{4A187DC1-302D-4720-BA30-2022EFABC9BA}"/>
              </a:ext>
            </a:extLst>
          </p:cNvPr>
          <p:cNvSpPr>
            <a:spLocks noRot="1" noChangeArrowheads="1" noTextEdit="1"/>
          </p:cNvSpPr>
          <p:nvPr>
            <p:ph type="sldImg"/>
          </p:nvPr>
        </p:nvSpPr>
        <p:spPr>
          <a:ln/>
        </p:spPr>
      </p:sp>
      <p:sp>
        <p:nvSpPr>
          <p:cNvPr id="572419" name="Rectangle 3">
            <a:extLst>
              <a:ext uri="{FF2B5EF4-FFF2-40B4-BE49-F238E27FC236}">
                <a16:creationId xmlns:a16="http://schemas.microsoft.com/office/drawing/2014/main" id="{94D4340C-2148-4F13-9112-D9FB5D5E328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221373-359B-4806-A01B-F5226E5F2EE1}"/>
              </a:ext>
            </a:extLst>
          </p:cNvPr>
          <p:cNvSpPr>
            <a:spLocks noGrp="1" noChangeArrowheads="1"/>
          </p:cNvSpPr>
          <p:nvPr>
            <p:ph type="sldNum" sz="quarter" idx="5"/>
          </p:nvPr>
        </p:nvSpPr>
        <p:spPr>
          <a:ln/>
        </p:spPr>
        <p:txBody>
          <a:bodyPr/>
          <a:lstStyle/>
          <a:p>
            <a:fld id="{A93A201F-2C71-4799-9D71-8DFC644048AB}" type="slidenum">
              <a:rPr lang="ko-KR" altLang="en-US"/>
              <a:pPr/>
              <a:t>36</a:t>
            </a:fld>
            <a:endParaRPr lang="en-US" altLang="ko-KR"/>
          </a:p>
        </p:txBody>
      </p:sp>
      <p:sp>
        <p:nvSpPr>
          <p:cNvPr id="573442" name="Rectangle 2">
            <a:extLst>
              <a:ext uri="{FF2B5EF4-FFF2-40B4-BE49-F238E27FC236}">
                <a16:creationId xmlns:a16="http://schemas.microsoft.com/office/drawing/2014/main" id="{DE4C3AA1-8820-4206-AF47-B5959AC35335}"/>
              </a:ext>
            </a:extLst>
          </p:cNvPr>
          <p:cNvSpPr>
            <a:spLocks noRot="1" noChangeArrowheads="1" noTextEdit="1"/>
          </p:cNvSpPr>
          <p:nvPr>
            <p:ph type="sldImg"/>
          </p:nvPr>
        </p:nvSpPr>
        <p:spPr>
          <a:ln/>
        </p:spPr>
      </p:sp>
      <p:sp>
        <p:nvSpPr>
          <p:cNvPr id="573443" name="Rectangle 3">
            <a:extLst>
              <a:ext uri="{FF2B5EF4-FFF2-40B4-BE49-F238E27FC236}">
                <a16:creationId xmlns:a16="http://schemas.microsoft.com/office/drawing/2014/main" id="{F39F41F5-C4FF-4BC6-821C-BA37199B91B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FA3FB4-A85D-430F-A5CF-CA4CBBB73A0F}"/>
              </a:ext>
            </a:extLst>
          </p:cNvPr>
          <p:cNvSpPr>
            <a:spLocks noGrp="1" noChangeArrowheads="1"/>
          </p:cNvSpPr>
          <p:nvPr>
            <p:ph type="sldNum" sz="quarter" idx="5"/>
          </p:nvPr>
        </p:nvSpPr>
        <p:spPr>
          <a:ln/>
        </p:spPr>
        <p:txBody>
          <a:bodyPr/>
          <a:lstStyle/>
          <a:p>
            <a:fld id="{CB302678-8FF7-49CA-A503-728E5412745D}" type="slidenum">
              <a:rPr lang="ko-KR" altLang="en-US"/>
              <a:pPr/>
              <a:t>37</a:t>
            </a:fld>
            <a:endParaRPr lang="en-US" altLang="ko-KR"/>
          </a:p>
        </p:txBody>
      </p:sp>
      <p:sp>
        <p:nvSpPr>
          <p:cNvPr id="576514" name="Rectangle 2">
            <a:extLst>
              <a:ext uri="{FF2B5EF4-FFF2-40B4-BE49-F238E27FC236}">
                <a16:creationId xmlns:a16="http://schemas.microsoft.com/office/drawing/2014/main" id="{2613D859-E176-4F25-9D34-626376072AC8}"/>
              </a:ext>
            </a:extLst>
          </p:cNvPr>
          <p:cNvSpPr>
            <a:spLocks noRot="1" noChangeArrowheads="1" noTextEdit="1"/>
          </p:cNvSpPr>
          <p:nvPr>
            <p:ph type="sldImg"/>
          </p:nvPr>
        </p:nvSpPr>
        <p:spPr>
          <a:ln/>
        </p:spPr>
      </p:sp>
      <p:sp>
        <p:nvSpPr>
          <p:cNvPr id="576515" name="Rectangle 3">
            <a:extLst>
              <a:ext uri="{FF2B5EF4-FFF2-40B4-BE49-F238E27FC236}">
                <a16:creationId xmlns:a16="http://schemas.microsoft.com/office/drawing/2014/main" id="{5921B409-E69B-418A-8AAE-A6FD35A2348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6F908E-68C0-44B0-AFA2-347BCDC07A07}"/>
              </a:ext>
            </a:extLst>
          </p:cNvPr>
          <p:cNvSpPr>
            <a:spLocks noGrp="1" noChangeArrowheads="1"/>
          </p:cNvSpPr>
          <p:nvPr>
            <p:ph type="sldNum" sz="quarter" idx="5"/>
          </p:nvPr>
        </p:nvSpPr>
        <p:spPr>
          <a:ln/>
        </p:spPr>
        <p:txBody>
          <a:bodyPr/>
          <a:lstStyle/>
          <a:p>
            <a:fld id="{230479CD-A265-48A1-8176-DD6BDB9CB0C3}" type="slidenum">
              <a:rPr lang="ko-KR" altLang="en-US"/>
              <a:pPr/>
              <a:t>38</a:t>
            </a:fld>
            <a:endParaRPr lang="en-US" altLang="ko-KR"/>
          </a:p>
        </p:txBody>
      </p:sp>
      <p:sp>
        <p:nvSpPr>
          <p:cNvPr id="598018" name="Rectangle 2">
            <a:extLst>
              <a:ext uri="{FF2B5EF4-FFF2-40B4-BE49-F238E27FC236}">
                <a16:creationId xmlns:a16="http://schemas.microsoft.com/office/drawing/2014/main" id="{6F417358-D4E3-4127-92DD-A76B85624322}"/>
              </a:ext>
            </a:extLst>
          </p:cNvPr>
          <p:cNvSpPr>
            <a:spLocks noRot="1" noChangeArrowheads="1" noTextEdit="1"/>
          </p:cNvSpPr>
          <p:nvPr>
            <p:ph type="sldImg"/>
          </p:nvPr>
        </p:nvSpPr>
        <p:spPr>
          <a:ln/>
        </p:spPr>
      </p:sp>
      <p:sp>
        <p:nvSpPr>
          <p:cNvPr id="598019" name="Rectangle 3">
            <a:extLst>
              <a:ext uri="{FF2B5EF4-FFF2-40B4-BE49-F238E27FC236}">
                <a16:creationId xmlns:a16="http://schemas.microsoft.com/office/drawing/2014/main" id="{FB61E73B-E361-4963-B958-9100AFFEEC20}"/>
              </a:ext>
            </a:extLst>
          </p:cNvPr>
          <p:cNvSpPr>
            <a:spLocks noGrp="1" noChangeArrowheads="1"/>
          </p:cNvSpPr>
          <p:nvPr>
            <p:ph type="body" idx="1"/>
          </p:nvPr>
        </p:nvSpPr>
        <p:spPr>
          <a:xfrm>
            <a:off x="914400" y="4343400"/>
            <a:ext cx="5029200" cy="4114800"/>
          </a:xfrm>
        </p:spPr>
        <p:txBody>
          <a:bodyPr/>
          <a:lstStyle/>
          <a:p>
            <a:endParaRPr lang="ko-KR" altLang="en-US">
              <a:ea typeface="굴림" panose="020B0600000101010101" pitchFamily="50" charset="-127"/>
            </a:endParaRPr>
          </a:p>
        </p:txBody>
      </p:sp>
    </p:spTree>
    <p:extLst>
      <p:ext uri="{BB962C8B-B14F-4D97-AF65-F5344CB8AC3E}">
        <p14:creationId xmlns:p14="http://schemas.microsoft.com/office/powerpoint/2010/main" val="4003328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6B4117-3075-4699-86D5-E0B879041190}"/>
              </a:ext>
            </a:extLst>
          </p:cNvPr>
          <p:cNvSpPr>
            <a:spLocks noGrp="1" noChangeArrowheads="1"/>
          </p:cNvSpPr>
          <p:nvPr>
            <p:ph type="sldNum" sz="quarter" idx="5"/>
          </p:nvPr>
        </p:nvSpPr>
        <p:spPr>
          <a:ln/>
        </p:spPr>
        <p:txBody>
          <a:bodyPr/>
          <a:lstStyle/>
          <a:p>
            <a:fld id="{31A9CBEC-2E73-49ED-A309-6C1808C2EA2C}" type="slidenum">
              <a:rPr lang="ko-KR" altLang="en-US"/>
              <a:pPr/>
              <a:t>39</a:t>
            </a:fld>
            <a:endParaRPr lang="en-US" altLang="ko-KR"/>
          </a:p>
        </p:txBody>
      </p:sp>
      <p:sp>
        <p:nvSpPr>
          <p:cNvPr id="577538" name="Rectangle 2">
            <a:extLst>
              <a:ext uri="{FF2B5EF4-FFF2-40B4-BE49-F238E27FC236}">
                <a16:creationId xmlns:a16="http://schemas.microsoft.com/office/drawing/2014/main" id="{9BD6832F-8DC2-4A72-B9C0-22CC8789AA74}"/>
              </a:ext>
            </a:extLst>
          </p:cNvPr>
          <p:cNvSpPr>
            <a:spLocks noRot="1" noChangeArrowheads="1" noTextEdit="1"/>
          </p:cNvSpPr>
          <p:nvPr>
            <p:ph type="sldImg"/>
          </p:nvPr>
        </p:nvSpPr>
        <p:spPr>
          <a:ln/>
        </p:spPr>
      </p:sp>
      <p:sp>
        <p:nvSpPr>
          <p:cNvPr id="577539" name="Rectangle 3">
            <a:extLst>
              <a:ext uri="{FF2B5EF4-FFF2-40B4-BE49-F238E27FC236}">
                <a16:creationId xmlns:a16="http://schemas.microsoft.com/office/drawing/2014/main" id="{EDDC41FD-7875-4F84-AB3E-24B75AC8B24F}"/>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03CAA1-5087-4643-8F09-B6F917FF008E}"/>
              </a:ext>
            </a:extLst>
          </p:cNvPr>
          <p:cNvSpPr>
            <a:spLocks noGrp="1" noChangeArrowheads="1"/>
          </p:cNvSpPr>
          <p:nvPr>
            <p:ph type="sldNum" sz="quarter" idx="5"/>
          </p:nvPr>
        </p:nvSpPr>
        <p:spPr>
          <a:ln/>
        </p:spPr>
        <p:txBody>
          <a:bodyPr/>
          <a:lstStyle/>
          <a:p>
            <a:fld id="{FD981BAC-1E6A-4DC9-8D65-84BBEC9BCEE8}" type="slidenum">
              <a:rPr lang="ko-KR" altLang="en-US"/>
              <a:pPr/>
              <a:t>41</a:t>
            </a:fld>
            <a:endParaRPr lang="en-US" altLang="ko-KR"/>
          </a:p>
        </p:txBody>
      </p:sp>
      <p:sp>
        <p:nvSpPr>
          <p:cNvPr id="579586" name="Rectangle 2">
            <a:extLst>
              <a:ext uri="{FF2B5EF4-FFF2-40B4-BE49-F238E27FC236}">
                <a16:creationId xmlns:a16="http://schemas.microsoft.com/office/drawing/2014/main" id="{64BD854E-39C0-4B87-881B-F7C402F83986}"/>
              </a:ext>
            </a:extLst>
          </p:cNvPr>
          <p:cNvSpPr>
            <a:spLocks noRot="1" noChangeArrowheads="1" noTextEdit="1"/>
          </p:cNvSpPr>
          <p:nvPr>
            <p:ph type="sldImg"/>
          </p:nvPr>
        </p:nvSpPr>
        <p:spPr>
          <a:ln/>
        </p:spPr>
      </p:sp>
      <p:sp>
        <p:nvSpPr>
          <p:cNvPr id="579587" name="Rectangle 3">
            <a:extLst>
              <a:ext uri="{FF2B5EF4-FFF2-40B4-BE49-F238E27FC236}">
                <a16:creationId xmlns:a16="http://schemas.microsoft.com/office/drawing/2014/main" id="{362D0600-3C3E-44DC-BDA6-96B47012A2D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C2842C-6E39-4F14-AFDF-C18F7540F977}"/>
              </a:ext>
            </a:extLst>
          </p:cNvPr>
          <p:cNvSpPr>
            <a:spLocks noGrp="1" noChangeArrowheads="1"/>
          </p:cNvSpPr>
          <p:nvPr>
            <p:ph type="sldNum" sz="quarter" idx="5"/>
          </p:nvPr>
        </p:nvSpPr>
        <p:spPr>
          <a:ln/>
        </p:spPr>
        <p:txBody>
          <a:bodyPr/>
          <a:lstStyle/>
          <a:p>
            <a:fld id="{4E1DC928-86F7-472C-823D-A05AF8B13871}" type="slidenum">
              <a:rPr lang="ko-KR" altLang="en-US"/>
              <a:pPr/>
              <a:t>42</a:t>
            </a:fld>
            <a:endParaRPr lang="en-US" altLang="ko-KR"/>
          </a:p>
        </p:txBody>
      </p:sp>
      <p:sp>
        <p:nvSpPr>
          <p:cNvPr id="580610" name="Rectangle 2">
            <a:extLst>
              <a:ext uri="{FF2B5EF4-FFF2-40B4-BE49-F238E27FC236}">
                <a16:creationId xmlns:a16="http://schemas.microsoft.com/office/drawing/2014/main" id="{A961898D-A812-4D52-9446-F17E5975E348}"/>
              </a:ext>
            </a:extLst>
          </p:cNvPr>
          <p:cNvSpPr>
            <a:spLocks noRot="1" noChangeArrowheads="1" noTextEdit="1"/>
          </p:cNvSpPr>
          <p:nvPr>
            <p:ph type="sldImg"/>
          </p:nvPr>
        </p:nvSpPr>
        <p:spPr>
          <a:ln/>
        </p:spPr>
      </p:sp>
      <p:sp>
        <p:nvSpPr>
          <p:cNvPr id="580611" name="Rectangle 3">
            <a:extLst>
              <a:ext uri="{FF2B5EF4-FFF2-40B4-BE49-F238E27FC236}">
                <a16:creationId xmlns:a16="http://schemas.microsoft.com/office/drawing/2014/main" id="{8D1CBE0D-1B89-4219-8E72-D8D968CAD28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BB6FC4-5194-4DBE-AE7F-F556C409232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33C66-5399-4FCB-BD89-90111C95FEF8}" type="slidenum">
              <a:rPr kumimoji="0" lang="ko-KR" altLang="en-US" sz="1200" b="0" i="0" u="none" strike="noStrike" kern="1200" cap="none" spc="0" normalizeH="0" baseline="0" noProof="0">
                <a:ln>
                  <a:noFill/>
                </a:ln>
                <a:solidFill>
                  <a:srgbClr val="000000"/>
                </a:solidFill>
                <a:effectLst/>
                <a:uLnTx/>
                <a:uFillTx/>
                <a:latin typeface="Times New Roman" panose="02020603050405020304" pitchFamily="18" charset="0"/>
                <a:ea typeface="굴림" panose="020B0600000101010101" pitchFamily="50"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ko-KR" sz="1200" b="0" i="0" u="none" strike="noStrike" kern="1200" cap="none" spc="0" normalizeH="0" baseline="0" noProof="0">
              <a:ln>
                <a:noFill/>
              </a:ln>
              <a:solidFill>
                <a:srgbClr val="000000"/>
              </a:solidFill>
              <a:effectLst/>
              <a:uLnTx/>
              <a:uFillTx/>
              <a:latin typeface="Times New Roman" panose="02020603050405020304" pitchFamily="18" charset="0"/>
              <a:ea typeface="굴림" panose="020B0600000101010101" pitchFamily="50" charset="-127"/>
              <a:cs typeface="+mn-cs"/>
            </a:endParaRPr>
          </a:p>
        </p:txBody>
      </p:sp>
      <p:sp>
        <p:nvSpPr>
          <p:cNvPr id="581634" name="Rectangle 2">
            <a:extLst>
              <a:ext uri="{FF2B5EF4-FFF2-40B4-BE49-F238E27FC236}">
                <a16:creationId xmlns:a16="http://schemas.microsoft.com/office/drawing/2014/main" id="{C78B1AF1-1E8F-40A5-95D4-8BC46E87FEAB}"/>
              </a:ext>
            </a:extLst>
          </p:cNvPr>
          <p:cNvSpPr>
            <a:spLocks noGrp="1" noRot="1" noChangeAspect="1" noChangeArrowheads="1" noTextEdit="1"/>
          </p:cNvSpPr>
          <p:nvPr>
            <p:ph type="sldImg"/>
          </p:nvPr>
        </p:nvSpPr>
        <p:spPr>
          <a:ln/>
        </p:spPr>
      </p:sp>
      <p:sp>
        <p:nvSpPr>
          <p:cNvPr id="581635" name="Rectangle 3">
            <a:extLst>
              <a:ext uri="{FF2B5EF4-FFF2-40B4-BE49-F238E27FC236}">
                <a16:creationId xmlns:a16="http://schemas.microsoft.com/office/drawing/2014/main" id="{1400558E-BB2E-4F6D-8C65-BE621F053F9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B09F90-3022-4627-B47E-74EB6C47893A}"/>
              </a:ext>
            </a:extLst>
          </p:cNvPr>
          <p:cNvSpPr>
            <a:spLocks noGrp="1" noChangeArrowheads="1"/>
          </p:cNvSpPr>
          <p:nvPr>
            <p:ph type="sldNum" sz="quarter" idx="5"/>
          </p:nvPr>
        </p:nvSpPr>
        <p:spPr>
          <a:ln/>
        </p:spPr>
        <p:txBody>
          <a:bodyPr/>
          <a:lstStyle/>
          <a:p>
            <a:fld id="{22B50C26-2FF9-4CA4-B1C8-D9F8AEF47430}" type="slidenum">
              <a:rPr lang="ko-KR" altLang="en-US"/>
              <a:pPr/>
              <a:t>44</a:t>
            </a:fld>
            <a:endParaRPr lang="en-US" altLang="ko-KR"/>
          </a:p>
        </p:txBody>
      </p:sp>
      <p:sp>
        <p:nvSpPr>
          <p:cNvPr id="582658" name="Rectangle 2">
            <a:extLst>
              <a:ext uri="{FF2B5EF4-FFF2-40B4-BE49-F238E27FC236}">
                <a16:creationId xmlns:a16="http://schemas.microsoft.com/office/drawing/2014/main" id="{A24B4A02-B2E0-4262-8418-D6DB5135B53B}"/>
              </a:ext>
            </a:extLst>
          </p:cNvPr>
          <p:cNvSpPr>
            <a:spLocks noRot="1" noChangeArrowheads="1" noTextEdit="1"/>
          </p:cNvSpPr>
          <p:nvPr>
            <p:ph type="sldImg"/>
          </p:nvPr>
        </p:nvSpPr>
        <p:spPr>
          <a:ln/>
        </p:spPr>
      </p:sp>
      <p:sp>
        <p:nvSpPr>
          <p:cNvPr id="582659" name="Rectangle 3">
            <a:extLst>
              <a:ext uri="{FF2B5EF4-FFF2-40B4-BE49-F238E27FC236}">
                <a16:creationId xmlns:a16="http://schemas.microsoft.com/office/drawing/2014/main" id="{983638DA-AEDB-4EA0-9964-17CDFAFF28A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D4AD81-B1D5-4176-A0C2-A5455355D898}"/>
              </a:ext>
            </a:extLst>
          </p:cNvPr>
          <p:cNvSpPr>
            <a:spLocks noGrp="1" noChangeArrowheads="1"/>
          </p:cNvSpPr>
          <p:nvPr>
            <p:ph type="sldNum" sz="quarter" idx="5"/>
          </p:nvPr>
        </p:nvSpPr>
        <p:spPr>
          <a:ln/>
        </p:spPr>
        <p:txBody>
          <a:bodyPr/>
          <a:lstStyle/>
          <a:p>
            <a:fld id="{D2E844E4-CC18-477C-BFFF-27FDEAAF5FC0}" type="slidenum">
              <a:rPr lang="ko-KR" altLang="en-US"/>
              <a:pPr/>
              <a:t>4</a:t>
            </a:fld>
            <a:endParaRPr lang="en-US" altLang="ko-KR"/>
          </a:p>
        </p:txBody>
      </p:sp>
      <p:sp>
        <p:nvSpPr>
          <p:cNvPr id="543746" name="Rectangle 2">
            <a:extLst>
              <a:ext uri="{FF2B5EF4-FFF2-40B4-BE49-F238E27FC236}">
                <a16:creationId xmlns:a16="http://schemas.microsoft.com/office/drawing/2014/main" id="{5139A85A-44D6-44B8-9FE2-D1B3193DB8DF}"/>
              </a:ext>
            </a:extLst>
          </p:cNvPr>
          <p:cNvSpPr>
            <a:spLocks noRot="1" noChangeArrowheads="1" noTextEdit="1"/>
          </p:cNvSpPr>
          <p:nvPr>
            <p:ph type="sldImg"/>
          </p:nvPr>
        </p:nvSpPr>
        <p:spPr>
          <a:ln/>
        </p:spPr>
      </p:sp>
      <p:sp>
        <p:nvSpPr>
          <p:cNvPr id="543747" name="Rectangle 3">
            <a:extLst>
              <a:ext uri="{FF2B5EF4-FFF2-40B4-BE49-F238E27FC236}">
                <a16:creationId xmlns:a16="http://schemas.microsoft.com/office/drawing/2014/main" id="{A1D39F21-BBEA-4D78-9BFD-B130457FADBE}"/>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887E7ED-2676-4B38-AEA5-D320A29D0A0D}"/>
              </a:ext>
            </a:extLst>
          </p:cNvPr>
          <p:cNvSpPr>
            <a:spLocks noGrp="1" noChangeArrowheads="1"/>
          </p:cNvSpPr>
          <p:nvPr>
            <p:ph type="sldNum" sz="quarter" idx="5"/>
          </p:nvPr>
        </p:nvSpPr>
        <p:spPr>
          <a:ln/>
        </p:spPr>
        <p:txBody>
          <a:bodyPr/>
          <a:lstStyle/>
          <a:p>
            <a:fld id="{35302B25-9A29-4CE7-BD42-1321E2AFDAEA}" type="slidenum">
              <a:rPr lang="ko-KR" altLang="en-US"/>
              <a:pPr/>
              <a:t>45</a:t>
            </a:fld>
            <a:endParaRPr lang="en-US" altLang="ko-KR"/>
          </a:p>
        </p:txBody>
      </p:sp>
      <p:sp>
        <p:nvSpPr>
          <p:cNvPr id="583682" name="Rectangle 2">
            <a:extLst>
              <a:ext uri="{FF2B5EF4-FFF2-40B4-BE49-F238E27FC236}">
                <a16:creationId xmlns:a16="http://schemas.microsoft.com/office/drawing/2014/main" id="{125DA6F2-C7C6-4809-B49E-253F03AB036C}"/>
              </a:ext>
            </a:extLst>
          </p:cNvPr>
          <p:cNvSpPr>
            <a:spLocks noRot="1" noChangeArrowheads="1" noTextEdit="1"/>
          </p:cNvSpPr>
          <p:nvPr>
            <p:ph type="sldImg"/>
          </p:nvPr>
        </p:nvSpPr>
        <p:spPr>
          <a:ln/>
        </p:spPr>
      </p:sp>
      <p:sp>
        <p:nvSpPr>
          <p:cNvPr id="583683" name="Rectangle 3">
            <a:extLst>
              <a:ext uri="{FF2B5EF4-FFF2-40B4-BE49-F238E27FC236}">
                <a16:creationId xmlns:a16="http://schemas.microsoft.com/office/drawing/2014/main" id="{B4258E60-8ABE-4192-AEE9-11BDCB01B4AB}"/>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E83B26-54F8-4CF1-AE4A-D5D151DCBED2}"/>
              </a:ext>
            </a:extLst>
          </p:cNvPr>
          <p:cNvSpPr>
            <a:spLocks noGrp="1" noChangeArrowheads="1"/>
          </p:cNvSpPr>
          <p:nvPr>
            <p:ph type="sldNum" sz="quarter" idx="5"/>
          </p:nvPr>
        </p:nvSpPr>
        <p:spPr>
          <a:ln/>
        </p:spPr>
        <p:txBody>
          <a:bodyPr/>
          <a:lstStyle/>
          <a:p>
            <a:fld id="{9FE97A20-4A9A-41BC-82A1-5C3FC5A82D83}" type="slidenum">
              <a:rPr lang="ko-KR" altLang="en-US"/>
              <a:pPr/>
              <a:t>46</a:t>
            </a:fld>
            <a:endParaRPr lang="en-US" altLang="ko-KR"/>
          </a:p>
        </p:txBody>
      </p:sp>
      <p:sp>
        <p:nvSpPr>
          <p:cNvPr id="584706" name="Rectangle 2">
            <a:extLst>
              <a:ext uri="{FF2B5EF4-FFF2-40B4-BE49-F238E27FC236}">
                <a16:creationId xmlns:a16="http://schemas.microsoft.com/office/drawing/2014/main" id="{5A3D52FA-B57D-4239-B235-1ED49A899DA5}"/>
              </a:ext>
            </a:extLst>
          </p:cNvPr>
          <p:cNvSpPr>
            <a:spLocks noRot="1" noChangeArrowheads="1" noTextEdit="1"/>
          </p:cNvSpPr>
          <p:nvPr>
            <p:ph type="sldImg"/>
          </p:nvPr>
        </p:nvSpPr>
        <p:spPr>
          <a:ln/>
        </p:spPr>
      </p:sp>
      <p:sp>
        <p:nvSpPr>
          <p:cNvPr id="584707" name="Rectangle 3">
            <a:extLst>
              <a:ext uri="{FF2B5EF4-FFF2-40B4-BE49-F238E27FC236}">
                <a16:creationId xmlns:a16="http://schemas.microsoft.com/office/drawing/2014/main" id="{1E52DC06-9CB7-4F6D-A373-101C9BE8453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D6FF07-908A-4507-AD0D-B512B842EA97}"/>
              </a:ext>
            </a:extLst>
          </p:cNvPr>
          <p:cNvSpPr>
            <a:spLocks noGrp="1" noChangeArrowheads="1"/>
          </p:cNvSpPr>
          <p:nvPr>
            <p:ph type="sldNum" sz="quarter" idx="5"/>
          </p:nvPr>
        </p:nvSpPr>
        <p:spPr>
          <a:ln/>
        </p:spPr>
        <p:txBody>
          <a:bodyPr/>
          <a:lstStyle/>
          <a:p>
            <a:fld id="{D3FD4366-8289-4197-AFFE-36AC835CCEF9}" type="slidenum">
              <a:rPr lang="ko-KR" altLang="en-US"/>
              <a:pPr/>
              <a:t>47</a:t>
            </a:fld>
            <a:endParaRPr lang="en-US" altLang="ko-KR"/>
          </a:p>
        </p:txBody>
      </p:sp>
      <p:sp>
        <p:nvSpPr>
          <p:cNvPr id="585730" name="Rectangle 2">
            <a:extLst>
              <a:ext uri="{FF2B5EF4-FFF2-40B4-BE49-F238E27FC236}">
                <a16:creationId xmlns:a16="http://schemas.microsoft.com/office/drawing/2014/main" id="{0FCE68BD-598E-49F5-B3DA-F0C089A15CF9}"/>
              </a:ext>
            </a:extLst>
          </p:cNvPr>
          <p:cNvSpPr>
            <a:spLocks noRot="1" noChangeArrowheads="1" noTextEdit="1"/>
          </p:cNvSpPr>
          <p:nvPr>
            <p:ph type="sldImg"/>
          </p:nvPr>
        </p:nvSpPr>
        <p:spPr>
          <a:ln/>
        </p:spPr>
      </p:sp>
      <p:sp>
        <p:nvSpPr>
          <p:cNvPr id="585731" name="Rectangle 3">
            <a:extLst>
              <a:ext uri="{FF2B5EF4-FFF2-40B4-BE49-F238E27FC236}">
                <a16:creationId xmlns:a16="http://schemas.microsoft.com/office/drawing/2014/main" id="{DA124C81-4F42-4617-8BCD-D106F517AF0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D8DD27-5AD3-41CD-BD9B-73D8179B965E}"/>
              </a:ext>
            </a:extLst>
          </p:cNvPr>
          <p:cNvSpPr>
            <a:spLocks noGrp="1" noChangeArrowheads="1"/>
          </p:cNvSpPr>
          <p:nvPr>
            <p:ph type="sldNum" sz="quarter" idx="5"/>
          </p:nvPr>
        </p:nvSpPr>
        <p:spPr>
          <a:ln/>
        </p:spPr>
        <p:txBody>
          <a:bodyPr/>
          <a:lstStyle/>
          <a:p>
            <a:fld id="{04980C77-8517-4850-BB70-F8CDCFFAE61B}" type="slidenum">
              <a:rPr lang="ko-KR" altLang="en-US"/>
              <a:pPr/>
              <a:t>48</a:t>
            </a:fld>
            <a:endParaRPr lang="en-US" altLang="ko-KR"/>
          </a:p>
        </p:txBody>
      </p:sp>
      <p:sp>
        <p:nvSpPr>
          <p:cNvPr id="586754" name="Rectangle 2">
            <a:extLst>
              <a:ext uri="{FF2B5EF4-FFF2-40B4-BE49-F238E27FC236}">
                <a16:creationId xmlns:a16="http://schemas.microsoft.com/office/drawing/2014/main" id="{18190F17-8C9A-48D7-81D0-370B3A9F686F}"/>
              </a:ext>
            </a:extLst>
          </p:cNvPr>
          <p:cNvSpPr>
            <a:spLocks noRot="1" noChangeArrowheads="1" noTextEdit="1"/>
          </p:cNvSpPr>
          <p:nvPr>
            <p:ph type="sldImg"/>
          </p:nvPr>
        </p:nvSpPr>
        <p:spPr>
          <a:ln/>
        </p:spPr>
      </p:sp>
      <p:sp>
        <p:nvSpPr>
          <p:cNvPr id="586755" name="Rectangle 3">
            <a:extLst>
              <a:ext uri="{FF2B5EF4-FFF2-40B4-BE49-F238E27FC236}">
                <a16:creationId xmlns:a16="http://schemas.microsoft.com/office/drawing/2014/main" id="{A754FDAD-5757-49B1-BBD3-D593B1F9B50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2939CC-F435-469A-9824-1430F538884A}"/>
              </a:ext>
            </a:extLst>
          </p:cNvPr>
          <p:cNvSpPr>
            <a:spLocks noGrp="1" noChangeArrowheads="1"/>
          </p:cNvSpPr>
          <p:nvPr>
            <p:ph type="sldNum" sz="quarter" idx="5"/>
          </p:nvPr>
        </p:nvSpPr>
        <p:spPr>
          <a:ln/>
        </p:spPr>
        <p:txBody>
          <a:bodyPr/>
          <a:lstStyle/>
          <a:p>
            <a:fld id="{A18998C7-BF5F-4139-A5D9-F2209B26BD2E}" type="slidenum">
              <a:rPr lang="ko-KR" altLang="en-US"/>
              <a:pPr/>
              <a:t>49</a:t>
            </a:fld>
            <a:endParaRPr lang="en-US" altLang="ko-KR"/>
          </a:p>
        </p:txBody>
      </p:sp>
      <p:sp>
        <p:nvSpPr>
          <p:cNvPr id="587778" name="Rectangle 2">
            <a:extLst>
              <a:ext uri="{FF2B5EF4-FFF2-40B4-BE49-F238E27FC236}">
                <a16:creationId xmlns:a16="http://schemas.microsoft.com/office/drawing/2014/main" id="{1A6476B9-7DE8-4CFD-B79C-E7365C8308E4}"/>
              </a:ext>
            </a:extLst>
          </p:cNvPr>
          <p:cNvSpPr>
            <a:spLocks noRot="1" noChangeArrowheads="1" noTextEdit="1"/>
          </p:cNvSpPr>
          <p:nvPr>
            <p:ph type="sldImg"/>
          </p:nvPr>
        </p:nvSpPr>
        <p:spPr>
          <a:ln/>
        </p:spPr>
      </p:sp>
      <p:sp>
        <p:nvSpPr>
          <p:cNvPr id="587779" name="Rectangle 3">
            <a:extLst>
              <a:ext uri="{FF2B5EF4-FFF2-40B4-BE49-F238E27FC236}">
                <a16:creationId xmlns:a16="http://schemas.microsoft.com/office/drawing/2014/main" id="{7ED49AE5-E849-4CD6-9A6B-B7B1B4F89FFB}"/>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68E84C-2916-4D28-A463-817F60A4B891}"/>
              </a:ext>
            </a:extLst>
          </p:cNvPr>
          <p:cNvSpPr>
            <a:spLocks noGrp="1" noChangeArrowheads="1"/>
          </p:cNvSpPr>
          <p:nvPr>
            <p:ph type="sldNum" sz="quarter" idx="5"/>
          </p:nvPr>
        </p:nvSpPr>
        <p:spPr>
          <a:ln/>
        </p:spPr>
        <p:txBody>
          <a:bodyPr/>
          <a:lstStyle/>
          <a:p>
            <a:fld id="{3BBE6D10-78A3-4031-ABEF-3DBD72919C24}" type="slidenum">
              <a:rPr lang="ko-KR" altLang="en-US"/>
              <a:pPr/>
              <a:t>51</a:t>
            </a:fld>
            <a:endParaRPr lang="en-US" altLang="ko-KR"/>
          </a:p>
        </p:txBody>
      </p:sp>
      <p:sp>
        <p:nvSpPr>
          <p:cNvPr id="588802" name="Rectangle 2">
            <a:extLst>
              <a:ext uri="{FF2B5EF4-FFF2-40B4-BE49-F238E27FC236}">
                <a16:creationId xmlns:a16="http://schemas.microsoft.com/office/drawing/2014/main" id="{CC939021-82C5-484F-8ADB-04A5F1F84288}"/>
              </a:ext>
            </a:extLst>
          </p:cNvPr>
          <p:cNvSpPr>
            <a:spLocks noRot="1" noChangeArrowheads="1" noTextEdit="1"/>
          </p:cNvSpPr>
          <p:nvPr>
            <p:ph type="sldImg"/>
          </p:nvPr>
        </p:nvSpPr>
        <p:spPr>
          <a:ln/>
        </p:spPr>
      </p:sp>
      <p:sp>
        <p:nvSpPr>
          <p:cNvPr id="588803" name="Rectangle 3">
            <a:extLst>
              <a:ext uri="{FF2B5EF4-FFF2-40B4-BE49-F238E27FC236}">
                <a16:creationId xmlns:a16="http://schemas.microsoft.com/office/drawing/2014/main" id="{CF8BB2C3-1B5C-4A8B-A996-ABB010735C0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E64D22-85E9-4BDC-ABB7-BF6589D8F25D}"/>
              </a:ext>
            </a:extLst>
          </p:cNvPr>
          <p:cNvSpPr>
            <a:spLocks noGrp="1" noChangeArrowheads="1"/>
          </p:cNvSpPr>
          <p:nvPr>
            <p:ph type="sldNum" sz="quarter" idx="5"/>
          </p:nvPr>
        </p:nvSpPr>
        <p:spPr>
          <a:ln/>
        </p:spPr>
        <p:txBody>
          <a:bodyPr/>
          <a:lstStyle/>
          <a:p>
            <a:fld id="{4E160951-A41E-48A7-BCDE-396F3F31B079}" type="slidenum">
              <a:rPr lang="ko-KR" altLang="en-US"/>
              <a:pPr/>
              <a:t>52</a:t>
            </a:fld>
            <a:endParaRPr lang="en-US" altLang="ko-KR"/>
          </a:p>
        </p:txBody>
      </p:sp>
      <p:sp>
        <p:nvSpPr>
          <p:cNvPr id="589826" name="Rectangle 2">
            <a:extLst>
              <a:ext uri="{FF2B5EF4-FFF2-40B4-BE49-F238E27FC236}">
                <a16:creationId xmlns:a16="http://schemas.microsoft.com/office/drawing/2014/main" id="{AA4FEF6C-2465-48F4-A2F0-CA0AAF8524E7}"/>
              </a:ext>
            </a:extLst>
          </p:cNvPr>
          <p:cNvSpPr>
            <a:spLocks noGrp="1" noRot="1" noChangeAspect="1" noChangeArrowheads="1" noTextEdit="1"/>
          </p:cNvSpPr>
          <p:nvPr>
            <p:ph type="sldImg"/>
          </p:nvPr>
        </p:nvSpPr>
        <p:spPr>
          <a:ln/>
        </p:spPr>
      </p:sp>
      <p:sp>
        <p:nvSpPr>
          <p:cNvPr id="589827" name="Rectangle 3">
            <a:extLst>
              <a:ext uri="{FF2B5EF4-FFF2-40B4-BE49-F238E27FC236}">
                <a16:creationId xmlns:a16="http://schemas.microsoft.com/office/drawing/2014/main" id="{5B185B6F-A1C2-416E-AD43-5EC606CB2B99}"/>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0C52B5-3844-4CE6-B433-6DDE12A11ADE}"/>
              </a:ext>
            </a:extLst>
          </p:cNvPr>
          <p:cNvSpPr>
            <a:spLocks noGrp="1" noChangeArrowheads="1"/>
          </p:cNvSpPr>
          <p:nvPr>
            <p:ph type="sldNum" sz="quarter" idx="5"/>
          </p:nvPr>
        </p:nvSpPr>
        <p:spPr>
          <a:ln/>
        </p:spPr>
        <p:txBody>
          <a:bodyPr/>
          <a:lstStyle/>
          <a:p>
            <a:fld id="{67C51754-58AD-43D7-BA78-3C6D70191D56}" type="slidenum">
              <a:rPr lang="ko-KR" altLang="en-US"/>
              <a:pPr/>
              <a:t>54</a:t>
            </a:fld>
            <a:endParaRPr lang="en-US" altLang="ko-KR"/>
          </a:p>
        </p:txBody>
      </p:sp>
      <p:sp>
        <p:nvSpPr>
          <p:cNvPr id="590850" name="Rectangle 2">
            <a:extLst>
              <a:ext uri="{FF2B5EF4-FFF2-40B4-BE49-F238E27FC236}">
                <a16:creationId xmlns:a16="http://schemas.microsoft.com/office/drawing/2014/main" id="{6AE89005-CADC-4133-AF6E-CF6A7A531FD1}"/>
              </a:ext>
            </a:extLst>
          </p:cNvPr>
          <p:cNvSpPr>
            <a:spLocks noGrp="1" noRot="1" noChangeAspect="1" noChangeArrowheads="1" noTextEdit="1"/>
          </p:cNvSpPr>
          <p:nvPr>
            <p:ph type="sldImg"/>
          </p:nvPr>
        </p:nvSpPr>
        <p:spPr>
          <a:ln/>
        </p:spPr>
      </p:sp>
      <p:sp>
        <p:nvSpPr>
          <p:cNvPr id="590851" name="Rectangle 3">
            <a:extLst>
              <a:ext uri="{FF2B5EF4-FFF2-40B4-BE49-F238E27FC236}">
                <a16:creationId xmlns:a16="http://schemas.microsoft.com/office/drawing/2014/main" id="{0AE8B0D6-0010-4643-8317-EC9A77477EB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B7C1CE-8681-4B6B-BB9F-966AEA976036}"/>
              </a:ext>
            </a:extLst>
          </p:cNvPr>
          <p:cNvSpPr>
            <a:spLocks noGrp="1" noChangeArrowheads="1"/>
          </p:cNvSpPr>
          <p:nvPr>
            <p:ph type="sldNum" sz="quarter" idx="5"/>
          </p:nvPr>
        </p:nvSpPr>
        <p:spPr>
          <a:ln/>
        </p:spPr>
        <p:txBody>
          <a:bodyPr/>
          <a:lstStyle/>
          <a:p>
            <a:fld id="{59539ADA-2DF1-43FC-A797-010B15E7EE0A}" type="slidenum">
              <a:rPr lang="ko-KR" altLang="en-US"/>
              <a:pPr/>
              <a:t>5</a:t>
            </a:fld>
            <a:endParaRPr lang="en-US" altLang="ko-KR"/>
          </a:p>
        </p:txBody>
      </p:sp>
      <p:sp>
        <p:nvSpPr>
          <p:cNvPr id="544770" name="Rectangle 2">
            <a:extLst>
              <a:ext uri="{FF2B5EF4-FFF2-40B4-BE49-F238E27FC236}">
                <a16:creationId xmlns:a16="http://schemas.microsoft.com/office/drawing/2014/main" id="{47CB776F-5E4C-4EA4-BAB8-DB3272624508}"/>
              </a:ext>
            </a:extLst>
          </p:cNvPr>
          <p:cNvSpPr>
            <a:spLocks noRot="1" noChangeArrowheads="1" noTextEdit="1"/>
          </p:cNvSpPr>
          <p:nvPr>
            <p:ph type="sldImg"/>
          </p:nvPr>
        </p:nvSpPr>
        <p:spPr>
          <a:ln/>
        </p:spPr>
      </p:sp>
      <p:sp>
        <p:nvSpPr>
          <p:cNvPr id="544771" name="Rectangle 3">
            <a:extLst>
              <a:ext uri="{FF2B5EF4-FFF2-40B4-BE49-F238E27FC236}">
                <a16:creationId xmlns:a16="http://schemas.microsoft.com/office/drawing/2014/main" id="{2165FC24-9CA1-4121-B9B0-C690F8A4507D}"/>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57ACE0-4CD0-4845-B1A6-06B7A206E3BB}"/>
              </a:ext>
            </a:extLst>
          </p:cNvPr>
          <p:cNvSpPr>
            <a:spLocks noGrp="1" noChangeArrowheads="1"/>
          </p:cNvSpPr>
          <p:nvPr>
            <p:ph type="sldNum" sz="quarter" idx="5"/>
          </p:nvPr>
        </p:nvSpPr>
        <p:spPr>
          <a:ln/>
        </p:spPr>
        <p:txBody>
          <a:bodyPr/>
          <a:lstStyle/>
          <a:p>
            <a:fld id="{3A5B0F85-CCE2-4B48-98DF-6E01043FD272}" type="slidenum">
              <a:rPr lang="ko-KR" altLang="en-US"/>
              <a:pPr/>
              <a:t>6</a:t>
            </a:fld>
            <a:endParaRPr lang="en-US" altLang="ko-KR"/>
          </a:p>
        </p:txBody>
      </p:sp>
      <p:sp>
        <p:nvSpPr>
          <p:cNvPr id="545794" name="Rectangle 2">
            <a:extLst>
              <a:ext uri="{FF2B5EF4-FFF2-40B4-BE49-F238E27FC236}">
                <a16:creationId xmlns:a16="http://schemas.microsoft.com/office/drawing/2014/main" id="{D7CE6CEA-D915-4CE0-95C2-3157F293BA8E}"/>
              </a:ext>
            </a:extLst>
          </p:cNvPr>
          <p:cNvSpPr>
            <a:spLocks noRot="1" noChangeArrowheads="1" noTextEdit="1"/>
          </p:cNvSpPr>
          <p:nvPr>
            <p:ph type="sldImg"/>
          </p:nvPr>
        </p:nvSpPr>
        <p:spPr>
          <a:ln/>
        </p:spPr>
      </p:sp>
      <p:sp>
        <p:nvSpPr>
          <p:cNvPr id="545795" name="Rectangle 3">
            <a:extLst>
              <a:ext uri="{FF2B5EF4-FFF2-40B4-BE49-F238E27FC236}">
                <a16:creationId xmlns:a16="http://schemas.microsoft.com/office/drawing/2014/main" id="{CDDDEE69-D486-4438-9534-8D47BAAC43BE}"/>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7525FC-F90D-46BE-A9E4-2108AD7127CE}"/>
              </a:ext>
            </a:extLst>
          </p:cNvPr>
          <p:cNvSpPr>
            <a:spLocks noGrp="1" noChangeArrowheads="1"/>
          </p:cNvSpPr>
          <p:nvPr>
            <p:ph type="sldNum" sz="quarter" idx="5"/>
          </p:nvPr>
        </p:nvSpPr>
        <p:spPr>
          <a:ln/>
        </p:spPr>
        <p:txBody>
          <a:bodyPr/>
          <a:lstStyle/>
          <a:p>
            <a:fld id="{9CC8979D-E256-4DF9-AC85-15948987B3DB}" type="slidenum">
              <a:rPr lang="ko-KR" altLang="en-US"/>
              <a:pPr/>
              <a:t>7</a:t>
            </a:fld>
            <a:endParaRPr lang="en-US" altLang="ko-KR"/>
          </a:p>
        </p:txBody>
      </p:sp>
      <p:sp>
        <p:nvSpPr>
          <p:cNvPr id="546818" name="Rectangle 2">
            <a:extLst>
              <a:ext uri="{FF2B5EF4-FFF2-40B4-BE49-F238E27FC236}">
                <a16:creationId xmlns:a16="http://schemas.microsoft.com/office/drawing/2014/main" id="{D9652FFA-5E6E-407C-979C-CC5712CE36A2}"/>
              </a:ext>
            </a:extLst>
          </p:cNvPr>
          <p:cNvSpPr>
            <a:spLocks noRot="1" noChangeArrowheads="1" noTextEdit="1"/>
          </p:cNvSpPr>
          <p:nvPr>
            <p:ph type="sldImg"/>
          </p:nvPr>
        </p:nvSpPr>
        <p:spPr>
          <a:ln/>
        </p:spPr>
      </p:sp>
      <p:sp>
        <p:nvSpPr>
          <p:cNvPr id="546819" name="Rectangle 3">
            <a:extLst>
              <a:ext uri="{FF2B5EF4-FFF2-40B4-BE49-F238E27FC236}">
                <a16:creationId xmlns:a16="http://schemas.microsoft.com/office/drawing/2014/main" id="{BF72A3B7-9B8C-48D2-8137-57A9673810D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8463C6-E58A-4489-AD0B-756BCB199FF1}"/>
              </a:ext>
            </a:extLst>
          </p:cNvPr>
          <p:cNvSpPr>
            <a:spLocks noGrp="1" noChangeArrowheads="1"/>
          </p:cNvSpPr>
          <p:nvPr>
            <p:ph type="sldNum" sz="quarter" idx="5"/>
          </p:nvPr>
        </p:nvSpPr>
        <p:spPr>
          <a:ln/>
        </p:spPr>
        <p:txBody>
          <a:bodyPr/>
          <a:lstStyle/>
          <a:p>
            <a:fld id="{7C6261FC-2160-49D0-8C15-2C1EAAFC367A}" type="slidenum">
              <a:rPr lang="ko-KR" altLang="en-US"/>
              <a:pPr/>
              <a:t>8</a:t>
            </a:fld>
            <a:endParaRPr lang="en-US" altLang="ko-KR"/>
          </a:p>
        </p:txBody>
      </p:sp>
      <p:sp>
        <p:nvSpPr>
          <p:cNvPr id="547842" name="Rectangle 2">
            <a:extLst>
              <a:ext uri="{FF2B5EF4-FFF2-40B4-BE49-F238E27FC236}">
                <a16:creationId xmlns:a16="http://schemas.microsoft.com/office/drawing/2014/main" id="{D7B35D71-40FE-4FFB-8708-71D1761B2FCE}"/>
              </a:ext>
            </a:extLst>
          </p:cNvPr>
          <p:cNvSpPr>
            <a:spLocks noRot="1" noChangeArrowheads="1" noTextEdit="1"/>
          </p:cNvSpPr>
          <p:nvPr>
            <p:ph type="sldImg"/>
          </p:nvPr>
        </p:nvSpPr>
        <p:spPr>
          <a:ln/>
        </p:spPr>
      </p:sp>
      <p:sp>
        <p:nvSpPr>
          <p:cNvPr id="547843" name="Rectangle 3">
            <a:extLst>
              <a:ext uri="{FF2B5EF4-FFF2-40B4-BE49-F238E27FC236}">
                <a16:creationId xmlns:a16="http://schemas.microsoft.com/office/drawing/2014/main" id="{062B7B82-61CC-4483-9630-C35B43C250C1}"/>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8A38DD-F7CE-4CAE-A99B-B20EA0D05585}"/>
              </a:ext>
            </a:extLst>
          </p:cNvPr>
          <p:cNvSpPr>
            <a:spLocks noGrp="1" noChangeArrowheads="1"/>
          </p:cNvSpPr>
          <p:nvPr>
            <p:ph type="sldNum" sz="quarter" idx="5"/>
          </p:nvPr>
        </p:nvSpPr>
        <p:spPr>
          <a:ln/>
        </p:spPr>
        <p:txBody>
          <a:bodyPr/>
          <a:lstStyle/>
          <a:p>
            <a:fld id="{639D396B-415A-4169-8614-2E8C583AEF92}" type="slidenum">
              <a:rPr lang="ko-KR" altLang="en-US"/>
              <a:pPr/>
              <a:t>9</a:t>
            </a:fld>
            <a:endParaRPr lang="en-US" altLang="ko-KR"/>
          </a:p>
        </p:txBody>
      </p:sp>
      <p:sp>
        <p:nvSpPr>
          <p:cNvPr id="548866" name="Rectangle 2">
            <a:extLst>
              <a:ext uri="{FF2B5EF4-FFF2-40B4-BE49-F238E27FC236}">
                <a16:creationId xmlns:a16="http://schemas.microsoft.com/office/drawing/2014/main" id="{FA39573A-CFB2-42D7-8DAC-91DDD27119DA}"/>
              </a:ext>
            </a:extLst>
          </p:cNvPr>
          <p:cNvSpPr>
            <a:spLocks noRot="1" noChangeArrowheads="1" noTextEdit="1"/>
          </p:cNvSpPr>
          <p:nvPr>
            <p:ph type="sldImg"/>
          </p:nvPr>
        </p:nvSpPr>
        <p:spPr>
          <a:ln/>
        </p:spPr>
      </p:sp>
      <p:sp>
        <p:nvSpPr>
          <p:cNvPr id="548867" name="Rectangle 3">
            <a:extLst>
              <a:ext uri="{FF2B5EF4-FFF2-40B4-BE49-F238E27FC236}">
                <a16:creationId xmlns:a16="http://schemas.microsoft.com/office/drawing/2014/main" id="{2932D861-595C-4443-925F-71EFDEE09CBE}"/>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A7636182-8611-42BA-9DD6-F4F8E5C71E0F}"/>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D4BBF602-D4AA-4295-B99E-6DBD468D30ED}"/>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DC05AE90-65CE-4A8C-825E-6FEAF6FC0B51}"/>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49" name="Rectangle 5">
                <a:extLst>
                  <a:ext uri="{FF2B5EF4-FFF2-40B4-BE49-F238E27FC236}">
                    <a16:creationId xmlns:a16="http://schemas.microsoft.com/office/drawing/2014/main" id="{70336F0E-BB9B-4518-9951-7D4CD4BC514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10950" name="Group 6">
              <a:extLst>
                <a:ext uri="{FF2B5EF4-FFF2-40B4-BE49-F238E27FC236}">
                  <a16:creationId xmlns:a16="http://schemas.microsoft.com/office/drawing/2014/main" id="{ADB1ECD8-29C7-4FF8-ABA3-4C5E3339EB00}"/>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756A2133-FAE6-4824-ACE4-30EB29B7E786}"/>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2" name="Rectangle 8">
                <a:extLst>
                  <a:ext uri="{FF2B5EF4-FFF2-40B4-BE49-F238E27FC236}">
                    <a16:creationId xmlns:a16="http://schemas.microsoft.com/office/drawing/2014/main" id="{9B7476E1-512F-4CBD-B43F-0EF808C455C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3" name="Rectangle 9">
              <a:extLst>
                <a:ext uri="{FF2B5EF4-FFF2-40B4-BE49-F238E27FC236}">
                  <a16:creationId xmlns:a16="http://schemas.microsoft.com/office/drawing/2014/main" id="{E70A0286-ED19-4E70-A100-67D4F90320C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4" name="Rectangle 10">
              <a:extLst>
                <a:ext uri="{FF2B5EF4-FFF2-40B4-BE49-F238E27FC236}">
                  <a16:creationId xmlns:a16="http://schemas.microsoft.com/office/drawing/2014/main" id="{A3EECE40-2876-47E0-A314-C2B00C84CF2E}"/>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5" name="Rectangle 11">
              <a:extLst>
                <a:ext uri="{FF2B5EF4-FFF2-40B4-BE49-F238E27FC236}">
                  <a16:creationId xmlns:a16="http://schemas.microsoft.com/office/drawing/2014/main" id="{6D67BF5C-42C3-421F-A88B-C5C86EA02E4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6" name="Rectangle 12">
            <a:extLst>
              <a:ext uri="{FF2B5EF4-FFF2-40B4-BE49-F238E27FC236}">
                <a16:creationId xmlns:a16="http://schemas.microsoft.com/office/drawing/2014/main" id="{72EE7486-D341-4837-A7B1-4A916AE86CF0}"/>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ko-KR" noProof="0"/>
              <a:t>Click to edit Master title style</a:t>
            </a:r>
          </a:p>
        </p:txBody>
      </p:sp>
      <p:sp>
        <p:nvSpPr>
          <p:cNvPr id="210957" name="Rectangle 13">
            <a:extLst>
              <a:ext uri="{FF2B5EF4-FFF2-40B4-BE49-F238E27FC236}">
                <a16:creationId xmlns:a16="http://schemas.microsoft.com/office/drawing/2014/main" id="{B21F89A7-69FC-42F4-83FA-1C0A60C9D587}"/>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ko-KR" noProof="0"/>
              <a:t>Click to edit Master subtitle style</a:t>
            </a:r>
          </a:p>
        </p:txBody>
      </p:sp>
      <p:sp>
        <p:nvSpPr>
          <p:cNvPr id="210958" name="Rectangle 14">
            <a:extLst>
              <a:ext uri="{FF2B5EF4-FFF2-40B4-BE49-F238E27FC236}">
                <a16:creationId xmlns:a16="http://schemas.microsoft.com/office/drawing/2014/main" id="{E31328F8-87CE-41A0-8904-B96C8FD4F275}"/>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ko-KR"/>
          </a:p>
        </p:txBody>
      </p:sp>
      <p:sp>
        <p:nvSpPr>
          <p:cNvPr id="210959" name="Rectangle 15">
            <a:extLst>
              <a:ext uri="{FF2B5EF4-FFF2-40B4-BE49-F238E27FC236}">
                <a16:creationId xmlns:a16="http://schemas.microsoft.com/office/drawing/2014/main" id="{4E4A12CD-F890-4102-B77C-7B653FCD143B}"/>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ko-KR"/>
          </a:p>
        </p:txBody>
      </p:sp>
      <p:sp>
        <p:nvSpPr>
          <p:cNvPr id="210960" name="Rectangle 16">
            <a:extLst>
              <a:ext uri="{FF2B5EF4-FFF2-40B4-BE49-F238E27FC236}">
                <a16:creationId xmlns:a16="http://schemas.microsoft.com/office/drawing/2014/main" id="{7EE3C510-3477-43B4-B12A-E96B6E54FD8E}"/>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298606B-4441-4FC9-8FB1-744D11F39FB2}" type="slidenum">
              <a:rPr lang="en-US" altLang="ko-KR"/>
              <a:pPr/>
              <a:t>‹#›</a:t>
            </a:fld>
            <a:endParaRPr lang="en-US" altLang="ko-KR"/>
          </a:p>
        </p:txBody>
      </p:sp>
      <p:sp>
        <p:nvSpPr>
          <p:cNvPr id="210961" name="Text Box 17">
            <a:extLst>
              <a:ext uri="{FF2B5EF4-FFF2-40B4-BE49-F238E27FC236}">
                <a16:creationId xmlns:a16="http://schemas.microsoft.com/office/drawing/2014/main" id="{369BB19E-3EAE-4A9C-925B-B84D3926D71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5EAD5223-6643-48E0-8FB9-032CF6630C5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E97534-A082-4B49-B774-1BDCF47AB0DB}"/>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C5929AA-5829-4E74-B42F-297F28F33B66}"/>
              </a:ext>
            </a:extLst>
          </p:cNvPr>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50A4F4D-83FD-4493-8A9B-E845447D229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A569E15E-3C59-4906-AE76-6E2ABDD88C56}"/>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2621F683-0EAA-4E5F-9825-5667C0030BB0}"/>
              </a:ext>
            </a:extLst>
          </p:cNvPr>
          <p:cNvSpPr>
            <a:spLocks noGrp="1"/>
          </p:cNvSpPr>
          <p:nvPr>
            <p:ph type="sldNum" sz="quarter" idx="12"/>
          </p:nvPr>
        </p:nvSpPr>
        <p:spPr/>
        <p:txBody>
          <a:bodyPr/>
          <a:lstStyle>
            <a:lvl1pPr>
              <a:defRPr/>
            </a:lvl1pPr>
          </a:lstStyle>
          <a:p>
            <a:fld id="{6FA5BFD9-6CBC-4ED6-AA15-A35D40E31564}" type="slidenum">
              <a:rPr lang="en-US" altLang="ko-KR"/>
              <a:pPr/>
              <a:t>‹#›</a:t>
            </a:fld>
            <a:endParaRPr lang="en-US" altLang="ko-KR"/>
          </a:p>
        </p:txBody>
      </p:sp>
    </p:spTree>
    <p:extLst>
      <p:ext uri="{BB962C8B-B14F-4D97-AF65-F5344CB8AC3E}">
        <p14:creationId xmlns:p14="http://schemas.microsoft.com/office/powerpoint/2010/main" val="206517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296DD78-60EA-49FD-AB1E-53A8525CAE10}"/>
              </a:ext>
            </a:extLst>
          </p:cNvPr>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4EB2E84-E089-4611-95AC-8388E1DFC965}"/>
              </a:ext>
            </a:extLst>
          </p:cNvPr>
          <p:cNvSpPr>
            <a:spLocks noGrp="1"/>
          </p:cNvSpPr>
          <p:nvPr>
            <p:ph type="body" orient="vert" idx="1"/>
          </p:nvPr>
        </p:nvSpPr>
        <p:spPr>
          <a:xfrm>
            <a:off x="628650" y="365125"/>
            <a:ext cx="5762625"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32D125A-24AC-48FC-9199-F2FA5B5B6D7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2934F62A-6E00-438A-BDE0-D7863EEDD3EC}"/>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D15D585D-83FB-4B1A-A112-7D3B0FFDC6D7}"/>
              </a:ext>
            </a:extLst>
          </p:cNvPr>
          <p:cNvSpPr>
            <a:spLocks noGrp="1"/>
          </p:cNvSpPr>
          <p:nvPr>
            <p:ph type="sldNum" sz="quarter" idx="12"/>
          </p:nvPr>
        </p:nvSpPr>
        <p:spPr/>
        <p:txBody>
          <a:bodyPr/>
          <a:lstStyle>
            <a:lvl1pPr>
              <a:defRPr/>
            </a:lvl1pPr>
          </a:lstStyle>
          <a:p>
            <a:fld id="{7761E73A-AAC9-4BB9-BF48-2B77C19E0280}" type="slidenum">
              <a:rPr lang="en-US" altLang="ko-KR"/>
              <a:pPr/>
              <a:t>‹#›</a:t>
            </a:fld>
            <a:endParaRPr lang="en-US" altLang="ko-KR"/>
          </a:p>
        </p:txBody>
      </p:sp>
    </p:spTree>
    <p:extLst>
      <p:ext uri="{BB962C8B-B14F-4D97-AF65-F5344CB8AC3E}">
        <p14:creationId xmlns:p14="http://schemas.microsoft.com/office/powerpoint/2010/main" val="2028060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7D0336E9-5758-4C0D-B9A1-DA9D16CC9D22}"/>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2E2E9D8D-473F-43E2-AF1C-2A5832247AA1}"/>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2EFB0B12-ECF0-4CEC-AD40-B5E37F71E70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49" name="Rectangle 5">
                <a:extLst>
                  <a:ext uri="{FF2B5EF4-FFF2-40B4-BE49-F238E27FC236}">
                    <a16:creationId xmlns:a16="http://schemas.microsoft.com/office/drawing/2014/main" id="{10C25423-031F-4AF8-8AB7-1EFD9C69ED8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10950" name="Group 6">
              <a:extLst>
                <a:ext uri="{FF2B5EF4-FFF2-40B4-BE49-F238E27FC236}">
                  <a16:creationId xmlns:a16="http://schemas.microsoft.com/office/drawing/2014/main" id="{A68DCC29-5136-4437-A77D-C55F2DF12ABF}"/>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229F3843-5CBC-4D64-9207-51324915B9DC}"/>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2" name="Rectangle 8">
                <a:extLst>
                  <a:ext uri="{FF2B5EF4-FFF2-40B4-BE49-F238E27FC236}">
                    <a16:creationId xmlns:a16="http://schemas.microsoft.com/office/drawing/2014/main" id="{D68298FC-7917-413B-B963-47172E9989C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3" name="Rectangle 9">
              <a:extLst>
                <a:ext uri="{FF2B5EF4-FFF2-40B4-BE49-F238E27FC236}">
                  <a16:creationId xmlns:a16="http://schemas.microsoft.com/office/drawing/2014/main" id="{91935E91-20D6-4250-8EA6-9ED1F57F72F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4" name="Rectangle 10">
              <a:extLst>
                <a:ext uri="{FF2B5EF4-FFF2-40B4-BE49-F238E27FC236}">
                  <a16:creationId xmlns:a16="http://schemas.microsoft.com/office/drawing/2014/main" id="{F6FA3EF1-6381-4462-AB39-BB6446D56CC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5" name="Rectangle 11">
              <a:extLst>
                <a:ext uri="{FF2B5EF4-FFF2-40B4-BE49-F238E27FC236}">
                  <a16:creationId xmlns:a16="http://schemas.microsoft.com/office/drawing/2014/main" id="{374CAC50-331E-4F1A-9CE0-76F7F50A934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6" name="Rectangle 12">
            <a:extLst>
              <a:ext uri="{FF2B5EF4-FFF2-40B4-BE49-F238E27FC236}">
                <a16:creationId xmlns:a16="http://schemas.microsoft.com/office/drawing/2014/main" id="{92022F3B-5823-4F1B-9968-9702F7C81FBE}"/>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ko-KR" noProof="0"/>
              <a:t>Click to edit Master title style</a:t>
            </a:r>
          </a:p>
        </p:txBody>
      </p:sp>
      <p:sp>
        <p:nvSpPr>
          <p:cNvPr id="210957" name="Rectangle 13">
            <a:extLst>
              <a:ext uri="{FF2B5EF4-FFF2-40B4-BE49-F238E27FC236}">
                <a16:creationId xmlns:a16="http://schemas.microsoft.com/office/drawing/2014/main" id="{9C57CD01-D54B-4A01-BBA4-27BCCE7DADC1}"/>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ko-KR" noProof="0"/>
              <a:t>Click to edit Master subtitle style</a:t>
            </a:r>
          </a:p>
        </p:txBody>
      </p:sp>
      <p:sp>
        <p:nvSpPr>
          <p:cNvPr id="210958" name="Rectangle 14">
            <a:extLst>
              <a:ext uri="{FF2B5EF4-FFF2-40B4-BE49-F238E27FC236}">
                <a16:creationId xmlns:a16="http://schemas.microsoft.com/office/drawing/2014/main" id="{2181D062-47D5-4D25-8DF2-234E44D9DD7C}"/>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ko-KR"/>
          </a:p>
        </p:txBody>
      </p:sp>
      <p:sp>
        <p:nvSpPr>
          <p:cNvPr id="210959" name="Rectangle 15">
            <a:extLst>
              <a:ext uri="{FF2B5EF4-FFF2-40B4-BE49-F238E27FC236}">
                <a16:creationId xmlns:a16="http://schemas.microsoft.com/office/drawing/2014/main" id="{DB7E6ED0-37BB-4D08-90AB-48C9C162C0E6}"/>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ko-KR"/>
          </a:p>
        </p:txBody>
      </p:sp>
      <p:sp>
        <p:nvSpPr>
          <p:cNvPr id="210960" name="Rectangle 16">
            <a:extLst>
              <a:ext uri="{FF2B5EF4-FFF2-40B4-BE49-F238E27FC236}">
                <a16:creationId xmlns:a16="http://schemas.microsoft.com/office/drawing/2014/main" id="{7AF4D336-0008-4E26-9D69-9B5AFB8319BD}"/>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C0C0B92-C804-412E-A56F-5AEA3F915D4E}" type="slidenum">
              <a:rPr lang="en-US" altLang="ko-KR"/>
              <a:pPr/>
              <a:t>‹#›</a:t>
            </a:fld>
            <a:endParaRPr lang="en-US" altLang="ko-KR"/>
          </a:p>
        </p:txBody>
      </p:sp>
      <p:sp>
        <p:nvSpPr>
          <p:cNvPr id="210961" name="Text Box 17">
            <a:extLst>
              <a:ext uri="{FF2B5EF4-FFF2-40B4-BE49-F238E27FC236}">
                <a16:creationId xmlns:a16="http://schemas.microsoft.com/office/drawing/2014/main" id="{0004BEFA-77BB-41C7-95BF-4B1CD2D6785E}"/>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8DF3A37C-9E2E-4EC3-A98A-BEF3EB666C7C}"/>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2819735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95FE19-7002-460D-934B-61956094E9A6}"/>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AF07A6D-B675-45EF-A354-2EEABE54C0CE}"/>
              </a:ext>
            </a:extLst>
          </p:cNvPr>
          <p:cNvSpPr>
            <a:spLocks noGrp="1"/>
          </p:cNvSpPr>
          <p:nvPr>
            <p:ph idx="1"/>
          </p:nvPr>
        </p:nvSpPr>
        <p:spPr>
          <a:xfrm>
            <a:off x="628650" y="1825625"/>
            <a:ext cx="78867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57C01AC-F1D2-4D6A-A36E-8BEB9C7D6AD6}"/>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5AD024DE-6863-4E7B-B986-C1F9D84F17B4}"/>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34DF096A-F817-4FB5-B486-F39CA0448FD3}"/>
              </a:ext>
            </a:extLst>
          </p:cNvPr>
          <p:cNvSpPr>
            <a:spLocks noGrp="1"/>
          </p:cNvSpPr>
          <p:nvPr>
            <p:ph type="sldNum" sz="quarter" idx="12"/>
          </p:nvPr>
        </p:nvSpPr>
        <p:spPr/>
        <p:txBody>
          <a:bodyPr/>
          <a:lstStyle>
            <a:lvl1pPr>
              <a:defRPr/>
            </a:lvl1pPr>
          </a:lstStyle>
          <a:p>
            <a:fld id="{F6112D0E-DDA4-4A79-B875-FEF7848E3BB0}" type="slidenum">
              <a:rPr lang="en-US" altLang="ko-KR"/>
              <a:pPr/>
              <a:t>‹#›</a:t>
            </a:fld>
            <a:endParaRPr lang="en-US" altLang="ko-KR"/>
          </a:p>
        </p:txBody>
      </p:sp>
    </p:spTree>
    <p:extLst>
      <p:ext uri="{BB962C8B-B14F-4D97-AF65-F5344CB8AC3E}">
        <p14:creationId xmlns:p14="http://schemas.microsoft.com/office/powerpoint/2010/main" val="1109258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5C0CB4-2ABB-48AA-BE99-7FF916D2E3AE}"/>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F95D16E-6B31-44AD-A52E-B1843E7C0D0C}"/>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3CFCCFFB-20A6-42CD-B29E-5C934174F971}"/>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298F7848-9A32-4BD6-BFEC-CD4133637898}"/>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C38A7AA6-CD83-4466-88E4-F0ADD87259E4}"/>
              </a:ext>
            </a:extLst>
          </p:cNvPr>
          <p:cNvSpPr>
            <a:spLocks noGrp="1"/>
          </p:cNvSpPr>
          <p:nvPr>
            <p:ph type="sldNum" sz="quarter" idx="12"/>
          </p:nvPr>
        </p:nvSpPr>
        <p:spPr/>
        <p:txBody>
          <a:bodyPr/>
          <a:lstStyle>
            <a:lvl1pPr>
              <a:defRPr/>
            </a:lvl1pPr>
          </a:lstStyle>
          <a:p>
            <a:fld id="{D92CCF39-5636-49B0-B21A-9158D94369EF}" type="slidenum">
              <a:rPr lang="en-US" altLang="ko-KR"/>
              <a:pPr/>
              <a:t>‹#›</a:t>
            </a:fld>
            <a:endParaRPr lang="en-US" altLang="ko-KR"/>
          </a:p>
        </p:txBody>
      </p:sp>
    </p:spTree>
    <p:extLst>
      <p:ext uri="{BB962C8B-B14F-4D97-AF65-F5344CB8AC3E}">
        <p14:creationId xmlns:p14="http://schemas.microsoft.com/office/powerpoint/2010/main" val="141155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566228-AB2D-4DE2-9FEF-179209DD0373}"/>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2491A33-0D2F-423B-9297-291727750E98}"/>
              </a:ext>
            </a:extLst>
          </p:cNvPr>
          <p:cNvSpPr>
            <a:spLocks noGrp="1"/>
          </p:cNvSpPr>
          <p:nvPr>
            <p:ph sz="half" idx="1"/>
          </p:nvPr>
        </p:nvSpPr>
        <p:spPr>
          <a:xfrm>
            <a:off x="62865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C90AE8DB-8076-461D-B5F0-ABEE83931B15}"/>
              </a:ext>
            </a:extLst>
          </p:cNvPr>
          <p:cNvSpPr>
            <a:spLocks noGrp="1"/>
          </p:cNvSpPr>
          <p:nvPr>
            <p:ph sz="half" idx="2"/>
          </p:nvPr>
        </p:nvSpPr>
        <p:spPr>
          <a:xfrm>
            <a:off x="464820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D80B3ADC-DF14-4F95-8F4E-9AF200CAC607}"/>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7B46AE61-4D3E-4856-87B2-42B706BB593E}"/>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19C1E93F-A3F0-4925-8962-BBEDA1ED84AA}"/>
              </a:ext>
            </a:extLst>
          </p:cNvPr>
          <p:cNvSpPr>
            <a:spLocks noGrp="1"/>
          </p:cNvSpPr>
          <p:nvPr>
            <p:ph type="sldNum" sz="quarter" idx="12"/>
          </p:nvPr>
        </p:nvSpPr>
        <p:spPr/>
        <p:txBody>
          <a:bodyPr/>
          <a:lstStyle>
            <a:lvl1pPr>
              <a:defRPr/>
            </a:lvl1pPr>
          </a:lstStyle>
          <a:p>
            <a:fld id="{7633B3C1-9755-468E-8B15-96D0B75438BA}" type="slidenum">
              <a:rPr lang="en-US" altLang="ko-KR"/>
              <a:pPr/>
              <a:t>‹#›</a:t>
            </a:fld>
            <a:endParaRPr lang="en-US" altLang="ko-KR"/>
          </a:p>
        </p:txBody>
      </p:sp>
    </p:spTree>
    <p:extLst>
      <p:ext uri="{BB962C8B-B14F-4D97-AF65-F5344CB8AC3E}">
        <p14:creationId xmlns:p14="http://schemas.microsoft.com/office/powerpoint/2010/main" val="195938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A53413-34BC-4DA0-958F-44D0A6E17E44}"/>
              </a:ext>
            </a:extLst>
          </p:cNvPr>
          <p:cNvSpPr>
            <a:spLocks noGrp="1"/>
          </p:cNvSpPr>
          <p:nvPr>
            <p:ph type="title"/>
          </p:nvPr>
        </p:nvSpPr>
        <p:spPr>
          <a:xfrm>
            <a:off x="630238" y="365125"/>
            <a:ext cx="7886700"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98086FA-879B-4FC9-8535-ED319855884E}"/>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2DE5A3A8-1A10-4D57-AECA-252E59DDFC76}"/>
              </a:ext>
            </a:extLst>
          </p:cNvPr>
          <p:cNvSpPr>
            <a:spLocks noGrp="1"/>
          </p:cNvSpPr>
          <p:nvPr>
            <p:ph sz="half" idx="2"/>
          </p:nvPr>
        </p:nvSpPr>
        <p:spPr>
          <a:xfrm>
            <a:off x="630238" y="2505075"/>
            <a:ext cx="38687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E2FD2872-EFF7-44D3-AD97-7F28E86CC154}"/>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A50F085F-8CEB-4C06-9A3C-041A70784B96}"/>
              </a:ext>
            </a:extLst>
          </p:cNvPr>
          <p:cNvSpPr>
            <a:spLocks noGrp="1"/>
          </p:cNvSpPr>
          <p:nvPr>
            <p:ph sz="quarter" idx="4"/>
          </p:nvPr>
        </p:nvSpPr>
        <p:spPr>
          <a:xfrm>
            <a:off x="4629150" y="2505075"/>
            <a:ext cx="38877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2C77C2C-C7F1-4BC7-B51B-37F0E3AD5B17}"/>
              </a:ext>
            </a:extLst>
          </p:cNvPr>
          <p:cNvSpPr>
            <a:spLocks noGrp="1"/>
          </p:cNvSpPr>
          <p:nvPr>
            <p:ph type="dt" sz="half" idx="10"/>
          </p:nvPr>
        </p:nvSpPr>
        <p:spPr/>
        <p:txBody>
          <a:bodyPr/>
          <a:lstStyle>
            <a:lvl1pPr>
              <a:defRPr/>
            </a:lvl1pPr>
          </a:lstStyle>
          <a:p>
            <a:endParaRPr lang="en-US" altLang="ko-KR"/>
          </a:p>
        </p:txBody>
      </p:sp>
      <p:sp>
        <p:nvSpPr>
          <p:cNvPr id="8" name="바닥글 개체 틀 7">
            <a:extLst>
              <a:ext uri="{FF2B5EF4-FFF2-40B4-BE49-F238E27FC236}">
                <a16:creationId xmlns:a16="http://schemas.microsoft.com/office/drawing/2014/main" id="{A28D8738-1F27-40A0-B3D9-38A6963AD4CA}"/>
              </a:ext>
            </a:extLst>
          </p:cNvPr>
          <p:cNvSpPr>
            <a:spLocks noGrp="1"/>
          </p:cNvSpPr>
          <p:nvPr>
            <p:ph type="ftr" sz="quarter" idx="11"/>
          </p:nvPr>
        </p:nvSpPr>
        <p:spPr/>
        <p:txBody>
          <a:bodyPr/>
          <a:lstStyle>
            <a:lvl1pPr>
              <a:defRPr/>
            </a:lvl1pPr>
          </a:lstStyle>
          <a:p>
            <a:endParaRPr lang="en-US" altLang="ko-KR"/>
          </a:p>
        </p:txBody>
      </p:sp>
      <p:sp>
        <p:nvSpPr>
          <p:cNvPr id="9" name="슬라이드 번호 개체 틀 8">
            <a:extLst>
              <a:ext uri="{FF2B5EF4-FFF2-40B4-BE49-F238E27FC236}">
                <a16:creationId xmlns:a16="http://schemas.microsoft.com/office/drawing/2014/main" id="{43596096-0E1D-43BA-AA10-4821763E956F}"/>
              </a:ext>
            </a:extLst>
          </p:cNvPr>
          <p:cNvSpPr>
            <a:spLocks noGrp="1"/>
          </p:cNvSpPr>
          <p:nvPr>
            <p:ph type="sldNum" sz="quarter" idx="12"/>
          </p:nvPr>
        </p:nvSpPr>
        <p:spPr/>
        <p:txBody>
          <a:bodyPr/>
          <a:lstStyle>
            <a:lvl1pPr>
              <a:defRPr/>
            </a:lvl1pPr>
          </a:lstStyle>
          <a:p>
            <a:fld id="{82A6BB9E-F842-46E5-AC17-B6C84BD3A45F}" type="slidenum">
              <a:rPr lang="en-US" altLang="ko-KR"/>
              <a:pPr/>
              <a:t>‹#›</a:t>
            </a:fld>
            <a:endParaRPr lang="en-US" altLang="ko-KR"/>
          </a:p>
        </p:txBody>
      </p:sp>
    </p:spTree>
    <p:extLst>
      <p:ext uri="{BB962C8B-B14F-4D97-AF65-F5344CB8AC3E}">
        <p14:creationId xmlns:p14="http://schemas.microsoft.com/office/powerpoint/2010/main" val="305108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B31DF0-EC49-4237-A3A7-9A45DD95DF2F}"/>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3FEA17A-E342-4ADD-9635-2244F05C1544}"/>
              </a:ext>
            </a:extLst>
          </p:cNvPr>
          <p:cNvSpPr>
            <a:spLocks noGrp="1"/>
          </p:cNvSpPr>
          <p:nvPr>
            <p:ph type="dt" sz="half" idx="10"/>
          </p:nvPr>
        </p:nvSpPr>
        <p:spPr/>
        <p:txBody>
          <a:bodyPr/>
          <a:lstStyle>
            <a:lvl1pPr>
              <a:defRPr/>
            </a:lvl1pPr>
          </a:lstStyle>
          <a:p>
            <a:endParaRPr lang="en-US" altLang="ko-KR"/>
          </a:p>
        </p:txBody>
      </p:sp>
      <p:sp>
        <p:nvSpPr>
          <p:cNvPr id="4" name="바닥글 개체 틀 3">
            <a:extLst>
              <a:ext uri="{FF2B5EF4-FFF2-40B4-BE49-F238E27FC236}">
                <a16:creationId xmlns:a16="http://schemas.microsoft.com/office/drawing/2014/main" id="{0346C198-AD73-4C26-AF27-ACD12AF67480}"/>
              </a:ext>
            </a:extLst>
          </p:cNvPr>
          <p:cNvSpPr>
            <a:spLocks noGrp="1"/>
          </p:cNvSpPr>
          <p:nvPr>
            <p:ph type="ftr" sz="quarter" idx="11"/>
          </p:nvPr>
        </p:nvSpPr>
        <p:spPr/>
        <p:txBody>
          <a:bodyPr/>
          <a:lstStyle>
            <a:lvl1pPr>
              <a:defRPr/>
            </a:lvl1pPr>
          </a:lstStyle>
          <a:p>
            <a:endParaRPr lang="en-US" altLang="ko-KR"/>
          </a:p>
        </p:txBody>
      </p:sp>
      <p:sp>
        <p:nvSpPr>
          <p:cNvPr id="5" name="슬라이드 번호 개체 틀 4">
            <a:extLst>
              <a:ext uri="{FF2B5EF4-FFF2-40B4-BE49-F238E27FC236}">
                <a16:creationId xmlns:a16="http://schemas.microsoft.com/office/drawing/2014/main" id="{7B1B1C60-276E-4AB2-8D42-8511215A3979}"/>
              </a:ext>
            </a:extLst>
          </p:cNvPr>
          <p:cNvSpPr>
            <a:spLocks noGrp="1"/>
          </p:cNvSpPr>
          <p:nvPr>
            <p:ph type="sldNum" sz="quarter" idx="12"/>
          </p:nvPr>
        </p:nvSpPr>
        <p:spPr/>
        <p:txBody>
          <a:bodyPr/>
          <a:lstStyle>
            <a:lvl1pPr>
              <a:defRPr/>
            </a:lvl1pPr>
          </a:lstStyle>
          <a:p>
            <a:fld id="{84F7431D-4DC4-4F97-89C2-4E9AC175C90A}" type="slidenum">
              <a:rPr lang="en-US" altLang="ko-KR"/>
              <a:pPr/>
              <a:t>‹#›</a:t>
            </a:fld>
            <a:endParaRPr lang="en-US" altLang="ko-KR"/>
          </a:p>
        </p:txBody>
      </p:sp>
    </p:spTree>
    <p:extLst>
      <p:ext uri="{BB962C8B-B14F-4D97-AF65-F5344CB8AC3E}">
        <p14:creationId xmlns:p14="http://schemas.microsoft.com/office/powerpoint/2010/main" val="198016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C9EC02B-972C-4643-A16D-8EC80B3D8B13}"/>
              </a:ext>
            </a:extLst>
          </p:cNvPr>
          <p:cNvSpPr>
            <a:spLocks noGrp="1"/>
          </p:cNvSpPr>
          <p:nvPr>
            <p:ph type="dt" sz="half" idx="10"/>
          </p:nvPr>
        </p:nvSpPr>
        <p:spPr/>
        <p:txBody>
          <a:bodyPr/>
          <a:lstStyle>
            <a:lvl1pPr>
              <a:defRPr/>
            </a:lvl1pPr>
          </a:lstStyle>
          <a:p>
            <a:endParaRPr lang="en-US" altLang="ko-KR"/>
          </a:p>
        </p:txBody>
      </p:sp>
      <p:sp>
        <p:nvSpPr>
          <p:cNvPr id="3" name="바닥글 개체 틀 2">
            <a:extLst>
              <a:ext uri="{FF2B5EF4-FFF2-40B4-BE49-F238E27FC236}">
                <a16:creationId xmlns:a16="http://schemas.microsoft.com/office/drawing/2014/main" id="{1D89C49C-81B2-46EE-84A6-390775389BF2}"/>
              </a:ext>
            </a:extLst>
          </p:cNvPr>
          <p:cNvSpPr>
            <a:spLocks noGrp="1"/>
          </p:cNvSpPr>
          <p:nvPr>
            <p:ph type="ftr" sz="quarter" idx="11"/>
          </p:nvPr>
        </p:nvSpPr>
        <p:spPr/>
        <p:txBody>
          <a:bodyPr/>
          <a:lstStyle>
            <a:lvl1pPr>
              <a:defRPr/>
            </a:lvl1pPr>
          </a:lstStyle>
          <a:p>
            <a:endParaRPr lang="en-US" altLang="ko-KR"/>
          </a:p>
        </p:txBody>
      </p:sp>
      <p:sp>
        <p:nvSpPr>
          <p:cNvPr id="4" name="슬라이드 번호 개체 틀 3">
            <a:extLst>
              <a:ext uri="{FF2B5EF4-FFF2-40B4-BE49-F238E27FC236}">
                <a16:creationId xmlns:a16="http://schemas.microsoft.com/office/drawing/2014/main" id="{749CB059-CE9E-486B-88EC-DEE2122EA56D}"/>
              </a:ext>
            </a:extLst>
          </p:cNvPr>
          <p:cNvSpPr>
            <a:spLocks noGrp="1"/>
          </p:cNvSpPr>
          <p:nvPr>
            <p:ph type="sldNum" sz="quarter" idx="12"/>
          </p:nvPr>
        </p:nvSpPr>
        <p:spPr/>
        <p:txBody>
          <a:bodyPr/>
          <a:lstStyle>
            <a:lvl1pPr>
              <a:defRPr/>
            </a:lvl1pPr>
          </a:lstStyle>
          <a:p>
            <a:fld id="{822637F3-2431-4F65-A84E-641A5B9BF186}" type="slidenum">
              <a:rPr lang="en-US" altLang="ko-KR"/>
              <a:pPr/>
              <a:t>‹#›</a:t>
            </a:fld>
            <a:endParaRPr lang="en-US" altLang="ko-KR"/>
          </a:p>
        </p:txBody>
      </p:sp>
    </p:spTree>
    <p:extLst>
      <p:ext uri="{BB962C8B-B14F-4D97-AF65-F5344CB8AC3E}">
        <p14:creationId xmlns:p14="http://schemas.microsoft.com/office/powerpoint/2010/main" val="788501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76D83F-5E3F-46A5-AB65-6ED5C80F76A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6AD45DE-6F1C-4394-913D-77AF26096353}"/>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5A7DB74-55DB-4C58-848E-19C1F871A8C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5BECF22-E159-499F-B10E-BE978DBC6342}"/>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53FB859B-5302-4BB2-9C56-27431CF02239}"/>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A7061FE6-6AA8-4BD1-A064-67528120999F}"/>
              </a:ext>
            </a:extLst>
          </p:cNvPr>
          <p:cNvSpPr>
            <a:spLocks noGrp="1"/>
          </p:cNvSpPr>
          <p:nvPr>
            <p:ph type="sldNum" sz="quarter" idx="12"/>
          </p:nvPr>
        </p:nvSpPr>
        <p:spPr/>
        <p:txBody>
          <a:bodyPr/>
          <a:lstStyle>
            <a:lvl1pPr>
              <a:defRPr/>
            </a:lvl1pPr>
          </a:lstStyle>
          <a:p>
            <a:fld id="{D1FAC3E8-0F05-4C30-8F30-84AD46F78C73}" type="slidenum">
              <a:rPr lang="en-US" altLang="ko-KR"/>
              <a:pPr/>
              <a:t>‹#›</a:t>
            </a:fld>
            <a:endParaRPr lang="en-US" altLang="ko-KR"/>
          </a:p>
        </p:txBody>
      </p:sp>
    </p:spTree>
    <p:extLst>
      <p:ext uri="{BB962C8B-B14F-4D97-AF65-F5344CB8AC3E}">
        <p14:creationId xmlns:p14="http://schemas.microsoft.com/office/powerpoint/2010/main" val="62386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AFCF12-DFCE-4472-93B7-7A660ECD7334}"/>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FC0392E-AB6C-4E7D-A7C1-94013A72612C}"/>
              </a:ext>
            </a:extLst>
          </p:cNvPr>
          <p:cNvSpPr>
            <a:spLocks noGrp="1"/>
          </p:cNvSpPr>
          <p:nvPr>
            <p:ph idx="1"/>
          </p:nvPr>
        </p:nvSpPr>
        <p:spPr>
          <a:xfrm>
            <a:off x="628650" y="1825625"/>
            <a:ext cx="78867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41E577-52B1-463D-8AC5-F1D41581050D}"/>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FAD53A69-DDBF-471F-A197-EB76CFD808A6}"/>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81F6CA13-5AAD-40B0-805F-452ADAE21B68}"/>
              </a:ext>
            </a:extLst>
          </p:cNvPr>
          <p:cNvSpPr>
            <a:spLocks noGrp="1"/>
          </p:cNvSpPr>
          <p:nvPr>
            <p:ph type="sldNum" sz="quarter" idx="12"/>
          </p:nvPr>
        </p:nvSpPr>
        <p:spPr/>
        <p:txBody>
          <a:bodyPr/>
          <a:lstStyle>
            <a:lvl1pPr>
              <a:defRPr/>
            </a:lvl1pPr>
          </a:lstStyle>
          <a:p>
            <a:fld id="{69708E4B-BDFE-4817-B1E0-1D5B474E0E88}" type="slidenum">
              <a:rPr lang="en-US" altLang="ko-KR"/>
              <a:pPr/>
              <a:t>‹#›</a:t>
            </a:fld>
            <a:endParaRPr lang="en-US" altLang="ko-KR"/>
          </a:p>
        </p:txBody>
      </p:sp>
    </p:spTree>
    <p:extLst>
      <p:ext uri="{BB962C8B-B14F-4D97-AF65-F5344CB8AC3E}">
        <p14:creationId xmlns:p14="http://schemas.microsoft.com/office/powerpoint/2010/main" val="1024730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4F1AE4-A02A-45AB-9F06-A4E5C7AB9DA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DA30007-8E80-4FA5-81B4-4473EBBCC22E}"/>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167E2C2-3CC1-4A18-8C0E-CFB3C0C2ACB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FC5577F-9D97-4EC1-938B-6D07B5E95790}"/>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E414480B-1171-453D-A24C-633D7A7AF422}"/>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FC015A52-9D6A-47D1-ADB0-6BA4BFE2A310}"/>
              </a:ext>
            </a:extLst>
          </p:cNvPr>
          <p:cNvSpPr>
            <a:spLocks noGrp="1"/>
          </p:cNvSpPr>
          <p:nvPr>
            <p:ph type="sldNum" sz="quarter" idx="12"/>
          </p:nvPr>
        </p:nvSpPr>
        <p:spPr/>
        <p:txBody>
          <a:bodyPr/>
          <a:lstStyle>
            <a:lvl1pPr>
              <a:defRPr/>
            </a:lvl1pPr>
          </a:lstStyle>
          <a:p>
            <a:fld id="{338061FA-D2C9-4C93-B250-33418F4016DE}" type="slidenum">
              <a:rPr lang="en-US" altLang="ko-KR"/>
              <a:pPr/>
              <a:t>‹#›</a:t>
            </a:fld>
            <a:endParaRPr lang="en-US" altLang="ko-KR"/>
          </a:p>
        </p:txBody>
      </p:sp>
    </p:spTree>
    <p:extLst>
      <p:ext uri="{BB962C8B-B14F-4D97-AF65-F5344CB8AC3E}">
        <p14:creationId xmlns:p14="http://schemas.microsoft.com/office/powerpoint/2010/main" val="4176901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B2D2A4-3FFA-4834-818B-23B6331B36D5}"/>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21767DB-96CD-40CF-977B-CC670D44F450}"/>
              </a:ext>
            </a:extLst>
          </p:cNvPr>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20926BA-6099-4DA8-9814-E49DC11A2F69}"/>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CC8FA2A5-6F14-4B05-8751-C272DF7920CC}"/>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F88CFFE2-1B6B-4AE6-8784-BFD4340BDDE8}"/>
              </a:ext>
            </a:extLst>
          </p:cNvPr>
          <p:cNvSpPr>
            <a:spLocks noGrp="1"/>
          </p:cNvSpPr>
          <p:nvPr>
            <p:ph type="sldNum" sz="quarter" idx="12"/>
          </p:nvPr>
        </p:nvSpPr>
        <p:spPr/>
        <p:txBody>
          <a:bodyPr/>
          <a:lstStyle>
            <a:lvl1pPr>
              <a:defRPr/>
            </a:lvl1pPr>
          </a:lstStyle>
          <a:p>
            <a:fld id="{29701094-7E93-4BAF-B823-20192251696E}" type="slidenum">
              <a:rPr lang="en-US" altLang="ko-KR"/>
              <a:pPr/>
              <a:t>‹#›</a:t>
            </a:fld>
            <a:endParaRPr lang="en-US" altLang="ko-KR"/>
          </a:p>
        </p:txBody>
      </p:sp>
    </p:spTree>
    <p:extLst>
      <p:ext uri="{BB962C8B-B14F-4D97-AF65-F5344CB8AC3E}">
        <p14:creationId xmlns:p14="http://schemas.microsoft.com/office/powerpoint/2010/main" val="71592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78E9D40-39EF-489A-980F-5CD499FF52D2}"/>
              </a:ext>
            </a:extLst>
          </p:cNvPr>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462D4F2-E8FD-4689-B9C0-558FFB134937}"/>
              </a:ext>
            </a:extLst>
          </p:cNvPr>
          <p:cNvSpPr>
            <a:spLocks noGrp="1"/>
          </p:cNvSpPr>
          <p:nvPr>
            <p:ph type="body" orient="vert" idx="1"/>
          </p:nvPr>
        </p:nvSpPr>
        <p:spPr>
          <a:xfrm>
            <a:off x="628650" y="365125"/>
            <a:ext cx="5762625"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50E78B3-C1C0-4995-94A8-E9153592E023}"/>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1157695B-7B38-481A-BCE1-8F50171D33F2}"/>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6C3847D9-ED1E-4CA6-A1F3-0B422F5E8B01}"/>
              </a:ext>
            </a:extLst>
          </p:cNvPr>
          <p:cNvSpPr>
            <a:spLocks noGrp="1"/>
          </p:cNvSpPr>
          <p:nvPr>
            <p:ph type="sldNum" sz="quarter" idx="12"/>
          </p:nvPr>
        </p:nvSpPr>
        <p:spPr/>
        <p:txBody>
          <a:bodyPr/>
          <a:lstStyle>
            <a:lvl1pPr>
              <a:defRPr/>
            </a:lvl1pPr>
          </a:lstStyle>
          <a:p>
            <a:fld id="{184ACF50-18AD-42D3-A729-210848182631}" type="slidenum">
              <a:rPr lang="en-US" altLang="ko-KR"/>
              <a:pPr/>
              <a:t>‹#›</a:t>
            </a:fld>
            <a:endParaRPr lang="en-US" altLang="ko-KR"/>
          </a:p>
        </p:txBody>
      </p:sp>
    </p:spTree>
    <p:extLst>
      <p:ext uri="{BB962C8B-B14F-4D97-AF65-F5344CB8AC3E}">
        <p14:creationId xmlns:p14="http://schemas.microsoft.com/office/powerpoint/2010/main" val="5735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DCFC6A-6719-4BB9-91C2-6191D16FD31A}"/>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CDFBE27-9C46-43E7-ABB3-0DFA691C5B89}"/>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86109291-42C3-488F-9537-16E00F1AB2CA}"/>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6A340E8B-9738-4CCC-BCAB-196027F2BF30}"/>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D2E01B0B-4B70-4043-9ADC-7D72B8425601}"/>
              </a:ext>
            </a:extLst>
          </p:cNvPr>
          <p:cNvSpPr>
            <a:spLocks noGrp="1"/>
          </p:cNvSpPr>
          <p:nvPr>
            <p:ph type="sldNum" sz="quarter" idx="12"/>
          </p:nvPr>
        </p:nvSpPr>
        <p:spPr/>
        <p:txBody>
          <a:bodyPr/>
          <a:lstStyle>
            <a:lvl1pPr>
              <a:defRPr/>
            </a:lvl1pPr>
          </a:lstStyle>
          <a:p>
            <a:fld id="{A97D0DD7-749E-4389-9EE4-9A6A4C0B6C09}" type="slidenum">
              <a:rPr lang="en-US" altLang="ko-KR"/>
              <a:pPr/>
              <a:t>‹#›</a:t>
            </a:fld>
            <a:endParaRPr lang="en-US" altLang="ko-KR"/>
          </a:p>
        </p:txBody>
      </p:sp>
    </p:spTree>
    <p:extLst>
      <p:ext uri="{BB962C8B-B14F-4D97-AF65-F5344CB8AC3E}">
        <p14:creationId xmlns:p14="http://schemas.microsoft.com/office/powerpoint/2010/main" val="270109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989BEA-6220-40A8-809F-9D4124B1F9A0}"/>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7EECDCD-3253-4851-859E-AB925F76CF9C}"/>
              </a:ext>
            </a:extLst>
          </p:cNvPr>
          <p:cNvSpPr>
            <a:spLocks noGrp="1"/>
          </p:cNvSpPr>
          <p:nvPr>
            <p:ph sz="half" idx="1"/>
          </p:nvPr>
        </p:nvSpPr>
        <p:spPr>
          <a:xfrm>
            <a:off x="62865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0FCF2E4-EF2F-4F3B-B346-52366CF95B29}"/>
              </a:ext>
            </a:extLst>
          </p:cNvPr>
          <p:cNvSpPr>
            <a:spLocks noGrp="1"/>
          </p:cNvSpPr>
          <p:nvPr>
            <p:ph sz="half" idx="2"/>
          </p:nvPr>
        </p:nvSpPr>
        <p:spPr>
          <a:xfrm>
            <a:off x="464820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4F3D02FB-026B-4E2F-A4BB-188B5E46D490}"/>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F207294A-5D39-4E7A-831D-4E88C717C074}"/>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4DA4D694-D59E-453B-8543-BCD77069C6BD}"/>
              </a:ext>
            </a:extLst>
          </p:cNvPr>
          <p:cNvSpPr>
            <a:spLocks noGrp="1"/>
          </p:cNvSpPr>
          <p:nvPr>
            <p:ph type="sldNum" sz="quarter" idx="12"/>
          </p:nvPr>
        </p:nvSpPr>
        <p:spPr/>
        <p:txBody>
          <a:bodyPr/>
          <a:lstStyle>
            <a:lvl1pPr>
              <a:defRPr/>
            </a:lvl1pPr>
          </a:lstStyle>
          <a:p>
            <a:fld id="{2B81D1C3-35FF-4B4F-8BBF-93B332622005}" type="slidenum">
              <a:rPr lang="en-US" altLang="ko-KR"/>
              <a:pPr/>
              <a:t>‹#›</a:t>
            </a:fld>
            <a:endParaRPr lang="en-US" altLang="ko-KR"/>
          </a:p>
        </p:txBody>
      </p:sp>
    </p:spTree>
    <p:extLst>
      <p:ext uri="{BB962C8B-B14F-4D97-AF65-F5344CB8AC3E}">
        <p14:creationId xmlns:p14="http://schemas.microsoft.com/office/powerpoint/2010/main" val="381265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737A9-E6F2-4B09-A95B-DA7D0D203BE1}"/>
              </a:ext>
            </a:extLst>
          </p:cNvPr>
          <p:cNvSpPr>
            <a:spLocks noGrp="1"/>
          </p:cNvSpPr>
          <p:nvPr>
            <p:ph type="title"/>
          </p:nvPr>
        </p:nvSpPr>
        <p:spPr>
          <a:xfrm>
            <a:off x="630238" y="365125"/>
            <a:ext cx="7886700"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699D7CA-2056-49E6-A072-7F11E8584987}"/>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8099B7E-CAF2-44B5-81E3-76766E14C22D}"/>
              </a:ext>
            </a:extLst>
          </p:cNvPr>
          <p:cNvSpPr>
            <a:spLocks noGrp="1"/>
          </p:cNvSpPr>
          <p:nvPr>
            <p:ph sz="half" idx="2"/>
          </p:nvPr>
        </p:nvSpPr>
        <p:spPr>
          <a:xfrm>
            <a:off x="630238" y="2505075"/>
            <a:ext cx="38687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FCFF6488-2B5A-44B2-A477-17018EDDDBF3}"/>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20A62624-632D-4B52-B1F6-E7D27D8077A5}"/>
              </a:ext>
            </a:extLst>
          </p:cNvPr>
          <p:cNvSpPr>
            <a:spLocks noGrp="1"/>
          </p:cNvSpPr>
          <p:nvPr>
            <p:ph sz="quarter" idx="4"/>
          </p:nvPr>
        </p:nvSpPr>
        <p:spPr>
          <a:xfrm>
            <a:off x="4629150" y="2505075"/>
            <a:ext cx="38877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F9A4ADC1-BE28-4E38-A8E5-A5BC33285E5D}"/>
              </a:ext>
            </a:extLst>
          </p:cNvPr>
          <p:cNvSpPr>
            <a:spLocks noGrp="1"/>
          </p:cNvSpPr>
          <p:nvPr>
            <p:ph type="dt" sz="half" idx="10"/>
          </p:nvPr>
        </p:nvSpPr>
        <p:spPr/>
        <p:txBody>
          <a:bodyPr/>
          <a:lstStyle>
            <a:lvl1pPr>
              <a:defRPr/>
            </a:lvl1pPr>
          </a:lstStyle>
          <a:p>
            <a:endParaRPr lang="en-US" altLang="ko-KR"/>
          </a:p>
        </p:txBody>
      </p:sp>
      <p:sp>
        <p:nvSpPr>
          <p:cNvPr id="8" name="바닥글 개체 틀 7">
            <a:extLst>
              <a:ext uri="{FF2B5EF4-FFF2-40B4-BE49-F238E27FC236}">
                <a16:creationId xmlns:a16="http://schemas.microsoft.com/office/drawing/2014/main" id="{F956556E-9369-4D52-A7BE-D9ABCC7FF149}"/>
              </a:ext>
            </a:extLst>
          </p:cNvPr>
          <p:cNvSpPr>
            <a:spLocks noGrp="1"/>
          </p:cNvSpPr>
          <p:nvPr>
            <p:ph type="ftr" sz="quarter" idx="11"/>
          </p:nvPr>
        </p:nvSpPr>
        <p:spPr/>
        <p:txBody>
          <a:bodyPr/>
          <a:lstStyle>
            <a:lvl1pPr>
              <a:defRPr/>
            </a:lvl1pPr>
          </a:lstStyle>
          <a:p>
            <a:endParaRPr lang="en-US" altLang="ko-KR"/>
          </a:p>
        </p:txBody>
      </p:sp>
      <p:sp>
        <p:nvSpPr>
          <p:cNvPr id="9" name="슬라이드 번호 개체 틀 8">
            <a:extLst>
              <a:ext uri="{FF2B5EF4-FFF2-40B4-BE49-F238E27FC236}">
                <a16:creationId xmlns:a16="http://schemas.microsoft.com/office/drawing/2014/main" id="{9702F29B-7196-4524-AD23-F29C0C90AD98}"/>
              </a:ext>
            </a:extLst>
          </p:cNvPr>
          <p:cNvSpPr>
            <a:spLocks noGrp="1"/>
          </p:cNvSpPr>
          <p:nvPr>
            <p:ph type="sldNum" sz="quarter" idx="12"/>
          </p:nvPr>
        </p:nvSpPr>
        <p:spPr/>
        <p:txBody>
          <a:bodyPr/>
          <a:lstStyle>
            <a:lvl1pPr>
              <a:defRPr/>
            </a:lvl1pPr>
          </a:lstStyle>
          <a:p>
            <a:fld id="{E6939550-3223-4D37-9BF1-35BCAD2CD431}" type="slidenum">
              <a:rPr lang="en-US" altLang="ko-KR"/>
              <a:pPr/>
              <a:t>‹#›</a:t>
            </a:fld>
            <a:endParaRPr lang="en-US" altLang="ko-KR"/>
          </a:p>
        </p:txBody>
      </p:sp>
    </p:spTree>
    <p:extLst>
      <p:ext uri="{BB962C8B-B14F-4D97-AF65-F5344CB8AC3E}">
        <p14:creationId xmlns:p14="http://schemas.microsoft.com/office/powerpoint/2010/main" val="395804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9FF6DB-AB5E-48F2-B892-913394636DA5}"/>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BEE4C23-4C24-4ED2-BF4E-D6C5DDDEF6DD}"/>
              </a:ext>
            </a:extLst>
          </p:cNvPr>
          <p:cNvSpPr>
            <a:spLocks noGrp="1"/>
          </p:cNvSpPr>
          <p:nvPr>
            <p:ph type="dt" sz="half" idx="10"/>
          </p:nvPr>
        </p:nvSpPr>
        <p:spPr/>
        <p:txBody>
          <a:bodyPr/>
          <a:lstStyle>
            <a:lvl1pPr>
              <a:defRPr/>
            </a:lvl1pPr>
          </a:lstStyle>
          <a:p>
            <a:endParaRPr lang="en-US" altLang="ko-KR"/>
          </a:p>
        </p:txBody>
      </p:sp>
      <p:sp>
        <p:nvSpPr>
          <p:cNvPr id="4" name="바닥글 개체 틀 3">
            <a:extLst>
              <a:ext uri="{FF2B5EF4-FFF2-40B4-BE49-F238E27FC236}">
                <a16:creationId xmlns:a16="http://schemas.microsoft.com/office/drawing/2014/main" id="{CAE3935D-3BCD-4A5E-B464-3FBE651F6138}"/>
              </a:ext>
            </a:extLst>
          </p:cNvPr>
          <p:cNvSpPr>
            <a:spLocks noGrp="1"/>
          </p:cNvSpPr>
          <p:nvPr>
            <p:ph type="ftr" sz="quarter" idx="11"/>
          </p:nvPr>
        </p:nvSpPr>
        <p:spPr/>
        <p:txBody>
          <a:bodyPr/>
          <a:lstStyle>
            <a:lvl1pPr>
              <a:defRPr/>
            </a:lvl1pPr>
          </a:lstStyle>
          <a:p>
            <a:endParaRPr lang="en-US" altLang="ko-KR"/>
          </a:p>
        </p:txBody>
      </p:sp>
      <p:sp>
        <p:nvSpPr>
          <p:cNvPr id="5" name="슬라이드 번호 개체 틀 4">
            <a:extLst>
              <a:ext uri="{FF2B5EF4-FFF2-40B4-BE49-F238E27FC236}">
                <a16:creationId xmlns:a16="http://schemas.microsoft.com/office/drawing/2014/main" id="{9F0084B5-AFBC-45C5-B211-1ECB25C39754}"/>
              </a:ext>
            </a:extLst>
          </p:cNvPr>
          <p:cNvSpPr>
            <a:spLocks noGrp="1"/>
          </p:cNvSpPr>
          <p:nvPr>
            <p:ph type="sldNum" sz="quarter" idx="12"/>
          </p:nvPr>
        </p:nvSpPr>
        <p:spPr/>
        <p:txBody>
          <a:bodyPr/>
          <a:lstStyle>
            <a:lvl1pPr>
              <a:defRPr/>
            </a:lvl1pPr>
          </a:lstStyle>
          <a:p>
            <a:fld id="{6DAFEB1F-457A-4D88-B3C7-DA3190F6D1E2}" type="slidenum">
              <a:rPr lang="en-US" altLang="ko-KR"/>
              <a:pPr/>
              <a:t>‹#›</a:t>
            </a:fld>
            <a:endParaRPr lang="en-US" altLang="ko-KR"/>
          </a:p>
        </p:txBody>
      </p:sp>
    </p:spTree>
    <p:extLst>
      <p:ext uri="{BB962C8B-B14F-4D97-AF65-F5344CB8AC3E}">
        <p14:creationId xmlns:p14="http://schemas.microsoft.com/office/powerpoint/2010/main" val="25557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175119C-4BAB-47F8-86FD-4924028166EA}"/>
              </a:ext>
            </a:extLst>
          </p:cNvPr>
          <p:cNvSpPr>
            <a:spLocks noGrp="1"/>
          </p:cNvSpPr>
          <p:nvPr>
            <p:ph type="dt" sz="half" idx="10"/>
          </p:nvPr>
        </p:nvSpPr>
        <p:spPr/>
        <p:txBody>
          <a:bodyPr/>
          <a:lstStyle>
            <a:lvl1pPr>
              <a:defRPr/>
            </a:lvl1pPr>
          </a:lstStyle>
          <a:p>
            <a:endParaRPr lang="en-US" altLang="ko-KR"/>
          </a:p>
        </p:txBody>
      </p:sp>
      <p:sp>
        <p:nvSpPr>
          <p:cNvPr id="3" name="바닥글 개체 틀 2">
            <a:extLst>
              <a:ext uri="{FF2B5EF4-FFF2-40B4-BE49-F238E27FC236}">
                <a16:creationId xmlns:a16="http://schemas.microsoft.com/office/drawing/2014/main" id="{F9A338FB-1119-4F91-9BE4-7B4683F20355}"/>
              </a:ext>
            </a:extLst>
          </p:cNvPr>
          <p:cNvSpPr>
            <a:spLocks noGrp="1"/>
          </p:cNvSpPr>
          <p:nvPr>
            <p:ph type="ftr" sz="quarter" idx="11"/>
          </p:nvPr>
        </p:nvSpPr>
        <p:spPr/>
        <p:txBody>
          <a:bodyPr/>
          <a:lstStyle>
            <a:lvl1pPr>
              <a:defRPr/>
            </a:lvl1pPr>
          </a:lstStyle>
          <a:p>
            <a:endParaRPr lang="en-US" altLang="ko-KR"/>
          </a:p>
        </p:txBody>
      </p:sp>
      <p:sp>
        <p:nvSpPr>
          <p:cNvPr id="4" name="슬라이드 번호 개체 틀 3">
            <a:extLst>
              <a:ext uri="{FF2B5EF4-FFF2-40B4-BE49-F238E27FC236}">
                <a16:creationId xmlns:a16="http://schemas.microsoft.com/office/drawing/2014/main" id="{C76CEEA5-B4CE-4DFB-BB9C-BCF989586A92}"/>
              </a:ext>
            </a:extLst>
          </p:cNvPr>
          <p:cNvSpPr>
            <a:spLocks noGrp="1"/>
          </p:cNvSpPr>
          <p:nvPr>
            <p:ph type="sldNum" sz="quarter" idx="12"/>
          </p:nvPr>
        </p:nvSpPr>
        <p:spPr/>
        <p:txBody>
          <a:bodyPr/>
          <a:lstStyle>
            <a:lvl1pPr>
              <a:defRPr/>
            </a:lvl1pPr>
          </a:lstStyle>
          <a:p>
            <a:fld id="{36CABD3C-F6BA-4E32-9C64-339C826F9A35}" type="slidenum">
              <a:rPr lang="en-US" altLang="ko-KR"/>
              <a:pPr/>
              <a:t>‹#›</a:t>
            </a:fld>
            <a:endParaRPr lang="en-US" altLang="ko-KR"/>
          </a:p>
        </p:txBody>
      </p:sp>
    </p:spTree>
    <p:extLst>
      <p:ext uri="{BB962C8B-B14F-4D97-AF65-F5344CB8AC3E}">
        <p14:creationId xmlns:p14="http://schemas.microsoft.com/office/powerpoint/2010/main" val="70612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5AD9C4-BDE7-456F-9D53-8D818C3EED5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50AE5B5-31B4-4015-B05E-8F9D77CF00C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BD095F3-8754-43E5-B375-4D4BCC9E8ADB}"/>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24E6C24-7094-41A0-8121-96775C70D0ED}"/>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19AFE6B2-4708-44D1-8594-316F7328DD72}"/>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3E7673FA-503C-4FD9-AF55-28D11DFF0B84}"/>
              </a:ext>
            </a:extLst>
          </p:cNvPr>
          <p:cNvSpPr>
            <a:spLocks noGrp="1"/>
          </p:cNvSpPr>
          <p:nvPr>
            <p:ph type="sldNum" sz="quarter" idx="12"/>
          </p:nvPr>
        </p:nvSpPr>
        <p:spPr/>
        <p:txBody>
          <a:bodyPr/>
          <a:lstStyle>
            <a:lvl1pPr>
              <a:defRPr/>
            </a:lvl1pPr>
          </a:lstStyle>
          <a:p>
            <a:fld id="{A32530DD-B75C-4653-BE1E-DEBDD878DB5B}" type="slidenum">
              <a:rPr lang="en-US" altLang="ko-KR"/>
              <a:pPr/>
              <a:t>‹#›</a:t>
            </a:fld>
            <a:endParaRPr lang="en-US" altLang="ko-KR"/>
          </a:p>
        </p:txBody>
      </p:sp>
    </p:spTree>
    <p:extLst>
      <p:ext uri="{BB962C8B-B14F-4D97-AF65-F5344CB8AC3E}">
        <p14:creationId xmlns:p14="http://schemas.microsoft.com/office/powerpoint/2010/main" val="210576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3368AB-D6CA-41A5-A241-9CC3CA2885F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A2C7D2F-E094-4C31-AAF7-F198B6FDAE22}"/>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B0AD403-CBAE-4D04-A206-811A492D251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46C9638-15C8-4CCB-9264-E4517BA674E8}"/>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8EDB26D9-9762-48DB-9659-CA8C3A37A4FF}"/>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10CB984E-9168-4BBC-8EA1-A106948AA4D0}"/>
              </a:ext>
            </a:extLst>
          </p:cNvPr>
          <p:cNvSpPr>
            <a:spLocks noGrp="1"/>
          </p:cNvSpPr>
          <p:nvPr>
            <p:ph type="sldNum" sz="quarter" idx="12"/>
          </p:nvPr>
        </p:nvSpPr>
        <p:spPr/>
        <p:txBody>
          <a:bodyPr/>
          <a:lstStyle>
            <a:lvl1pPr>
              <a:defRPr/>
            </a:lvl1pPr>
          </a:lstStyle>
          <a:p>
            <a:fld id="{0F2EBADA-B545-4D81-AC89-1F1F25FBEEAA}" type="slidenum">
              <a:rPr lang="en-US" altLang="ko-KR"/>
              <a:pPr/>
              <a:t>‹#›</a:t>
            </a:fld>
            <a:endParaRPr lang="en-US" altLang="ko-KR"/>
          </a:p>
        </p:txBody>
      </p:sp>
    </p:spTree>
    <p:extLst>
      <p:ext uri="{BB962C8B-B14F-4D97-AF65-F5344CB8AC3E}">
        <p14:creationId xmlns:p14="http://schemas.microsoft.com/office/powerpoint/2010/main" val="208028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1" name="Rectangle 11">
            <a:extLst>
              <a:ext uri="{FF2B5EF4-FFF2-40B4-BE49-F238E27FC236}">
                <a16:creationId xmlns:a16="http://schemas.microsoft.com/office/drawing/2014/main" id="{7C2A1D35-FB11-4CD5-9B0D-59E03AA026F4}"/>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ea typeface="굴림" panose="020B0600000101010101" pitchFamily="50" charset="-127"/>
              </a:defRPr>
            </a:lvl1pPr>
          </a:lstStyle>
          <a:p>
            <a:endParaRPr lang="en-US" altLang="ko-KR"/>
          </a:p>
        </p:txBody>
      </p:sp>
      <p:sp>
        <p:nvSpPr>
          <p:cNvPr id="209932" name="Rectangle 12">
            <a:extLst>
              <a:ext uri="{FF2B5EF4-FFF2-40B4-BE49-F238E27FC236}">
                <a16:creationId xmlns:a16="http://schemas.microsoft.com/office/drawing/2014/main" id="{7BD2C635-3919-4B06-B4E7-378A6F95305C}"/>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ea typeface="굴림" panose="020B0600000101010101" pitchFamily="50" charset="-127"/>
              </a:defRPr>
            </a:lvl1pPr>
          </a:lstStyle>
          <a:p>
            <a:endParaRPr lang="en-US" altLang="ko-KR"/>
          </a:p>
        </p:txBody>
      </p:sp>
      <p:sp>
        <p:nvSpPr>
          <p:cNvPr id="209933" name="Rectangle 13">
            <a:extLst>
              <a:ext uri="{FF2B5EF4-FFF2-40B4-BE49-F238E27FC236}">
                <a16:creationId xmlns:a16="http://schemas.microsoft.com/office/drawing/2014/main" id="{78AECF8B-49C7-41FF-B1DA-423FF3DD6799}"/>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굴림" panose="020B0600000101010101" pitchFamily="50" charset="-127"/>
              </a:defRPr>
            </a:lvl1pPr>
          </a:lstStyle>
          <a:p>
            <a:fld id="{4A94480D-C719-4AD5-87E4-C448FA669F7C}" type="slidenum">
              <a:rPr lang="en-US" altLang="ko-KR"/>
              <a:pPr/>
              <a:t>‹#›</a:t>
            </a:fld>
            <a:endParaRPr lang="en-US" altLang="ko-KR"/>
          </a:p>
        </p:txBody>
      </p:sp>
      <p:sp>
        <p:nvSpPr>
          <p:cNvPr id="209934" name="Text Box 14">
            <a:extLst>
              <a:ext uri="{FF2B5EF4-FFF2-40B4-BE49-F238E27FC236}">
                <a16:creationId xmlns:a16="http://schemas.microsoft.com/office/drawing/2014/main" id="{9D69A342-568C-4194-8403-86B4D874D80B}"/>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09935" name="Text Box 15">
            <a:extLst>
              <a:ext uri="{FF2B5EF4-FFF2-40B4-BE49-F238E27FC236}">
                <a16:creationId xmlns:a16="http://schemas.microsoft.com/office/drawing/2014/main" id="{FFE6215F-18D6-4B61-B793-80801CE9AF7E}"/>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2004</a:t>
            </a:r>
            <a:endParaRPr lang="en-US" altLang="en-US" sz="24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1" name="Rectangle 11">
            <a:extLst>
              <a:ext uri="{FF2B5EF4-FFF2-40B4-BE49-F238E27FC236}">
                <a16:creationId xmlns:a16="http://schemas.microsoft.com/office/drawing/2014/main" id="{9A1B3A79-8D31-4D5D-9BD3-A2CC22598ADE}"/>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ea typeface="굴림" panose="020B0600000101010101" pitchFamily="50" charset="-127"/>
              </a:defRPr>
            </a:lvl1pPr>
          </a:lstStyle>
          <a:p>
            <a:endParaRPr lang="en-US" altLang="ko-KR"/>
          </a:p>
        </p:txBody>
      </p:sp>
      <p:sp>
        <p:nvSpPr>
          <p:cNvPr id="209932" name="Rectangle 12">
            <a:extLst>
              <a:ext uri="{FF2B5EF4-FFF2-40B4-BE49-F238E27FC236}">
                <a16:creationId xmlns:a16="http://schemas.microsoft.com/office/drawing/2014/main" id="{8FA61C6A-DE7B-4757-9D24-B84CB55BCAE3}"/>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ea typeface="굴림" panose="020B0600000101010101" pitchFamily="50" charset="-127"/>
              </a:defRPr>
            </a:lvl1pPr>
          </a:lstStyle>
          <a:p>
            <a:endParaRPr lang="en-US" altLang="ko-KR"/>
          </a:p>
        </p:txBody>
      </p:sp>
      <p:sp>
        <p:nvSpPr>
          <p:cNvPr id="209933" name="Rectangle 13">
            <a:extLst>
              <a:ext uri="{FF2B5EF4-FFF2-40B4-BE49-F238E27FC236}">
                <a16:creationId xmlns:a16="http://schemas.microsoft.com/office/drawing/2014/main" id="{A69E5D4E-D8AF-458F-8D15-676E3DE5375D}"/>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굴림" panose="020B0600000101010101" pitchFamily="50" charset="-127"/>
              </a:defRPr>
            </a:lvl1pPr>
          </a:lstStyle>
          <a:p>
            <a:fld id="{0ECA0AD0-F54D-4486-9128-93328038F772}" type="slidenum">
              <a:rPr lang="en-US" altLang="ko-KR"/>
              <a:pPr/>
              <a:t>‹#›</a:t>
            </a:fld>
            <a:endParaRPr lang="en-US" altLang="ko-KR"/>
          </a:p>
        </p:txBody>
      </p:sp>
      <p:sp>
        <p:nvSpPr>
          <p:cNvPr id="209934" name="Text Box 14">
            <a:extLst>
              <a:ext uri="{FF2B5EF4-FFF2-40B4-BE49-F238E27FC236}">
                <a16:creationId xmlns:a16="http://schemas.microsoft.com/office/drawing/2014/main" id="{89291B7F-DD04-4699-9877-334E164695C2}"/>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09935" name="Text Box 15">
            <a:extLst>
              <a:ext uri="{FF2B5EF4-FFF2-40B4-BE49-F238E27FC236}">
                <a16:creationId xmlns:a16="http://schemas.microsoft.com/office/drawing/2014/main" id="{5ADAF971-588D-4DB9-8863-99AE3AA530E2}"/>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2004</a:t>
            </a:r>
            <a:endParaRPr lang="en-US" altLang="en-US" sz="2400" b="0">
              <a:latin typeface="Times New Roman" panose="02020603050405020304" pitchFamily="18" charset="0"/>
            </a:endParaRPr>
          </a:p>
        </p:txBody>
      </p:sp>
    </p:spTree>
    <p:extLst>
      <p:ext uri="{BB962C8B-B14F-4D97-AF65-F5344CB8AC3E}">
        <p14:creationId xmlns:p14="http://schemas.microsoft.com/office/powerpoint/2010/main" val="315916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FF"/>
        </a:solidFill>
        <a:effectLst/>
      </p:bgPr>
    </p:bg>
    <p:spTree>
      <p:nvGrpSpPr>
        <p:cNvPr id="1" name=""/>
        <p:cNvGrpSpPr/>
        <p:nvPr/>
      </p:nvGrpSpPr>
      <p:grpSpPr>
        <a:xfrm>
          <a:off x="0" y="0"/>
          <a:ext cx="0" cy="0"/>
          <a:chOff x="0" y="0"/>
          <a:chExt cx="0" cy="0"/>
        </a:xfrm>
      </p:grpSpPr>
      <p:sp>
        <p:nvSpPr>
          <p:cNvPr id="514050" name="Text Box 2">
            <a:extLst>
              <a:ext uri="{FF2B5EF4-FFF2-40B4-BE49-F238E27FC236}">
                <a16:creationId xmlns:a16="http://schemas.microsoft.com/office/drawing/2014/main" id="{78AEE595-F863-466E-9C5B-15394B3872FD}"/>
              </a:ext>
            </a:extLst>
          </p:cNvPr>
          <p:cNvSpPr txBox="1">
            <a:spLocks noChangeArrowheads="1"/>
          </p:cNvSpPr>
          <p:nvPr/>
        </p:nvSpPr>
        <p:spPr bwMode="auto">
          <a:xfrm>
            <a:off x="1311275" y="2820988"/>
            <a:ext cx="5840413"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6600" i="1">
                <a:solidFill>
                  <a:schemeClr val="bg1"/>
                </a:solidFill>
                <a:effectLst>
                  <a:outerShdw blurRad="38100" dist="38100" dir="2700000" algn="tl">
                    <a:srgbClr val="000000"/>
                  </a:outerShdw>
                </a:effectLst>
                <a:latin typeface="Times New Roman" panose="02020603050405020304" pitchFamily="18" charset="0"/>
              </a:rPr>
              <a:t>Transport Layer</a:t>
            </a:r>
          </a:p>
        </p:txBody>
      </p:sp>
      <p:sp>
        <p:nvSpPr>
          <p:cNvPr id="514051" name="Line 3">
            <a:extLst>
              <a:ext uri="{FF2B5EF4-FFF2-40B4-BE49-F238E27FC236}">
                <a16:creationId xmlns:a16="http://schemas.microsoft.com/office/drawing/2014/main" id="{91C1A83D-756F-42AE-9102-5729227236C9}"/>
              </a:ext>
            </a:extLst>
          </p:cNvPr>
          <p:cNvSpPr>
            <a:spLocks noChangeShapeType="1"/>
          </p:cNvSpPr>
          <p:nvPr/>
        </p:nvSpPr>
        <p:spPr bwMode="auto">
          <a:xfrm>
            <a:off x="304800" y="6172200"/>
            <a:ext cx="8610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4052" name="Line 4">
            <a:extLst>
              <a:ext uri="{FF2B5EF4-FFF2-40B4-BE49-F238E27FC236}">
                <a16:creationId xmlns:a16="http://schemas.microsoft.com/office/drawing/2014/main" id="{09B34922-C8C6-426B-9773-78B90EC2B689}"/>
              </a:ext>
            </a:extLst>
          </p:cNvPr>
          <p:cNvSpPr>
            <a:spLocks noChangeShapeType="1"/>
          </p:cNvSpPr>
          <p:nvPr/>
        </p:nvSpPr>
        <p:spPr bwMode="auto">
          <a:xfrm>
            <a:off x="266700" y="304800"/>
            <a:ext cx="86106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514053" name="Group 5">
            <a:extLst>
              <a:ext uri="{FF2B5EF4-FFF2-40B4-BE49-F238E27FC236}">
                <a16:creationId xmlns:a16="http://schemas.microsoft.com/office/drawing/2014/main" id="{277309A5-F5A0-4A29-938E-9C43F28D1BAC}"/>
              </a:ext>
            </a:extLst>
          </p:cNvPr>
          <p:cNvGrpSpPr>
            <a:grpSpLocks/>
          </p:cNvGrpSpPr>
          <p:nvPr/>
        </p:nvGrpSpPr>
        <p:grpSpPr bwMode="auto">
          <a:xfrm>
            <a:off x="266700" y="457200"/>
            <a:ext cx="1246188" cy="1371600"/>
            <a:chOff x="144" y="288"/>
            <a:chExt cx="785" cy="864"/>
          </a:xfrm>
        </p:grpSpPr>
        <p:sp>
          <p:nvSpPr>
            <p:cNvPr id="514054" name="Rectangle 6">
              <a:extLst>
                <a:ext uri="{FF2B5EF4-FFF2-40B4-BE49-F238E27FC236}">
                  <a16:creationId xmlns:a16="http://schemas.microsoft.com/office/drawing/2014/main" id="{E71C1BEA-9FB3-4A2B-98FF-4C201D564FD7}"/>
                </a:ext>
              </a:extLst>
            </p:cNvPr>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55" name="Rectangle 7">
              <a:extLst>
                <a:ext uri="{FF2B5EF4-FFF2-40B4-BE49-F238E27FC236}">
                  <a16:creationId xmlns:a16="http://schemas.microsoft.com/office/drawing/2014/main" id="{3B37F7B0-5E32-4441-BE45-13CA4D876F36}"/>
                </a:ext>
              </a:extLst>
            </p:cNvPr>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56" name="Rectangle 8">
              <a:extLst>
                <a:ext uri="{FF2B5EF4-FFF2-40B4-BE49-F238E27FC236}">
                  <a16:creationId xmlns:a16="http://schemas.microsoft.com/office/drawing/2014/main" id="{12CC5AAC-5EE1-40CE-AE60-AA02241A7781}"/>
                </a:ext>
              </a:extLst>
            </p:cNvPr>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57" name="Rectangle 9">
              <a:extLst>
                <a:ext uri="{FF2B5EF4-FFF2-40B4-BE49-F238E27FC236}">
                  <a16:creationId xmlns:a16="http://schemas.microsoft.com/office/drawing/2014/main" id="{DAAD5B01-B5D3-4672-AAC0-2A98AA2E3C60}"/>
                </a:ext>
              </a:extLst>
            </p:cNvPr>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58" name="Rectangle 10">
              <a:extLst>
                <a:ext uri="{FF2B5EF4-FFF2-40B4-BE49-F238E27FC236}">
                  <a16:creationId xmlns:a16="http://schemas.microsoft.com/office/drawing/2014/main" id="{1ABB8471-3D0F-469E-B071-10BDFC2BA528}"/>
                </a:ext>
              </a:extLst>
            </p:cNvPr>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59" name="Rectangle 11">
              <a:extLst>
                <a:ext uri="{FF2B5EF4-FFF2-40B4-BE49-F238E27FC236}">
                  <a16:creationId xmlns:a16="http://schemas.microsoft.com/office/drawing/2014/main" id="{EF0743BA-84BC-423B-B98F-77E90413CAE4}"/>
                </a:ext>
              </a:extLst>
            </p:cNvPr>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0" name="Rectangle 12">
              <a:extLst>
                <a:ext uri="{FF2B5EF4-FFF2-40B4-BE49-F238E27FC236}">
                  <a16:creationId xmlns:a16="http://schemas.microsoft.com/office/drawing/2014/main" id="{A4B6F8C7-143B-4907-BD7A-4B582B9B16D0}"/>
                </a:ext>
              </a:extLst>
            </p:cNvPr>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1" name="Rectangle 13">
              <a:extLst>
                <a:ext uri="{FF2B5EF4-FFF2-40B4-BE49-F238E27FC236}">
                  <a16:creationId xmlns:a16="http://schemas.microsoft.com/office/drawing/2014/main" id="{48154823-4370-442F-A75E-E2F0862332EE}"/>
                </a:ext>
              </a:extLst>
            </p:cNvPr>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2" name="Rectangle 14">
              <a:extLst>
                <a:ext uri="{FF2B5EF4-FFF2-40B4-BE49-F238E27FC236}">
                  <a16:creationId xmlns:a16="http://schemas.microsoft.com/office/drawing/2014/main" id="{27BD6B4B-09A5-4458-A55E-99F6650E2120}"/>
                </a:ext>
              </a:extLst>
            </p:cNvPr>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3" name="Rectangle 15">
              <a:extLst>
                <a:ext uri="{FF2B5EF4-FFF2-40B4-BE49-F238E27FC236}">
                  <a16:creationId xmlns:a16="http://schemas.microsoft.com/office/drawing/2014/main" id="{99C15B54-3DB4-42E0-9654-20D7D5C997CD}"/>
                </a:ext>
              </a:extLst>
            </p:cNvPr>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4" name="Rectangle 16">
              <a:extLst>
                <a:ext uri="{FF2B5EF4-FFF2-40B4-BE49-F238E27FC236}">
                  <a16:creationId xmlns:a16="http://schemas.microsoft.com/office/drawing/2014/main" id="{B7F8EB02-0372-46FB-B821-01C80DCB03BD}"/>
                </a:ext>
              </a:extLst>
            </p:cNvPr>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5" name="Rectangle 17">
              <a:extLst>
                <a:ext uri="{FF2B5EF4-FFF2-40B4-BE49-F238E27FC236}">
                  <a16:creationId xmlns:a16="http://schemas.microsoft.com/office/drawing/2014/main" id="{C549527D-5C30-4F20-88C2-22395F8D65D1}"/>
                </a:ext>
              </a:extLst>
            </p:cNvPr>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514066" name="Rectangle 18">
              <a:extLst>
                <a:ext uri="{FF2B5EF4-FFF2-40B4-BE49-F238E27FC236}">
                  <a16:creationId xmlns:a16="http://schemas.microsoft.com/office/drawing/2014/main" id="{028A1AE0-5AE3-4392-AF7B-6D78A039E3C7}"/>
                </a:ext>
              </a:extLst>
            </p:cNvPr>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grpSp>
      <p:sp>
        <p:nvSpPr>
          <p:cNvPr id="514067" name="Text Box 19">
            <a:extLst>
              <a:ext uri="{FF2B5EF4-FFF2-40B4-BE49-F238E27FC236}">
                <a16:creationId xmlns:a16="http://schemas.microsoft.com/office/drawing/2014/main" id="{2E435786-1E1E-4591-AEE9-2A4E4C90C6CD}"/>
              </a:ext>
            </a:extLst>
          </p:cNvPr>
          <p:cNvSpPr txBox="1">
            <a:spLocks noChangeArrowheads="1"/>
          </p:cNvSpPr>
          <p:nvPr/>
        </p:nvSpPr>
        <p:spPr bwMode="auto">
          <a:xfrm>
            <a:off x="1752600" y="533400"/>
            <a:ext cx="365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sz="6000">
                <a:solidFill>
                  <a:schemeClr val="bg1"/>
                </a:solidFill>
                <a:effectLst>
                  <a:outerShdw blurRad="38100" dist="38100" dir="2700000" algn="tl">
                    <a:srgbClr val="000000"/>
                  </a:outerShdw>
                </a:effectLst>
                <a:latin typeface="MS Mincho" panose="02020609040205080304" pitchFamily="49" charset="-128"/>
                <a:ea typeface="굴림" panose="020B0600000101010101" pitchFamily="50" charset="-127"/>
              </a:rPr>
              <a:t>PART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ext Box 2">
            <a:extLst>
              <a:ext uri="{FF2B5EF4-FFF2-40B4-BE49-F238E27FC236}">
                <a16:creationId xmlns:a16="http://schemas.microsoft.com/office/drawing/2014/main" id="{684036D8-ED31-43B9-8B00-29355050DB2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IP addresses versus port numbers</a:t>
            </a:r>
          </a:p>
        </p:txBody>
      </p:sp>
      <p:sp>
        <p:nvSpPr>
          <p:cNvPr id="483331" name="Rectangle 3">
            <a:extLst>
              <a:ext uri="{FF2B5EF4-FFF2-40B4-BE49-F238E27FC236}">
                <a16:creationId xmlns:a16="http://schemas.microsoft.com/office/drawing/2014/main" id="{B56FB666-A5B2-4916-8EF9-5EA702AB69E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2" name="Rectangle 4">
            <a:extLst>
              <a:ext uri="{FF2B5EF4-FFF2-40B4-BE49-F238E27FC236}">
                <a16:creationId xmlns:a16="http://schemas.microsoft.com/office/drawing/2014/main" id="{5DCF97CF-DDEB-4C3C-B1A0-7EAF07EB5B0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3" name="Rectangle 5">
            <a:extLst>
              <a:ext uri="{FF2B5EF4-FFF2-40B4-BE49-F238E27FC236}">
                <a16:creationId xmlns:a16="http://schemas.microsoft.com/office/drawing/2014/main" id="{F394E396-5D3C-4D2E-815F-40402F5C16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4" name="Rectangle 6">
            <a:extLst>
              <a:ext uri="{FF2B5EF4-FFF2-40B4-BE49-F238E27FC236}">
                <a16:creationId xmlns:a16="http://schemas.microsoft.com/office/drawing/2014/main" id="{9AAFD8EF-06DF-40A7-BF06-D26E767C5CE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5" name="Rectangle 7">
            <a:extLst>
              <a:ext uri="{FF2B5EF4-FFF2-40B4-BE49-F238E27FC236}">
                <a16:creationId xmlns:a16="http://schemas.microsoft.com/office/drawing/2014/main" id="{822FC5DF-D3AC-4815-952F-D8CA9E9AD0E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6" name="Rectangle 8">
            <a:extLst>
              <a:ext uri="{FF2B5EF4-FFF2-40B4-BE49-F238E27FC236}">
                <a16:creationId xmlns:a16="http://schemas.microsoft.com/office/drawing/2014/main" id="{C3628E40-781D-46A3-831D-FB4EA47E4D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3337" name="Rectangle 9">
            <a:extLst>
              <a:ext uri="{FF2B5EF4-FFF2-40B4-BE49-F238E27FC236}">
                <a16:creationId xmlns:a16="http://schemas.microsoft.com/office/drawing/2014/main" id="{62F6A799-9951-4781-A055-B8F42DAC74C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3339" name="Picture 11">
            <a:extLst>
              <a:ext uri="{FF2B5EF4-FFF2-40B4-BE49-F238E27FC236}">
                <a16:creationId xmlns:a16="http://schemas.microsoft.com/office/drawing/2014/main" id="{B7FA63F4-F256-418B-BC7E-86544488D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1552575"/>
            <a:ext cx="5776912"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ext Box 2">
            <a:extLst>
              <a:ext uri="{FF2B5EF4-FFF2-40B4-BE49-F238E27FC236}">
                <a16:creationId xmlns:a16="http://schemas.microsoft.com/office/drawing/2014/main" id="{7A404FE2-01CE-4009-84BD-53B1CA1A457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IANA ranges</a:t>
            </a:r>
          </a:p>
        </p:txBody>
      </p:sp>
      <p:sp>
        <p:nvSpPr>
          <p:cNvPr id="484355" name="Rectangle 3">
            <a:extLst>
              <a:ext uri="{FF2B5EF4-FFF2-40B4-BE49-F238E27FC236}">
                <a16:creationId xmlns:a16="http://schemas.microsoft.com/office/drawing/2014/main" id="{3AA81754-CE8F-48BC-9E57-8AC2C9940D4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6" name="Rectangle 4">
            <a:extLst>
              <a:ext uri="{FF2B5EF4-FFF2-40B4-BE49-F238E27FC236}">
                <a16:creationId xmlns:a16="http://schemas.microsoft.com/office/drawing/2014/main" id="{2797D430-4CB7-4E96-B5CA-5F65B04D5C1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7" name="Rectangle 5">
            <a:extLst>
              <a:ext uri="{FF2B5EF4-FFF2-40B4-BE49-F238E27FC236}">
                <a16:creationId xmlns:a16="http://schemas.microsoft.com/office/drawing/2014/main" id="{BB01E0DE-839A-4580-AE62-C9F772AD0FE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8" name="Rectangle 6">
            <a:extLst>
              <a:ext uri="{FF2B5EF4-FFF2-40B4-BE49-F238E27FC236}">
                <a16:creationId xmlns:a16="http://schemas.microsoft.com/office/drawing/2014/main" id="{2E8BA42D-4C4D-40A8-8C5F-A76C829CCF9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59" name="Rectangle 7">
            <a:extLst>
              <a:ext uri="{FF2B5EF4-FFF2-40B4-BE49-F238E27FC236}">
                <a16:creationId xmlns:a16="http://schemas.microsoft.com/office/drawing/2014/main" id="{6771938D-5594-46C6-AFB6-3755918E38B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60" name="Rectangle 8">
            <a:extLst>
              <a:ext uri="{FF2B5EF4-FFF2-40B4-BE49-F238E27FC236}">
                <a16:creationId xmlns:a16="http://schemas.microsoft.com/office/drawing/2014/main" id="{08374D01-A4A9-48AC-B16E-BECE7290078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4361" name="Rectangle 9">
            <a:extLst>
              <a:ext uri="{FF2B5EF4-FFF2-40B4-BE49-F238E27FC236}">
                <a16:creationId xmlns:a16="http://schemas.microsoft.com/office/drawing/2014/main" id="{F635F01F-4097-4A15-B506-D70EDFB02D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4362" name="Picture 10">
            <a:extLst>
              <a:ext uri="{FF2B5EF4-FFF2-40B4-BE49-F238E27FC236}">
                <a16:creationId xmlns:a16="http://schemas.microsoft.com/office/drawing/2014/main" id="{0C4BC33C-D330-40D8-A5FE-342319E8A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2620963"/>
            <a:ext cx="7983537"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Text Box 2">
            <a:extLst>
              <a:ext uri="{FF2B5EF4-FFF2-40B4-BE49-F238E27FC236}">
                <a16:creationId xmlns:a16="http://schemas.microsoft.com/office/drawing/2014/main" id="{962304EC-D7DA-436E-A05F-7CEB2CDD878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22.5</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Socket address</a:t>
            </a:r>
          </a:p>
        </p:txBody>
      </p:sp>
      <p:sp>
        <p:nvSpPr>
          <p:cNvPr id="485379" name="Rectangle 3">
            <a:extLst>
              <a:ext uri="{FF2B5EF4-FFF2-40B4-BE49-F238E27FC236}">
                <a16:creationId xmlns:a16="http://schemas.microsoft.com/office/drawing/2014/main" id="{425190F4-9B2C-43B9-8F07-2548EC23E7A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0" name="Rectangle 4">
            <a:extLst>
              <a:ext uri="{FF2B5EF4-FFF2-40B4-BE49-F238E27FC236}">
                <a16:creationId xmlns:a16="http://schemas.microsoft.com/office/drawing/2014/main" id="{F49A74F7-A24D-4548-9A94-342B8A56BE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1" name="Rectangle 5">
            <a:extLst>
              <a:ext uri="{FF2B5EF4-FFF2-40B4-BE49-F238E27FC236}">
                <a16:creationId xmlns:a16="http://schemas.microsoft.com/office/drawing/2014/main" id="{41009051-925C-4ABA-A0F7-09885713BC6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2" name="Rectangle 6">
            <a:extLst>
              <a:ext uri="{FF2B5EF4-FFF2-40B4-BE49-F238E27FC236}">
                <a16:creationId xmlns:a16="http://schemas.microsoft.com/office/drawing/2014/main" id="{08AE9CC5-BFF2-4C18-89A0-89C2EC6748A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3" name="Rectangle 7">
            <a:extLst>
              <a:ext uri="{FF2B5EF4-FFF2-40B4-BE49-F238E27FC236}">
                <a16:creationId xmlns:a16="http://schemas.microsoft.com/office/drawing/2014/main" id="{40004EC2-CA65-4D3A-840B-97F64BA6DC1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4" name="Rectangle 8">
            <a:extLst>
              <a:ext uri="{FF2B5EF4-FFF2-40B4-BE49-F238E27FC236}">
                <a16:creationId xmlns:a16="http://schemas.microsoft.com/office/drawing/2014/main" id="{18B13F4D-B025-47AD-A862-D0AEF3D090D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5385" name="Rectangle 9">
            <a:extLst>
              <a:ext uri="{FF2B5EF4-FFF2-40B4-BE49-F238E27FC236}">
                <a16:creationId xmlns:a16="http://schemas.microsoft.com/office/drawing/2014/main" id="{9C1B8957-133A-4905-AD76-DCD95BCF3C5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5386" name="Picture 10">
            <a:extLst>
              <a:ext uri="{FF2B5EF4-FFF2-40B4-BE49-F238E27FC236}">
                <a16:creationId xmlns:a16="http://schemas.microsoft.com/office/drawing/2014/main" id="{D5170A44-E71F-4F8D-B3E2-2951CFD83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2341563"/>
            <a:ext cx="420370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Text Box 2">
            <a:extLst>
              <a:ext uri="{FF2B5EF4-FFF2-40B4-BE49-F238E27FC236}">
                <a16:creationId xmlns:a16="http://schemas.microsoft.com/office/drawing/2014/main" id="{EC6E1D9D-5AE5-4436-8F53-841BA64190E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22.6</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Multiplexing and demultiplexing</a:t>
            </a:r>
          </a:p>
        </p:txBody>
      </p:sp>
      <p:sp>
        <p:nvSpPr>
          <p:cNvPr id="486403" name="Rectangle 3">
            <a:extLst>
              <a:ext uri="{FF2B5EF4-FFF2-40B4-BE49-F238E27FC236}">
                <a16:creationId xmlns:a16="http://schemas.microsoft.com/office/drawing/2014/main" id="{E325E351-1F98-4DC7-93DF-26558B594F0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4" name="Rectangle 4">
            <a:extLst>
              <a:ext uri="{FF2B5EF4-FFF2-40B4-BE49-F238E27FC236}">
                <a16:creationId xmlns:a16="http://schemas.microsoft.com/office/drawing/2014/main" id="{E79457A2-C6B3-4799-8F17-EED4EA50D9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5" name="Rectangle 5">
            <a:extLst>
              <a:ext uri="{FF2B5EF4-FFF2-40B4-BE49-F238E27FC236}">
                <a16:creationId xmlns:a16="http://schemas.microsoft.com/office/drawing/2014/main" id="{C02377F9-6CF0-44A1-AF8B-6E98250D92B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6" name="Rectangle 6">
            <a:extLst>
              <a:ext uri="{FF2B5EF4-FFF2-40B4-BE49-F238E27FC236}">
                <a16:creationId xmlns:a16="http://schemas.microsoft.com/office/drawing/2014/main" id="{8ADD79A0-C6E8-417D-9403-1FE32B6C741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7" name="Rectangle 7">
            <a:extLst>
              <a:ext uri="{FF2B5EF4-FFF2-40B4-BE49-F238E27FC236}">
                <a16:creationId xmlns:a16="http://schemas.microsoft.com/office/drawing/2014/main" id="{AF93BA6E-8996-4580-8F62-5400AAB8238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8" name="Rectangle 8">
            <a:extLst>
              <a:ext uri="{FF2B5EF4-FFF2-40B4-BE49-F238E27FC236}">
                <a16:creationId xmlns:a16="http://schemas.microsoft.com/office/drawing/2014/main" id="{730BC0A9-C58D-4023-BC63-240B019B10B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6409" name="Rectangle 9">
            <a:extLst>
              <a:ext uri="{FF2B5EF4-FFF2-40B4-BE49-F238E27FC236}">
                <a16:creationId xmlns:a16="http://schemas.microsoft.com/office/drawing/2014/main" id="{DE992FA9-DB5E-4FE0-8ACC-6332494D873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6410" name="Picture 10">
            <a:extLst>
              <a:ext uri="{FF2B5EF4-FFF2-40B4-BE49-F238E27FC236}">
                <a16:creationId xmlns:a16="http://schemas.microsoft.com/office/drawing/2014/main" id="{0FCA4A4F-09C4-4478-A3E6-F74B84568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1350963"/>
            <a:ext cx="6615113" cy="41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DC941E38-4A2F-488C-A25C-B2791234B91B}"/>
              </a:ext>
            </a:extLst>
          </p:cNvPr>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sz="4000">
                <a:ea typeface="굴림" panose="020B0600000101010101" pitchFamily="50" charset="-127"/>
              </a:rPr>
              <a:t>Connectionless vs. Connection-oriented service</a:t>
            </a:r>
          </a:p>
        </p:txBody>
      </p:sp>
      <p:sp>
        <p:nvSpPr>
          <p:cNvPr id="591875" name="Rectangle 3">
            <a:extLst>
              <a:ext uri="{FF2B5EF4-FFF2-40B4-BE49-F238E27FC236}">
                <a16:creationId xmlns:a16="http://schemas.microsoft.com/office/drawing/2014/main" id="{C35551E3-FC2B-4633-A778-EEC45A789FB4}"/>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ko-KR">
                <a:ea typeface="굴림" panose="020B0600000101010101" pitchFamily="50" charset="-127"/>
              </a:rPr>
              <a:t>A transport-layer protocol can either be connectionless or connection-oriented</a:t>
            </a:r>
          </a:p>
          <a:p>
            <a:pPr>
              <a:lnSpc>
                <a:spcPct val="90000"/>
              </a:lnSpc>
            </a:pPr>
            <a:endParaRPr lang="en-US" altLang="ko-KR">
              <a:ea typeface="굴림" panose="020B0600000101010101" pitchFamily="50" charset="-127"/>
            </a:endParaRPr>
          </a:p>
          <a:p>
            <a:pPr>
              <a:lnSpc>
                <a:spcPct val="90000"/>
              </a:lnSpc>
            </a:pPr>
            <a:r>
              <a:rPr lang="en-US" altLang="ko-KR">
                <a:ea typeface="굴림" panose="020B0600000101010101" pitchFamily="50" charset="-127"/>
              </a:rPr>
              <a:t>Connectionless service</a:t>
            </a:r>
          </a:p>
          <a:p>
            <a:pPr lvl="1">
              <a:lnSpc>
                <a:spcPct val="90000"/>
              </a:lnSpc>
            </a:pPr>
            <a:r>
              <a:rPr lang="en-US" altLang="ko-KR">
                <a:ea typeface="굴림" panose="020B0600000101010101" pitchFamily="50" charset="-127"/>
              </a:rPr>
              <a:t>Packets are sent from one party to another without no need for connection establishment</a:t>
            </a:r>
          </a:p>
          <a:p>
            <a:pPr lvl="2">
              <a:lnSpc>
                <a:spcPct val="90000"/>
              </a:lnSpc>
            </a:pPr>
            <a:r>
              <a:rPr lang="en-US" altLang="ko-KR">
                <a:ea typeface="굴림" panose="020B0600000101010101" pitchFamily="50" charset="-127"/>
              </a:rPr>
              <a:t>Packets are not numbered</a:t>
            </a:r>
          </a:p>
          <a:p>
            <a:pPr lvl="3">
              <a:lnSpc>
                <a:spcPct val="90000"/>
              </a:lnSpc>
            </a:pPr>
            <a:r>
              <a:rPr lang="en-US" altLang="ko-KR">
                <a:ea typeface="굴림" panose="020B0600000101010101" pitchFamily="50" charset="-127"/>
              </a:rPr>
              <a:t>They may be delayed, lost or arrive out of order</a:t>
            </a:r>
          </a:p>
          <a:p>
            <a:pPr lvl="2">
              <a:lnSpc>
                <a:spcPct val="90000"/>
              </a:lnSpc>
            </a:pPr>
            <a:r>
              <a:rPr lang="en-US" altLang="ko-KR">
                <a:ea typeface="굴림" panose="020B0600000101010101" pitchFamily="50" charset="-127"/>
              </a:rPr>
              <a:t>No acknowledgement</a:t>
            </a:r>
          </a:p>
          <a:p>
            <a:pPr lvl="1">
              <a:lnSpc>
                <a:spcPct val="90000"/>
              </a:lnSpc>
            </a:pPr>
            <a:r>
              <a:rPr lang="en-US" altLang="ko-KR">
                <a:ea typeface="굴림" panose="020B0600000101010101" pitchFamily="50" charset="-127"/>
              </a:rPr>
              <a:t>E.g., UDP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C47E045F-38B8-47D1-B7A5-42C0FDB52E60}"/>
              </a:ext>
            </a:extLst>
          </p:cNvPr>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굴림" panose="020B0600000101010101" pitchFamily="50" charset="-127"/>
              </a:rPr>
              <a:t>Connection-oriented service</a:t>
            </a:r>
          </a:p>
        </p:txBody>
      </p:sp>
      <p:sp>
        <p:nvSpPr>
          <p:cNvPr id="592899" name="Rectangle 3">
            <a:extLst>
              <a:ext uri="{FF2B5EF4-FFF2-40B4-BE49-F238E27FC236}">
                <a16:creationId xmlns:a16="http://schemas.microsoft.com/office/drawing/2014/main" id="{C2E75D74-A4AB-4013-83FE-E6E540048665}"/>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굴림" panose="020B0600000101010101" pitchFamily="50" charset="-127"/>
              </a:rPr>
              <a:t>Data are transferred after a connection is first established</a:t>
            </a:r>
          </a:p>
          <a:p>
            <a:pPr lvl="1"/>
            <a:r>
              <a:rPr lang="en-US" altLang="ko-KR">
                <a:ea typeface="굴림" panose="020B0600000101010101" pitchFamily="50" charset="-127"/>
              </a:rPr>
              <a:t>E.g., TCP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Text Box 2">
            <a:extLst>
              <a:ext uri="{FF2B5EF4-FFF2-40B4-BE49-F238E27FC236}">
                <a16:creationId xmlns:a16="http://schemas.microsoft.com/office/drawing/2014/main" id="{74011B47-C767-440C-B63C-B81C492AC0E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22.7</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Connection establishment</a:t>
            </a:r>
          </a:p>
        </p:txBody>
      </p:sp>
      <p:sp>
        <p:nvSpPr>
          <p:cNvPr id="487427" name="Rectangle 3">
            <a:extLst>
              <a:ext uri="{FF2B5EF4-FFF2-40B4-BE49-F238E27FC236}">
                <a16:creationId xmlns:a16="http://schemas.microsoft.com/office/drawing/2014/main" id="{254B8B06-8E9F-4395-A573-5CA77ED439E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28" name="Rectangle 4">
            <a:extLst>
              <a:ext uri="{FF2B5EF4-FFF2-40B4-BE49-F238E27FC236}">
                <a16:creationId xmlns:a16="http://schemas.microsoft.com/office/drawing/2014/main" id="{80E91B5F-0725-4F95-83CB-AF7F9C9A795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29" name="Rectangle 5">
            <a:extLst>
              <a:ext uri="{FF2B5EF4-FFF2-40B4-BE49-F238E27FC236}">
                <a16:creationId xmlns:a16="http://schemas.microsoft.com/office/drawing/2014/main" id="{1F96C22F-EB8A-490B-A6DE-2311C8FB61C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0" name="Rectangle 6">
            <a:extLst>
              <a:ext uri="{FF2B5EF4-FFF2-40B4-BE49-F238E27FC236}">
                <a16:creationId xmlns:a16="http://schemas.microsoft.com/office/drawing/2014/main" id="{DEB8FAFB-2356-4B9B-A5F6-D18833777F7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1" name="Rectangle 7">
            <a:extLst>
              <a:ext uri="{FF2B5EF4-FFF2-40B4-BE49-F238E27FC236}">
                <a16:creationId xmlns:a16="http://schemas.microsoft.com/office/drawing/2014/main" id="{411F8F23-22C1-4801-B657-45B36572B7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2" name="Rectangle 8">
            <a:extLst>
              <a:ext uri="{FF2B5EF4-FFF2-40B4-BE49-F238E27FC236}">
                <a16:creationId xmlns:a16="http://schemas.microsoft.com/office/drawing/2014/main" id="{1B7CB283-5E70-4E9E-9E00-18C62A29470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7433" name="Rectangle 9">
            <a:extLst>
              <a:ext uri="{FF2B5EF4-FFF2-40B4-BE49-F238E27FC236}">
                <a16:creationId xmlns:a16="http://schemas.microsoft.com/office/drawing/2014/main" id="{6DF2ABDA-8022-4765-AD4D-E062D6BF67F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7434" name="Picture 10">
            <a:extLst>
              <a:ext uri="{FF2B5EF4-FFF2-40B4-BE49-F238E27FC236}">
                <a16:creationId xmlns:a16="http://schemas.microsoft.com/office/drawing/2014/main" id="{B4A0784C-FF7E-4E65-8EEF-03FD373C1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363663"/>
            <a:ext cx="8442325" cy="41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Text Box 2">
            <a:extLst>
              <a:ext uri="{FF2B5EF4-FFF2-40B4-BE49-F238E27FC236}">
                <a16:creationId xmlns:a16="http://schemas.microsoft.com/office/drawing/2014/main" id="{E90ED046-ADF9-4491-86A6-AC647505D99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22.8</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Connection termination</a:t>
            </a:r>
          </a:p>
        </p:txBody>
      </p:sp>
      <p:sp>
        <p:nvSpPr>
          <p:cNvPr id="488451" name="Rectangle 3">
            <a:extLst>
              <a:ext uri="{FF2B5EF4-FFF2-40B4-BE49-F238E27FC236}">
                <a16:creationId xmlns:a16="http://schemas.microsoft.com/office/drawing/2014/main" id="{D5DBBDEE-EA10-44EB-BD43-3941352272F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2" name="Rectangle 4">
            <a:extLst>
              <a:ext uri="{FF2B5EF4-FFF2-40B4-BE49-F238E27FC236}">
                <a16:creationId xmlns:a16="http://schemas.microsoft.com/office/drawing/2014/main" id="{871C0214-D103-45F4-AA1D-893BBC80EC4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3" name="Rectangle 5">
            <a:extLst>
              <a:ext uri="{FF2B5EF4-FFF2-40B4-BE49-F238E27FC236}">
                <a16:creationId xmlns:a16="http://schemas.microsoft.com/office/drawing/2014/main" id="{07635DE8-D693-4D91-9F2E-4FA906B9199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4" name="Rectangle 6">
            <a:extLst>
              <a:ext uri="{FF2B5EF4-FFF2-40B4-BE49-F238E27FC236}">
                <a16:creationId xmlns:a16="http://schemas.microsoft.com/office/drawing/2014/main" id="{6C223F35-5E5C-400A-A65D-92160D5C97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5" name="Rectangle 7">
            <a:extLst>
              <a:ext uri="{FF2B5EF4-FFF2-40B4-BE49-F238E27FC236}">
                <a16:creationId xmlns:a16="http://schemas.microsoft.com/office/drawing/2014/main" id="{F91F5F5A-CD31-41BE-9C50-EFFC81EDE57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6" name="Rectangle 8">
            <a:extLst>
              <a:ext uri="{FF2B5EF4-FFF2-40B4-BE49-F238E27FC236}">
                <a16:creationId xmlns:a16="http://schemas.microsoft.com/office/drawing/2014/main" id="{D9474261-7028-4B84-A53C-BE848B04DD5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8457" name="Rectangle 9">
            <a:extLst>
              <a:ext uri="{FF2B5EF4-FFF2-40B4-BE49-F238E27FC236}">
                <a16:creationId xmlns:a16="http://schemas.microsoft.com/office/drawing/2014/main" id="{952BAE41-54F9-46A1-8FD2-690DA718784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8458" name="Picture 10">
            <a:extLst>
              <a:ext uri="{FF2B5EF4-FFF2-40B4-BE49-F238E27FC236}">
                <a16:creationId xmlns:a16="http://schemas.microsoft.com/office/drawing/2014/main" id="{C7D80722-3C07-4046-A5F9-7CF614479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442325"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Text Box 2">
            <a:extLst>
              <a:ext uri="{FF2B5EF4-FFF2-40B4-BE49-F238E27FC236}">
                <a16:creationId xmlns:a16="http://schemas.microsoft.com/office/drawing/2014/main" id="{2F08BF3A-1AC6-46E4-B54A-AB2B6634A75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22.9</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Error control</a:t>
            </a:r>
          </a:p>
        </p:txBody>
      </p:sp>
      <p:sp>
        <p:nvSpPr>
          <p:cNvPr id="489475" name="Rectangle 3">
            <a:extLst>
              <a:ext uri="{FF2B5EF4-FFF2-40B4-BE49-F238E27FC236}">
                <a16:creationId xmlns:a16="http://schemas.microsoft.com/office/drawing/2014/main" id="{382D003D-DA85-4B35-8180-B503B4241B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6" name="Rectangle 4">
            <a:extLst>
              <a:ext uri="{FF2B5EF4-FFF2-40B4-BE49-F238E27FC236}">
                <a16:creationId xmlns:a16="http://schemas.microsoft.com/office/drawing/2014/main" id="{2414E8C5-FB8E-4CE2-A557-57CB6DF462F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7" name="Rectangle 5">
            <a:extLst>
              <a:ext uri="{FF2B5EF4-FFF2-40B4-BE49-F238E27FC236}">
                <a16:creationId xmlns:a16="http://schemas.microsoft.com/office/drawing/2014/main" id="{E6791B2C-48CE-431B-9A57-40121001348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8" name="Rectangle 6">
            <a:extLst>
              <a:ext uri="{FF2B5EF4-FFF2-40B4-BE49-F238E27FC236}">
                <a16:creationId xmlns:a16="http://schemas.microsoft.com/office/drawing/2014/main" id="{5CD4ABBA-2860-4F81-AC21-FA623078E94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79" name="Rectangle 7">
            <a:extLst>
              <a:ext uri="{FF2B5EF4-FFF2-40B4-BE49-F238E27FC236}">
                <a16:creationId xmlns:a16="http://schemas.microsoft.com/office/drawing/2014/main" id="{066A1FC1-8F15-40B3-94F3-A6E7E244F9F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80" name="Rectangle 8">
            <a:extLst>
              <a:ext uri="{FF2B5EF4-FFF2-40B4-BE49-F238E27FC236}">
                <a16:creationId xmlns:a16="http://schemas.microsoft.com/office/drawing/2014/main" id="{A6D9A1C4-ACAA-4986-8A84-17CE7512B6C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9481" name="Rectangle 9">
            <a:extLst>
              <a:ext uri="{FF2B5EF4-FFF2-40B4-BE49-F238E27FC236}">
                <a16:creationId xmlns:a16="http://schemas.microsoft.com/office/drawing/2014/main" id="{F057DE89-DB1D-4B50-A3F6-6C9D3DE7194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9482" name="Picture 10">
            <a:extLst>
              <a:ext uri="{FF2B5EF4-FFF2-40B4-BE49-F238E27FC236}">
                <a16:creationId xmlns:a16="http://schemas.microsoft.com/office/drawing/2014/main" id="{DD18BFAC-E271-42A1-A8DB-75627DA56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8" y="1844675"/>
            <a:ext cx="8793162"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537602" name="Group 2">
            <a:extLst>
              <a:ext uri="{FF2B5EF4-FFF2-40B4-BE49-F238E27FC236}">
                <a16:creationId xmlns:a16="http://schemas.microsoft.com/office/drawing/2014/main" id="{7A0873B8-8215-4230-9A38-DC1FF312D80D}"/>
              </a:ext>
            </a:extLst>
          </p:cNvPr>
          <p:cNvGrpSpPr>
            <a:grpSpLocks/>
          </p:cNvGrpSpPr>
          <p:nvPr/>
        </p:nvGrpSpPr>
        <p:grpSpPr bwMode="auto">
          <a:xfrm>
            <a:off x="0" y="0"/>
            <a:ext cx="8686800" cy="6553200"/>
            <a:chOff x="0" y="96"/>
            <a:chExt cx="5472" cy="3840"/>
          </a:xfrm>
        </p:grpSpPr>
        <p:sp>
          <p:nvSpPr>
            <p:cNvPr id="537603" name="AutoShape 3">
              <a:extLst>
                <a:ext uri="{FF2B5EF4-FFF2-40B4-BE49-F238E27FC236}">
                  <a16:creationId xmlns:a16="http://schemas.microsoft.com/office/drawing/2014/main" id="{AEB0E1D5-A207-4E61-9C42-9442C284AB33}"/>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ko-KR" altLang="en-US" sz="2400">
                <a:latin typeface="Times New Roman" panose="02020603050405020304" pitchFamily="18" charset="0"/>
                <a:ea typeface="굴림" panose="020B0600000101010101" pitchFamily="50" charset="-127"/>
              </a:endParaRPr>
            </a:p>
          </p:txBody>
        </p:sp>
        <p:sp>
          <p:nvSpPr>
            <p:cNvPr id="537604" name="AutoShape 4">
              <a:extLst>
                <a:ext uri="{FF2B5EF4-FFF2-40B4-BE49-F238E27FC236}">
                  <a16:creationId xmlns:a16="http://schemas.microsoft.com/office/drawing/2014/main" id="{AFC48B01-BA73-4CBE-BABA-585198ACC9E6}"/>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008 w 1000"/>
                <a:gd name="T3" fmla="*/ 0 h 1000"/>
                <a:gd name="T4" fmla="*/ 6508 w 1000"/>
                <a:gd name="T5" fmla="*/ 500 h 1000"/>
                <a:gd name="T6" fmla="*/ 6008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008" y="0"/>
                  </a:lnTo>
                  <a:cubicBezTo>
                    <a:pt x="6284" y="0"/>
                    <a:pt x="6508" y="223"/>
                    <a:pt x="6508" y="500"/>
                  </a:cubicBezTo>
                  <a:cubicBezTo>
                    <a:pt x="6508" y="776"/>
                    <a:pt x="6284" y="999"/>
                    <a:pt x="6008"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z="2400">
                <a:latin typeface="Times New Roman" panose="02020603050405020304" pitchFamily="18" charset="0"/>
                <a:ea typeface="굴림" panose="020B0600000101010101" pitchFamily="50" charset="-127"/>
              </a:endParaRPr>
            </a:p>
          </p:txBody>
        </p:sp>
        <p:sp>
          <p:nvSpPr>
            <p:cNvPr id="537605" name="Line 5">
              <a:extLst>
                <a:ext uri="{FF2B5EF4-FFF2-40B4-BE49-F238E27FC236}">
                  <a16:creationId xmlns:a16="http://schemas.microsoft.com/office/drawing/2014/main" id="{6814F0F1-950C-42DD-9883-5544E16D5BE7}"/>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37606" name="Text Box 6">
            <a:extLst>
              <a:ext uri="{FF2B5EF4-FFF2-40B4-BE49-F238E27FC236}">
                <a16:creationId xmlns:a16="http://schemas.microsoft.com/office/drawing/2014/main" id="{49FB9087-C7CF-40E5-B0E7-6F16E3F25756}"/>
              </a:ext>
            </a:extLst>
          </p:cNvPr>
          <p:cNvSpPr txBox="1">
            <a:spLocks noChangeArrowheads="1"/>
          </p:cNvSpPr>
          <p:nvPr/>
        </p:nvSpPr>
        <p:spPr bwMode="auto">
          <a:xfrm>
            <a:off x="228600" y="304800"/>
            <a:ext cx="2562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40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22.2   </a:t>
            </a:r>
            <a:r>
              <a:rPr lang="en-US" altLang="ko-KR" sz="36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UDP</a:t>
            </a:r>
          </a:p>
        </p:txBody>
      </p:sp>
      <p:sp>
        <p:nvSpPr>
          <p:cNvPr id="537607" name="Text Box 7">
            <a:extLst>
              <a:ext uri="{FF2B5EF4-FFF2-40B4-BE49-F238E27FC236}">
                <a16:creationId xmlns:a16="http://schemas.microsoft.com/office/drawing/2014/main" id="{C86E9083-4559-4BFA-9FA8-0E59D99BDABE}"/>
              </a:ext>
            </a:extLst>
          </p:cNvPr>
          <p:cNvSpPr txBox="1">
            <a:spLocks noChangeArrowheads="1"/>
          </p:cNvSpPr>
          <p:nvPr/>
        </p:nvSpPr>
        <p:spPr bwMode="auto">
          <a:xfrm>
            <a:off x="914400" y="1524000"/>
            <a:ext cx="2870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Port Numbers</a:t>
            </a:r>
          </a:p>
        </p:txBody>
      </p:sp>
      <p:sp>
        <p:nvSpPr>
          <p:cNvPr id="537608" name="Text Box 8">
            <a:extLst>
              <a:ext uri="{FF2B5EF4-FFF2-40B4-BE49-F238E27FC236}">
                <a16:creationId xmlns:a16="http://schemas.microsoft.com/office/drawing/2014/main" id="{FD2906F7-6B1F-4C0C-874E-6BD9B9F2309E}"/>
              </a:ext>
            </a:extLst>
          </p:cNvPr>
          <p:cNvSpPr txBox="1">
            <a:spLocks noChangeArrowheads="1"/>
          </p:cNvSpPr>
          <p:nvPr/>
        </p:nvSpPr>
        <p:spPr bwMode="auto">
          <a:xfrm>
            <a:off x="914400" y="2552700"/>
            <a:ext cx="30734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User Datagram</a:t>
            </a:r>
          </a:p>
        </p:txBody>
      </p:sp>
      <p:sp>
        <p:nvSpPr>
          <p:cNvPr id="537609" name="Text Box 9">
            <a:extLst>
              <a:ext uri="{FF2B5EF4-FFF2-40B4-BE49-F238E27FC236}">
                <a16:creationId xmlns:a16="http://schemas.microsoft.com/office/drawing/2014/main" id="{08C4C792-0904-4298-8C6D-39E5B462E4F8}"/>
              </a:ext>
            </a:extLst>
          </p:cNvPr>
          <p:cNvSpPr txBox="1">
            <a:spLocks noChangeArrowheads="1"/>
          </p:cNvSpPr>
          <p:nvPr/>
        </p:nvSpPr>
        <p:spPr bwMode="auto">
          <a:xfrm>
            <a:off x="914400" y="3581400"/>
            <a:ext cx="261778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Applications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37607"/>
                                        </p:tgtEl>
                                        <p:attrNameLst>
                                          <p:attrName>style.visibility</p:attrName>
                                        </p:attrNameLst>
                                      </p:cBhvr>
                                      <p:to>
                                        <p:strVal val="visible"/>
                                      </p:to>
                                    </p:set>
                                    <p:anim calcmode="lin" valueType="num">
                                      <p:cBhvr>
                                        <p:cTn id="7" dur="500" fill="hold"/>
                                        <p:tgtEl>
                                          <p:spTgt spid="537607"/>
                                        </p:tgtEl>
                                        <p:attrNameLst>
                                          <p:attrName>ppt_w</p:attrName>
                                        </p:attrNameLst>
                                      </p:cBhvr>
                                      <p:tavLst>
                                        <p:tav tm="0">
                                          <p:val>
                                            <p:fltVal val="0"/>
                                          </p:val>
                                        </p:tav>
                                        <p:tav tm="100000">
                                          <p:val>
                                            <p:strVal val="#ppt_w"/>
                                          </p:val>
                                        </p:tav>
                                      </p:tavLst>
                                    </p:anim>
                                    <p:anim calcmode="lin" valueType="num">
                                      <p:cBhvr>
                                        <p:cTn id="8" dur="500" fill="hold"/>
                                        <p:tgtEl>
                                          <p:spTgt spid="53760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37608"/>
                                        </p:tgtEl>
                                        <p:attrNameLst>
                                          <p:attrName>style.visibility</p:attrName>
                                        </p:attrNameLst>
                                      </p:cBhvr>
                                      <p:to>
                                        <p:strVal val="visible"/>
                                      </p:to>
                                    </p:set>
                                    <p:anim calcmode="lin" valueType="num">
                                      <p:cBhvr>
                                        <p:cTn id="13" dur="500" fill="hold"/>
                                        <p:tgtEl>
                                          <p:spTgt spid="537608"/>
                                        </p:tgtEl>
                                        <p:attrNameLst>
                                          <p:attrName>ppt_w</p:attrName>
                                        </p:attrNameLst>
                                      </p:cBhvr>
                                      <p:tavLst>
                                        <p:tav tm="0">
                                          <p:val>
                                            <p:fltVal val="0"/>
                                          </p:val>
                                        </p:tav>
                                        <p:tav tm="100000">
                                          <p:val>
                                            <p:strVal val="#ppt_w"/>
                                          </p:val>
                                        </p:tav>
                                      </p:tavLst>
                                    </p:anim>
                                    <p:anim calcmode="lin" valueType="num">
                                      <p:cBhvr>
                                        <p:cTn id="14" dur="500" fill="hold"/>
                                        <p:tgtEl>
                                          <p:spTgt spid="537608"/>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37609"/>
                                        </p:tgtEl>
                                        <p:attrNameLst>
                                          <p:attrName>style.visibility</p:attrName>
                                        </p:attrNameLst>
                                      </p:cBhvr>
                                      <p:to>
                                        <p:strVal val="visible"/>
                                      </p:to>
                                    </p:set>
                                    <p:anim calcmode="lin" valueType="num">
                                      <p:cBhvr>
                                        <p:cTn id="19" dur="500" fill="hold"/>
                                        <p:tgtEl>
                                          <p:spTgt spid="537609"/>
                                        </p:tgtEl>
                                        <p:attrNameLst>
                                          <p:attrName>ppt_w</p:attrName>
                                        </p:attrNameLst>
                                      </p:cBhvr>
                                      <p:tavLst>
                                        <p:tav tm="0">
                                          <p:val>
                                            <p:fltVal val="0"/>
                                          </p:val>
                                        </p:tav>
                                        <p:tav tm="100000">
                                          <p:val>
                                            <p:strVal val="#ppt_w"/>
                                          </p:val>
                                        </p:tav>
                                      </p:tavLst>
                                    </p:anim>
                                    <p:anim calcmode="lin" valueType="num">
                                      <p:cBhvr>
                                        <p:cTn id="20" dur="500" fill="hold"/>
                                        <p:tgtEl>
                                          <p:spTgt spid="5376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7" grpId="0"/>
      <p:bldP spid="537608" grpId="0"/>
      <p:bldP spid="5376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B6284C93-4D08-4DA7-9467-331D88C01C2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75" name="Rectangle 3">
            <a:extLst>
              <a:ext uri="{FF2B5EF4-FFF2-40B4-BE49-F238E27FC236}">
                <a16:creationId xmlns:a16="http://schemas.microsoft.com/office/drawing/2014/main" id="{89106886-DCD4-4522-BE72-148D539123A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76" name="Rectangle 4">
            <a:extLst>
              <a:ext uri="{FF2B5EF4-FFF2-40B4-BE49-F238E27FC236}">
                <a16:creationId xmlns:a16="http://schemas.microsoft.com/office/drawing/2014/main" id="{A021C86C-3645-4920-950A-13F5C6A9CE1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77" name="Rectangle 5">
            <a:extLst>
              <a:ext uri="{FF2B5EF4-FFF2-40B4-BE49-F238E27FC236}">
                <a16:creationId xmlns:a16="http://schemas.microsoft.com/office/drawing/2014/main" id="{1084A973-D81E-4447-B9A5-F243CFB33EA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78" name="Rectangle 6">
            <a:extLst>
              <a:ext uri="{FF2B5EF4-FFF2-40B4-BE49-F238E27FC236}">
                <a16:creationId xmlns:a16="http://schemas.microsoft.com/office/drawing/2014/main" id="{E47904A3-C833-4469-8BE6-25F7D9F6289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79" name="Rectangle 7">
            <a:extLst>
              <a:ext uri="{FF2B5EF4-FFF2-40B4-BE49-F238E27FC236}">
                <a16:creationId xmlns:a16="http://schemas.microsoft.com/office/drawing/2014/main" id="{3ABFB652-D61F-4212-9D4A-4C9BA84C08C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80" name="Rectangle 8">
            <a:extLst>
              <a:ext uri="{FF2B5EF4-FFF2-40B4-BE49-F238E27FC236}">
                <a16:creationId xmlns:a16="http://schemas.microsoft.com/office/drawing/2014/main" id="{6A3A3E49-4FE3-472A-ABDB-0A6437B0F95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5081" name="Text Box 9">
            <a:extLst>
              <a:ext uri="{FF2B5EF4-FFF2-40B4-BE49-F238E27FC236}">
                <a16:creationId xmlns:a16="http://schemas.microsoft.com/office/drawing/2014/main" id="{89E7CE94-FB1E-4E66-92FD-C7A49A09B920}"/>
              </a:ext>
            </a:extLst>
          </p:cNvPr>
          <p:cNvSpPr txBox="1">
            <a:spLocks noChangeArrowheads="1"/>
          </p:cNvSpPr>
          <p:nvPr/>
        </p:nvSpPr>
        <p:spPr bwMode="auto">
          <a:xfrm>
            <a:off x="1279525" y="41275"/>
            <a:ext cx="361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400">
                <a:latin typeface="Times New Roman" panose="02020603050405020304" pitchFamily="18" charset="0"/>
                <a:ea typeface="굴림" panose="020B0600000101010101" pitchFamily="50" charset="-127"/>
              </a:rPr>
              <a:t>Position of transport layer</a:t>
            </a:r>
          </a:p>
        </p:txBody>
      </p:sp>
      <p:pic>
        <p:nvPicPr>
          <p:cNvPr id="515083" name="Picture 11">
            <a:extLst>
              <a:ext uri="{FF2B5EF4-FFF2-40B4-BE49-F238E27FC236}">
                <a16:creationId xmlns:a16="http://schemas.microsoft.com/office/drawing/2014/main" id="{FF76F191-43CB-434D-AB7D-B79D7F1CE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535113"/>
            <a:ext cx="8226425"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B4C1BC1E-0EF5-4FF3-A090-5818F74F131A}"/>
              </a:ext>
            </a:extLst>
          </p:cNvPr>
          <p:cNvSpPr>
            <a:spLocks noChangeArrowheads="1"/>
          </p:cNvSpPr>
          <p:nvPr/>
        </p:nvSpPr>
        <p:spPr bwMode="auto">
          <a:xfrm>
            <a:off x="838200" y="2195513"/>
            <a:ext cx="7543800" cy="289560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UDP is a connectionless, unreliable protocol that has no flow and error control. It uses port numbers to multiplex data from the application layer.</a:t>
            </a:r>
          </a:p>
        </p:txBody>
      </p:sp>
      <p:sp>
        <p:nvSpPr>
          <p:cNvPr id="520195" name="PubRRectCallout">
            <a:extLst>
              <a:ext uri="{FF2B5EF4-FFF2-40B4-BE49-F238E27FC236}">
                <a16:creationId xmlns:a16="http://schemas.microsoft.com/office/drawing/2014/main" id="{BF495DA9-D0F4-455E-A3BD-585C1FE5537E}"/>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0196" name="Picture 4">
            <a:extLst>
              <a:ext uri="{FF2B5EF4-FFF2-40B4-BE49-F238E27FC236}">
                <a16:creationId xmlns:a16="http://schemas.microsoft.com/office/drawing/2014/main" id="{44704F45-3841-4FED-9283-0B43867BA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0197" name="Text Box 5">
            <a:extLst>
              <a:ext uri="{FF2B5EF4-FFF2-40B4-BE49-F238E27FC236}">
                <a16:creationId xmlns:a16="http://schemas.microsoft.com/office/drawing/2014/main" id="{6DEE3E82-F707-487F-8802-2B917C6404C2}"/>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0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a:extLst>
              <a:ext uri="{FF2B5EF4-FFF2-40B4-BE49-F238E27FC236}">
                <a16:creationId xmlns:a16="http://schemas.microsoft.com/office/drawing/2014/main" id="{3F465822-AB47-4FAE-BD2E-C6ECEB2B0709}"/>
              </a:ext>
            </a:extLst>
          </p:cNvPr>
          <p:cNvSpPr txBox="1">
            <a:spLocks noChangeArrowheads="1"/>
          </p:cNvSpPr>
          <p:nvPr/>
        </p:nvSpPr>
        <p:spPr bwMode="auto">
          <a:xfrm>
            <a:off x="152400" y="228600"/>
            <a:ext cx="560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22.1  </a:t>
            </a:r>
            <a:r>
              <a:rPr lang="en-US" altLang="ko-KR" sz="2400" i="1">
                <a:effectLst>
                  <a:outerShdw blurRad="38100" dist="38100" dir="2700000" algn="tl">
                    <a:srgbClr val="C0C0C0"/>
                  </a:outerShdw>
                </a:effectLst>
                <a:latin typeface="Times New Roman" panose="02020603050405020304" pitchFamily="18" charset="0"/>
                <a:ea typeface="굴림" panose="020B0600000101010101" pitchFamily="50" charset="-127"/>
              </a:rPr>
              <a:t>Well-known ports used by UDP</a:t>
            </a:r>
          </a:p>
        </p:txBody>
      </p:sp>
      <p:graphicFrame>
        <p:nvGraphicFramePr>
          <p:cNvPr id="531621" name="Group 165">
            <a:extLst>
              <a:ext uri="{FF2B5EF4-FFF2-40B4-BE49-F238E27FC236}">
                <a16:creationId xmlns:a16="http://schemas.microsoft.com/office/drawing/2014/main" id="{B1235C30-3A3A-469F-82C6-0714B0D2D6EC}"/>
              </a:ext>
            </a:extLst>
          </p:cNvPr>
          <p:cNvGraphicFramePr>
            <a:graphicFrameLocks noGrp="1"/>
          </p:cNvGraphicFramePr>
          <p:nvPr/>
        </p:nvGraphicFramePr>
        <p:xfrm>
          <a:off x="304800" y="762000"/>
          <a:ext cx="8534400" cy="5577840"/>
        </p:xfrm>
        <a:graphic>
          <a:graphicData uri="http://schemas.openxmlformats.org/drawingml/2006/table">
            <a:tbl>
              <a:tblPr/>
              <a:tblGrid>
                <a:gridCol w="1266825">
                  <a:extLst>
                    <a:ext uri="{9D8B030D-6E8A-4147-A177-3AD203B41FA5}">
                      <a16:colId xmlns:a16="http://schemas.microsoft.com/office/drawing/2014/main" val="3785400160"/>
                    </a:ext>
                  </a:extLst>
                </a:gridCol>
                <a:gridCol w="1933575">
                  <a:extLst>
                    <a:ext uri="{9D8B030D-6E8A-4147-A177-3AD203B41FA5}">
                      <a16:colId xmlns:a16="http://schemas.microsoft.com/office/drawing/2014/main" val="1174339330"/>
                    </a:ext>
                  </a:extLst>
                </a:gridCol>
                <a:gridCol w="5334000">
                  <a:extLst>
                    <a:ext uri="{9D8B030D-6E8A-4147-A177-3AD203B41FA5}">
                      <a16:colId xmlns:a16="http://schemas.microsoft.com/office/drawing/2014/main" val="3532056288"/>
                    </a:ext>
                  </a:extLst>
                </a:gridCol>
              </a:tblGrid>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1" u="none" strike="noStrike" cap="none" normalizeH="0" baseline="0">
                          <a:ln>
                            <a:noFill/>
                          </a:ln>
                          <a:solidFill>
                            <a:schemeClr val="bg1"/>
                          </a:solidFill>
                          <a:effectLst/>
                          <a:latin typeface="Times" panose="02020603050405020304" pitchFamily="18" charset="0"/>
                          <a:ea typeface="굴림" panose="020B0600000101010101" pitchFamily="50" charset="-127"/>
                        </a:rPr>
                        <a:t>Port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1" u="none" strike="noStrike" cap="none" normalizeH="0" baseline="0">
                          <a:ln>
                            <a:noFill/>
                          </a:ln>
                          <a:solidFill>
                            <a:schemeClr val="bg1"/>
                          </a:solidFill>
                          <a:effectLst/>
                          <a:latin typeface="Times" panose="02020603050405020304" pitchFamily="18" charset="0"/>
                          <a:ea typeface="굴림" panose="020B0600000101010101" pitchFamily="50" charset="-127"/>
                        </a:rPr>
                        <a:t>Protocol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1" u="none" strike="noStrike" cap="none" normalizeH="0" baseline="0">
                          <a:ln>
                            <a:noFill/>
                          </a:ln>
                          <a:solidFill>
                            <a:schemeClr val="bg1"/>
                          </a:solidFill>
                          <a:effectLst/>
                          <a:latin typeface="Times" panose="02020603050405020304" pitchFamily="18" charset="0"/>
                          <a:ea typeface="굴림" panose="020B0600000101010101" pitchFamily="50" charset="-127"/>
                        </a:rPr>
                        <a:t>Description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86013970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1"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Echo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Echoes a received datagram back to the sender</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87592480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Discard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Discards any datagram that is received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16705741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Active users</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70660527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Daytime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the date and the time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44931342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Quote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a quote of the day</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259367725"/>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Chargen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a string of characters</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74158318"/>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53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Nameserver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Domain Name Service </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58667368"/>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67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Bootps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Server port to download bootstrap information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669542812"/>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68</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Bootpc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Client port to download bootstrap information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83985616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69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TFTP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Trivial File Transfer 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70806969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RPC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Remote Procedure Call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602246220"/>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123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NTP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Network Time 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87753876"/>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161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SNMP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Simple Network Management Protocol </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508814027"/>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162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SNMP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Simple Network Management Protocol (trap)</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01832097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Text Box 2">
            <a:extLst>
              <a:ext uri="{FF2B5EF4-FFF2-40B4-BE49-F238E27FC236}">
                <a16:creationId xmlns:a16="http://schemas.microsoft.com/office/drawing/2014/main" id="{128BD721-1FE2-4464-965B-35FF8F577B2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22.10</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User datagram format</a:t>
            </a:r>
          </a:p>
        </p:txBody>
      </p:sp>
      <p:sp>
        <p:nvSpPr>
          <p:cNvPr id="490499" name="Rectangle 3">
            <a:extLst>
              <a:ext uri="{FF2B5EF4-FFF2-40B4-BE49-F238E27FC236}">
                <a16:creationId xmlns:a16="http://schemas.microsoft.com/office/drawing/2014/main" id="{3917F4C3-730F-40ED-97EA-855DF70EC8D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0" name="Rectangle 4">
            <a:extLst>
              <a:ext uri="{FF2B5EF4-FFF2-40B4-BE49-F238E27FC236}">
                <a16:creationId xmlns:a16="http://schemas.microsoft.com/office/drawing/2014/main" id="{003302CB-81D0-4447-BBD8-654641C3C42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1" name="Rectangle 5">
            <a:extLst>
              <a:ext uri="{FF2B5EF4-FFF2-40B4-BE49-F238E27FC236}">
                <a16:creationId xmlns:a16="http://schemas.microsoft.com/office/drawing/2014/main" id="{6D76B67F-847D-4948-A310-50D724A2510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2" name="Rectangle 6">
            <a:extLst>
              <a:ext uri="{FF2B5EF4-FFF2-40B4-BE49-F238E27FC236}">
                <a16:creationId xmlns:a16="http://schemas.microsoft.com/office/drawing/2014/main" id="{D13BDA52-AF32-4D8D-A2F3-67ADEA0B029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3" name="Rectangle 7">
            <a:extLst>
              <a:ext uri="{FF2B5EF4-FFF2-40B4-BE49-F238E27FC236}">
                <a16:creationId xmlns:a16="http://schemas.microsoft.com/office/drawing/2014/main" id="{E1DC5D8A-8FB0-4FBA-8570-F5F5228D8F7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4" name="Rectangle 8">
            <a:extLst>
              <a:ext uri="{FF2B5EF4-FFF2-40B4-BE49-F238E27FC236}">
                <a16:creationId xmlns:a16="http://schemas.microsoft.com/office/drawing/2014/main" id="{19F2EBC2-4517-4C55-A1C3-C1C0239DEC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0505" name="Rectangle 9">
            <a:extLst>
              <a:ext uri="{FF2B5EF4-FFF2-40B4-BE49-F238E27FC236}">
                <a16:creationId xmlns:a16="http://schemas.microsoft.com/office/drawing/2014/main" id="{46365DF9-BE71-4449-B4AC-A1FDE13BDC7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0506" name="Picture 10">
            <a:extLst>
              <a:ext uri="{FF2B5EF4-FFF2-40B4-BE49-F238E27FC236}">
                <a16:creationId xmlns:a16="http://schemas.microsoft.com/office/drawing/2014/main" id="{0606D01B-43F1-4AD7-BEF1-411F6F8D7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017713"/>
            <a:ext cx="6696075" cy="28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4EFAE2E7-82F3-40F5-9503-8E03CC6F3AEA}"/>
              </a:ext>
            </a:extLst>
          </p:cNvPr>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UDP is a convenient transport-layer protocol for applications that provide flow and error control. It is also used by multimedia applications.</a:t>
            </a:r>
          </a:p>
        </p:txBody>
      </p:sp>
      <p:sp>
        <p:nvSpPr>
          <p:cNvPr id="522243" name="PubRRectCallout">
            <a:extLst>
              <a:ext uri="{FF2B5EF4-FFF2-40B4-BE49-F238E27FC236}">
                <a16:creationId xmlns:a16="http://schemas.microsoft.com/office/drawing/2014/main" id="{16D3A245-4828-49BE-9118-B657D2BA37A1}"/>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2244" name="Picture 4">
            <a:extLst>
              <a:ext uri="{FF2B5EF4-FFF2-40B4-BE49-F238E27FC236}">
                <a16:creationId xmlns:a16="http://schemas.microsoft.com/office/drawing/2014/main" id="{A6833376-E934-4350-B3F5-055D573C3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45" name="Text Box 5">
            <a:extLst>
              <a:ext uri="{FF2B5EF4-FFF2-40B4-BE49-F238E27FC236}">
                <a16:creationId xmlns:a16="http://schemas.microsoft.com/office/drawing/2014/main" id="{FC79605E-369F-4CF9-985D-D31F5E0D04E9}"/>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2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순서도: 자기 디스크 1">
            <a:extLst>
              <a:ext uri="{FF2B5EF4-FFF2-40B4-BE49-F238E27FC236}">
                <a16:creationId xmlns:a16="http://schemas.microsoft.com/office/drawing/2014/main" id="{AEFC1FF1-C4D8-4927-9BB5-55AA2EC045EF}"/>
              </a:ext>
            </a:extLst>
          </p:cNvPr>
          <p:cNvSpPr/>
          <p:nvPr/>
        </p:nvSpPr>
        <p:spPr bwMode="auto">
          <a:xfrm>
            <a:off x="3552115" y="1973910"/>
            <a:ext cx="533400" cy="685800"/>
          </a:xfrm>
          <a:prstGeom prst="flowChartMagneticDisk">
            <a:avLst/>
          </a:prstGeom>
          <a:solidFill>
            <a:srgbClr val="6AF4A5"/>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3" name="직사각형 2">
            <a:extLst>
              <a:ext uri="{FF2B5EF4-FFF2-40B4-BE49-F238E27FC236}">
                <a16:creationId xmlns:a16="http://schemas.microsoft.com/office/drawing/2014/main" id="{8D85F30D-BFFF-404E-9768-1A3F79A48B1C}"/>
              </a:ext>
            </a:extLst>
          </p:cNvPr>
          <p:cNvSpPr/>
          <p:nvPr/>
        </p:nvSpPr>
        <p:spPr bwMode="auto">
          <a:xfrm>
            <a:off x="3469931" y="1288110"/>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5" name="직선 연결선 4">
            <a:extLst>
              <a:ext uri="{FF2B5EF4-FFF2-40B4-BE49-F238E27FC236}">
                <a16:creationId xmlns:a16="http://schemas.microsoft.com/office/drawing/2014/main" id="{4B79538E-B091-4309-BC35-0AF3DC9F5B68}"/>
              </a:ext>
            </a:extLst>
          </p:cNvPr>
          <p:cNvCxnSpPr>
            <a:cxnSpLocks/>
            <a:stCxn id="3" idx="2"/>
            <a:endCxn id="2" idx="1"/>
          </p:cNvCxnSpPr>
          <p:nvPr/>
        </p:nvCxnSpPr>
        <p:spPr bwMode="auto">
          <a:xfrm flipH="1">
            <a:off x="3818815" y="1821510"/>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순서도: 자기 디스크 6">
            <a:extLst>
              <a:ext uri="{FF2B5EF4-FFF2-40B4-BE49-F238E27FC236}">
                <a16:creationId xmlns:a16="http://schemas.microsoft.com/office/drawing/2014/main" id="{CF2934A9-68A1-4BCF-B084-66314B698121}"/>
              </a:ext>
            </a:extLst>
          </p:cNvPr>
          <p:cNvSpPr/>
          <p:nvPr/>
        </p:nvSpPr>
        <p:spPr bwMode="auto">
          <a:xfrm>
            <a:off x="5029200" y="1973910"/>
            <a:ext cx="533400" cy="685800"/>
          </a:xfrm>
          <a:prstGeom prst="flowChartMagneticDisk">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8" name="직사각형 7">
            <a:extLst>
              <a:ext uri="{FF2B5EF4-FFF2-40B4-BE49-F238E27FC236}">
                <a16:creationId xmlns:a16="http://schemas.microsoft.com/office/drawing/2014/main" id="{CFBADE54-3ACF-4614-98F8-E4D332AD70FB}"/>
              </a:ext>
            </a:extLst>
          </p:cNvPr>
          <p:cNvSpPr/>
          <p:nvPr/>
        </p:nvSpPr>
        <p:spPr bwMode="auto">
          <a:xfrm>
            <a:off x="4947016" y="1288110"/>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9" name="직선 연결선 8">
            <a:extLst>
              <a:ext uri="{FF2B5EF4-FFF2-40B4-BE49-F238E27FC236}">
                <a16:creationId xmlns:a16="http://schemas.microsoft.com/office/drawing/2014/main" id="{6ACD0112-496E-41BC-853A-32BBC736C0AC}"/>
              </a:ext>
            </a:extLst>
          </p:cNvPr>
          <p:cNvCxnSpPr>
            <a:cxnSpLocks/>
            <a:stCxn id="8" idx="2"/>
            <a:endCxn id="7" idx="1"/>
          </p:cNvCxnSpPr>
          <p:nvPr/>
        </p:nvCxnSpPr>
        <p:spPr bwMode="auto">
          <a:xfrm flipH="1">
            <a:off x="5295900" y="1821510"/>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순서도: 자기 디스크 9">
            <a:extLst>
              <a:ext uri="{FF2B5EF4-FFF2-40B4-BE49-F238E27FC236}">
                <a16:creationId xmlns:a16="http://schemas.microsoft.com/office/drawing/2014/main" id="{EAEED5E1-3A77-44B6-AD90-C7A60918F76A}"/>
              </a:ext>
            </a:extLst>
          </p:cNvPr>
          <p:cNvSpPr/>
          <p:nvPr/>
        </p:nvSpPr>
        <p:spPr bwMode="auto">
          <a:xfrm>
            <a:off x="1890986" y="1973910"/>
            <a:ext cx="533400" cy="685800"/>
          </a:xfrm>
          <a:prstGeom prst="flowChartMagneticDisk">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1" name="직사각형 10">
            <a:extLst>
              <a:ext uri="{FF2B5EF4-FFF2-40B4-BE49-F238E27FC236}">
                <a16:creationId xmlns:a16="http://schemas.microsoft.com/office/drawing/2014/main" id="{B641C798-C138-4D52-9EF4-D9E6C0E41FFB}"/>
              </a:ext>
            </a:extLst>
          </p:cNvPr>
          <p:cNvSpPr/>
          <p:nvPr/>
        </p:nvSpPr>
        <p:spPr bwMode="auto">
          <a:xfrm>
            <a:off x="1808802" y="1288110"/>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12" name="직선 연결선 11">
            <a:extLst>
              <a:ext uri="{FF2B5EF4-FFF2-40B4-BE49-F238E27FC236}">
                <a16:creationId xmlns:a16="http://schemas.microsoft.com/office/drawing/2014/main" id="{EECF0DEA-8C63-42E7-B851-7489B0DB3D6A}"/>
              </a:ext>
            </a:extLst>
          </p:cNvPr>
          <p:cNvCxnSpPr>
            <a:cxnSpLocks/>
            <a:stCxn id="11" idx="2"/>
            <a:endCxn id="10" idx="1"/>
          </p:cNvCxnSpPr>
          <p:nvPr/>
        </p:nvCxnSpPr>
        <p:spPr bwMode="auto">
          <a:xfrm flipH="1">
            <a:off x="2157686" y="1821510"/>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4114EC04-3423-407D-A0E2-305974A09653}"/>
              </a:ext>
            </a:extLst>
          </p:cNvPr>
          <p:cNvSpPr txBox="1"/>
          <p:nvPr/>
        </p:nvSpPr>
        <p:spPr>
          <a:xfrm>
            <a:off x="1677453" y="2735910"/>
            <a:ext cx="843501" cy="369332"/>
          </a:xfrm>
          <a:prstGeom prst="rect">
            <a:avLst/>
          </a:prstGeom>
          <a:noFill/>
        </p:spPr>
        <p:txBody>
          <a:bodyPr wrap="none" rtlCol="0">
            <a:spAutoFit/>
          </a:bodyPr>
          <a:lstStyle/>
          <a:p>
            <a:r>
              <a:rPr lang="en-US" altLang="ko-KR" dirty="0"/>
              <a:t>/User</a:t>
            </a:r>
            <a:endParaRPr lang="ko-KR" altLang="en-US" dirty="0"/>
          </a:p>
        </p:txBody>
      </p:sp>
      <p:sp>
        <p:nvSpPr>
          <p:cNvPr id="14" name="TextBox 13">
            <a:extLst>
              <a:ext uri="{FF2B5EF4-FFF2-40B4-BE49-F238E27FC236}">
                <a16:creationId xmlns:a16="http://schemas.microsoft.com/office/drawing/2014/main" id="{3D8D0D8C-6258-414C-A6AE-874FAD90E6B8}"/>
              </a:ext>
            </a:extLst>
          </p:cNvPr>
          <p:cNvSpPr txBox="1"/>
          <p:nvPr/>
        </p:nvSpPr>
        <p:spPr>
          <a:xfrm>
            <a:off x="3393732" y="2779660"/>
            <a:ext cx="1023037" cy="369332"/>
          </a:xfrm>
          <a:prstGeom prst="rect">
            <a:avLst/>
          </a:prstGeom>
          <a:noFill/>
        </p:spPr>
        <p:txBody>
          <a:bodyPr wrap="none" rtlCol="0">
            <a:spAutoFit/>
          </a:bodyPr>
          <a:lstStyle/>
          <a:p>
            <a:r>
              <a:rPr lang="en-US" altLang="ko-KR" dirty="0"/>
              <a:t>/</a:t>
            </a:r>
            <a:r>
              <a:rPr lang="en-US" altLang="ko-KR" dirty="0" err="1"/>
              <a:t>DataB</a:t>
            </a:r>
            <a:endParaRPr lang="ko-KR" altLang="en-US" dirty="0"/>
          </a:p>
        </p:txBody>
      </p:sp>
      <p:sp>
        <p:nvSpPr>
          <p:cNvPr id="15" name="TextBox 14">
            <a:extLst>
              <a:ext uri="{FF2B5EF4-FFF2-40B4-BE49-F238E27FC236}">
                <a16:creationId xmlns:a16="http://schemas.microsoft.com/office/drawing/2014/main" id="{76085847-31D1-4739-BA93-D0A61DACE3F1}"/>
              </a:ext>
            </a:extLst>
          </p:cNvPr>
          <p:cNvSpPr txBox="1"/>
          <p:nvPr/>
        </p:nvSpPr>
        <p:spPr>
          <a:xfrm>
            <a:off x="1986004" y="880678"/>
            <a:ext cx="343364" cy="369332"/>
          </a:xfrm>
          <a:prstGeom prst="rect">
            <a:avLst/>
          </a:prstGeom>
          <a:noFill/>
        </p:spPr>
        <p:txBody>
          <a:bodyPr wrap="none" rtlCol="0">
            <a:spAutoFit/>
          </a:bodyPr>
          <a:lstStyle/>
          <a:p>
            <a:r>
              <a:rPr lang="en-US" altLang="ko-KR" dirty="0"/>
              <a:t>A</a:t>
            </a:r>
            <a:endParaRPr lang="ko-KR" altLang="en-US" dirty="0"/>
          </a:p>
        </p:txBody>
      </p:sp>
      <p:sp>
        <p:nvSpPr>
          <p:cNvPr id="16" name="TextBox 15">
            <a:extLst>
              <a:ext uri="{FF2B5EF4-FFF2-40B4-BE49-F238E27FC236}">
                <a16:creationId xmlns:a16="http://schemas.microsoft.com/office/drawing/2014/main" id="{0A0A7349-E1FC-4E09-B2CD-2E88571558FA}"/>
              </a:ext>
            </a:extLst>
          </p:cNvPr>
          <p:cNvSpPr txBox="1"/>
          <p:nvPr/>
        </p:nvSpPr>
        <p:spPr>
          <a:xfrm>
            <a:off x="3647133" y="836744"/>
            <a:ext cx="343364" cy="369332"/>
          </a:xfrm>
          <a:prstGeom prst="rect">
            <a:avLst/>
          </a:prstGeom>
          <a:noFill/>
        </p:spPr>
        <p:txBody>
          <a:bodyPr wrap="none" rtlCol="0">
            <a:spAutoFit/>
          </a:bodyPr>
          <a:lstStyle/>
          <a:p>
            <a:r>
              <a:rPr lang="en-US" altLang="ko-KR" dirty="0"/>
              <a:t>B</a:t>
            </a:r>
            <a:endParaRPr lang="ko-KR" altLang="en-US" dirty="0"/>
          </a:p>
        </p:txBody>
      </p:sp>
      <p:sp>
        <p:nvSpPr>
          <p:cNvPr id="17" name="TextBox 16">
            <a:extLst>
              <a:ext uri="{FF2B5EF4-FFF2-40B4-BE49-F238E27FC236}">
                <a16:creationId xmlns:a16="http://schemas.microsoft.com/office/drawing/2014/main" id="{31D9E420-645C-4E95-9715-0F40E645C4F3}"/>
              </a:ext>
            </a:extLst>
          </p:cNvPr>
          <p:cNvSpPr txBox="1"/>
          <p:nvPr/>
        </p:nvSpPr>
        <p:spPr>
          <a:xfrm>
            <a:off x="5082969" y="836744"/>
            <a:ext cx="343364" cy="369332"/>
          </a:xfrm>
          <a:prstGeom prst="rect">
            <a:avLst/>
          </a:prstGeom>
          <a:noFill/>
        </p:spPr>
        <p:txBody>
          <a:bodyPr wrap="none" rtlCol="0">
            <a:spAutoFit/>
          </a:bodyPr>
          <a:lstStyle/>
          <a:p>
            <a:r>
              <a:rPr lang="en-US" altLang="ko-KR" dirty="0"/>
              <a:t>C</a:t>
            </a:r>
            <a:endParaRPr lang="ko-KR" altLang="en-US" dirty="0"/>
          </a:p>
        </p:txBody>
      </p:sp>
      <p:cxnSp>
        <p:nvCxnSpPr>
          <p:cNvPr id="18" name="직선 연결선 17">
            <a:extLst>
              <a:ext uri="{FF2B5EF4-FFF2-40B4-BE49-F238E27FC236}">
                <a16:creationId xmlns:a16="http://schemas.microsoft.com/office/drawing/2014/main" id="{71D2B807-CB46-4137-85CC-679764DA165F}"/>
              </a:ext>
            </a:extLst>
          </p:cNvPr>
          <p:cNvCxnSpPr>
            <a:cxnSpLocks/>
          </p:cNvCxnSpPr>
          <p:nvPr/>
        </p:nvCxnSpPr>
        <p:spPr bwMode="auto">
          <a:xfrm flipH="1">
            <a:off x="953754" y="526110"/>
            <a:ext cx="5980446" cy="0"/>
          </a:xfrm>
          <a:prstGeom prst="line">
            <a:avLst/>
          </a:prstGeom>
          <a:solidFill>
            <a:schemeClr val="accent1"/>
          </a:solidFill>
          <a:ln w="28575" cap="flat" cmpd="sng" algn="ctr">
            <a:solidFill>
              <a:srgbClr val="00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3B540814-B948-4FEC-A63A-8D731BC8D68F}"/>
              </a:ext>
            </a:extLst>
          </p:cNvPr>
          <p:cNvSpPr txBox="1"/>
          <p:nvPr/>
        </p:nvSpPr>
        <p:spPr>
          <a:xfrm>
            <a:off x="7011007" y="351836"/>
            <a:ext cx="652743" cy="369332"/>
          </a:xfrm>
          <a:prstGeom prst="rect">
            <a:avLst/>
          </a:prstGeom>
          <a:noFill/>
        </p:spPr>
        <p:txBody>
          <a:bodyPr wrap="none" rtlCol="0">
            <a:spAutoFit/>
          </a:bodyPr>
          <a:lstStyle/>
          <a:p>
            <a:r>
              <a:rPr lang="en-US" altLang="ko-KR" dirty="0"/>
              <a:t>LAN</a:t>
            </a:r>
            <a:endParaRPr lang="ko-KR" altLang="en-US" dirty="0"/>
          </a:p>
        </p:txBody>
      </p:sp>
      <p:cxnSp>
        <p:nvCxnSpPr>
          <p:cNvPr id="23" name="직선 연결선 22">
            <a:extLst>
              <a:ext uri="{FF2B5EF4-FFF2-40B4-BE49-F238E27FC236}">
                <a16:creationId xmlns:a16="http://schemas.microsoft.com/office/drawing/2014/main" id="{EDE8DA0F-70BD-4543-A46B-76106EF1A2E0}"/>
              </a:ext>
            </a:extLst>
          </p:cNvPr>
          <p:cNvCxnSpPr>
            <a:cxnSpLocks/>
          </p:cNvCxnSpPr>
          <p:nvPr/>
        </p:nvCxnSpPr>
        <p:spPr bwMode="auto">
          <a:xfrm>
            <a:off x="2002062" y="536502"/>
            <a:ext cx="0" cy="789708"/>
          </a:xfrm>
          <a:prstGeom prst="line">
            <a:avLst/>
          </a:prstGeom>
          <a:solidFill>
            <a:schemeClr val="accent1"/>
          </a:solidFill>
          <a:ln w="28575" cap="flat" cmpd="sng" algn="ctr">
            <a:solidFill>
              <a:srgbClr val="00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직선 연결선 25">
            <a:extLst>
              <a:ext uri="{FF2B5EF4-FFF2-40B4-BE49-F238E27FC236}">
                <a16:creationId xmlns:a16="http://schemas.microsoft.com/office/drawing/2014/main" id="{5D94DC60-C85A-416A-AB17-DF3A2A77EF15}"/>
              </a:ext>
            </a:extLst>
          </p:cNvPr>
          <p:cNvCxnSpPr>
            <a:cxnSpLocks/>
          </p:cNvCxnSpPr>
          <p:nvPr/>
        </p:nvCxnSpPr>
        <p:spPr bwMode="auto">
          <a:xfrm>
            <a:off x="3733800" y="536502"/>
            <a:ext cx="0" cy="789708"/>
          </a:xfrm>
          <a:prstGeom prst="line">
            <a:avLst/>
          </a:prstGeom>
          <a:solidFill>
            <a:schemeClr val="accent1"/>
          </a:solidFill>
          <a:ln w="28575" cap="flat" cmpd="sng" algn="ctr">
            <a:solidFill>
              <a:srgbClr val="00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직선 연결선 26">
            <a:extLst>
              <a:ext uri="{FF2B5EF4-FFF2-40B4-BE49-F238E27FC236}">
                <a16:creationId xmlns:a16="http://schemas.microsoft.com/office/drawing/2014/main" id="{A480A5F9-7A00-41CF-AC44-52F93F6098F9}"/>
              </a:ext>
            </a:extLst>
          </p:cNvPr>
          <p:cNvCxnSpPr>
            <a:cxnSpLocks/>
          </p:cNvCxnSpPr>
          <p:nvPr/>
        </p:nvCxnSpPr>
        <p:spPr bwMode="auto">
          <a:xfrm>
            <a:off x="5082969" y="536502"/>
            <a:ext cx="0" cy="789708"/>
          </a:xfrm>
          <a:prstGeom prst="line">
            <a:avLst/>
          </a:prstGeom>
          <a:solidFill>
            <a:schemeClr val="accent1"/>
          </a:solidFill>
          <a:ln w="28575" cap="flat" cmpd="sng" algn="ctr">
            <a:solidFill>
              <a:srgbClr val="00CC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a:extLst>
              <a:ext uri="{FF2B5EF4-FFF2-40B4-BE49-F238E27FC236}">
                <a16:creationId xmlns:a16="http://schemas.microsoft.com/office/drawing/2014/main" id="{6B225CE0-954A-492E-B6B5-080014BCAC9E}"/>
              </a:ext>
            </a:extLst>
          </p:cNvPr>
          <p:cNvSpPr txBox="1"/>
          <p:nvPr/>
        </p:nvSpPr>
        <p:spPr>
          <a:xfrm>
            <a:off x="4917219" y="2735910"/>
            <a:ext cx="1018227" cy="369332"/>
          </a:xfrm>
          <a:prstGeom prst="rect">
            <a:avLst/>
          </a:prstGeom>
          <a:noFill/>
        </p:spPr>
        <p:txBody>
          <a:bodyPr wrap="none" rtlCol="0">
            <a:spAutoFit/>
          </a:bodyPr>
          <a:lstStyle/>
          <a:p>
            <a:r>
              <a:rPr lang="en-US" altLang="ko-KR" dirty="0"/>
              <a:t>/</a:t>
            </a:r>
            <a:r>
              <a:rPr lang="en-US" altLang="ko-KR" dirty="0" err="1"/>
              <a:t>DataC</a:t>
            </a:r>
            <a:endParaRPr lang="ko-KR" altLang="en-US" dirty="0"/>
          </a:p>
        </p:txBody>
      </p:sp>
      <p:sp>
        <p:nvSpPr>
          <p:cNvPr id="30" name="순서도: 자기 디스크 29">
            <a:extLst>
              <a:ext uri="{FF2B5EF4-FFF2-40B4-BE49-F238E27FC236}">
                <a16:creationId xmlns:a16="http://schemas.microsoft.com/office/drawing/2014/main" id="{6F89A50E-85C4-487B-A428-9BEA5FC17B3E}"/>
              </a:ext>
            </a:extLst>
          </p:cNvPr>
          <p:cNvSpPr/>
          <p:nvPr/>
        </p:nvSpPr>
        <p:spPr bwMode="auto">
          <a:xfrm>
            <a:off x="517966" y="5428874"/>
            <a:ext cx="533400" cy="685800"/>
          </a:xfrm>
          <a:prstGeom prst="flowChartMagneticDisk">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31" name="직사각형 30">
            <a:extLst>
              <a:ext uri="{FF2B5EF4-FFF2-40B4-BE49-F238E27FC236}">
                <a16:creationId xmlns:a16="http://schemas.microsoft.com/office/drawing/2014/main" id="{43C5A718-A48A-4680-8C72-0956637DC765}"/>
              </a:ext>
            </a:extLst>
          </p:cNvPr>
          <p:cNvSpPr/>
          <p:nvPr/>
        </p:nvSpPr>
        <p:spPr bwMode="auto">
          <a:xfrm>
            <a:off x="435782" y="4743074"/>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32" name="직선 연결선 31">
            <a:extLst>
              <a:ext uri="{FF2B5EF4-FFF2-40B4-BE49-F238E27FC236}">
                <a16:creationId xmlns:a16="http://schemas.microsoft.com/office/drawing/2014/main" id="{9FDF9C8F-10D2-422F-A7C0-CECC3FB5B2CE}"/>
              </a:ext>
            </a:extLst>
          </p:cNvPr>
          <p:cNvCxnSpPr>
            <a:cxnSpLocks/>
            <a:stCxn id="31" idx="2"/>
            <a:endCxn id="30" idx="1"/>
          </p:cNvCxnSpPr>
          <p:nvPr/>
        </p:nvCxnSpPr>
        <p:spPr bwMode="auto">
          <a:xfrm flipH="1">
            <a:off x="784666" y="5276474"/>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447C21FE-F057-4E7E-B332-6F4C1C53322C}"/>
              </a:ext>
            </a:extLst>
          </p:cNvPr>
          <p:cNvSpPr txBox="1"/>
          <p:nvPr/>
        </p:nvSpPr>
        <p:spPr>
          <a:xfrm>
            <a:off x="1363320" y="4381501"/>
            <a:ext cx="1314784" cy="923330"/>
          </a:xfrm>
          <a:prstGeom prst="rect">
            <a:avLst/>
          </a:prstGeom>
          <a:noFill/>
        </p:spPr>
        <p:txBody>
          <a:bodyPr wrap="none" rtlCol="0">
            <a:spAutoFit/>
          </a:bodyPr>
          <a:lstStyle/>
          <a:p>
            <a:r>
              <a:rPr lang="en-US" altLang="ko-KR" dirty="0"/>
              <a:t>/User</a:t>
            </a:r>
          </a:p>
          <a:p>
            <a:r>
              <a:rPr lang="en-US" altLang="ko-KR" dirty="0">
                <a:solidFill>
                  <a:srgbClr val="FF0000"/>
                </a:solidFill>
              </a:rPr>
              <a:t>/B/</a:t>
            </a:r>
            <a:r>
              <a:rPr lang="en-US" altLang="ko-KR" dirty="0" err="1">
                <a:solidFill>
                  <a:srgbClr val="FF0000"/>
                </a:solidFill>
              </a:rPr>
              <a:t>DataB</a:t>
            </a:r>
            <a:endParaRPr lang="en-US" altLang="ko-KR" dirty="0">
              <a:solidFill>
                <a:srgbClr val="FF0000"/>
              </a:solidFill>
            </a:endParaRPr>
          </a:p>
          <a:p>
            <a:r>
              <a:rPr lang="en-US" altLang="ko-KR" dirty="0">
                <a:solidFill>
                  <a:srgbClr val="FF0000"/>
                </a:solidFill>
              </a:rPr>
              <a:t>/C/</a:t>
            </a:r>
            <a:r>
              <a:rPr lang="en-US" altLang="ko-KR" dirty="0" err="1">
                <a:solidFill>
                  <a:srgbClr val="FF0000"/>
                </a:solidFill>
              </a:rPr>
              <a:t>DataC</a:t>
            </a:r>
            <a:endParaRPr lang="ko-KR" altLang="en-US" dirty="0">
              <a:solidFill>
                <a:srgbClr val="FF0000"/>
              </a:solidFill>
            </a:endParaRPr>
          </a:p>
        </p:txBody>
      </p:sp>
      <p:sp>
        <p:nvSpPr>
          <p:cNvPr id="34" name="TextBox 33">
            <a:extLst>
              <a:ext uri="{FF2B5EF4-FFF2-40B4-BE49-F238E27FC236}">
                <a16:creationId xmlns:a16="http://schemas.microsoft.com/office/drawing/2014/main" id="{73B91103-A107-41E1-AE33-A0238120A687}"/>
              </a:ext>
            </a:extLst>
          </p:cNvPr>
          <p:cNvSpPr txBox="1"/>
          <p:nvPr/>
        </p:nvSpPr>
        <p:spPr>
          <a:xfrm>
            <a:off x="612984" y="4335642"/>
            <a:ext cx="343364" cy="369332"/>
          </a:xfrm>
          <a:prstGeom prst="rect">
            <a:avLst/>
          </a:prstGeom>
          <a:noFill/>
        </p:spPr>
        <p:txBody>
          <a:bodyPr wrap="none" rtlCol="0">
            <a:spAutoFit/>
          </a:bodyPr>
          <a:lstStyle/>
          <a:p>
            <a:r>
              <a:rPr lang="en-US" altLang="ko-KR" dirty="0"/>
              <a:t>A</a:t>
            </a:r>
            <a:endParaRPr lang="ko-KR" altLang="en-US" dirty="0"/>
          </a:p>
        </p:txBody>
      </p:sp>
      <p:sp>
        <p:nvSpPr>
          <p:cNvPr id="40" name="순서도: 자기 디스크 39">
            <a:extLst>
              <a:ext uri="{FF2B5EF4-FFF2-40B4-BE49-F238E27FC236}">
                <a16:creationId xmlns:a16="http://schemas.microsoft.com/office/drawing/2014/main" id="{1FDEFC03-A3C8-4820-85FE-C5E7C554AB33}"/>
              </a:ext>
            </a:extLst>
          </p:cNvPr>
          <p:cNvSpPr/>
          <p:nvPr/>
        </p:nvSpPr>
        <p:spPr bwMode="auto">
          <a:xfrm>
            <a:off x="1313434" y="5447767"/>
            <a:ext cx="533400" cy="685800"/>
          </a:xfrm>
          <a:prstGeom prst="flowChartMagneticDisk">
            <a:avLst/>
          </a:prstGeom>
          <a:solidFill>
            <a:srgbClr val="6AF4A5"/>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41" name="직선 연결선 40">
            <a:extLst>
              <a:ext uri="{FF2B5EF4-FFF2-40B4-BE49-F238E27FC236}">
                <a16:creationId xmlns:a16="http://schemas.microsoft.com/office/drawing/2014/main" id="{AE2F359C-2C72-4014-8933-02C299495B27}"/>
              </a:ext>
            </a:extLst>
          </p:cNvPr>
          <p:cNvCxnSpPr>
            <a:cxnSpLocks/>
            <a:stCxn id="31" idx="2"/>
            <a:endCxn id="40" idx="1"/>
          </p:cNvCxnSpPr>
          <p:nvPr/>
        </p:nvCxnSpPr>
        <p:spPr bwMode="auto">
          <a:xfrm>
            <a:off x="800724" y="5276474"/>
            <a:ext cx="779410" cy="171293"/>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순서도: 자기 디스크 41">
            <a:extLst>
              <a:ext uri="{FF2B5EF4-FFF2-40B4-BE49-F238E27FC236}">
                <a16:creationId xmlns:a16="http://schemas.microsoft.com/office/drawing/2014/main" id="{5014BF3B-4B99-40C1-B873-04AAF0CA365D}"/>
              </a:ext>
            </a:extLst>
          </p:cNvPr>
          <p:cNvSpPr/>
          <p:nvPr/>
        </p:nvSpPr>
        <p:spPr bwMode="auto">
          <a:xfrm>
            <a:off x="2062668" y="5486400"/>
            <a:ext cx="533400" cy="685800"/>
          </a:xfrm>
          <a:prstGeom prst="flowChartMagneticDisk">
            <a:avLst/>
          </a:prstGeom>
          <a:solidFill>
            <a:schemeClr val="tx2">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43" name="직선 연결선 42">
            <a:extLst>
              <a:ext uri="{FF2B5EF4-FFF2-40B4-BE49-F238E27FC236}">
                <a16:creationId xmlns:a16="http://schemas.microsoft.com/office/drawing/2014/main" id="{B5C50A28-2E67-4761-BF8D-A204D20BA5DC}"/>
              </a:ext>
            </a:extLst>
          </p:cNvPr>
          <p:cNvCxnSpPr>
            <a:cxnSpLocks/>
            <a:stCxn id="31" idx="2"/>
            <a:endCxn id="42" idx="1"/>
          </p:cNvCxnSpPr>
          <p:nvPr/>
        </p:nvCxnSpPr>
        <p:spPr bwMode="auto">
          <a:xfrm>
            <a:off x="800724" y="5276474"/>
            <a:ext cx="1528644" cy="209926"/>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순서도: 자기 디스크 47">
            <a:extLst>
              <a:ext uri="{FF2B5EF4-FFF2-40B4-BE49-F238E27FC236}">
                <a16:creationId xmlns:a16="http://schemas.microsoft.com/office/drawing/2014/main" id="{1D2196D0-E779-4AE2-B1BD-F1A157776566}"/>
              </a:ext>
            </a:extLst>
          </p:cNvPr>
          <p:cNvSpPr/>
          <p:nvPr/>
        </p:nvSpPr>
        <p:spPr bwMode="auto">
          <a:xfrm>
            <a:off x="3441048" y="5492681"/>
            <a:ext cx="533400" cy="685800"/>
          </a:xfrm>
          <a:prstGeom prst="flowChartMagneticDisk">
            <a:avLst/>
          </a:prstGeom>
          <a:solidFill>
            <a:srgbClr val="6AF4A5"/>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49" name="직사각형 48">
            <a:extLst>
              <a:ext uri="{FF2B5EF4-FFF2-40B4-BE49-F238E27FC236}">
                <a16:creationId xmlns:a16="http://schemas.microsoft.com/office/drawing/2014/main" id="{761673AE-4768-442D-8CDF-8DF57BC742FC}"/>
              </a:ext>
            </a:extLst>
          </p:cNvPr>
          <p:cNvSpPr/>
          <p:nvPr/>
        </p:nvSpPr>
        <p:spPr bwMode="auto">
          <a:xfrm>
            <a:off x="3358864" y="4806881"/>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50" name="직선 연결선 49">
            <a:extLst>
              <a:ext uri="{FF2B5EF4-FFF2-40B4-BE49-F238E27FC236}">
                <a16:creationId xmlns:a16="http://schemas.microsoft.com/office/drawing/2014/main" id="{71BFA468-6EF1-4C1F-A248-CE7494122212}"/>
              </a:ext>
            </a:extLst>
          </p:cNvPr>
          <p:cNvCxnSpPr>
            <a:cxnSpLocks/>
            <a:stCxn id="49" idx="2"/>
            <a:endCxn id="48" idx="1"/>
          </p:cNvCxnSpPr>
          <p:nvPr/>
        </p:nvCxnSpPr>
        <p:spPr bwMode="auto">
          <a:xfrm flipH="1">
            <a:off x="3707748" y="5340281"/>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a:extLst>
              <a:ext uri="{FF2B5EF4-FFF2-40B4-BE49-F238E27FC236}">
                <a16:creationId xmlns:a16="http://schemas.microsoft.com/office/drawing/2014/main" id="{16CA856D-C796-4FD4-827D-4980A410FB1E}"/>
              </a:ext>
            </a:extLst>
          </p:cNvPr>
          <p:cNvSpPr txBox="1"/>
          <p:nvPr/>
        </p:nvSpPr>
        <p:spPr>
          <a:xfrm>
            <a:off x="4286402" y="4445308"/>
            <a:ext cx="1314784" cy="923330"/>
          </a:xfrm>
          <a:prstGeom prst="rect">
            <a:avLst/>
          </a:prstGeom>
          <a:noFill/>
        </p:spPr>
        <p:txBody>
          <a:bodyPr wrap="none" rtlCol="0">
            <a:spAutoFit/>
          </a:bodyPr>
          <a:lstStyle/>
          <a:p>
            <a:r>
              <a:rPr lang="en-US" altLang="ko-KR" dirty="0"/>
              <a:t>/</a:t>
            </a:r>
            <a:r>
              <a:rPr lang="en-US" altLang="ko-KR" dirty="0" err="1"/>
              <a:t>DataB</a:t>
            </a:r>
            <a:endParaRPr lang="en-US" altLang="ko-KR" dirty="0"/>
          </a:p>
          <a:p>
            <a:r>
              <a:rPr lang="en-US" altLang="ko-KR" dirty="0">
                <a:solidFill>
                  <a:srgbClr val="FF0000"/>
                </a:solidFill>
              </a:rPr>
              <a:t>/A/User</a:t>
            </a:r>
          </a:p>
          <a:p>
            <a:r>
              <a:rPr lang="en-US" altLang="ko-KR" dirty="0">
                <a:solidFill>
                  <a:srgbClr val="FF0000"/>
                </a:solidFill>
              </a:rPr>
              <a:t>/C/</a:t>
            </a:r>
            <a:r>
              <a:rPr lang="en-US" altLang="ko-KR" dirty="0" err="1">
                <a:solidFill>
                  <a:srgbClr val="FF0000"/>
                </a:solidFill>
              </a:rPr>
              <a:t>DataC</a:t>
            </a:r>
            <a:endParaRPr lang="ko-KR" altLang="en-US" dirty="0">
              <a:solidFill>
                <a:srgbClr val="FF0000"/>
              </a:solidFill>
            </a:endParaRPr>
          </a:p>
        </p:txBody>
      </p:sp>
      <p:sp>
        <p:nvSpPr>
          <p:cNvPr id="52" name="TextBox 51">
            <a:extLst>
              <a:ext uri="{FF2B5EF4-FFF2-40B4-BE49-F238E27FC236}">
                <a16:creationId xmlns:a16="http://schemas.microsoft.com/office/drawing/2014/main" id="{78615693-6213-4C7B-9679-B40A3FF2626C}"/>
              </a:ext>
            </a:extLst>
          </p:cNvPr>
          <p:cNvSpPr txBox="1"/>
          <p:nvPr/>
        </p:nvSpPr>
        <p:spPr>
          <a:xfrm>
            <a:off x="3536066" y="4399449"/>
            <a:ext cx="343364" cy="369332"/>
          </a:xfrm>
          <a:prstGeom prst="rect">
            <a:avLst/>
          </a:prstGeom>
          <a:noFill/>
        </p:spPr>
        <p:txBody>
          <a:bodyPr wrap="none" rtlCol="0">
            <a:spAutoFit/>
          </a:bodyPr>
          <a:lstStyle/>
          <a:p>
            <a:r>
              <a:rPr lang="en-US" altLang="ko-KR" dirty="0"/>
              <a:t>B</a:t>
            </a:r>
            <a:endParaRPr lang="ko-KR" altLang="en-US" dirty="0"/>
          </a:p>
        </p:txBody>
      </p:sp>
      <p:sp>
        <p:nvSpPr>
          <p:cNvPr id="53" name="순서도: 자기 디스크 52">
            <a:extLst>
              <a:ext uri="{FF2B5EF4-FFF2-40B4-BE49-F238E27FC236}">
                <a16:creationId xmlns:a16="http://schemas.microsoft.com/office/drawing/2014/main" id="{39CFFC00-183C-4CA1-BB05-00868394BCC1}"/>
              </a:ext>
            </a:extLst>
          </p:cNvPr>
          <p:cNvSpPr/>
          <p:nvPr/>
        </p:nvSpPr>
        <p:spPr bwMode="auto">
          <a:xfrm>
            <a:off x="4236516" y="5511574"/>
            <a:ext cx="533400" cy="685800"/>
          </a:xfrm>
          <a:prstGeom prst="flowChartMagneticDisk">
            <a:avLst/>
          </a:prstGeom>
          <a:solidFill>
            <a:schemeClr val="accent2"/>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54" name="직선 연결선 53">
            <a:extLst>
              <a:ext uri="{FF2B5EF4-FFF2-40B4-BE49-F238E27FC236}">
                <a16:creationId xmlns:a16="http://schemas.microsoft.com/office/drawing/2014/main" id="{F5BF49CC-8A29-4E61-9234-D1E510FC3042}"/>
              </a:ext>
            </a:extLst>
          </p:cNvPr>
          <p:cNvCxnSpPr>
            <a:cxnSpLocks/>
            <a:stCxn id="49" idx="2"/>
            <a:endCxn id="53" idx="1"/>
          </p:cNvCxnSpPr>
          <p:nvPr/>
        </p:nvCxnSpPr>
        <p:spPr bwMode="auto">
          <a:xfrm>
            <a:off x="3723806" y="5340281"/>
            <a:ext cx="779410" cy="171293"/>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순서도: 자기 디스크 54">
            <a:extLst>
              <a:ext uri="{FF2B5EF4-FFF2-40B4-BE49-F238E27FC236}">
                <a16:creationId xmlns:a16="http://schemas.microsoft.com/office/drawing/2014/main" id="{D4BC3986-9431-4F65-A7DA-F615BDB6D993}"/>
              </a:ext>
            </a:extLst>
          </p:cNvPr>
          <p:cNvSpPr/>
          <p:nvPr/>
        </p:nvSpPr>
        <p:spPr bwMode="auto">
          <a:xfrm>
            <a:off x="4985750" y="5550207"/>
            <a:ext cx="533400" cy="685800"/>
          </a:xfrm>
          <a:prstGeom prst="flowChartMagneticDisk">
            <a:avLst/>
          </a:prstGeom>
          <a:solidFill>
            <a:schemeClr val="tx2">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56" name="직선 연결선 55">
            <a:extLst>
              <a:ext uri="{FF2B5EF4-FFF2-40B4-BE49-F238E27FC236}">
                <a16:creationId xmlns:a16="http://schemas.microsoft.com/office/drawing/2014/main" id="{18D6196A-1FE1-4419-A2F3-391035A40DE6}"/>
              </a:ext>
            </a:extLst>
          </p:cNvPr>
          <p:cNvCxnSpPr>
            <a:cxnSpLocks/>
            <a:stCxn id="49" idx="2"/>
            <a:endCxn id="55" idx="1"/>
          </p:cNvCxnSpPr>
          <p:nvPr/>
        </p:nvCxnSpPr>
        <p:spPr bwMode="auto">
          <a:xfrm>
            <a:off x="3723806" y="5340281"/>
            <a:ext cx="1528644" cy="209926"/>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순서도: 자기 디스크 56">
            <a:extLst>
              <a:ext uri="{FF2B5EF4-FFF2-40B4-BE49-F238E27FC236}">
                <a16:creationId xmlns:a16="http://schemas.microsoft.com/office/drawing/2014/main" id="{846899FA-B602-4A30-AF5F-11D34566D671}"/>
              </a:ext>
            </a:extLst>
          </p:cNvPr>
          <p:cNvSpPr/>
          <p:nvPr/>
        </p:nvSpPr>
        <p:spPr bwMode="auto">
          <a:xfrm>
            <a:off x="6219315" y="5627197"/>
            <a:ext cx="533400" cy="685800"/>
          </a:xfrm>
          <a:prstGeom prst="flowChartMagneticDisk">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58" name="직사각형 57">
            <a:extLst>
              <a:ext uri="{FF2B5EF4-FFF2-40B4-BE49-F238E27FC236}">
                <a16:creationId xmlns:a16="http://schemas.microsoft.com/office/drawing/2014/main" id="{9E90BC10-20E9-4909-B613-7A5CE596AA61}"/>
              </a:ext>
            </a:extLst>
          </p:cNvPr>
          <p:cNvSpPr/>
          <p:nvPr/>
        </p:nvSpPr>
        <p:spPr bwMode="auto">
          <a:xfrm>
            <a:off x="6137131" y="4941397"/>
            <a:ext cx="729883" cy="5334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59" name="직선 연결선 58">
            <a:extLst>
              <a:ext uri="{FF2B5EF4-FFF2-40B4-BE49-F238E27FC236}">
                <a16:creationId xmlns:a16="http://schemas.microsoft.com/office/drawing/2014/main" id="{09A7D78B-8E1A-49E3-A948-1E6B1F0C48D3}"/>
              </a:ext>
            </a:extLst>
          </p:cNvPr>
          <p:cNvCxnSpPr>
            <a:cxnSpLocks/>
            <a:stCxn id="58" idx="2"/>
            <a:endCxn id="57" idx="1"/>
          </p:cNvCxnSpPr>
          <p:nvPr/>
        </p:nvCxnSpPr>
        <p:spPr bwMode="auto">
          <a:xfrm flipH="1">
            <a:off x="6486015" y="5474797"/>
            <a:ext cx="16058"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B82445D9-EED7-421B-A0D0-5A8E33F9D38E}"/>
              </a:ext>
            </a:extLst>
          </p:cNvPr>
          <p:cNvSpPr txBox="1"/>
          <p:nvPr/>
        </p:nvSpPr>
        <p:spPr>
          <a:xfrm>
            <a:off x="7064669" y="4579824"/>
            <a:ext cx="1314784" cy="923330"/>
          </a:xfrm>
          <a:prstGeom prst="rect">
            <a:avLst/>
          </a:prstGeom>
          <a:noFill/>
        </p:spPr>
        <p:txBody>
          <a:bodyPr wrap="square" rtlCol="0">
            <a:spAutoFit/>
          </a:bodyPr>
          <a:lstStyle/>
          <a:p>
            <a:r>
              <a:rPr lang="en-US" altLang="ko-KR" dirty="0"/>
              <a:t>/</a:t>
            </a:r>
            <a:r>
              <a:rPr lang="en-US" altLang="ko-KR" dirty="0" err="1"/>
              <a:t>DataC</a:t>
            </a:r>
            <a:endParaRPr lang="en-US" altLang="ko-KR" dirty="0"/>
          </a:p>
          <a:p>
            <a:r>
              <a:rPr lang="en-US" altLang="ko-KR" dirty="0">
                <a:solidFill>
                  <a:srgbClr val="FF0000"/>
                </a:solidFill>
              </a:rPr>
              <a:t>/A/User</a:t>
            </a:r>
          </a:p>
          <a:p>
            <a:r>
              <a:rPr lang="en-US" altLang="ko-KR" dirty="0">
                <a:solidFill>
                  <a:srgbClr val="FF0000"/>
                </a:solidFill>
              </a:rPr>
              <a:t>/B/</a:t>
            </a:r>
            <a:r>
              <a:rPr lang="en-US" altLang="ko-KR" dirty="0" err="1">
                <a:solidFill>
                  <a:srgbClr val="FF0000"/>
                </a:solidFill>
              </a:rPr>
              <a:t>DataB</a:t>
            </a:r>
            <a:endParaRPr lang="ko-KR" altLang="en-US" dirty="0">
              <a:solidFill>
                <a:srgbClr val="FF0000"/>
              </a:solidFill>
            </a:endParaRPr>
          </a:p>
        </p:txBody>
      </p:sp>
      <p:sp>
        <p:nvSpPr>
          <p:cNvPr id="61" name="TextBox 60">
            <a:extLst>
              <a:ext uri="{FF2B5EF4-FFF2-40B4-BE49-F238E27FC236}">
                <a16:creationId xmlns:a16="http://schemas.microsoft.com/office/drawing/2014/main" id="{96E0AF0A-3957-46DC-B4A0-819B602B678D}"/>
              </a:ext>
            </a:extLst>
          </p:cNvPr>
          <p:cNvSpPr txBox="1"/>
          <p:nvPr/>
        </p:nvSpPr>
        <p:spPr>
          <a:xfrm>
            <a:off x="6314333" y="4533965"/>
            <a:ext cx="338554" cy="369332"/>
          </a:xfrm>
          <a:prstGeom prst="rect">
            <a:avLst/>
          </a:prstGeom>
          <a:noFill/>
        </p:spPr>
        <p:txBody>
          <a:bodyPr wrap="none" rtlCol="0">
            <a:spAutoFit/>
          </a:bodyPr>
          <a:lstStyle/>
          <a:p>
            <a:r>
              <a:rPr lang="en-US" altLang="ko-KR" dirty="0"/>
              <a:t>C</a:t>
            </a:r>
            <a:endParaRPr lang="ko-KR" altLang="en-US" dirty="0"/>
          </a:p>
        </p:txBody>
      </p:sp>
      <p:sp>
        <p:nvSpPr>
          <p:cNvPr id="62" name="순서도: 자기 디스크 61">
            <a:extLst>
              <a:ext uri="{FF2B5EF4-FFF2-40B4-BE49-F238E27FC236}">
                <a16:creationId xmlns:a16="http://schemas.microsoft.com/office/drawing/2014/main" id="{930E3FC5-9AD5-4F27-8829-D42D663B61B9}"/>
              </a:ext>
            </a:extLst>
          </p:cNvPr>
          <p:cNvSpPr/>
          <p:nvPr/>
        </p:nvSpPr>
        <p:spPr bwMode="auto">
          <a:xfrm>
            <a:off x="7014783" y="5646090"/>
            <a:ext cx="533400" cy="685800"/>
          </a:xfrm>
          <a:prstGeom prst="flowChartMagneticDisk">
            <a:avLst/>
          </a:prstGeom>
          <a:solidFill>
            <a:schemeClr val="accent2"/>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63" name="직선 연결선 62">
            <a:extLst>
              <a:ext uri="{FF2B5EF4-FFF2-40B4-BE49-F238E27FC236}">
                <a16:creationId xmlns:a16="http://schemas.microsoft.com/office/drawing/2014/main" id="{B417F3F0-E3A3-41A3-AC3F-E7147C7C86B0}"/>
              </a:ext>
            </a:extLst>
          </p:cNvPr>
          <p:cNvCxnSpPr>
            <a:cxnSpLocks/>
            <a:stCxn id="58" idx="2"/>
            <a:endCxn id="62" idx="1"/>
          </p:cNvCxnSpPr>
          <p:nvPr/>
        </p:nvCxnSpPr>
        <p:spPr bwMode="auto">
          <a:xfrm>
            <a:off x="6502073" y="5474797"/>
            <a:ext cx="779410" cy="171293"/>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순서도: 자기 디스크 63">
            <a:extLst>
              <a:ext uri="{FF2B5EF4-FFF2-40B4-BE49-F238E27FC236}">
                <a16:creationId xmlns:a16="http://schemas.microsoft.com/office/drawing/2014/main" id="{0955F7A4-0635-453D-8292-097402F41EB1}"/>
              </a:ext>
            </a:extLst>
          </p:cNvPr>
          <p:cNvSpPr/>
          <p:nvPr/>
        </p:nvSpPr>
        <p:spPr bwMode="auto">
          <a:xfrm>
            <a:off x="7764017" y="5684723"/>
            <a:ext cx="533400" cy="685800"/>
          </a:xfrm>
          <a:prstGeom prst="flowChartMagneticDisk">
            <a:avLst/>
          </a:prstGeom>
          <a:solidFill>
            <a:srgbClr val="6AF4A5"/>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65" name="직선 연결선 64">
            <a:extLst>
              <a:ext uri="{FF2B5EF4-FFF2-40B4-BE49-F238E27FC236}">
                <a16:creationId xmlns:a16="http://schemas.microsoft.com/office/drawing/2014/main" id="{73935EFA-57F3-464C-B4FB-58525BCD9F04}"/>
              </a:ext>
            </a:extLst>
          </p:cNvPr>
          <p:cNvCxnSpPr>
            <a:cxnSpLocks/>
            <a:stCxn id="58" idx="2"/>
            <a:endCxn id="64" idx="1"/>
          </p:cNvCxnSpPr>
          <p:nvPr/>
        </p:nvCxnSpPr>
        <p:spPr bwMode="auto">
          <a:xfrm>
            <a:off x="6502073" y="5474797"/>
            <a:ext cx="1528644" cy="209926"/>
          </a:xfrm>
          <a:prstGeom prst="line">
            <a:avLst/>
          </a:prstGeom>
          <a:solidFill>
            <a:schemeClr val="accent1"/>
          </a:solidFill>
          <a:ln w="952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a:extLst>
              <a:ext uri="{FF2B5EF4-FFF2-40B4-BE49-F238E27FC236}">
                <a16:creationId xmlns:a16="http://schemas.microsoft.com/office/drawing/2014/main" id="{C875B854-94E0-4B7B-81A6-EE258AFE1F8C}"/>
              </a:ext>
            </a:extLst>
          </p:cNvPr>
          <p:cNvSpPr txBox="1"/>
          <p:nvPr/>
        </p:nvSpPr>
        <p:spPr>
          <a:xfrm>
            <a:off x="6488279" y="2812337"/>
            <a:ext cx="2060179" cy="646331"/>
          </a:xfrm>
          <a:prstGeom prst="rect">
            <a:avLst/>
          </a:prstGeom>
          <a:noFill/>
        </p:spPr>
        <p:txBody>
          <a:bodyPr wrap="none" rtlCol="0">
            <a:spAutoFit/>
          </a:bodyPr>
          <a:lstStyle/>
          <a:p>
            <a:r>
              <a:rPr lang="en-US" altLang="ko-KR" dirty="0">
                <a:solidFill>
                  <a:srgbClr val="FF0000"/>
                </a:solidFill>
              </a:rPr>
              <a:t>NFS</a:t>
            </a:r>
            <a:r>
              <a:rPr lang="en-US" altLang="ko-KR" dirty="0"/>
              <a:t> by UDP </a:t>
            </a:r>
          </a:p>
          <a:p>
            <a:r>
              <a:rPr lang="en-US" altLang="ko-KR" dirty="0"/>
              <a:t>(optionally TCP)</a:t>
            </a:r>
            <a:endParaRPr lang="ko-KR" altLang="en-US" dirty="0"/>
          </a:p>
        </p:txBody>
      </p:sp>
      <p:sp>
        <p:nvSpPr>
          <p:cNvPr id="67" name="TextBox 66">
            <a:extLst>
              <a:ext uri="{FF2B5EF4-FFF2-40B4-BE49-F238E27FC236}">
                <a16:creationId xmlns:a16="http://schemas.microsoft.com/office/drawing/2014/main" id="{3085633C-247E-4C6B-BAAD-8DFCECA01181}"/>
              </a:ext>
            </a:extLst>
          </p:cNvPr>
          <p:cNvSpPr txBox="1"/>
          <p:nvPr/>
        </p:nvSpPr>
        <p:spPr>
          <a:xfrm>
            <a:off x="4398104" y="3568555"/>
            <a:ext cx="3172663" cy="369332"/>
          </a:xfrm>
          <a:prstGeom prst="rect">
            <a:avLst/>
          </a:prstGeom>
          <a:noFill/>
        </p:spPr>
        <p:txBody>
          <a:bodyPr wrap="none" rtlCol="0">
            <a:spAutoFit/>
          </a:bodyPr>
          <a:lstStyle/>
          <a:p>
            <a:r>
              <a:rPr lang="ko-KR" altLang="en-US" dirty="0"/>
              <a:t>왜 </a:t>
            </a:r>
            <a:r>
              <a:rPr lang="en-US" altLang="ko-KR" dirty="0"/>
              <a:t>TCP</a:t>
            </a:r>
            <a:r>
              <a:rPr lang="ko-KR" altLang="en-US" dirty="0"/>
              <a:t>가 </a:t>
            </a:r>
            <a:r>
              <a:rPr lang="en-US" altLang="ko-KR" dirty="0"/>
              <a:t>default</a:t>
            </a:r>
            <a:r>
              <a:rPr lang="ko-KR" altLang="en-US" dirty="0"/>
              <a:t>가 아닐까</a:t>
            </a:r>
            <a:r>
              <a:rPr lang="en-US" altLang="ko-KR" dirty="0"/>
              <a:t>?</a:t>
            </a:r>
          </a:p>
        </p:txBody>
      </p:sp>
      <p:sp>
        <p:nvSpPr>
          <p:cNvPr id="68" name="TextBox 67">
            <a:extLst>
              <a:ext uri="{FF2B5EF4-FFF2-40B4-BE49-F238E27FC236}">
                <a16:creationId xmlns:a16="http://schemas.microsoft.com/office/drawing/2014/main" id="{C992CB63-4F8B-4F1B-B846-CECC19E3D2E8}"/>
              </a:ext>
            </a:extLst>
          </p:cNvPr>
          <p:cNvSpPr txBox="1"/>
          <p:nvPr/>
        </p:nvSpPr>
        <p:spPr>
          <a:xfrm>
            <a:off x="4398104" y="3933040"/>
            <a:ext cx="4519186" cy="369332"/>
          </a:xfrm>
          <a:prstGeom prst="rect">
            <a:avLst/>
          </a:prstGeom>
          <a:noFill/>
        </p:spPr>
        <p:txBody>
          <a:bodyPr wrap="none" rtlCol="0">
            <a:spAutoFit/>
          </a:bodyPr>
          <a:lstStyle/>
          <a:p>
            <a:r>
              <a:rPr lang="en-US" altLang="ko-KR" dirty="0"/>
              <a:t>LAN </a:t>
            </a:r>
            <a:r>
              <a:rPr lang="ko-KR" altLang="en-US" dirty="0"/>
              <a:t>환경에서 패킷 오류는 거의 없기 때문</a:t>
            </a:r>
            <a:endParaRPr lang="en-US" altLang="ko-KR" dirty="0"/>
          </a:p>
        </p:txBody>
      </p:sp>
      <p:sp>
        <p:nvSpPr>
          <p:cNvPr id="69" name="TextBox 68">
            <a:extLst>
              <a:ext uri="{FF2B5EF4-FFF2-40B4-BE49-F238E27FC236}">
                <a16:creationId xmlns:a16="http://schemas.microsoft.com/office/drawing/2014/main" id="{EC74F326-8CE0-4D40-92E7-07ECB7FB06FC}"/>
              </a:ext>
            </a:extLst>
          </p:cNvPr>
          <p:cNvSpPr txBox="1"/>
          <p:nvPr/>
        </p:nvSpPr>
        <p:spPr>
          <a:xfrm>
            <a:off x="1211681" y="6333409"/>
            <a:ext cx="1003801" cy="369332"/>
          </a:xfrm>
          <a:prstGeom prst="rect">
            <a:avLst/>
          </a:prstGeom>
          <a:noFill/>
        </p:spPr>
        <p:txBody>
          <a:bodyPr wrap="none" rtlCol="0">
            <a:spAutoFit/>
          </a:bodyPr>
          <a:lstStyle/>
          <a:p>
            <a:r>
              <a:rPr lang="en-US" altLang="ko-KR" dirty="0"/>
              <a:t>Mount!</a:t>
            </a:r>
            <a:endParaRPr lang="ko-KR" altLang="en-US" dirty="0"/>
          </a:p>
        </p:txBody>
      </p:sp>
    </p:spTree>
    <p:extLst>
      <p:ext uri="{BB962C8B-B14F-4D97-AF65-F5344CB8AC3E}">
        <p14:creationId xmlns:p14="http://schemas.microsoft.com/office/powerpoint/2010/main" val="656542880"/>
      </p:ext>
    </p:extLst>
  </p:cSld>
  <p:clrMapOvr>
    <a:masterClrMapping/>
  </p:clrMapOvr>
  <mc:AlternateContent xmlns:mc="http://schemas.openxmlformats.org/markup-compatibility/2006" xmlns:p14="http://schemas.microsoft.com/office/powerpoint/2010/main">
    <mc:Choice Requires="p14">
      <p:transition spd="slow" p14:dur="2000" advTm="381127"/>
    </mc:Choice>
    <mc:Fallback xmlns="">
      <p:transition spd="slow" advTm="381127"/>
    </mc:Fallback>
  </mc:AlternateContent>
  <p:extLst>
    <p:ext uri="{3A86A75C-4F4B-4683-9AE1-C65F6400EC91}">
      <p14:laserTraceLst xmlns:p14="http://schemas.microsoft.com/office/powerpoint/2010/main">
        <p14:tracePtLst>
          <p14:tracePt t="1277" x="2032000" y="2844800"/>
          <p14:tracePt t="1286" x="2082800" y="2825750"/>
          <p14:tracePt t="1295" x="2159000" y="2800350"/>
          <p14:tracePt t="1311" x="2374900" y="2768600"/>
          <p14:tracePt t="1328" x="2635250" y="2692400"/>
          <p14:tracePt t="1345" x="2933700" y="2616200"/>
          <p14:tracePt t="1361" x="3314700" y="2597150"/>
          <p14:tracePt t="1378" x="3714750" y="2571750"/>
          <p14:tracePt t="1395" x="4159250" y="2571750"/>
          <p14:tracePt t="1411" x="4610100" y="2571750"/>
          <p14:tracePt t="1428" x="5099050" y="2571750"/>
          <p14:tracePt t="1445" x="5588000" y="2571750"/>
          <p14:tracePt t="1462" x="6229350" y="2571750"/>
          <p14:tracePt t="1478" x="6559550" y="2571750"/>
          <p14:tracePt t="1495" x="6794500" y="2571750"/>
          <p14:tracePt t="1512" x="6972300" y="2571750"/>
          <p14:tracePt t="1528" x="7080250" y="2590800"/>
          <p14:tracePt t="1545" x="7092950" y="2628900"/>
          <p14:tracePt t="1561" x="7029450" y="2667000"/>
          <p14:tracePt t="1758" x="7035800" y="2686050"/>
          <p14:tracePt t="1766" x="7023100" y="2692400"/>
          <p14:tracePt t="1774" x="6997700" y="2692400"/>
          <p14:tracePt t="1782" x="6965950" y="2692400"/>
          <p14:tracePt t="1795" x="6934200" y="2692400"/>
          <p14:tracePt t="1811" x="6870700" y="2692400"/>
          <p14:tracePt t="1828" x="6762750" y="2711450"/>
          <p14:tracePt t="1846" x="6508750" y="2781300"/>
          <p14:tracePt t="1862" x="6318250" y="2844800"/>
          <p14:tracePt t="1878" x="6115050" y="2914650"/>
          <p14:tracePt t="1895" x="5911850" y="2984500"/>
          <p14:tracePt t="1911" x="5708650" y="3054350"/>
          <p14:tracePt t="1928" x="5499100" y="3111500"/>
          <p14:tracePt t="1945" x="5346700" y="3155950"/>
          <p14:tracePt t="1962" x="5219700" y="3200400"/>
          <p14:tracePt t="1978" x="5124450" y="3232150"/>
          <p14:tracePt t="1995" x="5048250" y="3244850"/>
          <p14:tracePt t="2012" x="4991100" y="3263900"/>
          <p14:tracePt t="2028" x="4921250" y="3270250"/>
          <p14:tracePt t="2031" x="4876800" y="3270250"/>
          <p14:tracePt t="2046" x="4781550" y="3276600"/>
          <p14:tracePt t="2062" x="4667250" y="3276600"/>
          <p14:tracePt t="2078" x="4533900" y="3276600"/>
          <p14:tracePt t="2095" x="4343400" y="3276600"/>
          <p14:tracePt t="2111" x="4095750" y="3276600"/>
          <p14:tracePt t="2128" x="3803650" y="3276600"/>
          <p14:tracePt t="2145" x="3524250" y="3276600"/>
          <p14:tracePt t="2161" x="3251200" y="3276600"/>
          <p14:tracePt t="2178" x="3003550" y="3244850"/>
          <p14:tracePt t="2195" x="2857500" y="3213100"/>
          <p14:tracePt t="2212" x="2813050" y="3206750"/>
          <p14:tracePt t="2228" x="2787650" y="3194050"/>
          <p14:tracePt t="2245" x="2774950" y="3187700"/>
          <p14:tracePt t="2247" x="2774950" y="3181350"/>
          <p14:tracePt t="2262" x="2762250" y="3168650"/>
          <p14:tracePt t="2278" x="2762250" y="3162300"/>
          <p14:tracePt t="2295" x="2762250" y="3130550"/>
          <p14:tracePt t="2312" x="2774950" y="3073400"/>
          <p14:tracePt t="2328" x="2794000" y="3016250"/>
          <p14:tracePt t="2345" x="2825750" y="2952750"/>
          <p14:tracePt t="2361" x="2870200" y="2844800"/>
          <p14:tracePt t="2378" x="2940050" y="2743200"/>
          <p14:tracePt t="2395" x="3060700" y="2692400"/>
          <p14:tracePt t="2412" x="3219450" y="2686050"/>
          <p14:tracePt t="2428" x="3289300" y="2679700"/>
          <p14:tracePt t="2678" x="3276600" y="2667000"/>
          <p14:tracePt t="2686" x="3263900" y="2641600"/>
          <p14:tracePt t="2695" x="3244850" y="2609850"/>
          <p14:tracePt t="2712" x="3175000" y="2540000"/>
          <p14:tracePt t="2728" x="3092450" y="2444750"/>
          <p14:tracePt t="2745" x="2952750" y="2305050"/>
          <p14:tracePt t="2762" x="2800350" y="2152650"/>
          <p14:tracePt t="2779" x="2673350" y="1987550"/>
          <p14:tracePt t="2795" x="2578100" y="1822450"/>
          <p14:tracePt t="2812" x="2533650" y="1714500"/>
          <p14:tracePt t="2828" x="2533650" y="1612900"/>
          <p14:tracePt t="2830" x="2533650" y="1555750"/>
          <p14:tracePt t="2845" x="2559050" y="1504950"/>
          <p14:tracePt t="2862" x="2667000" y="1371600"/>
          <p14:tracePt t="2878" x="2794000" y="1320800"/>
          <p14:tracePt t="2895" x="2978150" y="1276350"/>
          <p14:tracePt t="2911" x="3200400" y="1225550"/>
          <p14:tracePt t="2928" x="3460750" y="1212850"/>
          <p14:tracePt t="2945" x="3708400" y="1212850"/>
          <p14:tracePt t="2961" x="3949700" y="1219200"/>
          <p14:tracePt t="2978" x="4216400" y="1270000"/>
          <p14:tracePt t="2995" x="4457700" y="1333500"/>
          <p14:tracePt t="3011" x="4648200" y="1416050"/>
          <p14:tracePt t="3028" x="4832350" y="1536700"/>
          <p14:tracePt t="3045" x="4984750" y="1670050"/>
          <p14:tracePt t="3062" x="5175250" y="1911350"/>
          <p14:tracePt t="3078" x="5257800" y="2082800"/>
          <p14:tracePt t="3096" x="5270500" y="2247900"/>
          <p14:tracePt t="3112" x="5251450" y="2406650"/>
          <p14:tracePt t="3128" x="5187950" y="2552700"/>
          <p14:tracePt t="3145" x="5118100" y="2717800"/>
          <p14:tracePt t="3162" x="5035550" y="2844800"/>
          <p14:tracePt t="3178" x="4953000" y="2933700"/>
          <p14:tracePt t="3195" x="4857750" y="2990850"/>
          <p14:tracePt t="3212" x="4781550" y="3035300"/>
          <p14:tracePt t="3228" x="4718050" y="3054350"/>
          <p14:tracePt t="3245" x="4648200" y="3073400"/>
          <p14:tracePt t="3261" x="4616450" y="3079750"/>
          <p14:tracePt t="3278" x="4591050" y="3079750"/>
          <p14:tracePt t="3295" x="4521200" y="3079750"/>
          <p14:tracePt t="3311" x="4445000" y="3079750"/>
          <p14:tracePt t="3328" x="4368800" y="3079750"/>
          <p14:tracePt t="3345" x="4311650" y="3079750"/>
          <p14:tracePt t="3362" x="4279900" y="3079750"/>
          <p14:tracePt t="3378" x="4267200" y="3079750"/>
          <p14:tracePt t="3446" x="4260850" y="3079750"/>
          <p14:tracePt t="3469" x="4260850" y="3073400"/>
          <p14:tracePt t="3598" x="4260850" y="3067050"/>
          <p14:tracePt t="3638" x="4260850" y="3060700"/>
          <p14:tracePt t="7998" x="4254500" y="3060700"/>
          <p14:tracePt t="8006" x="4229100" y="3060700"/>
          <p14:tracePt t="8013" x="4191000" y="3060700"/>
          <p14:tracePt t="8028" x="4140200" y="3079750"/>
          <p14:tracePt t="8045" x="4013200" y="3098800"/>
          <p14:tracePt t="8047" x="3937000" y="3105150"/>
          <p14:tracePt t="8062" x="3771900" y="3111500"/>
          <p14:tracePt t="8078" x="3600450" y="3111500"/>
          <p14:tracePt t="8095" x="3435350" y="3111500"/>
          <p14:tracePt t="8112" x="3263900" y="3111500"/>
          <p14:tracePt t="8128" x="3111500" y="3111500"/>
          <p14:tracePt t="8145" x="2971800" y="3111500"/>
          <p14:tracePt t="8161" x="2838450" y="3111500"/>
          <p14:tracePt t="8178" x="2692400" y="3111500"/>
          <p14:tracePt t="8195" x="2559050" y="3111500"/>
          <p14:tracePt t="8212" x="2438400" y="3073400"/>
          <p14:tracePt t="8228" x="2330450" y="3035300"/>
          <p14:tracePt t="8245" x="2222500" y="2997200"/>
          <p14:tracePt t="8262" x="2070100" y="2901950"/>
          <p14:tracePt t="8278" x="1943100" y="2825750"/>
          <p14:tracePt t="8295" x="1816100" y="2774950"/>
          <p14:tracePt t="8311" x="1689100" y="2724150"/>
          <p14:tracePt t="8328" x="1581150" y="2673350"/>
          <p14:tracePt t="8345" x="1454150" y="2603500"/>
          <p14:tracePt t="8361" x="1333500" y="2540000"/>
          <p14:tracePt t="8378" x="1225550" y="2470150"/>
          <p14:tracePt t="8395" x="1098550" y="2387600"/>
          <p14:tracePt t="8412" x="971550" y="2305050"/>
          <p14:tracePt t="8428" x="876300" y="2222500"/>
          <p14:tracePt t="8430" x="831850" y="2190750"/>
          <p14:tracePt t="8445" x="793750" y="2165350"/>
          <p14:tracePt t="8462" x="730250" y="2095500"/>
          <p14:tracePt t="8478" x="711200" y="2051050"/>
          <p14:tracePt t="8495" x="692150" y="1993900"/>
          <p14:tracePt t="8512" x="673100" y="1949450"/>
          <p14:tracePt t="8528" x="660400" y="1905000"/>
          <p14:tracePt t="8545" x="660400" y="1860550"/>
          <p14:tracePt t="8561" x="660400" y="1809750"/>
          <p14:tracePt t="8578" x="660400" y="1752600"/>
          <p14:tracePt t="8595" x="660400" y="1682750"/>
          <p14:tracePt t="8612" x="660400" y="1612900"/>
          <p14:tracePt t="8628" x="660400" y="1536700"/>
          <p14:tracePt t="8631" x="660400" y="1504950"/>
          <p14:tracePt t="8645" x="660400" y="1435100"/>
          <p14:tracePt t="8661" x="660400" y="1365250"/>
          <p14:tracePt t="8678" x="660400" y="1301750"/>
          <p14:tracePt t="8695" x="660400" y="1231900"/>
          <p14:tracePt t="8711" x="660400" y="1168400"/>
          <p14:tracePt t="8728" x="660400" y="1104900"/>
          <p14:tracePt t="8745" x="660400" y="1054100"/>
          <p14:tracePt t="8762" x="660400" y="1022350"/>
          <p14:tracePt t="8778" x="660400" y="984250"/>
          <p14:tracePt t="8795" x="673100" y="965200"/>
          <p14:tracePt t="8812" x="692150" y="952500"/>
          <p14:tracePt t="8828" x="698500" y="939800"/>
          <p14:tracePt t="8831" x="704850" y="933450"/>
          <p14:tracePt t="8845" x="711200" y="927100"/>
          <p14:tracePt t="8862" x="723900" y="895350"/>
          <p14:tracePt t="8878" x="742950" y="857250"/>
          <p14:tracePt t="8895" x="755650" y="812800"/>
          <p14:tracePt t="8912" x="774700" y="755650"/>
          <p14:tracePt t="8928" x="800100" y="711200"/>
          <p14:tracePt t="8945" x="819150" y="673100"/>
          <p14:tracePt t="8962" x="844550" y="635000"/>
          <p14:tracePt t="8978" x="895350" y="609600"/>
          <p14:tracePt t="8995" x="958850" y="590550"/>
          <p14:tracePt t="9012" x="1028700" y="565150"/>
          <p14:tracePt t="9028" x="1104900" y="539750"/>
          <p14:tracePt t="9045" x="1174750" y="527050"/>
          <p14:tracePt t="9061" x="1301750" y="514350"/>
          <p14:tracePt t="9078" x="1409700" y="508000"/>
          <p14:tracePt t="9095" x="1574800" y="508000"/>
          <p14:tracePt t="9112" x="1765300" y="508000"/>
          <p14:tracePt t="9128" x="1974850" y="508000"/>
          <p14:tracePt t="9147" x="2178050" y="508000"/>
          <p14:tracePt t="9162" x="2387600" y="508000"/>
          <p14:tracePt t="9178" x="2609850" y="508000"/>
          <p14:tracePt t="9195" x="2844800" y="514350"/>
          <p14:tracePt t="9212" x="3111500" y="514350"/>
          <p14:tracePt t="9229" x="3384550" y="508000"/>
          <p14:tracePt t="9246" x="3797300" y="508000"/>
          <p14:tracePt t="9262" x="4070350" y="508000"/>
          <p14:tracePt t="9278" x="4260850" y="501650"/>
          <p14:tracePt t="9295" x="4445000" y="501650"/>
          <p14:tracePt t="9312" x="4610100" y="501650"/>
          <p14:tracePt t="9328" x="4749800" y="495300"/>
          <p14:tracePt t="9345" x="4876800" y="495300"/>
          <p14:tracePt t="9362" x="5010150" y="495300"/>
          <p14:tracePt t="9379" x="5149850" y="501650"/>
          <p14:tracePt t="9395" x="5289550" y="501650"/>
          <p14:tracePt t="9413" x="5486400" y="508000"/>
          <p14:tracePt t="9428" x="5549900" y="508000"/>
          <p14:tracePt t="9445" x="5702300" y="508000"/>
          <p14:tracePt t="9462" x="5759450" y="539750"/>
          <p14:tracePt t="9478" x="5816600" y="565150"/>
          <p14:tracePt t="9495" x="5848350" y="577850"/>
          <p14:tracePt t="9512" x="5861050" y="584200"/>
          <p14:tracePt t="9550" x="5861050" y="590550"/>
          <p14:tracePt t="9561" x="5861050" y="596900"/>
          <p14:tracePt t="9578" x="5842000" y="622300"/>
          <p14:tracePt t="9595" x="5829300" y="647700"/>
          <p14:tracePt t="9611" x="5822950" y="660400"/>
          <p14:tracePt t="9870" x="5816600" y="660400"/>
          <p14:tracePt t="10183" x="5816600" y="666750"/>
          <p14:tracePt t="10190" x="5816600" y="679450"/>
          <p14:tracePt t="10198" x="5816600" y="698500"/>
          <p14:tracePt t="10211" x="5816600" y="723900"/>
          <p14:tracePt t="10228" x="5816600" y="774700"/>
          <p14:tracePt t="10245" x="5816600" y="812800"/>
          <p14:tracePt t="10262" x="5797550" y="882650"/>
          <p14:tracePt t="10278" x="5778500" y="939800"/>
          <p14:tracePt t="10295" x="5765800" y="1003300"/>
          <p14:tracePt t="10311" x="5740400" y="1060450"/>
          <p14:tracePt t="10328" x="5708650" y="1136650"/>
          <p14:tracePt t="10345" x="5670550" y="1219200"/>
          <p14:tracePt t="10362" x="5626100" y="1263650"/>
          <p14:tracePt t="10378" x="5607050" y="1289050"/>
          <p14:tracePt t="10395" x="5600700" y="1314450"/>
          <p14:tracePt t="10412" x="5594350" y="1333500"/>
          <p14:tracePt t="10428" x="5575300" y="1352550"/>
          <p14:tracePt t="10445" x="5549900" y="1397000"/>
          <p14:tracePt t="10462" x="5530850" y="1428750"/>
          <p14:tracePt t="10478" x="5511800" y="1466850"/>
          <p14:tracePt t="10495" x="5492750" y="1511300"/>
          <p14:tracePt t="10512" x="5480050" y="1574800"/>
          <p14:tracePt t="10528" x="5441950" y="1651000"/>
          <p14:tracePt t="10545" x="5410200" y="1765300"/>
          <p14:tracePt t="10561" x="5359400" y="1898650"/>
          <p14:tracePt t="10578" x="5327650" y="2038350"/>
          <p14:tracePt t="10595" x="5283200" y="2190750"/>
          <p14:tracePt t="10612" x="5245100" y="2298700"/>
          <p14:tracePt t="10628" x="5187950" y="2393950"/>
          <p14:tracePt t="10631" x="5162550" y="2438400"/>
          <p14:tracePt t="10646" x="5111750" y="2514600"/>
          <p14:tracePt t="10662" x="5054600" y="2597150"/>
          <p14:tracePt t="10678" x="5003800" y="2673350"/>
          <p14:tracePt t="10695" x="4965700" y="2717800"/>
          <p14:tracePt t="10712" x="4940300" y="2755900"/>
          <p14:tracePt t="10728" x="4908550" y="2768600"/>
          <p14:tracePt t="10745" x="4883150" y="2787650"/>
          <p14:tracePt t="10762" x="4845050" y="2813050"/>
          <p14:tracePt t="10778" x="4819650" y="2832100"/>
          <p14:tracePt t="10795" x="4787900" y="2857500"/>
          <p14:tracePt t="10812" x="4756150" y="2882900"/>
          <p14:tracePt t="10828" x="4718050" y="2921000"/>
          <p14:tracePt t="10845" x="4660900" y="2959100"/>
          <p14:tracePt t="10862" x="4559300" y="3022600"/>
          <p14:tracePt t="10878" x="4489450" y="3067050"/>
          <p14:tracePt t="10895" x="4425950" y="3111500"/>
          <p14:tracePt t="10912" x="4349750" y="3162300"/>
          <p14:tracePt t="10928" x="4273550" y="3200400"/>
          <p14:tracePt t="10945" x="4210050" y="3232150"/>
          <p14:tracePt t="10962" x="4146550" y="3257550"/>
          <p14:tracePt t="10978" x="4089400" y="3276600"/>
          <p14:tracePt t="10995" x="4044950" y="3282950"/>
          <p14:tracePt t="11012" x="3987800" y="3282950"/>
          <p14:tracePt t="11028" x="3937000" y="3289300"/>
          <p14:tracePt t="11045" x="3867150" y="3295650"/>
          <p14:tracePt t="11062" x="3727450" y="3340100"/>
          <p14:tracePt t="11078" x="3619500" y="3352800"/>
          <p14:tracePt t="11095" x="3505200" y="3359150"/>
          <p14:tracePt t="11112" x="3384550" y="3359150"/>
          <p14:tracePt t="11128" x="3289300" y="3371850"/>
          <p14:tracePt t="11146" x="3175000" y="3371850"/>
          <p14:tracePt t="11162" x="3073400" y="3371850"/>
          <p14:tracePt t="11178" x="2978150" y="3371850"/>
          <p14:tracePt t="11195" x="2901950" y="3371850"/>
          <p14:tracePt t="11211" x="2838450" y="3371850"/>
          <p14:tracePt t="11228" x="2781300" y="3371850"/>
          <p14:tracePt t="11245" x="2717800" y="3371850"/>
          <p14:tracePt t="11246" x="2679700" y="3371850"/>
          <p14:tracePt t="11261" x="2603500" y="3371850"/>
          <p14:tracePt t="11278" x="2527300" y="3378200"/>
          <p14:tracePt t="11295" x="2470150" y="3371850"/>
          <p14:tracePt t="11312" x="2393950" y="3359150"/>
          <p14:tracePt t="11328" x="2317750" y="3346450"/>
          <p14:tracePt t="11345" x="2254250" y="3314700"/>
          <p14:tracePt t="11362" x="2184400" y="3289300"/>
          <p14:tracePt t="11379" x="2114550" y="3257550"/>
          <p14:tracePt t="11395" x="2038350" y="3232150"/>
          <p14:tracePt t="11412" x="1962150" y="3206750"/>
          <p14:tracePt t="11428" x="1898650" y="3181350"/>
          <p14:tracePt t="11430" x="1847850" y="3162300"/>
          <p14:tracePt t="11445" x="1816100" y="3149600"/>
          <p14:tracePt t="11462" x="1708150" y="3111500"/>
          <p14:tracePt t="11478" x="1644650" y="3092450"/>
          <p14:tracePt t="11495" x="1587500" y="3067050"/>
          <p14:tracePt t="11512" x="1517650" y="3041650"/>
          <p14:tracePt t="11528" x="1454150" y="3009900"/>
          <p14:tracePt t="11545" x="1397000" y="2971800"/>
          <p14:tracePt t="11562" x="1327150" y="2927350"/>
          <p14:tracePt t="11578" x="1276350" y="2895600"/>
          <p14:tracePt t="11595" x="1231900" y="2863850"/>
          <p14:tracePt t="11612" x="1193800" y="2832100"/>
          <p14:tracePt t="11628" x="1143000" y="2781300"/>
          <p14:tracePt t="11646" x="1092200" y="2711450"/>
          <p14:tracePt t="11662" x="1060450" y="2654300"/>
          <p14:tracePt t="11678" x="1041400" y="2603500"/>
          <p14:tracePt t="11695" x="1022350" y="2546350"/>
          <p14:tracePt t="11712" x="1003300" y="2489200"/>
          <p14:tracePt t="11728" x="984250" y="2438400"/>
          <p14:tracePt t="11745" x="971550" y="2387600"/>
          <p14:tracePt t="11762" x="958850" y="2336800"/>
          <p14:tracePt t="11779" x="939800" y="2279650"/>
          <p14:tracePt t="11795" x="933450" y="2235200"/>
          <p14:tracePt t="11812" x="933450" y="2197100"/>
          <p14:tracePt t="11828" x="933450" y="2165350"/>
          <p14:tracePt t="11831" x="933450" y="2152650"/>
          <p14:tracePt t="11845" x="933450" y="2139950"/>
          <p14:tracePt t="11862" x="933450" y="2120900"/>
          <p14:tracePt t="11878" x="933450" y="2108200"/>
          <p14:tracePt t="11895" x="933450" y="2089150"/>
          <p14:tracePt t="11912" x="933450" y="2070100"/>
          <p14:tracePt t="11928" x="933450" y="2051050"/>
          <p14:tracePt t="11945" x="933450" y="2038350"/>
          <p14:tracePt t="11962" x="933450" y="2032000"/>
          <p14:tracePt t="20638" x="939800" y="2032000"/>
          <p14:tracePt t="20646" x="958850" y="2019300"/>
          <p14:tracePt t="20655" x="996950" y="2006600"/>
          <p14:tracePt t="20662" x="1035050" y="1981200"/>
          <p14:tracePt t="20678" x="1162050" y="1898650"/>
          <p14:tracePt t="20695" x="1358900" y="1809750"/>
          <p14:tracePt t="20712" x="1593850" y="1708150"/>
          <p14:tracePt t="20729" x="1866900" y="1619250"/>
          <p14:tracePt t="20745" x="2152650" y="1524000"/>
          <p14:tracePt t="20762" x="2470150" y="1435100"/>
          <p14:tracePt t="20778" x="2825750" y="1397000"/>
          <p14:tracePt t="20795" x="3124200" y="1384300"/>
          <p14:tracePt t="20812" x="3390900" y="1384300"/>
          <p14:tracePt t="20829" x="3657600" y="1384300"/>
          <p14:tracePt t="20831" x="3797300" y="1384300"/>
          <p14:tracePt t="20845" x="3930650" y="1384300"/>
          <p14:tracePt t="20862" x="4330700" y="1384300"/>
          <p14:tracePt t="20878" x="4552950" y="1377950"/>
          <p14:tracePt t="20895" x="4749800" y="1377950"/>
          <p14:tracePt t="20912" x="4933950" y="1397000"/>
          <p14:tracePt t="20928" x="5105400" y="1447800"/>
          <p14:tracePt t="20945" x="5226050" y="1504950"/>
          <p14:tracePt t="20962" x="5353050" y="1574800"/>
          <p14:tracePt t="20979" x="5467350" y="1651000"/>
          <p14:tracePt t="20995" x="5549900" y="1746250"/>
          <p14:tracePt t="21012" x="5632450" y="1866900"/>
          <p14:tracePt t="21028" x="5689600" y="2019300"/>
          <p14:tracePt t="21031" x="5702300" y="2095500"/>
          <p14:tracePt t="21045" x="5702300" y="2171700"/>
          <p14:tracePt t="21062" x="5664200" y="2482850"/>
          <p14:tracePt t="21078" x="5594350" y="2686050"/>
          <p14:tracePt t="21095" x="5511800" y="2889250"/>
          <p14:tracePt t="21112" x="5378450" y="3092450"/>
          <p14:tracePt t="21128" x="5187950" y="3251200"/>
          <p14:tracePt t="21145" x="4978400" y="3384550"/>
          <p14:tracePt t="21162" x="4781550" y="3492500"/>
          <p14:tracePt t="21178" x="4578350" y="3568700"/>
          <p14:tracePt t="21195" x="4381500" y="3632200"/>
          <p14:tracePt t="21212" x="4146550" y="3632200"/>
          <p14:tracePt t="21228" x="3943350" y="3632200"/>
          <p14:tracePt t="21245" x="3784600" y="3632200"/>
          <p14:tracePt t="21246" x="3714750" y="3632200"/>
          <p14:tracePt t="21262" x="3594100" y="3632200"/>
          <p14:tracePt t="21278" x="3479800" y="3632200"/>
          <p14:tracePt t="21295" x="3384550" y="3632200"/>
          <p14:tracePt t="21312" x="3327400" y="3632200"/>
          <p14:tracePt t="21328" x="3321050" y="3632200"/>
          <p14:tracePt t="21534" x="3321050" y="3625850"/>
          <p14:tracePt t="21542" x="3327400" y="3613150"/>
          <p14:tracePt t="21549" x="3340100" y="3606800"/>
          <p14:tracePt t="21561" x="3352800" y="3594100"/>
          <p14:tracePt t="21579" x="3390900" y="3581400"/>
          <p14:tracePt t="21595" x="3429000" y="3568700"/>
          <p14:tracePt t="21612" x="3473450" y="3556000"/>
          <p14:tracePt t="21628" x="3517900" y="3536950"/>
          <p14:tracePt t="21631" x="3543300" y="3530600"/>
          <p14:tracePt t="21645" x="3568700" y="3530600"/>
          <p14:tracePt t="21662" x="3657600" y="3530600"/>
          <p14:tracePt t="21678" x="3714750" y="3530600"/>
          <p14:tracePt t="21695" x="3765550" y="3530600"/>
          <p14:tracePt t="21712" x="3803650" y="3530600"/>
          <p14:tracePt t="21728" x="3841750" y="3530600"/>
          <p14:tracePt t="21745" x="3892550" y="3530600"/>
          <p14:tracePt t="21762" x="3962400" y="3530600"/>
          <p14:tracePt t="21778" x="4070350" y="3530600"/>
          <p14:tracePt t="21795" x="4197350" y="3524250"/>
          <p14:tracePt t="21812" x="4343400" y="3505200"/>
          <p14:tracePt t="21829" x="4527550" y="3505200"/>
          <p14:tracePt t="21830" x="4629150" y="3505200"/>
          <p14:tracePt t="21845" x="4832350" y="3505200"/>
          <p14:tracePt t="21862" x="5041900" y="3505200"/>
          <p14:tracePt t="21878" x="5257800" y="3505200"/>
          <p14:tracePt t="21895" x="5441950" y="3479800"/>
          <p14:tracePt t="21912" x="5581650" y="3441700"/>
          <p14:tracePt t="21928" x="5702300" y="3403600"/>
          <p14:tracePt t="21945" x="5816600" y="3365500"/>
          <p14:tracePt t="21962" x="5892800" y="3340100"/>
          <p14:tracePt t="21978" x="5930900" y="3327400"/>
          <p14:tracePt t="21995" x="5969000" y="3314700"/>
          <p14:tracePt t="22012" x="6000750" y="3308350"/>
          <p14:tracePt t="22028" x="6019800" y="3295650"/>
          <p14:tracePt t="22045" x="6032500" y="3263900"/>
          <p14:tracePt t="22062" x="6032500" y="3251200"/>
          <p14:tracePt t="22078" x="6019800" y="3251200"/>
          <p14:tracePt t="22342" x="6026150" y="3257550"/>
          <p14:tracePt t="22350" x="6038850" y="3257550"/>
          <p14:tracePt t="22358" x="6057900" y="3251200"/>
          <p14:tracePt t="22365" x="6064250" y="3251200"/>
          <p14:tracePt t="22378" x="6070600" y="3251200"/>
          <p14:tracePt t="22395" x="6140450" y="3244850"/>
          <p14:tracePt t="22412" x="6248400" y="3232150"/>
          <p14:tracePt t="22428" x="6350000" y="3206750"/>
          <p14:tracePt t="22430" x="6400800" y="3206750"/>
          <p14:tracePt t="22445" x="6445250" y="3206750"/>
          <p14:tracePt t="22462" x="6540500" y="3181350"/>
          <p14:tracePt t="22478" x="6604000" y="3162300"/>
          <p14:tracePt t="22495" x="6667500" y="3136900"/>
          <p14:tracePt t="22512" x="6737350" y="3111500"/>
          <p14:tracePt t="22529" x="6781800" y="3092450"/>
          <p14:tracePt t="22545" x="6813550" y="3086100"/>
          <p14:tracePt t="22562" x="6819900" y="3079750"/>
          <p14:tracePt t="22630" x="6826250" y="3079750"/>
          <p14:tracePt t="22830" x="6819900" y="3079750"/>
          <p14:tracePt t="22870" x="6819900" y="3086100"/>
          <p14:tracePt t="23246" x="6813550" y="3086100"/>
          <p14:tracePt t="23262" x="6807200" y="3086100"/>
          <p14:tracePt t="23270" x="6800850" y="3086100"/>
          <p14:tracePt t="23278" x="6794500" y="3086100"/>
          <p14:tracePt t="23342" x="6788150" y="3086100"/>
          <p14:tracePt t="23349" x="6788150" y="3092450"/>
          <p14:tracePt t="23358" x="6775450" y="3098800"/>
          <p14:tracePt t="23366" x="6769100" y="3098800"/>
          <p14:tracePt t="23379" x="6762750" y="3098800"/>
          <p14:tracePt t="23395" x="6762750" y="3105150"/>
          <p14:tracePt t="23428" x="6750050" y="3105150"/>
          <p14:tracePt t="23445" x="6718300" y="3124200"/>
          <p14:tracePt t="23462" x="6699250" y="3124200"/>
          <p14:tracePt t="23478" x="6699250" y="3130550"/>
          <p14:tracePt t="23533" x="6699250" y="3136900"/>
          <p14:tracePt t="23542" x="6686550" y="3143250"/>
          <p14:tracePt t="23549" x="6680200" y="3143250"/>
          <p14:tracePt t="23562" x="6667500" y="3143250"/>
          <p14:tracePt t="23578" x="6661150" y="3149600"/>
          <p14:tracePt t="23595" x="6654800" y="3155950"/>
          <p14:tracePt t="23612" x="6635750" y="3155950"/>
          <p14:tracePt t="23628" x="6610350" y="3162300"/>
          <p14:tracePt t="23645" x="6591300" y="3168650"/>
          <p14:tracePt t="23974" x="6597650" y="3168650"/>
          <p14:tracePt t="23981" x="6604000" y="3168650"/>
          <p14:tracePt t="23998" x="6610350" y="3162300"/>
          <p14:tracePt t="24006" x="6623050" y="3162300"/>
          <p14:tracePt t="24013" x="6629400" y="3155950"/>
          <p14:tracePt t="24045" x="6648450" y="3149600"/>
          <p14:tracePt t="24062" x="6667500" y="3149600"/>
          <p14:tracePt t="24078" x="6680200" y="3143250"/>
          <p14:tracePt t="24095" x="6699250" y="3136900"/>
          <p14:tracePt t="24112" x="6711950" y="3136900"/>
          <p14:tracePt t="24128" x="6718300" y="3136900"/>
          <p14:tracePt t="24145" x="6724650" y="3130550"/>
          <p14:tracePt t="24162" x="6731000" y="3130550"/>
          <p14:tracePt t="24178" x="6737350" y="3130550"/>
          <p14:tracePt t="24195" x="6743700" y="3130550"/>
          <p14:tracePt t="24212" x="6756400" y="3124200"/>
          <p14:tracePt t="24229" x="6769100" y="3117850"/>
          <p14:tracePt t="24231" x="6775450" y="3117850"/>
          <p14:tracePt t="24245" x="6788150" y="3117850"/>
          <p14:tracePt t="24262" x="6807200" y="3117850"/>
          <p14:tracePt t="24278" x="6826250" y="3117850"/>
          <p14:tracePt t="24295" x="6838950" y="3117850"/>
          <p14:tracePt t="24312" x="6858000" y="3111500"/>
          <p14:tracePt t="24328" x="6864350" y="3111500"/>
          <p14:tracePt t="24345" x="6877050" y="3111500"/>
          <p14:tracePt t="24362" x="6889750" y="3105150"/>
          <p14:tracePt t="24379" x="6896100" y="3105150"/>
          <p14:tracePt t="24395" x="6908800" y="3105150"/>
          <p14:tracePt t="24412" x="6915150" y="3105150"/>
          <p14:tracePt t="24428" x="6927850" y="3105150"/>
          <p14:tracePt t="24430" x="6934200" y="3105150"/>
          <p14:tracePt t="24445" x="6953250" y="3105150"/>
          <p14:tracePt t="24462" x="6965950" y="3105150"/>
          <p14:tracePt t="24478" x="6972300" y="3105150"/>
          <p14:tracePt t="24517" x="6978650" y="3105150"/>
          <p14:tracePt t="24542" x="6985000" y="3105150"/>
          <p14:tracePt t="24582" x="6991350" y="3105150"/>
          <p14:tracePt t="24590" x="6997700" y="3105150"/>
          <p14:tracePt t="24597" x="7010400" y="3105150"/>
          <p14:tracePt t="24612" x="7016750" y="3105150"/>
          <p14:tracePt t="24628" x="7035800" y="3105150"/>
          <p14:tracePt t="24645" x="7054850" y="3105150"/>
          <p14:tracePt t="24678" x="7061200" y="3105150"/>
          <p14:tracePt t="24718" x="7067550" y="3098800"/>
          <p14:tracePt t="24728" x="7073900" y="3098800"/>
          <p14:tracePt t="24762" x="7073900" y="3092450"/>
          <p14:tracePt t="24778" x="7080250" y="3092450"/>
          <p14:tracePt t="25998" x="7086600" y="3092450"/>
          <p14:tracePt t="26006" x="7105650" y="3092450"/>
          <p14:tracePt t="26013" x="7124700" y="3092450"/>
          <p14:tracePt t="26028" x="7150100" y="3092450"/>
          <p14:tracePt t="26045" x="7251700" y="3092450"/>
          <p14:tracePt t="26062" x="7321550" y="3092450"/>
          <p14:tracePt t="26078" x="7378700" y="3092450"/>
          <p14:tracePt t="26095" x="7435850" y="3092450"/>
          <p14:tracePt t="26112" x="7473950" y="3092450"/>
          <p14:tracePt t="26128" x="7505700" y="3092450"/>
          <p14:tracePt t="26145" x="7518400" y="3092450"/>
          <p14:tracePt t="26162" x="7524750" y="3092450"/>
          <p14:tracePt t="26262" x="7537450" y="3092450"/>
          <p14:tracePt t="26270" x="7543800" y="3092450"/>
          <p14:tracePt t="26278" x="7550150" y="3092450"/>
          <p14:tracePt t="26295" x="7569200" y="3092450"/>
          <p14:tracePt t="26312" x="7581900" y="3092450"/>
          <p14:tracePt t="26328" x="7588250" y="3092450"/>
          <p14:tracePt t="26345" x="7594600" y="3092450"/>
          <p14:tracePt t="26361" x="7613650" y="3092450"/>
          <p14:tracePt t="26378" x="7626350" y="3092450"/>
          <p14:tracePt t="26395" x="7645400" y="3098800"/>
          <p14:tracePt t="26412" x="7658100" y="3098800"/>
          <p14:tracePt t="26428" x="7664450" y="3098800"/>
          <p14:tracePt t="26670" x="7683500" y="3098800"/>
          <p14:tracePt t="26678" x="7696200" y="3098800"/>
          <p14:tracePt t="26695" x="7727950" y="3098800"/>
          <p14:tracePt t="26712" x="7753350" y="3098800"/>
          <p14:tracePt t="26729" x="7766050" y="3098800"/>
          <p14:tracePt t="26762" x="7766050" y="3105150"/>
          <p14:tracePt t="27030" x="7753350" y="3105150"/>
          <p14:tracePt t="27038" x="7740650" y="3105150"/>
          <p14:tracePt t="27046" x="7721600" y="3105150"/>
          <p14:tracePt t="27062" x="7658100" y="3124200"/>
          <p14:tracePt t="27078" x="7594600" y="3155950"/>
          <p14:tracePt t="27095" x="7524750" y="3175000"/>
          <p14:tracePt t="27112" x="7442200" y="3206750"/>
          <p14:tracePt t="27128" x="7359650" y="3232150"/>
          <p14:tracePt t="27145" x="7302500" y="3257550"/>
          <p14:tracePt t="27162" x="7251700" y="3263900"/>
          <p14:tracePt t="27178" x="7213600" y="3270250"/>
          <p14:tracePt t="27195" x="7188200" y="3270250"/>
          <p14:tracePt t="27212" x="7169150" y="3276600"/>
          <p14:tracePt t="27228" x="7150100" y="3276600"/>
          <p14:tracePt t="27231" x="7143750" y="3276600"/>
          <p14:tracePt t="27245" x="7105650" y="3282950"/>
          <p14:tracePt t="27262" x="7061200" y="3282950"/>
          <p14:tracePt t="27279" x="7029450" y="3282950"/>
          <p14:tracePt t="27295" x="7016750" y="3282950"/>
          <p14:tracePt t="27328" x="7010400" y="3282950"/>
          <p14:tracePt t="27414" x="6997700" y="3270250"/>
          <p14:tracePt t="27423" x="6978650" y="3263900"/>
          <p14:tracePt t="27429" x="6959600" y="3251200"/>
          <p14:tracePt t="27445" x="6927850" y="3225800"/>
          <p14:tracePt t="27462" x="6908800" y="3213100"/>
          <p14:tracePt t="27479" x="6896100" y="3206750"/>
          <p14:tracePt t="27495" x="6889750" y="3194050"/>
          <p14:tracePt t="27512" x="6883400" y="3194050"/>
          <p14:tracePt t="27566" x="6877050" y="3187700"/>
          <p14:tracePt t="27574" x="6864350" y="3175000"/>
          <p14:tracePt t="27581" x="6858000" y="3168650"/>
          <p14:tracePt t="27595" x="6845300" y="3162300"/>
          <p14:tracePt t="27612" x="6826250" y="3149600"/>
          <p14:tracePt t="27628" x="6807200" y="3136900"/>
          <p14:tracePt t="27645" x="6794500" y="3136900"/>
          <p14:tracePt t="27647" x="6788150" y="3136900"/>
          <p14:tracePt t="27662" x="6775450" y="3130550"/>
          <p14:tracePt t="27678" x="6762750" y="3130550"/>
          <p14:tracePt t="27696" x="6756400" y="3124200"/>
          <p14:tracePt t="27712" x="6750050" y="3124200"/>
          <p14:tracePt t="27729" x="6743700" y="3124200"/>
          <p14:tracePt t="27745" x="6724650" y="3124200"/>
          <p14:tracePt t="27762" x="6692900" y="3124200"/>
          <p14:tracePt t="27778" x="6654800" y="3124200"/>
          <p14:tracePt t="27795" x="6635750" y="3124200"/>
          <p14:tracePt t="27812" x="6616700" y="3124200"/>
          <p14:tracePt t="27828" x="6610350" y="3124200"/>
          <p14:tracePt t="27845" x="6591300" y="3111500"/>
          <p14:tracePt t="27862" x="6578600" y="3111500"/>
          <p14:tracePt t="27878" x="6572250" y="3105150"/>
          <p14:tracePt t="28095" x="6578600" y="3105150"/>
          <p14:tracePt t="28110" x="6584950" y="3105150"/>
          <p14:tracePt t="28126" x="6597650" y="3105150"/>
          <p14:tracePt t="28133" x="6616700" y="3105150"/>
          <p14:tracePt t="28145" x="6629400" y="3105150"/>
          <p14:tracePt t="28162" x="6680200" y="3105150"/>
          <p14:tracePt t="28178" x="6737350" y="3105150"/>
          <p14:tracePt t="28195" x="6794500" y="3105150"/>
          <p14:tracePt t="28212" x="6832600" y="3098800"/>
          <p14:tracePt t="28228" x="6864350" y="3098800"/>
          <p14:tracePt t="28230" x="6870700" y="3098800"/>
          <p14:tracePt t="28245" x="6896100" y="3092450"/>
          <p14:tracePt t="28262" x="6908800" y="3092450"/>
          <p14:tracePt t="28278" x="6915150" y="3086100"/>
          <p14:tracePt t="28295" x="6921500" y="3086100"/>
          <p14:tracePt t="28328" x="6927850" y="3086100"/>
          <p14:tracePt t="28606" x="6921500" y="3086100"/>
          <p14:tracePt t="28637" x="6915150" y="3086100"/>
          <p14:tracePt t="28654" x="6908800" y="3086100"/>
          <p14:tracePt t="28662" x="6902450" y="3086100"/>
          <p14:tracePt t="28678" x="6896100" y="3086100"/>
          <p14:tracePt t="28702" x="6889750" y="3086100"/>
          <p14:tracePt t="28710" x="6883400" y="3086100"/>
          <p14:tracePt t="28726" x="6877050" y="3086100"/>
          <p14:tracePt t="28734" x="6864350" y="3086100"/>
          <p14:tracePt t="28745" x="6851650" y="3086100"/>
          <p14:tracePt t="28762" x="6813550" y="3086100"/>
          <p14:tracePt t="28779" x="6781800" y="3086100"/>
          <p14:tracePt t="28795" x="6750050" y="3086100"/>
          <p14:tracePt t="28812" x="6724650" y="3086100"/>
          <p14:tracePt t="28830" x="6705600" y="3086100"/>
          <p14:tracePt t="28845" x="6686550" y="3086100"/>
          <p14:tracePt t="28861" x="6673850" y="3086100"/>
          <p14:tracePt t="28879" x="6667500" y="3086100"/>
          <p14:tracePt t="28895" x="6648450" y="3086100"/>
          <p14:tracePt t="28912" x="6629400" y="3086100"/>
          <p14:tracePt t="28928" x="6616700" y="3086100"/>
          <p14:tracePt t="29598" x="6623050" y="3086100"/>
          <p14:tracePt t="29614" x="6629400" y="3086100"/>
          <p14:tracePt t="29630" x="6635750" y="3086100"/>
          <p14:tracePt t="29646" x="6642100" y="3086100"/>
          <p14:tracePt t="29677" x="6648450" y="3086100"/>
          <p14:tracePt t="29694" x="6654800" y="3086100"/>
          <p14:tracePt t="29710" x="6661150" y="3086100"/>
          <p14:tracePt t="29726" x="6667500" y="3086100"/>
          <p14:tracePt t="29742" x="6673850" y="3086100"/>
          <p14:tracePt t="29750" x="6680200" y="3086100"/>
          <p14:tracePt t="29774" x="6686550" y="3086100"/>
          <p14:tracePt t="29782" x="6692900" y="3086100"/>
          <p14:tracePt t="29837" x="6699250" y="3086100"/>
          <p14:tracePt t="29846" x="6711950" y="3086100"/>
          <p14:tracePt t="29854" x="6724650" y="3086100"/>
          <p14:tracePt t="29862" x="6731000" y="3086100"/>
          <p14:tracePt t="29878" x="6762750" y="3086100"/>
          <p14:tracePt t="29895" x="6781800" y="3086100"/>
          <p14:tracePt t="29912" x="6788150" y="3086100"/>
          <p14:tracePt t="29945" x="6794500" y="3086100"/>
          <p14:tracePt t="29981" x="6800850" y="3086100"/>
          <p14:tracePt t="30006" x="6807200" y="3086100"/>
          <p14:tracePt t="30013" x="6819900" y="3086100"/>
          <p14:tracePt t="30029" x="6838950" y="3086100"/>
          <p14:tracePt t="30045" x="6864350" y="3086100"/>
          <p14:tracePt t="30062" x="6896100" y="3086100"/>
          <p14:tracePt t="30078" x="6927850" y="3086100"/>
          <p14:tracePt t="30095" x="6953250" y="3086100"/>
          <p14:tracePt t="30112" x="6985000" y="3086100"/>
          <p14:tracePt t="30128" x="7010400" y="3086100"/>
          <p14:tracePt t="30145" x="7023100" y="3086100"/>
          <p14:tracePt t="30162" x="7029450" y="3086100"/>
          <p14:tracePt t="30195" x="7035800" y="3086100"/>
          <p14:tracePt t="31334" x="7029450" y="3086100"/>
          <p14:tracePt t="31342" x="7023100" y="3086100"/>
          <p14:tracePt t="31414" x="7016750" y="3086100"/>
          <p14:tracePt t="31430" x="7010400" y="3086100"/>
          <p14:tracePt t="31470" x="7004050" y="3086100"/>
          <p14:tracePt t="31477" x="6991350" y="3086100"/>
          <p14:tracePt t="31485" x="6978650" y="3086100"/>
          <p14:tracePt t="31495" x="6972300" y="3086100"/>
          <p14:tracePt t="31512" x="6946900" y="3098800"/>
          <p14:tracePt t="31528" x="6927850" y="3105150"/>
          <p14:tracePt t="31545" x="6915150" y="3111500"/>
          <p14:tracePt t="31562" x="6902450" y="3111500"/>
          <p14:tracePt t="31578" x="6877050" y="3117850"/>
          <p14:tracePt t="31595" x="6851650" y="3124200"/>
          <p14:tracePt t="31612" x="6826250" y="3130550"/>
          <p14:tracePt t="31628" x="6807200" y="3136900"/>
          <p14:tracePt t="31645" x="6788150" y="3143250"/>
          <p14:tracePt t="31662" x="6775450" y="3149600"/>
          <p14:tracePt t="31679" x="6769100" y="3149600"/>
          <p14:tracePt t="32022" x="6762750" y="3149600"/>
          <p14:tracePt t="32031" x="6756400" y="3149600"/>
          <p14:tracePt t="32037" x="6750050" y="3155950"/>
          <p14:tracePt t="32047" x="6737350" y="3155950"/>
          <p14:tracePt t="32062" x="6705600" y="3155950"/>
          <p14:tracePt t="32079" x="6680200" y="3155950"/>
          <p14:tracePt t="32095" x="6661150" y="3155950"/>
          <p14:tracePt t="32112" x="6654800" y="3155950"/>
          <p14:tracePt t="32198" x="6648450" y="3155950"/>
          <p14:tracePt t="32222" x="6642100" y="3155950"/>
          <p14:tracePt t="32238" x="6635750" y="3155950"/>
          <p14:tracePt t="32366" x="6642100" y="3155950"/>
          <p14:tracePt t="32374" x="6648450" y="3155950"/>
          <p14:tracePt t="32381" x="6654800" y="3155950"/>
          <p14:tracePt t="32395" x="6661150" y="3155950"/>
          <p14:tracePt t="32412" x="6680200" y="3155950"/>
          <p14:tracePt t="32428" x="6705600" y="3155950"/>
          <p14:tracePt t="32430" x="6718300" y="3155950"/>
          <p14:tracePt t="32445" x="6724650" y="3155950"/>
          <p14:tracePt t="32462" x="6743700" y="3155950"/>
          <p14:tracePt t="32478" x="6756400" y="3155950"/>
          <p14:tracePt t="32495" x="6762750" y="3155950"/>
          <p14:tracePt t="32512" x="6769100" y="3155950"/>
          <p14:tracePt t="32678" x="6788150" y="3155950"/>
          <p14:tracePt t="32686" x="6807200" y="3155950"/>
          <p14:tracePt t="32695" x="6819900" y="3155950"/>
          <p14:tracePt t="32712" x="6858000" y="3155950"/>
          <p14:tracePt t="32728" x="6889750" y="3155950"/>
          <p14:tracePt t="32745" x="6896100" y="3155950"/>
          <p14:tracePt t="33566" x="6889750" y="3155950"/>
          <p14:tracePt t="33614" x="6883400" y="3155950"/>
          <p14:tracePt t="33670" x="6877050" y="3155950"/>
          <p14:tracePt t="33702" x="6870700" y="3155950"/>
          <p14:tracePt t="34086" x="6864350" y="3155950"/>
          <p14:tracePt t="34102" x="6858000" y="3155950"/>
          <p14:tracePt t="34150" x="6851650" y="3155950"/>
          <p14:tracePt t="34158" x="6845300" y="3155950"/>
          <p14:tracePt t="34166" x="6838950" y="3155950"/>
          <p14:tracePt t="34178" x="6832600" y="3155950"/>
          <p14:tracePt t="34195" x="6813550" y="3155950"/>
          <p14:tracePt t="34212" x="6807200" y="3155950"/>
          <p14:tracePt t="34228" x="6794500" y="3155950"/>
          <p14:tracePt t="34231" x="6788150" y="3155950"/>
          <p14:tracePt t="34247" x="6781800" y="3155950"/>
          <p14:tracePt t="34262" x="6775450" y="3155950"/>
          <p14:tracePt t="34302" x="6769100" y="3155950"/>
          <p14:tracePt t="34334" x="6762750" y="3155950"/>
          <p14:tracePt t="34342" x="6756400" y="3155950"/>
          <p14:tracePt t="34350" x="6750050" y="3155950"/>
          <p14:tracePt t="34362" x="6743700" y="3155950"/>
          <p14:tracePt t="34379" x="6718300" y="3155950"/>
          <p14:tracePt t="34395" x="6711950" y="3155950"/>
          <p14:tracePt t="34412" x="6705600" y="3155950"/>
          <p14:tracePt t="34414" x="6699250" y="3155950"/>
          <p14:tracePt t="34622" x="6692900" y="3155950"/>
          <p14:tracePt t="34630" x="6686550" y="3155950"/>
          <p14:tracePt t="36653" x="6680200" y="3155950"/>
          <p14:tracePt t="37150" x="6673850" y="3149600"/>
          <p14:tracePt t="37158" x="6661150" y="3149600"/>
          <p14:tracePt t="37166" x="6654800" y="3149600"/>
          <p14:tracePt t="37178" x="6648450" y="3143250"/>
          <p14:tracePt t="37195" x="6635750" y="3143250"/>
          <p14:tracePt t="37212" x="6629400" y="3136900"/>
          <p14:tracePt t="37534" x="6635750" y="3136900"/>
          <p14:tracePt t="37542" x="6642100" y="3136900"/>
          <p14:tracePt t="37550" x="6654800" y="3136900"/>
          <p14:tracePt t="37562" x="6661150" y="3136900"/>
          <p14:tracePt t="37578" x="6680200" y="3136900"/>
          <p14:tracePt t="37595" x="6711950" y="3136900"/>
          <p14:tracePt t="37612" x="6769100" y="3136900"/>
          <p14:tracePt t="37629" x="6877050" y="3136900"/>
          <p14:tracePt t="37645" x="6953250" y="3136900"/>
          <p14:tracePt t="37662" x="6997700" y="3136900"/>
          <p14:tracePt t="37678" x="7029450" y="3136900"/>
          <p14:tracePt t="37695" x="7035800" y="3136900"/>
          <p14:tracePt t="37821" x="7042150" y="3136900"/>
          <p14:tracePt t="38086" x="7035800" y="3136900"/>
          <p14:tracePt t="38094" x="7029450" y="3136900"/>
          <p14:tracePt t="38102" x="7016750" y="3136900"/>
          <p14:tracePt t="38112" x="7004050" y="3136900"/>
          <p14:tracePt t="38129" x="6953250" y="3136900"/>
          <p14:tracePt t="38145" x="6851650" y="3136900"/>
          <p14:tracePt t="38162" x="6724650" y="3136900"/>
          <p14:tracePt t="38178" x="6597650" y="3136900"/>
          <p14:tracePt t="38195" x="6496050" y="3130550"/>
          <p14:tracePt t="38212" x="6413500" y="3117850"/>
          <p14:tracePt t="38229" x="6280150" y="3098800"/>
          <p14:tracePt t="38245" x="6184900" y="3098800"/>
          <p14:tracePt t="38262" x="6083300" y="3098800"/>
          <p14:tracePt t="38279" x="5962650" y="3098800"/>
          <p14:tracePt t="38295" x="5803900" y="3098800"/>
          <p14:tracePt t="38312" x="5600700" y="3098800"/>
          <p14:tracePt t="38328" x="5372100" y="3117850"/>
          <p14:tracePt t="38345" x="5200650" y="3117850"/>
          <p14:tracePt t="38362" x="5130800" y="3143250"/>
          <p14:tracePt t="38379" x="5092700" y="3168650"/>
          <p14:tracePt t="38395" x="5099050" y="3194050"/>
          <p14:tracePt t="38412" x="5080000" y="3194050"/>
          <p14:tracePt t="38429" x="5022850" y="3200400"/>
          <p14:tracePt t="38445" x="4819650" y="3200400"/>
          <p14:tracePt t="38462" x="4648200" y="3200400"/>
          <p14:tracePt t="38479" x="4489450" y="3200400"/>
          <p14:tracePt t="38495" x="4343400" y="3194050"/>
          <p14:tracePt t="38512" x="4165600" y="3194050"/>
          <p14:tracePt t="38529" x="3956050" y="3194050"/>
          <p14:tracePt t="38545" x="3765550" y="3181350"/>
          <p14:tracePt t="38562" x="3644900" y="3181350"/>
          <p14:tracePt t="38886" x="3619500" y="3181350"/>
          <p14:tracePt t="38894" x="3575050" y="3181350"/>
          <p14:tracePt t="38912" x="3498850" y="3181350"/>
          <p14:tracePt t="38929" x="3416300" y="3181350"/>
          <p14:tracePt t="38945" x="3340100" y="3181350"/>
          <p14:tracePt t="38962" x="3282950" y="3181350"/>
          <p14:tracePt t="38979" x="3257550" y="3181350"/>
          <p14:tracePt t="38995" x="3238500" y="3181350"/>
          <p14:tracePt t="39012" x="3219450" y="3181350"/>
          <p14:tracePt t="39029" x="3175000" y="3181350"/>
          <p14:tracePt t="39045" x="3136900" y="3181350"/>
          <p14:tracePt t="39062" x="3105150" y="3181350"/>
          <p14:tracePt t="39078" x="3079750" y="3181350"/>
          <p14:tracePt t="39095" x="3073400" y="3181350"/>
          <p14:tracePt t="39112" x="3060700" y="3181350"/>
          <p14:tracePt t="39438" x="3054350" y="3181350"/>
          <p14:tracePt t="39502" x="3048000" y="3181350"/>
          <p14:tracePt t="39894" x="3054350" y="3181350"/>
          <p14:tracePt t="43414" x="3048000" y="3194050"/>
          <p14:tracePt t="43422" x="3035300" y="3194050"/>
          <p14:tracePt t="43430" x="3035300" y="3200400"/>
          <p14:tracePt t="43447" x="3028950" y="3206750"/>
          <p14:tracePt t="43462" x="3028950" y="3232150"/>
          <p14:tracePt t="43478" x="3028950" y="3257550"/>
          <p14:tracePt t="43495" x="3041650" y="3270250"/>
          <p14:tracePt t="43512" x="3054350" y="3270250"/>
          <p14:tracePt t="43742" x="3048000" y="3276600"/>
          <p14:tracePt t="43749" x="3022600" y="3295650"/>
          <p14:tracePt t="43758" x="2997200" y="3302000"/>
          <p14:tracePt t="43765" x="2959100" y="3308350"/>
          <p14:tracePt t="43778" x="2914650" y="3308350"/>
          <p14:tracePt t="43796" x="2800350" y="3308350"/>
          <p14:tracePt t="43812" x="2692400" y="3308350"/>
          <p14:tracePt t="43829" x="2584450" y="3308350"/>
          <p14:tracePt t="43845" x="2533650" y="3308350"/>
          <p14:tracePt t="43862" x="2489200" y="3321050"/>
          <p14:tracePt t="43879" x="2438400" y="3340100"/>
          <p14:tracePt t="43895" x="2374900" y="3359150"/>
          <p14:tracePt t="43912" x="2311400" y="3378200"/>
          <p14:tracePt t="43929" x="2260600" y="3384550"/>
          <p14:tracePt t="43945" x="2209800" y="3397250"/>
          <p14:tracePt t="43962" x="2165350" y="3416300"/>
          <p14:tracePt t="43979" x="2095500" y="3441700"/>
          <p14:tracePt t="43996" x="2025650" y="3473450"/>
          <p14:tracePt t="44012" x="1974850" y="3498850"/>
          <p14:tracePt t="44029" x="1898650" y="3524250"/>
          <p14:tracePt t="44045" x="1841500" y="3549650"/>
          <p14:tracePt t="44062" x="1784350" y="3575050"/>
          <p14:tracePt t="44079" x="1727200" y="3581400"/>
          <p14:tracePt t="44096" x="1682750" y="3587750"/>
          <p14:tracePt t="44112" x="1625600" y="3587750"/>
          <p14:tracePt t="44129" x="1549400" y="3587750"/>
          <p14:tracePt t="44147" x="1466850" y="3587750"/>
          <p14:tracePt t="44162" x="1390650" y="3587750"/>
          <p14:tracePt t="44179" x="1327150" y="3587750"/>
          <p14:tracePt t="44195" x="1276350" y="3587750"/>
          <p14:tracePt t="44212" x="1238250" y="3587750"/>
          <p14:tracePt t="44229" x="1200150" y="3568700"/>
          <p14:tracePt t="44231" x="1181100" y="3556000"/>
          <p14:tracePt t="44245" x="1123950" y="3524250"/>
          <p14:tracePt t="44262" x="1079500" y="3492500"/>
          <p14:tracePt t="44279" x="1047750" y="3467100"/>
          <p14:tracePt t="44296" x="1016000" y="3441700"/>
          <p14:tracePt t="44312" x="990600" y="3416300"/>
          <p14:tracePt t="44329" x="965200" y="3384550"/>
          <p14:tracePt t="44345" x="952500" y="3352800"/>
          <p14:tracePt t="44362" x="933450" y="3321050"/>
          <p14:tracePt t="44378" x="933450" y="3270250"/>
          <p14:tracePt t="44395" x="914400" y="3219450"/>
          <p14:tracePt t="44412" x="889000" y="3155950"/>
          <p14:tracePt t="44430" x="869950" y="3073400"/>
          <p14:tracePt t="44445" x="869950" y="3035300"/>
          <p14:tracePt t="44462" x="882650" y="3022600"/>
          <p14:tracePt t="44479" x="914400" y="3022600"/>
          <p14:tracePt t="44495" x="946150" y="3022600"/>
          <p14:tracePt t="44512" x="984250" y="3054350"/>
          <p14:tracePt t="44528" x="1041400" y="3092450"/>
          <p14:tracePt t="44562" x="1073150" y="3105150"/>
          <p14:tracePt t="44578" x="1257300" y="3149600"/>
          <p14:tracePt t="44595" x="1409700" y="3155950"/>
          <p14:tracePt t="44612" x="1549400" y="3155950"/>
          <p14:tracePt t="44629" x="1708150" y="3117850"/>
          <p14:tracePt t="44646" x="1803400" y="3067050"/>
          <p14:tracePt t="44662" x="1885950" y="3022600"/>
          <p14:tracePt t="44679" x="1936750" y="2984500"/>
          <p14:tracePt t="44695" x="1968500" y="2946400"/>
          <p14:tracePt t="44712" x="1993900" y="2908300"/>
          <p14:tracePt t="44729" x="2006600" y="2889250"/>
          <p14:tracePt t="44745" x="2019300" y="2882900"/>
          <p14:tracePt t="44779" x="2025650" y="2882900"/>
          <p14:tracePt t="44795" x="2044700" y="2889250"/>
          <p14:tracePt t="44812" x="2070100" y="2895600"/>
          <p14:tracePt t="44829" x="2108200" y="2895600"/>
          <p14:tracePt t="44845" x="2114550" y="2895600"/>
          <p14:tracePt t="44879" x="2127250" y="2908300"/>
          <p14:tracePt t="44895" x="2152650" y="2927350"/>
          <p14:tracePt t="44912" x="2190750" y="2946400"/>
          <p14:tracePt t="44929" x="2235200" y="2971800"/>
          <p14:tracePt t="44945" x="2254250" y="2978150"/>
          <p14:tracePt t="44962" x="2260600" y="2984500"/>
          <p14:tracePt t="44979" x="2254250" y="2997200"/>
          <p14:tracePt t="44995" x="2235200" y="3022600"/>
          <p14:tracePt t="45012" x="2216150" y="3048000"/>
          <p14:tracePt t="45029" x="2197100" y="3060700"/>
          <p14:tracePt t="45031" x="2197100" y="3067050"/>
          <p14:tracePt t="45045" x="2178050" y="3079750"/>
          <p14:tracePt t="45062" x="2159000" y="3079750"/>
          <p14:tracePt t="45078" x="2139950" y="3086100"/>
          <p14:tracePt t="45095" x="2108200" y="3092450"/>
          <p14:tracePt t="45112" x="2089150" y="3098800"/>
          <p14:tracePt t="45129" x="2063750" y="3098800"/>
          <p14:tracePt t="45145" x="2032000" y="3098800"/>
          <p14:tracePt t="45162" x="1993900" y="3098800"/>
          <p14:tracePt t="45179" x="1955800" y="3098800"/>
          <p14:tracePt t="45195" x="1930400" y="3098800"/>
          <p14:tracePt t="45212" x="1911350" y="3098800"/>
          <p14:tracePt t="45229" x="1892300" y="3092450"/>
          <p14:tracePt t="45231" x="1873250" y="3086100"/>
          <p14:tracePt t="45246" x="1835150" y="3060700"/>
          <p14:tracePt t="45262" x="1797050" y="3028950"/>
          <p14:tracePt t="45279" x="1771650" y="2978150"/>
          <p14:tracePt t="45295" x="1746250" y="2895600"/>
          <p14:tracePt t="45312" x="1708150" y="2787650"/>
          <p14:tracePt t="45329" x="1663700" y="2686050"/>
          <p14:tracePt t="45346" x="1593850" y="2578100"/>
          <p14:tracePt t="45362" x="1536700" y="2470150"/>
          <p14:tracePt t="45379" x="1492250" y="2393950"/>
          <p14:tracePt t="45396" x="1466850" y="2298700"/>
          <p14:tracePt t="45412" x="1428750" y="2184400"/>
          <p14:tracePt t="45429" x="1384300" y="2025650"/>
          <p14:tracePt t="45445" x="1384300" y="1936750"/>
          <p14:tracePt t="45462" x="1384300" y="1847850"/>
          <p14:tracePt t="45479" x="1384300" y="1758950"/>
          <p14:tracePt t="45495" x="1384300" y="1657350"/>
          <p14:tracePt t="45512" x="1397000" y="1568450"/>
          <p14:tracePt t="45529" x="1397000" y="1473200"/>
          <p14:tracePt t="45546" x="1390650" y="1371600"/>
          <p14:tracePt t="45562" x="1397000" y="1282700"/>
          <p14:tracePt t="45579" x="1416050" y="1200150"/>
          <p14:tracePt t="45595" x="1441450" y="1117600"/>
          <p14:tracePt t="45612" x="1473200" y="1035050"/>
          <p14:tracePt t="45629" x="1530350" y="927100"/>
          <p14:tracePt t="45645" x="1574800" y="863600"/>
          <p14:tracePt t="45662" x="1625600" y="806450"/>
          <p14:tracePt t="45678" x="1670050" y="742950"/>
          <p14:tracePt t="45695" x="1727200" y="698500"/>
          <p14:tracePt t="45712" x="1778000" y="673100"/>
          <p14:tracePt t="45729" x="1822450" y="654050"/>
          <p14:tracePt t="45745" x="1873250" y="641350"/>
          <p14:tracePt t="45762" x="1930400" y="628650"/>
          <p14:tracePt t="45779" x="1987550" y="615950"/>
          <p14:tracePt t="45795" x="2032000" y="615950"/>
          <p14:tracePt t="45812" x="2076450" y="609600"/>
          <p14:tracePt t="45829" x="2108200" y="609600"/>
          <p14:tracePt t="45831" x="2127250" y="609600"/>
          <p14:tracePt t="45846" x="2165350" y="609600"/>
          <p14:tracePt t="45862" x="2197100" y="609600"/>
          <p14:tracePt t="45879" x="2228850" y="609600"/>
          <p14:tracePt t="45895" x="2273300" y="609600"/>
          <p14:tracePt t="45912" x="2311400" y="622300"/>
          <p14:tracePt t="45928" x="2368550" y="641350"/>
          <p14:tracePt t="45946" x="2413000" y="660400"/>
          <p14:tracePt t="45962" x="2451100" y="685800"/>
          <p14:tracePt t="45979" x="2489200" y="711200"/>
          <p14:tracePt t="45995" x="2527300" y="749300"/>
          <p14:tracePt t="46013" x="2597150" y="819150"/>
          <p14:tracePt t="46030" x="2647950" y="889000"/>
          <p14:tracePt t="46045" x="2711450" y="984250"/>
          <p14:tracePt t="46062" x="2787650" y="1104900"/>
          <p14:tracePt t="46078" x="2857500" y="1219200"/>
          <p14:tracePt t="46095" x="2940050" y="1339850"/>
          <p14:tracePt t="46112" x="2990850" y="1485900"/>
          <p14:tracePt t="46128" x="3067050" y="1701800"/>
          <p14:tracePt t="46146" x="3136900" y="1917700"/>
          <p14:tracePt t="46162" x="3206750" y="2127250"/>
          <p14:tracePt t="46179" x="3213100" y="2330450"/>
          <p14:tracePt t="46195" x="3213100" y="2552700"/>
          <p14:tracePt t="46212" x="3175000" y="2724150"/>
          <p14:tracePt t="46229" x="3060700" y="2971800"/>
          <p14:tracePt t="46246" x="2946400" y="3136900"/>
          <p14:tracePt t="46262" x="2794000" y="3213100"/>
          <p14:tracePt t="46278" x="2635250" y="3270250"/>
          <p14:tracePt t="46295" x="2457450" y="3314700"/>
          <p14:tracePt t="46312" x="2292350" y="3327400"/>
          <p14:tracePt t="46328" x="2165350" y="3327400"/>
          <p14:tracePt t="46345" x="2057400" y="3327400"/>
          <p14:tracePt t="46362" x="1981200" y="3308350"/>
          <p14:tracePt t="46379" x="1924050" y="3276600"/>
          <p14:tracePt t="46395" x="1873250" y="3232150"/>
          <p14:tracePt t="46412" x="1866900" y="3206750"/>
          <p14:tracePt t="46429" x="1866900" y="3168650"/>
          <p14:tracePt t="46445" x="1866900" y="3143250"/>
          <p14:tracePt t="46462" x="1936750" y="3124200"/>
          <p14:tracePt t="46479" x="2063750" y="3117850"/>
          <p14:tracePt t="46496" x="2235200" y="3117850"/>
          <p14:tracePt t="46512" x="2444750" y="3117850"/>
          <p14:tracePt t="46528" x="2717800" y="3117850"/>
          <p14:tracePt t="46545" x="2997200" y="3117850"/>
          <p14:tracePt t="46562" x="3270250" y="3117850"/>
          <p14:tracePt t="46579" x="3524250" y="3111500"/>
          <p14:tracePt t="46595" x="3714750" y="3111500"/>
          <p14:tracePt t="46612" x="3841750" y="3130550"/>
          <p14:tracePt t="46629" x="3911600" y="3162300"/>
          <p14:tracePt t="46662" x="3892550" y="3162300"/>
          <p14:tracePt t="46670" x="3867150" y="3162300"/>
          <p14:tracePt t="46678" x="3829050" y="3162300"/>
          <p14:tracePt t="46695" x="3746500" y="3162300"/>
          <p14:tracePt t="46712" x="3683000" y="3162300"/>
          <p14:tracePt t="46728" x="3638550" y="3162300"/>
          <p14:tracePt t="46745" x="3594100" y="3162300"/>
          <p14:tracePt t="46762" x="3549650" y="3162300"/>
          <p14:tracePt t="46779" x="3486150" y="3162300"/>
          <p14:tracePt t="46795" x="3422650" y="3111500"/>
          <p14:tracePt t="46812" x="3365500" y="3048000"/>
          <p14:tracePt t="46829" x="3270250" y="2889250"/>
          <p14:tracePt t="46845" x="3206750" y="2768600"/>
          <p14:tracePt t="46862" x="3162300" y="2622550"/>
          <p14:tracePt t="46878" x="3105150" y="2432050"/>
          <p14:tracePt t="46895" x="3054350" y="2228850"/>
          <p14:tracePt t="46912" x="3035300" y="2012950"/>
          <p14:tracePt t="46929" x="3041650" y="1809750"/>
          <p14:tracePt t="46945" x="3041650" y="1549400"/>
          <p14:tracePt t="46962" x="3079750" y="1308100"/>
          <p14:tracePt t="46978" x="3143250" y="1098550"/>
          <p14:tracePt t="46995" x="3219450" y="895350"/>
          <p14:tracePt t="47012" x="3321050" y="730250"/>
          <p14:tracePt t="47029" x="3486150" y="590550"/>
          <p14:tracePt t="47045" x="3581400" y="546100"/>
          <p14:tracePt t="47062" x="3657600" y="527050"/>
          <p14:tracePt t="47079" x="3727450" y="520700"/>
          <p14:tracePt t="47095" x="3771900" y="520700"/>
          <p14:tracePt t="47112" x="3829050" y="533400"/>
          <p14:tracePt t="47129" x="3873500" y="558800"/>
          <p14:tracePt t="47146" x="3943350" y="603250"/>
          <p14:tracePt t="47162" x="4006850" y="660400"/>
          <p14:tracePt t="47178" x="4089400" y="717550"/>
          <p14:tracePt t="47195" x="4152900" y="768350"/>
          <p14:tracePt t="47212" x="4203700" y="857250"/>
          <p14:tracePt t="47229" x="4273550" y="1066800"/>
          <p14:tracePt t="47245" x="4318000" y="1250950"/>
          <p14:tracePt t="47262" x="4356100" y="1454150"/>
          <p14:tracePt t="47279" x="4362450" y="1670050"/>
          <p14:tracePt t="47295" x="4356100" y="1892300"/>
          <p14:tracePt t="47312" x="4324350" y="2133600"/>
          <p14:tracePt t="47329" x="4260850" y="2349500"/>
          <p14:tracePt t="47345" x="4191000" y="2552700"/>
          <p14:tracePt t="47362" x="4127500" y="2736850"/>
          <p14:tracePt t="47378" x="4025900" y="2914650"/>
          <p14:tracePt t="47396" x="3917950" y="3079750"/>
          <p14:tracePt t="47412" x="3816350" y="3238500"/>
          <p14:tracePt t="47414" x="3778250" y="3308350"/>
          <p14:tracePt t="47429" x="3689350" y="3397250"/>
          <p14:tracePt t="47445" x="3600450" y="3441700"/>
          <p14:tracePt t="47462" x="3524250" y="3441700"/>
          <p14:tracePt t="47479" x="3454400" y="3429000"/>
          <p14:tracePt t="47496" x="3384550" y="3409950"/>
          <p14:tracePt t="47512" x="3340100" y="3371850"/>
          <p14:tracePt t="47529" x="3302000" y="3346450"/>
          <p14:tracePt t="47545" x="3276600" y="3308350"/>
          <p14:tracePt t="47562" x="3270250" y="3270250"/>
          <p14:tracePt t="47579" x="3270250" y="3213100"/>
          <p14:tracePt t="47596" x="3282950" y="3168650"/>
          <p14:tracePt t="47612" x="3308350" y="3111500"/>
          <p14:tracePt t="47614" x="3333750" y="3086100"/>
          <p14:tracePt t="47629" x="3454400" y="3067050"/>
          <p14:tracePt t="47645" x="3632200" y="3067050"/>
          <p14:tracePt t="47662" x="3848100" y="3067050"/>
          <p14:tracePt t="47679" x="4108450" y="3067050"/>
          <p14:tracePt t="47695" x="4387850" y="3067050"/>
          <p14:tracePt t="47712" x="4660900" y="3067050"/>
          <p14:tracePt t="47729" x="4921250" y="3054350"/>
          <p14:tracePt t="47745" x="5149850" y="3016250"/>
          <p14:tracePt t="47762" x="5346700" y="2965450"/>
          <p14:tracePt t="47779" x="5454650" y="2927350"/>
          <p14:tracePt t="47796" x="5505450" y="2901950"/>
          <p14:tracePt t="47812" x="5518150" y="2882900"/>
          <p14:tracePt t="47829" x="5524500" y="2863850"/>
          <p14:tracePt t="47862" x="5518150" y="2863850"/>
          <p14:tracePt t="47881" x="5511800" y="2863850"/>
          <p14:tracePt t="47895" x="5486400" y="2863850"/>
          <p14:tracePt t="47912" x="5448300" y="2876550"/>
          <p14:tracePt t="47929" x="5397500" y="2882900"/>
          <p14:tracePt t="47945" x="5327650" y="2882900"/>
          <p14:tracePt t="47962" x="5238750" y="2876550"/>
          <p14:tracePt t="47978" x="5162550" y="2838450"/>
          <p14:tracePt t="47995" x="5099050" y="2794000"/>
          <p14:tracePt t="48012" x="5048250" y="2717800"/>
          <p14:tracePt t="48029" x="4978400" y="2540000"/>
          <p14:tracePt t="48045" x="4927600" y="2400300"/>
          <p14:tracePt t="48062" x="4876800" y="2247900"/>
          <p14:tracePt t="48079" x="4845050" y="2082800"/>
          <p14:tracePt t="48095" x="4832350" y="1911350"/>
          <p14:tracePt t="48112" x="4819650" y="1739900"/>
          <p14:tracePt t="48129" x="4819650" y="1549400"/>
          <p14:tracePt t="48147" x="4813300" y="1358900"/>
          <p14:tracePt t="48162" x="4800600" y="1206500"/>
          <p14:tracePt t="48179" x="4806950" y="1066800"/>
          <p14:tracePt t="48195" x="4806950" y="914400"/>
          <p14:tracePt t="48212" x="4838700" y="793750"/>
          <p14:tracePt t="48229" x="4895850" y="615950"/>
          <p14:tracePt t="48245" x="4953000" y="527050"/>
          <p14:tracePt t="48262" x="5022850" y="463550"/>
          <p14:tracePt t="48279" x="5118100" y="412750"/>
          <p14:tracePt t="48295" x="5219700" y="400050"/>
          <p14:tracePt t="48312" x="5308600" y="400050"/>
          <p14:tracePt t="48329" x="5391150" y="400050"/>
          <p14:tracePt t="48345" x="5448300" y="412750"/>
          <p14:tracePt t="48362" x="5518150" y="438150"/>
          <p14:tracePt t="48378" x="5588000" y="469900"/>
          <p14:tracePt t="48395" x="5664200" y="533400"/>
          <p14:tracePt t="48412" x="5734050" y="590550"/>
          <p14:tracePt t="48429" x="5842000" y="711200"/>
          <p14:tracePt t="48445" x="5905500" y="812800"/>
          <p14:tracePt t="48462" x="5981700" y="939800"/>
          <p14:tracePt t="48479" x="6038850" y="1054100"/>
          <p14:tracePt t="48495" x="6076950" y="1162050"/>
          <p14:tracePt t="48512" x="6127750" y="1276350"/>
          <p14:tracePt t="48528" x="6172200" y="1403350"/>
          <p14:tracePt t="48545" x="6210300" y="1536700"/>
          <p14:tracePt t="48562" x="6242050" y="1695450"/>
          <p14:tracePt t="48579" x="6273800" y="1841500"/>
          <p14:tracePt t="48595" x="6273800" y="1949450"/>
          <p14:tracePt t="48612" x="6280150" y="2076450"/>
          <p14:tracePt t="48629" x="6286500" y="2266950"/>
          <p14:tracePt t="48645" x="6286500" y="2393950"/>
          <p14:tracePt t="48662" x="6261100" y="2508250"/>
          <p14:tracePt t="48678" x="6216650" y="2616200"/>
          <p14:tracePt t="48695" x="6165850" y="2736850"/>
          <p14:tracePt t="48712" x="6096000" y="2844800"/>
          <p14:tracePt t="48728" x="6019800" y="2952750"/>
          <p14:tracePt t="48745" x="5918200" y="3035300"/>
          <p14:tracePt t="48762" x="5791200" y="3105150"/>
          <p14:tracePt t="48778" x="5651500" y="3162300"/>
          <p14:tracePt t="48795" x="5486400" y="3187700"/>
          <p14:tracePt t="48812" x="5283200" y="3187700"/>
          <p14:tracePt t="48829" x="5016500" y="3181350"/>
          <p14:tracePt t="48845" x="4870450" y="3130550"/>
          <p14:tracePt t="48862" x="4800600" y="3086100"/>
          <p14:tracePt t="48879" x="4775200" y="3035300"/>
          <p14:tracePt t="48895" x="4768850" y="2984500"/>
          <p14:tracePt t="48912" x="4768850" y="2952750"/>
          <p14:tracePt t="48929" x="4775200" y="2927350"/>
          <p14:tracePt t="48945" x="4775200" y="2908300"/>
          <p14:tracePt t="48962" x="4775200" y="2901950"/>
          <p14:tracePt t="49111" x="4768850" y="2901950"/>
          <p14:tracePt t="49129" x="4762500" y="2901950"/>
          <p14:tracePt t="49146" x="4749800" y="2901950"/>
          <p14:tracePt t="49162" x="4724400" y="2908300"/>
          <p14:tracePt t="49179" x="4718050" y="2921000"/>
          <p14:tracePt t="49195" x="4705350" y="2933700"/>
          <p14:tracePt t="49212" x="4692650" y="2940050"/>
          <p14:tracePt t="49229" x="4679950" y="2978150"/>
          <p14:tracePt t="49245" x="4679950" y="3003550"/>
          <p14:tracePt t="49262" x="4686300" y="3016250"/>
          <p14:tracePt t="49318" x="4673600" y="3016250"/>
          <p14:tracePt t="49326" x="4610100" y="3035300"/>
          <p14:tracePt t="49333" x="4546600" y="3048000"/>
          <p14:tracePt t="49345" x="4476750" y="3048000"/>
          <p14:tracePt t="49362" x="4292600" y="3048000"/>
          <p14:tracePt t="49378" x="4013200" y="3048000"/>
          <p14:tracePt t="49395" x="3714750" y="3048000"/>
          <p14:tracePt t="49412" x="3403600" y="3041650"/>
          <p14:tracePt t="49429" x="2889250" y="2984500"/>
          <p14:tracePt t="49445" x="2520950" y="2971800"/>
          <p14:tracePt t="49462" x="2222500" y="2959100"/>
          <p14:tracePt t="49479" x="1974850" y="2959100"/>
          <p14:tracePt t="49495" x="1771650" y="2952750"/>
          <p14:tracePt t="49512" x="1600200" y="2952750"/>
          <p14:tracePt t="49529" x="1454150" y="2952750"/>
          <p14:tracePt t="49545" x="1339850" y="2952750"/>
          <p14:tracePt t="49562" x="1257300" y="2927350"/>
          <p14:tracePt t="49579" x="1193800" y="2882900"/>
          <p14:tracePt t="49595" x="1155700" y="2800350"/>
          <p14:tracePt t="49612" x="1117600" y="2667000"/>
          <p14:tracePt t="49629" x="1117600" y="2387600"/>
          <p14:tracePt t="49645" x="1130300" y="2190750"/>
          <p14:tracePt t="49662" x="1174750" y="1968500"/>
          <p14:tracePt t="49679" x="1244600" y="1765300"/>
          <p14:tracePt t="49695" x="1352550" y="1562100"/>
          <p14:tracePt t="49712" x="1530350" y="1416050"/>
          <p14:tracePt t="49729" x="1758950" y="1270000"/>
          <p14:tracePt t="49745" x="2038350" y="1136650"/>
          <p14:tracePt t="49762" x="2292350" y="1041400"/>
          <p14:tracePt t="49778" x="2514600" y="1009650"/>
          <p14:tracePt t="49795" x="2692400" y="1009650"/>
          <p14:tracePt t="49812" x="2851150" y="1041400"/>
          <p14:tracePt t="49829" x="2990850" y="1187450"/>
          <p14:tracePt t="49845" x="3016250" y="1397000"/>
          <p14:tracePt t="49862" x="3016250" y="1663700"/>
          <p14:tracePt t="49878" x="3009900" y="1962150"/>
          <p14:tracePt t="49896" x="3003550" y="2241550"/>
          <p14:tracePt t="49912" x="2984500" y="2482850"/>
          <p14:tracePt t="49929" x="2946400" y="2660650"/>
          <p14:tracePt t="49945" x="2895600" y="2832100"/>
          <p14:tracePt t="49962" x="2819400" y="2978150"/>
          <p14:tracePt t="49979" x="2749550" y="3086100"/>
          <p14:tracePt t="49995" x="2730500" y="3105150"/>
          <p14:tracePt t="50029" x="2781300" y="2984500"/>
          <p14:tracePt t="50045" x="2908300" y="2895600"/>
          <p14:tracePt t="50062" x="3079750" y="2851150"/>
          <p14:tracePt t="50078" x="3295650" y="2851150"/>
          <p14:tracePt t="50095" x="3556000" y="2851150"/>
          <p14:tracePt t="50112" x="3816350" y="2857500"/>
          <p14:tracePt t="50128" x="4006850" y="2914650"/>
          <p14:tracePt t="50145" x="4057650" y="2965450"/>
          <p14:tracePt t="50162" x="4070350" y="3003550"/>
          <p14:tracePt t="50178" x="4051300" y="3022600"/>
          <p14:tracePt t="50195" x="4006850" y="3022600"/>
          <p14:tracePt t="50212" x="3917950" y="2984500"/>
          <p14:tracePt t="50229" x="3778250" y="2825750"/>
          <p14:tracePt t="50245" x="3708400" y="2667000"/>
          <p14:tracePt t="50262" x="3638550" y="2463800"/>
          <p14:tracePt t="50279" x="3562350" y="2216150"/>
          <p14:tracePt t="50295" x="3536950" y="2000250"/>
          <p14:tracePt t="50312" x="3505200" y="1784350"/>
          <p14:tracePt t="50328" x="3498850" y="1581150"/>
          <p14:tracePt t="50345" x="3498850" y="1358900"/>
          <p14:tracePt t="50362" x="3498850" y="1143000"/>
          <p14:tracePt t="50379" x="3549650" y="990600"/>
          <p14:tracePt t="50395" x="3619500" y="876300"/>
          <p14:tracePt t="50412" x="3714750" y="812800"/>
          <p14:tracePt t="50429" x="3886200" y="793750"/>
          <p14:tracePt t="50445" x="4019550" y="793750"/>
          <p14:tracePt t="50462" x="4184650" y="863600"/>
          <p14:tracePt t="50479" x="4375150" y="1022350"/>
          <p14:tracePt t="50495" x="4502150" y="1200150"/>
          <p14:tracePt t="50512" x="4584700" y="1390650"/>
          <p14:tracePt t="50529" x="4648200" y="1606550"/>
          <p14:tracePt t="50545" x="4679950" y="1879600"/>
          <p14:tracePt t="50562" x="4679950" y="2159000"/>
          <p14:tracePt t="50579" x="4629150" y="2374900"/>
          <p14:tracePt t="50595" x="4540250" y="2552700"/>
          <p14:tracePt t="50612" x="4375150" y="2686050"/>
          <p14:tracePt t="50629" x="4064000" y="2787650"/>
          <p14:tracePt t="50645" x="3854450" y="2857500"/>
          <p14:tracePt t="50662" x="3625850" y="2901950"/>
          <p14:tracePt t="50678" x="3371850" y="2901950"/>
          <p14:tracePt t="50695" x="3117850" y="2800350"/>
          <p14:tracePt t="50712" x="2857500" y="2647950"/>
          <p14:tracePt t="50728" x="2628900" y="2514600"/>
          <p14:tracePt t="50745" x="2457450" y="2400300"/>
          <p14:tracePt t="50762" x="2336800" y="2317750"/>
          <p14:tracePt t="50779" x="2241550" y="2247900"/>
          <p14:tracePt t="50795" x="2171700" y="2165350"/>
          <p14:tracePt t="50812" x="2133600" y="2095500"/>
          <p14:tracePt t="50829" x="2082800" y="1962150"/>
          <p14:tracePt t="50845" x="2057400" y="1879600"/>
          <p14:tracePt t="50862" x="2012950" y="1809750"/>
          <p14:tracePt t="50879" x="2006600" y="1778000"/>
          <p14:tracePt t="50895" x="2000250" y="1746250"/>
          <p14:tracePt t="50912" x="2000250" y="1714500"/>
          <p14:tracePt t="50929" x="2000250" y="1701800"/>
          <p14:tracePt t="50945" x="2032000" y="1682750"/>
          <p14:tracePt t="50962" x="2076450" y="1657350"/>
          <p14:tracePt t="50979" x="2120900" y="1644650"/>
          <p14:tracePt t="50995" x="2165350" y="1638300"/>
          <p14:tracePt t="51012" x="2197100" y="1638300"/>
          <p14:tracePt t="51029" x="2228850" y="1638300"/>
          <p14:tracePt t="51070" x="2235200" y="1651000"/>
          <p14:tracePt t="51078" x="2241550" y="1657350"/>
          <p14:tracePt t="51095" x="2260600" y="1676400"/>
          <p14:tracePt t="51112" x="2273300" y="1695450"/>
          <p14:tracePt t="51129" x="2279650" y="1708150"/>
          <p14:tracePt t="51145" x="2286000" y="1727200"/>
          <p14:tracePt t="51162" x="2286000" y="1739900"/>
          <p14:tracePt t="51179" x="2273300" y="1746250"/>
          <p14:tracePt t="51196" x="2241550" y="1758950"/>
          <p14:tracePt t="51212" x="2209800" y="1771650"/>
          <p14:tracePt t="51214" x="2190750" y="1778000"/>
          <p14:tracePt t="51229" x="2159000" y="1790700"/>
          <p14:tracePt t="51245" x="2114550" y="1797050"/>
          <p14:tracePt t="51262" x="2082800" y="1797050"/>
          <p14:tracePt t="51279" x="2063750" y="1797050"/>
          <p14:tracePt t="51295" x="2044700" y="1797050"/>
          <p14:tracePt t="51312" x="2012950" y="1797050"/>
          <p14:tracePt t="51329" x="1981200" y="1797050"/>
          <p14:tracePt t="51346" x="1949450" y="1790700"/>
          <p14:tracePt t="51362" x="1924050" y="1778000"/>
          <p14:tracePt t="51379" x="1911350" y="1771650"/>
          <p14:tracePt t="51395" x="1898650" y="1758950"/>
          <p14:tracePt t="51412" x="1885950" y="1746250"/>
          <p14:tracePt t="51429" x="1860550" y="1720850"/>
          <p14:tracePt t="51446" x="1860550" y="1708150"/>
          <p14:tracePt t="51462" x="1854200" y="1682750"/>
          <p14:tracePt t="51479" x="1847850" y="1638300"/>
          <p14:tracePt t="51495" x="1841500" y="1587500"/>
          <p14:tracePt t="51512" x="1828800" y="1549400"/>
          <p14:tracePt t="51529" x="1816100" y="1517650"/>
          <p14:tracePt t="51545" x="1809750" y="1485900"/>
          <p14:tracePt t="51562" x="1809750" y="1454150"/>
          <p14:tracePt t="51579" x="1809750" y="1409700"/>
          <p14:tracePt t="51595" x="1809750" y="1365250"/>
          <p14:tracePt t="51612" x="1809750" y="1339850"/>
          <p14:tracePt t="51629" x="1809750" y="1327150"/>
          <p14:tracePt t="51686" x="1809750" y="1320800"/>
          <p14:tracePt t="51702" x="1816100" y="1320800"/>
          <p14:tracePt t="51710" x="1822450" y="1320800"/>
          <p14:tracePt t="51717" x="1835150" y="1320800"/>
          <p14:tracePt t="51728" x="1854200" y="1320800"/>
          <p14:tracePt t="51745" x="1905000" y="1320800"/>
          <p14:tracePt t="51762" x="1987550" y="1320800"/>
          <p14:tracePt t="51779" x="2108200" y="1320800"/>
          <p14:tracePt t="51795" x="2228850" y="1320800"/>
          <p14:tracePt t="51812" x="2362200" y="1327150"/>
          <p14:tracePt t="51829" x="2514600" y="1346200"/>
          <p14:tracePt t="51845" x="2584450" y="1346200"/>
          <p14:tracePt t="51862" x="2622550" y="1352550"/>
          <p14:tracePt t="51902" x="2616200" y="1352550"/>
          <p14:tracePt t="51934" x="2616200" y="1358900"/>
          <p14:tracePt t="51950" x="2616200" y="1371600"/>
          <p14:tracePt t="51958" x="2616200" y="1390650"/>
          <p14:tracePt t="51965" x="2603500" y="1422400"/>
          <p14:tracePt t="51979" x="2578100" y="1466850"/>
          <p14:tracePt t="51995" x="2546350" y="1568450"/>
          <p14:tracePt t="52012" x="2508250" y="1651000"/>
          <p14:tracePt t="52029" x="2457450" y="1727200"/>
          <p14:tracePt t="52045" x="2425700" y="1752600"/>
          <p14:tracePt t="52062" x="2387600" y="1752600"/>
          <p14:tracePt t="52079" x="2368550" y="1739900"/>
          <p14:tracePt t="52095" x="2336800" y="1676400"/>
          <p14:tracePt t="52112" x="2286000" y="1574800"/>
          <p14:tracePt t="52129" x="2216150" y="1504950"/>
          <p14:tracePt t="52145" x="2133600" y="1466850"/>
          <p14:tracePt t="52162" x="2076450" y="1447800"/>
          <p14:tracePt t="52179" x="2051050" y="1441450"/>
          <p14:tracePt t="52195" x="2044700" y="1441450"/>
          <p14:tracePt t="52229" x="2051050" y="1441450"/>
          <p14:tracePt t="52310" x="2057400" y="1441450"/>
          <p14:tracePt t="52317" x="2063750" y="1422400"/>
          <p14:tracePt t="52326" x="2070100" y="1416050"/>
          <p14:tracePt t="52345" x="2114550" y="1397000"/>
          <p14:tracePt t="52362" x="2171700" y="1384300"/>
          <p14:tracePt t="52379" x="2235200" y="1377950"/>
          <p14:tracePt t="52395" x="2311400" y="1377950"/>
          <p14:tracePt t="52412" x="2374900" y="1377950"/>
          <p14:tracePt t="52429" x="2413000" y="1397000"/>
          <p14:tracePt t="52446" x="2413000" y="1403350"/>
          <p14:tracePt t="52462" x="2393950" y="1416050"/>
          <p14:tracePt t="52479" x="2336800" y="1435100"/>
          <p14:tracePt t="52495" x="2292350" y="1447800"/>
          <p14:tracePt t="52512" x="2254250" y="1454150"/>
          <p14:tracePt t="52529" x="2241550" y="1454150"/>
          <p14:tracePt t="52545" x="2235200" y="1454150"/>
          <p14:tracePt t="52578" x="2260600" y="1473200"/>
          <p14:tracePt t="52595" x="2298700" y="1492250"/>
          <p14:tracePt t="52612" x="2343150" y="1530350"/>
          <p14:tracePt t="52630" x="2400300" y="1593850"/>
          <p14:tracePt t="52645" x="2444750" y="1631950"/>
          <p14:tracePt t="52662" x="2463800" y="1670050"/>
          <p14:tracePt t="52679" x="2476500" y="1701800"/>
          <p14:tracePt t="52695" x="2470150" y="1727200"/>
          <p14:tracePt t="52712" x="2425700" y="1733550"/>
          <p14:tracePt t="52729" x="2393950" y="1739900"/>
          <p14:tracePt t="52745" x="2374900" y="1739900"/>
          <p14:tracePt t="52762" x="2362200" y="1727200"/>
          <p14:tracePt t="52779" x="2349500" y="1689100"/>
          <p14:tracePt t="52795" x="2343150" y="1638300"/>
          <p14:tracePt t="52812" x="2343150" y="1593850"/>
          <p14:tracePt t="52814" x="2343150" y="1574800"/>
          <p14:tracePt t="52829" x="2343150" y="1536700"/>
          <p14:tracePt t="52845" x="2362200" y="1517650"/>
          <p14:tracePt t="52862" x="2387600" y="1511300"/>
          <p14:tracePt t="52879" x="2432050" y="1511300"/>
          <p14:tracePt t="52895" x="2482850" y="1517650"/>
          <p14:tracePt t="52912" x="2514600" y="1549400"/>
          <p14:tracePt t="52929" x="2527300" y="1587500"/>
          <p14:tracePt t="52946" x="2527300" y="1625600"/>
          <p14:tracePt t="52962" x="2527300" y="1644650"/>
          <p14:tracePt t="52979" x="2501900" y="1670050"/>
          <p14:tracePt t="52995" x="2451100" y="1682750"/>
          <p14:tracePt t="53012" x="2419350" y="1689100"/>
          <p14:tracePt t="53029" x="2387600" y="1689100"/>
          <p14:tracePt t="53046" x="2362200" y="1663700"/>
          <p14:tracePt t="53062" x="2362200" y="1651000"/>
          <p14:tracePt t="53079" x="2355850" y="1638300"/>
          <p14:tracePt t="53096" x="2355850" y="1631950"/>
          <p14:tracePt t="53129" x="2381250" y="1631950"/>
          <p14:tracePt t="53146" x="2400300" y="1631950"/>
          <p14:tracePt t="53294" x="2393950" y="1631950"/>
          <p14:tracePt t="53302" x="2393950" y="1625600"/>
          <p14:tracePt t="53350" x="2393950" y="1638300"/>
          <p14:tracePt t="53358" x="2393950" y="1657350"/>
          <p14:tracePt t="53365" x="2387600" y="1689100"/>
          <p14:tracePt t="53379" x="2368550" y="1720850"/>
          <p14:tracePt t="53395" x="2343150" y="1809750"/>
          <p14:tracePt t="53412" x="2317750" y="1885950"/>
          <p14:tracePt t="53429" x="2298700" y="1987550"/>
          <p14:tracePt t="53445" x="2298700" y="2038350"/>
          <p14:tracePt t="53462" x="2292350" y="2063750"/>
          <p14:tracePt t="53479" x="2286000" y="2070100"/>
          <p14:tracePt t="53495" x="2279650" y="2076450"/>
          <p14:tracePt t="53582" x="2279650" y="2082800"/>
          <p14:tracePt t="53590" x="2279650" y="2089150"/>
          <p14:tracePt t="53597" x="2279650" y="2095500"/>
          <p14:tracePt t="53612" x="2279650" y="2101850"/>
          <p14:tracePt t="53629" x="2279650" y="2114550"/>
          <p14:tracePt t="53631" x="2286000" y="2114550"/>
          <p14:tracePt t="53645" x="2305050" y="2114550"/>
          <p14:tracePt t="53662" x="2330450" y="2114550"/>
          <p14:tracePt t="53679" x="2362200" y="2114550"/>
          <p14:tracePt t="53695" x="2387600" y="2095500"/>
          <p14:tracePt t="53712" x="2393950" y="2076450"/>
          <p14:tracePt t="53729" x="2413000" y="2076450"/>
          <p14:tracePt t="53745" x="2413000" y="2070100"/>
          <p14:tracePt t="53762" x="2413000" y="2051050"/>
          <p14:tracePt t="53779" x="2413000" y="2038350"/>
          <p14:tracePt t="53795" x="2400300" y="2025650"/>
          <p14:tracePt t="53812" x="2381250" y="2012950"/>
          <p14:tracePt t="53829" x="2349500" y="2000250"/>
          <p14:tracePt t="53831" x="2324100" y="1987550"/>
          <p14:tracePt t="53845" x="2266950" y="1987550"/>
          <p14:tracePt t="53862" x="2203450" y="1987550"/>
          <p14:tracePt t="53879" x="2146300" y="1974850"/>
          <p14:tracePt t="53896" x="2108200" y="1962150"/>
          <p14:tracePt t="53912" x="2063750" y="1949450"/>
          <p14:tracePt t="53929" x="2032000" y="1949450"/>
          <p14:tracePt t="53945" x="1993900" y="1949450"/>
          <p14:tracePt t="53962" x="1962150" y="1949450"/>
          <p14:tracePt t="53979" x="1917700" y="1955800"/>
          <p14:tracePt t="53996" x="1866900" y="1968500"/>
          <p14:tracePt t="54012" x="1797050" y="1981200"/>
          <p14:tracePt t="54029" x="1727200" y="1987550"/>
          <p14:tracePt t="54031" x="1695450" y="1993900"/>
          <p14:tracePt t="54045" x="1651000" y="2000250"/>
          <p14:tracePt t="54062" x="1619250" y="2012950"/>
          <p14:tracePt t="54079" x="1600200" y="2025650"/>
          <p14:tracePt t="54095" x="1587500" y="2044700"/>
          <p14:tracePt t="54112" x="1587500" y="2070100"/>
          <p14:tracePt t="54129" x="1587500" y="2095500"/>
          <p14:tracePt t="54147" x="1606550" y="2133600"/>
          <p14:tracePt t="54162" x="1638300" y="2178050"/>
          <p14:tracePt t="54179" x="1695450" y="2222500"/>
          <p14:tracePt t="54196" x="1758950" y="2266950"/>
          <p14:tracePt t="54212" x="1860550" y="2298700"/>
          <p14:tracePt t="54213" x="1911350" y="2311400"/>
          <p14:tracePt t="54230" x="2012950" y="2349500"/>
          <p14:tracePt t="54245" x="2133600" y="2362200"/>
          <p14:tracePt t="54262" x="2241550" y="2362200"/>
          <p14:tracePt t="54278" x="2317750" y="2355850"/>
          <p14:tracePt t="54295" x="2368550" y="2330450"/>
          <p14:tracePt t="54312" x="2406650" y="2305050"/>
          <p14:tracePt t="54329" x="2438400" y="2254250"/>
          <p14:tracePt t="54346" x="2463800" y="2209800"/>
          <p14:tracePt t="54362" x="2476500" y="2159000"/>
          <p14:tracePt t="54379" x="2476500" y="2120900"/>
          <p14:tracePt t="54395" x="2476500" y="2089150"/>
          <p14:tracePt t="54412" x="2463800" y="2076450"/>
          <p14:tracePt t="54429" x="2463800" y="2070100"/>
          <p14:tracePt t="54431" x="2463800" y="2063750"/>
          <p14:tracePt t="54445" x="2457450" y="2063750"/>
          <p14:tracePt t="54542" x="2457450" y="2070100"/>
          <p14:tracePt t="54583" x="2457450" y="2082800"/>
          <p14:tracePt t="54590" x="2457450" y="2095500"/>
          <p14:tracePt t="54597" x="2457450" y="2108200"/>
          <p14:tracePt t="54612" x="2457450" y="2127250"/>
          <p14:tracePt t="54629" x="2457450" y="2222500"/>
          <p14:tracePt t="54645" x="2463800" y="2305050"/>
          <p14:tracePt t="54662" x="2457450" y="2387600"/>
          <p14:tracePt t="54679" x="2457450" y="2457450"/>
          <p14:tracePt t="54695" x="2470150" y="2540000"/>
          <p14:tracePt t="54712" x="2463800" y="2603500"/>
          <p14:tracePt t="54729" x="2451100" y="2660650"/>
          <p14:tracePt t="54745" x="2438400" y="2711450"/>
          <p14:tracePt t="54762" x="2432050" y="2749550"/>
          <p14:tracePt t="54779" x="2413000" y="2774950"/>
          <p14:tracePt t="54796" x="2406650" y="2787650"/>
          <p14:tracePt t="54812" x="2400300" y="2794000"/>
          <p14:tracePt t="54828" x="2393950" y="2794000"/>
          <p14:tracePt t="54862" x="2381250" y="2794000"/>
          <p14:tracePt t="54879" x="2349500" y="2794000"/>
          <p14:tracePt t="54896" x="2260600" y="2774950"/>
          <p14:tracePt t="54912" x="2159000" y="2743200"/>
          <p14:tracePt t="54929" x="2070100" y="2711450"/>
          <p14:tracePt t="54946" x="1993900" y="2686050"/>
          <p14:tracePt t="54962" x="1949450" y="2667000"/>
          <p14:tracePt t="54979" x="1936750" y="2667000"/>
          <p14:tracePt t="55014" x="1936750" y="2660650"/>
          <p14:tracePt t="55038" x="1936750" y="2647950"/>
          <p14:tracePt t="55047" x="1936750" y="2641600"/>
          <p14:tracePt t="55062" x="1943100" y="2609850"/>
          <p14:tracePt t="55079" x="1949450" y="2546350"/>
          <p14:tracePt t="55095" x="1955800" y="2457450"/>
          <p14:tracePt t="55112" x="1968500" y="2362200"/>
          <p14:tracePt t="55129" x="1968500" y="2292350"/>
          <p14:tracePt t="55145" x="1968500" y="2216150"/>
          <p14:tracePt t="55162" x="1974850" y="2165350"/>
          <p14:tracePt t="55179" x="1987550" y="2133600"/>
          <p14:tracePt t="55195" x="2025650" y="2108200"/>
          <p14:tracePt t="55212" x="2095500" y="2101850"/>
          <p14:tracePt t="55229" x="2209800" y="2108200"/>
          <p14:tracePt t="55231" x="2266950" y="2120900"/>
          <p14:tracePt t="55245" x="2444750" y="2159000"/>
          <p14:tracePt t="55262" x="2654300" y="2178050"/>
          <p14:tracePt t="55279" x="2882900" y="2178050"/>
          <p14:tracePt t="55295" x="3105150" y="2178050"/>
          <p14:tracePt t="55312" x="3308350" y="2178050"/>
          <p14:tracePt t="55329" x="3479800" y="2178050"/>
          <p14:tracePt t="55346" x="3594100" y="2178050"/>
          <p14:tracePt t="55362" x="3651250" y="2178050"/>
          <p14:tracePt t="55379" x="3670300" y="2171700"/>
          <p14:tracePt t="55395" x="3676650" y="2171700"/>
          <p14:tracePt t="55412" x="3676650" y="2152650"/>
          <p14:tracePt t="55429" x="3670300" y="2127250"/>
          <p14:tracePt t="55445" x="3670300" y="2120900"/>
          <p14:tracePt t="55462" x="3670300" y="2108200"/>
          <p14:tracePt t="55479" x="3670300" y="2089150"/>
          <p14:tracePt t="55512" x="3676650" y="2076450"/>
          <p14:tracePt t="55529" x="3683000" y="2051050"/>
          <p14:tracePt t="55545" x="3708400" y="2032000"/>
          <p14:tracePt t="55562" x="3759200" y="2025650"/>
          <p14:tracePt t="55579" x="3841750" y="2019300"/>
          <p14:tracePt t="55595" x="3943350" y="2019300"/>
          <p14:tracePt t="55612" x="4038600" y="2019300"/>
          <p14:tracePt t="55629" x="4152900" y="2019300"/>
          <p14:tracePt t="55645" x="4197350" y="2025650"/>
          <p14:tracePt t="55662" x="4229100" y="2051050"/>
          <p14:tracePt t="55679" x="4248150" y="2082800"/>
          <p14:tracePt t="55695" x="4254500" y="2114550"/>
          <p14:tracePt t="55712" x="4260850" y="2139950"/>
          <p14:tracePt t="55729" x="4260850" y="2178050"/>
          <p14:tracePt t="55745" x="4260850" y="2222500"/>
          <p14:tracePt t="55762" x="4260850" y="2279650"/>
          <p14:tracePt t="55779" x="4260850" y="2368550"/>
          <p14:tracePt t="55795" x="4248150" y="2463800"/>
          <p14:tracePt t="55812" x="4254500" y="2571750"/>
          <p14:tracePt t="55829" x="4235450" y="2667000"/>
          <p14:tracePt t="55845" x="4229100" y="2679700"/>
          <p14:tracePt t="55879" x="4248150" y="2679700"/>
          <p14:tracePt t="55895" x="4375150" y="2641600"/>
          <p14:tracePt t="55912" x="4559300" y="2603500"/>
          <p14:tracePt t="55929" x="4743450" y="2565400"/>
          <p14:tracePt t="55945" x="4933950" y="2540000"/>
          <p14:tracePt t="55962" x="5111750" y="2533650"/>
          <p14:tracePt t="55979" x="5276850" y="2533650"/>
          <p14:tracePt t="55996" x="5397500" y="2540000"/>
          <p14:tracePt t="56012" x="5467350" y="2571750"/>
          <p14:tracePt t="56029" x="5473700" y="2590800"/>
          <p14:tracePt t="56046" x="5441950" y="2628900"/>
          <p14:tracePt t="56062" x="5384800" y="2654300"/>
          <p14:tracePt t="56079" x="5302250" y="2673350"/>
          <p14:tracePt t="56096" x="5194300" y="2679700"/>
          <p14:tracePt t="56112" x="5118100" y="2647950"/>
          <p14:tracePt t="56129" x="5060950" y="2609850"/>
          <p14:tracePt t="56147" x="5029200" y="2533650"/>
          <p14:tracePt t="56162" x="5029200" y="2425700"/>
          <p14:tracePt t="56179" x="5035550" y="2305050"/>
          <p14:tracePt t="56195" x="5067300" y="2203450"/>
          <p14:tracePt t="56212" x="5118100" y="2114550"/>
          <p14:tracePt t="56229" x="5194300" y="2057400"/>
          <p14:tracePt t="56231" x="5251450" y="2044700"/>
          <p14:tracePt t="56245" x="5378450" y="2044700"/>
          <p14:tracePt t="56262" x="5492750" y="2044700"/>
          <p14:tracePt t="56279" x="5575300" y="2095500"/>
          <p14:tracePt t="56296" x="5613400" y="2178050"/>
          <p14:tracePt t="56312" x="5594350" y="2286000"/>
          <p14:tracePt t="56329" x="5524500" y="2406650"/>
          <p14:tracePt t="56346" x="5410200" y="2501900"/>
          <p14:tracePt t="56362" x="5308600" y="2546350"/>
          <p14:tracePt t="56379" x="5207000" y="2578100"/>
          <p14:tracePt t="56396" x="5067300" y="2584450"/>
          <p14:tracePt t="56412" x="4914900" y="2584450"/>
          <p14:tracePt t="56414" x="4813300" y="2584450"/>
          <p14:tracePt t="56429" x="4705350" y="2584450"/>
          <p14:tracePt t="56446" x="4318000" y="2590800"/>
          <p14:tracePt t="56462" x="4032250" y="2603500"/>
          <p14:tracePt t="56479" x="3778250" y="2603500"/>
          <p14:tracePt t="56495" x="3556000" y="2603500"/>
          <p14:tracePt t="56512" x="3346450" y="2603500"/>
          <p14:tracePt t="56529" x="3162300" y="2597150"/>
          <p14:tracePt t="56545" x="3003550" y="2546350"/>
          <p14:tracePt t="56562" x="2908300" y="2514600"/>
          <p14:tracePt t="56579" x="2863850" y="2495550"/>
          <p14:tracePt t="56596" x="2851150" y="2470150"/>
          <p14:tracePt t="56612" x="2844800" y="2438400"/>
          <p14:tracePt t="56629" x="2832100" y="2393950"/>
          <p14:tracePt t="56645" x="2800350" y="2387600"/>
          <p14:tracePt t="56694" x="2787650" y="2393950"/>
          <p14:tracePt t="56712" x="2762250" y="2387600"/>
          <p14:tracePt t="56729" x="2717800" y="2393950"/>
          <p14:tracePt t="56745" x="2686050" y="2406650"/>
          <p14:tracePt t="56762" x="2667000" y="2413000"/>
          <p14:tracePt t="56779" x="2654300" y="2419350"/>
          <p14:tracePt t="56795" x="2641600" y="2425700"/>
          <p14:tracePt t="56990" x="2635250" y="2425700"/>
          <p14:tracePt t="56998" x="2628900" y="2406650"/>
          <p14:tracePt t="57006" x="2628900" y="2368550"/>
          <p14:tracePt t="57014" x="2609850" y="2317750"/>
          <p14:tracePt t="57029" x="2603500" y="2254250"/>
          <p14:tracePt t="57045" x="2520950" y="2006600"/>
          <p14:tracePt t="57062" x="2425700" y="1835150"/>
          <p14:tracePt t="57079" x="2336800" y="1720850"/>
          <p14:tracePt t="57095" x="2286000" y="1651000"/>
          <p14:tracePt t="57112" x="2260600" y="1600200"/>
          <p14:tracePt t="57129" x="2247900" y="1549400"/>
          <p14:tracePt t="57145" x="2235200" y="1504950"/>
          <p14:tracePt t="57162" x="2222500" y="1466850"/>
          <p14:tracePt t="57179" x="2209800" y="1435100"/>
          <p14:tracePt t="57195" x="2197100" y="1416050"/>
          <p14:tracePt t="57212" x="2171700" y="1390650"/>
          <p14:tracePt t="57229" x="2108200" y="1333500"/>
          <p14:tracePt t="57245" x="2051050" y="1276350"/>
          <p14:tracePt t="57262" x="2019300" y="1250950"/>
          <p14:tracePt t="57279" x="2000250" y="1238250"/>
          <p14:tracePt t="57350" x="1993900" y="1231900"/>
          <p14:tracePt t="57358" x="1993900" y="1225550"/>
          <p14:tracePt t="57365" x="1981200" y="1212850"/>
          <p14:tracePt t="57378" x="1968500" y="1200150"/>
          <p14:tracePt t="57395" x="1936750" y="1168400"/>
          <p14:tracePt t="57412" x="1924050" y="1123950"/>
          <p14:tracePt t="57429" x="1917700" y="1041400"/>
          <p14:tracePt t="57445" x="1936750" y="984250"/>
          <p14:tracePt t="57462" x="1968500" y="939800"/>
          <p14:tracePt t="57479" x="2025650" y="920750"/>
          <p14:tracePt t="57495" x="2101850" y="901700"/>
          <p14:tracePt t="57512" x="2216150" y="895350"/>
          <p14:tracePt t="57529" x="2317750" y="889000"/>
          <p14:tracePt t="57545" x="2406650" y="901700"/>
          <p14:tracePt t="57562" x="2463800" y="914400"/>
          <p14:tracePt t="57579" x="2495550" y="939800"/>
          <p14:tracePt t="57596" x="2501900" y="977900"/>
          <p14:tracePt t="57612" x="2508250" y="1028700"/>
          <p14:tracePt t="57614" x="2508250" y="1054100"/>
          <p14:tracePt t="57629" x="2508250" y="1111250"/>
          <p14:tracePt t="57645" x="2444750" y="1168400"/>
          <p14:tracePt t="57662" x="2362200" y="1212850"/>
          <p14:tracePt t="57679" x="2286000" y="1244600"/>
          <p14:tracePt t="57695" x="2216150" y="1263650"/>
          <p14:tracePt t="57712" x="2184400" y="1270000"/>
          <p14:tracePt t="57729" x="2178050" y="1270000"/>
          <p14:tracePt t="57745" x="2171700" y="1276350"/>
          <p14:tracePt t="57762" x="2165350" y="1295400"/>
          <p14:tracePt t="57779" x="2165350" y="1327150"/>
          <p14:tracePt t="57796" x="2165350" y="1390650"/>
          <p14:tracePt t="57812" x="2146300" y="1479550"/>
          <p14:tracePt t="57814" x="2133600" y="1536700"/>
          <p14:tracePt t="57829" x="2101850" y="1644650"/>
          <p14:tracePt t="57845" x="2101850" y="1739900"/>
          <p14:tracePt t="57862" x="2101850" y="1816100"/>
          <p14:tracePt t="57879" x="2101850" y="1873250"/>
          <p14:tracePt t="57896" x="2101850" y="1930400"/>
          <p14:tracePt t="57912" x="2101850" y="1981200"/>
          <p14:tracePt t="57929" x="2114550" y="2019300"/>
          <p14:tracePt t="57945" x="2139950" y="2070100"/>
          <p14:tracePt t="57962" x="2146300" y="2089150"/>
          <p14:tracePt t="57979" x="2159000" y="2108200"/>
          <p14:tracePt t="57995" x="2159000" y="2114550"/>
          <p14:tracePt t="58012" x="2159000" y="2133600"/>
          <p14:tracePt t="58029" x="2165350" y="2184400"/>
          <p14:tracePt t="58045" x="2165350" y="2209800"/>
          <p14:tracePt t="58062" x="2165350" y="2222500"/>
          <p14:tracePt t="58078" x="2165350" y="2228850"/>
          <p14:tracePt t="58096" x="2165350" y="2241550"/>
          <p14:tracePt t="58112" x="2152650" y="2260600"/>
          <p14:tracePt t="58129" x="2133600" y="2311400"/>
          <p14:tracePt t="58145" x="2114550" y="2381250"/>
          <p14:tracePt t="58162" x="2089150" y="2444750"/>
          <p14:tracePt t="58179" x="2070100" y="2501900"/>
          <p14:tracePt t="58195" x="2051050" y="2552700"/>
          <p14:tracePt t="58212" x="2025650" y="2609850"/>
          <p14:tracePt t="58229" x="2012950" y="2679700"/>
          <p14:tracePt t="58245" x="2006600" y="2686050"/>
          <p14:tracePt t="58263" x="2000250" y="2698750"/>
          <p14:tracePt t="58279" x="1987550" y="2692400"/>
          <p14:tracePt t="58296" x="1968500" y="2679700"/>
          <p14:tracePt t="58312" x="1955800" y="2654300"/>
          <p14:tracePt t="58329" x="1930400" y="2616200"/>
          <p14:tracePt t="58345" x="1917700" y="2578100"/>
          <p14:tracePt t="58362" x="1898650" y="2520950"/>
          <p14:tracePt t="58379" x="1873250" y="2451100"/>
          <p14:tracePt t="58396" x="1873250" y="2387600"/>
          <p14:tracePt t="58412" x="1873250" y="2349500"/>
          <p14:tracePt t="58413" x="1873250" y="2330450"/>
          <p14:tracePt t="58429" x="1873250" y="2292350"/>
          <p14:tracePt t="58445" x="1873250" y="2241550"/>
          <p14:tracePt t="58463" x="1873250" y="2222500"/>
          <p14:tracePt t="58479" x="1892300" y="2203450"/>
          <p14:tracePt t="58496" x="1930400" y="2184400"/>
          <p14:tracePt t="58512" x="1981200" y="2165350"/>
          <p14:tracePt t="58529" x="2038350" y="2159000"/>
          <p14:tracePt t="58545" x="2108200" y="2159000"/>
          <p14:tracePt t="58562" x="2184400" y="2159000"/>
          <p14:tracePt t="58579" x="2273300" y="2184400"/>
          <p14:tracePt t="58596" x="2349500" y="2216150"/>
          <p14:tracePt t="58612" x="2400300" y="2247900"/>
          <p14:tracePt t="58613" x="2419350" y="2260600"/>
          <p14:tracePt t="58629" x="2451100" y="2298700"/>
          <p14:tracePt t="58645" x="2476500" y="2336800"/>
          <p14:tracePt t="58662" x="2482850" y="2374900"/>
          <p14:tracePt t="58679" x="2482850" y="2432050"/>
          <p14:tracePt t="58695" x="2482850" y="2508250"/>
          <p14:tracePt t="58712" x="2457450" y="2578100"/>
          <p14:tracePt t="58729" x="2419350" y="2654300"/>
          <p14:tracePt t="58745" x="2387600" y="2705100"/>
          <p14:tracePt t="58762" x="2336800" y="2730500"/>
          <p14:tracePt t="58779" x="2292350" y="2743200"/>
          <p14:tracePt t="58796" x="2266950" y="2749550"/>
          <p14:tracePt t="58812" x="2247900" y="2749550"/>
          <p14:tracePt t="58814" x="2241550" y="2736850"/>
          <p14:tracePt t="58829" x="2228850" y="2667000"/>
          <p14:tracePt t="58845" x="2222500" y="2590800"/>
          <p14:tracePt t="58862" x="2197100" y="2508250"/>
          <p14:tracePt t="58879" x="2190750" y="2444750"/>
          <p14:tracePt t="58895" x="2184400" y="2400300"/>
          <p14:tracePt t="58912" x="2184400" y="2362200"/>
          <p14:tracePt t="58929" x="2184400" y="2324100"/>
          <p14:tracePt t="58945" x="2209800" y="2292350"/>
          <p14:tracePt t="58962" x="2235200" y="2266950"/>
          <p14:tracePt t="58979" x="2260600" y="2247900"/>
          <p14:tracePt t="58995" x="2292350" y="2241550"/>
          <p14:tracePt t="59012" x="2305050" y="2241550"/>
          <p14:tracePt t="59029" x="2311400" y="2241550"/>
          <p14:tracePt t="59045" x="2317750" y="2241550"/>
          <p14:tracePt t="59062" x="2317750" y="2279650"/>
          <p14:tracePt t="59079" x="2298700" y="2324100"/>
          <p14:tracePt t="59095" x="2266950" y="2368550"/>
          <p14:tracePt t="59112" x="2228850" y="2406650"/>
          <p14:tracePt t="59129" x="2165350" y="2432050"/>
          <p14:tracePt t="59147" x="2120900" y="2438400"/>
          <p14:tracePt t="59162" x="2070100" y="2438400"/>
          <p14:tracePt t="59179" x="2019300" y="2425700"/>
          <p14:tracePt t="59196" x="1974850" y="2381250"/>
          <p14:tracePt t="59212" x="1955800" y="2336800"/>
          <p14:tracePt t="59214" x="1943100" y="2311400"/>
          <p14:tracePt t="59229" x="1943100" y="2279650"/>
          <p14:tracePt t="59245" x="1943100" y="2197100"/>
          <p14:tracePt t="59262" x="1968500" y="2146300"/>
          <p14:tracePt t="59279" x="2019300" y="2108200"/>
          <p14:tracePt t="59296" x="2070100" y="2101850"/>
          <p14:tracePt t="59312" x="2108200" y="2095500"/>
          <p14:tracePt t="59329" x="2114550" y="2108200"/>
          <p14:tracePt t="59345" x="2120900" y="2152650"/>
          <p14:tracePt t="59362" x="2120900" y="2216150"/>
          <p14:tracePt t="59379" x="2089150" y="2260600"/>
          <p14:tracePt t="59395" x="2051050" y="2311400"/>
          <p14:tracePt t="59412" x="2032000" y="2343150"/>
          <p14:tracePt t="59429" x="2025650" y="2349500"/>
          <p14:tracePt t="59470" x="2025650" y="2330450"/>
          <p14:tracePt t="59478" x="2025650" y="2305050"/>
          <p14:tracePt t="59495" x="2070100" y="2260600"/>
          <p14:tracePt t="59512" x="2108200" y="2241550"/>
          <p14:tracePt t="59529" x="2165350" y="2228850"/>
          <p14:tracePt t="59545" x="2222500" y="2228850"/>
          <p14:tracePt t="59562" x="2247900" y="2247900"/>
          <p14:tracePt t="59579" x="2247900" y="2266950"/>
          <p14:tracePt t="59596" x="2247900" y="2305050"/>
          <p14:tracePt t="59612" x="2235200" y="2355850"/>
          <p14:tracePt t="59614" x="2216150" y="2374900"/>
          <p14:tracePt t="59629" x="2159000" y="2406650"/>
          <p14:tracePt t="59646" x="2114550" y="2413000"/>
          <p14:tracePt t="59662" x="2089150" y="2413000"/>
          <p14:tracePt t="59679" x="2070100" y="2400300"/>
          <p14:tracePt t="59696" x="2070100" y="2368550"/>
          <p14:tracePt t="59712" x="2070100" y="2311400"/>
          <p14:tracePt t="59728" x="2070100" y="2247900"/>
          <p14:tracePt t="59746" x="2101850" y="2209800"/>
          <p14:tracePt t="59762" x="2146300" y="2184400"/>
          <p14:tracePt t="59779" x="2184400" y="2178050"/>
          <p14:tracePt t="59796" x="2235200" y="2178050"/>
          <p14:tracePt t="59812" x="2273300" y="2178050"/>
          <p14:tracePt t="59829" x="2298700" y="2222500"/>
          <p14:tracePt t="59831" x="2311400" y="2254250"/>
          <p14:tracePt t="59846" x="2324100" y="2324100"/>
          <p14:tracePt t="59862" x="2324100" y="2381250"/>
          <p14:tracePt t="59878" x="2311400" y="2413000"/>
          <p14:tracePt t="59895" x="2273300" y="2432050"/>
          <p14:tracePt t="59912" x="2228850" y="2432050"/>
          <p14:tracePt t="59929" x="2197100" y="2432050"/>
          <p14:tracePt t="59945" x="2152650" y="2419350"/>
          <p14:tracePt t="59962" x="2127250" y="2368550"/>
          <p14:tracePt t="59979" x="2101850" y="2305050"/>
          <p14:tracePt t="59995" x="2101850" y="2228850"/>
          <p14:tracePt t="60012" x="2114550" y="2178050"/>
          <p14:tracePt t="60029" x="2184400" y="2146300"/>
          <p14:tracePt t="60031" x="2228850" y="2133600"/>
          <p14:tracePt t="60046" x="2298700" y="2101850"/>
          <p14:tracePt t="60062" x="2343150" y="2089150"/>
          <p14:tracePt t="60078" x="2362200" y="2076450"/>
          <p14:tracePt t="60096" x="2393950" y="2044700"/>
          <p14:tracePt t="60112" x="2444750" y="1968500"/>
          <p14:tracePt t="60129" x="2520950" y="1860550"/>
          <p14:tracePt t="60147" x="2647950" y="1758950"/>
          <p14:tracePt t="60162" x="2800350" y="1676400"/>
          <p14:tracePt t="60179" x="2971800" y="1625600"/>
          <p14:tracePt t="60195" x="3136900" y="1568450"/>
          <p14:tracePt t="60212" x="3282950" y="1511300"/>
          <p14:tracePt t="60229" x="3486150" y="1403350"/>
          <p14:tracePt t="60245" x="3632200" y="1327150"/>
          <p14:tracePt t="60262" x="3765550" y="1276350"/>
          <p14:tracePt t="60279" x="3860800" y="1212850"/>
          <p14:tracePt t="60295" x="3943350" y="1168400"/>
          <p14:tracePt t="60312" x="3994150" y="1130300"/>
          <p14:tracePt t="60329" x="4038600" y="1111250"/>
          <p14:tracePt t="60345" x="4064000" y="1104900"/>
          <p14:tracePt t="60362" x="4064000" y="1098550"/>
          <p14:tracePt t="60430" x="4070350" y="1098550"/>
          <p14:tracePt t="60438" x="4076700" y="1098550"/>
          <p14:tracePt t="60487" x="4070350" y="1098550"/>
          <p14:tracePt t="60494" x="4051300" y="1104900"/>
          <p14:tracePt t="60512" x="4013200" y="1111250"/>
          <p14:tracePt t="60529" x="3975100" y="1123950"/>
          <p14:tracePt t="60545" x="3917950" y="1123950"/>
          <p14:tracePt t="60562" x="3854450" y="1123950"/>
          <p14:tracePt t="60579" x="3797300" y="1123950"/>
          <p14:tracePt t="60595" x="3759200" y="1123950"/>
          <p14:tracePt t="60612" x="3746500" y="1123950"/>
          <p14:tracePt t="60629" x="3733800" y="1079500"/>
          <p14:tracePt t="60645" x="3727450" y="1041400"/>
          <p14:tracePt t="60662" x="3727450" y="1016000"/>
          <p14:tracePt t="60679" x="3746500" y="1009650"/>
          <p14:tracePt t="60695" x="3784600" y="996950"/>
          <p14:tracePt t="60712" x="3841750" y="977900"/>
          <p14:tracePt t="60729" x="3905250" y="971550"/>
          <p14:tracePt t="60746" x="3949700" y="971550"/>
          <p14:tracePt t="60762" x="3987800" y="1009650"/>
          <p14:tracePt t="60779" x="4025900" y="1079500"/>
          <p14:tracePt t="60796" x="4064000" y="1149350"/>
          <p14:tracePt t="60812" x="4083050" y="1206500"/>
          <p14:tracePt t="60829" x="4083050" y="1295400"/>
          <p14:tracePt t="60845" x="4070350" y="1371600"/>
          <p14:tracePt t="60862" x="4038600" y="1466850"/>
          <p14:tracePt t="60879" x="4006850" y="1619250"/>
          <p14:tracePt t="60895" x="3981450" y="1797050"/>
          <p14:tracePt t="60912" x="3962400" y="1974850"/>
          <p14:tracePt t="60929" x="3962400" y="2120900"/>
          <p14:tracePt t="60945" x="3962400" y="2254250"/>
          <p14:tracePt t="60962" x="3994150" y="2362200"/>
          <p14:tracePt t="60979" x="4019550" y="2444750"/>
          <p14:tracePt t="60995" x="4038600" y="2495550"/>
          <p14:tracePt t="61012" x="4044950" y="2514600"/>
          <p14:tracePt t="61078" x="4038600" y="2514600"/>
          <p14:tracePt t="61086" x="4025900" y="2514600"/>
          <p14:tracePt t="61095" x="4019550" y="2514600"/>
          <p14:tracePt t="61112" x="4000500" y="2514600"/>
          <p14:tracePt t="61129" x="3975100" y="2514600"/>
          <p14:tracePt t="61145" x="3917950" y="2463800"/>
          <p14:tracePt t="61163" x="3860800" y="2406650"/>
          <p14:tracePt t="61179" x="3822700" y="2355850"/>
          <p14:tracePt t="61195" x="3810000" y="2317750"/>
          <p14:tracePt t="61212" x="3810000" y="2298700"/>
          <p14:tracePt t="61229" x="3810000" y="2260600"/>
          <p14:tracePt t="61245" x="3860800" y="2254250"/>
          <p14:tracePt t="61263" x="3905250" y="2254250"/>
          <p14:tracePt t="61279" x="3943350" y="2273300"/>
          <p14:tracePt t="61296" x="3949700" y="2311400"/>
          <p14:tracePt t="61312" x="3956050" y="2362200"/>
          <p14:tracePt t="61329" x="3930650" y="2406650"/>
          <p14:tracePt t="61345" x="3879850" y="2438400"/>
          <p14:tracePt t="61362" x="3822700" y="2451100"/>
          <p14:tracePt t="61379" x="3797300" y="2451100"/>
          <p14:tracePt t="61412" x="3822700" y="2438400"/>
          <p14:tracePt t="61429" x="3949700" y="2330450"/>
          <p14:tracePt t="61445" x="4152900" y="2260600"/>
          <p14:tracePt t="61462" x="4406900" y="2152650"/>
          <p14:tracePt t="61479" x="4654550" y="2051050"/>
          <p14:tracePt t="61496" x="4889500" y="1955800"/>
          <p14:tracePt t="61513" x="5067300" y="1879600"/>
          <p14:tracePt t="61529" x="5213350" y="1835150"/>
          <p14:tracePt t="61546" x="5295900" y="1784350"/>
          <p14:tracePt t="61562" x="5334000" y="1739900"/>
          <p14:tracePt t="61578" x="5353050" y="1689100"/>
          <p14:tracePt t="61595" x="5365750" y="1625600"/>
          <p14:tracePt t="61612" x="5384800" y="1543050"/>
          <p14:tracePt t="61629" x="5403850" y="1454150"/>
          <p14:tracePt t="61646" x="5429250" y="1409700"/>
          <p14:tracePt t="61662" x="5448300" y="1377950"/>
          <p14:tracePt t="61679" x="5454650" y="1346200"/>
          <p14:tracePt t="61695" x="5461000" y="1320800"/>
          <p14:tracePt t="61712" x="5461000" y="1295400"/>
          <p14:tracePt t="61729" x="5461000" y="1276350"/>
          <p14:tracePt t="61745" x="5461000" y="1257300"/>
          <p14:tracePt t="61762" x="5461000" y="1250950"/>
          <p14:tracePt t="61779" x="5454650" y="1250950"/>
          <p14:tracePt t="61795" x="5384800" y="1238250"/>
          <p14:tracePt t="61812" x="5314950" y="1238250"/>
          <p14:tracePt t="61829" x="5251450" y="1212850"/>
          <p14:tracePt t="61846" x="5213350" y="1187450"/>
          <p14:tracePt t="61862" x="5187950" y="1143000"/>
          <p14:tracePt t="61879" x="5181600" y="1111250"/>
          <p14:tracePt t="61895" x="5168900" y="1079500"/>
          <p14:tracePt t="61912" x="5168900" y="1054100"/>
          <p14:tracePt t="61929" x="5181600" y="1022350"/>
          <p14:tracePt t="61945" x="5226050" y="1016000"/>
          <p14:tracePt t="61962" x="5289550" y="1016000"/>
          <p14:tracePt t="61979" x="5365750" y="1054100"/>
          <p14:tracePt t="61996" x="5422900" y="1130300"/>
          <p14:tracePt t="62012" x="5454650" y="1206500"/>
          <p14:tracePt t="62014" x="5467350" y="1257300"/>
          <p14:tracePt t="62029" x="5473700" y="1352550"/>
          <p14:tracePt t="62046" x="5467350" y="1485900"/>
          <p14:tracePt t="62063" x="5441950" y="1638300"/>
          <p14:tracePt t="62079" x="5397500" y="1765300"/>
          <p14:tracePt t="62096" x="5365750" y="1879600"/>
          <p14:tracePt t="62112" x="5334000" y="1974850"/>
          <p14:tracePt t="62129" x="5302250" y="2057400"/>
          <p14:tracePt t="62145" x="5289550" y="2120900"/>
          <p14:tracePt t="62162" x="5276850" y="2159000"/>
          <p14:tracePt t="62179" x="5270500" y="2178050"/>
          <p14:tracePt t="62222" x="5270500" y="2171700"/>
          <p14:tracePt t="62231" x="5270500" y="2165350"/>
          <p14:tracePt t="62245" x="5276850" y="2146300"/>
          <p14:tracePt t="62310" x="5283200" y="2146300"/>
          <p14:tracePt t="62366" x="5289550" y="2146300"/>
          <p14:tracePt t="62430" x="5276850" y="2146300"/>
          <p14:tracePt t="62438" x="5238750" y="2165350"/>
          <p14:tracePt t="62446" x="5187950" y="2178050"/>
          <p14:tracePt t="62462" x="5029200" y="2228850"/>
          <p14:tracePt t="62479" x="4838700" y="2266950"/>
          <p14:tracePt t="62495" x="4610100" y="2298700"/>
          <p14:tracePt t="62512" x="4375150" y="2330450"/>
          <p14:tracePt t="62529" x="4197350" y="2336800"/>
          <p14:tracePt t="62545" x="4070350" y="2336800"/>
          <p14:tracePt t="62562" x="3994150" y="2349500"/>
          <p14:tracePt t="62579" x="3943350" y="2362200"/>
          <p14:tracePt t="62595" x="3943350" y="2381250"/>
          <p14:tracePt t="62612" x="3943350" y="2387600"/>
          <p14:tracePt t="62750" x="3917950" y="2387600"/>
          <p14:tracePt t="62758" x="3873500" y="2387600"/>
          <p14:tracePt t="62765" x="3816350" y="2387600"/>
          <p14:tracePt t="62778" x="3733800" y="2387600"/>
          <p14:tracePt t="62796" x="3549650" y="2387600"/>
          <p14:tracePt t="62812" x="3346450" y="2387600"/>
          <p14:tracePt t="62829" x="3035300" y="2387600"/>
          <p14:tracePt t="62845" x="2832100" y="2387600"/>
          <p14:tracePt t="62862" x="2635250" y="2387600"/>
          <p14:tracePt t="62879" x="2489200" y="2387600"/>
          <p14:tracePt t="62896" x="2393950" y="2387600"/>
          <p14:tracePt t="62912" x="2336800" y="2387600"/>
          <p14:tracePt t="62929" x="2317750" y="2400300"/>
          <p14:tracePt t="62974" x="2311400" y="2400300"/>
          <p14:tracePt t="62982" x="2305050" y="2400300"/>
          <p14:tracePt t="62995" x="2292350" y="2400300"/>
          <p14:tracePt t="63012" x="2260600" y="2400300"/>
          <p14:tracePt t="63029" x="2254250" y="2400300"/>
          <p14:tracePt t="63261" x="2260600" y="2400300"/>
          <p14:tracePt t="63286" x="2266950" y="2400300"/>
          <p14:tracePt t="63294" x="2279650" y="2400300"/>
          <p14:tracePt t="63312" x="2298700" y="2400300"/>
          <p14:tracePt t="63329" x="2324100" y="2387600"/>
          <p14:tracePt t="63346" x="2343150" y="2381250"/>
          <p14:tracePt t="63362" x="2343150" y="2374900"/>
          <p14:tracePt t="63518" x="2349500" y="2374900"/>
          <p14:tracePt t="63533" x="2355850" y="2374900"/>
          <p14:tracePt t="63542" x="2362200" y="2374900"/>
          <p14:tracePt t="63549" x="2368550" y="2368550"/>
          <p14:tracePt t="63562" x="2374900" y="2362200"/>
          <p14:tracePt t="63579" x="2374900" y="2355850"/>
          <p14:tracePt t="63630" x="2374900" y="2349500"/>
          <p14:tracePt t="63710" x="2374900" y="2343150"/>
          <p14:tracePt t="63743" x="2374900" y="2336800"/>
          <p14:tracePt t="63758" x="2368550" y="2330450"/>
          <p14:tracePt t="63766" x="2362200" y="2330450"/>
          <p14:tracePt t="63774" x="2355850" y="2330450"/>
          <p14:tracePt t="63781" x="2349500" y="2330450"/>
          <p14:tracePt t="63795" x="2336800" y="2317750"/>
          <p14:tracePt t="63812" x="2324100" y="2286000"/>
          <p14:tracePt t="63829" x="2292350" y="2178050"/>
          <p14:tracePt t="63846" x="2260600" y="2089150"/>
          <p14:tracePt t="63862" x="2235200" y="2006600"/>
          <p14:tracePt t="63879" x="2203450" y="1911350"/>
          <p14:tracePt t="63896" x="2184400" y="1803400"/>
          <p14:tracePt t="63912" x="2171700" y="1701800"/>
          <p14:tracePt t="63929" x="2171700" y="1600200"/>
          <p14:tracePt t="63945" x="2184400" y="1498600"/>
          <p14:tracePt t="63962" x="2178050" y="1409700"/>
          <p14:tracePt t="63979" x="2178050" y="1352550"/>
          <p14:tracePt t="63995" x="2171700" y="1308100"/>
          <p14:tracePt t="64012" x="2171700" y="1282700"/>
          <p14:tracePt t="64029" x="2171700" y="1270000"/>
          <p14:tracePt t="64045" x="2171700" y="1257300"/>
          <p14:tracePt t="64182" x="2171700" y="1250950"/>
          <p14:tracePt t="64190" x="2165350" y="1250950"/>
          <p14:tracePt t="64221" x="2159000" y="1250950"/>
          <p14:tracePt t="64231" x="2152650" y="1250950"/>
          <p14:tracePt t="64238" x="2146300" y="1250950"/>
          <p14:tracePt t="64246" x="2139950" y="1244600"/>
          <p14:tracePt t="64262" x="2127250" y="1238250"/>
          <p14:tracePt t="64350" x="2127250" y="1231900"/>
          <p14:tracePt t="64358" x="2139950" y="1231900"/>
          <p14:tracePt t="64365" x="2190750" y="1231900"/>
          <p14:tracePt t="64378" x="2254250" y="1231900"/>
          <p14:tracePt t="64396" x="2413000" y="1231900"/>
          <p14:tracePt t="64412" x="2597150" y="1219200"/>
          <p14:tracePt t="64430" x="2914650" y="1212850"/>
          <p14:tracePt t="64445" x="3111500" y="1219200"/>
          <p14:tracePt t="64463" x="3282950" y="1219200"/>
          <p14:tracePt t="64479" x="3422650" y="1219200"/>
          <p14:tracePt t="64496" x="3536950" y="1219200"/>
          <p14:tracePt t="64512" x="3613150" y="1219200"/>
          <p14:tracePt t="64529" x="3657600" y="1219200"/>
          <p14:tracePt t="64545" x="3676650" y="1219200"/>
          <p14:tracePt t="64562" x="3689350" y="1225550"/>
          <p14:tracePt t="64579" x="3746500" y="1231900"/>
          <p14:tracePt t="64596" x="3854450" y="1231900"/>
          <p14:tracePt t="64612" x="3987800" y="1238250"/>
          <p14:tracePt t="64614" x="4064000" y="1238250"/>
          <p14:tracePt t="64629" x="4133850" y="1238250"/>
          <p14:tracePt t="64645" x="4349750" y="1257300"/>
          <p14:tracePt t="64662" x="4464050" y="1295400"/>
          <p14:tracePt t="64679" x="4565650" y="1320800"/>
          <p14:tracePt t="64695" x="4641850" y="1346200"/>
          <p14:tracePt t="64712" x="4724400" y="1365250"/>
          <p14:tracePt t="64729" x="4845050" y="1365250"/>
          <p14:tracePt t="64745" x="4984750" y="1365250"/>
          <p14:tracePt t="64762" x="5149850" y="1365250"/>
          <p14:tracePt t="64779" x="5314950" y="1365250"/>
          <p14:tracePt t="64795" x="5505450" y="1365250"/>
          <p14:tracePt t="64812" x="5708650" y="1327150"/>
          <p14:tracePt t="64815" x="5810250" y="1289050"/>
          <p14:tracePt t="64829" x="6038850" y="1238250"/>
          <p14:tracePt t="64846" x="6229350" y="1187450"/>
          <p14:tracePt t="64862" x="6388100" y="1143000"/>
          <p14:tracePt t="64879" x="6489700" y="1098550"/>
          <p14:tracePt t="64896" x="6553200" y="1047750"/>
          <p14:tracePt t="64912" x="6597650" y="977900"/>
          <p14:tracePt t="64929" x="6667500" y="895350"/>
          <p14:tracePt t="64945" x="6731000" y="806450"/>
          <p14:tracePt t="64962" x="6800850" y="736600"/>
          <p14:tracePt t="64979" x="6864350" y="679450"/>
          <p14:tracePt t="64995" x="6934200" y="641350"/>
          <p14:tracePt t="65012" x="7004050" y="615950"/>
          <p14:tracePt t="65029" x="7105650" y="584200"/>
          <p14:tracePt t="65045" x="7150100" y="571500"/>
          <p14:tracePt t="65062" x="7156450" y="565150"/>
          <p14:tracePt t="65253" x="7156450" y="558800"/>
          <p14:tracePt t="65262" x="7150100" y="558800"/>
          <p14:tracePt t="65278" x="7143750" y="558800"/>
          <p14:tracePt t="65295" x="7131050" y="558800"/>
          <p14:tracePt t="65312" x="7105650" y="558800"/>
          <p14:tracePt t="65329" x="7073900" y="558800"/>
          <p14:tracePt t="65345" x="7029450" y="558800"/>
          <p14:tracePt t="65362" x="6959600" y="558800"/>
          <p14:tracePt t="65379" x="6845300" y="558800"/>
          <p14:tracePt t="65396" x="6692900" y="558800"/>
          <p14:tracePt t="65412" x="6515100" y="558800"/>
          <p14:tracePt t="65429" x="6216650" y="558800"/>
          <p14:tracePt t="65446" x="6026150" y="565150"/>
          <p14:tracePt t="65462" x="5829300" y="565150"/>
          <p14:tracePt t="65479" x="5638800" y="571500"/>
          <p14:tracePt t="65495" x="5441950" y="571500"/>
          <p14:tracePt t="65512" x="5251450" y="577850"/>
          <p14:tracePt t="65529" x="5060950" y="571500"/>
          <p14:tracePt t="65546" x="4870450" y="571500"/>
          <p14:tracePt t="65562" x="4686300" y="571500"/>
          <p14:tracePt t="65579" x="4489450" y="571500"/>
          <p14:tracePt t="65596" x="4286250" y="571500"/>
          <p14:tracePt t="65613" x="3975100" y="571500"/>
          <p14:tracePt t="65629" x="3752850" y="571500"/>
          <p14:tracePt t="65645" x="3543300" y="571500"/>
          <p14:tracePt t="65662" x="3346450" y="571500"/>
          <p14:tracePt t="65679" x="3149600" y="571500"/>
          <p14:tracePt t="65696" x="2978150" y="571500"/>
          <p14:tracePt t="65712" x="2800350" y="584200"/>
          <p14:tracePt t="65729" x="2654300" y="603250"/>
          <p14:tracePt t="65746" x="2520950" y="622300"/>
          <p14:tracePt t="65762" x="2413000" y="647700"/>
          <p14:tracePt t="65779" x="2311400" y="666750"/>
          <p14:tracePt t="65795" x="2209800" y="679450"/>
          <p14:tracePt t="65812" x="2120900" y="704850"/>
          <p14:tracePt t="65829" x="2000250" y="717550"/>
          <p14:tracePt t="65845" x="1949450" y="723900"/>
          <p14:tracePt t="65862" x="1905000" y="723900"/>
          <p14:tracePt t="65879" x="1873250" y="723900"/>
          <p14:tracePt t="65895" x="1866900" y="723900"/>
          <p14:tracePt t="65942" x="1879600" y="723900"/>
          <p14:tracePt t="65949" x="1917700" y="723900"/>
          <p14:tracePt t="65962" x="1949450" y="723900"/>
          <p14:tracePt t="65979" x="2051050" y="723900"/>
          <p14:tracePt t="65995" x="2178050" y="711200"/>
          <p14:tracePt t="66012" x="2324100" y="698500"/>
          <p14:tracePt t="66029" x="2584450" y="685800"/>
          <p14:tracePt t="66045" x="2743200" y="673100"/>
          <p14:tracePt t="66062" x="2876550" y="666750"/>
          <p14:tracePt t="66078" x="2940050" y="666750"/>
          <p14:tracePt t="66096" x="2946400" y="660400"/>
          <p14:tracePt t="66129" x="2946400" y="666750"/>
          <p14:tracePt t="66147" x="2927350" y="711200"/>
          <p14:tracePt t="66162" x="2889250" y="793750"/>
          <p14:tracePt t="66179" x="2851150" y="914400"/>
          <p14:tracePt t="66196" x="2819400" y="1028700"/>
          <p14:tracePt t="66212" x="2800350" y="1123950"/>
          <p14:tracePt t="66214" x="2800350" y="1162050"/>
          <p14:tracePt t="66229" x="2800350" y="1200150"/>
          <p14:tracePt t="66245" x="2800350" y="1270000"/>
          <p14:tracePt t="66262" x="2838450" y="1282700"/>
          <p14:tracePt t="66279" x="2921000" y="1282700"/>
          <p14:tracePt t="66295" x="3073400" y="1270000"/>
          <p14:tracePt t="66312" x="3251200" y="1212850"/>
          <p14:tracePt t="66329" x="3429000" y="1155700"/>
          <p14:tracePt t="66346" x="3594100" y="1098550"/>
          <p14:tracePt t="66362" x="3733800" y="1047750"/>
          <p14:tracePt t="66380" x="3841750" y="996950"/>
          <p14:tracePt t="66395" x="3905250" y="965200"/>
          <p14:tracePt t="66397" x="3917950" y="952500"/>
          <p14:tracePt t="66412" x="3924300" y="939800"/>
          <p14:tracePt t="66429" x="3924300" y="927100"/>
          <p14:tracePt t="66462" x="3924300" y="933450"/>
          <p14:tracePt t="66470" x="3924300" y="946150"/>
          <p14:tracePt t="66479" x="3924300" y="958850"/>
          <p14:tracePt t="66496" x="3924300" y="1016000"/>
          <p14:tracePt t="66512" x="3905250" y="1104900"/>
          <p14:tracePt t="66529" x="3873500" y="1200150"/>
          <p14:tracePt t="66545" x="3854450" y="1289050"/>
          <p14:tracePt t="66562" x="3835400" y="1365250"/>
          <p14:tracePt t="66579" x="3822700" y="1409700"/>
          <p14:tracePt t="66612" x="3835400" y="1409700"/>
          <p14:tracePt t="66629" x="3892550" y="1377950"/>
          <p14:tracePt t="66631" x="3943350" y="1358900"/>
          <p14:tracePt t="66646" x="4044950" y="1289050"/>
          <p14:tracePt t="66662" x="4165600" y="1212850"/>
          <p14:tracePt t="66679" x="4305300" y="1149350"/>
          <p14:tracePt t="66696" x="4445000" y="1060450"/>
          <p14:tracePt t="66713" x="4591050" y="1003300"/>
          <p14:tracePt t="66729" x="4699000" y="952500"/>
          <p14:tracePt t="66746" x="4781550" y="895350"/>
          <p14:tracePt t="66762" x="4857750" y="844550"/>
          <p14:tracePt t="66779" x="4933950" y="812800"/>
          <p14:tracePt t="66795" x="5016500" y="768350"/>
          <p14:tracePt t="66812" x="5092700" y="736600"/>
          <p14:tracePt t="66829" x="5143500" y="723900"/>
          <p14:tracePt t="66831" x="5156200" y="717550"/>
          <p14:tracePt t="66845" x="5168900" y="717550"/>
          <p14:tracePt t="66885" x="5168900" y="730250"/>
          <p14:tracePt t="66895" x="5168900" y="762000"/>
          <p14:tracePt t="66912" x="5181600" y="850900"/>
          <p14:tracePt t="66929" x="5187950" y="965200"/>
          <p14:tracePt t="66945" x="5219700" y="1098550"/>
          <p14:tracePt t="66962" x="5251450" y="1212850"/>
          <p14:tracePt t="66979" x="5264150" y="1295400"/>
          <p14:tracePt t="66995" x="5283200" y="1346200"/>
          <p14:tracePt t="67012" x="5302250" y="1365250"/>
          <p14:tracePt t="67029" x="5334000" y="1333500"/>
          <p14:tracePt t="67045" x="5403850" y="1257300"/>
          <p14:tracePt t="67062" x="5499100" y="1168400"/>
          <p14:tracePt t="67079" x="5607050" y="1098550"/>
          <p14:tracePt t="67095" x="5721350" y="1028700"/>
          <p14:tracePt t="67112" x="5848350" y="958850"/>
          <p14:tracePt t="67129" x="5962650" y="889000"/>
          <p14:tracePt t="67147" x="6076950" y="838200"/>
          <p14:tracePt t="67162" x="6146800" y="812800"/>
          <p14:tracePt t="67179" x="6210300" y="800100"/>
          <p14:tracePt t="67195" x="6229350" y="787400"/>
          <p14:tracePt t="67229" x="6210300" y="774700"/>
          <p14:tracePt t="67245" x="6146800" y="774700"/>
          <p14:tracePt t="67262" x="6007100" y="774700"/>
          <p14:tracePt t="67279" x="5822950" y="774700"/>
          <p14:tracePt t="67295" x="5619750" y="793750"/>
          <p14:tracePt t="67312" x="5416550" y="812800"/>
          <p14:tracePt t="67329" x="5207000" y="819150"/>
          <p14:tracePt t="67345" x="5035550" y="819150"/>
          <p14:tracePt t="67362" x="4927600" y="825500"/>
          <p14:tracePt t="67379" x="4902200" y="838200"/>
          <p14:tracePt t="67396" x="4908550" y="869950"/>
          <p14:tracePt t="67412" x="4959350" y="914400"/>
          <p14:tracePt t="67429" x="5048250" y="996950"/>
          <p14:tracePt t="67431" x="5118100" y="1028700"/>
          <p14:tracePt t="67445" x="5289550" y="1130300"/>
          <p14:tracePt t="67462" x="5435600" y="1219200"/>
          <p14:tracePt t="67479" x="5549900" y="1301750"/>
          <p14:tracePt t="67495" x="5638800" y="1365250"/>
          <p14:tracePt t="67512" x="5676900" y="1435100"/>
          <p14:tracePt t="67528" x="5664200" y="1511300"/>
          <p14:tracePt t="67545" x="5619750" y="1606550"/>
          <p14:tracePt t="67562" x="5537200" y="1714500"/>
          <p14:tracePt t="67579" x="5467350" y="1847850"/>
          <p14:tracePt t="67595" x="5435600" y="1993900"/>
          <p14:tracePt t="67612" x="5429250" y="2120900"/>
          <p14:tracePt t="67614" x="5461000" y="2197100"/>
          <p14:tracePt t="67629" x="5486400" y="2286000"/>
          <p14:tracePt t="67645" x="5556250" y="2495550"/>
          <p14:tracePt t="67662" x="5581650" y="2565400"/>
          <p14:tracePt t="67679" x="5607050" y="2622550"/>
          <p14:tracePt t="67695" x="5645150" y="2660650"/>
          <p14:tracePt t="67712" x="5676900" y="2660650"/>
          <p14:tracePt t="67729" x="5727700" y="2654300"/>
          <p14:tracePt t="67745" x="5759450" y="2616200"/>
          <p14:tracePt t="67762" x="5803900" y="2584450"/>
          <p14:tracePt t="67779" x="5848350" y="2552700"/>
          <p14:tracePt t="67795" x="5886450" y="2533650"/>
          <p14:tracePt t="67812" x="5911850" y="2527300"/>
          <p14:tracePt t="67829" x="5918200" y="2520950"/>
          <p14:tracePt t="67880" x="5911850" y="2533650"/>
          <p14:tracePt t="67886" x="5892800" y="2559050"/>
          <p14:tracePt t="67895" x="5873750" y="2590800"/>
          <p14:tracePt t="67912" x="5810250" y="2686050"/>
          <p14:tracePt t="67929" x="5734050" y="2781300"/>
          <p14:tracePt t="67945" x="5600700" y="2863850"/>
          <p14:tracePt t="67962" x="5441950" y="2933700"/>
          <p14:tracePt t="67979" x="5283200" y="2990850"/>
          <p14:tracePt t="67995" x="5118100" y="3041650"/>
          <p14:tracePt t="68012" x="4933950" y="3098800"/>
          <p14:tracePt t="68029" x="4629150" y="3117850"/>
          <p14:tracePt t="68046" x="4419600" y="3117850"/>
          <p14:tracePt t="68062" x="4216400" y="3117850"/>
          <p14:tracePt t="68079" x="4013200" y="3117850"/>
          <p14:tracePt t="68095" x="3803650" y="3117850"/>
          <p14:tracePt t="68112" x="3600450" y="3117850"/>
          <p14:tracePt t="68129" x="3397250" y="3117850"/>
          <p14:tracePt t="68146" x="3200400" y="3105150"/>
          <p14:tracePt t="68162" x="2997200" y="3105150"/>
          <p14:tracePt t="68179" x="2794000" y="3098800"/>
          <p14:tracePt t="68195" x="2590800" y="3073400"/>
          <p14:tracePt t="68212" x="2406650" y="3003550"/>
          <p14:tracePt t="68229" x="2216150" y="2838450"/>
          <p14:tracePt t="68245" x="2120900" y="2724150"/>
          <p14:tracePt t="68262" x="2038350" y="2565400"/>
          <p14:tracePt t="68279" x="1968500" y="2368550"/>
          <p14:tracePt t="68295" x="1917700" y="2165350"/>
          <p14:tracePt t="68312" x="1917700" y="1962150"/>
          <p14:tracePt t="68329" x="1962150" y="1746250"/>
          <p14:tracePt t="68345" x="2038350" y="1543050"/>
          <p14:tracePt t="68362" x="2171700" y="1339850"/>
          <p14:tracePt t="68379" x="2317750" y="1143000"/>
          <p14:tracePt t="68396" x="2463800" y="946150"/>
          <p14:tracePt t="68412" x="2654300" y="787400"/>
          <p14:tracePt t="68414" x="2743200" y="717550"/>
          <p14:tracePt t="68429" x="2844800" y="679450"/>
          <p14:tracePt t="68446" x="3194050" y="546100"/>
          <p14:tracePt t="68462" x="3460750" y="508000"/>
          <p14:tracePt t="68479" x="3733800" y="508000"/>
          <p14:tracePt t="68496" x="4108450" y="603250"/>
          <p14:tracePt t="68512" x="4502150" y="723900"/>
          <p14:tracePt t="68529" x="4914900" y="850900"/>
          <p14:tracePt t="68545" x="5334000" y="990600"/>
          <p14:tracePt t="68562" x="5638800" y="1123950"/>
          <p14:tracePt t="68579" x="5778500" y="1257300"/>
          <p14:tracePt t="68595" x="5803900" y="1409700"/>
          <p14:tracePt t="68612" x="5778500" y="1593850"/>
          <p14:tracePt t="68629" x="5670550" y="1816100"/>
          <p14:tracePt t="68631" x="5619750" y="1943100"/>
          <p14:tracePt t="68646" x="5492750" y="2216150"/>
          <p14:tracePt t="68662" x="5334000" y="2451100"/>
          <p14:tracePt t="68679" x="5111750" y="2654300"/>
          <p14:tracePt t="68696" x="4832350" y="2781300"/>
          <p14:tracePt t="68713" x="4546600" y="2870200"/>
          <p14:tracePt t="68729" x="4260850" y="2946400"/>
          <p14:tracePt t="68746" x="3987800" y="2984500"/>
          <p14:tracePt t="68762" x="3714750" y="2984500"/>
          <p14:tracePt t="68779" x="3511550" y="2984500"/>
          <p14:tracePt t="68795" x="3365500" y="2984500"/>
          <p14:tracePt t="68812" x="3251200" y="2940050"/>
          <p14:tracePt t="68829" x="3175000" y="2889250"/>
          <p14:tracePt t="68846" x="3105150" y="2832100"/>
          <p14:tracePt t="68862" x="3105150" y="2819400"/>
          <p14:tracePt t="68879" x="3098800" y="2800350"/>
          <p14:tracePt t="68896" x="3098800" y="2768600"/>
          <p14:tracePt t="68912" x="3086100" y="2730500"/>
          <p14:tracePt t="68929" x="3079750" y="2711450"/>
          <p14:tracePt t="69230" x="3073400" y="2711450"/>
          <p14:tracePt t="69246" x="3067050" y="2711450"/>
          <p14:tracePt t="69254" x="3022600" y="2711450"/>
          <p14:tracePt t="69262" x="2978150" y="2711450"/>
          <p14:tracePt t="69279" x="2863850" y="2686050"/>
          <p14:tracePt t="69295" x="2749550" y="2686050"/>
          <p14:tracePt t="69312" x="2628900" y="2686050"/>
          <p14:tracePt t="69329" x="2520950" y="2686050"/>
          <p14:tracePt t="69346" x="2438400" y="2660650"/>
          <p14:tracePt t="69362" x="2343150" y="2628900"/>
          <p14:tracePt t="69379" x="2260600" y="2597150"/>
          <p14:tracePt t="69396" x="2209800" y="2584450"/>
          <p14:tracePt t="69412" x="2190750" y="2571750"/>
          <p14:tracePt t="69430" x="2184400" y="2571750"/>
          <p14:tracePt t="69445" x="2184400" y="2559050"/>
          <p14:tracePt t="69462" x="2171700" y="2559050"/>
          <p14:tracePt t="69479" x="2139950" y="2552700"/>
          <p14:tracePt t="69496" x="2101850" y="2552700"/>
          <p14:tracePt t="69512" x="2070100" y="2552700"/>
          <p14:tracePt t="69529" x="2038350" y="2540000"/>
          <p14:tracePt t="69545" x="2019300" y="2540000"/>
          <p14:tracePt t="69562" x="1974850" y="2540000"/>
          <p14:tracePt t="69579" x="1930400" y="2540000"/>
          <p14:tracePt t="69596" x="1885950" y="2540000"/>
          <p14:tracePt t="69612" x="1873250" y="2540000"/>
          <p14:tracePt t="69645" x="1873250" y="2533650"/>
          <p14:tracePt t="69662" x="1873250" y="2527300"/>
          <p14:tracePt t="69679" x="1879600" y="2508250"/>
          <p14:tracePt t="69695" x="1885950" y="2495550"/>
          <p14:tracePt t="69712" x="1892300" y="2489200"/>
          <p14:tracePt t="69745" x="1898650" y="2476500"/>
          <p14:tracePt t="69762" x="1917700" y="2457450"/>
          <p14:tracePt t="69779" x="1949450" y="2432050"/>
          <p14:tracePt t="69796" x="1981200" y="2400300"/>
          <p14:tracePt t="69812" x="2006600" y="2362200"/>
          <p14:tracePt t="69814" x="2019300" y="2343150"/>
          <p14:tracePt t="69829" x="2025650" y="2317750"/>
          <p14:tracePt t="69846" x="2025650" y="2254250"/>
          <p14:tracePt t="69862" x="2025650" y="2203450"/>
          <p14:tracePt t="69879" x="2025650" y="2133600"/>
          <p14:tracePt t="69896" x="2032000" y="2051050"/>
          <p14:tracePt t="69912" x="2032000" y="1974850"/>
          <p14:tracePt t="69929" x="2032000" y="1898650"/>
          <p14:tracePt t="69945" x="2000250" y="1816100"/>
          <p14:tracePt t="69962" x="1968500" y="1727200"/>
          <p14:tracePt t="69979" x="1949450" y="1625600"/>
          <p14:tracePt t="69996" x="1943100" y="1549400"/>
          <p14:tracePt t="70012" x="1930400" y="1511300"/>
          <p14:tracePt t="70013" x="1930400" y="1492250"/>
          <p14:tracePt t="70029" x="1924050" y="1466850"/>
          <p14:tracePt t="70046" x="1917700" y="1441450"/>
          <p14:tracePt t="70062" x="1911350" y="1409700"/>
          <p14:tracePt t="70079" x="1911350" y="1390650"/>
          <p14:tracePt t="70096" x="1911350" y="1365250"/>
          <p14:tracePt t="70112" x="1911350" y="1339850"/>
          <p14:tracePt t="70129" x="1911350" y="1320800"/>
          <p14:tracePt t="70146" x="1911350" y="1289050"/>
          <p14:tracePt t="70162" x="1924050" y="1244600"/>
          <p14:tracePt t="70179" x="1962150" y="1187450"/>
          <p14:tracePt t="70196" x="1987550" y="1143000"/>
          <p14:tracePt t="70212" x="2012950" y="1117600"/>
          <p14:tracePt t="70214" x="2012950" y="1104900"/>
          <p14:tracePt t="70229" x="2032000" y="1085850"/>
          <p14:tracePt t="70246" x="2051050" y="1085850"/>
          <p14:tracePt t="70263" x="2082800" y="1073150"/>
          <p14:tracePt t="70279" x="2114550" y="1073150"/>
          <p14:tracePt t="70295" x="2133600" y="1060450"/>
          <p14:tracePt t="70312" x="2139950" y="1060450"/>
          <p14:tracePt t="70329" x="2146300" y="1054100"/>
          <p14:tracePt t="70362" x="2152650" y="1054100"/>
          <p14:tracePt t="70379" x="2178050" y="1054100"/>
          <p14:tracePt t="70395" x="2216150" y="1054100"/>
          <p14:tracePt t="70413" x="2222500" y="1054100"/>
          <p14:tracePt t="70462" x="2222500" y="1066800"/>
          <p14:tracePt t="70470" x="2222500" y="1079500"/>
          <p14:tracePt t="70478" x="2222500" y="1092200"/>
          <p14:tracePt t="70495" x="2222500" y="1123950"/>
          <p14:tracePt t="70512" x="2222500" y="1162050"/>
          <p14:tracePt t="70529" x="2203450" y="1193800"/>
          <p14:tracePt t="70546" x="2171700" y="1225550"/>
          <p14:tracePt t="70562" x="2139950" y="1244600"/>
          <p14:tracePt t="70579" x="2127250" y="1244600"/>
          <p14:tracePt t="70595" x="2114550" y="1244600"/>
          <p14:tracePt t="70629" x="2101850" y="1231900"/>
          <p14:tracePt t="70645" x="2095500" y="1219200"/>
          <p14:tracePt t="70662" x="2082800" y="1200150"/>
          <p14:tracePt t="70679" x="2076450" y="1174750"/>
          <p14:tracePt t="70695" x="2057400" y="1149350"/>
          <p14:tracePt t="70712" x="2051050" y="1117600"/>
          <p14:tracePt t="70729" x="2051050" y="1098550"/>
          <p14:tracePt t="70745" x="2051050" y="1073150"/>
          <p14:tracePt t="70762" x="2063750" y="1047750"/>
          <p14:tracePt t="70779" x="2082800" y="1009650"/>
          <p14:tracePt t="70795" x="2101850" y="977900"/>
          <p14:tracePt t="70812" x="2133600" y="958850"/>
          <p14:tracePt t="70829" x="2178050" y="927100"/>
          <p14:tracePt t="70846" x="2286000" y="895350"/>
          <p14:tracePt t="70862" x="2343150" y="876300"/>
          <p14:tracePt t="70879" x="2400300" y="876300"/>
          <p14:tracePt t="70895" x="2463800" y="876300"/>
          <p14:tracePt t="70912" x="2514600" y="889000"/>
          <p14:tracePt t="70929" x="2533650" y="908050"/>
          <p14:tracePt t="70945" x="2546350" y="939800"/>
          <p14:tracePt t="70962" x="2552700" y="984250"/>
          <p14:tracePt t="70979" x="2559050" y="1028700"/>
          <p14:tracePt t="70996" x="2559050" y="1085850"/>
          <p14:tracePt t="71012" x="2540000" y="1136650"/>
          <p14:tracePt t="71015" x="2533650" y="1155700"/>
          <p14:tracePt t="71029" x="2495550" y="1200150"/>
          <p14:tracePt t="71045" x="2438400" y="1225550"/>
          <p14:tracePt t="71062" x="2368550" y="1250950"/>
          <p14:tracePt t="71079" x="2311400" y="1270000"/>
          <p14:tracePt t="71095" x="2235200" y="1270000"/>
          <p14:tracePt t="71112" x="2165350" y="1270000"/>
          <p14:tracePt t="71129" x="2095500" y="1270000"/>
          <p14:tracePt t="71145" x="2038350" y="1270000"/>
          <p14:tracePt t="71162" x="1993900" y="1276350"/>
          <p14:tracePt t="71179" x="1962150" y="1276350"/>
          <p14:tracePt t="71195" x="1943100" y="1276350"/>
          <p14:tracePt t="71212" x="1930400" y="1257300"/>
          <p14:tracePt t="71229" x="1924050" y="1225550"/>
          <p14:tracePt t="71246" x="1924050" y="1168400"/>
          <p14:tracePt t="71262" x="1924050" y="1130300"/>
          <p14:tracePt t="71279" x="1936750" y="1079500"/>
          <p14:tracePt t="71295" x="1962150" y="1041400"/>
          <p14:tracePt t="71313" x="2006600" y="1016000"/>
          <p14:tracePt t="71329" x="2051050" y="1003300"/>
          <p14:tracePt t="71346" x="2082800" y="996950"/>
          <p14:tracePt t="71362" x="2114550" y="996950"/>
          <p14:tracePt t="71379" x="2139950" y="996950"/>
          <p14:tracePt t="71396" x="2165350" y="996950"/>
          <p14:tracePt t="71412" x="2184400" y="996950"/>
          <p14:tracePt t="71415" x="2190750" y="996950"/>
          <p14:tracePt t="71429" x="2197100" y="996950"/>
          <p14:tracePt t="71445" x="2209800" y="1035050"/>
          <p14:tracePt t="71462" x="2209800" y="1085850"/>
          <p14:tracePt t="71479" x="2209800" y="1130300"/>
          <p14:tracePt t="71495" x="2209800" y="1181100"/>
          <p14:tracePt t="71512" x="2209800" y="1231900"/>
          <p14:tracePt t="71529" x="2209800" y="1270000"/>
          <p14:tracePt t="71545" x="2178050" y="1308100"/>
          <p14:tracePt t="71562" x="2127250" y="1327150"/>
          <p14:tracePt t="71579" x="2070100" y="1327150"/>
          <p14:tracePt t="71595" x="2032000" y="1327150"/>
          <p14:tracePt t="71613" x="1993900" y="1308100"/>
          <p14:tracePt t="71629" x="1962150" y="1276350"/>
          <p14:tracePt t="71646" x="1930400" y="1200150"/>
          <p14:tracePt t="71662" x="1930400" y="1149350"/>
          <p14:tracePt t="71679" x="1943100" y="1092200"/>
          <p14:tracePt t="71696" x="1987550" y="1060450"/>
          <p14:tracePt t="71713" x="2025650" y="1041400"/>
          <p14:tracePt t="71729" x="2089150" y="1028700"/>
          <p14:tracePt t="71745" x="2133600" y="1028700"/>
          <p14:tracePt t="71762" x="2146300" y="1054100"/>
          <p14:tracePt t="71779" x="2159000" y="1117600"/>
          <p14:tracePt t="71795" x="2159000" y="1200150"/>
          <p14:tracePt t="71812" x="2159000" y="1282700"/>
          <p14:tracePt t="71829" x="2146300" y="1333500"/>
          <p14:tracePt t="71846" x="2127250" y="1371600"/>
          <p14:tracePt t="71862" x="2120900" y="1397000"/>
          <p14:tracePt t="71879" x="2108200" y="1435100"/>
          <p14:tracePt t="71895" x="2089150" y="1485900"/>
          <p14:tracePt t="71912" x="2070100" y="1543050"/>
          <p14:tracePt t="71929" x="2057400" y="1593850"/>
          <p14:tracePt t="71945" x="2057400" y="1670050"/>
          <p14:tracePt t="71963" x="2057400" y="1752600"/>
          <p14:tracePt t="71979" x="2076450" y="1854200"/>
          <p14:tracePt t="71996" x="2095500" y="1949450"/>
          <p14:tracePt t="72012" x="2114550" y="2025650"/>
          <p14:tracePt t="72014" x="2120900" y="2057400"/>
          <p14:tracePt t="72029" x="2127250" y="2089150"/>
          <p14:tracePt t="72046" x="2127250" y="2146300"/>
          <p14:tracePt t="72062" x="2127250" y="2171700"/>
          <p14:tracePt t="72079" x="2127250" y="2190750"/>
          <p14:tracePt t="72189" x="2127250" y="2197100"/>
          <p14:tracePt t="72197" x="2127250" y="2209800"/>
          <p14:tracePt t="72207" x="2127250" y="2216150"/>
          <p14:tracePt t="72213" x="2127250" y="2222500"/>
          <p14:tracePt t="72229" x="2127250" y="2235200"/>
          <p14:tracePt t="72245" x="2133600" y="2266950"/>
          <p14:tracePt t="72262" x="2139950" y="2273300"/>
          <p14:tracePt t="72279" x="2146300" y="2273300"/>
          <p14:tracePt t="72295" x="2152650" y="2273300"/>
          <p14:tracePt t="72312" x="2171700" y="2273300"/>
          <p14:tracePt t="72329" x="2190750" y="2247900"/>
          <p14:tracePt t="72345" x="2203450" y="2222500"/>
          <p14:tracePt t="72362" x="2209800" y="2197100"/>
          <p14:tracePt t="72379" x="2216150" y="2165350"/>
          <p14:tracePt t="72395" x="2216150" y="2146300"/>
          <p14:tracePt t="72412" x="2209800" y="2139950"/>
          <p14:tracePt t="72429" x="2203450" y="2133600"/>
          <p14:tracePt t="72446" x="2190750" y="2127250"/>
          <p14:tracePt t="72463" x="2171700" y="2108200"/>
          <p14:tracePt t="72479" x="2152650" y="2076450"/>
          <p14:tracePt t="72496" x="2127250" y="2032000"/>
          <p14:tracePt t="72512" x="2114550" y="2006600"/>
          <p14:tracePt t="72529" x="2101850" y="1993900"/>
          <p14:tracePt t="72545" x="2095500" y="1987550"/>
          <p14:tracePt t="72562" x="2076450" y="1981200"/>
          <p14:tracePt t="72579" x="2063750" y="1981200"/>
          <p14:tracePt t="72595" x="2044700" y="1981200"/>
          <p14:tracePt t="72612" x="2032000" y="1981200"/>
          <p14:tracePt t="72629" x="2006600" y="1981200"/>
          <p14:tracePt t="72646" x="1962150" y="1981200"/>
          <p14:tracePt t="72662" x="1930400" y="1993900"/>
          <p14:tracePt t="72679" x="1898650" y="2006600"/>
          <p14:tracePt t="72695" x="1873250" y="2019300"/>
          <p14:tracePt t="72712" x="1854200" y="2038350"/>
          <p14:tracePt t="72729" x="1835150" y="2057400"/>
          <p14:tracePt t="72745" x="1803400" y="2076450"/>
          <p14:tracePt t="72762" x="1784350" y="2101850"/>
          <p14:tracePt t="72779" x="1771650" y="2139950"/>
          <p14:tracePt t="72796" x="1758950" y="2184400"/>
          <p14:tracePt t="72812" x="1752600" y="2222500"/>
          <p14:tracePt t="72813" x="1752600" y="2235200"/>
          <p14:tracePt t="72829" x="1746250" y="2260600"/>
          <p14:tracePt t="72845" x="1746250" y="2292350"/>
          <p14:tracePt t="72862" x="1746250" y="2330450"/>
          <p14:tracePt t="72879" x="1746250" y="2387600"/>
          <p14:tracePt t="72895" x="1758950" y="2451100"/>
          <p14:tracePt t="72912" x="1778000" y="2514600"/>
          <p14:tracePt t="72929" x="1803400" y="2571750"/>
          <p14:tracePt t="72945" x="1841500" y="2628900"/>
          <p14:tracePt t="72962" x="1879600" y="2686050"/>
          <p14:tracePt t="72979" x="1930400" y="2749550"/>
          <p14:tracePt t="72995" x="1981200" y="2794000"/>
          <p14:tracePt t="73012" x="2044700" y="2819400"/>
          <p14:tracePt t="73029" x="2101850" y="2825750"/>
          <p14:tracePt t="73046" x="2216150" y="2825750"/>
          <p14:tracePt t="73062" x="2298700" y="2825750"/>
          <p14:tracePt t="73079" x="2387600" y="2819400"/>
          <p14:tracePt t="73096" x="2470150" y="2800350"/>
          <p14:tracePt t="73112" x="2546350" y="2768600"/>
          <p14:tracePt t="73129" x="2616200" y="2711450"/>
          <p14:tracePt t="73145" x="2692400" y="2660650"/>
          <p14:tracePt t="73162" x="2749550" y="2603500"/>
          <p14:tracePt t="73179" x="2787650" y="2540000"/>
          <p14:tracePt t="73196" x="2794000" y="2470150"/>
          <p14:tracePt t="73212" x="2819400" y="2400300"/>
          <p14:tracePt t="73214" x="2819400" y="2362200"/>
          <p14:tracePt t="73229" x="2832100" y="2330450"/>
          <p14:tracePt t="73246" x="2832100" y="2254250"/>
          <p14:tracePt t="73262" x="2800350" y="2209800"/>
          <p14:tracePt t="73279" x="2736850" y="2171700"/>
          <p14:tracePt t="73295" x="2667000" y="2139950"/>
          <p14:tracePt t="73312" x="2590800" y="2095500"/>
          <p14:tracePt t="73329" x="2489200" y="2057400"/>
          <p14:tracePt t="73345" x="2387600" y="2025650"/>
          <p14:tracePt t="73363" x="2292350" y="2000250"/>
          <p14:tracePt t="73379" x="2203450" y="1968500"/>
          <p14:tracePt t="73395" x="2127250" y="1949450"/>
          <p14:tracePt t="73412" x="2076450" y="1949450"/>
          <p14:tracePt t="73429" x="2019300" y="1949450"/>
          <p14:tracePt t="73431" x="2000250" y="1949450"/>
          <p14:tracePt t="73445" x="1955800" y="1955800"/>
          <p14:tracePt t="73462" x="1917700" y="1968500"/>
          <p14:tracePt t="73479" x="1879600" y="1987550"/>
          <p14:tracePt t="73495" x="1841500" y="2006600"/>
          <p14:tracePt t="73512" x="1803400" y="2032000"/>
          <p14:tracePt t="73529" x="1758950" y="2063750"/>
          <p14:tracePt t="73545" x="1720850" y="2120900"/>
          <p14:tracePt t="73562" x="1701800" y="2178050"/>
          <p14:tracePt t="73579" x="1682750" y="2235200"/>
          <p14:tracePt t="73596" x="1676400" y="2286000"/>
          <p14:tracePt t="73612" x="1676400" y="2343150"/>
          <p14:tracePt t="73615" x="1676400" y="2374900"/>
          <p14:tracePt t="73629" x="1670050" y="2438400"/>
          <p14:tracePt t="73646" x="1682750" y="2495550"/>
          <p14:tracePt t="73662" x="1708150" y="2571750"/>
          <p14:tracePt t="73679" x="1758950" y="2635250"/>
          <p14:tracePt t="73696" x="1828800" y="2686050"/>
          <p14:tracePt t="73712" x="1873250" y="2736850"/>
          <p14:tracePt t="73729" x="1974850" y="2768600"/>
          <p14:tracePt t="73745" x="2082800" y="2800350"/>
          <p14:tracePt t="73762" x="2184400" y="2832100"/>
          <p14:tracePt t="73779" x="2273300" y="2832100"/>
          <p14:tracePt t="73795" x="2355850" y="2832100"/>
          <p14:tracePt t="73812" x="2432050" y="2819400"/>
          <p14:tracePt t="73829" x="2552700" y="2749550"/>
          <p14:tracePt t="73846" x="2622550" y="2679700"/>
          <p14:tracePt t="73862" x="2660650" y="2609850"/>
          <p14:tracePt t="73879" x="2686050" y="2552700"/>
          <p14:tracePt t="73895" x="2692400" y="2489200"/>
          <p14:tracePt t="73913" x="2692400" y="2413000"/>
          <p14:tracePt t="73929" x="2686050" y="2349500"/>
          <p14:tracePt t="73945" x="2667000" y="2298700"/>
          <p14:tracePt t="73962" x="2654300" y="2266950"/>
          <p14:tracePt t="73979" x="2628900" y="2241550"/>
          <p14:tracePt t="73996" x="2584450" y="2222500"/>
          <p14:tracePt t="74012" x="2527300" y="2203450"/>
          <p14:tracePt t="74015" x="2489200" y="2190750"/>
          <p14:tracePt t="74029" x="2451100" y="2178050"/>
          <p14:tracePt t="74045" x="2330450" y="2139950"/>
          <p14:tracePt t="74062" x="2254250" y="2108200"/>
          <p14:tracePt t="74079" x="2178050" y="2082800"/>
          <p14:tracePt t="74096" x="2114550" y="2063750"/>
          <p14:tracePt t="74112" x="2051050" y="2063750"/>
          <p14:tracePt t="74129" x="1993900" y="2063750"/>
          <p14:tracePt t="74148" x="1936750" y="2063750"/>
          <p14:tracePt t="74162" x="1898650" y="2063750"/>
          <p14:tracePt t="74179" x="1860550" y="2076450"/>
          <p14:tracePt t="74196" x="1822450" y="2101850"/>
          <p14:tracePt t="74213" x="1758950" y="2139950"/>
          <p14:tracePt t="74229" x="1739900" y="2159000"/>
          <p14:tracePt t="74246" x="1682750" y="2222500"/>
          <p14:tracePt t="74262" x="1651000" y="2286000"/>
          <p14:tracePt t="74279" x="1638300" y="2355850"/>
          <p14:tracePt t="74295" x="1619250" y="2419350"/>
          <p14:tracePt t="74313" x="1619250" y="2489200"/>
          <p14:tracePt t="74329" x="1619250" y="2559050"/>
          <p14:tracePt t="74346" x="1644650" y="2622550"/>
          <p14:tracePt t="74362" x="1676400" y="2692400"/>
          <p14:tracePt t="74379" x="1720850" y="2743200"/>
          <p14:tracePt t="74396" x="1790700" y="2781300"/>
          <p14:tracePt t="74412" x="1885950" y="2806700"/>
          <p14:tracePt t="74415" x="1936750" y="2813050"/>
          <p14:tracePt t="74430" x="2051050" y="2819400"/>
          <p14:tracePt t="74446" x="2178050" y="2819400"/>
          <p14:tracePt t="74462" x="2305050" y="2819400"/>
          <p14:tracePt t="74479" x="2432050" y="2806700"/>
          <p14:tracePt t="74495" x="2533650" y="2762250"/>
          <p14:tracePt t="74512" x="2603500" y="2724150"/>
          <p14:tracePt t="74529" x="2654300" y="2660650"/>
          <p14:tracePt t="74546" x="2698750" y="2584450"/>
          <p14:tracePt t="74562" x="2743200" y="2508250"/>
          <p14:tracePt t="74579" x="2755900" y="2432050"/>
          <p14:tracePt t="74596" x="2762250" y="2355850"/>
          <p14:tracePt t="74612" x="2762250" y="2273300"/>
          <p14:tracePt t="74614" x="2762250" y="2235200"/>
          <p14:tracePt t="74629" x="2755900" y="2197100"/>
          <p14:tracePt t="74645" x="2711450" y="2120900"/>
          <p14:tracePt t="74662" x="2647950" y="2082800"/>
          <p14:tracePt t="74679" x="2565400" y="2057400"/>
          <p14:tracePt t="74695" x="2470150" y="2025650"/>
          <p14:tracePt t="74712" x="2374900" y="1993900"/>
          <p14:tracePt t="74729" x="2286000" y="1962150"/>
          <p14:tracePt t="74745" x="2216150" y="1943100"/>
          <p14:tracePt t="74762" x="2146300" y="1943100"/>
          <p14:tracePt t="74779" x="2095500" y="1962150"/>
          <p14:tracePt t="74796" x="2057400" y="1974850"/>
          <p14:tracePt t="74812" x="2000250" y="2012950"/>
          <p14:tracePt t="74814" x="1974850" y="2032000"/>
          <p14:tracePt t="74829" x="1930400" y="2101850"/>
          <p14:tracePt t="74845" x="1892300" y="2184400"/>
          <p14:tracePt t="74862" x="1854200" y="2266950"/>
          <p14:tracePt t="74879" x="1816100" y="2355850"/>
          <p14:tracePt t="74896" x="1790700" y="2425700"/>
          <p14:tracePt t="74912" x="1784350" y="2501900"/>
          <p14:tracePt t="74929" x="1790700" y="2559050"/>
          <p14:tracePt t="74946" x="1803400" y="2622550"/>
          <p14:tracePt t="74963" x="1816100" y="2679700"/>
          <p14:tracePt t="74979" x="1828800" y="2717800"/>
          <p14:tracePt t="74996" x="1860550" y="2755900"/>
          <p14:tracePt t="75012" x="1892300" y="2781300"/>
          <p14:tracePt t="75014" x="1911350" y="2794000"/>
          <p14:tracePt t="75029" x="1930400" y="2800350"/>
          <p14:tracePt t="75045" x="2025650" y="2813050"/>
          <p14:tracePt t="75062" x="2120900" y="2813050"/>
          <p14:tracePt t="75079" x="2216150" y="2813050"/>
          <p14:tracePt t="75096" x="2305050" y="2813050"/>
          <p14:tracePt t="75112" x="2393950" y="2800350"/>
          <p14:tracePt t="75129" x="2470150" y="2768600"/>
          <p14:tracePt t="75145" x="2540000" y="2724150"/>
          <p14:tracePt t="75163" x="2578100" y="2667000"/>
          <p14:tracePt t="75179" x="2616200" y="2616200"/>
          <p14:tracePt t="75195" x="2635250" y="2565400"/>
          <p14:tracePt t="75212" x="2654300" y="2501900"/>
          <p14:tracePt t="75229" x="2660650" y="2374900"/>
          <p14:tracePt t="75246" x="2635250" y="2292350"/>
          <p14:tracePt t="75262" x="2603500" y="2254250"/>
          <p14:tracePt t="75279" x="2584450" y="2228850"/>
          <p14:tracePt t="75296" x="2565400" y="2222500"/>
          <p14:tracePt t="75312" x="2540000" y="2222500"/>
          <p14:tracePt t="75329" x="2501900" y="2228850"/>
          <p14:tracePt t="75346" x="2457450" y="2241550"/>
          <p14:tracePt t="75362" x="2419350" y="2254250"/>
          <p14:tracePt t="75379" x="2387600" y="2254250"/>
          <p14:tracePt t="75396" x="2362200" y="2254250"/>
          <p14:tracePt t="75412" x="2362200" y="2216150"/>
          <p14:tracePt t="75429" x="2362200" y="2152650"/>
          <p14:tracePt t="75446" x="2393950" y="2044700"/>
          <p14:tracePt t="75462" x="2413000" y="1974850"/>
          <p14:tracePt t="75479" x="2413000" y="1892300"/>
          <p14:tracePt t="75495" x="2413000" y="1816100"/>
          <p14:tracePt t="75512" x="2419350" y="1752600"/>
          <p14:tracePt t="75529" x="2419350" y="1708150"/>
          <p14:tracePt t="75545" x="2406650" y="1682750"/>
          <p14:tracePt t="75563" x="2393950" y="1663700"/>
          <p14:tracePt t="75579" x="2387600" y="1657350"/>
          <p14:tracePt t="75595" x="2381250" y="1651000"/>
          <p14:tracePt t="75629" x="2374900" y="1651000"/>
          <p14:tracePt t="75645" x="2349500" y="1651000"/>
          <p14:tracePt t="75662" x="2343150" y="1651000"/>
          <p14:tracePt t="75710" x="2336800" y="1651000"/>
          <p14:tracePt t="75741" x="2330450" y="1651000"/>
          <p14:tracePt t="75750" x="2324100" y="1651000"/>
          <p14:tracePt t="75758" x="2324100" y="1663700"/>
          <p14:tracePt t="75766" x="2305050" y="1676400"/>
          <p14:tracePt t="75779" x="2286000" y="1708150"/>
          <p14:tracePt t="75796" x="2247900" y="1784350"/>
          <p14:tracePt t="75812" x="2197100" y="1885950"/>
          <p14:tracePt t="75815" x="2184400" y="1936750"/>
          <p14:tracePt t="75829" x="2165350" y="1993900"/>
          <p14:tracePt t="75845" x="2127250" y="2120900"/>
          <p14:tracePt t="75862" x="2108200" y="2203450"/>
          <p14:tracePt t="75879" x="2089150" y="2247900"/>
          <p14:tracePt t="75897" x="2089150" y="2266950"/>
          <p14:tracePt t="75912" x="2089150" y="2273300"/>
          <p14:tracePt t="76334" x="2089150" y="2266950"/>
          <p14:tracePt t="76342" x="2095500" y="2247900"/>
          <p14:tracePt t="76350" x="2133600" y="2222500"/>
          <p14:tracePt t="76362" x="2209800" y="2190750"/>
          <p14:tracePt t="76379" x="2400300" y="2114550"/>
          <p14:tracePt t="76395" x="2622550" y="2019300"/>
          <p14:tracePt t="76412" x="2901950" y="1936750"/>
          <p14:tracePt t="76429" x="3155950" y="1854200"/>
          <p14:tracePt t="76446" x="3543300" y="1739900"/>
          <p14:tracePt t="76462" x="3759200" y="1676400"/>
          <p14:tracePt t="76479" x="3924300" y="1606550"/>
          <p14:tracePt t="76496" x="4019550" y="1574800"/>
          <p14:tracePt t="76512" x="4032250" y="1549400"/>
          <p14:tracePt t="76529" x="4038600" y="1530350"/>
          <p14:tracePt t="76545" x="4038600" y="1511300"/>
          <p14:tracePt t="76562" x="4038600" y="1485900"/>
          <p14:tracePt t="76579" x="4044950" y="1447800"/>
          <p14:tracePt t="76595" x="4070350" y="1403350"/>
          <p14:tracePt t="76612" x="4102100" y="1352550"/>
          <p14:tracePt t="76614" x="4108450" y="1327150"/>
          <p14:tracePt t="76629" x="4108450" y="1282700"/>
          <p14:tracePt t="76645" x="4108450" y="1257300"/>
          <p14:tracePt t="76662" x="4108450" y="1244600"/>
          <p14:tracePt t="76679" x="4102100" y="1238250"/>
          <p14:tracePt t="76696" x="4102100" y="1231900"/>
          <p14:tracePt t="76712" x="4102100" y="1219200"/>
          <p14:tracePt t="76729" x="4089400" y="1212850"/>
          <p14:tracePt t="76746" x="4064000" y="1206500"/>
          <p14:tracePt t="76762" x="4013200" y="1206500"/>
          <p14:tracePt t="76779" x="3943350" y="1206500"/>
          <p14:tracePt t="76795" x="3873500" y="1206500"/>
          <p14:tracePt t="76812" x="3803650" y="1206500"/>
          <p14:tracePt t="76829" x="3746500" y="1206500"/>
          <p14:tracePt t="76845" x="3657600" y="1206500"/>
          <p14:tracePt t="76862" x="3606800" y="1206500"/>
          <p14:tracePt t="76879" x="3575050" y="1200150"/>
          <p14:tracePt t="76895" x="3556000" y="1193800"/>
          <p14:tracePt t="76912" x="3556000" y="1187450"/>
          <p14:tracePt t="76929" x="3549650" y="1168400"/>
          <p14:tracePt t="76945" x="3549650" y="1162050"/>
          <p14:tracePt t="76962" x="3543300" y="1149350"/>
          <p14:tracePt t="76979" x="3543300" y="1143000"/>
          <p14:tracePt t="76995" x="3543300" y="1123950"/>
          <p14:tracePt t="77012" x="3543300" y="1098550"/>
          <p14:tracePt t="77029" x="3543300" y="1066800"/>
          <p14:tracePt t="77046" x="3543300" y="1009650"/>
          <p14:tracePt t="77062" x="3543300" y="984250"/>
          <p14:tracePt t="77079" x="3556000" y="965200"/>
          <p14:tracePt t="77096" x="3594100" y="939800"/>
          <p14:tracePt t="77112" x="3657600" y="920750"/>
          <p14:tracePt t="77129" x="3708400" y="908050"/>
          <p14:tracePt t="77145" x="3759200" y="889000"/>
          <p14:tracePt t="77162" x="3816350" y="869950"/>
          <p14:tracePt t="77179" x="3873500" y="863600"/>
          <p14:tracePt t="77196" x="3943350" y="863600"/>
          <p14:tracePt t="77213" x="3994150" y="863600"/>
          <p14:tracePt t="77214" x="4013200" y="863600"/>
          <p14:tracePt t="77229" x="4025900" y="863600"/>
          <p14:tracePt t="77245" x="4044950" y="863600"/>
          <p14:tracePt t="77262" x="4051300" y="863600"/>
          <p14:tracePt t="77279" x="4057650" y="869950"/>
          <p14:tracePt t="77295" x="4064000" y="882650"/>
          <p14:tracePt t="77312" x="4070350" y="901700"/>
          <p14:tracePt t="77329" x="4076700" y="920750"/>
          <p14:tracePt t="77345" x="4076700" y="952500"/>
          <p14:tracePt t="77362" x="4076700" y="990600"/>
          <p14:tracePt t="77379" x="4076700" y="1035050"/>
          <p14:tracePt t="77396" x="4076700" y="1085850"/>
          <p14:tracePt t="77413" x="4070350" y="1117600"/>
          <p14:tracePt t="77415" x="4064000" y="1136650"/>
          <p14:tracePt t="77429" x="4051300" y="1149350"/>
          <p14:tracePt t="77446" x="4013200" y="1181100"/>
          <p14:tracePt t="77462" x="3981450" y="1181100"/>
          <p14:tracePt t="77479" x="3949700" y="1193800"/>
          <p14:tracePt t="77495" x="3930650" y="1193800"/>
          <p14:tracePt t="77512" x="3911600" y="1193800"/>
          <p14:tracePt t="77529" x="3892550" y="1193800"/>
          <p14:tracePt t="77546" x="3879850" y="1193800"/>
          <p14:tracePt t="77579" x="3873500" y="1193800"/>
          <p14:tracePt t="77596" x="3854450" y="1168400"/>
          <p14:tracePt t="77612" x="3848100" y="1130300"/>
          <p14:tracePt t="77615" x="3841750" y="1123950"/>
          <p14:tracePt t="77629" x="3841750" y="1117600"/>
          <p14:tracePt t="77686" x="3841750" y="1136650"/>
          <p14:tracePt t="77694" x="3841750" y="1181100"/>
          <p14:tracePt t="77712" x="3835400" y="1282700"/>
          <p14:tracePt t="77729" x="3829050" y="1358900"/>
          <p14:tracePt t="77746" x="3829050" y="1447800"/>
          <p14:tracePt t="77762" x="3829050" y="1536700"/>
          <p14:tracePt t="77779" x="3822700" y="1625600"/>
          <p14:tracePt t="77796" x="3822700" y="1708150"/>
          <p14:tracePt t="77812" x="3822700" y="1758950"/>
          <p14:tracePt t="77815" x="3822700" y="1784350"/>
          <p14:tracePt t="77829" x="3822700" y="1803400"/>
          <p14:tracePt t="77846" x="3822700" y="1854200"/>
          <p14:tracePt t="77862" x="3822700" y="1879600"/>
          <p14:tracePt t="77879" x="3822700" y="1905000"/>
          <p14:tracePt t="77895" x="3822700" y="1936750"/>
          <p14:tracePt t="77913" x="3822700" y="1968500"/>
          <p14:tracePt t="77929" x="3848100" y="2000250"/>
          <p14:tracePt t="77946" x="3848100" y="2012950"/>
          <p14:tracePt t="77962" x="3854450" y="2019300"/>
          <p14:tracePt t="77998" x="3860800" y="2025650"/>
          <p14:tracePt t="78013" x="3867150" y="2025650"/>
          <p14:tracePt t="78029" x="3873500" y="2025650"/>
          <p14:tracePt t="78046" x="3879850" y="2025650"/>
          <p14:tracePt t="78158" x="3867150" y="2019300"/>
          <p14:tracePt t="78165" x="3867150" y="2012950"/>
          <p14:tracePt t="78174" x="3854450" y="2006600"/>
          <p14:tracePt t="78181" x="3841750" y="2006600"/>
          <p14:tracePt t="78195" x="3835400" y="2000250"/>
          <p14:tracePt t="78212" x="3822700" y="2000250"/>
          <p14:tracePt t="78229" x="3803650" y="2000250"/>
          <p14:tracePt t="78245" x="3771900" y="2000250"/>
          <p14:tracePt t="78262" x="3746500" y="2000250"/>
          <p14:tracePt t="78279" x="3714750" y="2000250"/>
          <p14:tracePt t="78295" x="3683000" y="2000250"/>
          <p14:tracePt t="78312" x="3651250" y="2006600"/>
          <p14:tracePt t="78329" x="3619500" y="2012950"/>
          <p14:tracePt t="78345" x="3594100" y="2038350"/>
          <p14:tracePt t="78362" x="3562350" y="2070100"/>
          <p14:tracePt t="78379" x="3543300" y="2108200"/>
          <p14:tracePt t="78396" x="3517900" y="2146300"/>
          <p14:tracePt t="78412" x="3492500" y="2190750"/>
          <p14:tracePt t="78414" x="3486150" y="2209800"/>
          <p14:tracePt t="78429" x="3479800" y="2235200"/>
          <p14:tracePt t="78446" x="3454400" y="2305050"/>
          <p14:tracePt t="78463" x="3448050" y="2349500"/>
          <p14:tracePt t="78479" x="3448050" y="2400300"/>
          <p14:tracePt t="78496" x="3448050" y="2451100"/>
          <p14:tracePt t="78512" x="3460750" y="2495550"/>
          <p14:tracePt t="78529" x="3479800" y="2533650"/>
          <p14:tracePt t="78546" x="3486150" y="2571750"/>
          <p14:tracePt t="78563" x="3505200" y="2597150"/>
          <p14:tracePt t="78579" x="3517900" y="2628900"/>
          <p14:tracePt t="78596" x="3536950" y="2654300"/>
          <p14:tracePt t="78612" x="3562350" y="2679700"/>
          <p14:tracePt t="78614" x="3581400" y="2692400"/>
          <p14:tracePt t="78629" x="3619500" y="2717800"/>
          <p14:tracePt t="78645" x="3670300" y="2736850"/>
          <p14:tracePt t="78662" x="3740150" y="2755900"/>
          <p14:tracePt t="78679" x="3810000" y="2768600"/>
          <p14:tracePt t="78695" x="3892550" y="2787650"/>
          <p14:tracePt t="78712" x="3994150" y="2787650"/>
          <p14:tracePt t="78729" x="4070350" y="2774950"/>
          <p14:tracePt t="78745" x="4140200" y="2749550"/>
          <p14:tracePt t="78763" x="4203700" y="2705100"/>
          <p14:tracePt t="78779" x="4254500" y="2622550"/>
          <p14:tracePt t="78795" x="4292600" y="2540000"/>
          <p14:tracePt t="78812" x="4305300" y="2463800"/>
          <p14:tracePt t="78829" x="4305300" y="2368550"/>
          <p14:tracePt t="78846" x="4298950" y="2305050"/>
          <p14:tracePt t="78862" x="4267200" y="2235200"/>
          <p14:tracePt t="78879" x="4210050" y="2165350"/>
          <p14:tracePt t="78896" x="4127500" y="2108200"/>
          <p14:tracePt t="78912" x="4044950" y="2076450"/>
          <p14:tracePt t="78929" x="3949700" y="2044700"/>
          <p14:tracePt t="78945" x="3867150" y="2038350"/>
          <p14:tracePt t="78962" x="3803650" y="2038350"/>
          <p14:tracePt t="78979" x="3752850" y="2038350"/>
          <p14:tracePt t="78996" x="3714750" y="2051050"/>
          <p14:tracePt t="79012" x="3695700" y="2070100"/>
          <p14:tracePt t="79014" x="3695700" y="2076450"/>
          <p14:tracePt t="79029" x="3695700" y="2082800"/>
          <p14:tracePt t="79046" x="3759200" y="2095500"/>
          <p14:tracePt t="79062" x="3892550" y="2095500"/>
          <p14:tracePt t="79079" x="4057650" y="2095500"/>
          <p14:tracePt t="79096" x="4254500" y="2051050"/>
          <p14:tracePt t="79112" x="4445000" y="1974850"/>
          <p14:tracePt t="79129" x="4635500" y="1879600"/>
          <p14:tracePt t="79147" x="4800600" y="1784350"/>
          <p14:tracePt t="79162" x="4927600" y="1695450"/>
          <p14:tracePt t="79179" x="5010150" y="1587500"/>
          <p14:tracePt t="79195" x="5073650" y="1479550"/>
          <p14:tracePt t="79213" x="5130800" y="1333500"/>
          <p14:tracePt t="79229" x="5143500" y="1301750"/>
          <p14:tracePt t="79246" x="5168900" y="1187450"/>
          <p14:tracePt t="79262" x="5168900" y="1123950"/>
          <p14:tracePt t="79279" x="5168900" y="1073150"/>
          <p14:tracePt t="79295" x="5168900" y="1035050"/>
          <p14:tracePt t="79312" x="5181600" y="1022350"/>
          <p14:tracePt t="79329" x="5207000" y="1009650"/>
          <p14:tracePt t="79345" x="5232400" y="1009650"/>
          <p14:tracePt t="79362" x="5245100" y="1009650"/>
          <p14:tracePt t="79396" x="5245100" y="1028700"/>
          <p14:tracePt t="79412" x="5232400" y="1041400"/>
          <p14:tracePt t="79414" x="5232400" y="1047750"/>
          <p14:tracePt t="79429" x="5219700" y="1047750"/>
          <p14:tracePt t="79445" x="5181600" y="1047750"/>
          <p14:tracePt t="79462" x="5143500" y="1035050"/>
          <p14:tracePt t="79479" x="5099050" y="1016000"/>
          <p14:tracePt t="79495" x="5080000" y="996950"/>
          <p14:tracePt t="79512" x="5073650" y="965200"/>
          <p14:tracePt t="79529" x="5086350" y="933450"/>
          <p14:tracePt t="79546" x="5143500" y="914400"/>
          <p14:tracePt t="79562" x="5207000" y="901700"/>
          <p14:tracePt t="79579" x="5270500" y="895350"/>
          <p14:tracePt t="79596" x="5327650" y="895350"/>
          <p14:tracePt t="79612" x="5365750" y="895350"/>
          <p14:tracePt t="79614" x="5372100" y="908050"/>
          <p14:tracePt t="79629" x="5372100" y="927100"/>
          <p14:tracePt t="79645" x="5372100" y="1016000"/>
          <p14:tracePt t="79662" x="5346700" y="1098550"/>
          <p14:tracePt t="79679" x="5308600" y="1231900"/>
          <p14:tracePt t="79696" x="5276850" y="1377950"/>
          <p14:tracePt t="79712" x="5251450" y="1492250"/>
          <p14:tracePt t="79729" x="5251450" y="1587500"/>
          <p14:tracePt t="79746" x="5245100" y="1682750"/>
          <p14:tracePt t="79762" x="5245100" y="1784350"/>
          <p14:tracePt t="79779" x="5245100" y="1879600"/>
          <p14:tracePt t="79795" x="5245100" y="1962150"/>
          <p14:tracePt t="79812" x="5251450" y="2006600"/>
          <p14:tracePt t="79829" x="5257800" y="2012950"/>
          <p14:tracePt t="79878" x="5257800" y="2000250"/>
          <p14:tracePt t="79895" x="5257800" y="1981200"/>
          <p14:tracePt t="79912" x="5257800" y="1962150"/>
          <p14:tracePt t="79929" x="5264150" y="1930400"/>
          <p14:tracePt t="79946" x="5264150" y="1898650"/>
          <p14:tracePt t="79962" x="5264150" y="1873250"/>
          <p14:tracePt t="79979" x="5238750" y="1873250"/>
          <p14:tracePt t="79996" x="5213350" y="1873250"/>
          <p14:tracePt t="80013" x="5143500" y="1905000"/>
          <p14:tracePt t="80029" x="5111750" y="1924050"/>
          <p14:tracePt t="80045" x="5010150" y="2012950"/>
          <p14:tracePt t="80062" x="4946650" y="2101850"/>
          <p14:tracePt t="80079" x="4889500" y="2184400"/>
          <p14:tracePt t="80096" x="4857750" y="2286000"/>
          <p14:tracePt t="80112" x="4857750" y="2374900"/>
          <p14:tracePt t="80129" x="4883150" y="2457450"/>
          <p14:tracePt t="80146" x="4927600" y="2527300"/>
          <p14:tracePt t="80162" x="5003800" y="2590800"/>
          <p14:tracePt t="80179" x="5111750" y="2641600"/>
          <p14:tracePt t="80196" x="5232400" y="2660650"/>
          <p14:tracePt t="80213" x="5346700" y="2660650"/>
          <p14:tracePt t="80214" x="5403850" y="2660650"/>
          <p14:tracePt t="80229" x="5441950" y="2654300"/>
          <p14:tracePt t="80246" x="5530850" y="2578100"/>
          <p14:tracePt t="80262" x="5530850" y="2495550"/>
          <p14:tracePt t="80279" x="5518150" y="2413000"/>
          <p14:tracePt t="80296" x="5461000" y="2317750"/>
          <p14:tracePt t="80313" x="5391150" y="2241550"/>
          <p14:tracePt t="80329" x="5346700" y="2197100"/>
          <p14:tracePt t="80345" x="5276850" y="2171700"/>
          <p14:tracePt t="80362" x="5194300" y="2171700"/>
          <p14:tracePt t="80379" x="5118100" y="2171700"/>
          <p14:tracePt t="80395" x="5060950" y="2190750"/>
          <p14:tracePt t="80412" x="5029200" y="2222500"/>
          <p14:tracePt t="80429" x="5016500" y="2266950"/>
          <p14:tracePt t="80445" x="5016500" y="2336800"/>
          <p14:tracePt t="80614" x="5003800" y="2336800"/>
          <p14:tracePt t="80622" x="4991100" y="2343150"/>
          <p14:tracePt t="80630" x="4984750" y="2343150"/>
          <p14:tracePt t="80646" x="4972050" y="2349500"/>
          <p14:tracePt t="80662" x="4940300" y="2393950"/>
          <p14:tracePt t="80679" x="4908550" y="2470150"/>
          <p14:tracePt t="80695" x="4876800" y="2578100"/>
          <p14:tracePt t="80712" x="4870450" y="2692400"/>
          <p14:tracePt t="80729" x="4883150" y="2749550"/>
          <p14:tracePt t="80746" x="4940300" y="2794000"/>
          <p14:tracePt t="80762" x="5016500" y="2825750"/>
          <p14:tracePt t="80779" x="5099050" y="2851150"/>
          <p14:tracePt t="80796" x="5181600" y="2876550"/>
          <p14:tracePt t="80812" x="5232400" y="2895600"/>
          <p14:tracePt t="80958" x="5245100" y="2895600"/>
          <p14:tracePt t="80965" x="5289550" y="2889250"/>
          <p14:tracePt t="80974" x="5295900" y="2889250"/>
          <p14:tracePt t="80998" x="5314950" y="2889250"/>
          <p14:tracePt t="81006" x="5334000" y="2882900"/>
          <p14:tracePt t="81014" x="5346700" y="2876550"/>
          <p14:tracePt t="81029" x="5359400" y="2876550"/>
          <p14:tracePt t="81046" x="5372100" y="2870200"/>
          <p14:tracePt t="81079" x="5378450" y="2870200"/>
          <p14:tracePt t="81095" x="5384800" y="2870200"/>
          <p14:tracePt t="81129" x="5391150" y="2870200"/>
          <p14:tracePt t="81174" x="5391150" y="2863850"/>
          <p14:tracePt t="81181" x="5397500" y="2863850"/>
          <p14:tracePt t="81190" x="5403850" y="2863850"/>
          <p14:tracePt t="81197" x="5403850" y="2857500"/>
          <p14:tracePt t="81270" x="5397500" y="2857500"/>
          <p14:tracePt t="81349" x="5391150" y="2857500"/>
          <p14:tracePt t="81422" x="5384800" y="2857500"/>
          <p14:tracePt t="81438" x="5384800" y="2863850"/>
          <p14:tracePt t="81446" x="5378450" y="2863850"/>
          <p14:tracePt t="81462" x="5378450" y="2870200"/>
          <p14:tracePt t="81479" x="5372100" y="2870200"/>
          <p14:tracePt t="81496" x="5372100" y="2876550"/>
          <p14:tracePt t="81512" x="5365750" y="2876550"/>
          <p14:tracePt t="81550" x="5372100" y="2876550"/>
          <p14:tracePt t="81562" x="5378450" y="2876550"/>
          <p14:tracePt t="81579" x="5422900" y="2876550"/>
          <p14:tracePt t="81596" x="5473700" y="2851150"/>
          <p14:tracePt t="81612" x="5518150" y="2832100"/>
          <p14:tracePt t="81614" x="5549900" y="2819400"/>
          <p14:tracePt t="81629" x="5581650" y="2806700"/>
          <p14:tracePt t="81646" x="5702300" y="2768600"/>
          <p14:tracePt t="81662" x="5784850" y="2736850"/>
          <p14:tracePt t="81679" x="5842000" y="2711450"/>
          <p14:tracePt t="81696" x="5861050" y="2698750"/>
          <p14:tracePt t="81712" x="5867400" y="2692400"/>
          <p14:tracePt t="81729" x="5867400" y="2686050"/>
          <p14:tracePt t="81766" x="5873750" y="2686050"/>
          <p14:tracePt t="81779" x="5880100" y="2686050"/>
          <p14:tracePt t="81796" x="5886450" y="2686050"/>
          <p14:tracePt t="81812" x="5892800" y="2686050"/>
          <p14:tracePt t="81878" x="5886450" y="2686050"/>
          <p14:tracePt t="81893" x="5880100" y="2686050"/>
          <p14:tracePt t="81902" x="5873750" y="2686050"/>
          <p14:tracePt t="81912" x="5867400" y="2692400"/>
          <p14:tracePt t="81929" x="5854700" y="2698750"/>
          <p14:tracePt t="81946" x="5829300" y="2705100"/>
          <p14:tracePt t="81962" x="5791200" y="2717800"/>
          <p14:tracePt t="81979" x="5746750" y="2730500"/>
          <p14:tracePt t="81995" x="5683250" y="2743200"/>
          <p14:tracePt t="82012" x="5638800" y="2755900"/>
          <p14:tracePt t="82029" x="5594350" y="2762250"/>
          <p14:tracePt t="82031" x="5581650" y="2768600"/>
          <p14:tracePt t="82046" x="5543550" y="2781300"/>
          <p14:tracePt t="82062" x="5499100" y="2794000"/>
          <p14:tracePt t="82079" x="5461000" y="2800350"/>
          <p14:tracePt t="82096" x="5422900" y="2806700"/>
          <p14:tracePt t="82113" x="5403850" y="2819400"/>
          <p14:tracePt t="82129" x="5378450" y="2819400"/>
          <p14:tracePt t="82145" x="5353050" y="2819400"/>
          <p14:tracePt t="82162" x="5327650" y="2819400"/>
          <p14:tracePt t="82179" x="5289550" y="2819400"/>
          <p14:tracePt t="82196" x="5257800" y="2819400"/>
          <p14:tracePt t="82212" x="5219700" y="2819400"/>
          <p14:tracePt t="82214" x="5200650" y="2819400"/>
          <p14:tracePt t="82229" x="5168900" y="2819400"/>
          <p14:tracePt t="82246" x="5048250" y="2819400"/>
          <p14:tracePt t="82262" x="4940300" y="2832100"/>
          <p14:tracePt t="82279" x="4819650" y="2844800"/>
          <p14:tracePt t="82296" x="4711700" y="2844800"/>
          <p14:tracePt t="82312" x="4603750" y="2838450"/>
          <p14:tracePt t="82329" x="4483100" y="2838450"/>
          <p14:tracePt t="82346" x="4356100" y="2838450"/>
          <p14:tracePt t="82362" x="4210050" y="2844800"/>
          <p14:tracePt t="82379" x="4089400" y="2844800"/>
          <p14:tracePt t="82395" x="3981450" y="2844800"/>
          <p14:tracePt t="82412" x="3879850" y="2844800"/>
          <p14:tracePt t="82429" x="3784600" y="2844800"/>
          <p14:tracePt t="82446" x="3619500" y="2844800"/>
          <p14:tracePt t="82462" x="3498850" y="2844800"/>
          <p14:tracePt t="82479" x="3384550" y="2844800"/>
          <p14:tracePt t="82495" x="3244850" y="2844800"/>
          <p14:tracePt t="82512" x="3130550" y="2844800"/>
          <p14:tracePt t="82529" x="3028950" y="2844800"/>
          <p14:tracePt t="82545" x="2933700" y="2838450"/>
          <p14:tracePt t="82562" x="2844800" y="2838450"/>
          <p14:tracePt t="82579" x="2755900" y="2838450"/>
          <p14:tracePt t="82596" x="2660650" y="2838450"/>
          <p14:tracePt t="82614" x="2508250" y="2838450"/>
          <p14:tracePt t="82629" x="2457450" y="2832100"/>
          <p14:tracePt t="82646" x="2298700" y="2832100"/>
          <p14:tracePt t="82662" x="2184400" y="2825750"/>
          <p14:tracePt t="82679" x="2095500" y="2813050"/>
          <p14:tracePt t="82695" x="2025650" y="2806700"/>
          <p14:tracePt t="82712" x="1981200" y="2800350"/>
          <p14:tracePt t="82729" x="1930400" y="2800350"/>
          <p14:tracePt t="82745" x="1885950" y="2800350"/>
          <p14:tracePt t="82762" x="1841500" y="2800350"/>
          <p14:tracePt t="82779" x="1803400" y="2800350"/>
          <p14:tracePt t="82796" x="1778000" y="2800350"/>
          <p14:tracePt t="82812" x="1771650" y="2800350"/>
          <p14:tracePt t="82845" x="1752600" y="2781300"/>
          <p14:tracePt t="82862" x="1727200" y="2736850"/>
          <p14:tracePt t="82879" x="1714500" y="2686050"/>
          <p14:tracePt t="82896" x="1714500" y="2609850"/>
          <p14:tracePt t="82912" x="1714500" y="2501900"/>
          <p14:tracePt t="82929" x="1746250" y="2355850"/>
          <p14:tracePt t="82946" x="1746250" y="2228850"/>
          <p14:tracePt t="82962" x="1746250" y="2127250"/>
          <p14:tracePt t="82979" x="1739900" y="2057400"/>
          <p14:tracePt t="82996" x="1739900" y="1993900"/>
          <p14:tracePt t="83012" x="1739900" y="1962150"/>
          <p14:tracePt t="83015" x="1739900" y="1949450"/>
          <p14:tracePt t="83029" x="1739900" y="1943100"/>
          <p14:tracePt t="83086" x="1746250" y="1943100"/>
          <p14:tracePt t="83094" x="1765300" y="1943100"/>
          <p14:tracePt t="83101" x="1790700" y="1943100"/>
          <p14:tracePt t="83112" x="1828800" y="1930400"/>
          <p14:tracePt t="83129" x="1930400" y="1911350"/>
          <p14:tracePt t="83147" x="2051050" y="1911350"/>
          <p14:tracePt t="83162" x="2178050" y="1905000"/>
          <p14:tracePt t="83179" x="2311400" y="1905000"/>
          <p14:tracePt t="83196" x="2463800" y="1911350"/>
          <p14:tracePt t="83212" x="2635250" y="1911350"/>
          <p14:tracePt t="83229" x="2838450" y="1911350"/>
          <p14:tracePt t="83245" x="3136900" y="1905000"/>
          <p14:tracePt t="83262" x="3340100" y="1905000"/>
          <p14:tracePt t="83279" x="3511550" y="1905000"/>
          <p14:tracePt t="83295" x="3695700" y="1905000"/>
          <p14:tracePt t="83312" x="3898900" y="1905000"/>
          <p14:tracePt t="83329" x="4095750" y="1905000"/>
          <p14:tracePt t="83346" x="4267200" y="1911350"/>
          <p14:tracePt t="83362" x="4406900" y="1917700"/>
          <p14:tracePt t="83379" x="4552950" y="1936750"/>
          <p14:tracePt t="83395" x="4679950" y="1936750"/>
          <p14:tracePt t="83412" x="4806950" y="1936750"/>
          <p14:tracePt t="83429" x="4914900" y="1936750"/>
          <p14:tracePt t="83430" x="4965700" y="1936750"/>
          <p14:tracePt t="83445" x="5067300" y="1936750"/>
          <p14:tracePt t="83462" x="5162550" y="1936750"/>
          <p14:tracePt t="83479" x="5270500" y="1936750"/>
          <p14:tracePt t="83495" x="5384800" y="1936750"/>
          <p14:tracePt t="83512" x="5486400" y="1936750"/>
          <p14:tracePt t="83529" x="5556250" y="1936750"/>
          <p14:tracePt t="83545" x="5594350" y="1936750"/>
          <p14:tracePt t="83562" x="5626100" y="1936750"/>
          <p14:tracePt t="83579" x="5645150" y="1936750"/>
          <p14:tracePt t="83595" x="5651500" y="1936750"/>
          <p14:tracePt t="83694" x="5651500" y="1943100"/>
          <p14:tracePt t="83710" x="5657850" y="1955800"/>
          <p14:tracePt t="83717" x="5664200" y="1968500"/>
          <p14:tracePt t="83729" x="5664200" y="1981200"/>
          <p14:tracePt t="83745" x="5664200" y="2032000"/>
          <p14:tracePt t="83762" x="5664200" y="2114550"/>
          <p14:tracePt t="83779" x="5645150" y="2247900"/>
          <p14:tracePt t="83796" x="5613400" y="2425700"/>
          <p14:tracePt t="83812" x="5588000" y="2571750"/>
          <p14:tracePt t="83829" x="5581650" y="2730500"/>
          <p14:tracePt t="83846" x="5581650" y="2806700"/>
          <p14:tracePt t="83862" x="5575300" y="2851150"/>
          <p14:tracePt t="83879" x="5568950" y="2863850"/>
          <p14:tracePt t="83895" x="5562600" y="2870200"/>
          <p14:tracePt t="84030" x="5556250" y="2870200"/>
          <p14:tracePt t="88822" x="5543550" y="2870200"/>
          <p14:tracePt t="88830" x="5530850" y="2870200"/>
          <p14:tracePt t="88846" x="5511800" y="2870200"/>
          <p14:tracePt t="88862" x="5499100" y="2870200"/>
          <p14:tracePt t="88879" x="5461000" y="2870200"/>
          <p14:tracePt t="88896" x="5391150" y="2914650"/>
          <p14:tracePt t="88913" x="5289550" y="2984500"/>
          <p14:tracePt t="88929" x="5137150" y="3054350"/>
          <p14:tracePt t="88946" x="4953000" y="3092450"/>
          <p14:tracePt t="88962" x="4787900" y="3092450"/>
          <p14:tracePt t="88979" x="4610100" y="3092450"/>
          <p14:tracePt t="88996" x="4438650" y="3092450"/>
          <p14:tracePt t="89012" x="4229100" y="3092450"/>
          <p14:tracePt t="89014" x="4108450" y="3092450"/>
          <p14:tracePt t="89029" x="3987800" y="3092450"/>
          <p14:tracePt t="89046" x="3638550" y="3092450"/>
          <p14:tracePt t="89062" x="3429000" y="3092450"/>
          <p14:tracePt t="89079" x="3225800" y="3092450"/>
          <p14:tracePt t="89096" x="3028950" y="3092450"/>
          <p14:tracePt t="89113" x="2825750" y="3092450"/>
          <p14:tracePt t="89129" x="2647950" y="3092450"/>
          <p14:tracePt t="89148" x="2533650" y="3092450"/>
          <p14:tracePt t="89163" x="2476500" y="3073400"/>
          <p14:tracePt t="89179" x="2451100" y="3060700"/>
          <p14:tracePt t="89196" x="2432050" y="3048000"/>
          <p14:tracePt t="89214" x="2374900" y="3009900"/>
          <p14:tracePt t="89231" x="2317750" y="2952750"/>
          <p14:tracePt t="89246" x="2254250" y="2889250"/>
          <p14:tracePt t="89262" x="2184400" y="2825750"/>
          <p14:tracePt t="89279" x="2108200" y="2768600"/>
          <p14:tracePt t="89295" x="2019300" y="2692400"/>
          <p14:tracePt t="89313" x="1930400" y="2597150"/>
          <p14:tracePt t="89329" x="1854200" y="2476500"/>
          <p14:tracePt t="89346" x="1778000" y="2336800"/>
          <p14:tracePt t="89362" x="1720850" y="2203450"/>
          <p14:tracePt t="89379" x="1676400" y="2089150"/>
          <p14:tracePt t="89396" x="1651000" y="2006600"/>
          <p14:tracePt t="89412" x="1631950" y="1943100"/>
          <p14:tracePt t="89429" x="1600200" y="1854200"/>
          <p14:tracePt t="89446" x="1593850" y="1670050"/>
          <p14:tracePt t="89462" x="1593850" y="1549400"/>
          <p14:tracePt t="89479" x="1593850" y="1466850"/>
          <p14:tracePt t="89496" x="1593850" y="1397000"/>
          <p14:tracePt t="89512" x="1600200" y="1314450"/>
          <p14:tracePt t="89529" x="1600200" y="1231900"/>
          <p14:tracePt t="89546" x="1600200" y="1168400"/>
          <p14:tracePt t="89562" x="1600200" y="1143000"/>
          <p14:tracePt t="89579" x="1600200" y="1123950"/>
          <p14:tracePt t="89596" x="1612900" y="1098550"/>
          <p14:tracePt t="89612" x="1625600" y="1060450"/>
          <p14:tracePt t="89629" x="1657350" y="984250"/>
          <p14:tracePt t="89645" x="1689100" y="939800"/>
          <p14:tracePt t="89662" x="1714500" y="895350"/>
          <p14:tracePt t="89679" x="1733550" y="863600"/>
          <p14:tracePt t="89696" x="1758950" y="831850"/>
          <p14:tracePt t="89712" x="1790700" y="800100"/>
          <p14:tracePt t="89729" x="1828800" y="755650"/>
          <p14:tracePt t="89746" x="1873250" y="711200"/>
          <p14:tracePt t="89762" x="1917700" y="679450"/>
          <p14:tracePt t="89779" x="1968500" y="666750"/>
          <p14:tracePt t="89796" x="2032000" y="647700"/>
          <p14:tracePt t="89813" x="2152650" y="641350"/>
          <p14:tracePt t="89829" x="2190750" y="641350"/>
          <p14:tracePt t="89846" x="2266950" y="641350"/>
          <p14:tracePt t="89862" x="2298700" y="654050"/>
          <p14:tracePt t="89879" x="2336800" y="679450"/>
          <p14:tracePt t="89896" x="2374900" y="711200"/>
          <p14:tracePt t="89913" x="2413000" y="736600"/>
          <p14:tracePt t="89929" x="2432050" y="755650"/>
          <p14:tracePt t="89946" x="2438400" y="781050"/>
          <p14:tracePt t="89962" x="2438400" y="812800"/>
          <p14:tracePt t="89979" x="2438400" y="857250"/>
          <p14:tracePt t="89996" x="2438400" y="914400"/>
          <p14:tracePt t="90014" x="2425700" y="1022350"/>
          <p14:tracePt t="90029" x="2400300" y="1098550"/>
          <p14:tracePt t="90046" x="2349500" y="1149350"/>
          <p14:tracePt t="90062" x="2305050" y="1187450"/>
          <p14:tracePt t="90079" x="2254250" y="1238250"/>
          <p14:tracePt t="90096" x="2197100" y="1282700"/>
          <p14:tracePt t="90113" x="2133600" y="1301750"/>
          <p14:tracePt t="90129" x="2070100" y="1314450"/>
          <p14:tracePt t="90145" x="2012950" y="1314450"/>
          <p14:tracePt t="90162" x="1962150" y="1314450"/>
          <p14:tracePt t="90179" x="1924050" y="1301750"/>
          <p14:tracePt t="90196" x="1892300" y="1282700"/>
          <p14:tracePt t="90214" x="1847850" y="1238250"/>
          <p14:tracePt t="90229" x="1828800" y="1212850"/>
          <p14:tracePt t="90246" x="1816100" y="1136650"/>
          <p14:tracePt t="90262" x="1803400" y="1079500"/>
          <p14:tracePt t="90279" x="1803400" y="1016000"/>
          <p14:tracePt t="90296" x="1803400" y="958850"/>
          <p14:tracePt t="90312" x="1803400" y="901700"/>
          <p14:tracePt t="90329" x="1816100" y="857250"/>
          <p14:tracePt t="90346" x="1847850" y="831850"/>
          <p14:tracePt t="90363" x="1892300" y="812800"/>
          <p14:tracePt t="90379" x="1949450" y="793750"/>
          <p14:tracePt t="90396" x="2025650" y="774700"/>
          <p14:tracePt t="90412" x="2114550" y="774700"/>
          <p14:tracePt t="90414" x="2152650" y="774700"/>
          <p14:tracePt t="90429" x="2216150" y="774700"/>
          <p14:tracePt t="90446" x="2273300" y="774700"/>
          <p14:tracePt t="90463" x="2330450" y="781050"/>
          <p14:tracePt t="90479" x="2381250" y="800100"/>
          <p14:tracePt t="90496" x="2419350" y="825500"/>
          <p14:tracePt t="90512" x="2438400" y="850900"/>
          <p14:tracePt t="90529" x="2451100" y="882650"/>
          <p14:tracePt t="90546" x="2457450" y="914400"/>
          <p14:tracePt t="90563" x="2463800" y="952500"/>
          <p14:tracePt t="90579" x="2470150" y="996950"/>
          <p14:tracePt t="90596" x="2476500" y="1041400"/>
          <p14:tracePt t="90613" x="2489200" y="1104900"/>
          <p14:tracePt t="90629" x="2489200" y="1136650"/>
          <p14:tracePt t="90646" x="2470150" y="1181100"/>
          <p14:tracePt t="90662" x="2438400" y="1212850"/>
          <p14:tracePt t="90679" x="2400300" y="1238250"/>
          <p14:tracePt t="90696" x="2362200" y="1270000"/>
          <p14:tracePt t="90712" x="2317750" y="1282700"/>
          <p14:tracePt t="90729" x="2266950" y="1282700"/>
          <p14:tracePt t="90746" x="2216150" y="1282700"/>
          <p14:tracePt t="90763" x="2171700" y="1282700"/>
          <p14:tracePt t="90779" x="2127250" y="1282700"/>
          <p14:tracePt t="90796" x="2089150" y="1263650"/>
          <p14:tracePt t="90812" x="2044700" y="1244600"/>
          <p14:tracePt t="90829" x="1943100" y="1193800"/>
          <p14:tracePt t="90846" x="1892300" y="1155700"/>
          <p14:tracePt t="90863" x="1854200" y="1104900"/>
          <p14:tracePt t="90879" x="1835150" y="1047750"/>
          <p14:tracePt t="90896" x="1816100" y="971550"/>
          <p14:tracePt t="90912" x="1816100" y="914400"/>
          <p14:tracePt t="90929" x="1828800" y="882650"/>
          <p14:tracePt t="90946" x="1879600" y="857250"/>
          <p14:tracePt t="90962" x="1943100" y="831850"/>
          <p14:tracePt t="90979" x="2000250" y="812800"/>
          <p14:tracePt t="90996" x="2038350" y="812800"/>
          <p14:tracePt t="91012" x="2051050" y="819150"/>
          <p14:tracePt t="91029" x="2070100" y="895350"/>
          <p14:tracePt t="91046" x="2076450" y="958850"/>
          <p14:tracePt t="91062" x="2076450" y="1016000"/>
          <p14:tracePt t="91079" x="2076450" y="1079500"/>
          <p14:tracePt t="91096" x="2076450" y="1136650"/>
          <p14:tracePt t="91112" x="2076450" y="1181100"/>
          <p14:tracePt t="91129" x="2070100" y="1225550"/>
          <p14:tracePt t="91146" x="2070100" y="1270000"/>
          <p14:tracePt t="91162" x="2070100" y="1301750"/>
          <p14:tracePt t="91179" x="2070100" y="1320800"/>
          <p14:tracePt t="91195" x="2070100" y="1327150"/>
          <p14:tracePt t="91246" x="2076450" y="1327150"/>
          <p14:tracePt t="91254" x="2082800" y="1352550"/>
          <p14:tracePt t="91262" x="2095500" y="1377950"/>
          <p14:tracePt t="91279" x="2139950" y="1454150"/>
          <p14:tracePt t="91296" x="2203450" y="1530350"/>
          <p14:tracePt t="91312" x="2266950" y="1600200"/>
          <p14:tracePt t="91329" x="2317750" y="1670050"/>
          <p14:tracePt t="91346" x="2355850" y="1733550"/>
          <p14:tracePt t="91362" x="2368550" y="1797050"/>
          <p14:tracePt t="91379" x="2368550" y="1841500"/>
          <p14:tracePt t="91396" x="2368550" y="1866900"/>
          <p14:tracePt t="91413" x="2368550" y="1898650"/>
          <p14:tracePt t="91429" x="2355850" y="1905000"/>
          <p14:tracePt t="91446" x="2343150" y="1911350"/>
          <p14:tracePt t="91462" x="2324100" y="1911350"/>
          <p14:tracePt t="91479" x="2298700" y="1911350"/>
          <p14:tracePt t="91495" x="2260600" y="1885950"/>
          <p14:tracePt t="91513" x="2235200" y="1873250"/>
          <p14:tracePt t="91529" x="2178050" y="1873250"/>
          <p14:tracePt t="91546" x="2133600" y="1873250"/>
          <p14:tracePt t="91562" x="2082800" y="1873250"/>
          <p14:tracePt t="91579" x="2063750" y="1885950"/>
          <p14:tracePt t="91613" x="2057400" y="1885950"/>
          <p14:tracePt t="91629" x="2051050" y="1905000"/>
          <p14:tracePt t="91646" x="2051050" y="1924050"/>
          <p14:tracePt t="91662" x="2051050" y="1949450"/>
          <p14:tracePt t="91679" x="2051050" y="1974850"/>
          <p14:tracePt t="91781" x="2057400" y="1987550"/>
          <p14:tracePt t="91790" x="2044700" y="2006600"/>
          <p14:tracePt t="91797" x="2038350" y="2006600"/>
          <p14:tracePt t="91813" x="2019300" y="2025650"/>
          <p14:tracePt t="91829" x="2006600" y="2044700"/>
          <p14:tracePt t="91846" x="1993900" y="2120900"/>
          <p14:tracePt t="91862" x="1993900" y="2184400"/>
          <p14:tracePt t="91879" x="1987550" y="2266950"/>
          <p14:tracePt t="91896" x="1987550" y="2387600"/>
          <p14:tracePt t="91912" x="1968500" y="2559050"/>
          <p14:tracePt t="91929" x="1968500" y="2762250"/>
          <p14:tracePt t="91946" x="1974850" y="2971800"/>
          <p14:tracePt t="91962" x="1974850" y="3111500"/>
          <p14:tracePt t="91980" x="1974850" y="3206750"/>
          <p14:tracePt t="91996" x="1974850" y="3302000"/>
          <p14:tracePt t="92012" x="1974850" y="3435350"/>
          <p14:tracePt t="92014" x="1968500" y="3511550"/>
          <p14:tracePt t="92029" x="1962150" y="3683000"/>
          <p14:tracePt t="92046" x="1955800" y="3886200"/>
          <p14:tracePt t="92062" x="1930400" y="4095750"/>
          <p14:tracePt t="92079" x="1873250" y="4298950"/>
          <p14:tracePt t="92096" x="1809750" y="4502150"/>
          <p14:tracePt t="92112" x="1752600" y="4718050"/>
          <p14:tracePt t="92129" x="1714500" y="4946650"/>
          <p14:tracePt t="92146" x="1695450" y="5137150"/>
          <p14:tracePt t="92162" x="1644650" y="5257800"/>
          <p14:tracePt t="92179" x="1638300" y="5295900"/>
          <p14:tracePt t="92342" x="1638300" y="5321300"/>
          <p14:tracePt t="92349" x="1631950" y="5346700"/>
          <p14:tracePt t="92358" x="1619250" y="5372100"/>
          <p14:tracePt t="92365" x="1593850" y="5391150"/>
          <p14:tracePt t="92379" x="1562100" y="5410200"/>
          <p14:tracePt t="92396" x="1473200" y="5435600"/>
          <p14:tracePt t="92412" x="1384300" y="5441950"/>
          <p14:tracePt t="92414" x="1339850" y="5441950"/>
          <p14:tracePt t="92429" x="1225550" y="5429250"/>
          <p14:tracePt t="92446" x="1098550" y="5391150"/>
          <p14:tracePt t="92462" x="1009650" y="5346700"/>
          <p14:tracePt t="92479" x="876300" y="5295900"/>
          <p14:tracePt t="92496" x="781050" y="5257800"/>
          <p14:tracePt t="92512" x="711200" y="5200650"/>
          <p14:tracePt t="92529" x="660400" y="5130800"/>
          <p14:tracePt t="92546" x="622300" y="5067300"/>
          <p14:tracePt t="92562" x="584200" y="5003800"/>
          <p14:tracePt t="92579" x="558800" y="4946650"/>
          <p14:tracePt t="92596" x="539750" y="4889500"/>
          <p14:tracePt t="92614" x="508000" y="4775200"/>
          <p14:tracePt t="92629" x="488950" y="4699000"/>
          <p14:tracePt t="92646" x="488950" y="4641850"/>
          <p14:tracePt t="92662" x="488950" y="4603750"/>
          <p14:tracePt t="92679" x="520700" y="4552950"/>
          <p14:tracePt t="92696" x="546100" y="4502150"/>
          <p14:tracePt t="92712" x="590550" y="4445000"/>
          <p14:tracePt t="92729" x="654050" y="4406900"/>
          <p14:tracePt t="92746" x="736600" y="4381500"/>
          <p14:tracePt t="92762" x="825500" y="4381500"/>
          <p14:tracePt t="92779" x="889000" y="4387850"/>
          <p14:tracePt t="92796" x="933450" y="4413250"/>
          <p14:tracePt t="92813" x="984250" y="4451350"/>
          <p14:tracePt t="92815" x="1003300" y="4464050"/>
          <p14:tracePt t="92829" x="1035050" y="4495800"/>
          <p14:tracePt t="92846" x="1041400" y="4533900"/>
          <p14:tracePt t="92863" x="1041400" y="4578350"/>
          <p14:tracePt t="92879" x="1016000" y="4616450"/>
          <p14:tracePt t="92896" x="965200" y="4660900"/>
          <p14:tracePt t="92912" x="908050" y="4699000"/>
          <p14:tracePt t="92929" x="825500" y="4737100"/>
          <p14:tracePt t="92946" x="755650" y="4762500"/>
          <p14:tracePt t="92962" x="692150" y="4762500"/>
          <p14:tracePt t="92979" x="628650" y="4762500"/>
          <p14:tracePt t="92995" x="577850" y="4749800"/>
          <p14:tracePt t="93012" x="546100" y="4699000"/>
          <p14:tracePt t="93029" x="527050" y="4629150"/>
          <p14:tracePt t="93046" x="527050" y="4591050"/>
          <p14:tracePt t="93062" x="527050" y="4546600"/>
          <p14:tracePt t="93079" x="527050" y="4476750"/>
          <p14:tracePt t="93096" x="533400" y="4419600"/>
          <p14:tracePt t="93112" x="552450" y="4375150"/>
          <p14:tracePt t="93129" x="590550" y="4362450"/>
          <p14:tracePt t="93146" x="628650" y="4330700"/>
          <p14:tracePt t="93162" x="704850" y="4330700"/>
          <p14:tracePt t="93179" x="787400" y="4330700"/>
          <p14:tracePt t="93196" x="838200" y="4330700"/>
          <p14:tracePt t="93213" x="876300" y="4356100"/>
          <p14:tracePt t="93229" x="901700" y="4394200"/>
          <p14:tracePt t="93246" x="920750" y="4445000"/>
          <p14:tracePt t="93262" x="920750" y="4533900"/>
          <p14:tracePt t="93279" x="933450" y="4641850"/>
          <p14:tracePt t="93296" x="933450" y="4749800"/>
          <p14:tracePt t="93313" x="933450" y="4889500"/>
          <p14:tracePt t="93329" x="933450" y="5041900"/>
          <p14:tracePt t="93346" x="927100" y="5207000"/>
          <p14:tracePt t="93362" x="901700" y="5372100"/>
          <p14:tracePt t="93379" x="889000" y="5511800"/>
          <p14:tracePt t="93396" x="901700" y="5594350"/>
          <p14:tracePt t="93412" x="908050" y="5632450"/>
          <p14:tracePt t="93413" x="908050" y="5645150"/>
          <p14:tracePt t="93429" x="920750" y="5651500"/>
          <p14:tracePt t="93446" x="933450" y="5638800"/>
          <p14:tracePt t="93462" x="965200" y="5556250"/>
          <p14:tracePt t="93479" x="1022350" y="5422900"/>
          <p14:tracePt t="93496" x="1066800" y="5251450"/>
          <p14:tracePt t="93512" x="1123950" y="5105400"/>
          <p14:tracePt t="93529" x="1143000" y="5035550"/>
          <p14:tracePt t="93545" x="1162050" y="4984750"/>
          <p14:tracePt t="93562" x="1162050" y="4953000"/>
          <p14:tracePt t="93579" x="1162050" y="4946650"/>
          <p14:tracePt t="93596" x="1143000" y="4959350"/>
          <p14:tracePt t="93612" x="1117600" y="5003800"/>
          <p14:tracePt t="93614" x="1104900" y="5041900"/>
          <p14:tracePt t="93629" x="1073150" y="5099050"/>
          <p14:tracePt t="93646" x="1047750" y="5156200"/>
          <p14:tracePt t="93662" x="1022350" y="5226050"/>
          <p14:tracePt t="93679" x="990600" y="5308600"/>
          <p14:tracePt t="93696" x="946150" y="5391150"/>
          <p14:tracePt t="93712" x="908050" y="5448300"/>
          <p14:tracePt t="93730" x="876300" y="5486400"/>
          <p14:tracePt t="93746" x="844550" y="5518150"/>
          <p14:tracePt t="93763" x="819150" y="5549900"/>
          <p14:tracePt t="93779" x="787400" y="5568950"/>
          <p14:tracePt t="93796" x="755650" y="5600700"/>
          <p14:tracePt t="93812" x="717550" y="5626100"/>
          <p14:tracePt t="93814" x="711200" y="5626100"/>
          <p14:tracePt t="93846" x="711200" y="5619750"/>
          <p14:tracePt t="93854" x="711200" y="5613400"/>
          <p14:tracePt t="93863" x="704850" y="5613400"/>
          <p14:tracePt t="93896" x="698500" y="5626100"/>
          <p14:tracePt t="93912" x="692150" y="5638800"/>
          <p14:tracePt t="93929" x="692150" y="5645150"/>
          <p14:tracePt t="93946" x="685800" y="5645150"/>
          <p14:tracePt t="93963" x="685800" y="5651500"/>
          <p14:tracePt t="94037" x="685800" y="5645150"/>
          <p14:tracePt t="94070" x="685800" y="5638800"/>
          <p14:tracePt t="94078" x="685800" y="5632450"/>
          <p14:tracePt t="94096" x="755650" y="5626100"/>
          <p14:tracePt t="94112" x="869950" y="5626100"/>
          <p14:tracePt t="94129" x="1022350" y="5626100"/>
          <p14:tracePt t="94147" x="1174750" y="5626100"/>
          <p14:tracePt t="94162" x="1320800" y="5626100"/>
          <p14:tracePt t="94179" x="1441450" y="5626100"/>
          <p14:tracePt t="94196" x="1536700" y="5626100"/>
          <p14:tracePt t="94212" x="1638300" y="5626100"/>
          <p14:tracePt t="94214" x="1676400" y="5626100"/>
          <p14:tracePt t="94229" x="1739900" y="5626100"/>
          <p14:tracePt t="94246" x="1778000" y="5626100"/>
          <p14:tracePt t="94262" x="1803400" y="5626100"/>
          <p14:tracePt t="94279" x="1809750" y="5626100"/>
          <p14:tracePt t="94389" x="1822450" y="5632450"/>
          <p14:tracePt t="94397" x="1835150" y="5632450"/>
          <p14:tracePt t="94413" x="1873250" y="5638800"/>
          <p14:tracePt t="94429" x="2012950" y="5645150"/>
          <p14:tracePt t="94446" x="2146300" y="5664200"/>
          <p14:tracePt t="94462" x="2273300" y="5689600"/>
          <p14:tracePt t="94479" x="2381250" y="5708650"/>
          <p14:tracePt t="94496" x="2476500" y="5740400"/>
          <p14:tracePt t="94512" x="2546350" y="5765800"/>
          <p14:tracePt t="94529" x="2584450" y="5778500"/>
          <p14:tracePt t="94546" x="2590800" y="5784850"/>
          <p14:tracePt t="94638" x="2584450" y="5784850"/>
          <p14:tracePt t="94647" x="2578100" y="5784850"/>
          <p14:tracePt t="94662" x="2540000" y="5784850"/>
          <p14:tracePt t="94679" x="2463800" y="5784850"/>
          <p14:tracePt t="94696" x="2368550" y="5746750"/>
          <p14:tracePt t="94712" x="2260600" y="5702300"/>
          <p14:tracePt t="94729" x="2120900" y="5657850"/>
          <p14:tracePt t="94746" x="1968500" y="5607050"/>
          <p14:tracePt t="94762" x="1797050" y="5549900"/>
          <p14:tracePt t="94779" x="1644650" y="5499100"/>
          <p14:tracePt t="94796" x="1562100" y="5454650"/>
          <p14:tracePt t="94812" x="1504950" y="5441950"/>
          <p14:tracePt t="94829" x="1485900" y="5435600"/>
          <p14:tracePt t="94870" x="1485900" y="5441950"/>
          <p14:tracePt t="94882" x="1485900" y="5448300"/>
          <p14:tracePt t="94896" x="1485900" y="5461000"/>
          <p14:tracePt t="94913" x="1485900" y="5467350"/>
          <p14:tracePt t="94929" x="1473200" y="5467350"/>
          <p14:tracePt t="94946" x="1473200" y="5473700"/>
          <p14:tracePt t="94963" x="1473200" y="5480050"/>
          <p14:tracePt t="94979" x="1466850" y="5480050"/>
          <p14:tracePt t="95012" x="1460500" y="5480050"/>
          <p14:tracePt t="95046" x="1454150" y="5480050"/>
          <p14:tracePt t="95062" x="1447800" y="5480050"/>
          <p14:tracePt t="95096" x="1441450" y="5480050"/>
          <p14:tracePt t="95112" x="1428750" y="5480050"/>
          <p14:tracePt t="95129" x="1422400" y="5480050"/>
          <p14:tracePt t="95146" x="1416050" y="5486400"/>
          <p14:tracePt t="95162" x="1409700" y="5492750"/>
          <p14:tracePt t="95179" x="1403350" y="5492750"/>
          <p14:tracePt t="95196" x="1390650" y="5499100"/>
          <p14:tracePt t="95214" x="1365250" y="5499100"/>
          <p14:tracePt t="95229" x="1346200" y="5499100"/>
          <p14:tracePt t="95246" x="1327150" y="5499100"/>
          <p14:tracePt t="95262" x="1308100" y="5499100"/>
          <p14:tracePt t="95279" x="1289050" y="5486400"/>
          <p14:tracePt t="95296" x="1270000" y="5480050"/>
          <p14:tracePt t="95312" x="1250950" y="5467350"/>
          <p14:tracePt t="95329" x="1225550" y="5461000"/>
          <p14:tracePt t="95346" x="1193800" y="5448300"/>
          <p14:tracePt t="95362" x="1162050" y="5429250"/>
          <p14:tracePt t="95380" x="1143000" y="5391150"/>
          <p14:tracePt t="95396" x="1136650" y="5353050"/>
          <p14:tracePt t="95397" x="1130300" y="5321300"/>
          <p14:tracePt t="95413" x="1130300" y="5257800"/>
          <p14:tracePt t="95429" x="1130300" y="5194300"/>
          <p14:tracePt t="95446" x="1149350" y="5105400"/>
          <p14:tracePt t="95462" x="1200150" y="4965700"/>
          <p14:tracePt t="95479" x="1250950" y="4806950"/>
          <p14:tracePt t="95496" x="1295400" y="4686300"/>
          <p14:tracePt t="95512" x="1308100" y="4603750"/>
          <p14:tracePt t="95529" x="1333500" y="4527550"/>
          <p14:tracePt t="95546" x="1333500" y="4483100"/>
          <p14:tracePt t="95579" x="1320800" y="4514850"/>
          <p14:tracePt t="95596" x="1308100" y="4572000"/>
          <p14:tracePt t="95612" x="1282700" y="4629150"/>
          <p14:tracePt t="95629" x="1282700" y="4711700"/>
          <p14:tracePt t="95645" x="1301750" y="4737100"/>
          <p14:tracePt t="95662" x="1308100" y="4756150"/>
          <p14:tracePt t="95679" x="1314450" y="4794250"/>
          <p14:tracePt t="95696" x="1314450" y="4826000"/>
          <p14:tracePt t="95712" x="1308100" y="4876800"/>
          <p14:tracePt t="95730" x="1308100" y="4921250"/>
          <p14:tracePt t="95746" x="1320800" y="4940300"/>
          <p14:tracePt t="95762" x="1333500" y="4946650"/>
          <p14:tracePt t="95779" x="1339850" y="4953000"/>
          <p14:tracePt t="95796" x="1365250" y="4972050"/>
          <p14:tracePt t="95814" x="1403350" y="5041900"/>
          <p14:tracePt t="95829" x="1435100" y="5111750"/>
          <p14:tracePt t="95846" x="1447800" y="5181600"/>
          <p14:tracePt t="95862" x="1435100" y="5238750"/>
          <p14:tracePt t="95879" x="1403350" y="5295900"/>
          <p14:tracePt t="95896" x="1327150" y="5321300"/>
          <p14:tracePt t="95912" x="1270000" y="5302250"/>
          <p14:tracePt t="95929" x="1212850" y="5276850"/>
          <p14:tracePt t="95946" x="1168400" y="5245100"/>
          <p14:tracePt t="95962" x="1149350" y="5175250"/>
          <p14:tracePt t="95979" x="1168400" y="5067300"/>
          <p14:tracePt t="95996" x="1231900" y="4978400"/>
          <p14:tracePt t="96012" x="1358900" y="4927600"/>
          <p14:tracePt t="96014" x="1447800" y="4914900"/>
          <p14:tracePt t="96029" x="1619250" y="4914900"/>
          <p14:tracePt t="96046" x="1765300" y="4933950"/>
          <p14:tracePt t="96063" x="1847850" y="5003800"/>
          <p14:tracePt t="96079" x="1879600" y="5092700"/>
          <p14:tracePt t="96096" x="1879600" y="5194300"/>
          <p14:tracePt t="96112" x="1841500" y="5270500"/>
          <p14:tracePt t="96129" x="1790700" y="5295900"/>
          <p14:tracePt t="96146" x="1765300" y="5295900"/>
          <p14:tracePt t="96163" x="1758950" y="5289550"/>
          <p14:tracePt t="96179" x="1816100" y="5232400"/>
          <p14:tracePt t="96196" x="2012950" y="5156200"/>
          <p14:tracePt t="96212" x="2279650" y="5048250"/>
          <p14:tracePt t="96229" x="2851150" y="4845050"/>
          <p14:tracePt t="96246" x="3251200" y="4730750"/>
          <p14:tracePt t="96263" x="3644900" y="4641850"/>
          <p14:tracePt t="96279" x="3924300" y="4552950"/>
          <p14:tracePt t="96296" x="4159250" y="4483100"/>
          <p14:tracePt t="96313" x="4286250" y="4438650"/>
          <p14:tracePt t="96329" x="4330700" y="4406900"/>
          <p14:tracePt t="96346" x="4343400" y="4387850"/>
          <p14:tracePt t="96362" x="4349750" y="4381500"/>
          <p14:tracePt t="96379" x="4356100" y="4381500"/>
          <p14:tracePt t="96414" x="4349750" y="4381500"/>
          <p14:tracePt t="96429" x="4337050" y="4381500"/>
          <p14:tracePt t="96454" x="4337050" y="4394200"/>
          <p14:tracePt t="96463" x="4337050" y="4413250"/>
          <p14:tracePt t="96479" x="4337050" y="4451350"/>
          <p14:tracePt t="96496" x="4311650" y="4483100"/>
          <p14:tracePt t="96512" x="4241800" y="4521200"/>
          <p14:tracePt t="96529" x="4165600" y="4559300"/>
          <p14:tracePt t="96546" x="4064000" y="4597400"/>
          <p14:tracePt t="96562" x="3937000" y="4641850"/>
          <p14:tracePt t="96579" x="3803650" y="4686300"/>
          <p14:tracePt t="96596" x="3657600" y="4730750"/>
          <p14:tracePt t="96612" x="3543300" y="4756150"/>
          <p14:tracePt t="96629" x="3390900" y="4756150"/>
          <p14:tracePt t="96646" x="3302000" y="4711700"/>
          <p14:tracePt t="96662" x="3225800" y="4660900"/>
          <p14:tracePt t="96679" x="3143250" y="4629150"/>
          <p14:tracePt t="96696" x="3067050" y="4603750"/>
          <p14:tracePt t="96713" x="3028950" y="4578350"/>
          <p14:tracePt t="96729" x="3028950" y="4533900"/>
          <p14:tracePt t="96746" x="3035300" y="4470400"/>
          <p14:tracePt t="96763" x="3067050" y="4400550"/>
          <p14:tracePt t="96779" x="3124200" y="4362450"/>
          <p14:tracePt t="96796" x="3175000" y="4343400"/>
          <p14:tracePt t="96813" x="3270250" y="4343400"/>
          <p14:tracePt t="96815" x="3321050" y="4343400"/>
          <p14:tracePt t="96829" x="3429000" y="4368800"/>
          <p14:tracePt t="96846" x="3517900" y="4425950"/>
          <p14:tracePt t="96862" x="3600450" y="4508500"/>
          <p14:tracePt t="96879" x="3689350" y="4572000"/>
          <p14:tracePt t="96896" x="3746500" y="4616450"/>
          <p14:tracePt t="96913" x="3771900" y="4660900"/>
          <p14:tracePt t="96929" x="3752850" y="4699000"/>
          <p14:tracePt t="96946" x="3676650" y="4737100"/>
          <p14:tracePt t="96962" x="3587750" y="4768850"/>
          <p14:tracePt t="96979" x="3498850" y="4787900"/>
          <p14:tracePt t="96996" x="3422650" y="4787900"/>
          <p14:tracePt t="97012" x="3365500" y="4768850"/>
          <p14:tracePt t="97029" x="3333750" y="4730750"/>
          <p14:tracePt t="97046" x="3333750" y="4692650"/>
          <p14:tracePt t="97062" x="3390900" y="4648200"/>
          <p14:tracePt t="97079" x="3479800" y="4616450"/>
          <p14:tracePt t="97096" x="3600450" y="4578350"/>
          <p14:tracePt t="97112" x="3740150" y="4578350"/>
          <p14:tracePt t="97129" x="3854450" y="4578350"/>
          <p14:tracePt t="97146" x="3917950" y="4591050"/>
          <p14:tracePt t="97162" x="3930650" y="4629150"/>
          <p14:tracePt t="97179" x="3930650" y="4673600"/>
          <p14:tracePt t="97196" x="3860800" y="4724400"/>
          <p14:tracePt t="97212" x="3714750" y="4749800"/>
          <p14:tracePt t="97214" x="3638550" y="4749800"/>
          <p14:tracePt t="97229" x="3498850" y="4737100"/>
          <p14:tracePt t="97246" x="3371850" y="4660900"/>
          <p14:tracePt t="97262" x="3263900" y="4483100"/>
          <p14:tracePt t="97280" x="3206750" y="4241800"/>
          <p14:tracePt t="97296" x="3213100" y="3968750"/>
          <p14:tracePt t="97313" x="3302000" y="3600450"/>
          <p14:tracePt t="97329" x="3422650" y="3149600"/>
          <p14:tracePt t="97346" x="3536950" y="2857500"/>
          <p14:tracePt t="97363" x="3613150" y="2654300"/>
          <p14:tracePt t="97379" x="3676650" y="2444750"/>
          <p14:tracePt t="97396" x="3721100" y="2222500"/>
          <p14:tracePt t="97412" x="3740150" y="2025650"/>
          <p14:tracePt t="97429" x="3746500" y="1790700"/>
          <p14:tracePt t="97446" x="3752850" y="1682750"/>
          <p14:tracePt t="97462" x="3752850" y="1593850"/>
          <p14:tracePt t="97479" x="3752850" y="1543050"/>
          <p14:tracePt t="97496" x="3752850" y="1492250"/>
          <p14:tracePt t="97512" x="3752850" y="1441450"/>
          <p14:tracePt t="97529" x="3752850" y="1390650"/>
          <p14:tracePt t="97546" x="3752850" y="1333500"/>
          <p14:tracePt t="97562" x="3752850" y="1270000"/>
          <p14:tracePt t="97579" x="3752850" y="1238250"/>
          <p14:tracePt t="97596" x="3740150" y="1219200"/>
          <p14:tracePt t="97612" x="3721100" y="1200150"/>
          <p14:tracePt t="97629" x="3683000" y="1181100"/>
          <p14:tracePt t="97646" x="3644900" y="1155700"/>
          <p14:tracePt t="97662" x="3625850" y="1098550"/>
          <p14:tracePt t="97679" x="3606800" y="1035050"/>
          <p14:tracePt t="97696" x="3587750" y="971550"/>
          <p14:tracePt t="97712" x="3581400" y="920750"/>
          <p14:tracePt t="97729" x="3587750" y="876300"/>
          <p14:tracePt t="97746" x="3632200" y="863600"/>
          <p14:tracePt t="97762" x="3683000" y="863600"/>
          <p14:tracePt t="97779" x="3733800" y="889000"/>
          <p14:tracePt t="97796" x="3797300" y="971550"/>
          <p14:tracePt t="97812" x="3835400" y="1054100"/>
          <p14:tracePt t="97830" x="3860800" y="1136650"/>
          <p14:tracePt t="97846" x="3867150" y="1168400"/>
          <p14:tracePt t="97863" x="3854450" y="1193800"/>
          <p14:tracePt t="97879" x="3816350" y="1238250"/>
          <p14:tracePt t="97896" x="3752850" y="1314450"/>
          <p14:tracePt t="97912" x="3670300" y="1422400"/>
          <p14:tracePt t="97929" x="3581400" y="1549400"/>
          <p14:tracePt t="97946" x="3517900" y="1651000"/>
          <p14:tracePt t="97962" x="3486150" y="1758950"/>
          <p14:tracePt t="97980" x="3448050" y="1866900"/>
          <p14:tracePt t="97996" x="3409950" y="1993900"/>
          <p14:tracePt t="97998" x="3371850" y="2063750"/>
          <p14:tracePt t="98013" x="3327400" y="2127250"/>
          <p14:tracePt t="98029" x="3143250" y="2254250"/>
          <p14:tracePt t="98046" x="3009900" y="2298700"/>
          <p14:tracePt t="98062" x="2870200" y="2343150"/>
          <p14:tracePt t="98079" x="2730500" y="2349500"/>
          <p14:tracePt t="98096" x="2590800" y="2355850"/>
          <p14:tracePt t="98112" x="2470150" y="2368550"/>
          <p14:tracePt t="98129" x="2343150" y="2362200"/>
          <p14:tracePt t="98146" x="2235200" y="2362200"/>
          <p14:tracePt t="98162" x="2165350" y="2362200"/>
          <p14:tracePt t="98179" x="2120900" y="2355850"/>
          <p14:tracePt t="98196" x="2101850" y="2349500"/>
          <p14:tracePt t="98212" x="2095500" y="2349500"/>
          <p14:tracePt t="98230" x="2095500" y="2343150"/>
          <p14:tracePt t="98397" x="2095500" y="2336800"/>
          <p14:tracePt t="98415" x="2095500" y="2330450"/>
          <p14:tracePt t="98445" x="2095500" y="2324100"/>
          <p14:tracePt t="98518" x="2089150" y="2324100"/>
          <p14:tracePt t="98534" x="2082800" y="2324100"/>
          <p14:tracePt t="98549" x="2076450" y="2324100"/>
          <p14:tracePt t="98558" x="2070100" y="2324100"/>
          <p14:tracePt t="98574" x="2063750" y="2324100"/>
          <p14:tracePt t="98581" x="2057400" y="2324100"/>
          <p14:tracePt t="98596" x="2051050" y="2324100"/>
          <p14:tracePt t="98612" x="2038350" y="2324100"/>
          <p14:tracePt t="98614" x="2025650" y="2324100"/>
          <p14:tracePt t="98630" x="2006600" y="2324100"/>
          <p14:tracePt t="98646" x="1993900" y="2324100"/>
          <p14:tracePt t="98662" x="1981200" y="2324100"/>
          <p14:tracePt t="98749" x="1974850" y="2324100"/>
          <p14:tracePt t="98758" x="1974850" y="2317750"/>
          <p14:tracePt t="98862" x="1974850" y="2311400"/>
          <p14:tracePt t="98942" x="1974850" y="2305050"/>
          <p14:tracePt t="98950" x="1974850" y="2298700"/>
          <p14:tracePt t="98959" x="1987550" y="2292350"/>
          <p14:tracePt t="98965" x="2019300" y="2292350"/>
          <p14:tracePt t="98979" x="2057400" y="2292350"/>
          <p14:tracePt t="98996" x="2190750" y="2292350"/>
          <p14:tracePt t="99012" x="2349500" y="2292350"/>
          <p14:tracePt t="99029" x="2647950" y="2286000"/>
          <p14:tracePt t="99046" x="2857500" y="2286000"/>
          <p14:tracePt t="99062" x="3035300" y="2286000"/>
          <p14:tracePt t="99079" x="3175000" y="2286000"/>
          <p14:tracePt t="99096" x="3257550" y="2286000"/>
          <p14:tracePt t="99112" x="3295650" y="2286000"/>
          <p14:tracePt t="99129" x="3308350" y="2286000"/>
          <p14:tracePt t="99166" x="3321050" y="2286000"/>
          <p14:tracePt t="99179" x="3333750" y="2286000"/>
          <p14:tracePt t="99196" x="3365500" y="2286000"/>
          <p14:tracePt t="99213" x="3422650" y="2286000"/>
          <p14:tracePt t="99230" x="3460750" y="2286000"/>
          <p14:tracePt t="99246" x="3486150" y="2286000"/>
          <p14:tracePt t="99398" x="3492500" y="2286000"/>
          <p14:tracePt t="99406" x="3498850" y="2286000"/>
          <p14:tracePt t="99446" x="3498850" y="2279650"/>
          <p14:tracePt t="99462" x="3505200" y="2279650"/>
          <p14:tracePt t="99479" x="3530600" y="2273300"/>
          <p14:tracePt t="99496" x="3536950" y="2266950"/>
          <p14:tracePt t="99512" x="3543300" y="2266950"/>
          <p14:tracePt t="99529" x="3549650" y="2266950"/>
          <p14:tracePt t="99546" x="3587750" y="2266950"/>
          <p14:tracePt t="99562" x="3663950" y="2266950"/>
          <p14:tracePt t="99579" x="3778250" y="2266950"/>
          <p14:tracePt t="99596" x="3898900" y="2266950"/>
          <p14:tracePt t="99613" x="4133850" y="2266950"/>
          <p14:tracePt t="99629" x="4318000" y="2266950"/>
          <p14:tracePt t="99646" x="4514850" y="2266950"/>
          <p14:tracePt t="99662" x="4699000" y="2266950"/>
          <p14:tracePt t="99679" x="4883150" y="2266950"/>
          <p14:tracePt t="99696" x="5041900" y="2266950"/>
          <p14:tracePt t="99712" x="5168900" y="2266950"/>
          <p14:tracePt t="99729" x="5264150" y="2266950"/>
          <p14:tracePt t="99746" x="5340350" y="2266950"/>
          <p14:tracePt t="99762" x="5397500" y="2266950"/>
          <p14:tracePt t="99779" x="5422900" y="2266950"/>
          <p14:tracePt t="99812" x="5410200" y="2266950"/>
          <p14:tracePt t="99829" x="5334000" y="2292350"/>
          <p14:tracePt t="99846" x="5257800" y="2317750"/>
          <p14:tracePt t="99863" x="5149850" y="2355850"/>
          <p14:tracePt t="99879" x="4978400" y="2387600"/>
          <p14:tracePt t="99896" x="4762500" y="2387600"/>
          <p14:tracePt t="99913" x="4533900" y="2387600"/>
          <p14:tracePt t="99929" x="4273550" y="2387600"/>
          <p14:tracePt t="99946" x="4000500" y="2387600"/>
          <p14:tracePt t="99962" x="3778250" y="2330450"/>
          <p14:tracePt t="99979" x="3594100" y="2266950"/>
          <p14:tracePt t="99996" x="3473450" y="2222500"/>
          <p14:tracePt t="100013" x="3429000" y="2197100"/>
          <p14:tracePt t="100038" x="3435350" y="2197100"/>
          <p14:tracePt t="100047" x="3448050" y="2197100"/>
          <p14:tracePt t="100062" x="3473450" y="2273300"/>
          <p14:tracePt t="100079" x="3486150" y="2432050"/>
          <p14:tracePt t="100096" x="3498850" y="2667000"/>
          <p14:tracePt t="100112" x="3505200" y="2959100"/>
          <p14:tracePt t="100129" x="3600450" y="3333750"/>
          <p14:tracePt t="100146" x="3733800" y="3740150"/>
          <p14:tracePt t="100162" x="3822700" y="4095750"/>
          <p14:tracePt t="100179" x="3911600" y="4419600"/>
          <p14:tracePt t="100196" x="3968750" y="4699000"/>
          <p14:tracePt t="100213" x="4000500" y="5099050"/>
          <p14:tracePt t="100229" x="4000500" y="5372100"/>
          <p14:tracePt t="100246" x="4000500" y="5594350"/>
          <p14:tracePt t="100262" x="3981450" y="5708650"/>
          <p14:tracePt t="100279" x="3962400" y="5746750"/>
          <p14:tracePt t="100296" x="3956050" y="5746750"/>
          <p14:tracePt t="100313" x="3943350" y="5734050"/>
          <p14:tracePt t="100329" x="3937000" y="5708650"/>
          <p14:tracePt t="100346" x="3930650" y="5689600"/>
          <p14:tracePt t="100363" x="3924300" y="5683250"/>
          <p14:tracePt t="100398" x="3924300" y="5676900"/>
          <p14:tracePt t="100414" x="3924300" y="5638800"/>
          <p14:tracePt t="100429" x="3924300" y="5619750"/>
          <p14:tracePt t="100445" x="3924300" y="5607050"/>
          <p14:tracePt t="100463" x="3911600" y="5594350"/>
          <p14:tracePt t="100479" x="3898900" y="5581650"/>
          <p14:tracePt t="100496" x="3898900" y="5530850"/>
          <p14:tracePt t="100512" x="3898900" y="5473700"/>
          <p14:tracePt t="100529" x="3886200" y="5441950"/>
          <p14:tracePt t="100546" x="3892550" y="5410200"/>
          <p14:tracePt t="100563" x="3924300" y="5384800"/>
          <p14:tracePt t="100579" x="4032250" y="5359400"/>
          <p14:tracePt t="100596" x="4159250" y="5353050"/>
          <p14:tracePt t="100613" x="4343400" y="5353050"/>
          <p14:tracePt t="100629" x="4425950" y="5372100"/>
          <p14:tracePt t="100646" x="4457700" y="5410200"/>
          <p14:tracePt t="100662" x="4457700" y="5461000"/>
          <p14:tracePt t="100679" x="4406900" y="5530850"/>
          <p14:tracePt t="100696" x="4305300" y="5588000"/>
          <p14:tracePt t="100712" x="4191000" y="5600700"/>
          <p14:tracePt t="100729" x="4102100" y="5594350"/>
          <p14:tracePt t="100746" x="4000500" y="5530850"/>
          <p14:tracePt t="100763" x="3943350" y="5461000"/>
          <p14:tracePt t="100779" x="3937000" y="5416550"/>
          <p14:tracePt t="100796" x="3981450" y="5403850"/>
          <p14:tracePt t="100812" x="4064000" y="5403850"/>
          <p14:tracePt t="100829" x="4159250" y="5461000"/>
          <p14:tracePt t="100846" x="4159250" y="5480050"/>
          <p14:tracePt t="100893" x="4159250" y="5473700"/>
          <p14:tracePt t="100901" x="4159250" y="5429250"/>
          <p14:tracePt t="100912" x="4191000" y="5353050"/>
          <p14:tracePt t="100929" x="4318000" y="5156200"/>
          <p14:tracePt t="100946" x="4533900" y="4870450"/>
          <p14:tracePt t="100962" x="4813300" y="4451350"/>
          <p14:tracePt t="100979" x="5105400" y="3956050"/>
          <p14:tracePt t="100996" x="5378450" y="3549650"/>
          <p14:tracePt t="101012" x="5568950" y="3194050"/>
          <p14:tracePt t="101014" x="5664200" y="3054350"/>
          <p14:tracePt t="101029" x="5797550" y="2781300"/>
          <p14:tracePt t="101046" x="5848350" y="2546350"/>
          <p14:tracePt t="101062" x="5854700" y="2343150"/>
          <p14:tracePt t="101079" x="5854700" y="2190750"/>
          <p14:tracePt t="101096" x="5835650" y="2070100"/>
          <p14:tracePt t="101112" x="5829300" y="1955800"/>
          <p14:tracePt t="101129" x="5835650" y="1835150"/>
          <p14:tracePt t="101147" x="5835650" y="1714500"/>
          <p14:tracePt t="101162" x="5829300" y="1625600"/>
          <p14:tracePt t="101179" x="5810250" y="1555750"/>
          <p14:tracePt t="101196" x="5772150" y="1524000"/>
          <p14:tracePt t="101212" x="5702300" y="1479550"/>
          <p14:tracePt t="101214" x="5664200" y="1454150"/>
          <p14:tracePt t="101229" x="5575300" y="1397000"/>
          <p14:tracePt t="101246" x="5473700" y="1327150"/>
          <p14:tracePt t="101262" x="5359400" y="1289050"/>
          <p14:tracePt t="101279" x="5238750" y="1244600"/>
          <p14:tracePt t="101296" x="5124450" y="1212850"/>
          <p14:tracePt t="101312" x="5029200" y="1181100"/>
          <p14:tracePt t="101329" x="4965700" y="1130300"/>
          <p14:tracePt t="101346" x="4921250" y="1054100"/>
          <p14:tracePt t="101363" x="4864100" y="958850"/>
          <p14:tracePt t="101379" x="4832350" y="863600"/>
          <p14:tracePt t="101396" x="4826000" y="774700"/>
          <p14:tracePt t="101414" x="4851400" y="673100"/>
          <p14:tracePt t="101429" x="4895850" y="647700"/>
          <p14:tracePt t="101446" x="4946650" y="641350"/>
          <p14:tracePt t="101462" x="5010150" y="679450"/>
          <p14:tracePt t="101479" x="5073650" y="806450"/>
          <p14:tracePt t="101496" x="5137150" y="939800"/>
          <p14:tracePt t="101512" x="5213350" y="1060450"/>
          <p14:tracePt t="101529" x="5238750" y="1143000"/>
          <p14:tracePt t="101546" x="5238750" y="1212850"/>
          <p14:tracePt t="101563" x="5194300" y="1282700"/>
          <p14:tracePt t="101579" x="5111750" y="1320800"/>
          <p14:tracePt t="101596" x="5029200" y="1339850"/>
          <p14:tracePt t="101612" x="4959350" y="1320800"/>
          <p14:tracePt t="101630" x="4895850" y="1250950"/>
          <p14:tracePt t="101646" x="4889500" y="1193800"/>
          <p14:tracePt t="101662" x="4889500" y="1168400"/>
          <p14:tracePt t="101679" x="4953000" y="1168400"/>
          <p14:tracePt t="101696" x="5035550" y="1168400"/>
          <p14:tracePt t="101712" x="5124450" y="1168400"/>
          <p14:tracePt t="101729" x="5187950" y="1212850"/>
          <p14:tracePt t="101746" x="5219700" y="1308100"/>
          <p14:tracePt t="101763" x="5219700" y="1441450"/>
          <p14:tracePt t="101779" x="5213350" y="1625600"/>
          <p14:tracePt t="101796" x="5187950" y="1866900"/>
          <p14:tracePt t="101812" x="5143500" y="2051050"/>
          <p14:tracePt t="101814" x="5118100" y="2108200"/>
          <p14:tracePt t="101829" x="5054600" y="2209800"/>
          <p14:tracePt t="101846" x="4953000" y="2305050"/>
          <p14:tracePt t="101862" x="4806950" y="2374900"/>
          <p14:tracePt t="101879" x="4622800" y="2432050"/>
          <p14:tracePt t="101896" x="4413250" y="2495550"/>
          <p14:tracePt t="101912" x="4203700" y="2527300"/>
          <p14:tracePt t="101929" x="4006850" y="2527300"/>
          <p14:tracePt t="101946" x="3803650" y="2527300"/>
          <p14:tracePt t="101963" x="3562350" y="2527300"/>
          <p14:tracePt t="101979" x="3295650" y="2527300"/>
          <p14:tracePt t="101996" x="3022600" y="2527300"/>
          <p14:tracePt t="102014" x="2635250" y="2527300"/>
          <p14:tracePt t="102029" x="2451100" y="2527300"/>
          <p14:tracePt t="102046" x="2305050" y="2527300"/>
          <p14:tracePt t="102062" x="2216150" y="2527300"/>
          <p14:tracePt t="102079" x="2178050" y="2527300"/>
          <p14:tracePt t="102142" x="2178050" y="2520950"/>
          <p14:tracePt t="102149" x="2190750" y="2514600"/>
          <p14:tracePt t="102159" x="2209800" y="2508250"/>
          <p14:tracePt t="102179" x="2292350" y="2476500"/>
          <p14:tracePt t="102196" x="2432050" y="2457450"/>
          <p14:tracePt t="102213" x="2813050" y="2457450"/>
          <p14:tracePt t="102229" x="3155950" y="2457450"/>
          <p14:tracePt t="102246" x="3562350" y="2457450"/>
          <p14:tracePt t="102263" x="3994150" y="2470150"/>
          <p14:tracePt t="102280" x="4362450" y="2501900"/>
          <p14:tracePt t="102296" x="4629150" y="2520950"/>
          <p14:tracePt t="102313" x="4819650" y="2527300"/>
          <p14:tracePt t="102329" x="4972050" y="2546350"/>
          <p14:tracePt t="102346" x="5118100" y="2565400"/>
          <p14:tracePt t="102362" x="5257800" y="2603500"/>
          <p14:tracePt t="102379" x="5378450" y="2641600"/>
          <p14:tracePt t="102396" x="5467350" y="2673350"/>
          <p14:tracePt t="102413" x="5499100" y="2698750"/>
          <p14:tracePt t="102414" x="5518150" y="2736850"/>
          <p14:tracePt t="102429" x="5556250" y="2857500"/>
          <p14:tracePt t="102446" x="5613400" y="3048000"/>
          <p14:tracePt t="102462" x="5651500" y="3289300"/>
          <p14:tracePt t="102479" x="5689600" y="3562350"/>
          <p14:tracePt t="102496" x="5765800" y="3778250"/>
          <p14:tracePt t="102512" x="5835650" y="3987800"/>
          <p14:tracePt t="102529" x="5905500" y="4191000"/>
          <p14:tracePt t="102546" x="5975350" y="4413250"/>
          <p14:tracePt t="102563" x="6051550" y="4648200"/>
          <p14:tracePt t="102579" x="6076950" y="4838700"/>
          <p14:tracePt t="102596" x="6057900" y="4953000"/>
          <p14:tracePt t="102613" x="6026150" y="5054600"/>
          <p14:tracePt t="102630" x="6026150" y="5118100"/>
          <p14:tracePt t="102646" x="6026150" y="5175250"/>
          <p14:tracePt t="102662" x="6045200" y="5213350"/>
          <p14:tracePt t="102679" x="6057900" y="5238750"/>
          <p14:tracePt t="102696" x="6076950" y="5264150"/>
          <p14:tracePt t="102712" x="6076950" y="5321300"/>
          <p14:tracePt t="102729" x="6076950" y="5384800"/>
          <p14:tracePt t="102746" x="6076950" y="5454650"/>
          <p14:tracePt t="102762" x="6089650" y="5511800"/>
          <p14:tracePt t="102779" x="6102350" y="5543550"/>
          <p14:tracePt t="102796" x="6108700" y="5556250"/>
          <p14:tracePt t="102812" x="6102350" y="5543550"/>
          <p14:tracePt t="102829" x="6089650" y="5492750"/>
          <p14:tracePt t="102990" x="6083300" y="5480050"/>
          <p14:tracePt t="102997" x="6115050" y="5467350"/>
          <p14:tracePt t="103012" x="6159500" y="5461000"/>
          <p14:tracePt t="103029" x="6426200" y="5461000"/>
          <p14:tracePt t="103046" x="6692900" y="5461000"/>
          <p14:tracePt t="103062" x="6959600" y="5461000"/>
          <p14:tracePt t="103079" x="7232650" y="5492750"/>
          <p14:tracePt t="103096" x="7486650" y="5575300"/>
          <p14:tracePt t="103112" x="7696200" y="5638800"/>
          <p14:tracePt t="103129" x="7810500" y="5676900"/>
          <p14:tracePt t="103146" x="7823200" y="5683250"/>
          <p14:tracePt t="103162" x="7823200" y="5695950"/>
          <p14:tracePt t="103179" x="7804150" y="5715000"/>
          <p14:tracePt t="103196" x="7759700" y="5734050"/>
          <p14:tracePt t="103212" x="7708900" y="5753100"/>
          <p14:tracePt t="103214" x="7683500" y="5772150"/>
          <p14:tracePt t="103229" x="7620000" y="5816600"/>
          <p14:tracePt t="103246" x="7524750" y="5873750"/>
          <p14:tracePt t="103262" x="7366000" y="5943600"/>
          <p14:tracePt t="103279" x="7200900" y="5994400"/>
          <p14:tracePt t="103296" x="7048500" y="6026150"/>
          <p14:tracePt t="103312" x="6896100" y="6038850"/>
          <p14:tracePt t="103329" x="6731000" y="5988050"/>
          <p14:tracePt t="103346" x="6572250" y="5930900"/>
          <p14:tracePt t="103363" x="6464300" y="5867400"/>
          <p14:tracePt t="103379" x="6413500" y="5803900"/>
          <p14:tracePt t="103396" x="6394450" y="5721350"/>
          <p14:tracePt t="103413" x="6394450" y="5575300"/>
          <p14:tracePt t="103429" x="6426200" y="5492750"/>
          <p14:tracePt t="103446" x="6451600" y="5454650"/>
          <p14:tracePt t="103463" x="6515100" y="5435600"/>
          <p14:tracePt t="103479" x="6648450" y="5416550"/>
          <p14:tracePt t="103496" x="6807200" y="5416550"/>
          <p14:tracePt t="103512" x="6965950" y="5429250"/>
          <p14:tracePt t="103529" x="7105650" y="5492750"/>
          <p14:tracePt t="103546" x="7194550" y="5588000"/>
          <p14:tracePt t="103562" x="7264400" y="5708650"/>
          <p14:tracePt t="103580" x="7308850" y="5810250"/>
          <p14:tracePt t="103596" x="7308850" y="5880100"/>
          <p14:tracePt t="103613" x="7207250" y="5949950"/>
          <p14:tracePt t="103629" x="7112000" y="5981700"/>
          <p14:tracePt t="103646" x="6991350" y="6000750"/>
          <p14:tracePt t="103662" x="6864350" y="6000750"/>
          <p14:tracePt t="103679" x="6788150" y="5956300"/>
          <p14:tracePt t="103696" x="6673850" y="5880100"/>
          <p14:tracePt t="103713" x="6591300" y="5810250"/>
          <p14:tracePt t="103729" x="6521450" y="5721350"/>
          <p14:tracePt t="103746" x="6489700" y="5638800"/>
          <p14:tracePt t="103763" x="6496050" y="5575300"/>
          <p14:tracePt t="103779" x="6527800" y="5505450"/>
          <p14:tracePt t="103796" x="6623050" y="5448300"/>
          <p14:tracePt t="103812" x="6743700" y="5429250"/>
          <p14:tracePt t="103815" x="6800850" y="5429250"/>
          <p14:tracePt t="103829" x="6896100" y="5441950"/>
          <p14:tracePt t="103846" x="6965950" y="5486400"/>
          <p14:tracePt t="103863" x="7010400" y="5543550"/>
          <p14:tracePt t="103879" x="6997700" y="5626100"/>
          <p14:tracePt t="103895" x="6953250" y="5715000"/>
          <p14:tracePt t="103913" x="6864350" y="5784850"/>
          <p14:tracePt t="103929" x="6775450" y="5816600"/>
          <p14:tracePt t="103946" x="6692900" y="5829300"/>
          <p14:tracePt t="103962" x="6629400" y="5829300"/>
          <p14:tracePt t="103979" x="6572250" y="5829300"/>
          <p14:tracePt t="103996" x="6534150" y="5829300"/>
          <p14:tracePt t="104012" x="6496050" y="5816600"/>
          <p14:tracePt t="104029" x="6445250" y="5816600"/>
          <p14:tracePt t="104046" x="6407150" y="5816600"/>
          <p14:tracePt t="104063" x="6369050" y="5816600"/>
          <p14:tracePt t="104079" x="6330950" y="5816600"/>
          <p14:tracePt t="104096" x="6324600" y="5816600"/>
          <p14:tracePt t="105078" x="6318250" y="5816600"/>
          <p14:tracePt t="105086" x="6299200" y="5816600"/>
          <p14:tracePt t="105095" x="6248400" y="5816600"/>
          <p14:tracePt t="105113" x="6140450" y="5816600"/>
          <p14:tracePt t="105129" x="5988050" y="5816600"/>
          <p14:tracePt t="105146" x="5778500" y="5797550"/>
          <p14:tracePt t="105162" x="5581650" y="5664200"/>
          <p14:tracePt t="105179" x="5365750" y="5391150"/>
          <p14:tracePt t="105196" x="5099050" y="5029200"/>
          <p14:tracePt t="105213" x="4699000" y="4495800"/>
          <p14:tracePt t="105229" x="4457700" y="4298950"/>
          <p14:tracePt t="105246" x="4229100" y="4133850"/>
          <p14:tracePt t="105262" x="3987800" y="3981450"/>
          <p14:tracePt t="105279" x="3759200" y="3829050"/>
          <p14:tracePt t="105296" x="3575050" y="3714750"/>
          <p14:tracePt t="105312" x="3441700" y="3644900"/>
          <p14:tracePt t="105329" x="3378200" y="3606800"/>
          <p14:tracePt t="105346" x="3321050" y="3568700"/>
          <p14:tracePt t="105363" x="3270250" y="3530600"/>
          <p14:tracePt t="105379" x="3219450" y="3479800"/>
          <p14:tracePt t="105396" x="3149600" y="3409950"/>
          <p14:tracePt t="105413" x="3130550" y="3378200"/>
          <p14:tracePt t="105622" x="3117850" y="3365500"/>
          <p14:tracePt t="105629" x="3067050" y="3263900"/>
          <p14:tracePt t="105646" x="2984500" y="3041650"/>
          <p14:tracePt t="105663" x="2895600" y="2781300"/>
          <p14:tracePt t="105680" x="2813050" y="2527300"/>
          <p14:tracePt t="105696" x="2743200" y="2330450"/>
          <p14:tracePt t="105712" x="2724150" y="2171700"/>
          <p14:tracePt t="105729" x="2686050" y="2025650"/>
          <p14:tracePt t="105746" x="2647950" y="1866900"/>
          <p14:tracePt t="105763" x="2603500" y="1727200"/>
          <p14:tracePt t="105780" x="2578100" y="1663700"/>
          <p14:tracePt t="105796" x="2565400" y="1631950"/>
          <p14:tracePt t="105814" x="2552700" y="1593850"/>
          <p14:tracePt t="105830" x="2533650" y="1549400"/>
          <p14:tracePt t="105846" x="2527300" y="1498600"/>
          <p14:tracePt t="105863" x="2495550" y="1447800"/>
          <p14:tracePt t="105879" x="2470150" y="1409700"/>
          <p14:tracePt t="105896" x="2444750" y="1397000"/>
          <p14:tracePt t="105912" x="2413000" y="1397000"/>
          <p14:tracePt t="105929" x="2368550" y="1403350"/>
          <p14:tracePt t="105946" x="2324100" y="1409700"/>
          <p14:tracePt t="105963" x="2254250" y="1409700"/>
          <p14:tracePt t="105979" x="2197100" y="1409700"/>
          <p14:tracePt t="105996" x="2159000" y="1409700"/>
          <p14:tracePt t="106014" x="2108200" y="1377950"/>
          <p14:tracePt t="106029" x="2082800" y="1327150"/>
          <p14:tracePt t="106046" x="2025650" y="1219200"/>
          <p14:tracePt t="106063" x="1981200" y="1111250"/>
          <p14:tracePt t="106079" x="1949450" y="1028700"/>
          <p14:tracePt t="106096" x="1930400" y="946150"/>
          <p14:tracePt t="106113" x="1930400" y="844550"/>
          <p14:tracePt t="106129" x="1917700" y="742950"/>
          <p14:tracePt t="106146" x="1930400" y="660400"/>
          <p14:tracePt t="106163" x="1943100" y="609600"/>
          <p14:tracePt t="106179" x="1949450" y="596900"/>
          <p14:tracePt t="106196" x="1968500" y="590550"/>
          <p14:tracePt t="106213" x="2000250" y="552450"/>
          <p14:tracePt t="106229" x="2012950" y="533400"/>
          <p14:tracePt t="106246" x="2012950" y="520700"/>
          <p14:tracePt t="106279" x="2025650" y="520700"/>
          <p14:tracePt t="106296" x="2082800" y="520700"/>
          <p14:tracePt t="106312" x="2203450" y="520700"/>
          <p14:tracePt t="106329" x="2368550" y="520700"/>
          <p14:tracePt t="106346" x="2565400" y="520700"/>
          <p14:tracePt t="106363" x="2794000" y="533400"/>
          <p14:tracePt t="106379" x="3054350" y="552450"/>
          <p14:tracePt t="106396" x="3333750" y="552450"/>
          <p14:tracePt t="106414" x="3740150" y="552450"/>
          <p14:tracePt t="106429" x="3975100" y="552450"/>
          <p14:tracePt t="106446" x="4197350" y="590550"/>
          <p14:tracePt t="106463" x="4394200" y="596900"/>
          <p14:tracePt t="106479" x="4597400" y="596900"/>
          <p14:tracePt t="106496" x="4806950" y="596900"/>
          <p14:tracePt t="106512" x="4997450" y="596900"/>
          <p14:tracePt t="106529" x="5162550" y="584200"/>
          <p14:tracePt t="106546" x="5334000" y="584200"/>
          <p14:tracePt t="106562" x="5486400" y="584200"/>
          <p14:tracePt t="106579" x="5619750" y="571500"/>
          <p14:tracePt t="106596" x="5715000" y="539750"/>
          <p14:tracePt t="106613" x="5772150" y="520700"/>
          <p14:tracePt t="106629" x="5778500" y="514350"/>
          <p14:tracePt t="106678" x="5784850" y="514350"/>
          <p14:tracePt t="106694" x="5784850" y="520700"/>
          <p14:tracePt t="106702" x="5784850" y="533400"/>
          <p14:tracePt t="106712" x="5772150" y="558800"/>
          <p14:tracePt t="106729" x="5734050" y="641350"/>
          <p14:tracePt t="106746" x="5695950" y="755650"/>
          <p14:tracePt t="106762" x="5657850" y="876300"/>
          <p14:tracePt t="106779" x="5594350" y="1022350"/>
          <p14:tracePt t="106796" x="5530850" y="1168400"/>
          <p14:tracePt t="106814" x="5473700" y="1346200"/>
          <p14:tracePt t="106829" x="5441950" y="1422400"/>
          <p14:tracePt t="106846" x="5429250" y="1466850"/>
          <p14:tracePt t="106863" x="5429250" y="1473200"/>
          <p14:tracePt t="106896" x="5422900" y="1403350"/>
          <p14:tracePt t="106913" x="5397500" y="1301750"/>
          <p14:tracePt t="106929" x="5346700" y="1200150"/>
          <p14:tracePt t="106946" x="5264150" y="1098550"/>
          <p14:tracePt t="106962" x="5143500" y="1016000"/>
          <p14:tracePt t="106979" x="4997450" y="920750"/>
          <p14:tracePt t="106996" x="4787900" y="844550"/>
          <p14:tracePt t="107013" x="4559300" y="762000"/>
          <p14:tracePt t="107015" x="4432300" y="717550"/>
          <p14:tracePt t="107029" x="4197350" y="654050"/>
          <p14:tracePt t="107046" x="4019550" y="615950"/>
          <p14:tracePt t="107062" x="3911600" y="609600"/>
          <p14:tracePt t="107079" x="3854450" y="622300"/>
          <p14:tracePt t="107096" x="3822700" y="679450"/>
          <p14:tracePt t="107112" x="3790950" y="768350"/>
          <p14:tracePt t="107129" x="3790950" y="869950"/>
          <p14:tracePt t="107146" x="3790950" y="952500"/>
          <p14:tracePt t="107162" x="3790950" y="1022350"/>
          <p14:tracePt t="107179" x="3790950" y="1098550"/>
          <p14:tracePt t="107196" x="3790950" y="1168400"/>
          <p14:tracePt t="107213" x="3816350" y="1301750"/>
          <p14:tracePt t="107229" x="3898900" y="1397000"/>
          <p14:tracePt t="107246" x="4044950" y="1479550"/>
          <p14:tracePt t="107262" x="4254500" y="1587500"/>
          <p14:tracePt t="107279" x="4508500" y="1720850"/>
          <p14:tracePt t="107296" x="4838700" y="1898650"/>
          <p14:tracePt t="107312" x="5251450" y="2120900"/>
          <p14:tracePt t="107329" x="5683250" y="2368550"/>
          <p14:tracePt t="107346" x="6102350" y="2565400"/>
          <p14:tracePt t="107362" x="6445250" y="2711450"/>
          <p14:tracePt t="107379" x="6667500" y="2832100"/>
          <p14:tracePt t="107396" x="6826250" y="2933700"/>
          <p14:tracePt t="107413" x="6965950" y="3028950"/>
          <p14:tracePt t="107429" x="6997700" y="3054350"/>
          <p14:tracePt t="107446" x="7004050" y="3060700"/>
          <p14:tracePt t="107463" x="6965950" y="3060700"/>
          <p14:tracePt t="107479" x="6921500" y="3060700"/>
          <p14:tracePt t="107496" x="6915150" y="3067050"/>
          <p14:tracePt t="107529" x="6921500" y="3067050"/>
          <p14:tracePt t="107546" x="6927850" y="3067050"/>
          <p14:tracePt t="107562" x="6927850" y="3073400"/>
          <p14:tracePt t="107579" x="6934200" y="3079750"/>
          <p14:tracePt t="107613" x="6940550" y="3086100"/>
          <p14:tracePt t="107646" x="6908800" y="3067050"/>
          <p14:tracePt t="107662" x="6883400" y="3060700"/>
          <p14:tracePt t="107679" x="6845300" y="3048000"/>
          <p14:tracePt t="107696" x="6807200" y="3035300"/>
          <p14:tracePt t="107713" x="6769100" y="3028950"/>
          <p14:tracePt t="107729" x="6718300" y="3028950"/>
          <p14:tracePt t="107746" x="6692900" y="3028950"/>
          <p14:tracePt t="107762" x="6673850" y="3028950"/>
          <p14:tracePt t="107798" x="6673850" y="3035300"/>
          <p14:tracePt t="107918" x="6667500" y="3035300"/>
          <p14:tracePt t="107926" x="6661150" y="3035300"/>
          <p14:tracePt t="107933" x="6661150" y="3009900"/>
          <p14:tracePt t="107946" x="6654800" y="2990850"/>
          <p14:tracePt t="107962" x="6642100" y="2940050"/>
          <p14:tracePt t="107979" x="6642100" y="2908300"/>
          <p14:tracePt t="107996" x="6661150" y="2882900"/>
          <p14:tracePt t="108013" x="6731000" y="2870200"/>
          <p14:tracePt t="108029" x="6858000" y="2882900"/>
          <p14:tracePt t="108046" x="6908800" y="2908300"/>
          <p14:tracePt t="108062" x="6921500" y="2946400"/>
          <p14:tracePt t="108079" x="6889750" y="2984500"/>
          <p14:tracePt t="108096" x="6781800" y="3016250"/>
          <p14:tracePt t="108113" x="6623050" y="3016250"/>
          <p14:tracePt t="108129" x="6426200" y="3016250"/>
          <p14:tracePt t="108147" x="6178550" y="2965450"/>
          <p14:tracePt t="108162" x="5835650" y="2863850"/>
          <p14:tracePt t="108179" x="5467350" y="2774950"/>
          <p14:tracePt t="108196" x="5067300" y="2692400"/>
          <p14:tracePt t="108213" x="4686300" y="2597150"/>
          <p14:tracePt t="108215" x="4559300" y="2597150"/>
          <p14:tracePt t="108229" x="4286250" y="2597150"/>
          <p14:tracePt t="108246" x="4051300" y="2571750"/>
          <p14:tracePt t="108263" x="3860800" y="2559050"/>
          <p14:tracePt t="108279" x="3727450" y="2552700"/>
          <p14:tracePt t="108296" x="3657600" y="2552700"/>
          <p14:tracePt t="108313" x="3632200" y="2552700"/>
          <p14:tracePt t="108398" x="3625850" y="2552700"/>
          <p14:tracePt t="108414" x="3625850" y="2559050"/>
          <p14:tracePt t="108422" x="3625850" y="2565400"/>
          <p14:tracePt t="108430" x="3625850" y="2571750"/>
          <p14:tracePt t="108446" x="3651250" y="2590800"/>
          <p14:tracePt t="108462" x="3702050" y="2609850"/>
          <p14:tracePt t="108479" x="3759200" y="2635250"/>
          <p14:tracePt t="108496" x="3816350" y="2660650"/>
          <p14:tracePt t="108512" x="3873500" y="2686050"/>
          <p14:tracePt t="108529" x="3924300" y="2724150"/>
          <p14:tracePt t="108546" x="3962400" y="2755900"/>
          <p14:tracePt t="108562" x="3975100" y="2794000"/>
          <p14:tracePt t="108579" x="3968750" y="2832100"/>
          <p14:tracePt t="108596" x="3905250" y="2882900"/>
          <p14:tracePt t="108614" x="3746500" y="2978150"/>
          <p14:tracePt t="108629" x="3613150" y="3028950"/>
          <p14:tracePt t="108646" x="3498850" y="3067050"/>
          <p14:tracePt t="108662" x="3390900" y="3098800"/>
          <p14:tracePt t="108679" x="3270250" y="3124200"/>
          <p14:tracePt t="108696" x="3111500" y="3130550"/>
          <p14:tracePt t="108712" x="2940050" y="3136900"/>
          <p14:tracePt t="108729" x="2762250" y="3136900"/>
          <p14:tracePt t="108746" x="2597150" y="3136900"/>
          <p14:tracePt t="108762" x="2419350" y="3111500"/>
          <p14:tracePt t="108779" x="2216150" y="3041650"/>
          <p14:tracePt t="108796" x="2000250" y="2965450"/>
          <p14:tracePt t="108812" x="1790700" y="2895600"/>
          <p14:tracePt t="108814" x="1689100" y="2857500"/>
          <p14:tracePt t="108829" x="1562100" y="2794000"/>
          <p14:tracePt t="108846" x="1485900" y="2730500"/>
          <p14:tracePt t="108863" x="1473200" y="2673350"/>
          <p14:tracePt t="108879" x="1517650" y="2584450"/>
          <p14:tracePt t="108896" x="1587500" y="2432050"/>
          <p14:tracePt t="108912" x="1631950" y="2317750"/>
          <p14:tracePt t="108929" x="1676400" y="2247900"/>
          <p14:tracePt t="108946" x="1733550" y="2190750"/>
          <p14:tracePt t="108962" x="1809750" y="2152650"/>
          <p14:tracePt t="108979" x="1917700" y="2108200"/>
          <p14:tracePt t="108996" x="2051050" y="2057400"/>
          <p14:tracePt t="109012" x="2209800" y="2012950"/>
          <p14:tracePt t="109029" x="2482850" y="2000250"/>
          <p14:tracePt t="109046" x="2667000" y="2000250"/>
          <p14:tracePt t="109062" x="2876550" y="2000250"/>
          <p14:tracePt t="109079" x="3130550" y="2000250"/>
          <p14:tracePt t="109096" x="3403600" y="1993900"/>
          <p14:tracePt t="109112" x="3676650" y="1993900"/>
          <p14:tracePt t="109129" x="3898900" y="1993900"/>
          <p14:tracePt t="109146" x="4095750" y="1993900"/>
          <p14:tracePt t="109163" x="4267200" y="1993900"/>
          <p14:tracePt t="109179" x="4470400" y="2006600"/>
          <p14:tracePt t="109196" x="4679950" y="2006600"/>
          <p14:tracePt t="109213" x="4959350" y="2012950"/>
          <p14:tracePt t="109229" x="5099050" y="2012950"/>
          <p14:tracePt t="109246" x="5200650" y="2019300"/>
          <p14:tracePt t="109263" x="5321300" y="2025650"/>
          <p14:tracePt t="109279" x="5461000" y="2025650"/>
          <p14:tracePt t="109296" x="5588000" y="2025650"/>
          <p14:tracePt t="109312" x="5708650" y="2063750"/>
          <p14:tracePt t="109329" x="5822950" y="2101850"/>
          <p14:tracePt t="109346" x="5905500" y="2133600"/>
          <p14:tracePt t="109363" x="5975350" y="2178050"/>
          <p14:tracePt t="109380" x="6013450" y="2235200"/>
          <p14:tracePt t="109396" x="6045200" y="2305050"/>
          <p14:tracePt t="109398" x="6057900" y="2343150"/>
          <p14:tracePt t="109413" x="6102350" y="2425700"/>
          <p14:tracePt t="109429" x="6134100" y="2501900"/>
          <p14:tracePt t="109446" x="6134100" y="2565400"/>
          <p14:tracePt t="109463" x="6115050" y="2635250"/>
          <p14:tracePt t="109479" x="6064250" y="2717800"/>
          <p14:tracePt t="109496" x="6007100" y="2806700"/>
          <p14:tracePt t="109513" x="5918200" y="2876550"/>
          <p14:tracePt t="109529" x="5829300" y="2927350"/>
          <p14:tracePt t="109546" x="5721350" y="2978150"/>
          <p14:tracePt t="109562" x="5588000" y="3016250"/>
          <p14:tracePt t="109579" x="5448300" y="3067050"/>
          <p14:tracePt t="109596" x="5289550" y="3117850"/>
          <p14:tracePt t="109613" x="5022850" y="3206750"/>
          <p14:tracePt t="109629" x="4876800" y="3257550"/>
          <p14:tracePt t="109646" x="4743450" y="3295650"/>
          <p14:tracePt t="109663" x="4603750" y="3308350"/>
          <p14:tracePt t="109679" x="4464050" y="3333750"/>
          <p14:tracePt t="109696" x="4318000" y="3352800"/>
          <p14:tracePt t="109713" x="4165600" y="3390900"/>
          <p14:tracePt t="109729" x="3981450" y="3403600"/>
          <p14:tracePt t="109746" x="3765550" y="3403600"/>
          <p14:tracePt t="109762" x="3524250" y="3403600"/>
          <p14:tracePt t="109779" x="3282950" y="3403600"/>
          <p14:tracePt t="109796" x="3067050" y="3403600"/>
          <p14:tracePt t="109812" x="2863850" y="3378200"/>
          <p14:tracePt t="109829" x="2552700" y="3270250"/>
          <p14:tracePt t="109846" x="2393950" y="3213100"/>
          <p14:tracePt t="109862" x="2298700" y="3175000"/>
          <p14:tracePt t="109879" x="2235200" y="3130550"/>
          <p14:tracePt t="109896" x="2178050" y="3092450"/>
          <p14:tracePt t="109914" x="2127250" y="3041650"/>
          <p14:tracePt t="109930" x="2082800" y="2997200"/>
          <p14:tracePt t="109946" x="2044700" y="2959100"/>
          <p14:tracePt t="109963" x="2006600" y="2921000"/>
          <p14:tracePt t="109980" x="1955800" y="2889250"/>
          <p14:tracePt t="109996" x="1898650" y="2851150"/>
          <p14:tracePt t="109998" x="1879600" y="2838450"/>
          <p14:tracePt t="110012" x="1866900" y="2819400"/>
          <p14:tracePt t="110029" x="1835150" y="2762250"/>
          <p14:tracePt t="110046" x="1809750" y="2717800"/>
          <p14:tracePt t="110062" x="1797050" y="2679700"/>
          <p14:tracePt t="110079" x="1778000" y="2635250"/>
          <p14:tracePt t="110096" x="1778000" y="2578100"/>
          <p14:tracePt t="110113" x="1778000" y="2514600"/>
          <p14:tracePt t="110129" x="1778000" y="2451100"/>
          <p14:tracePt t="110147" x="1765300" y="2400300"/>
          <p14:tracePt t="110163" x="1746250" y="2362200"/>
          <p14:tracePt t="110179" x="1746250" y="2330450"/>
          <p14:tracePt t="110196" x="1746250" y="2305050"/>
          <p14:tracePt t="110213" x="1746250" y="2266950"/>
          <p14:tracePt t="110215" x="1746250" y="2247900"/>
          <p14:tracePt t="110229" x="1758950" y="2203450"/>
          <p14:tracePt t="110246" x="1771650" y="2159000"/>
          <p14:tracePt t="110263" x="1784350" y="2127250"/>
          <p14:tracePt t="110279" x="1797050" y="2101850"/>
          <p14:tracePt t="110296" x="1816100" y="2070100"/>
          <p14:tracePt t="110313" x="1847850" y="2032000"/>
          <p14:tracePt t="110329" x="1879600" y="1993900"/>
          <p14:tracePt t="110346" x="1924050" y="1962150"/>
          <p14:tracePt t="110362" x="1974850" y="1943100"/>
          <p14:tracePt t="110379" x="2032000" y="1924050"/>
          <p14:tracePt t="110396" x="2114550" y="1905000"/>
          <p14:tracePt t="110413" x="2222500" y="1873250"/>
          <p14:tracePt t="110415" x="2279650" y="1854200"/>
          <p14:tracePt t="110429" x="2419350" y="1816100"/>
          <p14:tracePt t="110446" x="2571750" y="1809750"/>
          <p14:tracePt t="110463" x="2705100" y="1809750"/>
          <p14:tracePt t="110479" x="2851150" y="1809750"/>
          <p14:tracePt t="110496" x="2990850" y="1809750"/>
          <p14:tracePt t="110512" x="3130550" y="1809750"/>
          <p14:tracePt t="110529" x="3270250" y="1809750"/>
          <p14:tracePt t="110546" x="3409950" y="1809750"/>
          <p14:tracePt t="110563" x="3568700" y="1809750"/>
          <p14:tracePt t="110579" x="3733800" y="1809750"/>
          <p14:tracePt t="110596" x="3898900" y="1809750"/>
          <p14:tracePt t="110613" x="4140200" y="1809750"/>
          <p14:tracePt t="110629" x="4311650" y="1809750"/>
          <p14:tracePt t="110646" x="4476750" y="1809750"/>
          <p14:tracePt t="110663" x="4648200" y="1816100"/>
          <p14:tracePt t="110679" x="4819650" y="1822450"/>
          <p14:tracePt t="110696" x="4978400" y="1828800"/>
          <p14:tracePt t="110712" x="5124450" y="1841500"/>
          <p14:tracePt t="110729" x="5251450" y="1860550"/>
          <p14:tracePt t="110746" x="5340350" y="1885950"/>
          <p14:tracePt t="110762" x="5422900" y="1905000"/>
          <p14:tracePt t="110779" x="5473700" y="1924050"/>
          <p14:tracePt t="110796" x="5518150" y="1936750"/>
          <p14:tracePt t="110813" x="5568950" y="1974850"/>
          <p14:tracePt t="110829" x="5600700" y="1993900"/>
          <p14:tracePt t="110846" x="5619750" y="2025650"/>
          <p14:tracePt t="110862" x="5651500" y="2070100"/>
          <p14:tracePt t="110879" x="5676900" y="2108200"/>
          <p14:tracePt t="110896" x="5702300" y="2152650"/>
          <p14:tracePt t="110913" x="5715000" y="2216150"/>
          <p14:tracePt t="110929" x="5715000" y="2292350"/>
          <p14:tracePt t="110946" x="5702300" y="2406650"/>
          <p14:tracePt t="110962" x="5657850" y="2540000"/>
          <p14:tracePt t="110979" x="5607050" y="2673350"/>
          <p14:tracePt t="110996" x="5537200" y="2755900"/>
          <p14:tracePt t="111013" x="5422900" y="2851150"/>
          <p14:tracePt t="111029" x="5359400" y="2895600"/>
          <p14:tracePt t="111046" x="5308600" y="2927350"/>
          <p14:tracePt t="111063" x="5226050" y="2952750"/>
          <p14:tracePt t="111079" x="5130800" y="2978150"/>
          <p14:tracePt t="111096" x="5016500" y="3003550"/>
          <p14:tracePt t="111112" x="4902200" y="3009900"/>
          <p14:tracePt t="111129" x="4806950" y="3009900"/>
          <p14:tracePt t="111147" x="4730750" y="3009900"/>
          <p14:tracePt t="111163" x="4648200" y="3009900"/>
          <p14:tracePt t="111179" x="4578350" y="3009900"/>
          <p14:tracePt t="111196" x="4508500" y="3009900"/>
          <p14:tracePt t="111213" x="4425950" y="3009900"/>
          <p14:tracePt t="111215" x="4381500" y="3009900"/>
          <p14:tracePt t="111229" x="4305300" y="3009900"/>
          <p14:tracePt t="111246" x="4229100" y="3009900"/>
          <p14:tracePt t="111262" x="4127500" y="3009900"/>
          <p14:tracePt t="111279" x="4000500" y="3009900"/>
          <p14:tracePt t="111296" x="3841750" y="3009900"/>
          <p14:tracePt t="111313" x="3676650" y="3009900"/>
          <p14:tracePt t="111329" x="3517900" y="3009900"/>
          <p14:tracePt t="111346" x="3378200" y="3009900"/>
          <p14:tracePt t="111362" x="3276600" y="3009900"/>
          <p14:tracePt t="111380" x="3213100" y="3009900"/>
          <p14:tracePt t="111396" x="3194050" y="3009900"/>
          <p14:tracePt t="111413" x="3168650" y="3009900"/>
          <p14:tracePt t="111430" x="3130550" y="2997200"/>
          <p14:tracePt t="111446" x="3098800" y="2984500"/>
          <p14:tracePt t="111462" x="3067050" y="2971800"/>
          <p14:tracePt t="111479" x="3060700" y="2971800"/>
          <p14:tracePt t="112221" x="3073400" y="2971800"/>
          <p14:tracePt t="112230" x="3130550" y="2965450"/>
          <p14:tracePt t="112246" x="3321050" y="2952750"/>
          <p14:tracePt t="112263" x="3594100" y="2946400"/>
          <p14:tracePt t="112279" x="3987800" y="2946400"/>
          <p14:tracePt t="112296" x="4425950" y="2965450"/>
          <p14:tracePt t="112312" x="4857750" y="3041650"/>
          <p14:tracePt t="112329" x="5194300" y="3092450"/>
          <p14:tracePt t="112346" x="5461000" y="3130550"/>
          <p14:tracePt t="112362" x="5676900" y="3162300"/>
          <p14:tracePt t="112379" x="5822950" y="3162300"/>
          <p14:tracePt t="112396" x="5943600" y="3149600"/>
          <p14:tracePt t="112413" x="6019800" y="3117850"/>
          <p14:tracePt t="112429" x="6032500" y="3105150"/>
          <p14:tracePt t="112446" x="6038850" y="3105150"/>
          <p14:tracePt t="112463" x="6057900" y="3092450"/>
          <p14:tracePt t="112479" x="6102350" y="3067050"/>
          <p14:tracePt t="112496" x="6172200" y="3048000"/>
          <p14:tracePt t="112512" x="6210300" y="3028950"/>
          <p14:tracePt t="112529" x="6223000" y="3028950"/>
          <p14:tracePt t="112546" x="6248400" y="3028950"/>
          <p14:tracePt t="112563" x="6292850" y="3028950"/>
          <p14:tracePt t="112579" x="6369050" y="3028950"/>
          <p14:tracePt t="112596" x="6432550" y="3028950"/>
          <p14:tracePt t="112613" x="6515100" y="3028950"/>
          <p14:tracePt t="112629" x="6578600" y="3054350"/>
          <p14:tracePt t="112646" x="6654800" y="3067050"/>
          <p14:tracePt t="112662" x="6743700" y="3079750"/>
          <p14:tracePt t="112679" x="6832600" y="3086100"/>
          <p14:tracePt t="112696" x="6908800" y="3092450"/>
          <p14:tracePt t="112712" x="6946900" y="3105150"/>
          <p14:tracePt t="112729" x="6965950" y="3111500"/>
          <p14:tracePt t="112746" x="6978650" y="3130550"/>
          <p14:tracePt t="112762" x="6997700" y="3143250"/>
          <p14:tracePt t="112779" x="7010400" y="3155950"/>
          <p14:tracePt t="112796" x="7023100" y="3162300"/>
          <p14:tracePt t="112798" x="7029450" y="3162300"/>
          <p14:tracePt t="112813" x="7035800" y="3168650"/>
          <p14:tracePt t="112829" x="7048500" y="3181350"/>
          <p14:tracePt t="112846" x="7067550" y="3187700"/>
          <p14:tracePt t="112863" x="7073900" y="3187700"/>
          <p14:tracePt t="112950" x="7073900" y="3194050"/>
          <p14:tracePt t="112982" x="7061200" y="3194050"/>
          <p14:tracePt t="112990" x="7048500" y="3194050"/>
          <p14:tracePt t="112997" x="7029450" y="3194050"/>
          <p14:tracePt t="113013" x="6991350" y="3194050"/>
          <p14:tracePt t="113029" x="6953250" y="3194050"/>
          <p14:tracePt t="113046" x="6927850" y="3200400"/>
          <p14:tracePt t="113062" x="6889750" y="3206750"/>
          <p14:tracePt t="113079" x="6858000" y="3206750"/>
          <p14:tracePt t="113096" x="6832600" y="3206750"/>
          <p14:tracePt t="113112" x="6800850" y="3206750"/>
          <p14:tracePt t="113129" x="6762750" y="3206750"/>
          <p14:tracePt t="113146" x="6724650" y="3206750"/>
          <p14:tracePt t="113163" x="6699250" y="3206750"/>
          <p14:tracePt t="113179" x="6680200" y="3206750"/>
          <p14:tracePt t="113196" x="6667500" y="3206750"/>
          <p14:tracePt t="113213" x="6623050" y="3187700"/>
          <p14:tracePt t="113229" x="6591300" y="3181350"/>
          <p14:tracePt t="113246" x="6559550" y="3162300"/>
          <p14:tracePt t="113263" x="6540500" y="3149600"/>
          <p14:tracePt t="113279" x="6521450" y="3136900"/>
          <p14:tracePt t="113296" x="6508750" y="3117850"/>
          <p14:tracePt t="113313" x="6502400" y="3092450"/>
          <p14:tracePt t="113329" x="6496050" y="3054350"/>
          <p14:tracePt t="113346" x="6483350" y="3022600"/>
          <p14:tracePt t="113362" x="6470650" y="2997200"/>
          <p14:tracePt t="113379" x="6464300" y="2971800"/>
          <p14:tracePt t="113396" x="6464300" y="2940050"/>
          <p14:tracePt t="113413" x="6464300" y="2908300"/>
          <p14:tracePt t="113429" x="6464300" y="2889250"/>
          <p14:tracePt t="113446" x="6470650" y="2876550"/>
          <p14:tracePt t="113462" x="6477000" y="2870200"/>
          <p14:tracePt t="113479" x="6483350" y="2863850"/>
          <p14:tracePt t="113496" x="6496050" y="2851150"/>
          <p14:tracePt t="113512" x="6521450" y="2838450"/>
          <p14:tracePt t="113529" x="6572250" y="2819400"/>
          <p14:tracePt t="113546" x="6610350" y="2806700"/>
          <p14:tracePt t="113562" x="6648450" y="2794000"/>
          <p14:tracePt t="113579" x="6686550" y="2787650"/>
          <p14:tracePt t="113596" x="6718300" y="2787650"/>
          <p14:tracePt t="113613" x="6743700" y="2781300"/>
          <p14:tracePt t="113615" x="6769100" y="2781300"/>
          <p14:tracePt t="113629" x="6813550" y="2781300"/>
          <p14:tracePt t="113646" x="6883400" y="2781300"/>
          <p14:tracePt t="113663" x="6927850" y="2781300"/>
          <p14:tracePt t="113679" x="6959600" y="2781300"/>
          <p14:tracePt t="113696" x="6991350" y="2781300"/>
          <p14:tracePt t="113713" x="7010400" y="2781300"/>
          <p14:tracePt t="113729" x="7023100" y="2787650"/>
          <p14:tracePt t="113746" x="7029450" y="2800350"/>
          <p14:tracePt t="113762" x="7035800" y="2825750"/>
          <p14:tracePt t="113779" x="7048500" y="2857500"/>
          <p14:tracePt t="113796" x="7061200" y="2908300"/>
          <p14:tracePt t="113813" x="7073900" y="2952750"/>
          <p14:tracePt t="113815" x="7086600" y="2984500"/>
          <p14:tracePt t="113829" x="7092950" y="3028950"/>
          <p14:tracePt t="113846" x="7092950" y="3067050"/>
          <p14:tracePt t="113863" x="7086600" y="3111500"/>
          <p14:tracePt t="113879" x="7067550" y="3155950"/>
          <p14:tracePt t="113896" x="7042150" y="3206750"/>
          <p14:tracePt t="113913" x="7023100" y="3238500"/>
          <p14:tracePt t="113929" x="7010400" y="3257550"/>
          <p14:tracePt t="113946" x="7004050" y="3263900"/>
          <p14:tracePt t="113962" x="6997700" y="3263900"/>
          <p14:tracePt t="113979" x="6991350" y="3263900"/>
          <p14:tracePt t="113996" x="6978650" y="3263900"/>
          <p14:tracePt t="114013" x="6953250" y="3263900"/>
          <p14:tracePt t="114029" x="6934200" y="3263900"/>
          <p14:tracePt t="114046" x="6902450" y="3263900"/>
          <p14:tracePt t="114062" x="6870700" y="3263900"/>
          <p14:tracePt t="114079" x="6832600" y="3263900"/>
          <p14:tracePt t="114096" x="6807200" y="3263900"/>
          <p14:tracePt t="114112" x="6781800" y="3263900"/>
          <p14:tracePt t="114129" x="6769100" y="3257550"/>
          <p14:tracePt t="114146" x="6737350" y="3251200"/>
          <p14:tracePt t="114163" x="6705600" y="3225800"/>
          <p14:tracePt t="114179" x="6673850" y="3200400"/>
          <p14:tracePt t="114196" x="6635750" y="3175000"/>
          <p14:tracePt t="114213" x="6565900" y="3111500"/>
          <p14:tracePt t="114229" x="6527800" y="3067050"/>
          <p14:tracePt t="114246" x="6496050" y="3022600"/>
          <p14:tracePt t="114262" x="6457950" y="2971800"/>
          <p14:tracePt t="114279" x="6438900" y="2940050"/>
          <p14:tracePt t="114296" x="6438900" y="2921000"/>
          <p14:tracePt t="114313" x="6438900" y="2901950"/>
          <p14:tracePt t="114329" x="6451600" y="2857500"/>
          <p14:tracePt t="114346" x="6521450" y="2819400"/>
          <p14:tracePt t="114362" x="6610350" y="2781300"/>
          <p14:tracePt t="114379" x="6705600" y="2749550"/>
          <p14:tracePt t="114396" x="6788150" y="2724150"/>
          <p14:tracePt t="114413" x="6940550" y="2711450"/>
          <p14:tracePt t="114430" x="7035800" y="2711450"/>
          <p14:tracePt t="114446" x="7105650" y="2736850"/>
          <p14:tracePt t="114463" x="7156450" y="2774950"/>
          <p14:tracePt t="114479" x="7194550" y="2819400"/>
          <p14:tracePt t="114496" x="7219950" y="2870200"/>
          <p14:tracePt t="114512" x="7232650" y="2901950"/>
          <p14:tracePt t="114529" x="7232650" y="2914650"/>
          <p14:tracePt t="114621" x="7232650" y="2921000"/>
          <p14:tracePt t="114630" x="7232650" y="2940050"/>
          <p14:tracePt t="114638" x="7232650" y="2952750"/>
          <p14:tracePt t="114646" x="7232650" y="2965450"/>
          <p14:tracePt t="114663" x="7232650" y="2990850"/>
          <p14:tracePt t="114679" x="7219950" y="3003550"/>
          <p14:tracePt t="114696" x="7207250" y="3022600"/>
          <p14:tracePt t="114712" x="7200900" y="3028950"/>
          <p14:tracePt t="114729" x="7200900" y="3035300"/>
          <p14:tracePt t="115286" x="7194550" y="3035300"/>
          <p14:tracePt t="117646" x="7181850" y="3035300"/>
          <p14:tracePt t="117654" x="7169150" y="3035300"/>
          <p14:tracePt t="117662" x="7162800" y="3035300"/>
          <p14:tracePt t="117679" x="7162800" y="3041650"/>
          <p14:tracePt t="117766" x="7150100" y="3041650"/>
          <p14:tracePt t="117774" x="7137400" y="3041650"/>
          <p14:tracePt t="117781" x="7124700" y="3041650"/>
          <p14:tracePt t="117796" x="7092950" y="3041650"/>
          <p14:tracePt t="117813" x="6940550" y="3079750"/>
          <p14:tracePt t="117829" x="6781800" y="3130550"/>
          <p14:tracePt t="117846" x="6616700" y="3181350"/>
          <p14:tracePt t="117863" x="6489700" y="3219450"/>
          <p14:tracePt t="117879" x="6394450" y="3225800"/>
          <p14:tracePt t="117896" x="6337300" y="3225800"/>
          <p14:tracePt t="117913" x="6318250" y="3225800"/>
          <p14:tracePt t="118102" x="6311900" y="3225800"/>
          <p14:tracePt t="118118" x="6305550" y="3219450"/>
          <p14:tracePt t="118134" x="6299200" y="3213100"/>
          <p14:tracePt t="118150" x="6292850" y="3213100"/>
          <p14:tracePt t="118158" x="6286500" y="3213100"/>
          <p14:tracePt t="118165" x="6286500" y="3206750"/>
          <p14:tracePt t="118238" x="6286500" y="3200400"/>
          <p14:tracePt t="118246" x="6280150" y="3200400"/>
          <p14:tracePt t="118263" x="6254750" y="3200400"/>
          <p14:tracePt t="118279" x="6210300" y="3200400"/>
          <p14:tracePt t="118296" x="6127750" y="3206750"/>
          <p14:tracePt t="118313" x="6000750" y="3238500"/>
          <p14:tracePt t="118329" x="5784850" y="3270250"/>
          <p14:tracePt t="118346" x="5518150" y="3276600"/>
          <p14:tracePt t="118362" x="5226050" y="3333750"/>
          <p14:tracePt t="118379" x="4908550" y="3403600"/>
          <p14:tracePt t="118396" x="4533900" y="3435350"/>
          <p14:tracePt t="118413" x="4051300" y="3441700"/>
          <p14:tracePt t="118429" x="3803650" y="3441700"/>
          <p14:tracePt t="118446" x="3625850" y="3448050"/>
          <p14:tracePt t="118462" x="3511550" y="3448050"/>
          <p14:tracePt t="118480" x="3422650" y="3460750"/>
          <p14:tracePt t="118496" x="3365500" y="3467100"/>
          <p14:tracePt t="118513" x="3333750" y="3467100"/>
          <p14:tracePt t="118529" x="3321050" y="3460750"/>
          <p14:tracePt t="118782" x="3289300" y="3460750"/>
          <p14:tracePt t="118790" x="3219450" y="3460750"/>
          <p14:tracePt t="118798" x="3136900" y="3435350"/>
          <p14:tracePt t="118813" x="2933700" y="3365500"/>
          <p14:tracePt t="118829" x="2730500" y="3295650"/>
          <p14:tracePt t="118846" x="2501900" y="3206750"/>
          <p14:tracePt t="118863" x="2311400" y="3130550"/>
          <p14:tracePt t="118879" x="2159000" y="3073400"/>
          <p14:tracePt t="118896" x="2057400" y="3016250"/>
          <p14:tracePt t="118912" x="1981200" y="2965450"/>
          <p14:tracePt t="118929" x="1949450" y="2908300"/>
          <p14:tracePt t="118946" x="1930400" y="2870200"/>
          <p14:tracePt t="118963" x="1924050" y="2844800"/>
          <p14:tracePt t="118979" x="1917700" y="2838450"/>
          <p14:tracePt t="118996" x="1917700" y="2832100"/>
          <p14:tracePt t="119013" x="1917700" y="2825750"/>
          <p14:tracePt t="119029" x="1917700" y="2819400"/>
          <p14:tracePt t="119046" x="1917700" y="2813050"/>
          <p14:tracePt t="119254" x="1911350" y="2813050"/>
          <p14:tracePt t="119286" x="1911350" y="2806700"/>
          <p14:tracePt t="119294" x="1905000" y="2800350"/>
          <p14:tracePt t="119301" x="1905000" y="2794000"/>
          <p14:tracePt t="119312" x="1905000" y="2787650"/>
          <p14:tracePt t="119329" x="1898650" y="2781300"/>
          <p14:tracePt t="119346" x="1892300" y="2774950"/>
          <p14:tracePt t="119478" x="1898650" y="2774950"/>
          <p14:tracePt t="119502" x="1905000" y="2774950"/>
          <p14:tracePt t="119558" x="1911350" y="2774950"/>
          <p14:tracePt t="119566" x="1917700" y="2781300"/>
          <p14:tracePt t="119574" x="1924050" y="2781300"/>
          <p14:tracePt t="119581" x="1943100" y="2794000"/>
          <p14:tracePt t="119596" x="1955800" y="2794000"/>
          <p14:tracePt t="119613" x="1987550" y="2794000"/>
          <p14:tracePt t="119629" x="2000250" y="2794000"/>
          <p14:tracePt t="119646" x="2006600" y="2787650"/>
          <p14:tracePt t="119662" x="2012950" y="2787650"/>
          <p14:tracePt t="119696" x="2019300" y="2787650"/>
          <p14:tracePt t="119712" x="2025650" y="2787650"/>
          <p14:tracePt t="119746" x="2025650" y="2774950"/>
          <p14:tracePt t="119822" x="2012950" y="2774950"/>
          <p14:tracePt t="119830" x="1993900" y="2774950"/>
          <p14:tracePt t="119846" x="1974850" y="2774950"/>
          <p14:tracePt t="119862" x="1949450" y="2768600"/>
          <p14:tracePt t="119879" x="1879600" y="2749550"/>
          <p14:tracePt t="119896" x="1765300" y="2705100"/>
          <p14:tracePt t="119913" x="1631950" y="2660650"/>
          <p14:tracePt t="119929" x="1492250" y="2565400"/>
          <p14:tracePt t="119946" x="1371600" y="2463800"/>
          <p14:tracePt t="119962" x="1282700" y="2330450"/>
          <p14:tracePt t="119979" x="1193800" y="2178050"/>
          <p14:tracePt t="119996" x="1143000" y="2012950"/>
          <p14:tracePt t="120013" x="1143000" y="1790700"/>
          <p14:tracePt t="120029" x="1200150" y="1657350"/>
          <p14:tracePt t="120046" x="1244600" y="1517650"/>
          <p14:tracePt t="120063" x="1308100" y="1390650"/>
          <p14:tracePt t="120079" x="1403350" y="1270000"/>
          <p14:tracePt t="120096" x="1536700" y="1130300"/>
          <p14:tracePt t="120113" x="1701800" y="1022350"/>
          <p14:tracePt t="120129" x="1854200" y="933450"/>
          <p14:tracePt t="120146" x="2000250" y="882650"/>
          <p14:tracePt t="120163" x="2171700" y="844550"/>
          <p14:tracePt t="120179" x="2362200" y="844550"/>
          <p14:tracePt t="120196" x="2571750" y="844550"/>
          <p14:tracePt t="120213" x="2774950" y="889000"/>
          <p14:tracePt t="120215" x="2857500" y="914400"/>
          <p14:tracePt t="120229" x="2978150" y="1009650"/>
          <p14:tracePt t="120246" x="3041650" y="1149350"/>
          <p14:tracePt t="120263" x="3105150" y="1365250"/>
          <p14:tracePt t="120279" x="3181350" y="1625600"/>
          <p14:tracePt t="120296" x="3225800" y="1885950"/>
          <p14:tracePt t="120313" x="3244850" y="2165350"/>
          <p14:tracePt t="120329" x="3232150" y="2413000"/>
          <p14:tracePt t="120346" x="3162300" y="2616200"/>
          <p14:tracePt t="120362" x="3067050" y="2787650"/>
          <p14:tracePt t="120379" x="2952750" y="2895600"/>
          <p14:tracePt t="120396" x="2844800" y="2927350"/>
          <p14:tracePt t="120413" x="2743200" y="2914650"/>
          <p14:tracePt t="120429" x="2698750" y="2870200"/>
          <p14:tracePt t="120446" x="2686050" y="2806700"/>
          <p14:tracePt t="120463" x="2730500" y="2724150"/>
          <p14:tracePt t="120479" x="2857500" y="2641600"/>
          <p14:tracePt t="120496" x="3048000" y="2559050"/>
          <p14:tracePt t="120512" x="3270250" y="2508250"/>
          <p14:tracePt t="120529" x="3511550" y="2476500"/>
          <p14:tracePt t="120546" x="3733800" y="2470150"/>
          <p14:tracePt t="120563" x="3911600" y="2470150"/>
          <p14:tracePt t="120579" x="4025900" y="2470150"/>
          <p14:tracePt t="120596" x="4038600" y="2482850"/>
          <p14:tracePt t="120613" x="4006850" y="2489200"/>
          <p14:tracePt t="120615" x="3975100" y="2495550"/>
          <p14:tracePt t="120629" x="3867150" y="2495550"/>
          <p14:tracePt t="120646" x="3727450" y="2495550"/>
          <p14:tracePt t="120663" x="3581400" y="2425700"/>
          <p14:tracePt t="120679" x="3486150" y="2324100"/>
          <p14:tracePt t="120696" x="3416300" y="2190750"/>
          <p14:tracePt t="120713" x="3365500" y="2006600"/>
          <p14:tracePt t="120729" x="3340100" y="1778000"/>
          <p14:tracePt t="120746" x="3340100" y="1536700"/>
          <p14:tracePt t="120762" x="3346450" y="1358900"/>
          <p14:tracePt t="120779" x="3346450" y="1212850"/>
          <p14:tracePt t="120796" x="3378200" y="1098550"/>
          <p14:tracePt t="120813" x="3448050" y="971550"/>
          <p14:tracePt t="120830" x="3549650" y="920750"/>
          <p14:tracePt t="120846" x="3702050" y="889000"/>
          <p14:tracePt t="120863" x="3924300" y="857250"/>
          <p14:tracePt t="120880" x="4127500" y="863600"/>
          <p14:tracePt t="120896" x="4273550" y="889000"/>
          <p14:tracePt t="120913" x="4381500" y="952500"/>
          <p14:tracePt t="120930" x="4451350" y="1073150"/>
          <p14:tracePt t="120946" x="4508500" y="1270000"/>
          <p14:tracePt t="120963" x="4527550" y="1485900"/>
          <p14:tracePt t="120979" x="4527550" y="1758950"/>
          <p14:tracePt t="120996" x="4540250" y="2025650"/>
          <p14:tracePt t="121013" x="4483100" y="2241550"/>
          <p14:tracePt t="121015" x="4451350" y="2349500"/>
          <p14:tracePt t="121030" x="4375150" y="2527300"/>
          <p14:tracePt t="121046" x="4292600" y="2667000"/>
          <p14:tracePt t="121063" x="4191000" y="2730500"/>
          <p14:tracePt t="121079" x="4114800" y="2736850"/>
          <p14:tracePt t="121096" x="4070350" y="2705100"/>
          <p14:tracePt t="121113" x="4038600" y="2622550"/>
          <p14:tracePt t="121129" x="4025900" y="2533650"/>
          <p14:tracePt t="121146" x="4089400" y="2476500"/>
          <p14:tracePt t="121163" x="4184650" y="2425700"/>
          <p14:tracePt t="121179" x="4349750" y="2393950"/>
          <p14:tracePt t="121196" x="4578350" y="2393950"/>
          <p14:tracePt t="121213" x="4851400" y="2393950"/>
          <p14:tracePt t="121215" x="4991100" y="2393950"/>
          <p14:tracePt t="121229" x="5238750" y="2413000"/>
          <p14:tracePt t="121246" x="5429250" y="2476500"/>
          <p14:tracePt t="121263" x="5549900" y="2520950"/>
          <p14:tracePt t="121279" x="5568950" y="2533650"/>
          <p14:tracePt t="121313" x="5549900" y="2527300"/>
          <p14:tracePt t="121329" x="5486400" y="2444750"/>
          <p14:tracePt t="121346" x="5391150" y="2305050"/>
          <p14:tracePt t="121363" x="5308600" y="2146300"/>
          <p14:tracePt t="121379" x="5238750" y="1955800"/>
          <p14:tracePt t="121396" x="5213350" y="1695450"/>
          <p14:tracePt t="121413" x="5213350" y="1295400"/>
          <p14:tracePt t="121429" x="5232400" y="1104900"/>
          <p14:tracePt t="121446" x="5270500" y="1003300"/>
          <p14:tracePt t="121463" x="5327650" y="939800"/>
          <p14:tracePt t="121479" x="5410200" y="927100"/>
          <p14:tracePt t="121496" x="5518150" y="939800"/>
          <p14:tracePt t="121513" x="5645150" y="1009650"/>
          <p14:tracePt t="121529" x="5759450" y="1200150"/>
          <p14:tracePt t="121546" x="5829300" y="1441450"/>
          <p14:tracePt t="121563" x="5854700" y="1714500"/>
          <p14:tracePt t="121579" x="5810250" y="1987550"/>
          <p14:tracePt t="121596" x="5594350" y="2209800"/>
          <p14:tracePt t="121613" x="5194300" y="2489200"/>
          <p14:tracePt t="121630" x="4908550" y="2660650"/>
          <p14:tracePt t="121646" x="4565650" y="2749550"/>
          <p14:tracePt t="121663" x="4146550" y="2787650"/>
          <p14:tracePt t="121679" x="3702050" y="2787650"/>
          <p14:tracePt t="121696" x="3289300" y="2787650"/>
          <p14:tracePt t="121713" x="2914650" y="2762250"/>
          <p14:tracePt t="121729" x="2616200" y="2692400"/>
          <p14:tracePt t="121746" x="2406650" y="2647950"/>
          <p14:tracePt t="121763" x="2228850" y="2622550"/>
          <p14:tracePt t="121779" x="2095500" y="2597150"/>
          <p14:tracePt t="121796" x="2012950" y="2578100"/>
          <p14:tracePt t="121813" x="1981200" y="2578100"/>
          <p14:tracePt t="121846" x="1974850" y="2571750"/>
          <p14:tracePt t="121902" x="1974850" y="2565400"/>
          <p14:tracePt t="121934" x="1968500" y="2565400"/>
          <p14:tracePt t="121942" x="1968500" y="2559050"/>
          <p14:tracePt t="121949" x="1981200" y="2546350"/>
          <p14:tracePt t="121962" x="2019300" y="2533650"/>
          <p14:tracePt t="121979" x="2127250" y="2489200"/>
          <p14:tracePt t="121996" x="2292350" y="2438400"/>
          <p14:tracePt t="122013" x="2711450" y="2368550"/>
          <p14:tracePt t="122029" x="3003550" y="2362200"/>
          <p14:tracePt t="122046" x="3282950" y="2362200"/>
          <p14:tracePt t="122063" x="3498850" y="2362200"/>
          <p14:tracePt t="122079" x="3644900" y="2362200"/>
          <p14:tracePt t="122096" x="3746500" y="2362200"/>
          <p14:tracePt t="122113" x="3790950" y="2362200"/>
          <p14:tracePt t="122129" x="3810000" y="2362200"/>
          <p14:tracePt t="122147" x="3810000" y="2368550"/>
          <p14:tracePt t="122163" x="3810000" y="2374900"/>
          <p14:tracePt t="122179" x="3797300" y="2374900"/>
          <p14:tracePt t="122213" x="3867150" y="2381250"/>
          <p14:tracePt t="122229" x="4006850" y="2381250"/>
          <p14:tracePt t="122246" x="4210050" y="2381250"/>
          <p14:tracePt t="122263" x="4464050" y="2381250"/>
          <p14:tracePt t="122279" x="4737100" y="2381250"/>
          <p14:tracePt t="122296" x="5010150" y="2381250"/>
          <p14:tracePt t="122313" x="5283200" y="2381250"/>
          <p14:tracePt t="122329" x="5505450" y="2381250"/>
          <p14:tracePt t="122346" x="5594350" y="2400300"/>
          <p14:tracePt t="122363" x="5600700" y="2400300"/>
          <p14:tracePt t="122380" x="5549900" y="2406650"/>
          <p14:tracePt t="122396" x="5403850" y="2406650"/>
          <p14:tracePt t="122397" x="5302250" y="2406650"/>
          <p14:tracePt t="122413" x="5048250" y="2406650"/>
          <p14:tracePt t="122430" x="4768850" y="2406650"/>
          <p14:tracePt t="122446" x="4406900" y="2406650"/>
          <p14:tracePt t="122462" x="3994150" y="2406650"/>
          <p14:tracePt t="122479" x="3581400" y="2406650"/>
          <p14:tracePt t="122496" x="3200400" y="2355850"/>
          <p14:tracePt t="122513" x="2895600" y="2273300"/>
          <p14:tracePt t="122530" x="2654300" y="2190750"/>
          <p14:tracePt t="122546" x="2451100" y="2120900"/>
          <p14:tracePt t="122563" x="2298700" y="2070100"/>
          <p14:tracePt t="122579" x="2190750" y="2032000"/>
          <p14:tracePt t="122596" x="2159000" y="2006600"/>
          <p14:tracePt t="122613" x="2152650" y="2006600"/>
          <p14:tracePt t="122629" x="2152650" y="2025650"/>
          <p14:tracePt t="122646" x="2152650" y="2044700"/>
          <p14:tracePt t="122821" x="2120900" y="2044700"/>
          <p14:tracePt t="122830" x="2070100" y="2032000"/>
          <p14:tracePt t="122846" x="1955800" y="1987550"/>
          <p14:tracePt t="122863" x="1841500" y="1949450"/>
          <p14:tracePt t="122879" x="1746250" y="1892300"/>
          <p14:tracePt t="122896" x="1670050" y="1841500"/>
          <p14:tracePt t="122913" x="1612900" y="1784350"/>
          <p14:tracePt t="122929" x="1543050" y="1714500"/>
          <p14:tracePt t="122946" x="1466850" y="1651000"/>
          <p14:tracePt t="122963" x="1365250" y="1587500"/>
          <p14:tracePt t="122980" x="1282700" y="1543050"/>
          <p14:tracePt t="122996" x="1225550" y="1504950"/>
          <p14:tracePt t="122998" x="1200150" y="1485900"/>
          <p14:tracePt t="123013" x="1181100" y="1454150"/>
          <p14:tracePt t="123029" x="1162050" y="1339850"/>
          <p14:tracePt t="123046" x="1149350" y="1257300"/>
          <p14:tracePt t="123063" x="1130300" y="1200150"/>
          <p14:tracePt t="123079" x="1117600" y="1181100"/>
          <p14:tracePt t="123096" x="1117600" y="1174750"/>
          <p14:tracePt t="123113" x="1117600" y="1168400"/>
          <p14:tracePt t="123129" x="1117600" y="1162050"/>
          <p14:tracePt t="123147" x="1117600" y="1155700"/>
          <p14:tracePt t="123163" x="1117600" y="1143000"/>
          <p14:tracePt t="123179" x="1117600" y="1130300"/>
          <p14:tracePt t="123196" x="1117600" y="1117600"/>
          <p14:tracePt t="123213" x="1104900" y="1098550"/>
          <p14:tracePt t="123215" x="1104900" y="1092200"/>
          <p14:tracePt t="123229" x="1098550" y="1085850"/>
          <p14:tracePt t="123430" x="1098550" y="1079500"/>
          <p14:tracePt t="123438" x="1098550" y="1073150"/>
          <p14:tracePt t="123446" x="1098550" y="1066800"/>
          <p14:tracePt t="123463" x="1098550" y="1060450"/>
          <p14:tracePt t="123479" x="1098550" y="1047750"/>
          <p14:tracePt t="123558" x="1098550" y="1041400"/>
          <p14:tracePt t="123567" x="1098550" y="1035050"/>
          <p14:tracePt t="123686" x="1098550" y="1028700"/>
          <p14:tracePt t="123694" x="1098550" y="1022350"/>
          <p14:tracePt t="123701" x="1098550" y="1016000"/>
          <p14:tracePt t="123712" x="1098550" y="1009650"/>
          <p14:tracePt t="123729" x="1098550" y="1003300"/>
          <p14:tracePt t="123746" x="1092200" y="996950"/>
          <p14:tracePt t="123763" x="1079500" y="990600"/>
          <p14:tracePt t="123779" x="1073150" y="984250"/>
          <p14:tracePt t="123796" x="1054100" y="971550"/>
          <p14:tracePt t="123813" x="1035050" y="965200"/>
          <p14:tracePt t="123815" x="1022350" y="965200"/>
          <p14:tracePt t="123829" x="1016000" y="958850"/>
          <p14:tracePt t="123846" x="1009650" y="958850"/>
          <p14:tracePt t="123958" x="1009650" y="952500"/>
          <p14:tracePt t="123974" x="1009650" y="946150"/>
          <p14:tracePt t="123982" x="1009650" y="939800"/>
          <p14:tracePt t="123990" x="1009650" y="933450"/>
          <p14:tracePt t="123997" x="1003300" y="927100"/>
          <p14:tracePt t="124013" x="1003300" y="920750"/>
          <p14:tracePt t="124029" x="996950" y="908050"/>
          <p14:tracePt t="124262" x="996950" y="901700"/>
          <p14:tracePt t="124302" x="996950" y="895350"/>
          <p14:tracePt t="124430" x="1003300" y="895350"/>
          <p14:tracePt t="124438" x="1003300" y="889000"/>
          <p14:tracePt t="124446" x="1009650" y="889000"/>
          <p14:tracePt t="124463" x="1016000" y="889000"/>
          <p14:tracePt t="124479" x="1022350" y="882650"/>
          <p14:tracePt t="124496" x="1035050" y="882650"/>
          <p14:tracePt t="124513" x="1054100" y="876300"/>
          <p14:tracePt t="124529" x="1073150" y="876300"/>
          <p14:tracePt t="124546" x="1104900" y="876300"/>
          <p14:tracePt t="124563" x="1149350" y="876300"/>
          <p14:tracePt t="124579" x="1206500" y="876300"/>
          <p14:tracePt t="124596" x="1282700" y="889000"/>
          <p14:tracePt t="124613" x="1409700" y="952500"/>
          <p14:tracePt t="124629" x="1517650" y="1028700"/>
          <p14:tracePt t="124646" x="1612900" y="1104900"/>
          <p14:tracePt t="124662" x="1682750" y="1200150"/>
          <p14:tracePt t="124679" x="1752600" y="1301750"/>
          <p14:tracePt t="124696" x="1803400" y="1377950"/>
          <p14:tracePt t="124713" x="1835150" y="1422400"/>
          <p14:tracePt t="124729" x="1841500" y="1441450"/>
          <p14:tracePt t="124763" x="1847850" y="1441450"/>
          <p14:tracePt t="124854" x="1841500" y="1428750"/>
          <p14:tracePt t="124862" x="1835150" y="1409700"/>
          <p14:tracePt t="124879" x="1822450" y="1377950"/>
          <p14:tracePt t="124896" x="1816100" y="1346200"/>
          <p14:tracePt t="124913" x="1809750" y="1308100"/>
          <p14:tracePt t="124929" x="1809750" y="1289050"/>
          <p14:tracePt t="124946" x="1809750" y="1282700"/>
          <p14:tracePt t="124979" x="1816100" y="1282700"/>
          <p14:tracePt t="124996" x="1847850" y="1314450"/>
          <p14:tracePt t="125013" x="1905000" y="1390650"/>
          <p14:tracePt t="125029" x="1936750" y="1454150"/>
          <p14:tracePt t="125046" x="1955800" y="1504950"/>
          <p14:tracePt t="125063" x="1955800" y="1536700"/>
          <p14:tracePt t="125079" x="1949450" y="1543050"/>
          <p14:tracePt t="125096" x="1924050" y="1549400"/>
          <p14:tracePt t="125113" x="1885950" y="1549400"/>
          <p14:tracePt t="125129" x="1847850" y="1549400"/>
          <p14:tracePt t="125146" x="1816100" y="1543050"/>
          <p14:tracePt t="125163" x="1790700" y="1524000"/>
          <p14:tracePt t="125180" x="1778000" y="1517650"/>
          <p14:tracePt t="125196" x="1771650" y="1511300"/>
          <p14:tracePt t="125262" x="1778000" y="1511300"/>
          <p14:tracePt t="125654" x="1771650" y="1511300"/>
          <p14:tracePt t="125662" x="1765300" y="1511300"/>
          <p14:tracePt t="125670" x="1752600" y="1504950"/>
          <p14:tracePt t="125679" x="1701800" y="1492250"/>
          <p14:tracePt t="125696" x="1581150" y="1447800"/>
          <p14:tracePt t="125713" x="1466850" y="1403350"/>
          <p14:tracePt t="125729" x="1352550" y="1365250"/>
          <p14:tracePt t="125746" x="1257300" y="1333500"/>
          <p14:tracePt t="125763" x="1168400" y="1308100"/>
          <p14:tracePt t="125779" x="1111250" y="1282700"/>
          <p14:tracePt t="125796" x="1073150" y="1257300"/>
          <p14:tracePt t="125813" x="1054100" y="1244600"/>
          <p14:tracePt t="125815" x="1041400" y="1238250"/>
          <p14:tracePt t="125830" x="1022350" y="1219200"/>
          <p14:tracePt t="125846" x="977900" y="1200150"/>
          <p14:tracePt t="125863" x="908050" y="1174750"/>
          <p14:tracePt t="125879" x="838200" y="1149350"/>
          <p14:tracePt t="125896" x="787400" y="1117600"/>
          <p14:tracePt t="125913" x="755650" y="1092200"/>
          <p14:tracePt t="125929" x="755650" y="1066800"/>
          <p14:tracePt t="125946" x="755650" y="1028700"/>
          <p14:tracePt t="125963" x="774700" y="977900"/>
          <p14:tracePt t="125980" x="825500" y="927100"/>
          <p14:tracePt t="125996" x="914400" y="901700"/>
          <p14:tracePt t="126013" x="1060450" y="869950"/>
          <p14:tracePt t="126029" x="1174750" y="869950"/>
          <p14:tracePt t="126046" x="1282700" y="869950"/>
          <p14:tracePt t="126063" x="1377950" y="882650"/>
          <p14:tracePt t="126079" x="1454150" y="908050"/>
          <p14:tracePt t="126096" x="1498600" y="952500"/>
          <p14:tracePt t="126113" x="1517650" y="1016000"/>
          <p14:tracePt t="126130" x="1524000" y="1104900"/>
          <p14:tracePt t="126147" x="1524000" y="1219200"/>
          <p14:tracePt t="126163" x="1524000" y="1308100"/>
          <p14:tracePt t="126180" x="1524000" y="1358900"/>
          <p14:tracePt t="126196" x="1536700" y="1377950"/>
          <p14:tracePt t="126213" x="1549400" y="1377950"/>
          <p14:tracePt t="126229" x="1600200" y="1377950"/>
          <p14:tracePt t="126246" x="1682750" y="1377950"/>
          <p14:tracePt t="126263" x="1790700" y="1416050"/>
          <p14:tracePt t="126279" x="1873250" y="1454150"/>
          <p14:tracePt t="126296" x="1955800" y="1511300"/>
          <p14:tracePt t="126313" x="2032000" y="1562100"/>
          <p14:tracePt t="126330" x="2095500" y="1593850"/>
          <p14:tracePt t="126346" x="2120900" y="1612900"/>
          <p14:tracePt t="126406" x="2114550" y="1612900"/>
          <p14:tracePt t="126415" x="2114550" y="1600200"/>
          <p14:tracePt t="126421" x="2114550" y="1593850"/>
          <p14:tracePt t="126447" x="2114550" y="1587500"/>
          <p14:tracePt t="126453" x="2114550" y="1581150"/>
          <p14:tracePt t="126462" x="2114550" y="1574800"/>
          <p14:tracePt t="126479" x="2120900" y="1574800"/>
          <p14:tracePt t="126496" x="2139950" y="1574800"/>
          <p14:tracePt t="126513" x="2146300" y="1574800"/>
          <p14:tracePt t="126546" x="2146300" y="1587500"/>
          <p14:tracePt t="126563" x="2146300" y="1600200"/>
          <p14:tracePt t="126579" x="2133600" y="1600200"/>
          <p14:tracePt t="126597" x="2114550" y="1606550"/>
          <p14:tracePt t="126613" x="2101850" y="1606550"/>
          <p14:tracePt t="126646" x="2101850" y="1612900"/>
          <p14:tracePt t="126663" x="2101850" y="1625600"/>
          <p14:tracePt t="126679" x="2127250" y="1644650"/>
          <p14:tracePt t="126696" x="2146300" y="1663700"/>
          <p14:tracePt t="126713" x="2159000" y="1676400"/>
          <p14:tracePt t="126730" x="2171700" y="1676400"/>
          <p14:tracePt t="126746" x="2171700" y="1682750"/>
          <p14:tracePt t="126782" x="2171700" y="1689100"/>
          <p14:tracePt t="126798" x="2178050" y="1695450"/>
          <p14:tracePt t="126812" x="2178050" y="1701800"/>
          <p14:tracePt t="126829" x="2178050" y="1720850"/>
          <p14:tracePt t="126846" x="2178050" y="1758950"/>
          <p14:tracePt t="126863" x="2178050" y="1797050"/>
          <p14:tracePt t="126879" x="2171700" y="1847850"/>
          <p14:tracePt t="126896" x="2146300" y="1892300"/>
          <p14:tracePt t="126913" x="2120900" y="1955800"/>
          <p14:tracePt t="126929" x="2120900" y="2019300"/>
          <p14:tracePt t="126946" x="2120900" y="2076450"/>
          <p14:tracePt t="126963" x="2120900" y="2114550"/>
          <p14:tracePt t="126979" x="2120900" y="2159000"/>
          <p14:tracePt t="126996" x="2120900" y="2203450"/>
          <p14:tracePt t="127013" x="2120900" y="2273300"/>
          <p14:tracePt t="127030" x="2159000" y="2336800"/>
          <p14:tracePt t="127046" x="2184400" y="2368550"/>
          <p14:tracePt t="127063" x="2184400" y="2387600"/>
          <p14:tracePt t="127079" x="2184400" y="2393950"/>
          <p14:tracePt t="127096" x="2139950" y="2400300"/>
          <p14:tracePt t="127113" x="2070100" y="2400300"/>
          <p14:tracePt t="127130" x="2000250" y="2381250"/>
          <p14:tracePt t="127146" x="1930400" y="2330450"/>
          <p14:tracePt t="127163" x="1873250" y="2273300"/>
          <p14:tracePt t="127179" x="1822450" y="2197100"/>
          <p14:tracePt t="127196" x="1784350" y="2120900"/>
          <p14:tracePt t="127213" x="1778000" y="2076450"/>
          <p14:tracePt t="127229" x="1790700" y="2038350"/>
          <p14:tracePt t="127246" x="1816100" y="1993900"/>
          <p14:tracePt t="127263" x="1866900" y="1962150"/>
          <p14:tracePt t="127280" x="1930400" y="1949450"/>
          <p14:tracePt t="127296" x="2012950" y="1943100"/>
          <p14:tracePt t="127313" x="2108200" y="1936750"/>
          <p14:tracePt t="127329" x="2228850" y="1936750"/>
          <p14:tracePt t="127346" x="2355850" y="1911350"/>
          <p14:tracePt t="127363" x="2489200" y="1885950"/>
          <p14:tracePt t="127380" x="2609850" y="1873250"/>
          <p14:tracePt t="127396" x="2724150" y="1873250"/>
          <p14:tracePt t="127398" x="2781300" y="1873250"/>
          <p14:tracePt t="127414" x="2895600" y="1873250"/>
          <p14:tracePt t="127429" x="3035300" y="1873250"/>
          <p14:tracePt t="127446" x="3168650" y="1873250"/>
          <p14:tracePt t="127463" x="3289300" y="1873250"/>
          <p14:tracePt t="127479" x="3397250" y="1866900"/>
          <p14:tracePt t="127496" x="3486150" y="1866900"/>
          <p14:tracePt t="127513" x="3556000" y="1866900"/>
          <p14:tracePt t="127529" x="3638550" y="1866900"/>
          <p14:tracePt t="127546" x="3721100" y="1866900"/>
          <p14:tracePt t="127563" x="3790950" y="1866900"/>
          <p14:tracePt t="127580" x="3860800" y="1866900"/>
          <p14:tracePt t="127596" x="3937000" y="1866900"/>
          <p14:tracePt t="127613" x="4025900" y="1860550"/>
          <p14:tracePt t="127629" x="4089400" y="1860550"/>
          <p14:tracePt t="127646" x="4165600" y="1860550"/>
          <p14:tracePt t="127663" x="4241800" y="1860550"/>
          <p14:tracePt t="127679" x="4330700" y="1860550"/>
          <p14:tracePt t="127696" x="4419600" y="1860550"/>
          <p14:tracePt t="127713" x="4521200" y="1854200"/>
          <p14:tracePt t="127729" x="4622800" y="1854200"/>
          <p14:tracePt t="127746" x="4718050" y="1854200"/>
          <p14:tracePt t="127763" x="4806950" y="1854200"/>
          <p14:tracePt t="127779" x="4895850" y="1854200"/>
          <p14:tracePt t="127796" x="4984750" y="1854200"/>
          <p14:tracePt t="127813" x="5086350" y="1860550"/>
          <p14:tracePt t="127829" x="5149850" y="1860550"/>
          <p14:tracePt t="127846" x="5207000" y="1860550"/>
          <p14:tracePt t="127863" x="5264150" y="1879600"/>
          <p14:tracePt t="127880" x="5327650" y="1898650"/>
          <p14:tracePt t="127896" x="5397500" y="1917700"/>
          <p14:tracePt t="127913" x="5454650" y="1936750"/>
          <p14:tracePt t="127929" x="5511800" y="1955800"/>
          <p14:tracePt t="127946" x="5575300" y="1981200"/>
          <p14:tracePt t="127963" x="5632450" y="1993900"/>
          <p14:tracePt t="127980" x="5676900" y="2006600"/>
          <p14:tracePt t="127996" x="5702300" y="2019300"/>
          <p14:tracePt t="128013" x="5721350" y="2032000"/>
          <p14:tracePt t="128029" x="5727700" y="2044700"/>
          <p14:tracePt t="128046" x="5746750" y="2063750"/>
          <p14:tracePt t="128063" x="5765800" y="2076450"/>
          <p14:tracePt t="128079" x="5791200" y="2095500"/>
          <p14:tracePt t="128096" x="5822950" y="2120900"/>
          <p14:tracePt t="128113" x="5842000" y="2139950"/>
          <p14:tracePt t="128129" x="5848350" y="2159000"/>
          <p14:tracePt t="128146" x="5867400" y="2190750"/>
          <p14:tracePt t="128163" x="5892800" y="2228850"/>
          <p14:tracePt t="128179" x="5918200" y="2266950"/>
          <p14:tracePt t="128196" x="5924550" y="2292350"/>
          <p14:tracePt t="128213" x="5937250" y="2343150"/>
          <p14:tracePt t="128229" x="5937250" y="2381250"/>
          <p14:tracePt t="128246" x="5937250" y="2413000"/>
          <p14:tracePt t="128263" x="5937250" y="2451100"/>
          <p14:tracePt t="128279" x="5937250" y="2489200"/>
          <p14:tracePt t="128296" x="5937250" y="2514600"/>
          <p14:tracePt t="128313" x="5937250" y="2540000"/>
          <p14:tracePt t="128329" x="5924550" y="2565400"/>
          <p14:tracePt t="128346" x="5911850" y="2603500"/>
          <p14:tracePt t="128363" x="5905500" y="2635250"/>
          <p14:tracePt t="128379" x="5892800" y="2667000"/>
          <p14:tracePt t="128396" x="5867400" y="2686050"/>
          <p14:tracePt t="128413" x="5829300" y="2724150"/>
          <p14:tracePt t="128430" x="5797550" y="2743200"/>
          <p14:tracePt t="128446" x="5753100" y="2774950"/>
          <p14:tracePt t="128463" x="5708650" y="2806700"/>
          <p14:tracePt t="128480" x="5651500" y="2838450"/>
          <p14:tracePt t="128496" x="5588000" y="2863850"/>
          <p14:tracePt t="128513" x="5499100" y="2882900"/>
          <p14:tracePt t="128529" x="5410200" y="2908300"/>
          <p14:tracePt t="128546" x="5314950" y="2933700"/>
          <p14:tracePt t="128563" x="5226050" y="2952750"/>
          <p14:tracePt t="128579" x="5118100" y="2978150"/>
          <p14:tracePt t="128596" x="4991100" y="2997200"/>
          <p14:tracePt t="128613" x="4781550" y="3022600"/>
          <p14:tracePt t="128630" x="4635500" y="3022600"/>
          <p14:tracePt t="128646" x="4489450" y="3022600"/>
          <p14:tracePt t="128663" x="4330700" y="3028950"/>
          <p14:tracePt t="128679" x="4197350" y="3041650"/>
          <p14:tracePt t="128696" x="4044950" y="3041650"/>
          <p14:tracePt t="128713" x="3924300" y="3041650"/>
          <p14:tracePt t="128730" x="3778250" y="3041650"/>
          <p14:tracePt t="128746" x="3644900" y="3041650"/>
          <p14:tracePt t="128763" x="3524250" y="3041650"/>
          <p14:tracePt t="128779" x="3409950" y="3041650"/>
          <p14:tracePt t="128796" x="3282950" y="3041650"/>
          <p14:tracePt t="128813" x="3098800" y="3028950"/>
          <p14:tracePt t="128829" x="2990850" y="3022600"/>
          <p14:tracePt t="128846" x="2882900" y="3016250"/>
          <p14:tracePt t="128863" x="2762250" y="2984500"/>
          <p14:tracePt t="128880" x="2647950" y="2940050"/>
          <p14:tracePt t="128896" x="2533650" y="2901950"/>
          <p14:tracePt t="128913" x="2438400" y="2870200"/>
          <p14:tracePt t="128929" x="2374900" y="2851150"/>
          <p14:tracePt t="128946" x="2317750" y="2819400"/>
          <p14:tracePt t="128963" x="2254250" y="2774950"/>
          <p14:tracePt t="128979" x="2184400" y="2730500"/>
          <p14:tracePt t="128996" x="2114550" y="2692400"/>
          <p14:tracePt t="129013" x="2032000" y="2641600"/>
          <p14:tracePt t="129030" x="2000250" y="2609850"/>
          <p14:tracePt t="129046" x="1981200" y="2565400"/>
          <p14:tracePt t="129063" x="1962150" y="2501900"/>
          <p14:tracePt t="129080" x="1943100" y="2438400"/>
          <p14:tracePt t="129096" x="1924050" y="2362200"/>
          <p14:tracePt t="129113" x="1905000" y="2305050"/>
          <p14:tracePt t="129130" x="1898650" y="2260600"/>
          <p14:tracePt t="129146" x="1911350" y="2209800"/>
          <p14:tracePt t="129163" x="1943100" y="2152650"/>
          <p14:tracePt t="129179" x="1981200" y="2089150"/>
          <p14:tracePt t="129196" x="2032000" y="2038350"/>
          <p14:tracePt t="129213" x="2089150" y="2006600"/>
          <p14:tracePt t="129215" x="2120900" y="1981200"/>
          <p14:tracePt t="129230" x="2197100" y="1955800"/>
          <p14:tracePt t="129246" x="2298700" y="1924050"/>
          <p14:tracePt t="129263" x="2438400" y="1879600"/>
          <p14:tracePt t="129279" x="2565400" y="1835150"/>
          <p14:tracePt t="129296" x="2686050" y="1803400"/>
          <p14:tracePt t="129313" x="2787650" y="1778000"/>
          <p14:tracePt t="129330" x="2882900" y="1765300"/>
          <p14:tracePt t="129346" x="2997200" y="1765300"/>
          <p14:tracePt t="129363" x="3098800" y="1765300"/>
          <p14:tracePt t="129379" x="3225800" y="1758950"/>
          <p14:tracePt t="129396" x="3359150" y="1758950"/>
          <p14:tracePt t="129413" x="3562350" y="1758950"/>
          <p14:tracePt t="129430" x="3695700" y="1758950"/>
          <p14:tracePt t="129446" x="3816350" y="1752600"/>
          <p14:tracePt t="129463" x="3943350" y="1752600"/>
          <p14:tracePt t="129479" x="4064000" y="1752600"/>
          <p14:tracePt t="129496" x="4178300" y="1752600"/>
          <p14:tracePt t="129513" x="4279900" y="1752600"/>
          <p14:tracePt t="129529" x="4406900" y="1752600"/>
          <p14:tracePt t="129546" x="4514850" y="1752600"/>
          <p14:tracePt t="129563" x="4654550" y="1752600"/>
          <p14:tracePt t="129579" x="4787900" y="1752600"/>
          <p14:tracePt t="129596" x="4914900" y="1752600"/>
          <p14:tracePt t="129613" x="5118100" y="1771650"/>
          <p14:tracePt t="129629" x="5238750" y="1778000"/>
          <p14:tracePt t="129646" x="5340350" y="1803400"/>
          <p14:tracePt t="129663" x="5429250" y="1847850"/>
          <p14:tracePt t="129679" x="5530850" y="1885950"/>
          <p14:tracePt t="129696" x="5600700" y="1911350"/>
          <p14:tracePt t="129713" x="5645150" y="1930400"/>
          <p14:tracePt t="129729" x="5695950" y="1955800"/>
          <p14:tracePt t="129746" x="5746750" y="1981200"/>
          <p14:tracePt t="129763" x="5784850" y="2012950"/>
          <p14:tracePt t="129779" x="5822950" y="2051050"/>
          <p14:tracePt t="129796" x="5842000" y="2089150"/>
          <p14:tracePt t="129813" x="5861050" y="2114550"/>
          <p14:tracePt t="129814" x="5867400" y="2127250"/>
          <p14:tracePt t="129829" x="5867400" y="2165350"/>
          <p14:tracePt t="129846" x="5867400" y="2203450"/>
          <p14:tracePt t="129863" x="5867400" y="2241550"/>
          <p14:tracePt t="129879" x="5867400" y="2292350"/>
          <p14:tracePt t="129896" x="5854700" y="2349500"/>
          <p14:tracePt t="129913" x="5829300" y="2406650"/>
          <p14:tracePt t="129929" x="5791200" y="2463800"/>
          <p14:tracePt t="129946" x="5746750" y="2533650"/>
          <p14:tracePt t="129963" x="5695950" y="2609850"/>
          <p14:tracePt t="129979" x="5613400" y="2667000"/>
          <p14:tracePt t="129996" x="5537200" y="2724150"/>
          <p14:tracePt t="130014" x="5397500" y="2787650"/>
          <p14:tracePt t="130029" x="5264150" y="2832100"/>
          <p14:tracePt t="130046" x="5111750" y="2882900"/>
          <p14:tracePt t="130062" x="4940300" y="2933700"/>
          <p14:tracePt t="130079" x="4768850" y="2984500"/>
          <p14:tracePt t="130096" x="4591050" y="3028950"/>
          <p14:tracePt t="130112" x="4375150" y="3048000"/>
          <p14:tracePt t="130129" x="4140200" y="3048000"/>
          <p14:tracePt t="130146" x="3867150" y="3048000"/>
          <p14:tracePt t="130163" x="3613150" y="3048000"/>
          <p14:tracePt t="130179" x="3378200" y="3048000"/>
          <p14:tracePt t="130196" x="3175000" y="3048000"/>
          <p14:tracePt t="130213" x="2990850" y="3035300"/>
          <p14:tracePt t="130214" x="2914650" y="3035300"/>
          <p14:tracePt t="130229" x="2787650" y="3022600"/>
          <p14:tracePt t="130246" x="2679700" y="3022600"/>
          <p14:tracePt t="130263" x="2603500" y="3022600"/>
          <p14:tracePt t="130279" x="2546350" y="3022600"/>
          <p14:tracePt t="130296" x="2501900" y="3022600"/>
          <p14:tracePt t="130313" x="2444750" y="3016250"/>
          <p14:tracePt t="130329" x="2381250" y="3009900"/>
          <p14:tracePt t="130346" x="2330450" y="2990850"/>
          <p14:tracePt t="130363" x="2279650" y="2978150"/>
          <p14:tracePt t="130380" x="2235200" y="2965450"/>
          <p14:tracePt t="130396" x="2184400" y="2959100"/>
          <p14:tracePt t="130398" x="2159000" y="2946400"/>
          <p14:tracePt t="130413" x="2127250" y="2946400"/>
          <p14:tracePt t="130430" x="2108200" y="2940050"/>
          <p14:tracePt t="130446" x="2101850" y="2940050"/>
          <p14:tracePt t="130463" x="2095500" y="2933700"/>
          <p14:tracePt t="130750" x="2095500" y="2927350"/>
          <p14:tracePt t="134678" x="2127250" y="2927350"/>
          <p14:tracePt t="134686" x="2184400" y="2927350"/>
          <p14:tracePt t="134696" x="2279650" y="2927350"/>
          <p14:tracePt t="134713" x="2489200" y="2927350"/>
          <p14:tracePt t="134730" x="2730500" y="2946400"/>
          <p14:tracePt t="134746" x="2965450" y="2997200"/>
          <p14:tracePt t="134763" x="3143250" y="3054350"/>
          <p14:tracePt t="134779" x="3194050" y="3079750"/>
          <p14:tracePt t="134854" x="3187700" y="3086100"/>
          <p14:tracePt t="134862" x="3155950" y="3098800"/>
          <p14:tracePt t="134879" x="3079750" y="3124200"/>
          <p14:tracePt t="134896" x="3016250" y="3143250"/>
          <p14:tracePt t="134913" x="3003550" y="3143250"/>
          <p14:tracePt t="134949" x="2997200" y="3143250"/>
          <p14:tracePt t="134963" x="2978150" y="3143250"/>
          <p14:tracePt t="134980" x="2908300" y="3143250"/>
          <p14:tracePt t="134996" x="2781300" y="3143250"/>
          <p14:tracePt t="135013" x="2540000" y="3143250"/>
          <p14:tracePt t="135029" x="2368550" y="3143250"/>
          <p14:tracePt t="135046" x="2228850" y="3143250"/>
          <p14:tracePt t="135063" x="2108200" y="3143250"/>
          <p14:tracePt t="135079" x="1987550" y="3143250"/>
          <p14:tracePt t="135096" x="1854200" y="3143250"/>
          <p14:tracePt t="135113" x="1708150" y="3105150"/>
          <p14:tracePt t="135130" x="1574800" y="3067050"/>
          <p14:tracePt t="135146" x="1479550" y="3035300"/>
          <p14:tracePt t="135163" x="1409700" y="3003550"/>
          <p14:tracePt t="135179" x="1384300" y="2959100"/>
          <p14:tracePt t="135196" x="1377950" y="2889250"/>
          <p14:tracePt t="135213" x="1377950" y="2755900"/>
          <p14:tracePt t="135229" x="1377950" y="2654300"/>
          <p14:tracePt t="135246" x="1377950" y="2546350"/>
          <p14:tracePt t="135263" x="1397000" y="2457450"/>
          <p14:tracePt t="135279" x="1428750" y="2374900"/>
          <p14:tracePt t="135297" x="1460500" y="2279650"/>
          <p14:tracePt t="135313" x="1485900" y="2190750"/>
          <p14:tracePt t="135330" x="1530350" y="2114550"/>
          <p14:tracePt t="135346" x="1619250" y="2044700"/>
          <p14:tracePt t="135363" x="1746250" y="1962150"/>
          <p14:tracePt t="135379" x="1917700" y="1885950"/>
          <p14:tracePt t="135396" x="2101850" y="1828800"/>
          <p14:tracePt t="135413" x="2324100" y="1803400"/>
          <p14:tracePt t="135429" x="2438400" y="1803400"/>
          <p14:tracePt t="135446" x="2571750" y="1803400"/>
          <p14:tracePt t="135463" x="2762250" y="1803400"/>
          <p14:tracePt t="135479" x="2971800" y="1803400"/>
          <p14:tracePt t="135496" x="3187700" y="1797050"/>
          <p14:tracePt t="135513" x="3403600" y="1797050"/>
          <p14:tracePt t="135529" x="3581400" y="1809750"/>
          <p14:tracePt t="135546" x="3759200" y="1847850"/>
          <p14:tracePt t="135563" x="3956050" y="1854200"/>
          <p14:tracePt t="135579" x="4197350" y="1847850"/>
          <p14:tracePt t="135596" x="4470400" y="1847850"/>
          <p14:tracePt t="135613" x="4679950" y="1847850"/>
          <p14:tracePt t="135629" x="4908550" y="1847850"/>
          <p14:tracePt t="135646" x="5016500" y="1847850"/>
          <p14:tracePt t="135663" x="5099050" y="1860550"/>
          <p14:tracePt t="135679" x="5187950" y="1860550"/>
          <p14:tracePt t="135696" x="5283200" y="1860550"/>
          <p14:tracePt t="135713" x="5391150" y="1873250"/>
          <p14:tracePt t="135730" x="5499100" y="1911350"/>
          <p14:tracePt t="135746" x="5575300" y="1943100"/>
          <p14:tracePt t="135763" x="5664200" y="2006600"/>
          <p14:tracePt t="135779" x="5772150" y="2070100"/>
          <p14:tracePt t="135797" x="5880100" y="2101850"/>
          <p14:tracePt t="135813" x="5962650" y="2139950"/>
          <p14:tracePt t="135830" x="5981700" y="2159000"/>
          <p14:tracePt t="135846" x="5981700" y="2197100"/>
          <p14:tracePt t="135863" x="5981700" y="2254250"/>
          <p14:tracePt t="135879" x="5981700" y="2324100"/>
          <p14:tracePt t="135896" x="5981700" y="2406650"/>
          <p14:tracePt t="135913" x="5962650" y="2514600"/>
          <p14:tracePt t="135929" x="5924550" y="2616200"/>
          <p14:tracePt t="135946" x="5880100" y="2724150"/>
          <p14:tracePt t="135963" x="5810250" y="2825750"/>
          <p14:tracePt t="135980" x="5721350" y="2933700"/>
          <p14:tracePt t="135996" x="5632450" y="3067050"/>
          <p14:tracePt t="135998" x="5581650" y="3136900"/>
          <p14:tracePt t="136013" x="5524500" y="3194050"/>
          <p14:tracePt t="136029" x="5359400" y="3308350"/>
          <p14:tracePt t="136046" x="5251450" y="3352800"/>
          <p14:tracePt t="136063" x="5137150" y="3384550"/>
          <p14:tracePt t="136079" x="5016500" y="3422650"/>
          <p14:tracePt t="136096" x="4883150" y="3460750"/>
          <p14:tracePt t="136113" x="4737100" y="3498850"/>
          <p14:tracePt t="136130" x="4578350" y="3536950"/>
          <p14:tracePt t="136146" x="4419600" y="3562350"/>
          <p14:tracePt t="136163" x="4267200" y="3581400"/>
          <p14:tracePt t="136179" x="4133850" y="3587750"/>
          <p14:tracePt t="136196" x="4025900" y="3587750"/>
          <p14:tracePt t="136213" x="3917950" y="3587750"/>
          <p14:tracePt t="136230" x="3854450" y="3587750"/>
          <p14:tracePt t="136246" x="3790950" y="3587750"/>
          <p14:tracePt t="136263" x="3733800" y="3587750"/>
          <p14:tracePt t="136279" x="3695700" y="3587750"/>
          <p14:tracePt t="136296" x="3670300" y="3587750"/>
          <p14:tracePt t="136313" x="3651250" y="3587750"/>
          <p14:tracePt t="136330" x="3619500" y="3587750"/>
          <p14:tracePt t="136347" x="3594100" y="3587750"/>
          <p14:tracePt t="136363" x="3575050" y="3587750"/>
          <p14:tracePt t="136380" x="3562350" y="3581400"/>
          <p14:tracePt t="138182" x="3549650" y="3581400"/>
          <p14:tracePt t="138190" x="3536950" y="3581400"/>
          <p14:tracePt t="138197" x="3505200" y="3581400"/>
          <p14:tracePt t="138213" x="3467100" y="3581400"/>
          <p14:tracePt t="138229" x="3321050" y="3581400"/>
          <p14:tracePt t="138246" x="3257550" y="3581400"/>
          <p14:tracePt t="138263" x="3219450" y="3581400"/>
          <p14:tracePt t="138280" x="3149600" y="3581400"/>
          <p14:tracePt t="138296" x="3048000" y="3581400"/>
          <p14:tracePt t="138313" x="2921000" y="3581400"/>
          <p14:tracePt t="138330" x="2774950" y="3581400"/>
          <p14:tracePt t="138346" x="2622550" y="3581400"/>
          <p14:tracePt t="138363" x="2457450" y="3581400"/>
          <p14:tracePt t="138379" x="2292350" y="3581400"/>
          <p14:tracePt t="138396" x="2159000" y="3568700"/>
          <p14:tracePt t="138413" x="2012950" y="3536950"/>
          <p14:tracePt t="138430" x="1911350" y="3505200"/>
          <p14:tracePt t="138446" x="1797050" y="3473450"/>
          <p14:tracePt t="138463" x="1695450" y="3454400"/>
          <p14:tracePt t="138480" x="1593850" y="3441700"/>
          <p14:tracePt t="138496" x="1511300" y="3422650"/>
          <p14:tracePt t="138513" x="1441450" y="3397250"/>
          <p14:tracePt t="138529" x="1384300" y="3378200"/>
          <p14:tracePt t="138546" x="1346200" y="3365500"/>
          <p14:tracePt t="138563" x="1320800" y="3352800"/>
          <p14:tracePt t="138580" x="1295400" y="3340100"/>
          <p14:tracePt t="138596" x="1270000" y="3321050"/>
          <p14:tracePt t="138613" x="1244600" y="3251200"/>
          <p14:tracePt t="138629" x="1219200" y="3175000"/>
          <p14:tracePt t="138646" x="1181100" y="3079750"/>
          <p14:tracePt t="138663" x="1136650" y="2984500"/>
          <p14:tracePt t="138679" x="1104900" y="2895600"/>
          <p14:tracePt t="138696" x="1085850" y="2832100"/>
          <p14:tracePt t="138713" x="1073150" y="2768600"/>
          <p14:tracePt t="138730" x="1073150" y="2692400"/>
          <p14:tracePt t="138746" x="1073150" y="2603500"/>
          <p14:tracePt t="138763" x="1073150" y="2520950"/>
          <p14:tracePt t="138780" x="1085850" y="2457450"/>
          <p14:tracePt t="138796" x="1098550" y="2413000"/>
          <p14:tracePt t="138798" x="1104900" y="2393950"/>
          <p14:tracePt t="138813" x="1117600" y="2355850"/>
          <p14:tracePt t="138829" x="1136650" y="2317750"/>
          <p14:tracePt t="138846" x="1162050" y="2286000"/>
          <p14:tracePt t="138863" x="1200150" y="2254250"/>
          <p14:tracePt t="138879" x="1263650" y="2222500"/>
          <p14:tracePt t="138896" x="1346200" y="2197100"/>
          <p14:tracePt t="138913" x="1447800" y="2165350"/>
          <p14:tracePt t="138930" x="1549400" y="2127250"/>
          <p14:tracePt t="138947" x="1644650" y="2089150"/>
          <p14:tracePt t="138963" x="1739900" y="2057400"/>
          <p14:tracePt t="138980" x="1847850" y="2032000"/>
          <p14:tracePt t="138996" x="1949450" y="1993900"/>
          <p14:tracePt t="138997" x="2019300" y="1993900"/>
          <p14:tracePt t="139013" x="2152650" y="1981200"/>
          <p14:tracePt t="139030" x="2305050" y="1974850"/>
          <p14:tracePt t="139046" x="2470150" y="1968500"/>
          <p14:tracePt t="139062" x="2635250" y="1962150"/>
          <p14:tracePt t="139079" x="2762250" y="1962150"/>
          <p14:tracePt t="139096" x="2889250" y="1962150"/>
          <p14:tracePt t="139113" x="3003550" y="1962150"/>
          <p14:tracePt t="139129" x="3130550" y="1962150"/>
          <p14:tracePt t="139147" x="3263900" y="1962150"/>
          <p14:tracePt t="139163" x="3371850" y="1962150"/>
          <p14:tracePt t="139180" x="3492500" y="1962150"/>
          <p14:tracePt t="139196" x="3619500" y="1962150"/>
          <p14:tracePt t="139214" x="3803650" y="1962150"/>
          <p14:tracePt t="139230" x="3943350" y="1962150"/>
          <p14:tracePt t="139246" x="4057650" y="1962150"/>
          <p14:tracePt t="139263" x="4171950" y="1962150"/>
          <p14:tracePt t="139279" x="4267200" y="1962150"/>
          <p14:tracePt t="139296" x="4343400" y="1962150"/>
          <p14:tracePt t="139313" x="4419600" y="1962150"/>
          <p14:tracePt t="139329" x="4502150" y="1962150"/>
          <p14:tracePt t="139346" x="4584700" y="1962150"/>
          <p14:tracePt t="139363" x="4654550" y="1962150"/>
          <p14:tracePt t="139380" x="4711700" y="1962150"/>
          <p14:tracePt t="139396" x="4775200" y="1962150"/>
          <p14:tracePt t="139398" x="4806950" y="1962150"/>
          <p14:tracePt t="139413" x="4895850" y="1962150"/>
          <p14:tracePt t="139430" x="4991100" y="1962150"/>
          <p14:tracePt t="139446" x="5086350" y="1962150"/>
          <p14:tracePt t="139463" x="5181600" y="1962150"/>
          <p14:tracePt t="139479" x="5276850" y="1962150"/>
          <p14:tracePt t="139496" x="5359400" y="1962150"/>
          <p14:tracePt t="139513" x="5441950" y="1962150"/>
          <p14:tracePt t="139529" x="5518150" y="1962150"/>
          <p14:tracePt t="139546" x="5581650" y="1962150"/>
          <p14:tracePt t="139563" x="5638800" y="1962150"/>
          <p14:tracePt t="139579" x="5683250" y="1962150"/>
          <p14:tracePt t="139596" x="5702300" y="1981200"/>
          <p14:tracePt t="139613" x="5727700" y="2000250"/>
          <p14:tracePt t="139615" x="5727700" y="2006600"/>
          <p14:tracePt t="139630" x="5740400" y="2012950"/>
          <p14:tracePt t="139646" x="5746750" y="2019300"/>
          <p14:tracePt t="139679" x="5753100" y="2025650"/>
          <p14:tracePt t="139696" x="5753100" y="2038350"/>
          <p14:tracePt t="139713" x="5759450" y="2063750"/>
          <p14:tracePt t="139729" x="5759450" y="2108200"/>
          <p14:tracePt t="139746" x="5759450" y="2165350"/>
          <p14:tracePt t="139763" x="5759450" y="2235200"/>
          <p14:tracePt t="139780" x="5759450" y="2311400"/>
          <p14:tracePt t="139797" x="5759450" y="2381250"/>
          <p14:tracePt t="139813" x="5740400" y="2444750"/>
          <p14:tracePt t="139829" x="5702300" y="2565400"/>
          <p14:tracePt t="139847" x="5670550" y="2641600"/>
          <p14:tracePt t="139863" x="5613400" y="2736850"/>
          <p14:tracePt t="139880" x="5556250" y="2819400"/>
          <p14:tracePt t="139896" x="5499100" y="2889250"/>
          <p14:tracePt t="139913" x="5448300" y="2952750"/>
          <p14:tracePt t="139929" x="5391150" y="2990850"/>
          <p14:tracePt t="139946" x="5334000" y="3022600"/>
          <p14:tracePt t="139964" x="5264150" y="3060700"/>
          <p14:tracePt t="139979" x="5187950" y="3086100"/>
          <p14:tracePt t="139981" x="5143500" y="3098800"/>
          <p14:tracePt t="139996" x="5092700" y="3117850"/>
          <p14:tracePt t="140013" x="4984750" y="3149600"/>
          <p14:tracePt t="140029" x="4800600" y="3213100"/>
          <p14:tracePt t="140046" x="4679950" y="3251200"/>
          <p14:tracePt t="140063" x="4527550" y="3289300"/>
          <p14:tracePt t="140080" x="4349750" y="3302000"/>
          <p14:tracePt t="140096" x="4146550" y="3302000"/>
          <p14:tracePt t="140113" x="3930650" y="3314700"/>
          <p14:tracePt t="140129" x="3740150" y="3321050"/>
          <p14:tracePt t="140146" x="3568700" y="3327400"/>
          <p14:tracePt t="140163" x="3390900" y="3346450"/>
          <p14:tracePt t="140179" x="3213100" y="3390900"/>
          <p14:tracePt t="140197" x="3048000" y="3429000"/>
          <p14:tracePt t="140213" x="2908300" y="3467100"/>
          <p14:tracePt t="140230" x="2692400" y="3473450"/>
          <p14:tracePt t="140246" x="2559050" y="3473450"/>
          <p14:tracePt t="140263" x="2438400" y="3473450"/>
          <p14:tracePt t="140280" x="2311400" y="3473450"/>
          <p14:tracePt t="140296" x="2209800" y="3479800"/>
          <p14:tracePt t="140313" x="2095500" y="3479800"/>
          <p14:tracePt t="140329" x="1987550" y="3479800"/>
          <p14:tracePt t="140346" x="1911350" y="3479800"/>
          <p14:tracePt t="140363" x="1841500" y="3467100"/>
          <p14:tracePt t="140380" x="1771650" y="3441700"/>
          <p14:tracePt t="140396" x="1701800" y="3422650"/>
          <p14:tracePt t="140398" x="1657350" y="3390900"/>
          <p14:tracePt t="140413" x="1619250" y="3371850"/>
          <p14:tracePt t="140430" x="1479550" y="3276600"/>
          <p14:tracePt t="140446" x="1403350" y="3206750"/>
          <p14:tracePt t="140463" x="1346200" y="3117850"/>
          <p14:tracePt t="140479" x="1308100" y="3003550"/>
          <p14:tracePt t="140496" x="1270000" y="2889250"/>
          <p14:tracePt t="140513" x="1257300" y="2774950"/>
          <p14:tracePt t="140529" x="1257300" y="2660650"/>
          <p14:tracePt t="140546" x="1282700" y="2546350"/>
          <p14:tracePt t="140563" x="1314450" y="2438400"/>
          <p14:tracePt t="140580" x="1390650" y="2343150"/>
          <p14:tracePt t="140597" x="1530350" y="2197100"/>
          <p14:tracePt t="140613" x="1593850" y="2152650"/>
          <p14:tracePt t="140629" x="1866900" y="2063750"/>
          <p14:tracePt t="140646" x="2070100" y="2000250"/>
          <p14:tracePt t="140663" x="2324100" y="1981200"/>
          <p14:tracePt t="140679" x="2597150" y="1981200"/>
          <p14:tracePt t="140696" x="2870200" y="1974850"/>
          <p14:tracePt t="140713" x="3143250" y="1974850"/>
          <p14:tracePt t="140729" x="3397250" y="1974850"/>
          <p14:tracePt t="140746" x="3632200" y="1987550"/>
          <p14:tracePt t="140763" x="3867150" y="2000250"/>
          <p14:tracePt t="140779" x="4102100" y="2006600"/>
          <p14:tracePt t="140796" x="4337050" y="2012950"/>
          <p14:tracePt t="140813" x="4572000" y="2019300"/>
          <p14:tracePt t="140815" x="4705350" y="2025650"/>
          <p14:tracePt t="140830" x="4946650" y="2025650"/>
          <p14:tracePt t="140846" x="5187950" y="2044700"/>
          <p14:tracePt t="140863" x="5397500" y="2044700"/>
          <p14:tracePt t="140879" x="5568950" y="2044700"/>
          <p14:tracePt t="140896" x="5689600" y="2051050"/>
          <p14:tracePt t="140913" x="5772150" y="2063750"/>
          <p14:tracePt t="140929" x="5835650" y="2089150"/>
          <p14:tracePt t="140946" x="5886450" y="2108200"/>
          <p14:tracePt t="140963" x="5905500" y="2133600"/>
          <p14:tracePt t="140979" x="5911850" y="2184400"/>
          <p14:tracePt t="140996" x="5911850" y="2260600"/>
          <p14:tracePt t="141013" x="5911850" y="2349500"/>
          <p14:tracePt t="141029" x="5842000" y="2482850"/>
          <p14:tracePt t="141046" x="5772150" y="2590800"/>
          <p14:tracePt t="141063" x="5683250" y="2717800"/>
          <p14:tracePt t="141079" x="5549900" y="2838450"/>
          <p14:tracePt t="141096" x="5378450" y="2940050"/>
          <p14:tracePt t="141113" x="5200650" y="3041650"/>
          <p14:tracePt t="141129" x="5003800" y="3105150"/>
          <p14:tracePt t="141146" x="4800600" y="3168650"/>
          <p14:tracePt t="141163" x="4578350" y="3219450"/>
          <p14:tracePt t="141180" x="4311650" y="3289300"/>
          <p14:tracePt t="141196" x="4032250" y="3346450"/>
          <p14:tracePt t="141198" x="3898900" y="3352800"/>
          <p14:tracePt t="141213" x="3632200" y="3352800"/>
          <p14:tracePt t="141229" x="3397250" y="3352800"/>
          <p14:tracePt t="141246" x="3124200" y="3352800"/>
          <p14:tracePt t="141263" x="2857500" y="3352800"/>
          <p14:tracePt t="141280" x="2584450" y="3352800"/>
          <p14:tracePt t="141296" x="2368550" y="3352800"/>
          <p14:tracePt t="141313" x="2171700" y="3352800"/>
          <p14:tracePt t="141330" x="2025650" y="3352800"/>
          <p14:tracePt t="141347" x="1930400" y="3352800"/>
          <p14:tracePt t="141363" x="1873250" y="3352800"/>
          <p14:tracePt t="141380" x="1866900" y="3352800"/>
          <p14:tracePt t="141414" x="1866900" y="3346450"/>
          <p14:tracePt t="141678" x="1866900" y="3340100"/>
          <p14:tracePt t="141686" x="1898650" y="3333750"/>
          <p14:tracePt t="141696" x="1911350" y="3321050"/>
          <p14:tracePt t="141713" x="1936750" y="3295650"/>
          <p14:tracePt t="141730" x="1943100" y="3282950"/>
          <p14:tracePt t="141746" x="1955800" y="3263900"/>
          <p14:tracePt t="141763" x="1974850" y="3232150"/>
          <p14:tracePt t="141779" x="2006600" y="3181350"/>
          <p14:tracePt t="141796" x="2057400" y="3111500"/>
          <p14:tracePt t="141813" x="2114550" y="3073400"/>
          <p14:tracePt t="141829" x="2139950" y="3060700"/>
          <p14:tracePt t="141846" x="2139950" y="3054350"/>
          <p14:tracePt t="141863" x="2165350" y="3041650"/>
          <p14:tracePt t="141879" x="2190750" y="2984500"/>
          <p14:tracePt t="141896" x="2222500" y="2889250"/>
          <p14:tracePt t="141913" x="2241550" y="2851150"/>
          <p14:tracePt t="141930" x="2235200" y="2851150"/>
          <p14:tracePt t="141946" x="2203450" y="2863850"/>
          <p14:tracePt t="141963" x="2178050" y="2914650"/>
          <p14:tracePt t="141979" x="2159000" y="2933700"/>
          <p14:tracePt t="142174" x="2146300" y="2914650"/>
          <p14:tracePt t="142181" x="2133600" y="2908300"/>
          <p14:tracePt t="142190" x="2114550" y="2895600"/>
          <p14:tracePt t="142197" x="2101850" y="2889250"/>
          <p14:tracePt t="142213" x="2095500" y="2882900"/>
          <p14:tracePt t="142229" x="2082800" y="2857500"/>
          <p14:tracePt t="142310" x="2076450" y="2882900"/>
          <p14:tracePt t="142317" x="2063750" y="2921000"/>
          <p14:tracePt t="142326" x="2038350" y="2959100"/>
          <p14:tracePt t="142333" x="2019300" y="3003550"/>
          <p14:tracePt t="142346" x="2000250" y="3054350"/>
          <p14:tracePt t="142363" x="1962150" y="3149600"/>
          <p14:tracePt t="142380" x="1930400" y="3213100"/>
          <p14:tracePt t="142398" x="1898650" y="3251200"/>
          <p14:tracePt t="142413" x="1892300" y="3251200"/>
          <p14:tracePt t="142429" x="1879600" y="3251200"/>
          <p14:tracePt t="142446" x="1866900" y="3238500"/>
          <p14:tracePt t="142463" x="1860550" y="3143250"/>
          <p14:tracePt t="142480" x="1860550" y="3028950"/>
          <p14:tracePt t="142496" x="1860550" y="2908300"/>
          <p14:tracePt t="142513" x="1866900" y="2794000"/>
          <p14:tracePt t="142529" x="1866900" y="2686050"/>
          <p14:tracePt t="142546" x="1866900" y="2590800"/>
          <p14:tracePt t="142563" x="1892300" y="2520950"/>
          <p14:tracePt t="142580" x="1924050" y="2438400"/>
          <p14:tracePt t="142596" x="1968500" y="2362200"/>
          <p14:tracePt t="142598" x="1987550" y="2330450"/>
          <p14:tracePt t="142613" x="1993900" y="2317750"/>
          <p14:tracePt t="142629" x="1993900" y="2305050"/>
          <p14:tracePt t="142647" x="2000250" y="2305050"/>
          <p14:tracePt t="142663" x="2006600" y="2330450"/>
          <p14:tracePt t="142680" x="2012950" y="2368550"/>
          <p14:tracePt t="142696" x="2025650" y="2393950"/>
          <p14:tracePt t="142713" x="2025650" y="2400300"/>
          <p14:tracePt t="142750" x="2032000" y="2387600"/>
          <p14:tracePt t="142763" x="2038350" y="2368550"/>
          <p14:tracePt t="142780" x="2044700" y="2343150"/>
          <p14:tracePt t="142796" x="2051050" y="2336800"/>
          <p14:tracePt t="142822" x="2051050" y="2349500"/>
          <p14:tracePt t="142830" x="2051050" y="2393950"/>
          <p14:tracePt t="142846" x="2051050" y="2508250"/>
          <p14:tracePt t="142863" x="2044700" y="2686050"/>
          <p14:tracePt t="142879" x="2038350" y="2895600"/>
          <p14:tracePt t="142896" x="2038350" y="3067050"/>
          <p14:tracePt t="142913" x="2051050" y="3168650"/>
          <p14:tracePt t="142929" x="2051050" y="3238500"/>
          <p14:tracePt t="142946" x="2051050" y="3295650"/>
          <p14:tracePt t="142963" x="2051050" y="3333750"/>
          <p14:tracePt t="142979" x="2051050" y="3371850"/>
          <p14:tracePt t="142996" x="2051050" y="3397250"/>
          <p14:tracePt t="143029" x="2051050" y="3384550"/>
          <p14:tracePt t="143046" x="2051050" y="3365500"/>
          <p14:tracePt t="143063" x="2051050" y="3352800"/>
          <p14:tracePt t="143133" x="2057400" y="3352800"/>
          <p14:tracePt t="143142" x="2063750" y="3352800"/>
          <p14:tracePt t="143149" x="2070100" y="3359150"/>
          <p14:tracePt t="143163" x="2076450" y="3371850"/>
          <p14:tracePt t="143180" x="2108200" y="3429000"/>
          <p14:tracePt t="143196" x="2197100" y="3486150"/>
          <p14:tracePt t="143198" x="2260600" y="3511550"/>
          <p14:tracePt t="143213" x="2330450" y="3530600"/>
          <p14:tracePt t="143229" x="2641600" y="3562350"/>
          <p14:tracePt t="143246" x="2927350" y="3562350"/>
          <p14:tracePt t="143263" x="3257550" y="3562350"/>
          <p14:tracePt t="143279" x="3600450" y="3562350"/>
          <p14:tracePt t="143296" x="3949700" y="3562350"/>
          <p14:tracePt t="143313" x="4267200" y="3562350"/>
          <p14:tracePt t="143329" x="4521200" y="3549650"/>
          <p14:tracePt t="143346" x="4737100" y="3498850"/>
          <p14:tracePt t="143363" x="4902200" y="3441700"/>
          <p14:tracePt t="143380" x="5041900" y="3390900"/>
          <p14:tracePt t="143396" x="5137150" y="3352800"/>
          <p14:tracePt t="143413" x="5219700" y="3314700"/>
          <p14:tracePt t="143415" x="5264150" y="3289300"/>
          <p14:tracePt t="143430" x="5359400" y="3257550"/>
          <p14:tracePt t="143446" x="5480050" y="3219450"/>
          <p14:tracePt t="143463" x="5600700" y="3181350"/>
          <p14:tracePt t="143480" x="5740400" y="3130550"/>
          <p14:tracePt t="143496" x="5873750" y="3086100"/>
          <p14:tracePt t="143513" x="5994400" y="3048000"/>
          <p14:tracePt t="143530" x="6108700" y="3048000"/>
          <p14:tracePt t="143546" x="6235700" y="3048000"/>
          <p14:tracePt t="143563" x="6356350" y="3048000"/>
          <p14:tracePt t="143580" x="6464300" y="3048000"/>
          <p14:tracePt t="143596" x="6521450" y="3048000"/>
          <p14:tracePt t="143613" x="6553200" y="3048000"/>
          <p14:tracePt t="143615" x="6559550" y="3054350"/>
          <p14:tracePt t="143630" x="6584950" y="3073400"/>
          <p14:tracePt t="143646" x="6604000" y="3098800"/>
          <p14:tracePt t="143663" x="6623050" y="3136900"/>
          <p14:tracePt t="143680" x="6623050" y="3175000"/>
          <p14:tracePt t="143697" x="6623050" y="3213100"/>
          <p14:tracePt t="143713" x="6604000" y="3251200"/>
          <p14:tracePt t="143729" x="6565900" y="3289300"/>
          <p14:tracePt t="143746" x="6521450" y="3302000"/>
          <p14:tracePt t="143763" x="6489700" y="3308350"/>
          <p14:tracePt t="143779" x="6470650" y="3302000"/>
          <p14:tracePt t="143796" x="6464300" y="3263900"/>
          <p14:tracePt t="143813" x="6464300" y="3200400"/>
          <p14:tracePt t="143815" x="6464300" y="3162300"/>
          <p14:tracePt t="143830" x="6483350" y="3124200"/>
          <p14:tracePt t="143846" x="6521450" y="3079750"/>
          <p14:tracePt t="143863" x="6597650" y="3041650"/>
          <p14:tracePt t="143879" x="6699250" y="3009900"/>
          <p14:tracePt t="143896" x="6826250" y="3003550"/>
          <p14:tracePt t="143913" x="6927850" y="3003550"/>
          <p14:tracePt t="143929" x="6978650" y="3022600"/>
          <p14:tracePt t="143946" x="6991350" y="3060700"/>
          <p14:tracePt t="143963" x="6991350" y="3124200"/>
          <p14:tracePt t="143980" x="6972300" y="3187700"/>
          <p14:tracePt t="143997" x="6908800" y="3251200"/>
          <p14:tracePt t="144013" x="6743700" y="3321050"/>
          <p14:tracePt t="144030" x="6635750" y="3359150"/>
          <p14:tracePt t="144046" x="6508750" y="3403600"/>
          <p14:tracePt t="144063" x="6362700" y="3454400"/>
          <p14:tracePt t="144079" x="6229350" y="3505200"/>
          <p14:tracePt t="144096" x="6102350" y="3536950"/>
          <p14:tracePt t="144113" x="5962650" y="3575050"/>
          <p14:tracePt t="144129" x="5810250" y="3600450"/>
          <p14:tracePt t="144146" x="5600700" y="3600450"/>
          <p14:tracePt t="144163" x="5384800" y="3600450"/>
          <p14:tracePt t="144180" x="5283200" y="3625850"/>
          <p14:tracePt t="144254" x="5257800" y="3625850"/>
          <p14:tracePt t="144262" x="5187950" y="3619500"/>
          <p14:tracePt t="144280" x="5003800" y="3619500"/>
          <p14:tracePt t="144296" x="4794250" y="3619500"/>
          <p14:tracePt t="144313" x="4533900" y="3676650"/>
          <p14:tracePt t="144329" x="4235450" y="3752850"/>
          <p14:tracePt t="144346" x="3956050" y="3790950"/>
          <p14:tracePt t="144363" x="3740150" y="3790950"/>
          <p14:tracePt t="144380" x="3568700" y="3790950"/>
          <p14:tracePt t="144396" x="3422650" y="3790950"/>
          <p14:tracePt t="144398" x="3352800" y="3790950"/>
          <p14:tracePt t="144413" x="3289300" y="3790950"/>
          <p14:tracePt t="144430" x="3092450" y="3765550"/>
          <p14:tracePt t="144446" x="2971800" y="3752850"/>
          <p14:tracePt t="144463" x="2882900" y="3740150"/>
          <p14:tracePt t="144479" x="2781300" y="3740150"/>
          <p14:tracePt t="144497" x="2692400" y="3740150"/>
          <p14:tracePt t="144513" x="2597150" y="3740150"/>
          <p14:tracePt t="144530" x="2520950" y="3740150"/>
          <p14:tracePt t="144546" x="2463800" y="3740150"/>
          <p14:tracePt t="144563" x="2432050" y="3727450"/>
          <p14:tracePt t="144580" x="2406650" y="3714750"/>
          <p14:tracePt t="144596" x="2368550" y="3714750"/>
          <p14:tracePt t="144598" x="2343150" y="3714750"/>
          <p14:tracePt t="144613" x="2311400" y="3714750"/>
          <p14:tracePt t="144629" x="2190750" y="3784600"/>
          <p14:tracePt t="144646" x="2108200" y="3848100"/>
          <p14:tracePt t="144663" x="2032000" y="3898900"/>
          <p14:tracePt t="144679" x="1993900" y="3937000"/>
          <p14:tracePt t="144696" x="1943100" y="3987800"/>
          <p14:tracePt t="144713" x="1892300" y="4070350"/>
          <p14:tracePt t="144730" x="1841500" y="4178300"/>
          <p14:tracePt t="144746" x="1797050" y="4298950"/>
          <p14:tracePt t="144763" x="1758950" y="4406900"/>
          <p14:tracePt t="144780" x="1733550" y="4457700"/>
          <p14:tracePt t="144796" x="1727200" y="4489450"/>
          <p14:tracePt t="145007" x="1720850" y="4489450"/>
          <p14:tracePt t="145014" x="1746250" y="4495800"/>
          <p14:tracePt t="145022" x="1758950" y="4508500"/>
          <p14:tracePt t="145030" x="1778000" y="4521200"/>
          <p14:tracePt t="145046" x="1816100" y="4533900"/>
          <p14:tracePt t="145063" x="1828800" y="4540250"/>
          <p14:tracePt t="145133" x="1828800" y="4533900"/>
          <p14:tracePt t="145142" x="1828800" y="4521200"/>
          <p14:tracePt t="145149" x="1828800" y="4508500"/>
          <p14:tracePt t="145163" x="1828800" y="4495800"/>
          <p14:tracePt t="145180" x="1828800" y="4483100"/>
          <p14:tracePt t="145196" x="1816100" y="4464050"/>
          <p14:tracePt t="145198" x="1816100" y="4457700"/>
          <p14:tracePt t="145213" x="1803400" y="4451350"/>
          <p14:tracePt t="145229" x="1765300" y="4445000"/>
          <p14:tracePt t="145246" x="1727200" y="4445000"/>
          <p14:tracePt t="145263" x="1701800" y="4457700"/>
          <p14:tracePt t="145280" x="1670050" y="4502150"/>
          <p14:tracePt t="145296" x="1638300" y="4540250"/>
          <p14:tracePt t="145313" x="1631950" y="4546600"/>
          <p14:tracePt t="145329" x="1631950" y="4559300"/>
          <p14:tracePt t="145346" x="1631950" y="4578350"/>
          <p14:tracePt t="145363" x="1625600" y="4610100"/>
          <p14:tracePt t="145380" x="1619250" y="4641850"/>
          <p14:tracePt t="145396" x="1612900" y="4660900"/>
          <p14:tracePt t="145398" x="1612900" y="4673600"/>
          <p14:tracePt t="145413" x="1612900" y="4692650"/>
          <p14:tracePt t="145430" x="1612900" y="4794250"/>
          <p14:tracePt t="145446" x="1619250" y="4870450"/>
          <p14:tracePt t="145463" x="1631950" y="4921250"/>
          <p14:tracePt t="145480" x="1644650" y="4940300"/>
          <p14:tracePt t="145496" x="1644650" y="4953000"/>
          <p14:tracePt t="145513" x="1651000" y="4953000"/>
          <p14:tracePt t="145530" x="1651000" y="4959350"/>
          <p14:tracePt t="145546" x="1663700" y="4978400"/>
          <p14:tracePt t="145563" x="1676400" y="4997450"/>
          <p14:tracePt t="145580" x="1695450" y="5016500"/>
          <p14:tracePt t="145596" x="1701800" y="5022850"/>
          <p14:tracePt t="145613" x="1701800" y="5029200"/>
          <p14:tracePt t="145629" x="1701800" y="5022850"/>
          <p14:tracePt t="145646" x="1701800" y="5010150"/>
          <p14:tracePt t="145663" x="1701800" y="4997450"/>
          <p14:tracePt t="145679" x="1701800" y="4984750"/>
          <p14:tracePt t="145696" x="1695450" y="4965700"/>
          <p14:tracePt t="145713" x="1682750" y="4940300"/>
          <p14:tracePt t="145729" x="1682750" y="4933950"/>
          <p14:tracePt t="145746" x="1676400" y="4933950"/>
          <p14:tracePt t="145806" x="1670050" y="4933950"/>
          <p14:tracePt t="145886" x="1676400" y="4946650"/>
          <p14:tracePt t="145894" x="1682750" y="4959350"/>
          <p14:tracePt t="145902" x="1701800" y="4978400"/>
          <p14:tracePt t="145913" x="1714500" y="4997450"/>
          <p14:tracePt t="145930" x="1765300" y="5022850"/>
          <p14:tracePt t="145946" x="1841500" y="5035550"/>
          <p14:tracePt t="145963" x="1930400" y="5010150"/>
          <p14:tracePt t="145980" x="2032000" y="4940300"/>
          <p14:tracePt t="145996" x="2095500" y="4845050"/>
          <p14:tracePt t="145999" x="2114550" y="4800600"/>
          <p14:tracePt t="146013" x="2127250" y="4749800"/>
          <p14:tracePt t="146030" x="2101850" y="4667250"/>
          <p14:tracePt t="146046" x="2044700" y="4635500"/>
          <p14:tracePt t="146064" x="1968500" y="4616450"/>
          <p14:tracePt t="146079" x="1917700" y="4610100"/>
          <p14:tracePt t="146096" x="1898650" y="4610100"/>
          <p14:tracePt t="146113" x="1885950" y="4622800"/>
          <p14:tracePt t="146129" x="1879600" y="4648200"/>
          <p14:tracePt t="146147" x="1873250" y="4667250"/>
          <p14:tracePt t="146164" x="1866900" y="4673600"/>
          <p14:tracePt t="146179" x="1860550" y="4686300"/>
          <p14:tracePt t="146181" x="1854200" y="4686300"/>
          <p14:tracePt t="146213" x="1847850" y="4686300"/>
          <p14:tracePt t="146294" x="1841500" y="4686300"/>
          <p14:tracePt t="146342" x="1854200" y="4692650"/>
          <p14:tracePt t="146350" x="1854200" y="4699000"/>
          <p14:tracePt t="146358" x="1854200" y="4705350"/>
          <p14:tracePt t="146365" x="1854200" y="4718050"/>
          <p14:tracePt t="146379" x="1854200" y="4724400"/>
          <p14:tracePt t="146413" x="1854200" y="4730750"/>
          <p14:tracePt t="147037" x="1860550" y="4730750"/>
          <p14:tracePt t="147046" x="1866900" y="4724400"/>
          <p14:tracePt t="147054" x="1885950" y="4711700"/>
          <p14:tracePt t="147063" x="1898650" y="4705350"/>
          <p14:tracePt t="147080" x="1930400" y="4699000"/>
          <p14:tracePt t="147097" x="1949450" y="4692650"/>
          <p14:tracePt t="147113" x="1993900" y="4679950"/>
          <p14:tracePt t="147130" x="2057400" y="4660900"/>
          <p14:tracePt t="147146" x="2120900" y="4641850"/>
          <p14:tracePt t="147163" x="2159000" y="4629150"/>
          <p14:tracePt t="147180" x="2184400" y="4622800"/>
          <p14:tracePt t="147196" x="2203450" y="4616450"/>
          <p14:tracePt t="147213" x="2209800" y="4603750"/>
          <p14:tracePt t="147215" x="2222500" y="4597400"/>
          <p14:tracePt t="147262" x="2216150" y="4597400"/>
          <p14:tracePt t="147270" x="2203450" y="4597400"/>
          <p14:tracePt t="147279" x="2190750" y="4597400"/>
          <p14:tracePt t="147296" x="2133600" y="4597400"/>
          <p14:tracePt t="147313" x="2057400" y="4591050"/>
          <p14:tracePt t="147330" x="2000250" y="4591050"/>
          <p14:tracePt t="147346" x="1962150" y="4591050"/>
          <p14:tracePt t="147363" x="1917700" y="4591050"/>
          <p14:tracePt t="147380" x="1873250" y="4591050"/>
          <p14:tracePt t="147398" x="1803400" y="4584700"/>
          <p14:tracePt t="147413" x="1784350" y="4584700"/>
          <p14:tracePt t="147430" x="1758950" y="4584700"/>
          <p14:tracePt t="147446" x="1739900" y="4578350"/>
          <p14:tracePt t="147463" x="1727200" y="4572000"/>
          <p14:tracePt t="147479" x="1708150" y="4572000"/>
          <p14:tracePt t="147496" x="1670050" y="4559300"/>
          <p14:tracePt t="147513" x="1625600" y="4559300"/>
          <p14:tracePt t="147529" x="1581150" y="4559300"/>
          <p14:tracePt t="147546" x="1562100" y="4552950"/>
          <p14:tracePt t="147563" x="1549400" y="4552950"/>
          <p14:tracePt t="147579" x="1543050" y="4540250"/>
          <p14:tracePt t="147596" x="1511300" y="4521200"/>
          <p14:tracePt t="147613" x="1435100" y="4508500"/>
          <p14:tracePt t="147615" x="1384300" y="4508500"/>
          <p14:tracePt t="147630" x="1263650" y="4508500"/>
          <p14:tracePt t="147646" x="1123950" y="4508500"/>
          <p14:tracePt t="147663" x="984250" y="4508500"/>
          <p14:tracePt t="147680" x="889000" y="4508500"/>
          <p14:tracePt t="147696" x="831850" y="4508500"/>
          <p14:tracePt t="147713" x="800100" y="4508500"/>
          <p14:tracePt t="147730" x="781050" y="4508500"/>
          <p14:tracePt t="147746" x="774700" y="4508500"/>
          <p14:tracePt t="147798" x="755650" y="4508500"/>
          <p14:tracePt t="147806" x="723900" y="4521200"/>
          <p14:tracePt t="147814" x="698500" y="4533900"/>
          <p14:tracePt t="147830" x="635000" y="4559300"/>
          <p14:tracePt t="147846" x="609600" y="4578350"/>
          <p14:tracePt t="147902" x="615950" y="4578350"/>
          <p14:tracePt t="147910" x="641350" y="4578350"/>
          <p14:tracePt t="147917" x="666750" y="4578350"/>
          <p14:tracePt t="147929" x="698500" y="4578350"/>
          <p14:tracePt t="147946" x="768350" y="4578350"/>
          <p14:tracePt t="147963" x="819150" y="4578350"/>
          <p14:tracePt t="147979" x="857250" y="4591050"/>
          <p14:tracePt t="147996" x="869950" y="4597400"/>
          <p14:tracePt t="148013" x="869950" y="4616450"/>
          <p14:tracePt t="148030" x="869950" y="4635500"/>
          <p14:tracePt t="148046" x="844550" y="4641850"/>
          <p14:tracePt t="148063" x="825500" y="4648200"/>
          <p14:tracePt t="148079" x="806450" y="4648200"/>
          <p14:tracePt t="148097" x="781050" y="4648200"/>
          <p14:tracePt t="148113" x="755650" y="4654550"/>
          <p14:tracePt t="148129" x="736600" y="4660900"/>
          <p14:tracePt t="148146" x="717550" y="4660900"/>
          <p14:tracePt t="148179" x="704850" y="4660900"/>
          <p14:tracePt t="148196" x="692150" y="4660900"/>
          <p14:tracePt t="148213" x="673100" y="4635500"/>
          <p14:tracePt t="148214" x="660400" y="4603750"/>
          <p14:tracePt t="148229" x="635000" y="4546600"/>
          <p14:tracePt t="148246" x="622300" y="4489450"/>
          <p14:tracePt t="148263" x="622300" y="4438650"/>
          <p14:tracePt t="148280" x="622300" y="4400550"/>
          <p14:tracePt t="148296" x="685800" y="4368800"/>
          <p14:tracePt t="148313" x="762000" y="4349750"/>
          <p14:tracePt t="148329" x="838200" y="4343400"/>
          <p14:tracePt t="148346" x="889000" y="4343400"/>
          <p14:tracePt t="148363" x="920750" y="4343400"/>
          <p14:tracePt t="148379" x="965200" y="4356100"/>
          <p14:tracePt t="148396" x="1003300" y="4387850"/>
          <p14:tracePt t="148413" x="1022350" y="4413250"/>
          <p14:tracePt t="148415" x="1028700" y="4425950"/>
          <p14:tracePt t="148429" x="1028700" y="4464050"/>
          <p14:tracePt t="148447" x="1035050" y="4508500"/>
          <p14:tracePt t="148463" x="1035050" y="4572000"/>
          <p14:tracePt t="148480" x="1035050" y="4629150"/>
          <p14:tracePt t="148496" x="1035050" y="4679950"/>
          <p14:tracePt t="148513" x="1022350" y="4711700"/>
          <p14:tracePt t="148529" x="1003300" y="4737100"/>
          <p14:tracePt t="148546" x="971550" y="4762500"/>
          <p14:tracePt t="148563" x="933450" y="4781550"/>
          <p14:tracePt t="148580" x="895350" y="4787900"/>
          <p14:tracePt t="148596" x="863600" y="4787900"/>
          <p14:tracePt t="148599" x="850900" y="4787900"/>
          <p14:tracePt t="148613" x="831850" y="4787900"/>
          <p14:tracePt t="148630" x="800100" y="4781550"/>
          <p14:tracePt t="148646" x="781050" y="4762500"/>
          <p14:tracePt t="148663" x="762000" y="4737100"/>
          <p14:tracePt t="148679" x="755650" y="4711700"/>
          <p14:tracePt t="148696" x="730250" y="4692650"/>
          <p14:tracePt t="148713" x="704850" y="4667250"/>
          <p14:tracePt t="148729" x="692150" y="4648200"/>
          <p14:tracePt t="148746" x="679450" y="4622800"/>
          <p14:tracePt t="148763" x="673100" y="4584700"/>
          <p14:tracePt t="148780" x="660400" y="4546600"/>
          <p14:tracePt t="148797" x="635000" y="4508500"/>
          <p14:tracePt t="148799" x="628650" y="4502150"/>
          <p14:tracePt t="148813" x="615950" y="4489450"/>
          <p14:tracePt t="148830" x="609600" y="4470400"/>
          <p14:tracePt t="148846" x="609600" y="4445000"/>
          <p14:tracePt t="148863" x="609600" y="4400550"/>
          <p14:tracePt t="148879" x="622300" y="4343400"/>
          <p14:tracePt t="148896" x="635000" y="4305300"/>
          <p14:tracePt t="148913" x="647700" y="4286250"/>
          <p14:tracePt t="148930" x="673100" y="4279900"/>
          <p14:tracePt t="148946" x="711200" y="4279900"/>
          <p14:tracePt t="148963" x="774700" y="4279900"/>
          <p14:tracePt t="148979" x="819150" y="4286250"/>
          <p14:tracePt t="148996" x="857250" y="4318000"/>
          <p14:tracePt t="149013" x="914400" y="4406900"/>
          <p14:tracePt t="149029" x="952500" y="4451350"/>
          <p14:tracePt t="149046" x="971550" y="4476750"/>
          <p14:tracePt t="149063" x="971550" y="4483100"/>
          <p14:tracePt t="149079" x="971550" y="4502150"/>
          <p14:tracePt t="149096" x="965200" y="4552950"/>
          <p14:tracePt t="149113" x="946150" y="4597400"/>
          <p14:tracePt t="149129" x="927100" y="4648200"/>
          <p14:tracePt t="149146" x="901700" y="4679950"/>
          <p14:tracePt t="149163" x="882650" y="4699000"/>
          <p14:tracePt t="149180" x="850900" y="4705350"/>
          <p14:tracePt t="149196" x="825500" y="4711700"/>
          <p14:tracePt t="149213" x="812800" y="4718050"/>
          <p14:tracePt t="149230" x="806450" y="4718050"/>
          <p14:tracePt t="149246" x="800100" y="4718050"/>
          <p14:tracePt t="149263" x="793750" y="4718050"/>
          <p14:tracePt t="149280" x="781050" y="4705350"/>
          <p14:tracePt t="149296" x="755650" y="4686300"/>
          <p14:tracePt t="149313" x="723900" y="4660900"/>
          <p14:tracePt t="149329" x="711200" y="4635500"/>
          <p14:tracePt t="149346" x="698500" y="4572000"/>
          <p14:tracePt t="149363" x="736600" y="4419600"/>
          <p14:tracePt t="149380" x="825500" y="4203700"/>
          <p14:tracePt t="149396" x="939800" y="3943350"/>
          <p14:tracePt t="149413" x="1060450" y="3708400"/>
          <p14:tracePt t="149430" x="1250950" y="3397250"/>
          <p14:tracePt t="149446" x="1365250" y="3149600"/>
          <p14:tracePt t="149463" x="1479550" y="2895600"/>
          <p14:tracePt t="149480" x="1600200" y="2711450"/>
          <p14:tracePt t="149496" x="1676400" y="2584450"/>
          <p14:tracePt t="149513" x="1733550" y="2501900"/>
          <p14:tracePt t="149530" x="1784350" y="2419350"/>
          <p14:tracePt t="149546" x="1835150" y="2336800"/>
          <p14:tracePt t="149563" x="1866900" y="2266950"/>
          <p14:tracePt t="149579" x="1898650" y="2184400"/>
          <p14:tracePt t="149596" x="1924050" y="2108200"/>
          <p14:tracePt t="149613" x="1943100" y="2057400"/>
          <p14:tracePt t="149629" x="1955800" y="2012950"/>
          <p14:tracePt t="149647" x="1962150" y="1993900"/>
          <p14:tracePt t="149663" x="1974850" y="1955800"/>
          <p14:tracePt t="149679" x="2000250" y="1898650"/>
          <p14:tracePt t="149696" x="2025650" y="1828800"/>
          <p14:tracePt t="149713" x="2038350" y="1790700"/>
          <p14:tracePt t="149730" x="2051050" y="1765300"/>
          <p14:tracePt t="149746" x="2051050" y="1758950"/>
          <p14:tracePt t="149763" x="2051050" y="1739900"/>
          <p14:tracePt t="149780" x="2063750" y="1708150"/>
          <p14:tracePt t="149798" x="2089150" y="1619250"/>
          <p14:tracePt t="149813" x="2101850" y="1562100"/>
          <p14:tracePt t="149830" x="2120900" y="1524000"/>
          <p14:tracePt t="149846" x="2133600" y="1485900"/>
          <p14:tracePt t="149863" x="2152650" y="1435100"/>
          <p14:tracePt t="149880" x="2171700" y="1365250"/>
          <p14:tracePt t="149896" x="2197100" y="1289050"/>
          <p14:tracePt t="149913" x="2222500" y="1219200"/>
          <p14:tracePt t="149929" x="2241550" y="1168400"/>
          <p14:tracePt t="149947" x="2247900" y="1143000"/>
          <p14:tracePt t="149963" x="2254250" y="1117600"/>
          <p14:tracePt t="149980" x="2266950" y="1085850"/>
          <p14:tracePt t="149996" x="2286000" y="1041400"/>
          <p14:tracePt t="150013" x="2305050" y="996950"/>
          <p14:tracePt t="150031" x="2330450" y="990600"/>
          <p14:tracePt t="150046" x="2336800" y="990600"/>
          <p14:tracePt t="150063" x="2349500" y="1035050"/>
          <p14:tracePt t="150080" x="2362200" y="1111250"/>
          <p14:tracePt t="150096" x="2362200" y="1200150"/>
          <p14:tracePt t="150113" x="2355850" y="1301750"/>
          <p14:tracePt t="150130" x="2324100" y="1403350"/>
          <p14:tracePt t="150146" x="2292350" y="1473200"/>
          <p14:tracePt t="150164" x="2254250" y="1543050"/>
          <p14:tracePt t="150180" x="2222500" y="1606550"/>
          <p14:tracePt t="150182" x="2216150" y="1644650"/>
          <p14:tracePt t="150196" x="2197100" y="1676400"/>
          <p14:tracePt t="150213" x="2152650" y="1765300"/>
          <p14:tracePt t="150215" x="2133600" y="1822450"/>
          <p14:tracePt t="150229" x="2095500" y="1930400"/>
          <p14:tracePt t="150246" x="2070100" y="2032000"/>
          <p14:tracePt t="150263" x="2044700" y="2127250"/>
          <p14:tracePt t="150280" x="2019300" y="2235200"/>
          <p14:tracePt t="150296" x="1974850" y="2362200"/>
          <p14:tracePt t="150313" x="1930400" y="2489200"/>
          <p14:tracePt t="150330" x="1892300" y="2597150"/>
          <p14:tracePt t="150346" x="1892300" y="2673350"/>
          <p14:tracePt t="150363" x="1892300" y="2749550"/>
          <p14:tracePt t="150380" x="1892300" y="2813050"/>
          <p14:tracePt t="150396" x="1892300" y="2876550"/>
          <p14:tracePt t="150413" x="1892300" y="2940050"/>
          <p14:tracePt t="150430" x="1892300" y="3016250"/>
          <p14:tracePt t="150446" x="1892300" y="3035300"/>
          <p14:tracePt t="150463" x="1885950" y="3035300"/>
          <p14:tracePt t="150517" x="1892300" y="3035300"/>
          <p14:tracePt t="150525" x="1905000" y="3035300"/>
          <p14:tracePt t="150533" x="1930400" y="3035300"/>
          <p14:tracePt t="150546" x="1955800" y="3035300"/>
          <p14:tracePt t="150563" x="2025650" y="3035300"/>
          <p14:tracePt t="150579" x="2089150" y="3035300"/>
          <p14:tracePt t="150596" x="2146300" y="3035300"/>
          <p14:tracePt t="150613" x="2209800" y="3035300"/>
          <p14:tracePt t="150629" x="2324100" y="3048000"/>
          <p14:tracePt t="150646" x="2419350" y="3079750"/>
          <p14:tracePt t="150663" x="2508250" y="3105150"/>
          <p14:tracePt t="150679" x="2559050" y="3117850"/>
          <p14:tracePt t="150696" x="2578100" y="3130550"/>
          <p14:tracePt t="150713" x="2578100" y="3149600"/>
          <p14:tracePt t="150729" x="2578100" y="3175000"/>
          <p14:tracePt t="150746" x="2565400" y="3194050"/>
          <p14:tracePt t="150763" x="2520950" y="3219450"/>
          <p14:tracePt t="150780" x="2482850" y="3251200"/>
          <p14:tracePt t="150796" x="2425700" y="3270250"/>
          <p14:tracePt t="150799" x="2393950" y="3282950"/>
          <p14:tracePt t="150813" x="2362200" y="3302000"/>
          <p14:tracePt t="150830" x="2247900" y="3352800"/>
          <p14:tracePt t="150846" x="2184400" y="3365500"/>
          <p14:tracePt t="150863" x="2127250" y="3365500"/>
          <p14:tracePt t="150880" x="2057400" y="3365500"/>
          <p14:tracePt t="150896" x="1987550" y="3365500"/>
          <p14:tracePt t="150913" x="1911350" y="3365500"/>
          <p14:tracePt t="150929" x="1854200" y="3365500"/>
          <p14:tracePt t="150946" x="1790700" y="3365500"/>
          <p14:tracePt t="150963" x="1727200" y="3352800"/>
          <p14:tracePt t="150980" x="1651000" y="3308350"/>
          <p14:tracePt t="150996" x="1581150" y="3257550"/>
          <p14:tracePt t="150998" x="1549400" y="3238500"/>
          <p14:tracePt t="151013" x="1524000" y="3213100"/>
          <p14:tracePt t="151029" x="1492250" y="3155950"/>
          <p14:tracePt t="151046" x="1473200" y="3098800"/>
          <p14:tracePt t="151063" x="1466850" y="3028950"/>
          <p14:tracePt t="151080" x="1466850" y="2978150"/>
          <p14:tracePt t="151096" x="1485900" y="2933700"/>
          <p14:tracePt t="151113" x="1504950" y="2901950"/>
          <p14:tracePt t="151130" x="1555750" y="2863850"/>
          <p14:tracePt t="151146" x="1651000" y="2832100"/>
          <p14:tracePt t="151163" x="1758950" y="2800350"/>
          <p14:tracePt t="151180" x="1860550" y="2762250"/>
          <p14:tracePt t="151196" x="1987550" y="2736850"/>
          <p14:tracePt t="151198" x="2063750" y="2736850"/>
          <p14:tracePt t="151213" x="2133600" y="2736850"/>
          <p14:tracePt t="151230" x="2349500" y="2730500"/>
          <p14:tracePt t="151246" x="2470150" y="2787650"/>
          <p14:tracePt t="151263" x="2540000" y="2851150"/>
          <p14:tracePt t="151280" x="2565400" y="2908300"/>
          <p14:tracePt t="151297" x="2571750" y="2965450"/>
          <p14:tracePt t="151313" x="2571750" y="3035300"/>
          <p14:tracePt t="151329" x="2533650" y="3092450"/>
          <p14:tracePt t="151346" x="2482850" y="3136900"/>
          <p14:tracePt t="151363" x="2425700" y="3175000"/>
          <p14:tracePt t="151379" x="2336800" y="3206750"/>
          <p14:tracePt t="151396" x="2216150" y="3263900"/>
          <p14:tracePt t="151413" x="2057400" y="3352800"/>
          <p14:tracePt t="151430" x="1784350" y="3556000"/>
          <p14:tracePt t="151446" x="1657350" y="3683000"/>
          <p14:tracePt t="151463" x="1581150" y="3790950"/>
          <p14:tracePt t="151480" x="1524000" y="3873500"/>
          <p14:tracePt t="151496" x="1473200" y="3956050"/>
          <p14:tracePt t="151513" x="1435100" y="4044950"/>
          <p14:tracePt t="151529" x="1403350" y="4146550"/>
          <p14:tracePt t="151546" x="1377950" y="4254500"/>
          <p14:tracePt t="151563" x="1377950" y="4324350"/>
          <p14:tracePt t="151580" x="1377950" y="4368800"/>
          <p14:tracePt t="151596" x="1377950" y="4413250"/>
          <p14:tracePt t="151614" x="1346200" y="4451350"/>
          <p14:tracePt t="151630" x="1339850" y="4470400"/>
          <p14:tracePt t="151663" x="1346200" y="4470400"/>
          <p14:tracePt t="151680" x="1371600" y="4438650"/>
          <p14:tracePt t="151696" x="1403350" y="4400550"/>
          <p14:tracePt t="151713" x="1435100" y="4375150"/>
          <p14:tracePt t="151729" x="1473200" y="4368800"/>
          <p14:tracePt t="151746" x="1498600" y="4362450"/>
          <p14:tracePt t="151763" x="1517650" y="4356100"/>
          <p14:tracePt t="151780" x="1530350" y="4349750"/>
          <p14:tracePt t="151796" x="1549400" y="4330700"/>
          <p14:tracePt t="151813" x="1568450" y="4318000"/>
          <p14:tracePt t="151830" x="1593850" y="4305300"/>
          <p14:tracePt t="151846" x="1606550" y="4305300"/>
          <p14:tracePt t="151917" x="1606550" y="4311650"/>
          <p14:tracePt t="151926" x="1606550" y="4330700"/>
          <p14:tracePt t="151933" x="1600200" y="4356100"/>
          <p14:tracePt t="151946" x="1593850" y="4381500"/>
          <p14:tracePt t="151963" x="1574800" y="4406900"/>
          <p14:tracePt t="151980" x="1568450" y="4413250"/>
          <p14:tracePt t="151997" x="1562100" y="4413250"/>
          <p14:tracePt t="151999" x="1562100" y="4381500"/>
          <p14:tracePt t="152013" x="1562100" y="4311650"/>
          <p14:tracePt t="152030" x="1651000" y="4019550"/>
          <p14:tracePt t="152046" x="1739900" y="3765550"/>
          <p14:tracePt t="152063" x="1828800" y="3492500"/>
          <p14:tracePt t="152079" x="1885950" y="3295650"/>
          <p14:tracePt t="152096" x="1905000" y="3206750"/>
          <p14:tracePt t="152113" x="1917700" y="3155950"/>
          <p14:tracePt t="152130" x="1917700" y="3143250"/>
          <p14:tracePt t="152146" x="1917700" y="3136900"/>
          <p14:tracePt t="152198" x="1917700" y="3143250"/>
          <p14:tracePt t="152206" x="1917700" y="3149600"/>
          <p14:tracePt t="152215" x="1917700" y="3155950"/>
          <p14:tracePt t="152230" x="1917700" y="3162300"/>
          <p14:tracePt t="152263" x="1911350" y="3162300"/>
          <p14:tracePt t="152280" x="1898650" y="3149600"/>
          <p14:tracePt t="152296" x="1879600" y="3143250"/>
          <p14:tracePt t="152313" x="1847850" y="3136900"/>
          <p14:tracePt t="152329" x="1816100" y="3136900"/>
          <p14:tracePt t="152346" x="1797050" y="3136900"/>
          <p14:tracePt t="152363" x="1771650" y="3130550"/>
          <p14:tracePt t="152380" x="1746250" y="3117850"/>
          <p14:tracePt t="152396" x="1720850" y="3079750"/>
          <p14:tracePt t="152399" x="1708150" y="3067050"/>
          <p14:tracePt t="152413" x="1701800" y="3048000"/>
          <p14:tracePt t="152429" x="1682750" y="3016250"/>
          <p14:tracePt t="152446" x="1670050" y="2990850"/>
          <p14:tracePt t="152463" x="1670050" y="2946400"/>
          <p14:tracePt t="152479" x="1670050" y="2889250"/>
          <p14:tracePt t="152496" x="1689100" y="2825750"/>
          <p14:tracePt t="152513" x="1727200" y="2774950"/>
          <p14:tracePt t="152530" x="1765300" y="2730500"/>
          <p14:tracePt t="152546" x="1828800" y="2711450"/>
          <p14:tracePt t="152563" x="1930400" y="2705100"/>
          <p14:tracePt t="152580" x="2057400" y="2705100"/>
          <p14:tracePt t="152596" x="2184400" y="2724150"/>
          <p14:tracePt t="152613" x="2266950" y="2787650"/>
          <p14:tracePt t="152630" x="2305050" y="2851150"/>
          <p14:tracePt t="152646" x="2355850" y="2921000"/>
          <p14:tracePt t="152663" x="2393950" y="2971800"/>
          <p14:tracePt t="152679" x="2393950" y="3009900"/>
          <p14:tracePt t="152696" x="2374900" y="3041650"/>
          <p14:tracePt t="152713" x="2279650" y="3079750"/>
          <p14:tracePt t="152730" x="2152650" y="3098800"/>
          <p14:tracePt t="152746" x="2038350" y="3098800"/>
          <p14:tracePt t="152763" x="1943100" y="3060700"/>
          <p14:tracePt t="152779" x="1866900" y="2965450"/>
          <p14:tracePt t="152796" x="1809750" y="2844800"/>
          <p14:tracePt t="152798" x="1809750" y="2774950"/>
          <p14:tracePt t="152813" x="1816100" y="2698750"/>
          <p14:tracePt t="152830" x="1860550" y="2527300"/>
          <p14:tracePt t="152846" x="1898650" y="2438400"/>
          <p14:tracePt t="152863" x="1924050" y="2349500"/>
          <p14:tracePt t="152880" x="1955800" y="2260600"/>
          <p14:tracePt t="152896" x="1974850" y="2209800"/>
          <p14:tracePt t="152913" x="1987550" y="2178050"/>
          <p14:tracePt t="152929" x="1993900" y="2165350"/>
          <p14:tracePt t="152946" x="1993900" y="2159000"/>
          <p14:tracePt t="152963" x="2000250" y="2146300"/>
          <p14:tracePt t="152980" x="2000250" y="2127250"/>
          <p14:tracePt t="152997" x="2000250" y="2108200"/>
          <p14:tracePt t="153046" x="2000250" y="2120900"/>
          <p14:tracePt t="153054" x="2000250" y="2133600"/>
          <p14:tracePt t="153063" x="2000250" y="2146300"/>
          <p14:tracePt t="153080" x="2000250" y="2184400"/>
          <p14:tracePt t="153097" x="1974850" y="2241550"/>
          <p14:tracePt t="153113" x="1943100" y="2330450"/>
          <p14:tracePt t="153130" x="1905000" y="2425700"/>
          <p14:tracePt t="153146" x="1866900" y="2508250"/>
          <p14:tracePt t="153164" x="1854200" y="2571750"/>
          <p14:tracePt t="153180" x="1847850" y="2603500"/>
          <p14:tracePt t="153181" x="1847850" y="2609850"/>
          <p14:tracePt t="153196" x="1847850" y="2622550"/>
          <p14:tracePt t="153213" x="1847850" y="2654300"/>
          <p14:tracePt t="153230" x="1847850" y="2768600"/>
          <p14:tracePt t="153246" x="1854200" y="2844800"/>
          <p14:tracePt t="153263" x="1879600" y="2882900"/>
          <p14:tracePt t="153281" x="1892300" y="2901950"/>
          <p14:tracePt t="153296" x="1898650" y="2901950"/>
          <p14:tracePt t="153313" x="1905000" y="2901950"/>
          <p14:tracePt t="153329" x="1911350" y="2901950"/>
          <p14:tracePt t="153390" x="1905000" y="2901950"/>
          <p14:tracePt t="153501" x="1905000" y="2889250"/>
          <p14:tracePt t="153510" x="1905000" y="2876550"/>
          <p14:tracePt t="153517" x="1905000" y="2870200"/>
          <p14:tracePt t="153566" x="1898650" y="2870200"/>
          <p14:tracePt t="153574" x="1892300" y="2870200"/>
          <p14:tracePt t="153581" x="1879600" y="2901950"/>
          <p14:tracePt t="153596" x="1854200" y="2933700"/>
          <p14:tracePt t="153613" x="1809750" y="2997200"/>
          <p14:tracePt t="153630" x="1771650" y="3048000"/>
          <p14:tracePt t="153647" x="1758950" y="3060700"/>
          <p14:tracePt t="153685" x="1765300" y="3054350"/>
          <p14:tracePt t="153696" x="1771650" y="3035300"/>
          <p14:tracePt t="153713" x="1790700" y="2997200"/>
          <p14:tracePt t="153730" x="1828800" y="2971800"/>
          <p14:tracePt t="153746" x="1854200" y="2927350"/>
          <p14:tracePt t="153763" x="1885950" y="2901950"/>
          <p14:tracePt t="153780" x="1898650" y="2895600"/>
          <p14:tracePt t="153813" x="1905000" y="2895600"/>
          <p14:tracePt t="153830" x="1930400" y="2927350"/>
          <p14:tracePt t="153846" x="1949450" y="2946400"/>
          <p14:tracePt t="153863" x="1987550" y="2965450"/>
          <p14:tracePt t="153879" x="2025650" y="2971800"/>
          <p14:tracePt t="153896" x="2070100" y="2990850"/>
          <p14:tracePt t="153913" x="2127250" y="3009900"/>
          <p14:tracePt t="153929" x="2165350" y="3022600"/>
          <p14:tracePt t="153947" x="2190750" y="3028950"/>
          <p14:tracePt t="153963" x="2197100" y="3035300"/>
          <p14:tracePt t="153996" x="2190750" y="3035300"/>
          <p14:tracePt t="154013" x="2152650" y="3060700"/>
          <p14:tracePt t="154015" x="2127250" y="3073400"/>
          <p14:tracePt t="154029" x="2076450" y="3086100"/>
          <p14:tracePt t="154046" x="2019300" y="3105150"/>
          <p14:tracePt t="154063" x="1974850" y="3111500"/>
          <p14:tracePt t="154080" x="1917700" y="3111500"/>
          <p14:tracePt t="154096" x="1873250" y="3111500"/>
          <p14:tracePt t="154113" x="1835150" y="3111500"/>
          <p14:tracePt t="154129" x="1803400" y="3111500"/>
          <p14:tracePt t="154146" x="1771650" y="3086100"/>
          <p14:tracePt t="154163" x="1746250" y="3048000"/>
          <p14:tracePt t="154180" x="1733550" y="3016250"/>
          <p14:tracePt t="154196" x="1714500" y="2984500"/>
          <p14:tracePt t="154213" x="1701800" y="2959100"/>
          <p14:tracePt t="154230" x="1695450" y="2895600"/>
          <p14:tracePt t="154246" x="1708150" y="2857500"/>
          <p14:tracePt t="154263" x="1739900" y="2819400"/>
          <p14:tracePt t="154279" x="1803400" y="2794000"/>
          <p14:tracePt t="154296" x="1885950" y="2768600"/>
          <p14:tracePt t="154313" x="1987550" y="2762250"/>
          <p14:tracePt t="154330" x="2108200" y="2762250"/>
          <p14:tracePt t="154346" x="2247900" y="2762250"/>
          <p14:tracePt t="154363" x="2368550" y="2762250"/>
          <p14:tracePt t="154379" x="2444750" y="2781300"/>
          <p14:tracePt t="154398" x="2546350" y="2838450"/>
          <p14:tracePt t="154413" x="2571750" y="2863850"/>
          <p14:tracePt t="154430" x="2609850" y="2927350"/>
          <p14:tracePt t="154446" x="2616200" y="2971800"/>
          <p14:tracePt t="154463" x="2590800" y="3016250"/>
          <p14:tracePt t="154480" x="2533650" y="3054350"/>
          <p14:tracePt t="154497" x="2438400" y="3092450"/>
          <p14:tracePt t="154513" x="2355850" y="3117850"/>
          <p14:tracePt t="154530" x="2279650" y="3136900"/>
          <p14:tracePt t="154547" x="2190750" y="3136900"/>
          <p14:tracePt t="154563" x="2095500" y="3136900"/>
          <p14:tracePt t="154580" x="2000250" y="3105150"/>
          <p14:tracePt t="154596" x="1917700" y="3073400"/>
          <p14:tracePt t="154613" x="1879600" y="3028950"/>
          <p14:tracePt t="154629" x="1835150" y="2940050"/>
          <p14:tracePt t="154646" x="1809750" y="2870200"/>
          <p14:tracePt t="154663" x="1809750" y="2806700"/>
          <p14:tracePt t="154680" x="1822450" y="2762250"/>
          <p14:tracePt t="154697" x="1854200" y="2724150"/>
          <p14:tracePt t="154713" x="1936750" y="2711450"/>
          <p14:tracePt t="154730" x="2038350" y="2711450"/>
          <p14:tracePt t="154746" x="2165350" y="2711450"/>
          <p14:tracePt t="154763" x="2286000" y="2711450"/>
          <p14:tracePt t="154780" x="2387600" y="2743200"/>
          <p14:tracePt t="154797" x="2470150" y="2794000"/>
          <p14:tracePt t="154799" x="2501900" y="2813050"/>
          <p14:tracePt t="154813" x="2533650" y="2838450"/>
          <p14:tracePt t="154830" x="2559050" y="2908300"/>
          <p14:tracePt t="154846" x="2533650" y="2952750"/>
          <p14:tracePt t="154863" x="2457450" y="2997200"/>
          <p14:tracePt t="154879" x="2355850" y="3028950"/>
          <p14:tracePt t="154896" x="2241550" y="3060700"/>
          <p14:tracePt t="154913" x="2089150" y="3067050"/>
          <p14:tracePt t="154930" x="1955800" y="3067050"/>
          <p14:tracePt t="154946" x="1822450" y="3054350"/>
          <p14:tracePt t="154963" x="1746250" y="3022600"/>
          <p14:tracePt t="154980" x="1701800" y="2990850"/>
          <p14:tracePt t="154996" x="1701800" y="2940050"/>
          <p14:tracePt t="154999" x="1701800" y="2914650"/>
          <p14:tracePt t="155013" x="1714500" y="2895600"/>
          <p14:tracePt t="155030" x="1778000" y="2870200"/>
          <p14:tracePt t="155046" x="1822450" y="2870200"/>
          <p14:tracePt t="155063" x="1860550" y="2908300"/>
          <p14:tracePt t="155080" x="1885950" y="2978150"/>
          <p14:tracePt t="155096" x="1898650" y="3067050"/>
          <p14:tracePt t="155113" x="1879600" y="3162300"/>
          <p14:tracePt t="155130" x="1835150" y="3295650"/>
          <p14:tracePt t="155146" x="1784350" y="3448050"/>
          <p14:tracePt t="155163" x="1758950" y="3663950"/>
          <p14:tracePt t="155180" x="1727200" y="3873500"/>
          <p14:tracePt t="155196" x="1727200" y="4013200"/>
          <p14:tracePt t="155199" x="1727200" y="4076700"/>
          <p14:tracePt t="155213" x="1727200" y="4146550"/>
          <p14:tracePt t="155229" x="1708150" y="4343400"/>
          <p14:tracePt t="155246" x="1689100" y="4464050"/>
          <p14:tracePt t="155263" x="1689100" y="4540250"/>
          <p14:tracePt t="155279" x="1695450" y="4610100"/>
          <p14:tracePt t="155296" x="1682750" y="4667250"/>
          <p14:tracePt t="155313" x="1682750" y="4705350"/>
          <p14:tracePt t="155329" x="1676400" y="4705350"/>
          <p14:tracePt t="155374" x="1676400" y="4686300"/>
          <p14:tracePt t="155381" x="1676400" y="4667250"/>
          <p14:tracePt t="155396" x="1676400" y="4635500"/>
          <p14:tracePt t="155413" x="1670050" y="4521200"/>
          <p14:tracePt t="155430" x="1625600" y="4438650"/>
          <p14:tracePt t="155446" x="1581150" y="4413250"/>
          <p14:tracePt t="155463" x="1536700" y="4406900"/>
          <p14:tracePt t="155479" x="1492250" y="4406900"/>
          <p14:tracePt t="155496" x="1447800" y="4425950"/>
          <p14:tracePt t="155513" x="1422400" y="4464050"/>
          <p14:tracePt t="155530" x="1397000" y="4495800"/>
          <p14:tracePt t="155546" x="1377950" y="4521200"/>
          <p14:tracePt t="155563" x="1358900" y="4546600"/>
          <p14:tracePt t="155579" x="1346200" y="4565650"/>
          <p14:tracePt t="155596" x="1339850" y="4578350"/>
          <p14:tracePt t="155613" x="1384300" y="4559300"/>
          <p14:tracePt t="155629" x="1460500" y="4527550"/>
          <p14:tracePt t="155646" x="1574800" y="4527550"/>
          <p14:tracePt t="155663" x="1689100" y="4527550"/>
          <p14:tracePt t="155680" x="1784350" y="4521200"/>
          <p14:tracePt t="155696" x="1885950" y="4552950"/>
          <p14:tracePt t="155713" x="1974850" y="4591050"/>
          <p14:tracePt t="155730" x="2038350" y="4610100"/>
          <p14:tracePt t="155746" x="2057400" y="4622800"/>
          <p14:tracePt t="155779" x="2025650" y="4622800"/>
          <p14:tracePt t="155796" x="1936750" y="4622800"/>
          <p14:tracePt t="155813" x="1835150" y="4622800"/>
          <p14:tracePt t="155815" x="1790700" y="4610100"/>
          <p14:tracePt t="155829" x="1727200" y="4572000"/>
          <p14:tracePt t="155846" x="1631950" y="4508500"/>
          <p14:tracePt t="155863" x="1568450" y="4425950"/>
          <p14:tracePt t="155880" x="1536700" y="4343400"/>
          <p14:tracePt t="155896" x="1562100" y="4273550"/>
          <p14:tracePt t="155913" x="1600200" y="4191000"/>
          <p14:tracePt t="155930" x="1676400" y="4133850"/>
          <p14:tracePt t="155947" x="1790700" y="4114800"/>
          <p14:tracePt t="155963" x="1949450" y="4114800"/>
          <p14:tracePt t="155979" x="2108200" y="4159250"/>
          <p14:tracePt t="155996" x="2216150" y="4241800"/>
          <p14:tracePt t="156013" x="2292350" y="4337050"/>
          <p14:tracePt t="156030" x="2349500" y="4495800"/>
          <p14:tracePt t="156047" x="2349500" y="4572000"/>
          <p14:tracePt t="156063" x="2330450" y="4610100"/>
          <p14:tracePt t="156079" x="2260600" y="4616450"/>
          <p14:tracePt t="156096" x="2184400" y="4616450"/>
          <p14:tracePt t="156113" x="2082800" y="4591050"/>
          <p14:tracePt t="156130" x="2000250" y="4540250"/>
          <p14:tracePt t="156146" x="1955800" y="4508500"/>
          <p14:tracePt t="156163" x="1949450" y="4483100"/>
          <p14:tracePt t="156180" x="1949450" y="4457700"/>
          <p14:tracePt t="156196" x="1949450" y="4432300"/>
          <p14:tracePt t="156198" x="1955800" y="4419600"/>
          <p14:tracePt t="156213" x="1955800" y="4413250"/>
          <p14:tracePt t="156229" x="1962150" y="4394200"/>
          <p14:tracePt t="156246" x="1968500" y="4394200"/>
          <p14:tracePt t="156263" x="1987550" y="4375150"/>
          <p14:tracePt t="156280" x="2025650" y="4362450"/>
          <p14:tracePt t="156296" x="2057400" y="4362450"/>
          <p14:tracePt t="156313" x="2095500" y="4362450"/>
          <p14:tracePt t="156330" x="2133600" y="4362450"/>
          <p14:tracePt t="156346" x="2209800" y="4362450"/>
          <p14:tracePt t="156363" x="2311400" y="4356100"/>
          <p14:tracePt t="156380" x="2406650" y="4318000"/>
          <p14:tracePt t="156396" x="2482850" y="4286250"/>
          <p14:tracePt t="156399" x="2514600" y="4254500"/>
          <p14:tracePt t="156413" x="2520950" y="4210050"/>
          <p14:tracePt t="156430" x="2489200" y="3994150"/>
          <p14:tracePt t="156447" x="2425700" y="3797300"/>
          <p14:tracePt t="156463" x="2355850" y="3587750"/>
          <p14:tracePt t="156480" x="2298700" y="3429000"/>
          <p14:tracePt t="156496" x="2286000" y="3384550"/>
          <p14:tracePt t="156513" x="2273300" y="3346450"/>
          <p14:tracePt t="156530" x="2273300" y="3327400"/>
          <p14:tracePt t="156546" x="2273300" y="3340100"/>
          <p14:tracePt t="156563" x="2273300" y="3409950"/>
          <p14:tracePt t="156580" x="2273300" y="3568700"/>
          <p14:tracePt t="156596" x="2266950" y="3752850"/>
          <p14:tracePt t="156613" x="2254250" y="3943350"/>
          <p14:tracePt t="156615" x="2235200" y="4032250"/>
          <p14:tracePt t="156630" x="2190750" y="4152900"/>
          <p14:tracePt t="156646" x="2146300" y="4222750"/>
          <p14:tracePt t="156663" x="2114550" y="4235450"/>
          <p14:tracePt t="156680" x="2070100" y="4235450"/>
          <p14:tracePt t="156696" x="2006600" y="4235450"/>
          <p14:tracePt t="156713" x="1943100" y="4235450"/>
          <p14:tracePt t="156730" x="1892300" y="4235450"/>
          <p14:tracePt t="156746" x="1866900" y="4222750"/>
          <p14:tracePt t="156763" x="1847850" y="4216400"/>
          <p14:tracePt t="156854" x="1841500" y="4216400"/>
          <p14:tracePt t="156886" x="1835150" y="4216400"/>
          <p14:tracePt t="156950" x="1854200" y="4210050"/>
          <p14:tracePt t="156958" x="1930400" y="4184650"/>
          <p14:tracePt t="156965" x="2032000" y="4152900"/>
          <p14:tracePt t="156980" x="2190750" y="4127500"/>
          <p14:tracePt t="156997" x="2616200" y="4076700"/>
          <p14:tracePt t="156998" x="2857500" y="4032250"/>
          <p14:tracePt t="157013" x="3403600" y="3943350"/>
          <p14:tracePt t="157030" x="3924300" y="3917950"/>
          <p14:tracePt t="157046" x="4368800" y="3905250"/>
          <p14:tracePt t="157063" x="4781550" y="3905250"/>
          <p14:tracePt t="157080" x="5168900" y="3905250"/>
          <p14:tracePt t="157096" x="5486400" y="3905250"/>
          <p14:tracePt t="157113" x="5695950" y="3886200"/>
          <p14:tracePt t="157130" x="5810250" y="3860800"/>
          <p14:tracePt t="157147" x="5848350" y="3848100"/>
          <p14:tracePt t="157163" x="5854700" y="3841750"/>
          <p14:tracePt t="157180" x="5854700" y="3829050"/>
          <p14:tracePt t="157196" x="5854700" y="3810000"/>
          <p14:tracePt t="157213" x="5854700" y="3790950"/>
          <p14:tracePt t="157214" x="5829300" y="3784600"/>
          <p14:tracePt t="157229" x="5772150" y="3771900"/>
          <p14:tracePt t="157246" x="5702300" y="3771900"/>
          <p14:tracePt t="157263" x="5632450" y="3771900"/>
          <p14:tracePt t="157280" x="5530850" y="3771900"/>
          <p14:tracePt t="157296" x="5384800" y="3771900"/>
          <p14:tracePt t="157313" x="5219700" y="3740150"/>
          <p14:tracePt t="157329" x="5054600" y="3689350"/>
          <p14:tracePt t="157346" x="4908550" y="3638550"/>
          <p14:tracePt t="157363" x="4832350" y="3549650"/>
          <p14:tracePt t="157380" x="4819650" y="3435350"/>
          <p14:tracePt t="157396" x="4870450" y="3314700"/>
          <p14:tracePt t="157398" x="4921250" y="3263900"/>
          <p14:tracePt t="157413" x="5041900" y="3206750"/>
          <p14:tracePt t="157430" x="5181600" y="3187700"/>
          <p14:tracePt t="157446" x="5283200" y="3187700"/>
          <p14:tracePt t="157463" x="5359400" y="3194050"/>
          <p14:tracePt t="157480" x="5416550" y="3232150"/>
          <p14:tracePt t="157496" x="5454650" y="3276600"/>
          <p14:tracePt t="157513" x="5473700" y="3314700"/>
          <p14:tracePt t="157530" x="5473700" y="3359150"/>
          <p14:tracePt t="157546" x="5422900" y="3403600"/>
          <p14:tracePt t="157563" x="5340350" y="3460750"/>
          <p14:tracePt t="157579" x="5251450" y="3498850"/>
          <p14:tracePt t="157596" x="5181600" y="3530600"/>
          <p14:tracePt t="157598" x="5149850" y="3543300"/>
          <p14:tracePt t="157613" x="5092700" y="3543300"/>
          <p14:tracePt t="157630" x="5067300" y="3543300"/>
          <p14:tracePt t="157646" x="5054600" y="3530600"/>
          <p14:tracePt t="157663" x="5054600" y="3511550"/>
          <p14:tracePt t="157680" x="5073650" y="3498850"/>
          <p14:tracePt t="157696" x="5105400" y="3492500"/>
          <p14:tracePt t="157713" x="5124450" y="3486150"/>
          <p14:tracePt t="157730" x="5137150" y="3486150"/>
          <p14:tracePt t="157767" x="5111750" y="3492500"/>
          <p14:tracePt t="157779" x="5073650" y="3505200"/>
          <p14:tracePt t="157796" x="4984750" y="3505200"/>
          <p14:tracePt t="157799" x="4927600" y="3505200"/>
          <p14:tracePt t="157813" x="4864100" y="3505200"/>
          <p14:tracePt t="157830" x="4635500" y="3422650"/>
          <p14:tracePt t="157846" x="4432300" y="3302000"/>
          <p14:tracePt t="157863" x="4165600" y="3168650"/>
          <p14:tracePt t="157880" x="3892550" y="3016250"/>
          <p14:tracePt t="157897" x="3632200" y="2876550"/>
          <p14:tracePt t="157913" x="3486150" y="2749550"/>
          <p14:tracePt t="157930" x="3409950" y="2597150"/>
          <p14:tracePt t="157946" x="3384550" y="2438400"/>
          <p14:tracePt t="157963" x="3403600" y="2292350"/>
          <p14:tracePt t="157980" x="3435350" y="2203450"/>
          <p14:tracePt t="157997" x="3479800" y="2127250"/>
          <p14:tracePt t="157999" x="3492500" y="2082800"/>
          <p14:tracePt t="158013" x="3517900" y="2006600"/>
          <p14:tracePt t="158029" x="3549650" y="1917700"/>
          <p14:tracePt t="158046" x="3568700" y="1822450"/>
          <p14:tracePt t="158063" x="3575050" y="1758950"/>
          <p14:tracePt t="158079" x="3575050" y="1701800"/>
          <p14:tracePt t="158098" x="3575050" y="1644650"/>
          <p14:tracePt t="158113" x="3581400" y="1574800"/>
          <p14:tracePt t="158130" x="3600450" y="1498600"/>
          <p14:tracePt t="158146" x="3613150" y="1460500"/>
          <p14:tracePt t="158164" x="3613150" y="1441450"/>
          <p14:tracePt t="158197" x="3613150" y="1485900"/>
          <p14:tracePt t="158213" x="3613150" y="1530350"/>
          <p14:tracePt t="158230" x="3594100" y="1663700"/>
          <p14:tracePt t="158247" x="3549650" y="1790700"/>
          <p14:tracePt t="158263" x="3473450" y="1968500"/>
          <p14:tracePt t="158280" x="3352800" y="2216150"/>
          <p14:tracePt t="158296" x="3130550" y="2597150"/>
          <p14:tracePt t="158313" x="2882900" y="3016250"/>
          <p14:tracePt t="158329" x="2698750" y="3333750"/>
          <p14:tracePt t="158347" x="2578100" y="3556000"/>
          <p14:tracePt t="158363" x="2451100" y="3784600"/>
          <p14:tracePt t="158379" x="2273300" y="4006850"/>
          <p14:tracePt t="158396" x="2120900" y="4273550"/>
          <p14:tracePt t="158413" x="1962150" y="4591050"/>
          <p14:tracePt t="158430" x="1905000" y="4705350"/>
          <p14:tracePt t="158446" x="1841500" y="4800600"/>
          <p14:tracePt t="158463" x="1765300" y="4876800"/>
          <p14:tracePt t="158480" x="1701800" y="4914900"/>
          <p14:tracePt t="158496" x="1682750" y="4908550"/>
          <p14:tracePt t="158513" x="1682750" y="4864100"/>
          <p14:tracePt t="158530" x="1682750" y="4768850"/>
          <p14:tracePt t="158546" x="1720850" y="4673600"/>
          <p14:tracePt t="158563" x="1752600" y="4597400"/>
          <p14:tracePt t="158579" x="1784350" y="4495800"/>
          <p14:tracePt t="158596" x="1841500" y="4368800"/>
          <p14:tracePt t="158613" x="1936750" y="4171950"/>
          <p14:tracePt t="158615" x="1993900" y="4038600"/>
          <p14:tracePt t="158630" x="2133600" y="3765550"/>
          <p14:tracePt t="158646" x="2235200" y="3536950"/>
          <p14:tracePt t="158663" x="2311400" y="3333750"/>
          <p14:tracePt t="158679" x="2381250" y="3130550"/>
          <p14:tracePt t="158696" x="2476500" y="2851150"/>
          <p14:tracePt t="158713" x="2578100" y="2508250"/>
          <p14:tracePt t="158730" x="2673350" y="2216150"/>
          <p14:tracePt t="158746" x="2755900" y="1987550"/>
          <p14:tracePt t="158763" x="2844800" y="1835150"/>
          <p14:tracePt t="158780" x="2914650" y="1695450"/>
          <p14:tracePt t="158796" x="2990850" y="1562100"/>
          <p14:tracePt t="158813" x="3092450" y="1409700"/>
          <p14:tracePt t="158829" x="3244850" y="1174750"/>
          <p14:tracePt t="158847" x="3340100" y="1111250"/>
          <p14:tracePt t="158863" x="3384550" y="1092200"/>
          <p14:tracePt t="158880" x="3409950" y="1085850"/>
          <p14:tracePt t="158897" x="3467100" y="1085850"/>
          <p14:tracePt t="158913" x="3517900" y="1060450"/>
          <p14:tracePt t="158930" x="3575050" y="1041400"/>
          <p14:tracePt t="158947" x="3606800" y="1016000"/>
          <p14:tracePt t="158963" x="3619500" y="1009650"/>
          <p14:tracePt t="158980" x="3644900" y="1009650"/>
          <p14:tracePt t="158997" x="3702050" y="1009650"/>
          <p14:tracePt t="159013" x="3733800" y="1009650"/>
          <p14:tracePt t="159030" x="3816350" y="996950"/>
          <p14:tracePt t="159046" x="3829050" y="990600"/>
          <p14:tracePt t="159079" x="3829050" y="1003300"/>
          <p14:tracePt t="159096" x="3803650" y="1079500"/>
          <p14:tracePt t="159113" x="3746500" y="1174750"/>
          <p14:tracePt t="159129" x="3676650" y="1295400"/>
          <p14:tracePt t="159146" x="3625850" y="1409700"/>
          <p14:tracePt t="159163" x="3568700" y="1485900"/>
          <p14:tracePt t="159180" x="3505200" y="1536700"/>
          <p14:tracePt t="159197" x="3479800" y="1581150"/>
          <p14:tracePt t="159199" x="3467100" y="1606550"/>
          <p14:tracePt t="159213" x="3448050" y="1638300"/>
          <p14:tracePt t="159230" x="3403600" y="1790700"/>
          <p14:tracePt t="159246" x="3365500" y="1905000"/>
          <p14:tracePt t="159263" x="3276600" y="2025650"/>
          <p14:tracePt t="159280" x="3117850" y="2139950"/>
          <p14:tracePt t="159296" x="2959100" y="2254250"/>
          <p14:tracePt t="159313" x="2819400" y="2368550"/>
          <p14:tracePt t="159330" x="2755900" y="2463800"/>
          <p14:tracePt t="159346" x="2755900" y="2482850"/>
          <p14:tracePt t="159363" x="2762250" y="2470150"/>
          <p14:tracePt t="159380" x="2813050" y="2400300"/>
          <p14:tracePt t="159397" x="2997200" y="2216150"/>
          <p14:tracePt t="159413" x="3143250" y="2070100"/>
          <p14:tracePt t="159430" x="3276600" y="1885950"/>
          <p14:tracePt t="159447" x="3403600" y="1695450"/>
          <p14:tracePt t="159463" x="3479800" y="1574800"/>
          <p14:tracePt t="159480" x="3524250" y="1492250"/>
          <p14:tracePt t="159496" x="3562350" y="1403350"/>
          <p14:tracePt t="159513" x="3594100" y="1327150"/>
          <p14:tracePt t="159530" x="3625850" y="1257300"/>
          <p14:tracePt t="159546" x="3644900" y="1231900"/>
          <p14:tracePt t="159563" x="3651250" y="1219200"/>
          <p14:tracePt t="159598" x="3657600" y="1225550"/>
          <p14:tracePt t="159669" x="3644900" y="1225550"/>
          <p14:tracePt t="159678" x="3632200" y="1225550"/>
          <p14:tracePt t="159685" x="3606800" y="1225550"/>
          <p14:tracePt t="159696" x="3587750" y="1225550"/>
          <p14:tracePt t="159713" x="3575050" y="1193800"/>
          <p14:tracePt t="159730" x="3575050" y="1130300"/>
          <p14:tracePt t="159746" x="3606800" y="1035050"/>
          <p14:tracePt t="159763" x="3651250" y="933450"/>
          <p14:tracePt t="159780" x="3695700" y="882650"/>
          <p14:tracePt t="159796" x="3752850" y="857250"/>
          <p14:tracePt t="159798" x="3778250" y="850900"/>
          <p14:tracePt t="159813" x="3867150" y="850900"/>
          <p14:tracePt t="159830" x="3943350" y="850900"/>
          <p14:tracePt t="159847" x="3968750" y="889000"/>
          <p14:tracePt t="159863" x="3975100" y="971550"/>
          <p14:tracePt t="159880" x="3949700" y="1079500"/>
          <p14:tracePt t="159896" x="3905250" y="1193800"/>
          <p14:tracePt t="159913" x="3860800" y="1320800"/>
          <p14:tracePt t="159930" x="3816350" y="1466850"/>
          <p14:tracePt t="159947" x="3733800" y="1606550"/>
          <p14:tracePt t="159963" x="3632200" y="1752600"/>
          <p14:tracePt t="159980" x="3511550" y="1943100"/>
          <p14:tracePt t="159996" x="3314700" y="2203450"/>
          <p14:tracePt t="159998" x="3213100" y="2343150"/>
          <p14:tracePt t="160013" x="3016250" y="2616200"/>
          <p14:tracePt t="160030" x="2882900" y="2838450"/>
          <p14:tracePt t="160046" x="2825750" y="2997200"/>
          <p14:tracePt t="160063" x="2774950" y="3162300"/>
          <p14:tracePt t="160080" x="2711450" y="3321050"/>
          <p14:tracePt t="160096" x="2616200" y="3467100"/>
          <p14:tracePt t="160113" x="2520950" y="3600450"/>
          <p14:tracePt t="160130" x="2432050" y="3708400"/>
          <p14:tracePt t="160147" x="2387600" y="3752850"/>
          <p14:tracePt t="160163" x="2362200" y="3759200"/>
          <p14:tracePt t="160180" x="2336800" y="3759200"/>
          <p14:tracePt t="160196" x="2305050" y="3759200"/>
          <p14:tracePt t="160198" x="2298700" y="3759200"/>
          <p14:tracePt t="160216" x="2292350" y="3759200"/>
          <p14:tracePt t="160230" x="2292350" y="3771900"/>
          <p14:tracePt t="160270" x="2292350" y="3765550"/>
          <p14:tracePt t="160279" x="2292350" y="3759200"/>
          <p14:tracePt t="160296" x="2292350" y="3752850"/>
          <p14:tracePt t="160313" x="2286000" y="3752850"/>
          <p14:tracePt t="160330" x="2273300" y="3752850"/>
          <p14:tracePt t="160346" x="2254250" y="3778250"/>
          <p14:tracePt t="160363" x="2241550" y="3803650"/>
          <p14:tracePt t="160380" x="2209800" y="3816350"/>
          <p14:tracePt t="160396" x="2190750" y="3829050"/>
          <p14:tracePt t="160413" x="2165350" y="3867150"/>
          <p14:tracePt t="160430" x="2152650" y="3892550"/>
          <p14:tracePt t="160447" x="2133600" y="3905250"/>
          <p14:tracePt t="160773" x="2139950" y="3905250"/>
          <p14:tracePt t="160846" x="2127250" y="3905250"/>
          <p14:tracePt t="160854" x="2101850" y="3905250"/>
          <p14:tracePt t="160863" x="2076450" y="3924300"/>
          <p14:tracePt t="160880" x="2019300" y="4006850"/>
          <p14:tracePt t="160897" x="1943100" y="4083050"/>
          <p14:tracePt t="160913" x="1898650" y="4121150"/>
          <p14:tracePt t="160930" x="1847850" y="4152900"/>
          <p14:tracePt t="160946" x="1797050" y="4210050"/>
          <p14:tracePt t="160963" x="1739900" y="4279900"/>
          <p14:tracePt t="160980" x="1682750" y="4362450"/>
          <p14:tracePt t="160996" x="1619250" y="4400550"/>
          <p14:tracePt t="160999" x="1612900" y="4406900"/>
          <p14:tracePt t="161013" x="1600200" y="4413250"/>
          <p14:tracePt t="161030" x="1593850" y="4413250"/>
          <p14:tracePt t="161046" x="1587500" y="4413250"/>
          <p14:tracePt t="161063" x="1574800" y="4413250"/>
          <p14:tracePt t="161079" x="1530350" y="4438650"/>
          <p14:tracePt t="161096" x="1460500" y="4470400"/>
          <p14:tracePt t="161113" x="1397000" y="4495800"/>
          <p14:tracePt t="161130" x="1333500" y="4508500"/>
          <p14:tracePt t="161146" x="1257300" y="4508500"/>
          <p14:tracePt t="161163" x="1181100" y="4514850"/>
          <p14:tracePt t="161180" x="1104900" y="4533900"/>
          <p14:tracePt t="161197" x="1009650" y="4565650"/>
          <p14:tracePt t="161213" x="977900" y="4584700"/>
          <p14:tracePt t="161230" x="939800" y="4591050"/>
          <p14:tracePt t="161246" x="920750" y="4597400"/>
          <p14:tracePt t="161263" x="914400" y="4603750"/>
          <p14:tracePt t="161280" x="895350" y="4603750"/>
          <p14:tracePt t="161296" x="863600" y="4603750"/>
          <p14:tracePt t="161313" x="825500" y="4603750"/>
          <p14:tracePt t="161330" x="755650" y="4603750"/>
          <p14:tracePt t="161346" x="685800" y="4603750"/>
          <p14:tracePt t="161363" x="628650" y="4610100"/>
          <p14:tracePt t="161380" x="584200" y="4610100"/>
          <p14:tracePt t="161398" x="546100" y="4603750"/>
          <p14:tracePt t="161413" x="539750" y="4591050"/>
          <p14:tracePt t="161430" x="520700" y="4495800"/>
          <p14:tracePt t="161446" x="514350" y="4425950"/>
          <p14:tracePt t="161463" x="527050" y="4349750"/>
          <p14:tracePt t="161480" x="552450" y="4298950"/>
          <p14:tracePt t="161496" x="590550" y="4260850"/>
          <p14:tracePt t="161513" x="654050" y="4235450"/>
          <p14:tracePt t="161530" x="742950" y="4229100"/>
          <p14:tracePt t="161546" x="838200" y="4235450"/>
          <p14:tracePt t="161563" x="920750" y="4279900"/>
          <p14:tracePt t="161580" x="1003300" y="4324350"/>
          <p14:tracePt t="161597" x="1066800" y="4368800"/>
          <p14:tracePt t="161599" x="1092200" y="4406900"/>
          <p14:tracePt t="161613" x="1092200" y="4457700"/>
          <p14:tracePt t="161630" x="1079500" y="4514850"/>
          <p14:tracePt t="161647" x="1041400" y="4572000"/>
          <p14:tracePt t="161663" x="984250" y="4603750"/>
          <p14:tracePt t="161680" x="933450" y="4629150"/>
          <p14:tracePt t="161696" x="914400" y="4635500"/>
          <p14:tracePt t="161713" x="901700" y="4635500"/>
          <p14:tracePt t="161758" x="895350" y="4635500"/>
          <p14:tracePt t="161765" x="889000" y="4635500"/>
          <p14:tracePt t="161779" x="882650" y="4635500"/>
          <p14:tracePt t="161797" x="882650" y="4641850"/>
          <p14:tracePt t="161838" x="882650" y="4648200"/>
          <p14:tracePt t="161846" x="882650" y="4654550"/>
          <p14:tracePt t="161863" x="882650" y="4660900"/>
          <p14:tracePt t="161879" x="908050" y="4673600"/>
          <p14:tracePt t="161897" x="952500" y="4699000"/>
          <p14:tracePt t="161913" x="996950" y="4737100"/>
          <p14:tracePt t="161930" x="1047750" y="4775200"/>
          <p14:tracePt t="161946" x="1123950" y="4800600"/>
          <p14:tracePt t="161963" x="1187450" y="4832350"/>
          <p14:tracePt t="161980" x="1219200" y="4845050"/>
          <p14:tracePt t="161997" x="1250950" y="4864100"/>
          <p14:tracePt t="162013" x="1257300" y="4870450"/>
          <p14:tracePt t="162030" x="1263650" y="4889500"/>
          <p14:tracePt t="162046" x="1276350" y="4895850"/>
          <p14:tracePt t="162063" x="1282700" y="4902200"/>
          <p14:tracePt t="162080" x="1295400" y="4914900"/>
          <p14:tracePt t="162096" x="1314450" y="4933950"/>
          <p14:tracePt t="162113" x="1333500" y="4965700"/>
          <p14:tracePt t="162130" x="1365250" y="5010150"/>
          <p14:tracePt t="162146" x="1397000" y="5060950"/>
          <p14:tracePt t="162163" x="1435100" y="5092700"/>
          <p14:tracePt t="162180" x="1466850" y="5111750"/>
          <p14:tracePt t="162196" x="1479550" y="5111750"/>
          <p14:tracePt t="162230" x="1479550" y="5118100"/>
          <p14:tracePt t="162350" x="1479550" y="5124450"/>
          <p14:tracePt t="162365" x="1479550" y="5130800"/>
          <p14:tracePt t="162398" x="1479550" y="5124450"/>
          <p14:tracePt t="162406" x="1479550" y="5118100"/>
          <p14:tracePt t="162422" x="1479550" y="5111750"/>
          <p14:tracePt t="162478" x="1485900" y="5111750"/>
          <p14:tracePt t="162486" x="1485900" y="5099050"/>
          <p14:tracePt t="162496" x="1492250" y="5092700"/>
          <p14:tracePt t="162513" x="1504950" y="5073650"/>
          <p14:tracePt t="162530" x="1511300" y="5054600"/>
          <p14:tracePt t="162547" x="1511300" y="5048250"/>
          <p14:tracePt t="162653" x="1504950" y="5048250"/>
          <p14:tracePt t="162662" x="1498600" y="5048250"/>
          <p14:tracePt t="162669" x="1485900" y="5048250"/>
          <p14:tracePt t="162679" x="1479550" y="5054600"/>
          <p14:tracePt t="162717" x="1473200" y="5054600"/>
          <p14:tracePt t="162813" x="1479550" y="5054600"/>
          <p14:tracePt t="162846" x="1479550" y="5048250"/>
          <p14:tracePt t="162854" x="1485900" y="5048250"/>
          <p14:tracePt t="162863" x="1492250" y="5048250"/>
          <p14:tracePt t="162879" x="1492250" y="5035550"/>
          <p14:tracePt t="162998" x="1492250" y="5029200"/>
          <p14:tracePt t="164958" x="1517650" y="5010150"/>
          <p14:tracePt t="164965" x="1536700" y="4991100"/>
          <p14:tracePt t="164974" x="1555750" y="4972050"/>
          <p14:tracePt t="164981" x="1574800" y="4959350"/>
          <p14:tracePt t="164996" x="1587500" y="4953000"/>
          <p14:tracePt t="165013" x="1619250" y="4933950"/>
          <p14:tracePt t="165015" x="1644650" y="4914900"/>
          <p14:tracePt t="165030" x="1708150" y="4876800"/>
          <p14:tracePt t="165047" x="1778000" y="4845050"/>
          <p14:tracePt t="165063" x="1822450" y="4819650"/>
          <p14:tracePt t="165080" x="1835150" y="4813300"/>
          <p14:tracePt t="165118" x="1841500" y="4813300"/>
          <p14:tracePt t="165129" x="1847850" y="4813300"/>
          <p14:tracePt t="165147" x="1866900" y="4813300"/>
          <p14:tracePt t="165163" x="1879600" y="4813300"/>
          <p14:tracePt t="165229" x="1885950" y="4813300"/>
          <p14:tracePt t="165247" x="1898650" y="4813300"/>
          <p14:tracePt t="165263" x="1917700" y="4800600"/>
          <p14:tracePt t="165280" x="1943100" y="4794250"/>
          <p14:tracePt t="165296" x="1955800" y="4787900"/>
          <p14:tracePt t="165313" x="1968500" y="4781550"/>
          <p14:tracePt t="165330" x="2025650" y="4724400"/>
          <p14:tracePt t="165346" x="2127250" y="4629150"/>
          <p14:tracePt t="165363" x="2247900" y="4514850"/>
          <p14:tracePt t="165380" x="2355850" y="4381500"/>
          <p14:tracePt t="165397" x="2514600" y="4140200"/>
          <p14:tracePt t="165413" x="2590800" y="4038600"/>
          <p14:tracePt t="165430" x="2825750" y="3689350"/>
          <p14:tracePt t="165446" x="3009900" y="3416300"/>
          <p14:tracePt t="165463" x="3200400" y="3143250"/>
          <p14:tracePt t="165480" x="3397250" y="2901950"/>
          <p14:tracePt t="165496" x="3568700" y="2698750"/>
          <p14:tracePt t="165513" x="3714750" y="2495550"/>
          <p14:tracePt t="165530" x="3848100" y="2292350"/>
          <p14:tracePt t="165547" x="3956050" y="2114550"/>
          <p14:tracePt t="165563" x="4006850" y="2032000"/>
          <p14:tracePt t="165580" x="4013200" y="2000250"/>
          <p14:tracePt t="165596" x="4013200" y="1981200"/>
          <p14:tracePt t="165598" x="4013200" y="1974850"/>
          <p14:tracePt t="165615" x="4013200" y="1968500"/>
          <p14:tracePt t="165630" x="4013200" y="1949450"/>
          <p14:tracePt t="165646" x="4013200" y="1917700"/>
          <p14:tracePt t="165663" x="4006850" y="1885950"/>
          <p14:tracePt t="165680" x="3949700" y="1847850"/>
          <p14:tracePt t="165697" x="3867150" y="1816100"/>
          <p14:tracePt t="165713" x="3810000" y="1778000"/>
          <p14:tracePt t="165730" x="3740150" y="1733550"/>
          <p14:tracePt t="165747" x="3702050" y="1689100"/>
          <p14:tracePt t="165763" x="3683000" y="1631950"/>
          <p14:tracePt t="165780" x="3683000" y="1562100"/>
          <p14:tracePt t="165796" x="3683000" y="1492250"/>
          <p14:tracePt t="165798" x="3683000" y="1460500"/>
          <p14:tracePt t="165813" x="3683000" y="1416050"/>
          <p14:tracePt t="165830" x="3721100" y="1289050"/>
          <p14:tracePt t="165846" x="3765550" y="1181100"/>
          <p14:tracePt t="165863" x="3803650" y="1079500"/>
          <p14:tracePt t="165880" x="3841750" y="1009650"/>
          <p14:tracePt t="165896" x="3848100" y="990600"/>
          <p14:tracePt t="165913" x="3848100" y="996950"/>
          <p14:tracePt t="165930" x="3848100" y="1003300"/>
          <p14:tracePt t="165946" x="3841750" y="1009650"/>
          <p14:tracePt t="165963" x="3822700" y="1092200"/>
          <p14:tracePt t="165979" x="3771900" y="1219200"/>
          <p14:tracePt t="165996" x="3708400" y="1403350"/>
          <p14:tracePt t="166013" x="3530600" y="1752600"/>
          <p14:tracePt t="166030" x="3409950" y="2006600"/>
          <p14:tracePt t="166046" x="3295650" y="2209800"/>
          <p14:tracePt t="166063" x="3225800" y="2413000"/>
          <p14:tracePt t="166080" x="3155950" y="2654300"/>
          <p14:tracePt t="166096" x="3067050" y="2927350"/>
          <p14:tracePt t="166113" x="2965450" y="3200400"/>
          <p14:tracePt t="166130" x="2857500" y="3473450"/>
          <p14:tracePt t="166146" x="2736850" y="3702050"/>
          <p14:tracePt t="166163" x="2603500" y="3911600"/>
          <p14:tracePt t="166180" x="2476500" y="4133850"/>
          <p14:tracePt t="166196" x="2368550" y="4381500"/>
          <p14:tracePt t="166198" x="2305050" y="4483100"/>
          <p14:tracePt t="166213" x="2190750" y="4648200"/>
          <p14:tracePt t="166230" x="2101850" y="4730750"/>
          <p14:tracePt t="166246" x="2025650" y="4781550"/>
          <p14:tracePt t="166263" x="1955800" y="4819650"/>
          <p14:tracePt t="166280" x="1898650" y="4857750"/>
          <p14:tracePt t="166296" x="1835150" y="4889500"/>
          <p14:tracePt t="166313" x="1771650" y="4927600"/>
          <p14:tracePt t="166330" x="1695450" y="4978400"/>
          <p14:tracePt t="166346" x="1619250" y="5003800"/>
          <p14:tracePt t="166363" x="1549400" y="5048250"/>
          <p14:tracePt t="166380" x="1485900" y="5099050"/>
          <p14:tracePt t="166396" x="1447800" y="5130800"/>
          <p14:tracePt t="166398" x="1441450" y="5137150"/>
          <p14:tracePt t="166422" x="1441450" y="5124450"/>
          <p14:tracePt t="166430" x="1441450" y="5105400"/>
          <p14:tracePt t="166446" x="1441450" y="5041900"/>
          <p14:tracePt t="166463" x="1441450" y="4997450"/>
          <p14:tracePt t="166480" x="1441450" y="4972050"/>
          <p14:tracePt t="166497" x="1441450" y="4946650"/>
          <p14:tracePt t="166513" x="1441450" y="4895850"/>
          <p14:tracePt t="166530" x="1441450" y="4851400"/>
          <p14:tracePt t="166546" x="1441450" y="4819650"/>
          <p14:tracePt t="166563" x="1441450" y="4806950"/>
          <p14:tracePt t="166599" x="1441450" y="4813300"/>
          <p14:tracePt t="166613" x="1441450" y="4832350"/>
          <p14:tracePt t="166630" x="1441450" y="4876800"/>
          <p14:tracePt t="166646" x="1441450" y="4933950"/>
          <p14:tracePt t="166663" x="1441450" y="4997450"/>
          <p14:tracePt t="166680" x="1441450" y="5041900"/>
          <p14:tracePt t="166696" x="1441450" y="5067300"/>
          <p14:tracePt t="166713" x="1441450" y="5080000"/>
          <p14:tracePt t="166750" x="1447800" y="5080000"/>
          <p14:tracePt t="166763" x="1447800" y="5067300"/>
          <p14:tracePt t="166780" x="1473200" y="5029200"/>
          <p14:tracePt t="166797" x="1511300" y="4972050"/>
          <p14:tracePt t="166813" x="1530350" y="4914900"/>
          <p14:tracePt t="166830" x="1543050" y="4864100"/>
          <p14:tracePt t="166846" x="1562100" y="4813300"/>
          <p14:tracePt t="166864" x="1593850" y="4775200"/>
          <p14:tracePt t="166880" x="1612900" y="4743450"/>
          <p14:tracePt t="166897" x="1638300" y="4724400"/>
          <p14:tracePt t="166913" x="1657350" y="4711700"/>
          <p14:tracePt t="166930" x="1670050" y="4705350"/>
          <p14:tracePt t="166946" x="1695450" y="4705350"/>
          <p14:tracePt t="166963" x="1720850" y="4705350"/>
          <p14:tracePt t="166980" x="1752600" y="4705350"/>
          <p14:tracePt t="166997" x="1771650" y="4705350"/>
          <p14:tracePt t="166999" x="1778000" y="4705350"/>
          <p14:tracePt t="167013" x="1790700" y="4718050"/>
          <p14:tracePt t="167030" x="1803400" y="4737100"/>
          <p14:tracePt t="167046" x="1816100" y="4762500"/>
          <p14:tracePt t="167063" x="1816100" y="4794250"/>
          <p14:tracePt t="167080" x="1816100" y="4826000"/>
          <p14:tracePt t="167096" x="1809750" y="4838700"/>
          <p14:tracePt t="167113" x="1784350" y="4838700"/>
          <p14:tracePt t="167130" x="1752600" y="4838700"/>
          <p14:tracePt t="167146" x="1727200" y="4838700"/>
          <p14:tracePt t="167163" x="1708150" y="4838700"/>
          <p14:tracePt t="167262" x="1714500" y="4851400"/>
          <p14:tracePt t="167269" x="1727200" y="4870450"/>
          <p14:tracePt t="167280" x="1733550" y="4883150"/>
          <p14:tracePt t="167296" x="1758950" y="4914900"/>
          <p14:tracePt t="167313" x="1758950" y="4933950"/>
          <p14:tracePt t="167330" x="1758950" y="4959350"/>
          <p14:tracePt t="167346" x="1758950" y="4978400"/>
          <p14:tracePt t="167363" x="1733550" y="4984750"/>
          <p14:tracePt t="167379" x="1727200" y="4984750"/>
          <p14:tracePt t="167414" x="1714500" y="4984750"/>
          <p14:tracePt t="167438" x="1714500" y="4972050"/>
          <p14:tracePt t="167446" x="1714500" y="4959350"/>
          <p14:tracePt t="167463" x="1727200" y="4933950"/>
          <p14:tracePt t="167480" x="1752600" y="4895850"/>
          <p14:tracePt t="167496" x="1797050" y="4857750"/>
          <p14:tracePt t="167513" x="1835150" y="4813300"/>
          <p14:tracePt t="167530" x="1866900" y="4775200"/>
          <p14:tracePt t="167546" x="1885950" y="4743450"/>
          <p14:tracePt t="167563" x="1892300" y="4730750"/>
          <p14:tracePt t="167621" x="1898650" y="4724400"/>
          <p14:tracePt t="167638" x="1905000" y="4718050"/>
          <p14:tracePt t="167646" x="1911350" y="4718050"/>
          <p14:tracePt t="167663" x="1911350" y="4711700"/>
          <p14:tracePt t="167790" x="1911350" y="4724400"/>
          <p14:tracePt t="167798" x="1911350" y="4730750"/>
          <p14:tracePt t="167806" x="1911350" y="4756150"/>
          <p14:tracePt t="167814" x="1885950" y="4781550"/>
          <p14:tracePt t="167830" x="1854200" y="4851400"/>
          <p14:tracePt t="167846" x="1816100" y="4933950"/>
          <p14:tracePt t="167863" x="1778000" y="5022850"/>
          <p14:tracePt t="167880" x="1733550" y="5086350"/>
          <p14:tracePt t="167896" x="1708150" y="5124450"/>
          <p14:tracePt t="167913" x="1701800" y="5130800"/>
          <p14:tracePt t="167958" x="1708150" y="5130800"/>
          <p14:tracePt t="167982" x="1708150" y="5124450"/>
          <p14:tracePt t="167990" x="1708150" y="5118100"/>
          <p14:tracePt t="167999" x="1708150" y="5111750"/>
          <p14:tracePt t="168013" x="1708150" y="5105400"/>
          <p14:tracePt t="168030" x="1689100" y="5105400"/>
          <p14:tracePt t="168047" x="1631950" y="5105400"/>
          <p14:tracePt t="168063" x="1574800" y="5105400"/>
          <p14:tracePt t="168080" x="1530350" y="5092700"/>
          <p14:tracePt t="168097" x="1504950" y="5080000"/>
          <p14:tracePt t="168113" x="1485900" y="5060950"/>
          <p14:tracePt t="168130" x="1460500" y="5041900"/>
          <p14:tracePt t="168146" x="1447800" y="5035550"/>
          <p14:tracePt t="168237" x="1447800" y="5029200"/>
          <p14:tracePt t="168254" x="1454150" y="5029200"/>
          <p14:tracePt t="168262" x="1460500" y="5022850"/>
          <p14:tracePt t="168280" x="1473200" y="5010150"/>
          <p14:tracePt t="168296" x="1492250" y="5010150"/>
          <p14:tracePt t="168313" x="1504950" y="5003800"/>
          <p14:tracePt t="168329" x="1517650" y="4991100"/>
          <p14:tracePt t="168346" x="1530350" y="4984750"/>
          <p14:tracePt t="168363" x="1549400" y="4978400"/>
          <p14:tracePt t="168380" x="1568450" y="4972050"/>
          <p14:tracePt t="168397" x="1631950" y="4965700"/>
          <p14:tracePt t="168413" x="1689100" y="4965700"/>
          <p14:tracePt t="168430" x="1746250" y="4965700"/>
          <p14:tracePt t="168446" x="1797050" y="4965700"/>
          <p14:tracePt t="168463" x="1847850" y="4965700"/>
          <p14:tracePt t="168480" x="1905000" y="4965700"/>
          <p14:tracePt t="168496" x="1974850" y="4965700"/>
          <p14:tracePt t="168513" x="2044700" y="4965700"/>
          <p14:tracePt t="168530" x="2108200" y="4965700"/>
          <p14:tracePt t="168546" x="2146300" y="4965700"/>
          <p14:tracePt t="168563" x="2178050" y="4959350"/>
          <p14:tracePt t="168580" x="2222500" y="4946650"/>
          <p14:tracePt t="168597" x="2298700" y="4946650"/>
          <p14:tracePt t="168613" x="2330450" y="4946650"/>
          <p14:tracePt t="168630" x="2362200" y="4946650"/>
          <p14:tracePt t="168647" x="2387600" y="4946650"/>
          <p14:tracePt t="168663" x="2425700" y="4940300"/>
          <p14:tracePt t="168680" x="2476500" y="4933950"/>
          <p14:tracePt t="168696" x="2533650" y="4933950"/>
          <p14:tracePt t="168713" x="2578100" y="4933950"/>
          <p14:tracePt t="168730" x="2603500" y="4933950"/>
          <p14:tracePt t="168746" x="2609850" y="4933950"/>
          <p14:tracePt t="168780" x="2622550" y="4927600"/>
          <p14:tracePt t="168797" x="2654300" y="4914900"/>
          <p14:tracePt t="168813" x="2692400" y="4908550"/>
          <p14:tracePt t="168830" x="2698750" y="4902200"/>
          <p14:tracePt t="168949" x="2692400" y="4902200"/>
          <p14:tracePt t="168958" x="2673350" y="4902200"/>
          <p14:tracePt t="168965" x="2654300" y="4902200"/>
          <p14:tracePt t="168980" x="2641600" y="4902200"/>
          <p14:tracePt t="168996" x="2609850" y="4902200"/>
          <p14:tracePt t="168998" x="2597150" y="4902200"/>
          <p14:tracePt t="169013" x="2565400" y="4883150"/>
          <p14:tracePt t="169030" x="2546350" y="4870450"/>
          <p14:tracePt t="169046" x="2533650" y="4870450"/>
          <p14:tracePt t="169063" x="2520950" y="4864100"/>
          <p14:tracePt t="169080" x="2514600" y="4857750"/>
          <p14:tracePt t="169254" x="2508250" y="4857750"/>
          <p14:tracePt t="169326" x="2501900" y="4857750"/>
          <p14:tracePt t="169646" x="2501900" y="4851400"/>
          <p14:tracePt t="169749" x="2508250" y="4851400"/>
          <p14:tracePt t="169758" x="2514600" y="4851400"/>
          <p14:tracePt t="169765" x="2533650" y="4851400"/>
          <p14:tracePt t="169780" x="2552700" y="4845050"/>
          <p14:tracePt t="169797" x="2578100" y="4826000"/>
          <p14:tracePt t="169799" x="2597150" y="4819650"/>
          <p14:tracePt t="169813" x="2635250" y="4806950"/>
          <p14:tracePt t="169830" x="2679700" y="4800600"/>
          <p14:tracePt t="169846" x="2724150" y="4794250"/>
          <p14:tracePt t="169863" x="2774950" y="4794250"/>
          <p14:tracePt t="169880" x="2813050" y="4794250"/>
          <p14:tracePt t="169896" x="2857500" y="4794250"/>
          <p14:tracePt t="169913" x="2914650" y="4794250"/>
          <p14:tracePt t="169930" x="2984500" y="4794250"/>
          <p14:tracePt t="169946" x="3067050" y="4775200"/>
          <p14:tracePt t="169963" x="3130550" y="4762500"/>
          <p14:tracePt t="169980" x="3194050" y="4743450"/>
          <p14:tracePt t="169996" x="3257550" y="4711700"/>
          <p14:tracePt t="170013" x="3378200" y="4654550"/>
          <p14:tracePt t="170030" x="3454400" y="4591050"/>
          <p14:tracePt t="170046" x="3511550" y="4533900"/>
          <p14:tracePt t="170063" x="3562350" y="4464050"/>
          <p14:tracePt t="170080" x="3613150" y="4394200"/>
          <p14:tracePt t="170096" x="3651250" y="4318000"/>
          <p14:tracePt t="170113" x="3683000" y="4229100"/>
          <p14:tracePt t="170130" x="3714750" y="4133850"/>
          <p14:tracePt t="170147" x="3752850" y="4032250"/>
          <p14:tracePt t="170164" x="3778250" y="3949700"/>
          <p14:tracePt t="170180" x="3803650" y="3879850"/>
          <p14:tracePt t="170182" x="3810000" y="3848100"/>
          <p14:tracePt t="170197" x="3816350" y="3790950"/>
          <p14:tracePt t="170213" x="3822700" y="3721100"/>
          <p14:tracePt t="170230" x="3829050" y="3638550"/>
          <p14:tracePt t="170246" x="3829050" y="3556000"/>
          <p14:tracePt t="170263" x="3835400" y="3486150"/>
          <p14:tracePt t="170280" x="3854450" y="3435350"/>
          <p14:tracePt t="170296" x="3854450" y="3378200"/>
          <p14:tracePt t="170313" x="3854450" y="3314700"/>
          <p14:tracePt t="170330" x="3854450" y="3257550"/>
          <p14:tracePt t="170346" x="3854450" y="3200400"/>
          <p14:tracePt t="170363" x="3854450" y="3155950"/>
          <p14:tracePt t="170380" x="3854450" y="3124200"/>
          <p14:tracePt t="170396" x="3860800" y="3105150"/>
          <p14:tracePt t="170413" x="3860800" y="3079750"/>
          <p14:tracePt t="170430" x="3860800" y="3060700"/>
          <p14:tracePt t="170447" x="3860800" y="3048000"/>
          <p14:tracePt t="170463" x="3860800" y="3028950"/>
          <p14:tracePt t="170480" x="3860800" y="3016250"/>
          <p14:tracePt t="170496" x="3860800" y="3003550"/>
          <p14:tracePt t="170701" x="3854450" y="3003550"/>
          <p14:tracePt t="170806" x="3854450" y="2997200"/>
          <p14:tracePt t="170822" x="3854450" y="2984500"/>
          <p14:tracePt t="170831" x="3854450" y="2971800"/>
          <p14:tracePt t="170847" x="3854450" y="2933700"/>
          <p14:tracePt t="170863" x="3854450" y="2889250"/>
          <p14:tracePt t="170880" x="3848100" y="2825750"/>
          <p14:tracePt t="170896" x="3835400" y="2743200"/>
          <p14:tracePt t="170913" x="3816350" y="2654300"/>
          <p14:tracePt t="170930" x="3803650" y="2609850"/>
          <p14:tracePt t="170947" x="3797300" y="2590800"/>
          <p14:tracePt t="170963" x="3797300" y="2571750"/>
          <p14:tracePt t="170980" x="3797300" y="2552700"/>
          <p14:tracePt t="170996" x="3797300" y="2527300"/>
          <p14:tracePt t="170998" x="3790950" y="2514600"/>
          <p14:tracePt t="171013" x="3784600" y="2495550"/>
          <p14:tracePt t="171030" x="3784600" y="2482850"/>
          <p14:tracePt t="171093" x="3784600" y="2470150"/>
          <p14:tracePt t="171101" x="3784600" y="2457450"/>
          <p14:tracePt t="171110" x="3778250" y="2438400"/>
          <p14:tracePt t="171117" x="3778250" y="2419350"/>
          <p14:tracePt t="171130" x="3771900" y="2406650"/>
          <p14:tracePt t="171146" x="3765550" y="2374900"/>
          <p14:tracePt t="171163" x="3746500" y="2330450"/>
          <p14:tracePt t="171180" x="3733800" y="2279650"/>
          <p14:tracePt t="171196" x="3733800" y="2216150"/>
          <p14:tracePt t="171213" x="3733800" y="2101850"/>
          <p14:tracePt t="171230" x="3733800" y="2070100"/>
          <p14:tracePt t="171246" x="3733800" y="2044700"/>
          <p14:tracePt t="171263" x="3733800" y="2025650"/>
          <p14:tracePt t="171280" x="3733800" y="2012950"/>
          <p14:tracePt t="171296" x="3733800" y="2006600"/>
          <p14:tracePt t="171313" x="3733800" y="2000250"/>
          <p14:tracePt t="171346" x="3727450" y="2000250"/>
          <p14:tracePt t="171363" x="3714750" y="2000250"/>
          <p14:tracePt t="171380" x="3708400" y="2000250"/>
          <p14:tracePt t="171397" x="3676650" y="2038350"/>
          <p14:tracePt t="171413" x="3638550" y="2101850"/>
          <p14:tracePt t="171430" x="3606800" y="2139950"/>
          <p14:tracePt t="171447" x="3575050" y="2165350"/>
          <p14:tracePt t="171463" x="3562350" y="2171700"/>
          <p14:tracePt t="171566" x="3568700" y="2165350"/>
          <p14:tracePt t="171574" x="3575050" y="2152650"/>
          <p14:tracePt t="171581" x="3575050" y="2146300"/>
          <p14:tracePt t="171598" x="3594100" y="2114550"/>
          <p14:tracePt t="171613" x="3613150" y="2082800"/>
          <p14:tracePt t="171630" x="3619500" y="2063750"/>
          <p14:tracePt t="171646" x="3632200" y="2051050"/>
          <p14:tracePt t="171663" x="3644900" y="2044700"/>
          <p14:tracePt t="171680" x="3657600" y="2032000"/>
          <p14:tracePt t="171696" x="3663950" y="2032000"/>
          <p14:tracePt t="171758" x="3663950" y="2038350"/>
          <p14:tracePt t="171765" x="3657600" y="2051050"/>
          <p14:tracePt t="171774" x="3651250" y="2057400"/>
          <p14:tracePt t="171790" x="3651250" y="2063750"/>
          <p14:tracePt t="171847" x="3651250" y="2057400"/>
          <p14:tracePt t="171862" x="3651250" y="2051050"/>
          <p14:tracePt t="171880" x="3663950" y="2032000"/>
          <p14:tracePt t="171896" x="3663950" y="2025650"/>
          <p14:tracePt t="171958" x="3663950" y="2038350"/>
          <p14:tracePt t="171965" x="3657600" y="2051050"/>
          <p14:tracePt t="171974" x="3657600" y="2057400"/>
          <p14:tracePt t="171981" x="3657600" y="2070100"/>
          <p14:tracePt t="172054" x="3663950" y="2070100"/>
          <p14:tracePt t="172062" x="3683000" y="2070100"/>
          <p14:tracePt t="172080" x="3702050" y="2070100"/>
          <p14:tracePt t="172097" x="3708400" y="2070100"/>
          <p14:tracePt t="172113" x="3708400" y="2082800"/>
          <p14:tracePt t="172130" x="3708400" y="2114550"/>
          <p14:tracePt t="172147" x="3708400" y="2152650"/>
          <p14:tracePt t="172163" x="3708400" y="2190750"/>
          <p14:tracePt t="172180" x="3695700" y="2216150"/>
          <p14:tracePt t="172196" x="3695700" y="2228850"/>
          <p14:tracePt t="172246" x="3702050" y="2222500"/>
          <p14:tracePt t="172254" x="3721100" y="2209800"/>
          <p14:tracePt t="172263" x="3752850" y="2203450"/>
          <p14:tracePt t="172280" x="3790950" y="2184400"/>
          <p14:tracePt t="172297" x="3810000" y="2178050"/>
          <p14:tracePt t="172330" x="3816350" y="2190750"/>
          <p14:tracePt t="172346" x="3816350" y="2247900"/>
          <p14:tracePt t="172363" x="3790950" y="2298700"/>
          <p14:tracePt t="172380" x="3771900" y="2336800"/>
          <p14:tracePt t="172396" x="3771900" y="2349500"/>
          <p14:tracePt t="172438" x="3784600" y="2343150"/>
          <p14:tracePt t="172446" x="3797300" y="2317750"/>
          <p14:tracePt t="172463" x="3841750" y="2279650"/>
          <p14:tracePt t="172480" x="3873500" y="2266950"/>
          <p14:tracePt t="172496" x="3879850" y="2260600"/>
          <p14:tracePt t="172542" x="3879850" y="2279650"/>
          <p14:tracePt t="172550" x="3867150" y="2305050"/>
          <p14:tracePt t="172563" x="3860800" y="2343150"/>
          <p14:tracePt t="172580" x="3829050" y="2444750"/>
          <p14:tracePt t="172597" x="3759200" y="2660650"/>
          <p14:tracePt t="172613" x="3695700" y="2863850"/>
          <p14:tracePt t="172630" x="3613150" y="3117850"/>
          <p14:tracePt t="172647" x="3498850" y="3403600"/>
          <p14:tracePt t="172663" x="3403600" y="3765550"/>
          <p14:tracePt t="172680" x="3270250" y="4102100"/>
          <p14:tracePt t="172697" x="3181350" y="4356100"/>
          <p14:tracePt t="172713" x="3111500" y="4540250"/>
          <p14:tracePt t="172730" x="3016250" y="4660900"/>
          <p14:tracePt t="172746" x="2889250" y="4724400"/>
          <p14:tracePt t="172763" x="2794000" y="4756150"/>
          <p14:tracePt t="172780" x="2717800" y="4762500"/>
          <p14:tracePt t="172797" x="2616200" y="4768850"/>
          <p14:tracePt t="172813" x="2514600" y="4768850"/>
          <p14:tracePt t="172830" x="2419350" y="4781550"/>
          <p14:tracePt t="172847" x="2355850" y="4806950"/>
          <p14:tracePt t="172863" x="2286000" y="4845050"/>
          <p14:tracePt t="172881" x="2203450" y="4883150"/>
          <p14:tracePt t="172897" x="2108200" y="4927600"/>
          <p14:tracePt t="172913" x="2006600" y="4978400"/>
          <p14:tracePt t="172930" x="1917700" y="5022850"/>
          <p14:tracePt t="172947" x="1847850" y="5048250"/>
          <p14:tracePt t="172963" x="1803400" y="5067300"/>
          <p14:tracePt t="172980" x="1733550" y="5080000"/>
          <p14:tracePt t="172996" x="1644650" y="5099050"/>
          <p14:tracePt t="172998" x="1600200" y="5105400"/>
          <p14:tracePt t="173013" x="1562100" y="5124450"/>
          <p14:tracePt t="173030" x="1549400" y="5124450"/>
          <p14:tracePt t="173047" x="1549400" y="5130800"/>
          <p14:tracePt t="173134" x="1549400" y="5124450"/>
          <p14:tracePt t="173142" x="1549400" y="5118100"/>
          <p14:tracePt t="173149" x="1549400" y="5105400"/>
          <p14:tracePt t="173163" x="1562100" y="5092700"/>
          <p14:tracePt t="173180" x="1581150" y="5048250"/>
          <p14:tracePt t="173196" x="1581150" y="5016500"/>
          <p14:tracePt t="173213" x="1581150" y="5010150"/>
          <p14:tracePt t="173247" x="1587500" y="4997450"/>
          <p14:tracePt t="173263" x="1587500" y="4984750"/>
          <p14:tracePt t="173309" x="1581150" y="4984750"/>
          <p14:tracePt t="173317" x="1555750" y="5003800"/>
          <p14:tracePt t="173330" x="1530350" y="5029200"/>
          <p14:tracePt t="173347" x="1485900" y="5092700"/>
          <p14:tracePt t="173363" x="1435100" y="5156200"/>
          <p14:tracePt t="173380" x="1397000" y="5200650"/>
          <p14:tracePt t="173397" x="1384300" y="5226050"/>
          <p14:tracePt t="173413" x="1377950" y="5226050"/>
          <p14:tracePt t="173430" x="1384300" y="5226050"/>
          <p14:tracePt t="173447" x="1409700" y="5226050"/>
          <p14:tracePt t="173464" x="1435100" y="5200650"/>
          <p14:tracePt t="173480" x="1479550" y="5175250"/>
          <p14:tracePt t="173497" x="1536700" y="5156200"/>
          <p14:tracePt t="173513" x="1600200" y="5130800"/>
          <p14:tracePt t="173531" x="1651000" y="5099050"/>
          <p14:tracePt t="173546" x="1682750" y="5086350"/>
          <p14:tracePt t="173563" x="1682750" y="5067300"/>
          <p14:tracePt t="173580" x="1682750" y="5060950"/>
          <p14:tracePt t="173597" x="1689100" y="5029200"/>
          <p14:tracePt t="173613" x="1689100" y="5003800"/>
          <p14:tracePt t="173630" x="1689100" y="4984750"/>
          <p14:tracePt t="173647" x="1695450" y="4972050"/>
          <p14:tracePt t="173680" x="1676400" y="4972050"/>
          <p14:tracePt t="173696" x="1651000" y="4997450"/>
          <p14:tracePt t="173714" x="1619250" y="5054600"/>
          <p14:tracePt t="173730" x="1612900" y="5105400"/>
          <p14:tracePt t="173747" x="1612900" y="5149850"/>
          <p14:tracePt t="173764" x="1625600" y="5175250"/>
          <p14:tracePt t="173780" x="1670050" y="5181600"/>
          <p14:tracePt t="173782" x="1708150" y="5181600"/>
          <p14:tracePt t="173796" x="1739900" y="5181600"/>
          <p14:tracePt t="173813" x="1860550" y="5143500"/>
          <p14:tracePt t="173830" x="1943100" y="5124450"/>
          <p14:tracePt t="173846" x="2000250" y="5118100"/>
          <p14:tracePt t="173863" x="2019300" y="5092700"/>
          <p14:tracePt t="173880" x="2032000" y="5060950"/>
          <p14:tracePt t="173897" x="2032000" y="5022850"/>
          <p14:tracePt t="173913" x="2025650" y="4997450"/>
          <p14:tracePt t="173930" x="2025650" y="4978400"/>
          <p14:tracePt t="173947" x="2019300" y="4959350"/>
          <p14:tracePt t="173963" x="2019300" y="4946650"/>
          <p14:tracePt t="173980" x="2019300" y="4927600"/>
          <p14:tracePt t="173997" x="2019300" y="4914900"/>
          <p14:tracePt t="174013" x="2019300" y="4908550"/>
          <p14:tracePt t="174030" x="2012950" y="4908550"/>
          <p14:tracePt t="174046" x="2006600" y="4908550"/>
          <p14:tracePt t="174063" x="1993900" y="4908550"/>
          <p14:tracePt t="174080" x="1974850" y="4921250"/>
          <p14:tracePt t="174096" x="1955800" y="4959350"/>
          <p14:tracePt t="174113" x="1911350" y="5022850"/>
          <p14:tracePt t="174130" x="1866900" y="5099050"/>
          <p14:tracePt t="174146" x="1809750" y="5181600"/>
          <p14:tracePt t="174164" x="1765300" y="5251450"/>
          <p14:tracePt t="174180" x="1739900" y="5289550"/>
          <p14:tracePt t="174197" x="1727200" y="5308600"/>
          <p14:tracePt t="174246" x="1727200" y="5302250"/>
          <p14:tracePt t="174254" x="1727200" y="5295900"/>
          <p14:tracePt t="174263" x="1727200" y="5283200"/>
          <p14:tracePt t="174280" x="1727200" y="5245100"/>
          <p14:tracePt t="174296" x="1746250" y="5219700"/>
          <p14:tracePt t="174314" x="1758950" y="5200650"/>
          <p14:tracePt t="174330" x="1771650" y="5194300"/>
          <p14:tracePt t="174346" x="1784350" y="5187950"/>
          <p14:tracePt t="174363" x="1803400" y="5187950"/>
          <p14:tracePt t="174380" x="1822450" y="5168900"/>
          <p14:tracePt t="174397" x="1847850" y="5149850"/>
          <p14:tracePt t="174462" x="1854200" y="5149850"/>
          <p14:tracePt t="174480" x="1866900" y="5149850"/>
          <p14:tracePt t="174496" x="1885950" y="5149850"/>
          <p14:tracePt t="174513" x="1905000" y="5149850"/>
          <p14:tracePt t="174530" x="1924050" y="5149850"/>
          <p14:tracePt t="174638" x="1924050" y="5156200"/>
          <p14:tracePt t="174653" x="1924050" y="5162550"/>
          <p14:tracePt t="174662" x="1924050" y="5175250"/>
          <p14:tracePt t="174680" x="1924050" y="5181600"/>
          <p14:tracePt t="174701" x="1930400" y="5181600"/>
          <p14:tracePt t="174718" x="1936750" y="5181600"/>
          <p14:tracePt t="174758" x="1943100" y="5168900"/>
          <p14:tracePt t="174765" x="1955800" y="5149850"/>
          <p14:tracePt t="174774" x="1981200" y="5137150"/>
          <p14:tracePt t="174781" x="2019300" y="5118100"/>
          <p14:tracePt t="174797" x="2133600" y="5080000"/>
          <p14:tracePt t="174813" x="2330450" y="5016500"/>
          <p14:tracePt t="174830" x="2597150" y="4940300"/>
          <p14:tracePt t="174847" x="2895600" y="4832350"/>
          <p14:tracePt t="174863" x="3263900" y="4692650"/>
          <p14:tracePt t="174880" x="3613150" y="4597400"/>
          <p14:tracePt t="174896" x="3930650" y="4559300"/>
          <p14:tracePt t="174913" x="4133850" y="4502150"/>
          <p14:tracePt t="174930" x="4267200" y="4438650"/>
          <p14:tracePt t="174947" x="4356100" y="4356100"/>
          <p14:tracePt t="174963" x="4425950" y="4241800"/>
          <p14:tracePt t="174980" x="4470400" y="4146550"/>
          <p14:tracePt t="174997" x="4489450" y="4070350"/>
          <p14:tracePt t="175013" x="4495800" y="3994150"/>
          <p14:tracePt t="175030" x="4489450" y="3968750"/>
          <p14:tracePt t="175046" x="4483100" y="3968750"/>
          <p14:tracePt t="175063" x="4483100" y="3975100"/>
          <p14:tracePt t="175080" x="4495800" y="3975100"/>
          <p14:tracePt t="175096" x="4508500" y="3975100"/>
          <p14:tracePt t="175113" x="4546600" y="3930650"/>
          <p14:tracePt t="175130" x="4591050" y="3848100"/>
          <p14:tracePt t="175146" x="4616450" y="3759200"/>
          <p14:tracePt t="175163" x="4635500" y="3695700"/>
          <p14:tracePt t="175180" x="4660900" y="3632200"/>
          <p14:tracePt t="175197" x="4711700" y="3556000"/>
          <p14:tracePt t="175198" x="4743450" y="3498850"/>
          <p14:tracePt t="175213" x="4806950" y="3365500"/>
          <p14:tracePt t="175230" x="4845050" y="3251200"/>
          <p14:tracePt t="175246" x="4864100" y="3194050"/>
          <p14:tracePt t="175263" x="4876800" y="3155950"/>
          <p14:tracePt t="175280" x="4883150" y="3130550"/>
          <p14:tracePt t="175296" x="4914900" y="3111500"/>
          <p14:tracePt t="175313" x="4953000" y="3086100"/>
          <p14:tracePt t="175330" x="4978400" y="3067050"/>
          <p14:tracePt t="175347" x="4984750" y="3060700"/>
          <p14:tracePt t="175382" x="4991100" y="3060700"/>
          <p14:tracePt t="175397" x="5010150" y="3060700"/>
          <p14:tracePt t="175413" x="5048250" y="3060700"/>
          <p14:tracePt t="175430" x="5073650" y="3054350"/>
          <p14:tracePt t="175447" x="5080000" y="3054350"/>
          <p14:tracePt t="175486" x="5086350" y="3048000"/>
          <p14:tracePt t="175496" x="5092700" y="3048000"/>
          <p14:tracePt t="175513" x="5124450" y="3028950"/>
          <p14:tracePt t="175530" x="5175250" y="2990850"/>
          <p14:tracePt t="175546" x="5213350" y="2971800"/>
          <p14:tracePt t="175563" x="5213350" y="2965450"/>
          <p14:tracePt t="175580" x="5219700" y="2965450"/>
          <p14:tracePt t="175613" x="5238750" y="2965450"/>
          <p14:tracePt t="175630" x="5245100" y="2965450"/>
          <p14:tracePt t="175678" x="5232400" y="2965450"/>
          <p14:tracePt t="175686" x="5219700" y="2965450"/>
          <p14:tracePt t="175696" x="5213350" y="2978150"/>
          <p14:tracePt t="175713" x="5200650" y="2984500"/>
          <p14:tracePt t="175730" x="5194300" y="2990850"/>
          <p14:tracePt t="175773" x="5200650" y="2990850"/>
          <p14:tracePt t="175782" x="5245100" y="2990850"/>
          <p14:tracePt t="175796" x="5295900" y="2990850"/>
          <p14:tracePt t="175813" x="5492750" y="2990850"/>
          <p14:tracePt t="175830" x="5626100" y="2990850"/>
          <p14:tracePt t="175846" x="5765800" y="2997200"/>
          <p14:tracePt t="175863" x="5822950" y="2997200"/>
          <p14:tracePt t="175897" x="5803900" y="2997200"/>
          <p14:tracePt t="175913" x="5702300" y="2997200"/>
          <p14:tracePt t="175930" x="5568950" y="2997200"/>
          <p14:tracePt t="175946" x="5448300" y="2971800"/>
          <p14:tracePt t="175964" x="5365750" y="2946400"/>
          <p14:tracePt t="175980" x="5334000" y="2921000"/>
          <p14:tracePt t="175997" x="5334000" y="2889250"/>
          <p14:tracePt t="176013" x="5422900" y="2863850"/>
          <p14:tracePt t="176030" x="5543550" y="2863850"/>
          <p14:tracePt t="176046" x="5632450" y="2863850"/>
          <p14:tracePt t="176063" x="5670550" y="2882900"/>
          <p14:tracePt t="176080" x="5670550" y="2946400"/>
          <p14:tracePt t="176096" x="5632450" y="3035300"/>
          <p14:tracePt t="176113" x="5537200" y="3136900"/>
          <p14:tracePt t="176130" x="5359400" y="3257550"/>
          <p14:tracePt t="176147" x="5105400" y="3473450"/>
          <p14:tracePt t="176163" x="4787900" y="3746500"/>
          <p14:tracePt t="176180" x="4502150" y="4000500"/>
          <p14:tracePt t="176197" x="4298950" y="4146550"/>
          <p14:tracePt t="176213" x="4133850" y="4248150"/>
          <p14:tracePt t="176230" x="4070350" y="4305300"/>
          <p14:tracePt t="176246" x="4025900" y="4375150"/>
          <p14:tracePt t="176263" x="3987800" y="4464050"/>
          <p14:tracePt t="176280" x="3924300" y="4591050"/>
          <p14:tracePt t="176296" x="3803650" y="4718050"/>
          <p14:tracePt t="176313" x="3683000" y="4775200"/>
          <p14:tracePt t="176330" x="3536950" y="4826000"/>
          <p14:tracePt t="176347" x="3371850" y="4876800"/>
          <p14:tracePt t="176363" x="3194050" y="4940300"/>
          <p14:tracePt t="176380" x="3016250" y="4997450"/>
          <p14:tracePt t="176397" x="2781300" y="5080000"/>
          <p14:tracePt t="176413" x="2647950" y="5130800"/>
          <p14:tracePt t="176430" x="2514600" y="5175250"/>
          <p14:tracePt t="176446" x="2387600" y="5200650"/>
          <p14:tracePt t="176463" x="2286000" y="5200650"/>
          <p14:tracePt t="176480" x="2209800" y="5200650"/>
          <p14:tracePt t="176497" x="2165350" y="5200650"/>
          <p14:tracePt t="176513" x="2139950" y="5207000"/>
          <p14:tracePt t="176530" x="2133600" y="5207000"/>
          <p14:tracePt t="176546" x="2127250" y="5207000"/>
          <p14:tracePt t="176614" x="2133600" y="5213350"/>
          <p14:tracePt t="176630" x="2139950" y="5213350"/>
          <p14:tracePt t="176647" x="2171700" y="5213350"/>
          <p14:tracePt t="176663" x="2209800" y="5213350"/>
          <p14:tracePt t="176680" x="2247900" y="5194300"/>
          <p14:tracePt t="176696" x="2273300" y="5187950"/>
          <p14:tracePt t="176713" x="2286000" y="5187950"/>
          <p14:tracePt t="176730" x="2298700" y="5187950"/>
          <p14:tracePt t="176746" x="2305050" y="5187950"/>
          <p14:tracePt t="176814" x="2298700" y="5187950"/>
          <p14:tracePt t="176838" x="2292350" y="5187950"/>
          <p14:tracePt t="176894" x="2279650" y="5187950"/>
          <p14:tracePt t="176901" x="2266950" y="5187950"/>
          <p14:tracePt t="176910" x="2247900" y="5187950"/>
          <p14:tracePt t="176917" x="2235200" y="5187950"/>
          <p14:tracePt t="176930" x="2216150" y="5187950"/>
          <p14:tracePt t="176947" x="2184400" y="5187950"/>
          <p14:tracePt t="176963" x="2139950" y="5187950"/>
          <p14:tracePt t="176980" x="2063750" y="5187950"/>
          <p14:tracePt t="176997" x="1905000" y="5181600"/>
          <p14:tracePt t="177013" x="1828800" y="5143500"/>
          <p14:tracePt t="177030" x="1752600" y="5124450"/>
          <p14:tracePt t="177046" x="1708150" y="5111750"/>
          <p14:tracePt t="177063" x="1670050" y="5111750"/>
          <p14:tracePt t="177080" x="1638300" y="5111750"/>
          <p14:tracePt t="177098" x="1600200" y="5111750"/>
          <p14:tracePt t="177113" x="1568450" y="5124450"/>
          <p14:tracePt t="177130" x="1536700" y="5137150"/>
          <p14:tracePt t="177147" x="1504950" y="5143500"/>
          <p14:tracePt t="177163" x="1485900" y="5143500"/>
          <p14:tracePt t="177180" x="1473200" y="5143500"/>
          <p14:tracePt t="177196" x="1466850" y="5143500"/>
          <p14:tracePt t="177198" x="1460500" y="5143500"/>
          <p14:tracePt t="177278" x="1466850" y="5143500"/>
          <p14:tracePt t="177286" x="1473200" y="5143500"/>
          <p14:tracePt t="177296" x="1492250" y="5143500"/>
          <p14:tracePt t="177313" x="1562100" y="5143500"/>
          <p14:tracePt t="177330" x="1676400" y="5143500"/>
          <p14:tracePt t="177347" x="1828800" y="5149850"/>
          <p14:tracePt t="177363" x="2019300" y="5175250"/>
          <p14:tracePt t="177380" x="2222500" y="5181600"/>
          <p14:tracePt t="177398" x="2470150" y="5226050"/>
          <p14:tracePt t="177413" x="2559050" y="5245100"/>
          <p14:tracePt t="177430" x="2584450" y="5251450"/>
          <p14:tracePt t="177463" x="2533650" y="5232400"/>
          <p14:tracePt t="177480" x="2432050" y="5200650"/>
          <p14:tracePt t="177496" x="2343150" y="5168900"/>
          <p14:tracePt t="177513" x="2305050" y="5149850"/>
          <p14:tracePt t="177530" x="2298700" y="5143500"/>
          <p14:tracePt t="177546" x="2292350" y="5143500"/>
          <p14:tracePt t="177563" x="2298700" y="5137150"/>
          <p14:tracePt t="177580" x="2324100" y="5137150"/>
          <p14:tracePt t="177596" x="2419350" y="5137150"/>
          <p14:tracePt t="177598" x="2470150" y="5130800"/>
          <p14:tracePt t="177613" x="2609850" y="5124450"/>
          <p14:tracePt t="177630" x="2774950" y="5067300"/>
          <p14:tracePt t="177646" x="2952750" y="4959350"/>
          <p14:tracePt t="177663" x="3143250" y="4794250"/>
          <p14:tracePt t="177680" x="3359150" y="4546600"/>
          <p14:tracePt t="177697" x="3619500" y="4171950"/>
          <p14:tracePt t="177713" x="3898900" y="3790950"/>
          <p14:tracePt t="177730" x="4171950" y="3536950"/>
          <p14:tracePt t="177747" x="4425950" y="3359150"/>
          <p14:tracePt t="177763" x="4635500" y="3219450"/>
          <p14:tracePt t="177780" x="4832350" y="3079750"/>
          <p14:tracePt t="177797" x="5022850" y="2959100"/>
          <p14:tracePt t="177798" x="5118100" y="2927350"/>
          <p14:tracePt t="177814" x="5270500" y="2882900"/>
          <p14:tracePt t="177830" x="5378450" y="2857500"/>
          <p14:tracePt t="177846" x="5461000" y="2857500"/>
          <p14:tracePt t="177863" x="5518150" y="2857500"/>
          <p14:tracePt t="177880" x="5530850" y="2857500"/>
          <p14:tracePt t="177913" x="5537200" y="2851150"/>
          <p14:tracePt t="177946" x="5530850" y="2851150"/>
          <p14:tracePt t="177963" x="5530850" y="2863850"/>
          <p14:tracePt t="177980" x="5530850" y="2876550"/>
          <p14:tracePt t="177997" x="5543550" y="2876550"/>
          <p14:tracePt t="178013" x="5568950" y="2876550"/>
          <p14:tracePt t="178062" x="5568950" y="2882900"/>
          <p14:tracePt t="178069" x="5568950" y="2908300"/>
          <p14:tracePt t="178080" x="5568950" y="2933700"/>
          <p14:tracePt t="178097" x="5568950" y="2990850"/>
          <p14:tracePt t="178113" x="5556250" y="3041650"/>
          <p14:tracePt t="178130" x="5524500" y="3079750"/>
          <p14:tracePt t="178147" x="5480050" y="3105150"/>
          <p14:tracePt t="178164" x="5461000" y="3111500"/>
          <p14:tracePt t="178197" x="5461000" y="3067050"/>
          <p14:tracePt t="178213" x="5473700" y="3035300"/>
          <p14:tracePt t="178230" x="5492750" y="3003550"/>
          <p14:tracePt t="178247" x="5492750" y="2997200"/>
          <p14:tracePt t="178493" x="5486400" y="2997200"/>
          <p14:tracePt t="178501" x="5454650" y="2997200"/>
          <p14:tracePt t="178510" x="5410200" y="2997200"/>
          <p14:tracePt t="178517" x="5359400" y="2997200"/>
          <p14:tracePt t="178530" x="5308600" y="3003550"/>
          <p14:tracePt t="178547" x="5194300" y="3022600"/>
          <p14:tracePt t="178563" x="5080000" y="3054350"/>
          <p14:tracePt t="178580" x="4959350" y="3079750"/>
          <p14:tracePt t="178597" x="4876800" y="3079750"/>
          <p14:tracePt t="178630" x="4895850" y="3079750"/>
          <p14:tracePt t="178638" x="4921250" y="3079750"/>
          <p14:tracePt t="178646" x="4946650" y="3067050"/>
          <p14:tracePt t="178663" x="4997450" y="3048000"/>
          <p14:tracePt t="178680" x="5035550" y="3035300"/>
          <p14:tracePt t="178696" x="5067300" y="3028950"/>
          <p14:tracePt t="178713" x="5105400" y="3022600"/>
          <p14:tracePt t="178730" x="5137150" y="3009900"/>
          <p14:tracePt t="178746" x="5149850" y="3009900"/>
          <p14:tracePt t="178814" x="5143500" y="3009900"/>
          <p14:tracePt t="178822" x="5137150" y="3009900"/>
          <p14:tracePt t="178830" x="5118100" y="3009900"/>
          <p14:tracePt t="178846" x="5054600" y="3016250"/>
          <p14:tracePt t="178863" x="4902200" y="3067050"/>
          <p14:tracePt t="178880" x="4705350" y="3136900"/>
          <p14:tracePt t="178896" x="4451350" y="3257550"/>
          <p14:tracePt t="178913" x="4184650" y="3429000"/>
          <p14:tracePt t="178930" x="3975100" y="3632200"/>
          <p14:tracePt t="178947" x="3810000" y="3841750"/>
          <p14:tracePt t="178963" x="3644900" y="4019550"/>
          <p14:tracePt t="178980" x="3441700" y="4165600"/>
          <p14:tracePt t="178996" x="3251200" y="4324350"/>
          <p14:tracePt t="178999" x="3162300" y="4406900"/>
          <p14:tracePt t="179013" x="3028950" y="4578350"/>
          <p14:tracePt t="179030" x="2927350" y="4743450"/>
          <p14:tracePt t="179046" x="2838450" y="4883150"/>
          <p14:tracePt t="179063" x="2698750" y="4991100"/>
          <p14:tracePt t="179080" x="2552700" y="5099050"/>
          <p14:tracePt t="179097" x="2419350" y="5181600"/>
          <p14:tracePt t="179113" x="2292350" y="5226050"/>
          <p14:tracePt t="179130" x="2260600" y="5226050"/>
          <p14:tracePt t="179146" x="2254250" y="5226050"/>
          <p14:tracePt t="179198" x="2260600" y="5226050"/>
          <p14:tracePt t="179230" x="2260600" y="5219700"/>
          <p14:tracePt t="179238" x="2273300" y="5207000"/>
          <p14:tracePt t="179246" x="2273300" y="5200650"/>
          <p14:tracePt t="179294" x="2266950" y="5200650"/>
          <p14:tracePt t="179302" x="2235200" y="5207000"/>
          <p14:tracePt t="179313" x="2209800" y="5207000"/>
          <p14:tracePt t="179330" x="2165350" y="5207000"/>
          <p14:tracePt t="179346" x="2101850" y="5207000"/>
          <p14:tracePt t="179363" x="1993900" y="5207000"/>
          <p14:tracePt t="179380" x="1866900" y="5207000"/>
          <p14:tracePt t="179397" x="1752600" y="5207000"/>
          <p14:tracePt t="179399" x="1695450" y="5207000"/>
          <p14:tracePt t="179413" x="1606550" y="5207000"/>
          <p14:tracePt t="179430" x="1536700" y="5207000"/>
          <p14:tracePt t="179446" x="1498600" y="5207000"/>
          <p14:tracePt t="179502" x="1498600" y="5213350"/>
          <p14:tracePt t="179534" x="1498600" y="5226050"/>
          <p14:tracePt t="179542" x="1479550" y="5232400"/>
          <p14:tracePt t="179549" x="1466850" y="5238750"/>
          <p14:tracePt t="179563" x="1466850" y="5245100"/>
          <p14:tracePt t="179596" x="1473200" y="5257800"/>
          <p14:tracePt t="179613" x="1498600" y="5270500"/>
          <p14:tracePt t="179630" x="1511300" y="5270500"/>
          <p14:tracePt t="179646" x="1530350" y="5270500"/>
          <p14:tracePt t="179663" x="1568450" y="5270500"/>
          <p14:tracePt t="179681" x="1638300" y="5270500"/>
          <p14:tracePt t="179697" x="1708150" y="5270500"/>
          <p14:tracePt t="179713" x="1765300" y="5270500"/>
          <p14:tracePt t="179730" x="1822450" y="5270500"/>
          <p14:tracePt t="179747" x="1835150" y="5270500"/>
          <p14:tracePt t="179763" x="1841500" y="5264150"/>
          <p14:tracePt t="179780" x="1841500" y="5257800"/>
          <p14:tracePt t="179813" x="1822450" y="5257800"/>
          <p14:tracePt t="179830" x="1790700" y="5257800"/>
          <p14:tracePt t="179846" x="1752600" y="5257800"/>
          <p14:tracePt t="179863" x="1720850" y="5257800"/>
          <p14:tracePt t="179880" x="1689100" y="5257800"/>
          <p14:tracePt t="179896" x="1631950" y="5257800"/>
          <p14:tracePt t="179913" x="1574800" y="5257800"/>
          <p14:tracePt t="179930" x="1498600" y="5251450"/>
          <p14:tracePt t="179947" x="1485900" y="5245100"/>
          <p14:tracePt t="180014" x="1479550" y="5238750"/>
          <p14:tracePt t="180022" x="1460500" y="5232400"/>
          <p14:tracePt t="180030" x="1441450" y="5226050"/>
          <p14:tracePt t="180047" x="1397000" y="5194300"/>
          <p14:tracePt t="180063" x="1308100" y="5156200"/>
          <p14:tracePt t="180080" x="1289050" y="5137150"/>
          <p14:tracePt t="180096" x="1231900" y="5073650"/>
          <p14:tracePt t="180113" x="1130300" y="4953000"/>
          <p14:tracePt t="180130" x="1003300" y="4864100"/>
          <p14:tracePt t="180146" x="933450" y="4826000"/>
          <p14:tracePt t="180164" x="882650" y="4787900"/>
          <p14:tracePt t="180180" x="863600" y="4775200"/>
          <p14:tracePt t="180182" x="857250" y="4768850"/>
          <p14:tracePt t="180197" x="869950" y="4762500"/>
          <p14:tracePt t="180213" x="882650" y="4749800"/>
          <p14:tracePt t="180230" x="882650" y="4724400"/>
          <p14:tracePt t="180246" x="882650" y="4718050"/>
          <p14:tracePt t="180280" x="889000" y="4718050"/>
          <p14:tracePt t="180297" x="895350" y="4718050"/>
          <p14:tracePt t="180330" x="901700" y="4718050"/>
          <p14:tracePt t="180374" x="901700" y="4711700"/>
          <p14:tracePt t="180381" x="901700" y="4699000"/>
          <p14:tracePt t="180397" x="857250" y="4654550"/>
          <p14:tracePt t="180413" x="812800" y="4578350"/>
          <p14:tracePt t="180430" x="755650" y="4495800"/>
          <p14:tracePt t="180447" x="730250" y="4451350"/>
          <p14:tracePt t="180463" x="730250" y="4419600"/>
          <p14:tracePt t="180480" x="749300" y="4400550"/>
          <p14:tracePt t="180497" x="831850" y="4387850"/>
          <p14:tracePt t="180513" x="958850" y="4387850"/>
          <p14:tracePt t="180530" x="1092200" y="4400550"/>
          <p14:tracePt t="180546" x="1181100" y="4445000"/>
          <p14:tracePt t="180563" x="1244600" y="4495800"/>
          <p14:tracePt t="180580" x="1263650" y="4559300"/>
          <p14:tracePt t="180597" x="1225550" y="4660900"/>
          <p14:tracePt t="180613" x="1168400" y="4718050"/>
          <p14:tracePt t="180630" x="1085850" y="4743450"/>
          <p14:tracePt t="180646" x="1022350" y="4730750"/>
          <p14:tracePt t="180663" x="1003300" y="4711700"/>
          <p14:tracePt t="180680" x="1003300" y="4686300"/>
          <p14:tracePt t="180697" x="1009650" y="4660900"/>
          <p14:tracePt t="180713" x="1098550" y="4641850"/>
          <p14:tracePt t="180730" x="1206500" y="4641850"/>
          <p14:tracePt t="180747" x="1314450" y="4673600"/>
          <p14:tracePt t="180763" x="1390650" y="4730750"/>
          <p14:tracePt t="180780" x="1498600" y="4819650"/>
          <p14:tracePt t="180797" x="1619250" y="5003800"/>
          <p14:tracePt t="180813" x="1670050" y="5111750"/>
          <p14:tracePt t="180830" x="1695450" y="5207000"/>
          <p14:tracePt t="180846" x="1708150" y="5270500"/>
          <p14:tracePt t="180863" x="1708150" y="5314950"/>
          <p14:tracePt t="180880" x="1708150" y="5340350"/>
          <p14:tracePt t="180896" x="1701800" y="5359400"/>
          <p14:tracePt t="180913" x="1695450" y="5359400"/>
          <p14:tracePt t="181038" x="1695450" y="5353050"/>
          <p14:tracePt t="181046" x="1695450" y="5346700"/>
          <p14:tracePt t="181063" x="1689100" y="5346700"/>
          <p14:tracePt t="181080" x="1676400" y="5340350"/>
          <p14:tracePt t="181096" x="1663700" y="5340350"/>
          <p14:tracePt t="181113" x="1644650" y="5327650"/>
          <p14:tracePt t="181130" x="1631950" y="5321300"/>
          <p14:tracePt t="181147" x="1612900" y="5308600"/>
          <p14:tracePt t="181163" x="1593850" y="5295900"/>
          <p14:tracePt t="181180" x="1581150" y="5295900"/>
          <p14:tracePt t="181197" x="1581150" y="5289550"/>
          <p14:tracePt t="181373" x="1574800" y="5289550"/>
          <p14:tracePt t="181398" x="1574800" y="5283200"/>
          <p14:tracePt t="181414" x="1581150" y="5283200"/>
          <p14:tracePt t="181422" x="1593850" y="5276850"/>
          <p14:tracePt t="181430" x="1606550" y="5270500"/>
          <p14:tracePt t="181446" x="1651000" y="5264150"/>
          <p14:tracePt t="181463" x="1689100" y="5251450"/>
          <p14:tracePt t="181480" x="1727200" y="5251450"/>
          <p14:tracePt t="181496" x="1784350" y="5251450"/>
          <p14:tracePt t="181513" x="1847850" y="5251450"/>
          <p14:tracePt t="181530" x="1943100" y="5251450"/>
          <p14:tracePt t="181547" x="2044700" y="5251450"/>
          <p14:tracePt t="181563" x="2152650" y="5245100"/>
          <p14:tracePt t="181580" x="2260600" y="5238750"/>
          <p14:tracePt t="181597" x="2387600" y="5238750"/>
          <p14:tracePt t="181599" x="2451100" y="5238750"/>
          <p14:tracePt t="181613" x="2578100" y="5238750"/>
          <p14:tracePt t="181630" x="2654300" y="5238750"/>
          <p14:tracePt t="181647" x="2660650" y="5238750"/>
          <p14:tracePt t="181663" x="2660650" y="5232400"/>
          <p14:tracePt t="181758" x="2647950" y="5232400"/>
          <p14:tracePt t="181774" x="2641600" y="5232400"/>
          <p14:tracePt t="181781" x="2635250" y="5232400"/>
          <p14:tracePt t="181796" x="2628900" y="5232400"/>
          <p14:tracePt t="181815" x="2622550" y="5232400"/>
          <p14:tracePt t="181830" x="2603500" y="5219700"/>
          <p14:tracePt t="181847" x="2584450" y="5219700"/>
          <p14:tracePt t="181863" x="2552700" y="5219700"/>
          <p14:tracePt t="181880" x="2520950" y="5219700"/>
          <p14:tracePt t="181896" x="2482850" y="5219700"/>
          <p14:tracePt t="181913" x="2463800" y="5219700"/>
          <p14:tracePt t="181946" x="2470150" y="5219700"/>
          <p14:tracePt t="181963" x="2495550" y="5219700"/>
          <p14:tracePt t="181980" x="2546350" y="5213350"/>
          <p14:tracePt t="181997" x="2603500" y="5200650"/>
          <p14:tracePt t="181998" x="2616200" y="5187950"/>
          <p14:tracePt t="182013" x="2635250" y="5187950"/>
          <p14:tracePt t="182030" x="2635250" y="5175250"/>
          <p14:tracePt t="182046" x="2641600" y="5175250"/>
          <p14:tracePt t="182063" x="2641600" y="5168900"/>
          <p14:tracePt t="182080" x="2647950" y="5156200"/>
          <p14:tracePt t="182097" x="2654300" y="5137150"/>
          <p14:tracePt t="182113" x="2654300" y="5130800"/>
          <p14:tracePt t="182130" x="2660650" y="5124450"/>
          <p14:tracePt t="182174" x="2667000" y="5118100"/>
          <p14:tracePt t="182181" x="2673350" y="5111750"/>
          <p14:tracePt t="182197" x="2679700" y="5099050"/>
          <p14:tracePt t="182213" x="2679700" y="5092700"/>
          <p14:tracePt t="182286" x="2673350" y="5111750"/>
          <p14:tracePt t="182294" x="2654300" y="5124450"/>
          <p14:tracePt t="182302" x="2622550" y="5143500"/>
          <p14:tracePt t="182313" x="2603500" y="5156200"/>
          <p14:tracePt t="182330" x="2578100" y="5175250"/>
          <p14:tracePt t="182346" x="2571750" y="5181600"/>
          <p14:tracePt t="182406" x="2597150" y="5162550"/>
          <p14:tracePt t="182414" x="2616200" y="5149850"/>
          <p14:tracePt t="182430" x="2667000" y="5124450"/>
          <p14:tracePt t="182447" x="2698750" y="5111750"/>
          <p14:tracePt t="182464" x="2717800" y="5105400"/>
          <p14:tracePt t="182496" x="2724150" y="5105400"/>
          <p14:tracePt t="182530" x="2711450" y="5137150"/>
          <p14:tracePt t="182546" x="2692400" y="5168900"/>
          <p14:tracePt t="182563" x="2673350" y="5207000"/>
          <p14:tracePt t="182580" x="2654300" y="5226050"/>
          <p14:tracePt t="182597" x="2647950" y="5245100"/>
          <p14:tracePt t="182622" x="2654300" y="5238750"/>
          <p14:tracePt t="182631" x="2654300" y="5226050"/>
          <p14:tracePt t="182647" x="2698750" y="5181600"/>
          <p14:tracePt t="182663" x="2749550" y="5162550"/>
          <p14:tracePt t="182680" x="2768600" y="5143500"/>
          <p14:tracePt t="182697" x="2774950" y="5143500"/>
          <p14:tracePt t="182730" x="2774950" y="5156200"/>
          <p14:tracePt t="182746" x="2736850" y="5207000"/>
          <p14:tracePt t="182764" x="2711450" y="5251450"/>
          <p14:tracePt t="182780" x="2705100" y="5283200"/>
          <p14:tracePt t="182796" x="2705100" y="5289550"/>
          <p14:tracePt t="182830" x="2724150" y="5283200"/>
          <p14:tracePt t="182846" x="2724150" y="5245100"/>
          <p14:tracePt t="182863" x="2730500" y="5226050"/>
          <p14:tracePt t="182880" x="2736850" y="5213350"/>
          <p14:tracePt t="182913" x="2743200" y="5213350"/>
          <p14:tracePt t="182930" x="2743200" y="5226050"/>
          <p14:tracePt t="182947" x="2743200" y="5245100"/>
          <p14:tracePt t="182963" x="2743200" y="5257800"/>
          <p14:tracePt t="182980" x="2755900" y="5257800"/>
          <p14:tracePt t="182997" x="2781300" y="5257800"/>
          <p14:tracePt t="183013" x="2800350" y="5238750"/>
          <p14:tracePt t="183030" x="2806700" y="5213350"/>
          <p14:tracePt t="183047" x="2806700" y="5207000"/>
          <p14:tracePt t="183063" x="2806700" y="5200650"/>
          <p14:tracePt t="183080" x="2800350" y="5200650"/>
          <p14:tracePt t="183096" x="2787650" y="5200650"/>
          <p14:tracePt t="183113" x="2781300" y="5219700"/>
          <p14:tracePt t="183130" x="2768600" y="5232400"/>
          <p14:tracePt t="183147" x="2768600" y="5245100"/>
          <p14:tracePt t="183163" x="2762250" y="5245100"/>
          <p14:tracePt t="183180" x="2755900" y="5251450"/>
          <p14:tracePt t="183238" x="2755900" y="5245100"/>
          <p14:tracePt t="183262" x="2755900" y="5238750"/>
          <p14:tracePt t="183278" x="2755900" y="5232400"/>
          <p14:tracePt t="183286" x="2762250" y="5226050"/>
          <p14:tracePt t="183296" x="2774950" y="5219700"/>
          <p14:tracePt t="183313" x="2800350" y="5207000"/>
          <p14:tracePt t="183330" x="2819400" y="5200650"/>
          <p14:tracePt t="183346" x="2838450" y="5194300"/>
          <p14:tracePt t="183363" x="2851150" y="5194300"/>
          <p14:tracePt t="183380" x="2895600" y="5194300"/>
          <p14:tracePt t="183396" x="2971800" y="5194300"/>
          <p14:tracePt t="183413" x="3130550" y="5187950"/>
          <p14:tracePt t="183430" x="3270250" y="5168900"/>
          <p14:tracePt t="183446" x="3416300" y="5118100"/>
          <p14:tracePt t="183463" x="3581400" y="5041900"/>
          <p14:tracePt t="183480" x="3746500" y="4921250"/>
          <p14:tracePt t="183496" x="3911600" y="4737100"/>
          <p14:tracePt t="183513" x="4083050" y="4572000"/>
          <p14:tracePt t="183530" x="4254500" y="4413250"/>
          <p14:tracePt t="183546" x="4394200" y="4216400"/>
          <p14:tracePt t="183563" x="4521200" y="4013200"/>
          <p14:tracePt t="183580" x="4597400" y="3810000"/>
          <p14:tracePt t="183597" x="4692650" y="3606800"/>
          <p14:tracePt t="183613" x="4762500" y="3479800"/>
          <p14:tracePt t="183630" x="4826000" y="3352800"/>
          <p14:tracePt t="183646" x="4883150" y="3219450"/>
          <p14:tracePt t="183663" x="4972050" y="3098800"/>
          <p14:tracePt t="183680" x="5060950" y="2978150"/>
          <p14:tracePt t="183697" x="5130800" y="2908300"/>
          <p14:tracePt t="183713" x="5200650" y="2863850"/>
          <p14:tracePt t="183730" x="5276850" y="2825750"/>
          <p14:tracePt t="183746" x="5327650" y="2787650"/>
          <p14:tracePt t="183763" x="5359400" y="2730500"/>
          <p14:tracePt t="183780" x="5384800" y="2698750"/>
          <p14:tracePt t="183796" x="5384800" y="2692400"/>
          <p14:tracePt t="183846" x="5384800" y="2679700"/>
          <p14:tracePt t="183863" x="5397500" y="2647950"/>
          <p14:tracePt t="183880" x="5410200" y="2616200"/>
          <p14:tracePt t="183896" x="5416550" y="2609850"/>
          <p14:tracePt t="183981" x="5410200" y="2609850"/>
          <p14:tracePt t="184006" x="5397500" y="2609850"/>
          <p14:tracePt t="184013" x="5384800" y="2609850"/>
          <p14:tracePt t="184030" x="5359400" y="2628900"/>
          <p14:tracePt t="184046" x="5346700" y="2635250"/>
          <p14:tracePt t="184094" x="5346700" y="2628900"/>
          <p14:tracePt t="184102" x="5346700" y="2616200"/>
          <p14:tracePt t="184113" x="5346700" y="2609850"/>
          <p14:tracePt t="184130" x="5346700" y="2590800"/>
          <p14:tracePt t="184147" x="5346700" y="2571750"/>
          <p14:tracePt t="184163" x="5372100" y="2559050"/>
          <p14:tracePt t="184180" x="5391150" y="2546350"/>
          <p14:tracePt t="184197" x="5410200" y="2546350"/>
          <p14:tracePt t="184213" x="5422900" y="2546350"/>
          <p14:tracePt t="184230" x="5429250" y="2559050"/>
          <p14:tracePt t="184247" x="5435600" y="2565400"/>
          <p14:tracePt t="184263" x="5435600" y="2571750"/>
          <p14:tracePt t="184280" x="5435600" y="2578100"/>
          <p14:tracePt t="184297" x="5429250" y="2584450"/>
          <p14:tracePt t="184358" x="5435600" y="2578100"/>
          <p14:tracePt t="184365" x="5441950" y="2571750"/>
          <p14:tracePt t="184445" x="5441950" y="2578100"/>
          <p14:tracePt t="184462" x="5435600" y="2578100"/>
          <p14:tracePt t="184590" x="5435600" y="2584450"/>
          <p14:tracePt t="184598" x="5435600" y="2590800"/>
          <p14:tracePt t="184614" x="5429250" y="2590800"/>
          <p14:tracePt t="184646" x="5435600" y="2590800"/>
          <p14:tracePt t="184669" x="5435600" y="2584450"/>
          <p14:tracePt t="184678" x="5435600" y="2578100"/>
          <p14:tracePt t="184685" x="5441950" y="2578100"/>
          <p14:tracePt t="184846" x="5441950" y="2584450"/>
          <p14:tracePt t="185885" x="5429250" y="2584450"/>
          <p14:tracePt t="185896" x="5416550" y="2622550"/>
          <p14:tracePt t="185913" x="5359400" y="2736850"/>
          <p14:tracePt t="185930" x="5257800" y="2895600"/>
          <p14:tracePt t="185947" x="5124450" y="3105150"/>
          <p14:tracePt t="185963" x="4870450" y="3321050"/>
          <p14:tracePt t="185980" x="4597400" y="3549650"/>
          <p14:tracePt t="185997" x="4184650" y="3841750"/>
          <p14:tracePt t="186013" x="3962400" y="3956050"/>
          <p14:tracePt t="186030" x="3790950" y="4000500"/>
          <p14:tracePt t="186047" x="3638550" y="4006850"/>
          <p14:tracePt t="186063" x="3505200" y="4006850"/>
          <p14:tracePt t="186080" x="3365500" y="4006850"/>
          <p14:tracePt t="186096" x="3219450" y="4006850"/>
          <p14:tracePt t="186114" x="3054350" y="3987800"/>
          <p14:tracePt t="186130" x="2914650" y="3962400"/>
          <p14:tracePt t="186147" x="2819400" y="3911600"/>
          <p14:tracePt t="186163" x="2736850" y="3879850"/>
          <p14:tracePt t="186180" x="2692400" y="3841750"/>
          <p14:tracePt t="186197" x="2660650" y="3810000"/>
          <p14:tracePt t="186199" x="2654300" y="3803650"/>
          <p14:tracePt t="186213" x="2654300" y="3797300"/>
          <p14:tracePt t="186382" x="2647950" y="3797300"/>
          <p14:tracePt t="186390" x="2635250" y="3797300"/>
          <p14:tracePt t="186398" x="2628900" y="3790950"/>
          <p14:tracePt t="186413" x="2565400" y="3803650"/>
          <p14:tracePt t="186430" x="2444750" y="3810000"/>
          <p14:tracePt t="186447" x="2336800" y="3803650"/>
          <p14:tracePt t="186463" x="2241550" y="3759200"/>
          <p14:tracePt t="186480" x="2165350" y="3708400"/>
          <p14:tracePt t="186496" x="2089150" y="3594100"/>
          <p14:tracePt t="186513" x="2019300" y="3492500"/>
          <p14:tracePt t="186530" x="1955800" y="3390900"/>
          <p14:tracePt t="186547" x="1930400" y="3365500"/>
          <p14:tracePt t="186580" x="1949450" y="3365500"/>
          <p14:tracePt t="186597" x="2063750" y="3308350"/>
          <p14:tracePt t="186613" x="2114550" y="3289300"/>
          <p14:tracePt t="186630" x="2139950" y="3282950"/>
          <p14:tracePt t="186646" x="2146300" y="3276600"/>
          <p14:tracePt t="186663" x="2171700" y="3270250"/>
          <p14:tracePt t="186680" x="2197100" y="3257550"/>
          <p14:tracePt t="186696" x="2216150" y="3251200"/>
          <p14:tracePt t="186713" x="2235200" y="3232150"/>
          <p14:tracePt t="186730" x="2241550" y="3219450"/>
          <p14:tracePt t="186950" x="2235200" y="3213100"/>
          <p14:tracePt t="186958" x="2190750" y="3162300"/>
          <p14:tracePt t="186965" x="2133600" y="3086100"/>
          <p14:tracePt t="186980" x="2082800" y="3003550"/>
          <p14:tracePt t="186997" x="1987550" y="2825750"/>
          <p14:tracePt t="186999" x="1949450" y="2730500"/>
          <p14:tracePt t="187013" x="1911350" y="2559050"/>
          <p14:tracePt t="187030" x="1943100" y="2457450"/>
          <p14:tracePt t="187047" x="1974850" y="2355850"/>
          <p14:tracePt t="187063" x="2006600" y="2273300"/>
          <p14:tracePt t="187080" x="2032000" y="2203450"/>
          <p14:tracePt t="187096" x="2082800" y="2178050"/>
          <p14:tracePt t="187113" x="2159000" y="2171700"/>
          <p14:tracePt t="187130" x="2247900" y="2171700"/>
          <p14:tracePt t="187147" x="2317750" y="2190750"/>
          <p14:tracePt t="187163" x="2381250" y="2222500"/>
          <p14:tracePt t="187180" x="2413000" y="2247900"/>
          <p14:tracePt t="187197" x="2432050" y="2298700"/>
          <p14:tracePt t="187213" x="2438400" y="2355850"/>
          <p14:tracePt t="187230" x="2406650" y="2476500"/>
          <p14:tracePt t="187247" x="2336800" y="2692400"/>
          <p14:tracePt t="187263" x="2241550" y="2946400"/>
          <p14:tracePt t="187280" x="2159000" y="3219450"/>
          <p14:tracePt t="187296" x="2101850" y="3492500"/>
          <p14:tracePt t="187314" x="2057400" y="3759200"/>
          <p14:tracePt t="187330" x="1993900" y="4038600"/>
          <p14:tracePt t="187346" x="1949450" y="4292600"/>
          <p14:tracePt t="187363" x="1885950" y="4464050"/>
          <p14:tracePt t="187380" x="1790700" y="4527550"/>
          <p14:tracePt t="187381" x="1746250" y="4552950"/>
          <p14:tracePt t="187398" x="1644650" y="4552950"/>
          <p14:tracePt t="187413" x="1562100" y="4533900"/>
          <p14:tracePt t="187430" x="1517650" y="4514850"/>
          <p14:tracePt t="187518" x="1524000" y="4514850"/>
          <p14:tracePt t="187526" x="1524000" y="4502150"/>
          <p14:tracePt t="187534" x="1524000" y="4495800"/>
          <p14:tracePt t="187546" x="1517650" y="4489450"/>
          <p14:tracePt t="187564" x="1466850" y="4495800"/>
          <p14:tracePt t="187580" x="1390650" y="4584700"/>
          <p14:tracePt t="187598" x="1314450" y="4762500"/>
          <p14:tracePt t="187613" x="1295400" y="4826000"/>
          <p14:tracePt t="187774" x="1276350" y="4832350"/>
          <p14:tracePt t="187782" x="1263650" y="4838700"/>
          <p14:tracePt t="187797" x="1225550" y="4940300"/>
          <p14:tracePt t="187813" x="1181100" y="5060950"/>
          <p14:tracePt t="187830" x="1168400" y="5175250"/>
          <p14:tracePt t="187846" x="1162050" y="5283200"/>
          <p14:tracePt t="187863" x="1200150" y="5378450"/>
          <p14:tracePt t="187880" x="1244600" y="5448300"/>
          <p14:tracePt t="187896" x="1301750" y="5480050"/>
          <p14:tracePt t="187913" x="1352550" y="5499100"/>
          <p14:tracePt t="187930" x="1397000" y="5499100"/>
          <p14:tracePt t="187947" x="1447800" y="5499100"/>
          <p14:tracePt t="187963" x="1498600" y="5499100"/>
          <p14:tracePt t="187980" x="1549400" y="5499100"/>
          <p14:tracePt t="187997" x="1625600" y="5486400"/>
          <p14:tracePt t="187999" x="1670050" y="5467350"/>
          <p14:tracePt t="188014" x="1752600" y="5416550"/>
          <p14:tracePt t="188030" x="1835150" y="5359400"/>
          <p14:tracePt t="188047" x="1898650" y="5327650"/>
          <p14:tracePt t="188063" x="1943100" y="5321300"/>
          <p14:tracePt t="188080" x="1981200" y="5321300"/>
          <p14:tracePt t="188096" x="2006600" y="5321300"/>
          <p14:tracePt t="188130" x="2012950" y="5314950"/>
          <p14:tracePt t="188163" x="2025650" y="5314950"/>
          <p14:tracePt t="188180" x="2051050" y="5308600"/>
          <p14:tracePt t="188197" x="2095500" y="5308600"/>
          <p14:tracePt t="188213" x="2108200" y="5308600"/>
          <p14:tracePt t="188230" x="2108200" y="5302250"/>
          <p14:tracePt t="188294" x="2114550" y="5302250"/>
          <p14:tracePt t="188302" x="2114550" y="5308600"/>
          <p14:tracePt t="188310" x="2120900" y="5314950"/>
          <p14:tracePt t="188317" x="2133600" y="5314950"/>
          <p14:tracePt t="188330" x="2133600" y="5321300"/>
          <p14:tracePt t="188347" x="2146300" y="5321300"/>
          <p14:tracePt t="188398" x="2139950" y="5321300"/>
          <p14:tracePt t="188406" x="2095500" y="5321300"/>
          <p14:tracePt t="188415" x="2051050" y="5321300"/>
          <p14:tracePt t="188430" x="1949450" y="5321300"/>
          <p14:tracePt t="188447" x="1860550" y="5321300"/>
          <p14:tracePt t="188464" x="1784350" y="5321300"/>
          <p14:tracePt t="188480" x="1720850" y="5314950"/>
          <p14:tracePt t="188496" x="1676400" y="5302250"/>
          <p14:tracePt t="188513" x="1663700" y="5295900"/>
          <p14:tracePt t="188530" x="1657350" y="5283200"/>
          <p14:tracePt t="188547" x="1651000" y="5276850"/>
          <p14:tracePt t="188563" x="1651000" y="5270500"/>
          <p14:tracePt t="188645" x="1657350" y="5270500"/>
          <p14:tracePt t="188654" x="1663700" y="5270500"/>
          <p14:tracePt t="188663" x="1676400" y="5270500"/>
          <p14:tracePt t="188680" x="1714500" y="5270500"/>
          <p14:tracePt t="188697" x="1765300" y="5270500"/>
          <p14:tracePt t="188714" x="1854200" y="5270500"/>
          <p14:tracePt t="188730" x="1955800" y="5270500"/>
          <p14:tracePt t="188746" x="2057400" y="5270500"/>
          <p14:tracePt t="188763" x="2152650" y="5270500"/>
          <p14:tracePt t="188780" x="2235200" y="5270500"/>
          <p14:tracePt t="188781" x="2273300" y="5270500"/>
          <p14:tracePt t="188797" x="2317750" y="5270500"/>
          <p14:tracePt t="188813" x="2349500" y="5270500"/>
          <p14:tracePt t="188830" x="2368550" y="5270500"/>
          <p14:tracePt t="188846" x="2374900" y="5264150"/>
          <p14:tracePt t="188864" x="2387600" y="5264150"/>
          <p14:tracePt t="188880" x="2387600" y="5257800"/>
          <p14:tracePt t="188913" x="2393950" y="5257800"/>
          <p14:tracePt t="188930" x="2406650" y="5257800"/>
          <p14:tracePt t="188947" x="2419350" y="5251450"/>
          <p14:tracePt t="188963" x="2425700" y="5245100"/>
          <p14:tracePt t="188980" x="2432050" y="5238750"/>
          <p14:tracePt t="188997" x="2444750" y="5238750"/>
          <p14:tracePt t="189014" x="2444750" y="5232400"/>
          <p14:tracePt t="189030" x="2419350" y="5226050"/>
          <p14:tracePt t="189047" x="2374900" y="5226050"/>
          <p14:tracePt t="189063" x="2343150" y="5226050"/>
          <p14:tracePt t="189080" x="2324100" y="5226050"/>
          <p14:tracePt t="189097" x="2311400" y="5226050"/>
          <p14:tracePt t="189113" x="2292350" y="5226050"/>
          <p14:tracePt t="189130" x="2279650" y="5226050"/>
          <p14:tracePt t="189147" x="2273300" y="5226050"/>
          <p14:tracePt t="189198" x="2286000" y="5219700"/>
          <p14:tracePt t="189206" x="2305050" y="5219700"/>
          <p14:tracePt t="189214" x="2317750" y="5207000"/>
          <p14:tracePt t="189230" x="2355850" y="5207000"/>
          <p14:tracePt t="189247" x="2400300" y="5200650"/>
          <p14:tracePt t="189263" x="2444750" y="5200650"/>
          <p14:tracePt t="189280" x="2489200" y="5200650"/>
          <p14:tracePt t="189297" x="2520950" y="5200650"/>
          <p14:tracePt t="189313" x="2533650" y="5200650"/>
          <p14:tracePt t="189330" x="2540000" y="5200650"/>
          <p14:tracePt t="189413" x="2546350" y="5200650"/>
          <p14:tracePt t="189422" x="2559050" y="5200650"/>
          <p14:tracePt t="189430" x="2571750" y="5194300"/>
          <p14:tracePt t="189447" x="2584450" y="5194300"/>
          <p14:tracePt t="189463" x="2590800" y="5187950"/>
          <p14:tracePt t="189661" x="2597150" y="5187950"/>
          <p14:tracePt t="189670" x="2603500" y="5187950"/>
          <p14:tracePt t="189680" x="2603500" y="5181600"/>
          <p14:tracePt t="189697" x="2603500" y="5175250"/>
          <p14:tracePt t="189750" x="2590800" y="5175250"/>
          <p14:tracePt t="189758" x="2571750" y="5175250"/>
          <p14:tracePt t="189765" x="2552700" y="5175250"/>
          <p14:tracePt t="189780" x="2533650" y="5175250"/>
          <p14:tracePt t="189797" x="2470150" y="5175250"/>
          <p14:tracePt t="189799" x="2425700" y="5187950"/>
          <p14:tracePt t="189814" x="2317750" y="5219700"/>
          <p14:tracePt t="189830" x="2216150" y="5251450"/>
          <p14:tracePt t="189847" x="2108200" y="5264150"/>
          <p14:tracePt t="189863" x="2019300" y="5264150"/>
          <p14:tracePt t="189880" x="1936750" y="5264150"/>
          <p14:tracePt t="189896" x="1854200" y="5289550"/>
          <p14:tracePt t="189913" x="1771650" y="5295900"/>
          <p14:tracePt t="189930" x="1720850" y="5295900"/>
          <p14:tracePt t="189947" x="1701800" y="5295900"/>
          <p14:tracePt t="189980" x="1695450" y="5295900"/>
          <p14:tracePt t="189997" x="1689100" y="5289550"/>
          <p14:tracePt t="190030" x="1689100" y="5283200"/>
          <p14:tracePt t="190046" x="1701800" y="5270500"/>
          <p14:tracePt t="190063" x="1752600" y="5257800"/>
          <p14:tracePt t="190080" x="1816100" y="5238750"/>
          <p14:tracePt t="190097" x="1885950" y="5219700"/>
          <p14:tracePt t="190114" x="1974850" y="5213350"/>
          <p14:tracePt t="190130" x="2082800" y="5207000"/>
          <p14:tracePt t="190147" x="2190750" y="5207000"/>
          <p14:tracePt t="190163" x="2298700" y="5207000"/>
          <p14:tracePt t="190180" x="2406650" y="5207000"/>
          <p14:tracePt t="190197" x="2495550" y="5207000"/>
          <p14:tracePt t="190213" x="2520950" y="5207000"/>
          <p14:tracePt t="190230" x="2533650" y="5207000"/>
          <p14:tracePt t="190534" x="2533650" y="5200650"/>
          <p14:tracePt t="190550" x="2533650" y="5194300"/>
          <p14:tracePt t="190558" x="2540000" y="5187950"/>
          <p14:tracePt t="190565" x="2552700" y="5181600"/>
          <p14:tracePt t="190580" x="2565400" y="5175250"/>
          <p14:tracePt t="190597" x="2603500" y="5149850"/>
          <p14:tracePt t="190613" x="2622550" y="5130800"/>
          <p14:tracePt t="190630" x="2628900" y="5124450"/>
          <p14:tracePt t="190663" x="2628900" y="5118100"/>
          <p14:tracePt t="190680" x="2635250" y="5111750"/>
          <p14:tracePt t="190697" x="2641600" y="5111750"/>
          <p14:tracePt t="190814" x="2641600" y="5124450"/>
          <p14:tracePt t="190822" x="2641600" y="5130800"/>
          <p14:tracePt t="190830" x="2635250" y="5143500"/>
          <p14:tracePt t="190847" x="2628900" y="5156200"/>
          <p14:tracePt t="190894" x="2622550" y="5156200"/>
          <p14:tracePt t="190909" x="2616200" y="5156200"/>
          <p14:tracePt t="190917" x="2609850" y="5156200"/>
          <p14:tracePt t="190942" x="2609850" y="5149850"/>
          <p14:tracePt t="190950" x="2603500" y="5137150"/>
          <p14:tracePt t="190963" x="2603500" y="5124450"/>
          <p14:tracePt t="190980" x="2603500" y="5092700"/>
          <p14:tracePt t="190997" x="2628900" y="5060950"/>
          <p14:tracePt t="191013" x="2667000" y="5054600"/>
          <p14:tracePt t="191030" x="2698750" y="5041900"/>
          <p14:tracePt t="191047" x="2724150" y="5035550"/>
          <p14:tracePt t="191064" x="2736850" y="5029200"/>
          <p14:tracePt t="191080" x="2749550" y="5022850"/>
          <p14:tracePt t="191097" x="2755900" y="5016500"/>
          <p14:tracePt t="191149" x="2749550" y="5029200"/>
          <p14:tracePt t="191159" x="2736850" y="5054600"/>
          <p14:tracePt t="191165" x="2717800" y="5080000"/>
          <p14:tracePt t="191180" x="2698750" y="5111750"/>
          <p14:tracePt t="191196" x="2660650" y="5162550"/>
          <p14:tracePt t="191213" x="2597150" y="5213350"/>
          <p14:tracePt t="191230" x="2571750" y="5232400"/>
          <p14:tracePt t="191277" x="2578100" y="5232400"/>
          <p14:tracePt t="191285" x="2590800" y="5219700"/>
          <p14:tracePt t="191297" x="2622550" y="5213350"/>
          <p14:tracePt t="191313" x="2673350" y="5200650"/>
          <p14:tracePt t="191330" x="2724150" y="5187950"/>
          <p14:tracePt t="191347" x="2781300" y="5168900"/>
          <p14:tracePt t="191363" x="2832100" y="5162550"/>
          <p14:tracePt t="191380" x="2851150" y="5162550"/>
          <p14:tracePt t="191413" x="2844800" y="5162550"/>
          <p14:tracePt t="191430" x="2838450" y="5168900"/>
          <p14:tracePt t="191447" x="2825750" y="5187950"/>
          <p14:tracePt t="191463" x="2819400" y="5213350"/>
          <p14:tracePt t="191480" x="2800350" y="5226050"/>
          <p14:tracePt t="191497" x="2762250" y="5245100"/>
          <p14:tracePt t="191513" x="2698750" y="5276850"/>
          <p14:tracePt t="191530" x="2616200" y="5302250"/>
          <p14:tracePt t="191547" x="2520950" y="5334000"/>
          <p14:tracePt t="191563" x="2470150" y="5353050"/>
          <p14:tracePt t="191580" x="2444750" y="5353050"/>
          <p14:tracePt t="191597" x="2432050" y="5353050"/>
          <p14:tracePt t="191613" x="2419350" y="5327650"/>
          <p14:tracePt t="191630" x="2413000" y="5314950"/>
          <p14:tracePt t="191647" x="2413000" y="5302250"/>
          <p14:tracePt t="191701" x="2413000" y="5295900"/>
          <p14:tracePt t="191710" x="2406650" y="5283200"/>
          <p14:tracePt t="191717" x="2406650" y="5276850"/>
          <p14:tracePt t="191730" x="2406650" y="5257800"/>
          <p14:tracePt t="191747" x="2406650" y="5245100"/>
          <p14:tracePt t="191763" x="2406650" y="5232400"/>
          <p14:tracePt t="191780" x="2419350" y="5219700"/>
          <p14:tracePt t="191797" x="2457450" y="5207000"/>
          <p14:tracePt t="191813" x="2489200" y="5200650"/>
          <p14:tracePt t="191830" x="2501900" y="5200650"/>
          <p14:tracePt t="191846" x="2508250" y="5226050"/>
          <p14:tracePt t="191863" x="2508250" y="5276850"/>
          <p14:tracePt t="191880" x="2508250" y="5346700"/>
          <p14:tracePt t="191896" x="2508250" y="5410200"/>
          <p14:tracePt t="191913" x="2508250" y="5461000"/>
          <p14:tracePt t="191930" x="2508250" y="5492750"/>
          <p14:tracePt t="191947" x="2508250" y="5499100"/>
          <p14:tracePt t="191980" x="2514600" y="5499100"/>
          <p14:tracePt t="191997" x="2559050" y="5435600"/>
          <p14:tracePt t="192013" x="2578100" y="5397500"/>
          <p14:tracePt t="192030" x="2597150" y="5353050"/>
          <p14:tracePt t="192047" x="2597150" y="5327650"/>
          <p14:tracePt t="192110" x="2597150" y="5334000"/>
          <p14:tracePt t="192117" x="2597150" y="5353050"/>
          <p14:tracePt t="192126" x="2597150" y="5359400"/>
          <p14:tracePt t="192133" x="2597150" y="5378450"/>
          <p14:tracePt t="192146" x="2597150" y="5397500"/>
          <p14:tracePt t="192163" x="2597150" y="5448300"/>
          <p14:tracePt t="192180" x="2597150" y="5480050"/>
          <p14:tracePt t="192197" x="2597150" y="5499100"/>
          <p14:tracePt t="192238" x="2597150" y="5480050"/>
          <p14:tracePt t="192246" x="2597150" y="5461000"/>
          <p14:tracePt t="192263" x="2597150" y="5435600"/>
          <p14:tracePt t="192280" x="2597150" y="5397500"/>
          <p14:tracePt t="192297" x="2597150" y="5359400"/>
          <p14:tracePt t="192313" x="2597150" y="5334000"/>
          <p14:tracePt t="192330" x="2597150" y="5308600"/>
          <p14:tracePt t="192347" x="2609850" y="5289550"/>
          <p14:tracePt t="192363" x="2622550" y="5276850"/>
          <p14:tracePt t="192380" x="2641600" y="5270500"/>
          <p14:tracePt t="192397" x="2654300" y="5270500"/>
          <p14:tracePt t="192413" x="2679700" y="5270500"/>
          <p14:tracePt t="192430" x="2736850" y="5270500"/>
          <p14:tracePt t="192447" x="2787650" y="5270500"/>
          <p14:tracePt t="192463" x="2813050" y="5270500"/>
          <p14:tracePt t="192480" x="2819400" y="5270500"/>
          <p14:tracePt t="192496" x="2819400" y="5289550"/>
          <p14:tracePt t="192513" x="2819400" y="5314950"/>
          <p14:tracePt t="192530" x="2819400" y="5340350"/>
          <p14:tracePt t="192546" x="2819400" y="5353050"/>
          <p14:tracePt t="192590" x="2813050" y="5353050"/>
          <p14:tracePt t="192599" x="2794000" y="5353050"/>
          <p14:tracePt t="192613" x="2768600" y="5340350"/>
          <p14:tracePt t="192630" x="2762250" y="5327650"/>
          <p14:tracePt t="192647" x="2755900" y="5295900"/>
          <p14:tracePt t="192663" x="2755900" y="5251450"/>
          <p14:tracePt t="192680" x="2813050" y="5232400"/>
          <p14:tracePt t="192697" x="2882900" y="5219700"/>
          <p14:tracePt t="192713" x="2959100" y="5226050"/>
          <p14:tracePt t="192730" x="3035300" y="5257800"/>
          <p14:tracePt t="192747" x="3079750" y="5308600"/>
          <p14:tracePt t="192763" x="3092450" y="5384800"/>
          <p14:tracePt t="192780" x="3086100" y="5448300"/>
          <p14:tracePt t="192797" x="2984500" y="5499100"/>
          <p14:tracePt t="192813" x="2921000" y="5499100"/>
          <p14:tracePt t="192830" x="2876550" y="5499100"/>
          <p14:tracePt t="192847" x="2851150" y="5448300"/>
          <p14:tracePt t="192864" x="2851150" y="5391150"/>
          <p14:tracePt t="192880" x="2851150" y="5321300"/>
          <p14:tracePt t="192896" x="2851150" y="5283200"/>
          <p14:tracePt t="192913" x="2851150" y="5270500"/>
          <p14:tracePt t="192947" x="2857500" y="5270500"/>
          <p14:tracePt t="192964" x="2857500" y="5283200"/>
          <p14:tracePt t="192980" x="2857500" y="5308600"/>
          <p14:tracePt t="192982" x="2851150" y="5308600"/>
          <p14:tracePt t="192997" x="2844800" y="5321300"/>
          <p14:tracePt t="193013" x="2825750" y="5327650"/>
          <p14:tracePt t="193030" x="2813050" y="5327650"/>
          <p14:tracePt t="193047" x="2787650" y="5327650"/>
          <p14:tracePt t="193064" x="2762250" y="5327650"/>
          <p14:tracePt t="193080" x="2743200" y="5327650"/>
          <p14:tracePt t="193113" x="2743200" y="5321300"/>
          <p14:tracePt t="193130" x="2736850" y="5308600"/>
          <p14:tracePt t="193147" x="2736850" y="5302250"/>
          <p14:tracePt t="193164" x="2736850" y="5295900"/>
          <p14:tracePt t="193180" x="2736850" y="5283200"/>
          <p14:tracePt t="193182" x="2736850" y="5276850"/>
          <p14:tracePt t="193198" x="2736850" y="5270500"/>
          <p14:tracePt t="193213" x="2730500" y="5270500"/>
          <p14:tracePt t="193230" x="2717800" y="5264150"/>
          <p14:tracePt t="193247" x="2673350" y="5264150"/>
          <p14:tracePt t="193264" x="2622550" y="5264150"/>
          <p14:tracePt t="193280" x="2565400" y="5264150"/>
          <p14:tracePt t="193297" x="2520950" y="5245100"/>
          <p14:tracePt t="193314" x="2476500" y="5232400"/>
          <p14:tracePt t="193330" x="2432050" y="5219700"/>
          <p14:tracePt t="193347" x="2381250" y="5219700"/>
          <p14:tracePt t="193364" x="2311400" y="5207000"/>
          <p14:tracePt t="193380" x="2216150" y="5175250"/>
          <p14:tracePt t="193382" x="2171700" y="5156200"/>
          <p14:tracePt t="193397" x="2057400" y="5118100"/>
          <p14:tracePt t="193413" x="1987550" y="5086350"/>
          <p14:tracePt t="193430" x="1911350" y="5060950"/>
          <p14:tracePt t="193447" x="1841500" y="5041900"/>
          <p14:tracePt t="193463" x="1778000" y="5022850"/>
          <p14:tracePt t="193480" x="1676400" y="4997450"/>
          <p14:tracePt t="193497" x="1574800" y="4959350"/>
          <p14:tracePt t="193513" x="1447800" y="4914900"/>
          <p14:tracePt t="193530" x="1327150" y="4876800"/>
          <p14:tracePt t="193547" x="1206500" y="4838700"/>
          <p14:tracePt t="193563" x="1117600" y="4806950"/>
          <p14:tracePt t="193580" x="1047750" y="4749800"/>
          <p14:tracePt t="193597" x="946150" y="4711700"/>
          <p14:tracePt t="193613" x="920750" y="4692650"/>
          <p14:tracePt t="193630" x="914400" y="4692650"/>
          <p14:tracePt t="193663" x="920750" y="4692650"/>
          <p14:tracePt t="193719" x="927100" y="4692650"/>
          <p14:tracePt t="193814" x="933450" y="4705350"/>
          <p14:tracePt t="193822" x="946150" y="4718050"/>
          <p14:tracePt t="193830" x="958850" y="4737100"/>
          <p14:tracePt t="193847" x="984250" y="4768850"/>
          <p14:tracePt t="193863" x="1003300" y="4794250"/>
          <p14:tracePt t="193880" x="1028700" y="4800600"/>
          <p14:tracePt t="193897" x="1054100" y="4794250"/>
          <p14:tracePt t="193913" x="1073150" y="4775200"/>
          <p14:tracePt t="193930" x="1073150" y="4756150"/>
          <p14:tracePt t="193947" x="1079500" y="4737100"/>
          <p14:tracePt t="193963" x="1079500" y="4724400"/>
          <p14:tracePt t="193980" x="1060450" y="4699000"/>
          <p14:tracePt t="193997" x="1047750" y="4654550"/>
          <p14:tracePt t="194013" x="1047750" y="4629150"/>
          <p14:tracePt t="194030" x="1041400" y="4603750"/>
          <p14:tracePt t="194047" x="1028700" y="4578350"/>
          <p14:tracePt t="194063" x="1016000" y="4552950"/>
          <p14:tracePt t="194080" x="1003300" y="4533900"/>
          <p14:tracePt t="194097" x="984250" y="4521200"/>
          <p14:tracePt t="194113" x="958850" y="4521200"/>
          <p14:tracePt t="194130" x="927100" y="4521200"/>
          <p14:tracePt t="194147" x="920750" y="4527550"/>
          <p14:tracePt t="194163" x="895350" y="4540250"/>
          <p14:tracePt t="194180" x="882650" y="4572000"/>
          <p14:tracePt t="194197" x="882650" y="4610100"/>
          <p14:tracePt t="194198" x="882650" y="4622800"/>
          <p14:tracePt t="194213" x="901700" y="4629150"/>
          <p14:tracePt t="194230" x="946150" y="4635500"/>
          <p14:tracePt t="194247" x="996950" y="4635500"/>
          <p14:tracePt t="194263" x="1047750" y="4616450"/>
          <p14:tracePt t="194280" x="1098550" y="4603750"/>
          <p14:tracePt t="194297" x="1130300" y="4591050"/>
          <p14:tracePt t="194313" x="1136650" y="4572000"/>
          <p14:tracePt t="194330" x="1143000" y="4559300"/>
          <p14:tracePt t="194347" x="1136650" y="4540250"/>
          <p14:tracePt t="194363" x="1123950" y="4533900"/>
          <p14:tracePt t="194380" x="1117600" y="4527550"/>
          <p14:tracePt t="194397" x="1117600" y="4540250"/>
          <p14:tracePt t="194413" x="1117600" y="4552950"/>
          <p14:tracePt t="194430" x="1130300" y="4552950"/>
          <p14:tracePt t="194447" x="1155700" y="4552950"/>
          <p14:tracePt t="194463" x="1193800" y="4527550"/>
          <p14:tracePt t="194480" x="1212850" y="4489450"/>
          <p14:tracePt t="194497" x="1219200" y="4476750"/>
          <p14:tracePt t="194530" x="1219200" y="4483100"/>
          <p14:tracePt t="194547" x="1219200" y="4533900"/>
          <p14:tracePt t="194563" x="1200150" y="4591050"/>
          <p14:tracePt t="194581" x="1193800" y="4660900"/>
          <p14:tracePt t="194597" x="1187450" y="4679950"/>
          <p14:tracePt t="194613" x="1174750" y="4679950"/>
          <p14:tracePt t="194630" x="1149350" y="4679950"/>
          <p14:tracePt t="194647" x="1104900" y="4654550"/>
          <p14:tracePt t="194663" x="1054100" y="4635500"/>
          <p14:tracePt t="194680" x="1016000" y="4629150"/>
          <p14:tracePt t="194697" x="977900" y="4629150"/>
          <p14:tracePt t="194714" x="958850" y="4635500"/>
          <p14:tracePt t="194730" x="952500" y="4660900"/>
          <p14:tracePt t="194746" x="952500" y="4673600"/>
          <p14:tracePt t="194763" x="952500" y="4679950"/>
          <p14:tracePt t="194780" x="990600" y="4679950"/>
          <p14:tracePt t="194797" x="1041400" y="4679950"/>
          <p14:tracePt t="194799" x="1066800" y="4679950"/>
          <p14:tracePt t="194813" x="1117600" y="4679950"/>
          <p14:tracePt t="194830" x="1168400" y="4692650"/>
          <p14:tracePt t="194847" x="1206500" y="4718050"/>
          <p14:tracePt t="194863" x="1244600" y="4749800"/>
          <p14:tracePt t="194880" x="1270000" y="4794250"/>
          <p14:tracePt t="194897" x="1289050" y="4832350"/>
          <p14:tracePt t="194913" x="1289050" y="4857750"/>
          <p14:tracePt t="194930" x="1270000" y="4870450"/>
          <p14:tracePt t="194947" x="1244600" y="4870450"/>
          <p14:tracePt t="194963" x="1206500" y="4870450"/>
          <p14:tracePt t="194980" x="1149350" y="4870450"/>
          <p14:tracePt t="194997" x="1104900" y="4870450"/>
          <p14:tracePt t="194999" x="1092200" y="4851400"/>
          <p14:tracePt t="195014" x="1028700" y="4806950"/>
          <p14:tracePt t="195030" x="971550" y="4743450"/>
          <p14:tracePt t="195046" x="946150" y="4673600"/>
          <p14:tracePt t="195063" x="939800" y="4610100"/>
          <p14:tracePt t="195080" x="939800" y="4559300"/>
          <p14:tracePt t="195097" x="1003300" y="4514850"/>
          <p14:tracePt t="195113" x="1111250" y="4508500"/>
          <p14:tracePt t="195130" x="1238250" y="4508500"/>
          <p14:tracePt t="195147" x="1352550" y="4546600"/>
          <p14:tracePt t="195163" x="1473200" y="4616450"/>
          <p14:tracePt t="195180" x="1574800" y="4718050"/>
          <p14:tracePt t="195197" x="1701800" y="4914900"/>
          <p14:tracePt t="195213" x="1784350" y="5041900"/>
          <p14:tracePt t="195230" x="1866900" y="5149850"/>
          <p14:tracePt t="195247" x="1949450" y="5207000"/>
          <p14:tracePt t="195263" x="2025650" y="5251450"/>
          <p14:tracePt t="195280" x="2108200" y="5276850"/>
          <p14:tracePt t="195297" x="2178050" y="5295900"/>
          <p14:tracePt t="195313" x="2254250" y="5295900"/>
          <p14:tracePt t="195330" x="2336800" y="5289550"/>
          <p14:tracePt t="195347" x="2406650" y="5276850"/>
          <p14:tracePt t="195363" x="2457450" y="5251450"/>
          <p14:tracePt t="195380" x="2489200" y="5238750"/>
          <p14:tracePt t="195397" x="2533650" y="5226050"/>
          <p14:tracePt t="195413" x="2578100" y="5213350"/>
          <p14:tracePt t="195430" x="2622550" y="5213350"/>
          <p14:tracePt t="195447" x="2641600" y="5213350"/>
          <p14:tracePt t="195494" x="2647950" y="5213350"/>
          <p14:tracePt t="195502" x="2654300" y="5213350"/>
          <p14:tracePt t="195513" x="2667000" y="5213350"/>
          <p14:tracePt t="195530" x="2686050" y="5232400"/>
          <p14:tracePt t="195547" x="2698750" y="5238750"/>
          <p14:tracePt t="195564" x="2705100" y="5245100"/>
          <p14:tracePt t="195597" x="2660650" y="5245100"/>
          <p14:tracePt t="195613" x="2622550" y="5245100"/>
          <p14:tracePt t="195630" x="2578100" y="5245100"/>
          <p14:tracePt t="195646" x="2559050" y="5245100"/>
          <p14:tracePt t="195663" x="2546350" y="5245100"/>
          <p14:tracePt t="195680" x="2546350" y="5232400"/>
          <p14:tracePt t="195697" x="2546350" y="5213350"/>
          <p14:tracePt t="195713" x="2597150" y="5213350"/>
          <p14:tracePt t="195730" x="2635250" y="5213350"/>
          <p14:tracePt t="195747" x="2647950" y="5213350"/>
          <p14:tracePt t="195789" x="2641600" y="5213350"/>
          <p14:tracePt t="195799" x="2635250" y="5213350"/>
          <p14:tracePt t="195862" x="2635250" y="5207000"/>
          <p14:tracePt t="195902" x="2635250" y="5200650"/>
          <p14:tracePt t="195910" x="2635250" y="5194300"/>
          <p14:tracePt t="195917" x="2635250" y="5187950"/>
          <p14:tracePt t="195930" x="2641600" y="5175250"/>
          <p14:tracePt t="195947" x="2654300" y="5149850"/>
          <p14:tracePt t="195963" x="2654300" y="5111750"/>
          <p14:tracePt t="195980" x="2654300" y="5073650"/>
          <p14:tracePt t="195997" x="2635250" y="5048250"/>
          <p14:tracePt t="196030" x="2628900" y="5048250"/>
          <p14:tracePt t="196038" x="2616200" y="5048250"/>
          <p14:tracePt t="196046" x="2609850" y="5048250"/>
          <p14:tracePt t="196063" x="2571750" y="5073650"/>
          <p14:tracePt t="196080" x="2520950" y="5105400"/>
          <p14:tracePt t="196097" x="2470150" y="5143500"/>
          <p14:tracePt t="196113" x="2432050" y="5187950"/>
          <p14:tracePt t="196130" x="2387600" y="5213350"/>
          <p14:tracePt t="196147" x="2368550" y="5226050"/>
          <p14:tracePt t="196163" x="2362200" y="5232400"/>
          <p14:tracePt t="196222" x="2368550" y="5232400"/>
          <p14:tracePt t="196230" x="2381250" y="5232400"/>
          <p14:tracePt t="196247" x="2400300" y="5226050"/>
          <p14:tracePt t="196263" x="2425700" y="5207000"/>
          <p14:tracePt t="196280" x="2470150" y="5194300"/>
          <p14:tracePt t="196297" x="2527300" y="5175250"/>
          <p14:tracePt t="196313" x="2552700" y="5162550"/>
          <p14:tracePt t="196330" x="2559050" y="5156200"/>
          <p14:tracePt t="196347" x="2571750" y="5143500"/>
          <p14:tracePt t="196363" x="2578100" y="5130800"/>
          <p14:tracePt t="196380" x="2597150" y="5118100"/>
          <p14:tracePt t="196397" x="2641600" y="5111750"/>
          <p14:tracePt t="196413" x="2679700" y="5111750"/>
          <p14:tracePt t="196430" x="2730500" y="5111750"/>
          <p14:tracePt t="196447" x="2774950" y="5111750"/>
          <p14:tracePt t="196464" x="2844800" y="5111750"/>
          <p14:tracePt t="196480" x="2901950" y="5111750"/>
          <p14:tracePt t="196497" x="2921000" y="5092700"/>
          <p14:tracePt t="196513" x="2921000" y="5073650"/>
          <p14:tracePt t="196530" x="2908300" y="5060950"/>
          <p14:tracePt t="196547" x="2870200" y="5048250"/>
          <p14:tracePt t="196563" x="2838450" y="5048250"/>
          <p14:tracePt t="196597" x="2832100" y="5048250"/>
          <p14:tracePt t="196613" x="2832100" y="5041900"/>
          <p14:tracePt t="196678" x="2819400" y="5041900"/>
          <p14:tracePt t="196686" x="2806700" y="5041900"/>
          <p14:tracePt t="196694" x="2794000" y="5041900"/>
          <p14:tracePt t="196713" x="2768600" y="5060950"/>
          <p14:tracePt t="196730" x="2749550" y="5086350"/>
          <p14:tracePt t="196747" x="2743200" y="5124450"/>
          <p14:tracePt t="196763" x="2743200" y="5156200"/>
          <p14:tracePt t="196780" x="2768600" y="5181600"/>
          <p14:tracePt t="196797" x="2825750" y="5187950"/>
          <p14:tracePt t="196814" x="2901950" y="5181600"/>
          <p14:tracePt t="196830" x="2984500" y="5149850"/>
          <p14:tracePt t="196847" x="3028950" y="5118100"/>
          <p14:tracePt t="196863" x="3048000" y="5099050"/>
          <p14:tracePt t="196880" x="3048000" y="5092700"/>
          <p14:tracePt t="196913" x="3048000" y="5118100"/>
          <p14:tracePt t="196930" x="3022600" y="5137150"/>
          <p14:tracePt t="196946" x="3009900" y="5162550"/>
          <p14:tracePt t="196963" x="3009900" y="5181600"/>
          <p14:tracePt t="196980" x="3009900" y="5187950"/>
          <p14:tracePt t="197013" x="3016250" y="5187950"/>
          <p14:tracePt t="197030" x="3035300" y="5168900"/>
          <p14:tracePt t="197047" x="3041650" y="5168900"/>
          <p14:tracePt t="197063" x="3048000" y="5168900"/>
          <p14:tracePt t="197080" x="3048000" y="5200650"/>
          <p14:tracePt t="197097" x="3035300" y="5238750"/>
          <p14:tracePt t="197113" x="2990850" y="5264150"/>
          <p14:tracePt t="197130" x="2965450" y="5270500"/>
          <p14:tracePt t="197147" x="2921000" y="5270500"/>
          <p14:tracePt t="197163" x="2863850" y="5270500"/>
          <p14:tracePt t="197180" x="2794000" y="5245100"/>
          <p14:tracePt t="197197" x="2717800" y="5219700"/>
          <p14:tracePt t="197214" x="2654300" y="5200650"/>
          <p14:tracePt t="197230" x="2647950" y="5194300"/>
          <p14:tracePt t="197263" x="2673350" y="5187950"/>
          <p14:tracePt t="197280" x="2724150" y="5175250"/>
          <p14:tracePt t="197297" x="2781300" y="5175250"/>
          <p14:tracePt t="197313" x="2838450" y="5175250"/>
          <p14:tracePt t="197330" x="2921000" y="5175250"/>
          <p14:tracePt t="197347" x="3009900" y="5175250"/>
          <p14:tracePt t="197363" x="3048000" y="5175250"/>
          <p14:tracePt t="197380" x="3054350" y="5181600"/>
          <p14:tracePt t="197397" x="2990850" y="5219700"/>
          <p14:tracePt t="197413" x="2927350" y="5251450"/>
          <p14:tracePt t="197430" x="2876550" y="5276850"/>
          <p14:tracePt t="197447" x="2825750" y="5308600"/>
          <p14:tracePt t="197464" x="2781300" y="5372100"/>
          <p14:tracePt t="197480" x="2749550" y="5441950"/>
          <p14:tracePt t="197497" x="2730500" y="5518150"/>
          <p14:tracePt t="197513" x="2730500" y="5568950"/>
          <p14:tracePt t="197530" x="2730500" y="5594350"/>
          <p14:tracePt t="197547" x="2736850" y="5619750"/>
          <p14:tracePt t="197563" x="2736850" y="5632450"/>
          <p14:tracePt t="197580" x="2730500" y="5638800"/>
          <p14:tracePt t="197597" x="2717800" y="5626100"/>
          <p14:tracePt t="197613" x="2717800" y="5588000"/>
          <p14:tracePt t="197630" x="2730500" y="5530850"/>
          <p14:tracePt t="197647" x="2774950" y="5461000"/>
          <p14:tracePt t="197663" x="2787650" y="5397500"/>
          <p14:tracePt t="197680" x="2787650" y="5353050"/>
          <p14:tracePt t="197697" x="2787650" y="5321300"/>
          <p14:tracePt t="197714" x="2787650" y="5295900"/>
          <p14:tracePt t="197730" x="2800350" y="5257800"/>
          <p14:tracePt t="197747" x="2825750" y="5219700"/>
          <p14:tracePt t="197764" x="2851150" y="5200650"/>
          <p14:tracePt t="197780" x="2901950" y="5187950"/>
          <p14:tracePt t="197783" x="2933700" y="5181600"/>
          <p14:tracePt t="197797" x="2984500" y="5168900"/>
          <p14:tracePt t="197814" x="3028950" y="5156200"/>
          <p14:tracePt t="197830" x="3041650" y="5143500"/>
          <p14:tracePt t="197847" x="3054350" y="5137150"/>
          <p14:tracePt t="197880" x="3041650" y="5130800"/>
          <p14:tracePt t="197897" x="3028950" y="5130800"/>
          <p14:tracePt t="197914" x="3016250" y="5130800"/>
          <p14:tracePt t="197947" x="2997200" y="5130800"/>
          <p14:tracePt t="197963" x="2978150" y="5137150"/>
          <p14:tracePt t="197980" x="2965450" y="5156200"/>
          <p14:tracePt t="197997" x="2940050" y="5187950"/>
          <p14:tracePt t="198013" x="2933700" y="5194300"/>
          <p14:tracePt t="198310" x="2927350" y="5200650"/>
          <p14:tracePt t="198317" x="2921000" y="5200650"/>
          <p14:tracePt t="198326" x="2914650" y="5200650"/>
          <p14:tracePt t="198333" x="2908300" y="5200650"/>
          <p14:tracePt t="198347" x="2895600" y="5200650"/>
          <p14:tracePt t="198363" x="2870200" y="5200650"/>
          <p14:tracePt t="198380" x="2838450" y="5207000"/>
          <p14:tracePt t="198397" x="2787650" y="5207000"/>
          <p14:tracePt t="198414" x="2762250" y="5207000"/>
          <p14:tracePt t="198430" x="2749550" y="5207000"/>
          <p14:tracePt t="198447" x="2736850" y="5200650"/>
          <p14:tracePt t="198464" x="2724150" y="5187950"/>
          <p14:tracePt t="198480" x="2717800" y="5187950"/>
          <p14:tracePt t="198497" x="2711450" y="5181600"/>
          <p14:tracePt t="198590" x="2711450" y="5175250"/>
          <p14:tracePt t="198599" x="2705100" y="5175250"/>
          <p14:tracePt t="198757" x="2698750" y="5175250"/>
          <p14:tracePt t="198766" x="2692400" y="5175250"/>
          <p14:tracePt t="198774" x="2686050" y="5181600"/>
          <p14:tracePt t="198782" x="2679700" y="5200650"/>
          <p14:tracePt t="198797" x="2654300" y="5264150"/>
          <p14:tracePt t="198813" x="2622550" y="5340350"/>
          <p14:tracePt t="198830" x="2578100" y="5410200"/>
          <p14:tracePt t="198847" x="2540000" y="5461000"/>
          <p14:tracePt t="198863" x="2527300" y="5480050"/>
          <p14:tracePt t="198897" x="2527300" y="5467350"/>
          <p14:tracePt t="198913" x="2533650" y="5410200"/>
          <p14:tracePt t="198930" x="2571750" y="5321300"/>
          <p14:tracePt t="198947" x="2628900" y="5194300"/>
          <p14:tracePt t="198963" x="2705100" y="5092700"/>
          <p14:tracePt t="198980" x="2787650" y="5054600"/>
          <p14:tracePt t="198997" x="2908300" y="5035550"/>
          <p14:tracePt t="199013" x="2952750" y="5035550"/>
          <p14:tracePt t="199030" x="2984500" y="5035550"/>
          <p14:tracePt t="199047" x="2990850" y="5041900"/>
          <p14:tracePt t="199110" x="2984500" y="5041900"/>
          <p14:tracePt t="199117" x="2965450" y="5048250"/>
          <p14:tracePt t="199126" x="2940050" y="5060950"/>
          <p14:tracePt t="199133" x="2914650" y="5067300"/>
          <p14:tracePt t="199147" x="2882900" y="5080000"/>
          <p14:tracePt t="199163" x="2806700" y="5124450"/>
          <p14:tracePt t="199180" x="2692400" y="5187950"/>
          <p14:tracePt t="199197" x="2546350" y="5340350"/>
          <p14:tracePt t="199213" x="2482850" y="5435600"/>
          <p14:tracePt t="199230" x="2451100" y="5492750"/>
          <p14:tracePt t="199247" x="2444750" y="5524500"/>
          <p14:tracePt t="199263" x="2438400" y="5530850"/>
          <p14:tracePt t="199297" x="2444750" y="5518150"/>
          <p14:tracePt t="199313" x="2457450" y="5467350"/>
          <p14:tracePt t="199330" x="2476500" y="5416550"/>
          <p14:tracePt t="199347" x="2508250" y="5353050"/>
          <p14:tracePt t="199363" x="2552700" y="5289550"/>
          <p14:tracePt t="199380" x="2609850" y="5226050"/>
          <p14:tracePt t="199382" x="2641600" y="5200650"/>
          <p14:tracePt t="199397" x="2724150" y="5149850"/>
          <p14:tracePt t="199413" x="2787650" y="5124450"/>
          <p14:tracePt t="199430" x="2819400" y="5111750"/>
          <p14:tracePt t="199447" x="2832100" y="5105400"/>
          <p14:tracePt t="199486" x="2825750" y="5111750"/>
          <p14:tracePt t="199497" x="2819400" y="5118100"/>
          <p14:tracePt t="199513" x="2806700" y="5130800"/>
          <p14:tracePt t="199530" x="2806700" y="5143500"/>
          <p14:tracePt t="199574" x="2806700" y="5149850"/>
          <p14:tracePt t="199581" x="2806700" y="5156200"/>
          <p14:tracePt t="199598" x="2800350" y="5162550"/>
          <p14:tracePt t="199613" x="2800350" y="5168900"/>
          <p14:tracePt t="199630" x="2800350" y="5175250"/>
          <p14:tracePt t="199647" x="2800350" y="5181600"/>
          <p14:tracePt t="199680" x="2800350" y="5187950"/>
          <p14:tracePt t="199741" x="2800350" y="5181600"/>
          <p14:tracePt t="199822" x="2800350" y="5187950"/>
          <p14:tracePt t="199830" x="2800350" y="5200650"/>
          <p14:tracePt t="199847" x="2800350" y="5207000"/>
          <p14:tracePt t="199863" x="2813050" y="5213350"/>
          <p14:tracePt t="199880" x="2851150" y="5213350"/>
          <p14:tracePt t="199897" x="2882900" y="5207000"/>
          <p14:tracePt t="199913" x="2933700" y="5187950"/>
          <p14:tracePt t="199930" x="2965450" y="5162550"/>
          <p14:tracePt t="199947" x="2997200" y="5130800"/>
          <p14:tracePt t="199963" x="3016250" y="5080000"/>
          <p14:tracePt t="199980" x="3028950" y="5022850"/>
          <p14:tracePt t="199997" x="3035300" y="4895850"/>
          <p14:tracePt t="200013" x="3009900" y="4813300"/>
          <p14:tracePt t="200030" x="2971800" y="4718050"/>
          <p14:tracePt t="200047" x="2901950" y="4635500"/>
          <p14:tracePt t="200063" x="2832100" y="4578350"/>
          <p14:tracePt t="200080" x="2705100" y="4527550"/>
          <p14:tracePt t="200097" x="2584450" y="4495800"/>
          <p14:tracePt t="200113" x="2501900" y="4476750"/>
          <p14:tracePt t="200130" x="2413000" y="4476750"/>
          <p14:tracePt t="200147" x="2349500" y="4476750"/>
          <p14:tracePt t="200164" x="2305050" y="4476750"/>
          <p14:tracePt t="200180" x="2292350" y="4476750"/>
          <p14:tracePt t="200213" x="2305050" y="4483100"/>
          <p14:tracePt t="200230" x="2343150" y="4489450"/>
          <p14:tracePt t="200247" x="2381250" y="4502150"/>
          <p14:tracePt t="200263" x="2438400" y="4521200"/>
          <p14:tracePt t="200280" x="2514600" y="4552950"/>
          <p14:tracePt t="200297" x="2603500" y="4610100"/>
          <p14:tracePt t="200313" x="2692400" y="4679950"/>
          <p14:tracePt t="200330" x="2774950" y="4768850"/>
          <p14:tracePt t="200347" x="2851150" y="4876800"/>
          <p14:tracePt t="200363" x="2889250" y="4997450"/>
          <p14:tracePt t="200380" x="2901950" y="5099050"/>
          <p14:tracePt t="200397" x="2901950" y="5181600"/>
          <p14:tracePt t="200413" x="2901950" y="5207000"/>
          <p14:tracePt t="200430" x="2895600" y="5213350"/>
          <p14:tracePt t="200447" x="2889250" y="5213350"/>
          <p14:tracePt t="200464" x="2889250" y="5207000"/>
          <p14:tracePt t="200480" x="2889250" y="5162550"/>
          <p14:tracePt t="200497" x="2863850" y="5092700"/>
          <p14:tracePt t="200513" x="2825750" y="5022850"/>
          <p14:tracePt t="200530" x="2755900" y="4953000"/>
          <p14:tracePt t="200547" x="2679700" y="4876800"/>
          <p14:tracePt t="200564" x="2603500" y="4819650"/>
          <p14:tracePt t="200580" x="2527300" y="4749800"/>
          <p14:tracePt t="200582" x="2495550" y="4718050"/>
          <p14:tracePt t="200597" x="2470150" y="4692650"/>
          <p14:tracePt t="200613" x="2444750" y="4648200"/>
          <p14:tracePt t="200647" x="2444750" y="4641850"/>
          <p14:tracePt t="200664" x="2457450" y="4641850"/>
          <p14:tracePt t="200680" x="2489200" y="4667250"/>
          <p14:tracePt t="200697" x="2540000" y="4711700"/>
          <p14:tracePt t="200713" x="2641600" y="4819650"/>
          <p14:tracePt t="200730" x="2724150" y="4933950"/>
          <p14:tracePt t="200747" x="2819400" y="5080000"/>
          <p14:tracePt t="200764" x="2863850" y="5207000"/>
          <p14:tracePt t="200780" x="2895600" y="5302250"/>
          <p14:tracePt t="200782" x="2914650" y="5334000"/>
          <p14:tracePt t="200797" x="2914650" y="5359400"/>
          <p14:tracePt t="200813" x="2914650" y="5403850"/>
          <p14:tracePt t="200830" x="2895600" y="5422900"/>
          <p14:tracePt t="200847" x="2870200" y="5422900"/>
          <p14:tracePt t="200863" x="2851150" y="5416550"/>
          <p14:tracePt t="200880" x="2825750" y="5378450"/>
          <p14:tracePt t="200897" x="2781300" y="5302250"/>
          <p14:tracePt t="200913" x="2749550" y="5194300"/>
          <p14:tracePt t="200930" x="2698750" y="5080000"/>
          <p14:tracePt t="200947" x="2660650" y="4978400"/>
          <p14:tracePt t="200963" x="2628900" y="4876800"/>
          <p14:tracePt t="200980" x="2597150" y="4775200"/>
          <p14:tracePt t="200997" x="2571750" y="4679950"/>
          <p14:tracePt t="200999" x="2571750" y="4641850"/>
          <p14:tracePt t="201013" x="2571750" y="4597400"/>
          <p14:tracePt t="201030" x="2578100" y="4591050"/>
          <p14:tracePt t="201063" x="2584450" y="4591050"/>
          <p14:tracePt t="201080" x="2641600" y="4654550"/>
          <p14:tracePt t="201097" x="2705100" y="4756150"/>
          <p14:tracePt t="201114" x="2794000" y="4883150"/>
          <p14:tracePt t="201130" x="2889250" y="5022850"/>
          <p14:tracePt t="201146" x="2965450" y="5149850"/>
          <p14:tracePt t="201164" x="2997200" y="5226050"/>
          <p14:tracePt t="201180" x="3009900" y="5264150"/>
          <p14:tracePt t="201197" x="3009900" y="5283200"/>
          <p14:tracePt t="201213" x="2978150" y="5295900"/>
          <p14:tracePt t="201230" x="2940050" y="5295900"/>
          <p14:tracePt t="201247" x="2901950" y="5295900"/>
          <p14:tracePt t="201263" x="2870200" y="5308600"/>
          <p14:tracePt t="201280" x="2825750" y="5314950"/>
          <p14:tracePt t="201297" x="2781300" y="5314950"/>
          <p14:tracePt t="201314" x="2730500" y="5314950"/>
          <p14:tracePt t="201330" x="2679700" y="5314950"/>
          <p14:tracePt t="201347" x="2622550" y="5314950"/>
          <p14:tracePt t="201364" x="2571750" y="5314950"/>
          <p14:tracePt t="201380" x="2546350" y="5308600"/>
          <p14:tracePt t="201397" x="2527300" y="5302250"/>
          <p14:tracePt t="201430" x="2514600" y="5302250"/>
          <p14:tracePt t="201447" x="2495550" y="5314950"/>
          <p14:tracePt t="201463" x="2470150" y="5327650"/>
          <p14:tracePt t="201480" x="2463800" y="5334000"/>
          <p14:tracePt t="201497" x="2457450" y="5334000"/>
          <p14:tracePt t="201530" x="2451100" y="5334000"/>
          <p14:tracePt t="201547" x="2425700" y="5340350"/>
          <p14:tracePt t="201563" x="2400300" y="5346700"/>
          <p14:tracePt t="201580" x="2374900" y="5353050"/>
          <p14:tracePt t="201597" x="2311400" y="5353050"/>
          <p14:tracePt t="201613" x="2241550" y="5346700"/>
          <p14:tracePt t="201630" x="2139950" y="5321300"/>
          <p14:tracePt t="201647" x="2006600" y="5308600"/>
          <p14:tracePt t="201663" x="1885950" y="5289550"/>
          <p14:tracePt t="201680" x="1771650" y="5257800"/>
          <p14:tracePt t="201697" x="1663700" y="5213350"/>
          <p14:tracePt t="201713" x="1587500" y="5149850"/>
          <p14:tracePt t="201730" x="1504950" y="5092700"/>
          <p14:tracePt t="201747" x="1428750" y="5035550"/>
          <p14:tracePt t="201763" x="1390650" y="5016500"/>
          <p14:tracePt t="201780" x="1371600" y="4991100"/>
          <p14:tracePt t="201797" x="1371600" y="4972050"/>
          <p14:tracePt t="201813" x="1384300" y="4933950"/>
          <p14:tracePt t="201830" x="1403350" y="4927600"/>
          <p14:tracePt t="201847" x="1428750" y="4927600"/>
          <p14:tracePt t="201863" x="1511300" y="4984750"/>
          <p14:tracePt t="201881" x="1638300" y="5067300"/>
          <p14:tracePt t="201897" x="1790700" y="5149850"/>
          <p14:tracePt t="201914" x="1968500" y="5232400"/>
          <p14:tracePt t="201930" x="2133600" y="5283200"/>
          <p14:tracePt t="201947" x="2311400" y="5346700"/>
          <p14:tracePt t="201963" x="2476500" y="5403850"/>
          <p14:tracePt t="201980" x="2622550" y="5454650"/>
          <p14:tracePt t="201997" x="2787650" y="5473700"/>
          <p14:tracePt t="202013" x="2857500" y="5448300"/>
          <p14:tracePt t="202030" x="2889250" y="5410200"/>
          <p14:tracePt t="202047" x="2901950" y="5384800"/>
          <p14:tracePt t="202064" x="2895600" y="5359400"/>
          <p14:tracePt t="202080" x="2882900" y="5353050"/>
          <p14:tracePt t="202097" x="2876550" y="5346700"/>
          <p14:tracePt t="202113" x="2876550" y="5334000"/>
          <p14:tracePt t="202130" x="2876550" y="5308600"/>
          <p14:tracePt t="202147" x="2876550" y="5289550"/>
          <p14:tracePt t="202163" x="2876550" y="5270500"/>
          <p14:tracePt t="202180" x="2851150" y="5257800"/>
          <p14:tracePt t="202197" x="2774950" y="5238750"/>
          <p14:tracePt t="202213" x="2730500" y="5219700"/>
          <p14:tracePt t="202230" x="2698750" y="5207000"/>
          <p14:tracePt t="202246" x="2667000" y="5200650"/>
          <p14:tracePt t="202263" x="2654300" y="5200650"/>
          <p14:tracePt t="202280" x="2641600" y="5200650"/>
          <p14:tracePt t="202297" x="2635250" y="5213350"/>
          <p14:tracePt t="202313" x="2635250" y="5232400"/>
          <p14:tracePt t="202330" x="2635250" y="5245100"/>
          <p14:tracePt t="202363" x="2628900" y="5245100"/>
          <p14:tracePt t="202397" x="2628900" y="5251450"/>
          <p14:tracePt t="202413" x="2635250" y="5257800"/>
          <p14:tracePt t="202510" x="2635250" y="5251450"/>
          <p14:tracePt t="202526" x="2641600" y="5251450"/>
          <p14:tracePt t="202558" x="2641600" y="5245100"/>
          <p14:tracePt t="202574" x="2641600" y="5238750"/>
          <p14:tracePt t="202590" x="2641600" y="5232400"/>
          <p14:tracePt t="202598" x="2641600" y="5226050"/>
          <p14:tracePt t="202615" x="2641600" y="5213350"/>
          <p14:tracePt t="202630" x="2641600" y="5207000"/>
          <p14:tracePt t="202647" x="2641600" y="5194300"/>
          <p14:tracePt t="202663" x="2654300" y="5187950"/>
          <p14:tracePt t="202680" x="2673350" y="5187950"/>
          <p14:tracePt t="202697" x="2705100" y="5187950"/>
          <p14:tracePt t="202713" x="2749550" y="5187950"/>
          <p14:tracePt t="202730" x="2774950" y="5200650"/>
          <p14:tracePt t="202747" x="2781300" y="5226050"/>
          <p14:tracePt t="202763" x="2781300" y="5270500"/>
          <p14:tracePt t="202780" x="2781300" y="5334000"/>
          <p14:tracePt t="202797" x="2762250" y="5391150"/>
          <p14:tracePt t="202814" x="2755900" y="5410200"/>
          <p14:tracePt t="202830" x="2749550" y="5416550"/>
          <p14:tracePt t="202847" x="2743200" y="5416550"/>
          <p14:tracePt t="202880" x="2736850" y="5416550"/>
          <p14:tracePt t="202913" x="2736850" y="5403850"/>
          <p14:tracePt t="202930" x="2749550" y="5365750"/>
          <p14:tracePt t="202947" x="2813050" y="5276850"/>
          <p14:tracePt t="202963" x="2895600" y="5130800"/>
          <p14:tracePt t="202980" x="2990850" y="4933950"/>
          <p14:tracePt t="202997" x="3136900" y="4489450"/>
          <p14:tracePt t="203014" x="3206750" y="4171950"/>
          <p14:tracePt t="203030" x="3219450" y="3911600"/>
          <p14:tracePt t="203047" x="3213100" y="3714750"/>
          <p14:tracePt t="203064" x="3155950" y="3530600"/>
          <p14:tracePt t="203080" x="3079750" y="3352800"/>
          <p14:tracePt t="203097" x="2984500" y="3194050"/>
          <p14:tracePt t="203114" x="2908300" y="3073400"/>
          <p14:tracePt t="203130" x="2844800" y="3009900"/>
          <p14:tracePt t="203147" x="2781300" y="2978150"/>
          <p14:tracePt t="203164" x="2724150" y="2978150"/>
          <p14:tracePt t="203180" x="2692400" y="2978150"/>
          <p14:tracePt t="203197" x="2679700" y="2978150"/>
          <p14:tracePt t="203262" x="2679700" y="2984500"/>
          <p14:tracePt t="203270" x="2679700" y="2990850"/>
          <p14:tracePt t="203318" x="2692400" y="2978150"/>
          <p14:tracePt t="203326" x="2705100" y="2971800"/>
          <p14:tracePt t="203333" x="2717800" y="2965450"/>
          <p14:tracePt t="203346" x="2724150" y="2959100"/>
          <p14:tracePt t="203364" x="2724150" y="2940050"/>
          <p14:tracePt t="203380" x="2724150" y="2927350"/>
          <p14:tracePt t="203382" x="2724150" y="2921000"/>
          <p14:tracePt t="203397" x="2724150" y="2901950"/>
          <p14:tracePt t="203414" x="2724150" y="2876550"/>
          <p14:tracePt t="203430" x="2724150" y="2844800"/>
          <p14:tracePt t="203447" x="2724150" y="2825750"/>
          <p14:tracePt t="203463" x="2724150" y="2806700"/>
          <p14:tracePt t="203480" x="2724150" y="2787650"/>
          <p14:tracePt t="203497" x="2724150" y="2743200"/>
          <p14:tracePt t="203514" x="2724150" y="2679700"/>
          <p14:tracePt t="203530" x="2724150" y="2609850"/>
          <p14:tracePt t="203547" x="2692400" y="2520950"/>
          <p14:tracePt t="203564" x="2667000" y="2432050"/>
          <p14:tracePt t="203580" x="2628900" y="2330450"/>
          <p14:tracePt t="203582" x="2609850" y="2273300"/>
          <p14:tracePt t="203597" x="2571750" y="2152650"/>
          <p14:tracePt t="203614" x="2533650" y="2019300"/>
          <p14:tracePt t="203630" x="2495550" y="1911350"/>
          <p14:tracePt t="203647" x="2463800" y="1816100"/>
          <p14:tracePt t="203664" x="2438400" y="1739900"/>
          <p14:tracePt t="203680" x="2413000" y="1676400"/>
          <p14:tracePt t="203697" x="2393950" y="1612900"/>
          <p14:tracePt t="203714" x="2374900" y="1568450"/>
          <p14:tracePt t="203730" x="2349500" y="1530350"/>
          <p14:tracePt t="203746" x="2330450" y="1517650"/>
          <p14:tracePt t="203763" x="2311400" y="1504950"/>
          <p14:tracePt t="203780" x="2286000" y="1485900"/>
          <p14:tracePt t="203797" x="2247900" y="1428750"/>
          <p14:tracePt t="203813" x="2228850" y="1365250"/>
          <p14:tracePt t="203830" x="2203450" y="1289050"/>
          <p14:tracePt t="203847" x="2190750" y="1238250"/>
          <p14:tracePt t="203863" x="2178050" y="1193800"/>
          <p14:tracePt t="203880" x="2178050" y="1149350"/>
          <p14:tracePt t="203897" x="2178050" y="1066800"/>
          <p14:tracePt t="203914" x="2178050" y="977900"/>
          <p14:tracePt t="203930" x="2178050" y="895350"/>
          <p14:tracePt t="203947" x="2178050" y="838200"/>
          <p14:tracePt t="203963" x="2178050" y="806450"/>
          <p14:tracePt t="203980" x="2178050" y="768350"/>
          <p14:tracePt t="203997" x="2178050" y="723900"/>
          <p14:tracePt t="203999" x="2178050" y="704850"/>
          <p14:tracePt t="204014" x="2178050" y="673100"/>
          <p14:tracePt t="204030" x="2197100" y="660400"/>
          <p14:tracePt t="204047" x="2209800" y="660400"/>
          <p14:tracePt t="204063" x="2241550" y="660400"/>
          <p14:tracePt t="204080" x="2324100" y="660400"/>
          <p14:tracePt t="204097" x="2451100" y="654050"/>
          <p14:tracePt t="204113" x="2616200" y="654050"/>
          <p14:tracePt t="204130" x="2813050" y="660400"/>
          <p14:tracePt t="204147" x="3009900" y="660400"/>
          <p14:tracePt t="204163" x="3257550" y="660400"/>
          <p14:tracePt t="204180" x="3530600" y="660400"/>
          <p14:tracePt t="204197" x="3943350" y="660400"/>
          <p14:tracePt t="204214" x="4210050" y="660400"/>
          <p14:tracePt t="204230" x="4451350" y="660400"/>
          <p14:tracePt t="204247" x="4629150" y="660400"/>
          <p14:tracePt t="204263" x="4756150" y="654050"/>
          <p14:tracePt t="204280" x="4826000" y="635000"/>
          <p14:tracePt t="204297" x="4838700" y="609600"/>
          <p14:tracePt t="204314" x="4845050" y="603250"/>
          <p14:tracePt t="204366" x="4851400" y="603250"/>
          <p14:tracePt t="204374" x="4857750" y="603250"/>
          <p14:tracePt t="204381" x="4876800" y="603250"/>
          <p14:tracePt t="204397" x="4908550" y="603250"/>
          <p14:tracePt t="204413" x="4914900" y="609600"/>
          <p14:tracePt t="204463" x="4914900" y="615950"/>
          <p14:tracePt t="204470" x="4914900" y="635000"/>
          <p14:tracePt t="204480" x="4914900" y="654050"/>
          <p14:tracePt t="204497" x="4933950" y="723900"/>
          <p14:tracePt t="204513" x="4965700" y="806450"/>
          <p14:tracePt t="204530" x="5016500" y="895350"/>
          <p14:tracePt t="204547" x="5048250" y="990600"/>
          <p14:tracePt t="204563" x="5092700" y="1111250"/>
          <p14:tracePt t="204580" x="5105400" y="1250950"/>
          <p14:tracePt t="204597" x="5111750" y="1384300"/>
          <p14:tracePt t="204614" x="5111750" y="1574800"/>
          <p14:tracePt t="204630" x="5111750" y="1689100"/>
          <p14:tracePt t="204647" x="5086350" y="1771650"/>
          <p14:tracePt t="204663" x="5060950" y="1835150"/>
          <p14:tracePt t="204680" x="5048250" y="1866900"/>
          <p14:tracePt t="204697" x="5041900" y="1879600"/>
          <p14:tracePt t="204766" x="5041900" y="1885950"/>
          <p14:tracePt t="204774" x="5041900" y="1898650"/>
          <p14:tracePt t="204782" x="5041900" y="1917700"/>
          <p14:tracePt t="204797" x="5041900" y="1949450"/>
          <p14:tracePt t="204814" x="5041900" y="2089150"/>
          <p14:tracePt t="204830" x="5054600" y="2184400"/>
          <p14:tracePt t="204847" x="5092700" y="2273300"/>
          <p14:tracePt t="204863" x="5143500" y="2362200"/>
          <p14:tracePt t="204880" x="5187950" y="2444750"/>
          <p14:tracePt t="204897" x="5219700" y="2514600"/>
          <p14:tracePt t="204913" x="5238750" y="2571750"/>
          <p14:tracePt t="204930" x="5245100" y="2622550"/>
          <p14:tracePt t="204947" x="5245100" y="2647950"/>
          <p14:tracePt t="204963" x="5245100" y="2654300"/>
          <p14:tracePt t="204980" x="5226050" y="2654300"/>
          <p14:tracePt t="204997" x="5175250" y="2635250"/>
          <p14:tracePt t="205013" x="5149850" y="2609850"/>
          <p14:tracePt t="205030" x="5137150" y="2578100"/>
          <p14:tracePt t="205047" x="5130800" y="2565400"/>
          <p14:tracePt t="205063" x="5130800" y="2533650"/>
          <p14:tracePt t="205080" x="5156200" y="2514600"/>
          <p14:tracePt t="205097" x="5187950" y="2514600"/>
          <p14:tracePt t="205113" x="5226050" y="2514600"/>
          <p14:tracePt t="205130" x="5264150" y="2527300"/>
          <p14:tracePt t="205147" x="5308600" y="2571750"/>
          <p14:tracePt t="205164" x="5327650" y="2622550"/>
          <p14:tracePt t="205180" x="5334000" y="2660650"/>
          <p14:tracePt t="205182" x="5334000" y="2673350"/>
          <p14:tracePt t="205198" x="5327650" y="2673350"/>
          <p14:tracePt t="205214" x="5308600" y="2673350"/>
          <p14:tracePt t="205230" x="5295900" y="2673350"/>
          <p14:tracePt t="205247" x="5289550" y="2660650"/>
          <p14:tracePt t="205263" x="5289550" y="2641600"/>
          <p14:tracePt t="205280" x="5283200" y="2641600"/>
          <p14:tracePt t="205318" x="5295900" y="2641600"/>
          <p14:tracePt t="205330" x="5314950" y="2641600"/>
          <p14:tracePt t="205347" x="5346700" y="2667000"/>
          <p14:tracePt t="205364" x="5365750" y="2692400"/>
          <p14:tracePt t="205380" x="5365750" y="2705100"/>
          <p14:tracePt t="205397" x="5353050" y="2711450"/>
          <p14:tracePt t="205413" x="5302250" y="2711450"/>
          <p14:tracePt t="205430" x="5219700" y="2711450"/>
          <p14:tracePt t="205447" x="5143500" y="2711450"/>
          <p14:tracePt t="205464" x="5099050" y="2692400"/>
          <p14:tracePt t="205480" x="5080000" y="2686050"/>
          <p14:tracePt t="205497" x="5080000" y="2667000"/>
          <p14:tracePt t="205513" x="5080000" y="2622550"/>
          <p14:tracePt t="205531" x="5092700" y="2559050"/>
          <p14:tracePt t="205547" x="5130800" y="2451100"/>
          <p14:tracePt t="205564" x="5143500" y="2292350"/>
          <p14:tracePt t="205580" x="5162550" y="2095500"/>
          <p14:tracePt t="205582" x="5168900" y="1993900"/>
          <p14:tracePt t="205597" x="5187950" y="1879600"/>
          <p14:tracePt t="205614" x="5226050" y="1530350"/>
          <p14:tracePt t="205630" x="5232400" y="1314450"/>
          <p14:tracePt t="205647" x="5232400" y="1162050"/>
          <p14:tracePt t="205663" x="5219700" y="1022350"/>
          <p14:tracePt t="205680" x="5187950" y="920750"/>
          <p14:tracePt t="205697" x="5156200" y="844550"/>
          <p14:tracePt t="205713" x="5149850" y="806450"/>
          <p14:tracePt t="205730" x="5143500" y="806450"/>
          <p14:tracePt t="205764" x="5143500" y="800100"/>
          <p14:tracePt t="205780" x="5137150" y="793750"/>
          <p14:tracePt t="205797" x="5086350" y="787400"/>
          <p14:tracePt t="205814" x="5029200" y="787400"/>
          <p14:tracePt t="205830" x="4953000" y="787400"/>
          <p14:tracePt t="205847" x="4845050" y="787400"/>
          <p14:tracePt t="205863" x="4686300" y="787400"/>
          <p14:tracePt t="205880" x="4502150" y="787400"/>
          <p14:tracePt t="205897" x="4305300" y="787400"/>
          <p14:tracePt t="205913" x="4108450" y="787400"/>
          <p14:tracePt t="205930" x="3911600" y="787400"/>
          <p14:tracePt t="205947" x="3708400" y="793750"/>
          <p14:tracePt t="205964" x="3505200" y="800100"/>
          <p14:tracePt t="205980" x="3302000" y="812800"/>
          <p14:tracePt t="205982" x="3206750" y="825500"/>
          <p14:tracePt t="205997" x="3016250" y="857250"/>
          <p14:tracePt t="206014" x="2851150" y="869950"/>
          <p14:tracePt t="206030" x="2705100" y="869950"/>
          <p14:tracePt t="206047" x="2571750" y="869950"/>
          <p14:tracePt t="206064" x="2476500" y="869950"/>
          <p14:tracePt t="206080" x="2432050" y="869950"/>
          <p14:tracePt t="206098" x="2400300" y="869950"/>
          <p14:tracePt t="206113" x="2355850" y="869950"/>
          <p14:tracePt t="206131" x="2292350" y="869950"/>
          <p14:tracePt t="206147" x="2254250" y="869950"/>
          <p14:tracePt t="206164" x="2241550" y="869950"/>
          <p14:tracePt t="206230" x="2241550" y="901700"/>
          <p14:tracePt t="206238" x="2241550" y="952500"/>
          <p14:tracePt t="206246" x="2241550" y="1003300"/>
          <p14:tracePt t="206264" x="2266950" y="1149350"/>
          <p14:tracePt t="206280" x="2273300" y="1352550"/>
          <p14:tracePt t="206297" x="2279650" y="1562100"/>
          <p14:tracePt t="206313" x="2279650" y="1771650"/>
          <p14:tracePt t="206330" x="2273300" y="1949450"/>
          <p14:tracePt t="206347" x="2273300" y="2076450"/>
          <p14:tracePt t="206363" x="2273300" y="2171700"/>
          <p14:tracePt t="206380" x="2286000" y="2184400"/>
          <p14:tracePt t="206397" x="2292350" y="2184400"/>
          <p14:tracePt t="206414" x="2298700" y="2178050"/>
          <p14:tracePt t="206430" x="2305050" y="2152650"/>
          <p14:tracePt t="206464" x="2305050" y="2190750"/>
          <p14:tracePt t="206480" x="2305050" y="2336800"/>
          <p14:tracePt t="206497" x="2305050" y="2571750"/>
          <p14:tracePt t="206513" x="2286000" y="2940050"/>
          <p14:tracePt t="206530" x="2286000" y="3238500"/>
          <p14:tracePt t="206547" x="2286000" y="3511550"/>
          <p14:tracePt t="206563" x="2292350" y="3790950"/>
          <p14:tracePt t="206580" x="2298700" y="4083050"/>
          <p14:tracePt t="206597" x="2305050" y="4521200"/>
          <p14:tracePt t="206614" x="2305050" y="4794250"/>
          <p14:tracePt t="206630" x="2311400" y="5054600"/>
          <p14:tracePt t="206647" x="2298700" y="5226050"/>
          <p14:tracePt t="206663" x="2286000" y="5314950"/>
          <p14:tracePt t="206680" x="2260600" y="5384800"/>
          <p14:tracePt t="206697" x="2241550" y="5435600"/>
          <p14:tracePt t="206713" x="2222500" y="5480050"/>
          <p14:tracePt t="206730" x="2216150" y="5505450"/>
          <p14:tracePt t="206748" x="2216150" y="5518150"/>
          <p14:tracePt t="206764" x="2216150" y="5524500"/>
          <p14:tracePt t="206766" x="2209800" y="5524500"/>
          <p14:tracePt t="206797" x="2197100" y="5524500"/>
          <p14:tracePt t="206813" x="2190750" y="5549900"/>
          <p14:tracePt t="206830" x="2190750" y="5594350"/>
          <p14:tracePt t="206847" x="2190750" y="5670550"/>
          <p14:tracePt t="206863" x="2139950" y="5753100"/>
          <p14:tracePt t="206880" x="2057400" y="5816600"/>
          <p14:tracePt t="206897" x="1943100" y="5848350"/>
          <p14:tracePt t="206913" x="1822450" y="5848350"/>
          <p14:tracePt t="206930" x="1676400" y="5816600"/>
          <p14:tracePt t="206947" x="1549400" y="5759450"/>
          <p14:tracePt t="206963" x="1422400" y="5670550"/>
          <p14:tracePt t="206980" x="1314450" y="5581650"/>
          <p14:tracePt t="206997" x="1276350" y="5334000"/>
          <p14:tracePt t="207013" x="1301750" y="5181600"/>
          <p14:tracePt t="207030" x="1371600" y="5111750"/>
          <p14:tracePt t="207047" x="1504950" y="5086350"/>
          <p14:tracePt t="207064" x="1600200" y="5086350"/>
          <p14:tracePt t="207080" x="1727200" y="5149850"/>
          <p14:tracePt t="207097" x="1860550" y="5245100"/>
          <p14:tracePt t="207114" x="1955800" y="5378450"/>
          <p14:tracePt t="207130" x="2006600" y="5511800"/>
          <p14:tracePt t="207147" x="2006600" y="5607050"/>
          <p14:tracePt t="207163" x="1955800" y="5676900"/>
          <p14:tracePt t="207180" x="1879600" y="5708650"/>
          <p14:tracePt t="207197" x="1720850" y="5689600"/>
          <p14:tracePt t="207214" x="1600200" y="5626100"/>
          <p14:tracePt t="207230" x="1485900" y="5549900"/>
          <p14:tracePt t="207247" x="1403350" y="5480050"/>
          <p14:tracePt t="207263" x="1377950" y="5429250"/>
          <p14:tracePt t="207280" x="1397000" y="5391150"/>
          <p14:tracePt t="207296" x="1479550" y="5372100"/>
          <p14:tracePt t="207314" x="1612900" y="5372100"/>
          <p14:tracePt t="207330" x="1778000" y="5403850"/>
          <p14:tracePt t="207347" x="1917700" y="5480050"/>
          <p14:tracePt t="207363" x="1968500" y="5543550"/>
          <p14:tracePt t="207380" x="1987550" y="5594350"/>
          <p14:tracePt t="207397" x="1987550" y="5613400"/>
          <p14:tracePt t="207398" x="1955800" y="5613400"/>
          <p14:tracePt t="207413" x="1873250" y="5613400"/>
          <p14:tracePt t="207430" x="1816100" y="5613400"/>
          <p14:tracePt t="207447" x="1752600" y="5588000"/>
          <p14:tracePt t="207464" x="1714500" y="5568950"/>
          <p14:tracePt t="207480" x="1701800" y="5562600"/>
          <p14:tracePt t="207637" x="1695450" y="5562600"/>
          <p14:tracePt t="207646" x="1689100" y="5562600"/>
          <p14:tracePt t="207654" x="1682750" y="5556250"/>
          <p14:tracePt t="207663" x="1676400" y="5556250"/>
          <p14:tracePt t="207680" x="1670050" y="5549900"/>
          <p14:tracePt t="207697" x="1663700" y="5549900"/>
          <p14:tracePt t="207783" x="1663700" y="5543550"/>
          <p14:tracePt t="207798" x="1663700" y="5537200"/>
          <p14:tracePt t="207806" x="1657350" y="5530850"/>
          <p14:tracePt t="207814" x="1651000" y="5518150"/>
          <p14:tracePt t="207830" x="1631950" y="5480050"/>
          <p14:tracePt t="207847" x="1606550" y="5435600"/>
          <p14:tracePt t="207863" x="1593850" y="5397500"/>
          <p14:tracePt t="207880" x="1593850" y="5378450"/>
          <p14:tracePt t="207897" x="1593850" y="5372100"/>
          <p14:tracePt t="207913" x="1638300" y="5372100"/>
          <p14:tracePt t="207930" x="1708150" y="5372100"/>
          <p14:tracePt t="207947" x="1778000" y="5372100"/>
          <p14:tracePt t="207963" x="1835150" y="5372100"/>
          <p14:tracePt t="207980" x="1860550" y="5372100"/>
          <p14:tracePt t="207982" x="1873250" y="5378450"/>
          <p14:tracePt t="207997" x="1873250" y="5384800"/>
          <p14:tracePt t="208013" x="1873250" y="5416550"/>
          <p14:tracePt t="208030" x="1873250" y="5422900"/>
          <p14:tracePt t="208047" x="1860550" y="5429250"/>
          <p14:tracePt t="208063" x="1841500" y="5429250"/>
          <p14:tracePt t="208080" x="1822450" y="5429250"/>
          <p14:tracePt t="208096" x="1809750" y="5429250"/>
          <p14:tracePt t="208114" x="1797050" y="5429250"/>
          <p14:tracePt t="208130" x="1790700" y="5416550"/>
          <p14:tracePt t="208147" x="1784350" y="5410200"/>
          <p14:tracePt t="208163" x="1784350" y="5397500"/>
          <p14:tracePt t="208180" x="1790700" y="5391150"/>
          <p14:tracePt t="208197" x="1841500" y="5391150"/>
          <p14:tracePt t="208199" x="1866900" y="5391150"/>
          <p14:tracePt t="208214" x="1905000" y="5429250"/>
          <p14:tracePt t="208230" x="1936750" y="5448300"/>
          <p14:tracePt t="208247" x="1943100" y="5448300"/>
          <p14:tracePt t="208366" x="1949450" y="5448300"/>
          <p14:tracePt t="208374" x="1962150" y="5448300"/>
          <p14:tracePt t="208382" x="1981200" y="5448300"/>
          <p14:tracePt t="208397" x="2038350" y="5429250"/>
          <p14:tracePt t="208413" x="2235200" y="5308600"/>
          <p14:tracePt t="208430" x="2476500" y="5232400"/>
          <p14:tracePt t="208447" x="2838450" y="5143500"/>
          <p14:tracePt t="208464" x="3321050" y="5041900"/>
          <p14:tracePt t="208480" x="3886200" y="4927600"/>
          <p14:tracePt t="208497" x="4419600" y="4787900"/>
          <p14:tracePt t="208513" x="4845050" y="4629150"/>
          <p14:tracePt t="208530" x="5168900" y="4483100"/>
          <p14:tracePt t="208547" x="5429250" y="4356100"/>
          <p14:tracePt t="208563" x="5638800" y="4216400"/>
          <p14:tracePt t="208580" x="5778500" y="4064000"/>
          <p14:tracePt t="208597" x="5873750" y="3924300"/>
          <p14:tracePt t="208614" x="6000750" y="3721100"/>
          <p14:tracePt t="208630" x="6134100" y="3619500"/>
          <p14:tracePt t="208647" x="6299200" y="3517900"/>
          <p14:tracePt t="208663" x="6464300" y="3409950"/>
          <p14:tracePt t="208680" x="6604000" y="3327400"/>
          <p14:tracePt t="208697" x="6711950" y="3257550"/>
          <p14:tracePt t="208714" x="6781800" y="3213100"/>
          <p14:tracePt t="208730" x="6819900" y="3168650"/>
          <p14:tracePt t="208747" x="6851650" y="3136900"/>
          <p14:tracePt t="208764" x="6902450" y="3117850"/>
          <p14:tracePt t="208780" x="6946900" y="3092450"/>
          <p14:tracePt t="208783" x="6978650" y="3086100"/>
          <p14:tracePt t="208798" x="6997700" y="3067050"/>
          <p14:tracePt t="208813" x="6997700" y="3060700"/>
          <p14:tracePt t="208830" x="6991350" y="3060700"/>
          <p14:tracePt t="208846" x="6985000" y="3060700"/>
          <p14:tracePt t="208926" x="6972300" y="3060700"/>
          <p14:tracePt t="208933" x="6959600" y="3060700"/>
          <p14:tracePt t="208942" x="6934200" y="3067050"/>
          <p14:tracePt t="208949" x="6921500" y="3073400"/>
          <p14:tracePt t="208963" x="6908800" y="3073400"/>
          <p14:tracePt t="208980" x="6902450" y="3079750"/>
          <p14:tracePt t="209014" x="6889750" y="3079750"/>
          <p14:tracePt t="209030" x="6877050" y="3079750"/>
          <p14:tracePt t="209047" x="6845300" y="3060700"/>
          <p14:tracePt t="209063" x="6807200" y="3048000"/>
          <p14:tracePt t="209080" x="6775450" y="3028950"/>
          <p14:tracePt t="209097" x="6737350" y="3003550"/>
          <p14:tracePt t="209113" x="6711950" y="2978150"/>
          <p14:tracePt t="209130" x="6686550" y="2965450"/>
          <p14:tracePt t="209147" x="6661150" y="2952750"/>
          <p14:tracePt t="209165" x="6635750" y="2927350"/>
          <p14:tracePt t="209180" x="6629400" y="2914650"/>
          <p14:tracePt t="209197" x="6629400" y="2882900"/>
          <p14:tracePt t="209213" x="6642100" y="2825750"/>
          <p14:tracePt t="209230" x="6661150" y="2787650"/>
          <p14:tracePt t="209247" x="6686550" y="2762250"/>
          <p14:tracePt t="209263" x="6737350" y="2749550"/>
          <p14:tracePt t="209280" x="6794500" y="2724150"/>
          <p14:tracePt t="209297" x="6877050" y="2698750"/>
          <p14:tracePt t="209313" x="6946900" y="2673350"/>
          <p14:tracePt t="209330" x="6991350" y="2673350"/>
          <p14:tracePt t="209347" x="7016750" y="2673350"/>
          <p14:tracePt t="209363" x="7023100" y="2673350"/>
          <p14:tracePt t="209380" x="7029450" y="2679700"/>
          <p14:tracePt t="209397" x="7035800" y="2698750"/>
          <p14:tracePt t="209413" x="7035800" y="2724150"/>
          <p14:tracePt t="209430" x="7035800" y="2768600"/>
          <p14:tracePt t="209447" x="7023100" y="2813050"/>
          <p14:tracePt t="209464" x="6997700" y="2882900"/>
          <p14:tracePt t="209480" x="6978650" y="2927350"/>
          <p14:tracePt t="209497" x="6965950" y="2965450"/>
          <p14:tracePt t="209513" x="6940550" y="2997200"/>
          <p14:tracePt t="209530" x="6915150" y="3022600"/>
          <p14:tracePt t="209547" x="6877050" y="3067050"/>
          <p14:tracePt t="209563" x="6832600" y="3092450"/>
          <p14:tracePt t="209580" x="6788150" y="3124200"/>
          <p14:tracePt t="209597" x="6743700" y="3143250"/>
          <p14:tracePt t="209613" x="6711950" y="3143250"/>
          <p14:tracePt t="209630" x="6686550" y="3143250"/>
          <p14:tracePt t="209647" x="6648450" y="3143250"/>
          <p14:tracePt t="209663" x="6604000" y="3143250"/>
          <p14:tracePt t="209680" x="6546850" y="3130550"/>
          <p14:tracePt t="209697" x="6483350" y="3111500"/>
          <p14:tracePt t="209714" x="6419850" y="3073400"/>
          <p14:tracePt t="209730" x="6356350" y="3016250"/>
          <p14:tracePt t="209747" x="6311900" y="2946400"/>
          <p14:tracePt t="209763" x="6305550" y="2895600"/>
          <p14:tracePt t="209780" x="6305550" y="2863850"/>
          <p14:tracePt t="209782" x="6318250" y="2844800"/>
          <p14:tracePt t="209797" x="6337300" y="2832100"/>
          <p14:tracePt t="209814" x="6445250" y="2800350"/>
          <p14:tracePt t="209830" x="6572250" y="2787650"/>
          <p14:tracePt t="209847" x="6711950" y="2787650"/>
          <p14:tracePt t="209863" x="6845300" y="2787650"/>
          <p14:tracePt t="209880" x="6934200" y="2794000"/>
          <p14:tracePt t="209897" x="6959600" y="2806700"/>
          <p14:tracePt t="209913" x="6965950" y="2819400"/>
          <p14:tracePt t="209930" x="6965950" y="2870200"/>
          <p14:tracePt t="209947" x="6953250" y="2933700"/>
          <p14:tracePt t="209964" x="6877050" y="3028950"/>
          <p14:tracePt t="209980" x="6769100" y="3105150"/>
          <p14:tracePt t="209982" x="6731000" y="3136900"/>
          <p14:tracePt t="209997" x="6673850" y="3168650"/>
          <p14:tracePt t="210014" x="6629400" y="3200400"/>
          <p14:tracePt t="210031" x="6546850" y="3225800"/>
          <p14:tracePt t="210047" x="6426200" y="3270250"/>
          <p14:tracePt t="210063" x="6242050" y="3340100"/>
          <p14:tracePt t="210080" x="5981700" y="3416300"/>
          <p14:tracePt t="210097" x="5670550" y="3575050"/>
          <p14:tracePt t="210113" x="5314950" y="3733800"/>
          <p14:tracePt t="210130" x="4991100" y="3860800"/>
          <p14:tracePt t="210147" x="4718050" y="3949700"/>
          <p14:tracePt t="210163" x="4451350" y="4038600"/>
          <p14:tracePt t="210181" x="4178300" y="4127500"/>
          <p14:tracePt t="210197" x="3905250" y="4210050"/>
          <p14:tracePt t="210213" x="3486150" y="4356100"/>
          <p14:tracePt t="210230" x="3219450" y="4445000"/>
          <p14:tracePt t="210247" x="2946400" y="4540250"/>
          <p14:tracePt t="210264" x="2730500" y="4610100"/>
          <p14:tracePt t="210280" x="2540000" y="4673600"/>
          <p14:tracePt t="210297" x="2393950" y="4705350"/>
          <p14:tracePt t="210313" x="2317750" y="4724400"/>
          <p14:tracePt t="210330" x="2286000" y="4737100"/>
          <p14:tracePt t="210347" x="2266950" y="4756150"/>
          <p14:tracePt t="210363" x="2266950" y="4781550"/>
          <p14:tracePt t="210380" x="2241550" y="4806950"/>
          <p14:tracePt t="210397" x="2197100" y="4832350"/>
          <p14:tracePt t="210399" x="2165350" y="4845050"/>
          <p14:tracePt t="210414" x="2114550" y="4864100"/>
          <p14:tracePt t="210430" x="2070100" y="4876800"/>
          <p14:tracePt t="210447" x="2051050" y="4883150"/>
          <p14:tracePt t="210463" x="2044700" y="4895850"/>
          <p14:tracePt t="210480" x="2025650" y="4908550"/>
          <p14:tracePt t="210497" x="1993900" y="4933950"/>
          <p14:tracePt t="210513" x="1968500" y="4965700"/>
          <p14:tracePt t="210530" x="1949450" y="4997450"/>
          <p14:tracePt t="210547" x="1943100" y="5010150"/>
          <p14:tracePt t="210563" x="1943100" y="5022850"/>
          <p14:tracePt t="210999" x="1968500" y="5022850"/>
          <p14:tracePt t="211006" x="1987550" y="5003800"/>
          <p14:tracePt t="211014" x="2000250" y="4965700"/>
          <p14:tracePt t="211030" x="2025650" y="4883150"/>
          <p14:tracePt t="211047" x="2057400" y="4762500"/>
          <p14:tracePt t="211063" x="2101850" y="4616450"/>
          <p14:tracePt t="211080" x="2133600" y="4470400"/>
          <p14:tracePt t="211097" x="2197100" y="4311650"/>
          <p14:tracePt t="211113" x="2247900" y="4191000"/>
          <p14:tracePt t="211130" x="2286000" y="4114800"/>
          <p14:tracePt t="211147" x="2305050" y="4083050"/>
          <p14:tracePt t="211163" x="2324100" y="4064000"/>
          <p14:tracePt t="211180" x="2343150" y="4057650"/>
          <p14:tracePt t="211197" x="2349500" y="4051300"/>
          <p14:tracePt t="211230" x="2349500" y="4044950"/>
          <p14:tracePt t="211247" x="2349500" y="4038600"/>
          <p14:tracePt t="211263" x="2349500" y="4032250"/>
          <p14:tracePt t="211280" x="2349500" y="4025900"/>
          <p14:tracePt t="211297" x="2349500" y="4013200"/>
          <p14:tracePt t="211313" x="2349500" y="4000500"/>
          <p14:tracePt t="211330" x="2349500" y="3975100"/>
          <p14:tracePt t="211347" x="2349500" y="3930650"/>
          <p14:tracePt t="211363" x="2349500" y="3867150"/>
          <p14:tracePt t="211380" x="2349500" y="3816350"/>
          <p14:tracePt t="211397" x="2349500" y="3765550"/>
          <p14:tracePt t="211413" x="2374900" y="3721100"/>
          <p14:tracePt t="211430" x="2451100" y="3676650"/>
          <p14:tracePt t="211447" x="2533650" y="3625850"/>
          <p14:tracePt t="211463" x="2603500" y="3606800"/>
          <p14:tracePt t="211480" x="2667000" y="3606800"/>
          <p14:tracePt t="211497" x="2717800" y="3606800"/>
          <p14:tracePt t="211513" x="2736850" y="3613150"/>
          <p14:tracePt t="211530" x="2762250" y="3632200"/>
          <p14:tracePt t="211547" x="2781300" y="3644900"/>
          <p14:tracePt t="211563" x="2813050" y="3683000"/>
          <p14:tracePt t="211581" x="2825750" y="3714750"/>
          <p14:tracePt t="211597" x="2844800" y="3771900"/>
          <p14:tracePt t="211614" x="2857500" y="3848100"/>
          <p14:tracePt t="211630" x="2857500" y="3905250"/>
          <p14:tracePt t="211647" x="2851150" y="3968750"/>
          <p14:tracePt t="211664" x="2825750" y="4051300"/>
          <p14:tracePt t="211680" x="2787650" y="4127500"/>
          <p14:tracePt t="211697" x="2711450" y="4191000"/>
          <p14:tracePt t="211713" x="2609850" y="4248150"/>
          <p14:tracePt t="211732" x="2514600" y="4292600"/>
          <p14:tracePt t="211747" x="2419350" y="4324350"/>
          <p14:tracePt t="211764" x="2355850" y="4337050"/>
          <p14:tracePt t="211780" x="2330450" y="4337050"/>
          <p14:tracePt t="211781" x="2324100" y="4337050"/>
          <p14:tracePt t="211799" x="2324100" y="4318000"/>
          <p14:tracePt t="211814" x="2317750" y="4267200"/>
          <p14:tracePt t="211830" x="2317750" y="4248150"/>
          <p14:tracePt t="211847" x="2311400" y="4241800"/>
          <p14:tracePt t="211880" x="2305050" y="4235450"/>
          <p14:tracePt t="211897" x="2298700" y="4229100"/>
          <p14:tracePt t="211934" x="2298700" y="4222750"/>
          <p14:tracePt t="211946" x="2298700" y="4216400"/>
          <p14:tracePt t="211964" x="2298700" y="4197350"/>
          <p14:tracePt t="211980" x="2298700" y="4171950"/>
          <p14:tracePt t="211982" x="2298700" y="4159250"/>
          <p14:tracePt t="211997" x="2298700" y="4152900"/>
          <p14:tracePt t="212853" x="2279650" y="4152900"/>
          <p14:tracePt t="212862" x="2247900" y="4152900"/>
          <p14:tracePt t="212869" x="2197100" y="4159250"/>
          <p14:tracePt t="212880" x="2146300" y="4184650"/>
          <p14:tracePt t="212897" x="2038350" y="4235450"/>
          <p14:tracePt t="212914" x="1955800" y="4260850"/>
          <p14:tracePt t="212931" x="1879600" y="4292600"/>
          <p14:tracePt t="212947" x="1790700" y="4298950"/>
          <p14:tracePt t="212964" x="1689100" y="4305300"/>
          <p14:tracePt t="212980" x="1600200" y="4305300"/>
          <p14:tracePt t="212982" x="1562100" y="4305300"/>
          <p14:tracePt t="212997" x="1524000" y="4305300"/>
          <p14:tracePt t="213014" x="1390650" y="4305300"/>
          <p14:tracePt t="213030" x="1295400" y="4305300"/>
          <p14:tracePt t="213047" x="1219200" y="4318000"/>
          <p14:tracePt t="213063" x="1143000" y="4343400"/>
          <p14:tracePt t="213080" x="1066800" y="4381500"/>
          <p14:tracePt t="213097" x="1003300" y="4406900"/>
          <p14:tracePt t="213113" x="958850" y="4413250"/>
          <p14:tracePt t="213130" x="946150" y="4419600"/>
          <p14:tracePt t="213262" x="946150" y="4425950"/>
          <p14:tracePt t="213302" x="946150" y="4438650"/>
          <p14:tracePt t="213310" x="946150" y="4457700"/>
          <p14:tracePt t="213317" x="939800" y="4476750"/>
          <p14:tracePt t="213330" x="933450" y="4495800"/>
          <p14:tracePt t="213347" x="933450" y="4533900"/>
          <p14:tracePt t="213363" x="933450" y="4559300"/>
          <p14:tracePt t="213380" x="958850" y="4572000"/>
          <p14:tracePt t="213397" x="965200" y="4572000"/>
          <p14:tracePt t="213413" x="965200" y="4591050"/>
          <p14:tracePt t="213430" x="965200" y="4616450"/>
          <p14:tracePt t="213447" x="965200" y="4641850"/>
          <p14:tracePt t="213464" x="965200" y="4654550"/>
          <p14:tracePt t="213480" x="971550" y="4660900"/>
          <p14:tracePt t="213497" x="996950" y="4660900"/>
          <p14:tracePt t="213513" x="1047750" y="4673600"/>
          <p14:tracePt t="213530" x="1104900" y="4699000"/>
          <p14:tracePt t="213547" x="1181100" y="4724400"/>
          <p14:tracePt t="213563" x="1250950" y="4743450"/>
          <p14:tracePt t="213580" x="1320800" y="4749800"/>
          <p14:tracePt t="213583" x="1346200" y="4749800"/>
          <p14:tracePt t="213597" x="1358900" y="4749800"/>
          <p14:tracePt t="213615" x="1365250" y="4749800"/>
          <p14:tracePt t="213677" x="1365250" y="4756150"/>
          <p14:tracePt t="213694" x="1358900" y="4756150"/>
          <p14:tracePt t="213701" x="1358900" y="4762500"/>
          <p14:tracePt t="213710" x="1352550" y="4762500"/>
          <p14:tracePt t="213730" x="1333500" y="4762500"/>
          <p14:tracePt t="213747" x="1295400" y="4762500"/>
          <p14:tracePt t="213763" x="1263650" y="4762500"/>
          <p14:tracePt t="213780" x="1231900" y="4768850"/>
          <p14:tracePt t="213797" x="1225550" y="4775200"/>
          <p14:tracePt t="213799" x="1225550" y="4781550"/>
          <p14:tracePt t="213830" x="1219200" y="4781550"/>
          <p14:tracePt t="213838" x="1206500" y="4775200"/>
          <p14:tracePt t="213847" x="1193800" y="4768850"/>
          <p14:tracePt t="213863" x="1168400" y="4768850"/>
          <p14:tracePt t="213880" x="1123950" y="4768850"/>
          <p14:tracePt t="213897" x="1085850" y="4768850"/>
          <p14:tracePt t="213913" x="1054100" y="4768850"/>
          <p14:tracePt t="213930" x="1041400" y="4768850"/>
          <p14:tracePt t="213966" x="1047750" y="4762500"/>
          <p14:tracePt t="213990" x="1047750" y="4756150"/>
          <p14:tracePt t="213999" x="1054100" y="4749800"/>
          <p14:tracePt t="214014" x="1085850" y="4743450"/>
          <p14:tracePt t="214031" x="1149350" y="4724400"/>
          <p14:tracePt t="214047" x="1231900" y="4718050"/>
          <p14:tracePt t="214064" x="1346200" y="4718050"/>
          <p14:tracePt t="214080" x="1454150" y="4718050"/>
          <p14:tracePt t="214097" x="1536700" y="4730750"/>
          <p14:tracePt t="214114" x="1600200" y="4749800"/>
          <p14:tracePt t="214130" x="1619250" y="4762500"/>
          <p14:tracePt t="214206" x="1625600" y="4762500"/>
          <p14:tracePt t="214222" x="1631950" y="4756150"/>
          <p14:tracePt t="214237" x="1631950" y="4749800"/>
          <p14:tracePt t="214270" x="1631950" y="4743450"/>
          <p14:tracePt t="214278" x="1638300" y="4737100"/>
          <p14:tracePt t="214286" x="1644650" y="4730750"/>
          <p14:tracePt t="214296" x="1651000" y="4730750"/>
          <p14:tracePt t="214314" x="1663700" y="4718050"/>
          <p14:tracePt t="214330" x="1663700" y="4711700"/>
          <p14:tracePt t="214373" x="1670050" y="4711700"/>
          <p14:tracePt t="214382" x="1695450" y="4711700"/>
          <p14:tracePt t="214397" x="1714500" y="4711700"/>
          <p14:tracePt t="214414" x="1885950" y="4730750"/>
          <p14:tracePt t="214430" x="2032000" y="4737100"/>
          <p14:tracePt t="214447" x="2184400" y="4762500"/>
          <p14:tracePt t="214464" x="2286000" y="4794250"/>
          <p14:tracePt t="214480" x="2324100" y="4813300"/>
          <p14:tracePt t="214497" x="2343150" y="4832350"/>
          <p14:tracePt t="214513" x="2349500" y="4851400"/>
          <p14:tracePt t="214530" x="2311400" y="4889500"/>
          <p14:tracePt t="214547" x="2247900" y="4927600"/>
          <p14:tracePt t="214563" x="2159000" y="4972050"/>
          <p14:tracePt t="214582" x="2025650" y="5010150"/>
          <p14:tracePt t="214597" x="1987550" y="5016500"/>
          <p14:tracePt t="214614" x="1924050" y="5029200"/>
          <p14:tracePt t="214630" x="1905000" y="5035550"/>
          <p14:tracePt t="214647" x="1885950" y="5035550"/>
          <p14:tracePt t="214663" x="1841500" y="5035550"/>
          <p14:tracePt t="214680" x="1790700" y="5035550"/>
          <p14:tracePt t="214697" x="1701800" y="5035550"/>
          <p14:tracePt t="214713" x="1593850" y="5035550"/>
          <p14:tracePt t="214730" x="1504950" y="5048250"/>
          <p14:tracePt t="214747" x="1460500" y="5054600"/>
          <p14:tracePt t="214764" x="1454150" y="5054600"/>
          <p14:tracePt t="214781" x="1504950" y="5060950"/>
          <p14:tracePt t="214782" x="1562100" y="5060950"/>
          <p14:tracePt t="214797" x="1631950" y="5060950"/>
          <p14:tracePt t="214813" x="1879600" y="5060950"/>
          <p14:tracePt t="214830" x="2044700" y="5060950"/>
          <p14:tracePt t="214847" x="2197100" y="5067300"/>
          <p14:tracePt t="214863" x="2298700" y="5105400"/>
          <p14:tracePt t="214880" x="2362200" y="5130800"/>
          <p14:tracePt t="214897" x="2374900" y="5143500"/>
          <p14:tracePt t="214914" x="2349500" y="5168900"/>
          <p14:tracePt t="214931" x="2260600" y="5194300"/>
          <p14:tracePt t="214947" x="2139950" y="5219700"/>
          <p14:tracePt t="214964" x="2006600" y="5226050"/>
          <p14:tracePt t="214980" x="1879600" y="5226050"/>
          <p14:tracePt t="214982" x="1816100" y="5232400"/>
          <p14:tracePt t="214997" x="1765300" y="5251450"/>
          <p14:tracePt t="215013" x="1619250" y="5289550"/>
          <p14:tracePt t="215030" x="1562100" y="5308600"/>
          <p14:tracePt t="215047" x="1536700" y="5314950"/>
          <p14:tracePt t="215063" x="1536700" y="5327650"/>
          <p14:tracePt t="215097" x="1536700" y="5334000"/>
          <p14:tracePt t="215113" x="1562100" y="5334000"/>
          <p14:tracePt t="215130" x="1651000" y="5334000"/>
          <p14:tracePt t="215147" x="1746250" y="5334000"/>
          <p14:tracePt t="215163" x="1854200" y="5334000"/>
          <p14:tracePt t="215181" x="2019300" y="5334000"/>
          <p14:tracePt t="215197" x="2076450" y="5334000"/>
          <p14:tracePt t="215213" x="2197100" y="5346700"/>
          <p14:tracePt t="215230" x="2247900" y="5346700"/>
          <p14:tracePt t="215247" x="2279650" y="5346700"/>
          <p14:tracePt t="215264" x="2286000" y="5346700"/>
          <p14:tracePt t="219622" x="2279650" y="5346700"/>
          <p14:tracePt t="219630" x="2254250" y="5346700"/>
          <p14:tracePt t="219647" x="2108200" y="5346700"/>
          <p14:tracePt t="219664" x="1962150" y="5334000"/>
          <p14:tracePt t="219680" x="1930400" y="5289550"/>
          <p14:tracePt t="219697" x="1917700" y="5245100"/>
          <p14:tracePt t="219714" x="1905000" y="5175250"/>
          <p14:tracePt t="219730" x="1905000" y="5080000"/>
          <p14:tracePt t="219747" x="1905000" y="5016500"/>
          <p14:tracePt t="219764" x="1911350" y="4972050"/>
          <p14:tracePt t="219782" x="1917700" y="4927600"/>
          <p14:tracePt t="219813" x="1924050" y="4927600"/>
          <p14:tracePt t="219847" x="1917700" y="4927600"/>
          <p14:tracePt t="219870" x="1911350" y="4927600"/>
          <p14:tracePt t="219880" x="1911350" y="4933950"/>
          <p14:tracePt t="219897" x="1879600" y="4978400"/>
          <p14:tracePt t="219913" x="1835150" y="5029200"/>
          <p14:tracePt t="219930" x="1803400" y="5080000"/>
          <p14:tracePt t="219947" x="1739900" y="5118100"/>
          <p14:tracePt t="219964" x="1644650" y="5137150"/>
          <p14:tracePt t="219980" x="1524000" y="5137150"/>
          <p14:tracePt t="219982" x="1466850" y="5130800"/>
          <p14:tracePt t="219997" x="1409700" y="5105400"/>
          <p14:tracePt t="220014" x="1257300" y="5054600"/>
          <p14:tracePt t="220030" x="1200150" y="5022850"/>
          <p14:tracePt t="220047" x="1162050" y="4997450"/>
          <p14:tracePt t="220064" x="1130300" y="4965700"/>
          <p14:tracePt t="220080" x="1092200" y="4946650"/>
          <p14:tracePt t="220097" x="1035050" y="4933950"/>
          <p14:tracePt t="220113" x="984250" y="4914900"/>
          <p14:tracePt t="220130" x="946150" y="4902200"/>
          <p14:tracePt t="220147" x="914400" y="4895850"/>
          <p14:tracePt t="220165" x="869950" y="4883150"/>
          <p14:tracePt t="220180" x="857250" y="4883150"/>
          <p14:tracePt t="220197" x="838200" y="4883150"/>
          <p14:tracePt t="220199" x="825500" y="4883150"/>
          <p14:tracePt t="220214" x="800100" y="4895850"/>
          <p14:tracePt t="220231" x="774700" y="4908550"/>
          <p14:tracePt t="220247" x="774700" y="4927600"/>
          <p14:tracePt t="220263" x="768350" y="4933950"/>
          <p14:tracePt t="220280" x="768350" y="4940300"/>
          <p14:tracePt t="220313" x="762000" y="4940300"/>
          <p14:tracePt t="220330" x="749300" y="4940300"/>
          <p14:tracePt t="220347" x="742950" y="4908550"/>
          <p14:tracePt t="220364" x="730250" y="4895850"/>
          <p14:tracePt t="220380" x="730250" y="4883150"/>
          <p14:tracePt t="220397" x="730250" y="4870450"/>
          <p14:tracePt t="220414" x="730250" y="4819650"/>
          <p14:tracePt t="220430" x="730250" y="4794250"/>
          <p14:tracePt t="220447" x="742950" y="4775200"/>
          <p14:tracePt t="220464" x="774700" y="4756150"/>
          <p14:tracePt t="220480" x="819150" y="4749800"/>
          <p14:tracePt t="220497" x="876300" y="4749800"/>
          <p14:tracePt t="220514" x="958850" y="4749800"/>
          <p14:tracePt t="220531" x="1041400" y="4749800"/>
          <p14:tracePt t="220547" x="1130300" y="4749800"/>
          <p14:tracePt t="220564" x="1212850" y="4756150"/>
          <p14:tracePt t="220580" x="1270000" y="4781550"/>
          <p14:tracePt t="220582" x="1295400" y="4794250"/>
          <p14:tracePt t="220597" x="1320800" y="4806950"/>
          <p14:tracePt t="220614" x="1365250" y="4832350"/>
          <p14:tracePt t="220630" x="1371600" y="4851400"/>
          <p14:tracePt t="220647" x="1390650" y="4870450"/>
          <p14:tracePt t="220664" x="1390650" y="4883150"/>
          <p14:tracePt t="220680" x="1397000" y="4908550"/>
          <p14:tracePt t="220697" x="1416050" y="4946650"/>
          <p14:tracePt t="220713" x="1441450" y="4978400"/>
          <p14:tracePt t="220730" x="1479550" y="5016500"/>
          <p14:tracePt t="220747" x="1524000" y="5048250"/>
          <p14:tracePt t="220763" x="1574800" y="5086350"/>
          <p14:tracePt t="220780" x="1631950" y="5099050"/>
          <p14:tracePt t="220797" x="1676400" y="5118100"/>
          <p14:tracePt t="220799" x="1701800" y="5124450"/>
          <p14:tracePt t="220813" x="1727200" y="5130800"/>
          <p14:tracePt t="220830" x="1758950" y="5130800"/>
          <p14:tracePt t="220847" x="1803400" y="5130800"/>
          <p14:tracePt t="220863" x="1854200" y="5130800"/>
          <p14:tracePt t="220880" x="1892300" y="5130800"/>
          <p14:tracePt t="220897" x="1930400" y="5137150"/>
          <p14:tracePt t="220913" x="1974850" y="5137150"/>
          <p14:tracePt t="220930" x="2025650" y="5149850"/>
          <p14:tracePt t="220947" x="2089150" y="5149850"/>
          <p14:tracePt t="220963" x="2120900" y="5149850"/>
          <p14:tracePt t="220980" x="2133600" y="5149850"/>
          <p14:tracePt t="221022" x="2133600" y="5156200"/>
          <p14:tracePt t="221030" x="2133600" y="5162550"/>
          <p14:tracePt t="221047" x="2159000" y="5175250"/>
          <p14:tracePt t="221063" x="2209800" y="5181600"/>
          <p14:tracePt t="221080" x="2286000" y="5181600"/>
          <p14:tracePt t="221097" x="2349500" y="5181600"/>
          <p14:tracePt t="221114" x="2381250" y="5181600"/>
          <p14:tracePt t="221130" x="2393950" y="5181600"/>
          <p14:tracePt t="221189" x="2393950" y="5187950"/>
          <p14:tracePt t="221206" x="2387600" y="5187950"/>
          <p14:tracePt t="221214" x="2387600" y="5200650"/>
          <p14:tracePt t="221230" x="2374900" y="5213350"/>
          <p14:tracePt t="221247" x="2368550" y="5232400"/>
          <p14:tracePt t="221264" x="2368550" y="5245100"/>
          <p14:tracePt t="221297" x="2381250" y="5245100"/>
          <p14:tracePt t="221314" x="2393950" y="5245100"/>
          <p14:tracePt t="221331" x="2393950" y="5219700"/>
          <p14:tracePt t="221347" x="2413000" y="5162550"/>
          <p14:tracePt t="221364" x="2451100" y="5054600"/>
          <p14:tracePt t="221380" x="2508250" y="4902200"/>
          <p14:tracePt t="221382" x="2552700" y="4813300"/>
          <p14:tracePt t="221397" x="2603500" y="4711700"/>
          <p14:tracePt t="221414" x="2768600" y="4394200"/>
          <p14:tracePt t="221430" x="2870200" y="4229100"/>
          <p14:tracePt t="221447" x="2971800" y="4044950"/>
          <p14:tracePt t="221464" x="3086100" y="3841750"/>
          <p14:tracePt t="221480" x="3194050" y="3632200"/>
          <p14:tracePt t="221497" x="3257550" y="3435350"/>
          <p14:tracePt t="221513" x="3257550" y="3333750"/>
          <p14:tracePt t="221530" x="3225800" y="3263900"/>
          <p14:tracePt t="221547" x="3162300" y="3219450"/>
          <p14:tracePt t="221564" x="3105150" y="3181350"/>
          <p14:tracePt t="221580" x="3022600" y="3155950"/>
          <p14:tracePt t="221582" x="2965450" y="3143250"/>
          <p14:tracePt t="221597" x="2908300" y="3130550"/>
          <p14:tracePt t="221614" x="2673350" y="3124200"/>
          <p14:tracePt t="221630" x="2489200" y="3124200"/>
          <p14:tracePt t="221647" x="2368550" y="3111500"/>
          <p14:tracePt t="221663" x="2286000" y="3067050"/>
          <p14:tracePt t="221680" x="2241550" y="3009900"/>
          <p14:tracePt t="221697" x="2216150" y="2965450"/>
          <p14:tracePt t="221713" x="2152650" y="2940050"/>
          <p14:tracePt t="221731" x="2095500" y="2940050"/>
          <p14:tracePt t="221747" x="2057400" y="2946400"/>
          <p14:tracePt t="221764" x="2032000" y="2959100"/>
          <p14:tracePt t="221780" x="2019300" y="2971800"/>
          <p14:tracePt t="221783" x="2012950" y="2978150"/>
          <p14:tracePt t="221797" x="2000250" y="2978150"/>
          <p14:tracePt t="221814" x="1949450" y="3022600"/>
          <p14:tracePt t="221830" x="1905000" y="3105150"/>
          <p14:tracePt t="221847" x="1866900" y="3232150"/>
          <p14:tracePt t="221863" x="1866900" y="3371850"/>
          <p14:tracePt t="221880" x="1873250" y="3536950"/>
          <p14:tracePt t="221897" x="1873250" y="3740150"/>
          <p14:tracePt t="221913" x="1885950" y="4000500"/>
          <p14:tracePt t="221930" x="1879600" y="4279900"/>
          <p14:tracePt t="221947" x="1879600" y="4546600"/>
          <p14:tracePt t="221963" x="1924050" y="4730750"/>
          <p14:tracePt t="221980" x="1955800" y="4806950"/>
          <p14:tracePt t="221997" x="1962150" y="4914900"/>
          <p14:tracePt t="222014" x="1974850" y="4978400"/>
          <p14:tracePt t="222030" x="1974850" y="5003800"/>
          <p14:tracePt t="222047" x="1987550" y="5010150"/>
          <p14:tracePt t="222063" x="2000250" y="4965700"/>
          <p14:tracePt t="222080" x="2006600" y="4914900"/>
          <p14:tracePt t="222097" x="2006600" y="4883150"/>
          <p14:tracePt t="222114" x="2006600" y="4876800"/>
          <p14:tracePt t="222130" x="2000250" y="4876800"/>
          <p14:tracePt t="222166" x="2006600" y="4876800"/>
          <p14:tracePt t="222182" x="2076450" y="4876800"/>
          <p14:tracePt t="222197" x="2101850" y="4876800"/>
          <p14:tracePt t="222213" x="2178050" y="4876800"/>
          <p14:tracePt t="222230" x="2209800" y="4889500"/>
          <p14:tracePt t="222247" x="2235200" y="4902200"/>
          <p14:tracePt t="222263" x="2247900" y="4908550"/>
          <p14:tracePt t="222281" x="2247900" y="4889500"/>
          <p14:tracePt t="222297" x="2260600" y="4768850"/>
          <p14:tracePt t="222313" x="2273300" y="4597400"/>
          <p14:tracePt t="222330" x="2311400" y="4394200"/>
          <p14:tracePt t="222347" x="2374900" y="4152900"/>
          <p14:tracePt t="222364" x="2400300" y="3879850"/>
          <p14:tracePt t="222381" x="2425700" y="3594100"/>
          <p14:tracePt t="222382" x="2438400" y="3454400"/>
          <p14:tracePt t="222397" x="2444750" y="3244850"/>
          <p14:tracePt t="222414" x="2444750" y="3073400"/>
          <p14:tracePt t="222430" x="2438400" y="2927350"/>
          <p14:tracePt t="222447" x="2413000" y="2825750"/>
          <p14:tracePt t="222464" x="2393950" y="2743200"/>
          <p14:tracePt t="222480" x="2381250" y="2679700"/>
          <p14:tracePt t="222497" x="2381250" y="2647950"/>
          <p14:tracePt t="222514" x="2381250" y="2641600"/>
          <p14:tracePt t="222530" x="2381250" y="2635250"/>
          <p14:tracePt t="222574" x="2381250" y="2628900"/>
          <p14:tracePt t="222582" x="2381250" y="2609850"/>
          <p14:tracePt t="222597" x="2381250" y="2584450"/>
          <p14:tracePt t="222614" x="2349500" y="2457450"/>
          <p14:tracePt t="222630" x="2273300" y="2355850"/>
          <p14:tracePt t="222647" x="2203450" y="2305050"/>
          <p14:tracePt t="222664" x="2127250" y="2273300"/>
          <p14:tracePt t="222680" x="2076450" y="2254250"/>
          <p14:tracePt t="222697" x="2057400" y="2254250"/>
          <p14:tracePt t="222733" x="2057400" y="2260600"/>
          <p14:tracePt t="222747" x="2057400" y="2266950"/>
          <p14:tracePt t="222764" x="2057400" y="2305050"/>
          <p14:tracePt t="222780" x="2057400" y="2355850"/>
          <p14:tracePt t="222797" x="2057400" y="2406650"/>
          <p14:tracePt t="222813" x="2057400" y="2419350"/>
          <p14:tracePt t="222853" x="2057400" y="2413000"/>
          <p14:tracePt t="222894" x="2063750" y="2413000"/>
          <p14:tracePt t="222909" x="2070100" y="2413000"/>
          <p14:tracePt t="222926" x="2082800" y="2406650"/>
          <p14:tracePt t="222933" x="2095500" y="2387600"/>
          <p14:tracePt t="222942" x="2101850" y="2368550"/>
          <p14:tracePt t="222949" x="2114550" y="2343150"/>
          <p14:tracePt t="222963" x="2120900" y="2305050"/>
          <p14:tracePt t="222980" x="2120900" y="2260600"/>
          <p14:tracePt t="222997" x="2139950" y="2222500"/>
          <p14:tracePt t="222999" x="2146300" y="2197100"/>
          <p14:tracePt t="223014" x="2159000" y="2127250"/>
          <p14:tracePt t="223030" x="2171700" y="2038350"/>
          <p14:tracePt t="223047" x="2178050" y="1911350"/>
          <p14:tracePt t="223063" x="2184400" y="1778000"/>
          <p14:tracePt t="223080" x="2178050" y="1695450"/>
          <p14:tracePt t="223097" x="2152650" y="1625600"/>
          <p14:tracePt t="223113" x="2114550" y="1581150"/>
          <p14:tracePt t="223130" x="2057400" y="1543050"/>
          <p14:tracePt t="223147" x="2025650" y="1498600"/>
          <p14:tracePt t="223164" x="2012950" y="1447800"/>
          <p14:tracePt t="223180" x="2000250" y="1403350"/>
          <p14:tracePt t="223197" x="2000250" y="1365250"/>
          <p14:tracePt t="223213" x="2000250" y="1339850"/>
          <p14:tracePt t="223262" x="2000250" y="1365250"/>
          <p14:tracePt t="223269" x="2000250" y="1403350"/>
          <p14:tracePt t="223281" x="2000250" y="1441450"/>
          <p14:tracePt t="223297" x="1981200" y="1536700"/>
          <p14:tracePt t="223314" x="1981200" y="1631950"/>
          <p14:tracePt t="223330" x="1981200" y="1701800"/>
          <p14:tracePt t="223347" x="1987550" y="1758950"/>
          <p14:tracePt t="223364" x="1987550" y="1784350"/>
          <p14:tracePt t="223380" x="1987550" y="1797050"/>
          <p14:tracePt t="223422" x="1993900" y="1797050"/>
          <p14:tracePt t="223430" x="2000250" y="1797050"/>
          <p14:tracePt t="223447" x="2012950" y="1784350"/>
          <p14:tracePt t="223463" x="2019300" y="1765300"/>
          <p14:tracePt t="223480" x="2025650" y="1752600"/>
          <p14:tracePt t="223497" x="2032000" y="1746250"/>
          <p14:tracePt t="223513" x="2044700" y="1733550"/>
          <p14:tracePt t="223530" x="2057400" y="1720850"/>
          <p14:tracePt t="223547" x="2063750" y="1708150"/>
          <p14:tracePt t="223582" x="2070100" y="1708150"/>
          <p14:tracePt t="223621" x="2076450" y="1708150"/>
          <p14:tracePt t="223662" x="2082800" y="1708150"/>
          <p14:tracePt t="223670" x="2089150" y="1708150"/>
          <p14:tracePt t="223680" x="2108200" y="1708150"/>
          <p14:tracePt t="223697" x="2146300" y="1708150"/>
          <p14:tracePt t="223713" x="2203450" y="1682750"/>
          <p14:tracePt t="223731" x="2279650" y="1638300"/>
          <p14:tracePt t="223747" x="2343150" y="1555750"/>
          <p14:tracePt t="223764" x="2400300" y="1473200"/>
          <p14:tracePt t="223780" x="2438400" y="1384300"/>
          <p14:tracePt t="223783" x="2457450" y="1339850"/>
          <p14:tracePt t="223797" x="2476500" y="1301750"/>
          <p14:tracePt t="223814" x="2514600" y="1168400"/>
          <p14:tracePt t="223830" x="2540000" y="1066800"/>
          <p14:tracePt t="223847" x="2565400" y="971550"/>
          <p14:tracePt t="223863" x="2590800" y="908050"/>
          <p14:tracePt t="223880" x="2609850" y="857250"/>
          <p14:tracePt t="223897" x="2635250" y="812800"/>
          <p14:tracePt t="223913" x="2654300" y="774700"/>
          <p14:tracePt t="223930" x="2679700" y="742950"/>
          <p14:tracePt t="223947" x="2705100" y="723900"/>
          <p14:tracePt t="223964" x="2730500" y="704850"/>
          <p14:tracePt t="223980" x="2762250" y="692150"/>
          <p14:tracePt t="223997" x="2800350" y="679450"/>
          <p14:tracePt t="223999" x="2825750" y="673100"/>
          <p14:tracePt t="224014" x="2882900" y="654050"/>
          <p14:tracePt t="224030" x="2952750" y="641350"/>
          <p14:tracePt t="224047" x="3041650" y="641350"/>
          <p14:tracePt t="224064" x="3155950" y="641350"/>
          <p14:tracePt t="224080" x="3289300" y="641350"/>
          <p14:tracePt t="224097" x="3435350" y="641350"/>
          <p14:tracePt t="224113" x="3575050" y="641350"/>
          <p14:tracePt t="224130" x="3714750" y="641350"/>
          <p14:tracePt t="224147" x="3841750" y="641350"/>
          <p14:tracePt t="224164" x="3956050" y="641350"/>
          <p14:tracePt t="224180" x="4070350" y="641350"/>
          <p14:tracePt t="224197" x="4171950" y="635000"/>
          <p14:tracePt t="224215" x="4311650" y="635000"/>
          <p14:tracePt t="224231" x="4400550" y="635000"/>
          <p14:tracePt t="224247" x="4470400" y="628650"/>
          <p14:tracePt t="224264" x="4546600" y="628650"/>
          <p14:tracePt t="224280" x="4610100" y="628650"/>
          <p14:tracePt t="224297" x="4667250" y="628650"/>
          <p14:tracePt t="224314" x="4730750" y="628650"/>
          <p14:tracePt t="224330" x="4787900" y="628650"/>
          <p14:tracePt t="224347" x="4857750" y="628650"/>
          <p14:tracePt t="224364" x="4914900" y="622300"/>
          <p14:tracePt t="224380" x="4972050" y="622300"/>
          <p14:tracePt t="224397" x="5022850" y="622300"/>
          <p14:tracePt t="224414" x="5099050" y="622300"/>
          <p14:tracePt t="224430" x="5124450" y="622300"/>
          <p14:tracePt t="224447" x="5130800" y="622300"/>
          <p14:tracePt t="224742" x="5130800" y="628650"/>
          <p14:tracePt t="224749" x="5130800" y="635000"/>
          <p14:tracePt t="224765" x="5130800" y="647700"/>
          <p14:tracePt t="224780" x="5130800" y="654050"/>
          <p14:tracePt t="224797" x="5130800" y="673100"/>
          <p14:tracePt t="224799" x="5130800" y="679450"/>
          <p14:tracePt t="224814" x="5130800" y="704850"/>
          <p14:tracePt t="224830" x="5137150" y="730250"/>
          <p14:tracePt t="224847" x="5143500" y="749300"/>
          <p14:tracePt t="224864" x="5149850" y="762000"/>
          <p14:tracePt t="224880" x="5156200" y="774700"/>
          <p14:tracePt t="224897" x="5156200" y="787400"/>
          <p14:tracePt t="224913" x="5162550" y="793750"/>
          <p14:tracePt t="224930" x="5168900" y="806450"/>
          <p14:tracePt t="224947" x="5168900" y="812800"/>
          <p14:tracePt t="224964" x="5168900" y="819150"/>
          <p14:tracePt t="224982" x="5175250" y="838200"/>
          <p14:tracePt t="224997" x="5187950" y="850900"/>
          <p14:tracePt t="225013" x="5194300" y="863600"/>
          <p14:tracePt t="225030" x="5194300" y="876300"/>
          <p14:tracePt t="225047" x="5200650" y="889000"/>
          <p14:tracePt t="225064" x="5200650" y="895350"/>
          <p14:tracePt t="225080" x="5207000" y="914400"/>
          <p14:tracePt t="225097" x="5207000" y="933450"/>
          <p14:tracePt t="225114" x="5213350" y="952500"/>
          <p14:tracePt t="225130" x="5219700" y="990600"/>
          <p14:tracePt t="225147" x="5232400" y="1022350"/>
          <p14:tracePt t="225163" x="5245100" y="1060450"/>
          <p14:tracePt t="225181" x="5251450" y="1111250"/>
          <p14:tracePt t="225197" x="5251450" y="1130300"/>
          <p14:tracePt t="225214" x="5257800" y="1200150"/>
          <p14:tracePt t="225230" x="5257800" y="1244600"/>
          <p14:tracePt t="225247" x="5257800" y="1295400"/>
          <p14:tracePt t="225263" x="5257800" y="1320800"/>
          <p14:tracePt t="225281" x="5257800" y="1339850"/>
          <p14:tracePt t="225297" x="5257800" y="1352550"/>
          <p14:tracePt t="225314" x="5257800" y="1358900"/>
          <p14:tracePt t="225330" x="5251450" y="1371600"/>
          <p14:tracePt t="225347" x="5245100" y="1390650"/>
          <p14:tracePt t="225363" x="5238750" y="1416050"/>
          <p14:tracePt t="225380" x="5238750" y="1441450"/>
          <p14:tracePt t="225397" x="5232400" y="1479550"/>
          <p14:tracePt t="225413" x="5232400" y="1504950"/>
          <p14:tracePt t="225430" x="5232400" y="1530350"/>
          <p14:tracePt t="225447" x="5232400" y="1543050"/>
          <p14:tracePt t="225463" x="5232400" y="1549400"/>
          <p14:tracePt t="225497" x="5232400" y="1562100"/>
          <p14:tracePt t="225513" x="5232400" y="1574800"/>
          <p14:tracePt t="225530" x="5232400" y="1600200"/>
          <p14:tracePt t="225547" x="5232400" y="1638300"/>
          <p14:tracePt t="225564" x="5232400" y="1663700"/>
          <p14:tracePt t="225581" x="5232400" y="1670050"/>
          <p14:tracePt t="225846" x="5232400" y="1676400"/>
          <p14:tracePt t="225864" x="5232400" y="1695450"/>
          <p14:tracePt t="225880" x="5232400" y="1708150"/>
          <p14:tracePt t="225897" x="5232400" y="1727200"/>
          <p14:tracePt t="225913" x="5232400" y="1746250"/>
          <p14:tracePt t="225930" x="5232400" y="1752600"/>
          <p14:tracePt t="225947" x="5232400" y="1765300"/>
          <p14:tracePt t="225980" x="5232400" y="1771650"/>
          <p14:tracePt t="226014" x="5232400" y="1778000"/>
          <p14:tracePt t="226030" x="5232400" y="1784350"/>
          <p14:tracePt t="226047" x="5232400" y="1797050"/>
          <p14:tracePt t="226064" x="5232400" y="1809750"/>
          <p14:tracePt t="226080" x="5232400" y="1822450"/>
          <p14:tracePt t="226097" x="5232400" y="1828800"/>
          <p14:tracePt t="226114" x="5232400" y="1835150"/>
          <p14:tracePt t="226229" x="5232400" y="1841500"/>
          <p14:tracePt t="226237" x="5232400" y="1847850"/>
          <p14:tracePt t="226247" x="5232400" y="1854200"/>
          <p14:tracePt t="226264" x="5238750" y="1866900"/>
          <p14:tracePt t="226280" x="5245100" y="1885950"/>
          <p14:tracePt t="226297" x="5251450" y="1898650"/>
          <p14:tracePt t="226313" x="5251450" y="1905000"/>
          <p14:tracePt t="226347" x="5257800" y="1905000"/>
          <p14:tracePt t="226598" x="5257800" y="1911350"/>
          <p14:tracePt t="226606" x="5257800" y="1917700"/>
          <p14:tracePt t="226615" x="5257800" y="1924050"/>
          <p14:tracePt t="226631" x="5257800" y="1936750"/>
          <p14:tracePt t="226647" x="5270500" y="1962150"/>
          <p14:tracePt t="226664" x="5276850" y="1981200"/>
          <p14:tracePt t="226680" x="5289550" y="2006600"/>
          <p14:tracePt t="226697" x="5295900" y="2025650"/>
          <p14:tracePt t="226714" x="5302250" y="2051050"/>
          <p14:tracePt t="226731" x="5302250" y="2076450"/>
          <p14:tracePt t="226747" x="5308600" y="2095500"/>
          <p14:tracePt t="226764" x="5314950" y="2120900"/>
          <p14:tracePt t="226780" x="5321300" y="2139950"/>
          <p14:tracePt t="226782" x="5321300" y="2146300"/>
          <p14:tracePt t="226797" x="5327650" y="2152650"/>
          <p14:tracePt t="226813" x="5334000" y="2178050"/>
          <p14:tracePt t="226831" x="5334000" y="2190750"/>
          <p14:tracePt t="226847" x="5340350" y="2209800"/>
          <p14:tracePt t="226863" x="5346700" y="2235200"/>
          <p14:tracePt t="226880" x="5346700" y="2260600"/>
          <p14:tracePt t="226897" x="5346700" y="2279650"/>
          <p14:tracePt t="226914" x="5346700" y="2292350"/>
          <p14:tracePt t="226930" x="5346700" y="2298700"/>
          <p14:tracePt t="226963" x="5346700" y="2311400"/>
          <p14:tracePt t="226980" x="5346700" y="2343150"/>
          <p14:tracePt t="226997" x="5346700" y="2374900"/>
          <p14:tracePt t="227014" x="5346700" y="2413000"/>
          <p14:tracePt t="227030" x="5346700" y="2438400"/>
          <p14:tracePt t="227047" x="5346700" y="2457450"/>
          <p14:tracePt t="227063" x="5346700" y="2476500"/>
          <p14:tracePt t="227080" x="5346700" y="2501900"/>
          <p14:tracePt t="227097" x="5346700" y="2520950"/>
          <p14:tracePt t="227113" x="5346700" y="2527300"/>
          <p14:tracePt t="227262" x="5346700" y="2533650"/>
          <p14:tracePt t="227270" x="5346700" y="2540000"/>
          <p14:tracePt t="227280" x="5346700" y="2546350"/>
          <p14:tracePt t="227297" x="5359400" y="2565400"/>
          <p14:tracePt t="227314" x="5372100" y="2584450"/>
          <p14:tracePt t="227330" x="5378450" y="2603500"/>
          <p14:tracePt t="227347" x="5384800" y="2628900"/>
          <p14:tracePt t="227364" x="5397500" y="2654300"/>
          <p14:tracePt t="227380" x="5403850" y="2673350"/>
          <p14:tracePt t="227397" x="5410200" y="2686050"/>
          <p14:tracePt t="227414" x="5410200" y="2717800"/>
          <p14:tracePt t="227430" x="5410200" y="2736850"/>
          <p14:tracePt t="227447" x="5410200" y="2743200"/>
          <p14:tracePt t="227534" x="5403850" y="2743200"/>
          <p14:tracePt t="227542" x="5397500" y="2743200"/>
          <p14:tracePt t="227549" x="5391150" y="2743200"/>
          <p14:tracePt t="227564" x="5378450" y="2743200"/>
          <p14:tracePt t="227580" x="5346700" y="2743200"/>
          <p14:tracePt t="227582" x="5334000" y="2743200"/>
          <p14:tracePt t="227597" x="5295900" y="2736850"/>
          <p14:tracePt t="227614" x="5264150" y="2724150"/>
          <p14:tracePt t="227630" x="5251450" y="2717800"/>
          <p14:tracePt t="227647" x="5232400" y="2705100"/>
          <p14:tracePt t="227664" x="5226050" y="2686050"/>
          <p14:tracePt t="227680" x="5213350" y="2667000"/>
          <p14:tracePt t="227697" x="5207000" y="2647950"/>
          <p14:tracePt t="227713" x="5207000" y="2628900"/>
          <p14:tracePt t="227730" x="5207000" y="2616200"/>
          <p14:tracePt t="227747" x="5207000" y="2603500"/>
          <p14:tracePt t="227764" x="5213350" y="2590800"/>
          <p14:tracePt t="227780" x="5232400" y="2590800"/>
          <p14:tracePt t="227797" x="5245100" y="2584450"/>
          <p14:tracePt t="227814" x="5276850" y="2578100"/>
          <p14:tracePt t="227830" x="5314950" y="2578100"/>
          <p14:tracePt t="227847" x="5372100" y="2578100"/>
          <p14:tracePt t="227864" x="5416550" y="2578100"/>
          <p14:tracePt t="227880" x="5435600" y="2578100"/>
          <p14:tracePt t="227914" x="5441950" y="2578100"/>
          <p14:tracePt t="227930" x="5448300" y="2584450"/>
          <p14:tracePt t="227947" x="5454650" y="2584450"/>
          <p14:tracePt t="227980" x="5461000" y="2597150"/>
          <p14:tracePt t="227997" x="5461000" y="2609850"/>
          <p14:tracePt t="228013" x="5461000" y="2641600"/>
          <p14:tracePt t="228030" x="5461000" y="2667000"/>
          <p14:tracePt t="228047" x="5461000" y="2679700"/>
          <p14:tracePt t="228064" x="5448300" y="2692400"/>
          <p14:tracePt t="228080" x="5435600" y="2705100"/>
          <p14:tracePt t="228097" x="5410200" y="2711450"/>
          <p14:tracePt t="228114" x="5378450" y="2717800"/>
          <p14:tracePt t="228130" x="5353050" y="2724150"/>
          <p14:tracePt t="228147" x="5334000" y="2724150"/>
          <p14:tracePt t="228166" x="5321300" y="2724150"/>
          <p14:tracePt t="228205" x="5314950" y="2717800"/>
          <p14:tracePt t="228215" x="5308600" y="2705100"/>
          <p14:tracePt t="228230" x="5295900" y="2692400"/>
          <p14:tracePt t="228247" x="5283200" y="2667000"/>
          <p14:tracePt t="228264" x="5276850" y="2647950"/>
          <p14:tracePt t="228280" x="5276850" y="2635250"/>
          <p14:tracePt t="228313" x="5276850" y="2628900"/>
          <p14:tracePt t="228574" x="5276850" y="2622550"/>
          <p14:tracePt t="228589" x="5276850" y="2616200"/>
          <p14:tracePt t="228606" x="5276850" y="2603500"/>
          <p14:tracePt t="228613" x="5276850" y="2597150"/>
          <p14:tracePt t="228630" x="5276850" y="2571750"/>
          <p14:tracePt t="228647" x="5276850" y="2520950"/>
          <p14:tracePt t="228664" x="5276850" y="2463800"/>
          <p14:tracePt t="228680" x="5276850" y="2406650"/>
          <p14:tracePt t="228697" x="5276850" y="2349500"/>
          <p14:tracePt t="228713" x="5276850" y="2279650"/>
          <p14:tracePt t="228730" x="5276850" y="2190750"/>
          <p14:tracePt t="228747" x="5276850" y="2095500"/>
          <p14:tracePt t="228764" x="5283200" y="2000250"/>
          <p14:tracePt t="228780" x="5276850" y="1905000"/>
          <p14:tracePt t="228783" x="5276850" y="1860550"/>
          <p14:tracePt t="228798" x="5283200" y="1758950"/>
          <p14:tracePt t="228814" x="5283200" y="1657350"/>
          <p14:tracePt t="228830" x="5283200" y="1543050"/>
          <p14:tracePt t="228847" x="5276850" y="1435100"/>
          <p14:tracePt t="228864" x="5276850" y="1333500"/>
          <p14:tracePt t="228880" x="5264150" y="1238250"/>
          <p14:tracePt t="228897" x="5270500" y="1143000"/>
          <p14:tracePt t="228913" x="5270500" y="1054100"/>
          <p14:tracePt t="228930" x="5270500" y="965200"/>
          <p14:tracePt t="228947" x="5264150" y="895350"/>
          <p14:tracePt t="228964" x="5257800" y="831850"/>
          <p14:tracePt t="228980" x="5251450" y="793750"/>
          <p14:tracePt t="228982" x="5251450" y="768350"/>
          <p14:tracePt t="228997" x="5238750" y="736600"/>
          <p14:tracePt t="229014" x="5213350" y="698500"/>
          <p14:tracePt t="229030" x="5181600" y="673100"/>
          <p14:tracePt t="229047" x="5149850" y="666750"/>
          <p14:tracePt t="229064" x="5111750" y="654050"/>
          <p14:tracePt t="229080" x="5048250" y="628650"/>
          <p14:tracePt t="229097" x="4965700" y="609600"/>
          <p14:tracePt t="229114" x="4864100" y="584200"/>
          <p14:tracePt t="229131" x="4743450" y="571500"/>
          <p14:tracePt t="229147" x="4622800" y="571500"/>
          <p14:tracePt t="229165" x="4419600" y="565150"/>
          <p14:tracePt t="229180" x="4343400" y="565150"/>
          <p14:tracePt t="229197" x="4064000" y="565150"/>
          <p14:tracePt t="229214" x="3854450" y="565150"/>
          <p14:tracePt t="229230" x="3670300" y="565150"/>
          <p14:tracePt t="229247" x="3492500" y="565150"/>
          <p14:tracePt t="229264" x="3333750" y="571500"/>
          <p14:tracePt t="229280" x="3200400" y="584200"/>
          <p14:tracePt t="229297" x="3073400" y="584200"/>
          <p14:tracePt t="229314" x="2959100" y="590550"/>
          <p14:tracePt t="229330" x="2832100" y="609600"/>
          <p14:tracePt t="229347" x="2724150" y="641350"/>
          <p14:tracePt t="229364" x="2603500" y="666750"/>
          <p14:tracePt t="229380" x="2457450" y="666750"/>
          <p14:tracePt t="229397" x="2292350" y="673100"/>
          <p14:tracePt t="229414" x="2082800" y="685800"/>
          <p14:tracePt t="229430" x="1981200" y="685800"/>
          <p14:tracePt t="229447" x="1905000" y="685800"/>
          <p14:tracePt t="229464" x="1860550" y="685800"/>
          <p14:tracePt t="229480" x="1835150" y="685800"/>
          <p14:tracePt t="229497" x="1828800" y="685800"/>
          <p14:tracePt t="229581" x="1828800" y="692150"/>
          <p14:tracePt t="229590" x="1828800" y="717550"/>
          <p14:tracePt t="229599" x="1828800" y="755650"/>
          <p14:tracePt t="229614" x="1828800" y="863600"/>
          <p14:tracePt t="229630" x="1847850" y="984250"/>
          <p14:tracePt t="229647" x="1885950" y="1123950"/>
          <p14:tracePt t="229664" x="1930400" y="1282700"/>
          <p14:tracePt t="229680" x="1962150" y="1403350"/>
          <p14:tracePt t="229697" x="2000250" y="1536700"/>
          <p14:tracePt t="229714" x="2038350" y="1651000"/>
          <p14:tracePt t="229730" x="2063750" y="1752600"/>
          <p14:tracePt t="229747" x="2082800" y="1835150"/>
          <p14:tracePt t="229764" x="2063750" y="1898650"/>
          <p14:tracePt t="229780" x="2070100" y="1962150"/>
          <p14:tracePt t="229782" x="2070100" y="2000250"/>
          <p14:tracePt t="229797" x="2057400" y="2063750"/>
          <p14:tracePt t="229813" x="2063750" y="2108200"/>
          <p14:tracePt t="229830" x="2063750" y="2139950"/>
          <p14:tracePt t="229847" x="2063750" y="2159000"/>
          <p14:tracePt t="229864" x="2070100" y="2171700"/>
          <p14:tracePt t="229897" x="2076450" y="2171700"/>
          <p14:tracePt t="229934" x="2082800" y="2171700"/>
          <p14:tracePt t="229947" x="2082800" y="2165350"/>
          <p14:tracePt t="230046" x="2082800" y="2184400"/>
          <p14:tracePt t="230054" x="2082800" y="2203450"/>
          <p14:tracePt t="230063" x="2082800" y="2241550"/>
          <p14:tracePt t="230080" x="2082800" y="2362200"/>
          <p14:tracePt t="230097" x="2082800" y="2546350"/>
          <p14:tracePt t="230114" x="2076450" y="2781300"/>
          <p14:tracePt t="230130" x="2025650" y="3098800"/>
          <p14:tracePt t="230147" x="1955800" y="3492500"/>
          <p14:tracePt t="230163" x="1866900" y="3968750"/>
          <p14:tracePt t="230180" x="1765300" y="4445000"/>
          <p14:tracePt t="230197" x="1784350" y="4959350"/>
          <p14:tracePt t="230214" x="1835150" y="5175250"/>
          <p14:tracePt t="230230" x="1847850" y="5314950"/>
          <p14:tracePt t="230247" x="1879600" y="5391150"/>
          <p14:tracePt t="230264" x="1905000" y="5410200"/>
          <p14:tracePt t="230282" x="1911350" y="5416550"/>
          <p14:tracePt t="230297" x="1917700" y="5416550"/>
          <p14:tracePt t="230314" x="1917700" y="5422900"/>
          <p14:tracePt t="230347" x="1911350" y="5422900"/>
          <p14:tracePt t="230364" x="1905000" y="5429250"/>
          <p14:tracePt t="230381" x="1892300" y="5467350"/>
          <p14:tracePt t="230397" x="1892300" y="5518150"/>
          <p14:tracePt t="230414" x="1892300" y="5556250"/>
          <p14:tracePt t="230430" x="1892300" y="5581650"/>
          <p14:tracePt t="230464" x="1892300" y="5562600"/>
          <p14:tracePt t="230481" x="1892300" y="5518150"/>
          <p14:tracePt t="230497" x="1892300" y="5486400"/>
          <p14:tracePt t="230514" x="1892300" y="5461000"/>
          <p14:tracePt t="230530" x="1892300" y="5422900"/>
          <p14:tracePt t="230547" x="1898650" y="5372100"/>
          <p14:tracePt t="230563" x="1905000" y="5327650"/>
          <p14:tracePt t="230580" x="1905000" y="5289550"/>
          <p14:tracePt t="230597" x="1905000" y="5270500"/>
          <p14:tracePt t="230614" x="1905000" y="5251450"/>
          <p14:tracePt t="230630" x="1905000" y="5232400"/>
          <p14:tracePt t="230647" x="1905000" y="5226050"/>
          <p14:tracePt t="230664" x="1898650" y="5226050"/>
          <p14:tracePt t="230681" x="1892300" y="5226050"/>
          <p14:tracePt t="230697" x="1885950" y="5232400"/>
          <p14:tracePt t="230790" x="1873250" y="5232400"/>
          <p14:tracePt t="230798" x="1866900" y="5232400"/>
          <p14:tracePt t="230806" x="1854200" y="5232400"/>
          <p14:tracePt t="230814" x="1847850" y="5232400"/>
          <p14:tracePt t="230830" x="1822450" y="5232400"/>
          <p14:tracePt t="230847" x="1771650" y="5232400"/>
          <p14:tracePt t="230864" x="1720850" y="5232400"/>
          <p14:tracePt t="230880" x="1676400" y="5232400"/>
          <p14:tracePt t="230897" x="1657350" y="5226050"/>
          <p14:tracePt t="230913" x="1644650" y="5213350"/>
          <p14:tracePt t="230930" x="1619250" y="5187950"/>
          <p14:tracePt t="230947" x="1606550" y="5143500"/>
          <p14:tracePt t="230964" x="1562100" y="5080000"/>
          <p14:tracePt t="230965" x="1549400" y="5048250"/>
          <p14:tracePt t="230981" x="1530350" y="5016500"/>
          <p14:tracePt t="230997" x="1498600" y="4959350"/>
          <p14:tracePt t="231014" x="1485900" y="4876800"/>
          <p14:tracePt t="231030" x="1485900" y="4806950"/>
          <p14:tracePt t="231047" x="1511300" y="4737100"/>
          <p14:tracePt t="231064" x="1612900" y="4692650"/>
          <p14:tracePt t="231081" x="1752600" y="4673600"/>
          <p14:tracePt t="231097" x="1905000" y="4673600"/>
          <p14:tracePt t="231114" x="2025650" y="4660900"/>
          <p14:tracePt t="231131" x="2114550" y="4622800"/>
          <p14:tracePt t="231147" x="2152650" y="4591050"/>
          <p14:tracePt t="231163" x="2165350" y="4578350"/>
          <p14:tracePt t="231180" x="2171700" y="4578350"/>
          <p14:tracePt t="231286" x="2165350" y="4578350"/>
          <p14:tracePt t="231438" x="2165350" y="4584700"/>
          <p14:tracePt t="231446" x="2165350" y="4591050"/>
          <p14:tracePt t="231454" x="2165350" y="4597400"/>
          <p14:tracePt t="231470" x="2178050" y="4603750"/>
          <p14:tracePt t="231480" x="2190750" y="4616450"/>
          <p14:tracePt t="231497" x="2209800" y="4629150"/>
          <p14:tracePt t="231514" x="2222500" y="4641850"/>
          <p14:tracePt t="231530" x="2228850" y="4648200"/>
          <p14:tracePt t="231547" x="2228850" y="4654550"/>
          <p14:tracePt t="231564" x="2228850" y="4667250"/>
          <p14:tracePt t="231580" x="2222500" y="4679950"/>
          <p14:tracePt t="231597" x="2209800" y="4679950"/>
          <p14:tracePt t="231614" x="2203450" y="4679950"/>
          <p14:tracePt t="231630" x="2203450" y="4667250"/>
          <p14:tracePt t="231647" x="2203450" y="4629150"/>
          <p14:tracePt t="231664" x="2203450" y="4591050"/>
          <p14:tracePt t="231680" x="2203450" y="4559300"/>
          <p14:tracePt t="231697" x="2209800" y="4533900"/>
          <p14:tracePt t="231715" x="2235200" y="4527550"/>
          <p14:tracePt t="231730" x="2254250" y="4514850"/>
          <p14:tracePt t="231747" x="2279650" y="4514850"/>
          <p14:tracePt t="231764" x="2311400" y="4514850"/>
          <p14:tracePt t="231780" x="2330450" y="4514850"/>
          <p14:tracePt t="231783" x="2336800" y="4521200"/>
          <p14:tracePt t="231797" x="2336800" y="4552950"/>
          <p14:tracePt t="231814" x="2330450" y="4572000"/>
          <p14:tracePt t="231830" x="2311400" y="4591050"/>
          <p14:tracePt t="231848" x="2292350" y="4597400"/>
          <p14:tracePt t="231864" x="2286000" y="4597400"/>
          <p14:tracePt t="231881" x="2279650" y="4597400"/>
          <p14:tracePt t="231897" x="2279650" y="4584700"/>
          <p14:tracePt t="231914" x="2266950" y="4559300"/>
          <p14:tracePt t="231930" x="2266950" y="4533900"/>
          <p14:tracePt t="231947" x="2266950" y="4514850"/>
          <p14:tracePt t="231964" x="2286000" y="4502150"/>
          <p14:tracePt t="231980" x="2311400" y="4502150"/>
          <p14:tracePt t="231997" x="2324100" y="4502150"/>
          <p14:tracePt t="232014" x="2330450" y="4521200"/>
          <p14:tracePt t="232030" x="2330450" y="4540250"/>
          <p14:tracePt t="232047" x="2317750" y="4552950"/>
          <p14:tracePt t="232064" x="2298700" y="4565650"/>
          <p14:tracePt t="232080" x="2266950" y="4565650"/>
          <p14:tracePt t="232097" x="2241550" y="4565650"/>
          <p14:tracePt t="232114" x="2222500" y="4559300"/>
          <p14:tracePt t="232130" x="2222500" y="4540250"/>
          <p14:tracePt t="232147" x="2222500" y="4533900"/>
          <p14:tracePt t="232163" x="2222500" y="4521200"/>
          <p14:tracePt t="232180" x="2241550" y="4514850"/>
          <p14:tracePt t="232182" x="2254250" y="4514850"/>
          <p14:tracePt t="232197" x="2266950" y="4514850"/>
          <p14:tracePt t="232254" x="2260600" y="4514850"/>
          <p14:tracePt t="232286" x="2254250" y="4514850"/>
          <p14:tracePt t="232294" x="2247900" y="4514850"/>
          <p14:tracePt t="232301" x="2247900" y="4521200"/>
          <p14:tracePt t="232318" x="2247900" y="4527550"/>
          <p14:tracePt t="232349" x="2241550" y="4527550"/>
          <p14:tracePt t="233166" x="2247900" y="4527550"/>
          <p14:tracePt t="233174" x="2260600" y="4521200"/>
          <p14:tracePt t="233181" x="2292350" y="4495800"/>
          <p14:tracePt t="233197" x="2355850" y="4400550"/>
          <p14:tracePt t="233214" x="2463800" y="4267200"/>
          <p14:tracePt t="233231" x="2635250" y="4064000"/>
          <p14:tracePt t="233247" x="2863850" y="3829050"/>
          <p14:tracePt t="233264" x="3143250" y="3562350"/>
          <p14:tracePt t="233280" x="3422650" y="3346450"/>
          <p14:tracePt t="233297" x="3676650" y="3257550"/>
          <p14:tracePt t="233314" x="3886200" y="3194050"/>
          <p14:tracePt t="233330" x="4038600" y="3117850"/>
          <p14:tracePt t="233347" x="4121150" y="3028950"/>
          <p14:tracePt t="233364" x="4165600" y="2984500"/>
          <p14:tracePt t="233380" x="4210050" y="2889250"/>
          <p14:tracePt t="233382" x="4222750" y="2844800"/>
          <p14:tracePt t="233397" x="4241800" y="2794000"/>
          <p14:tracePt t="233430" x="4248150" y="2781300"/>
          <p14:tracePt t="233447" x="4254500" y="2717800"/>
          <p14:tracePt t="233464" x="4337050" y="2584450"/>
          <p14:tracePt t="233480" x="4432300" y="2489200"/>
          <p14:tracePt t="233497" x="4495800" y="2444750"/>
          <p14:tracePt t="233514" x="4514850" y="2432050"/>
          <p14:tracePt t="233530" x="4521200" y="2432050"/>
          <p14:tracePt t="233547" x="4546600" y="2432050"/>
          <p14:tracePt t="233564" x="4565650" y="2432050"/>
          <p14:tracePt t="233580" x="4578350" y="2432050"/>
          <p14:tracePt t="233597" x="4591050" y="2425700"/>
          <p14:tracePt t="233638" x="4597400" y="2425700"/>
          <p14:tracePt t="233647" x="4610100" y="2425700"/>
          <p14:tracePt t="233664" x="4648200" y="2425700"/>
          <p14:tracePt t="233680" x="4705350" y="2406650"/>
          <p14:tracePt t="233697" x="4768850" y="2393950"/>
          <p14:tracePt t="233714" x="4832350" y="2387600"/>
          <p14:tracePt t="233730" x="4883150" y="2387600"/>
          <p14:tracePt t="233747" x="4927600" y="2381250"/>
          <p14:tracePt t="233764" x="4984750" y="2362200"/>
          <p14:tracePt t="233782" x="5067300" y="2336800"/>
          <p14:tracePt t="233797" x="5080000" y="2330450"/>
          <p14:tracePt t="233846" x="5080000" y="2336800"/>
          <p14:tracePt t="233853" x="5080000" y="2343150"/>
          <p14:tracePt t="233863" x="5092700" y="2343150"/>
          <p14:tracePt t="233880" x="5105400" y="2343150"/>
          <p14:tracePt t="233897" x="5105400" y="2349500"/>
          <p14:tracePt t="234005" x="5105400" y="2355850"/>
          <p14:tracePt t="234022" x="5105400" y="2362200"/>
          <p14:tracePt t="234030" x="5092700" y="2362200"/>
          <p14:tracePt t="234047" x="5073650" y="2362200"/>
          <p14:tracePt t="234064" x="5060950" y="2362200"/>
          <p14:tracePt t="234097" x="5060950" y="2355850"/>
          <p14:tracePt t="234114" x="5060950" y="2330450"/>
          <p14:tracePt t="234130" x="5086350" y="2305050"/>
          <p14:tracePt t="234147" x="5118100" y="2292350"/>
          <p14:tracePt t="234164" x="5143500" y="2286000"/>
          <p14:tracePt t="234180" x="5181600" y="2286000"/>
          <p14:tracePt t="234197" x="5238750" y="2305050"/>
          <p14:tracePt t="234214" x="5251450" y="2343150"/>
          <p14:tracePt t="234231" x="5257800" y="2387600"/>
          <p14:tracePt t="234247" x="5251450" y="2419350"/>
          <p14:tracePt t="234264" x="5232400" y="2438400"/>
          <p14:tracePt t="234280" x="5213350" y="2451100"/>
          <p14:tracePt t="234297" x="5194300" y="2457450"/>
          <p14:tracePt t="234314" x="5181600" y="2457450"/>
          <p14:tracePt t="234366" x="5175250" y="2432050"/>
          <p14:tracePt t="234374" x="5162550" y="2387600"/>
          <p14:tracePt t="234382" x="5162550" y="2336800"/>
          <p14:tracePt t="234397" x="5149850" y="2178050"/>
          <p14:tracePt t="234414" x="5149850" y="1993900"/>
          <p14:tracePt t="234431" x="5124450" y="1765300"/>
          <p14:tracePt t="234448" x="5105400" y="1549400"/>
          <p14:tracePt t="234464" x="5105400" y="1346200"/>
          <p14:tracePt t="234480" x="5105400" y="1143000"/>
          <p14:tracePt t="234497" x="5086350" y="946150"/>
          <p14:tracePt t="234513" x="5067300" y="806450"/>
          <p14:tracePt t="234530" x="5035550" y="711200"/>
          <p14:tracePt t="234547" x="4978400" y="647700"/>
          <p14:tracePt t="234564" x="4902200" y="622300"/>
          <p14:tracePt t="234580" x="4775200" y="622300"/>
          <p14:tracePt t="234582" x="4699000" y="622300"/>
          <p14:tracePt t="234597" x="4514850" y="622300"/>
          <p14:tracePt t="234614" x="4298950" y="622300"/>
          <p14:tracePt t="234631" x="4044950" y="615950"/>
          <p14:tracePt t="234647" x="3771900" y="615950"/>
          <p14:tracePt t="234664" x="3492500" y="615950"/>
          <p14:tracePt t="234681" x="3238500" y="615950"/>
          <p14:tracePt t="234697" x="3009900" y="622300"/>
          <p14:tracePt t="234714" x="2800350" y="628650"/>
          <p14:tracePt t="234730" x="2590800" y="628650"/>
          <p14:tracePt t="234747" x="2393950" y="628650"/>
          <p14:tracePt t="234764" x="2247900" y="641350"/>
          <p14:tracePt t="234782" x="2082800" y="641350"/>
          <p14:tracePt t="234797" x="2044700" y="641350"/>
          <p14:tracePt t="234814" x="1993900" y="641350"/>
          <p14:tracePt t="234830" x="1968500" y="641350"/>
          <p14:tracePt t="234847" x="1943100" y="641350"/>
          <p14:tracePt t="234864" x="1905000" y="641350"/>
          <p14:tracePt t="234880" x="1885950" y="654050"/>
          <p14:tracePt t="234897" x="1873250" y="666750"/>
          <p14:tracePt t="234914" x="1873250" y="723900"/>
          <p14:tracePt t="234930" x="1873250" y="806450"/>
          <p14:tracePt t="234947" x="1873250" y="914400"/>
          <p14:tracePt t="234963" x="1879600" y="1054100"/>
          <p14:tracePt t="234981" x="1892300" y="1276350"/>
          <p14:tracePt t="234997" x="1943100" y="1422400"/>
          <p14:tracePt t="235014" x="1974850" y="1536700"/>
          <p14:tracePt t="235030" x="1974850" y="1638300"/>
          <p14:tracePt t="235047" x="1974850" y="1733550"/>
          <p14:tracePt t="235064" x="1943100" y="1797050"/>
          <p14:tracePt t="235080" x="1936750" y="1847850"/>
          <p14:tracePt t="235097" x="1936750" y="1860550"/>
          <p14:tracePt t="235130" x="1936750" y="1847850"/>
          <p14:tracePt t="235147" x="1962150" y="1841500"/>
          <p14:tracePt t="235163" x="1987550" y="1835150"/>
          <p14:tracePt t="235181" x="2082800" y="1854200"/>
          <p14:tracePt t="235197" x="2114550" y="1879600"/>
          <p14:tracePt t="235214" x="2216150" y="1936750"/>
          <p14:tracePt t="235230" x="2266950" y="1987550"/>
          <p14:tracePt t="235247" x="2311400" y="2076450"/>
          <p14:tracePt t="235264" x="2330450" y="2203450"/>
          <p14:tracePt t="235281" x="2330450" y="2349500"/>
          <p14:tracePt t="235297" x="2336800" y="2482850"/>
          <p14:tracePt t="235314" x="2317750" y="2578100"/>
          <p14:tracePt t="235330" x="2317750" y="2635250"/>
          <p14:tracePt t="235347" x="2317750" y="2667000"/>
          <p14:tracePt t="235364" x="2324100" y="2679700"/>
          <p14:tracePt t="235454" x="2324100" y="2673350"/>
          <p14:tracePt t="235462" x="2324100" y="2667000"/>
          <p14:tracePt t="235662" x="2330450" y="2667000"/>
          <p14:tracePt t="235686" x="2330450" y="2660650"/>
          <p14:tracePt t="235694" x="2336800" y="2654300"/>
          <p14:tracePt t="235710" x="2343150" y="2654300"/>
          <p14:tracePt t="235726" x="2349500" y="2654300"/>
          <p14:tracePt t="235733" x="2355850" y="2654300"/>
          <p14:tracePt t="235747" x="2362200" y="2654300"/>
          <p14:tracePt t="238421" x="2355850" y="2654300"/>
          <p14:tracePt t="238430" x="2311400" y="2654300"/>
          <p14:tracePt t="238438" x="2254250" y="2654300"/>
          <p14:tracePt t="238447" x="2247900" y="2660650"/>
          <p14:tracePt t="238464" x="2279650" y="2673350"/>
          <p14:tracePt t="238481" x="2362200" y="2736850"/>
          <p14:tracePt t="238497" x="2508250" y="2832100"/>
          <p14:tracePt t="238514" x="2717800" y="2971800"/>
          <p14:tracePt t="238531" x="3009900" y="3098800"/>
          <p14:tracePt t="238547" x="3403600" y="3225800"/>
          <p14:tracePt t="238564" x="3848100" y="3321050"/>
          <p14:tracePt t="238580" x="4267200" y="3371850"/>
          <p14:tracePt t="238582" x="4470400" y="3371850"/>
          <p14:tracePt t="238597" x="4851400" y="3371850"/>
          <p14:tracePt t="238614" x="5181600" y="3359150"/>
          <p14:tracePt t="238630" x="5410200" y="3302000"/>
          <p14:tracePt t="238647" x="5581650" y="3244850"/>
          <p14:tracePt t="238664" x="5695950" y="3194050"/>
          <p14:tracePt t="238681" x="5778500" y="3136900"/>
          <p14:tracePt t="238697" x="5816600" y="3073400"/>
          <p14:tracePt t="238714" x="5854700" y="3022600"/>
          <p14:tracePt t="238730" x="5892800" y="3003550"/>
          <p14:tracePt t="238747" x="5937250" y="2997200"/>
          <p14:tracePt t="238764" x="6000750" y="2997200"/>
          <p14:tracePt t="238781" x="6064250" y="2997200"/>
          <p14:tracePt t="238797" x="6127750" y="2997200"/>
          <p14:tracePt t="238814" x="6159500" y="2997200"/>
          <p14:tracePt t="238830" x="6191250" y="2997200"/>
          <p14:tracePt t="238847" x="6254750" y="2997200"/>
          <p14:tracePt t="238864" x="6337300" y="2990850"/>
          <p14:tracePt t="238880" x="6413500" y="2990850"/>
          <p14:tracePt t="238897" x="6457950" y="2990850"/>
          <p14:tracePt t="238914" x="6508750" y="2997200"/>
          <p14:tracePt t="238930" x="6553200" y="3022600"/>
          <p14:tracePt t="238947" x="6604000" y="3041650"/>
          <p14:tracePt t="238964" x="6661150" y="3060700"/>
          <p14:tracePt t="238980" x="6718300" y="3079750"/>
          <p14:tracePt t="238997" x="6800850" y="3111500"/>
          <p14:tracePt t="239014" x="6851650" y="3124200"/>
          <p14:tracePt t="239031" x="6896100" y="3124200"/>
          <p14:tracePt t="239047" x="6934200" y="3124200"/>
          <p14:tracePt t="239064" x="6972300" y="3124200"/>
          <p14:tracePt t="239080" x="6978650" y="3124200"/>
          <p14:tracePt t="239113" x="6965950" y="3124200"/>
          <p14:tracePt t="239131" x="6953250" y="3130550"/>
          <p14:tracePt t="239147" x="6946900" y="3143250"/>
          <p14:tracePt t="239164" x="6934200" y="3149600"/>
          <p14:tracePt t="239181" x="6927850" y="3162300"/>
          <p14:tracePt t="239197" x="6902450" y="3168650"/>
          <p14:tracePt t="239214" x="6877050" y="3175000"/>
          <p14:tracePt t="239230" x="6858000" y="3181350"/>
          <p14:tracePt t="239247" x="6845300" y="3187700"/>
          <p14:tracePt t="239264" x="6826250" y="3187700"/>
          <p14:tracePt t="239281" x="6800850" y="3187700"/>
          <p14:tracePt t="239297" x="6775450" y="3187700"/>
          <p14:tracePt t="239314" x="6750050" y="3187700"/>
          <p14:tracePt t="239330" x="6711950" y="3187700"/>
          <p14:tracePt t="239347" x="6661150" y="3187700"/>
          <p14:tracePt t="239364" x="6591300" y="3187700"/>
          <p14:tracePt t="239380" x="6515100" y="3168650"/>
          <p14:tracePt t="239383" x="6483350" y="3162300"/>
          <p14:tracePt t="239397" x="6445250" y="3143250"/>
          <p14:tracePt t="239414" x="6426200" y="3130550"/>
          <p14:tracePt t="239430" x="6413500" y="3124200"/>
          <p14:tracePt t="239448" x="6400800" y="3105150"/>
          <p14:tracePt t="239464" x="6388100" y="3067050"/>
          <p14:tracePt t="239480" x="6381750" y="3035300"/>
          <p14:tracePt t="239497" x="6375400" y="2997200"/>
          <p14:tracePt t="239514" x="6362700" y="2959100"/>
          <p14:tracePt t="239530" x="6356350" y="2933700"/>
          <p14:tracePt t="239547" x="6356350" y="2895600"/>
          <p14:tracePt t="239564" x="6356350" y="2863850"/>
          <p14:tracePt t="239582" x="6375400" y="2787650"/>
          <p14:tracePt t="239597" x="6400800" y="2743200"/>
          <p14:tracePt t="239614" x="6438900" y="2705100"/>
          <p14:tracePt t="239630" x="6483350" y="2686050"/>
          <p14:tracePt t="239647" x="6527800" y="2667000"/>
          <p14:tracePt t="239664" x="6572250" y="2654300"/>
          <p14:tracePt t="239680" x="6616700" y="2647950"/>
          <p14:tracePt t="239697" x="6667500" y="2647950"/>
          <p14:tracePt t="239714" x="6724650" y="2647950"/>
          <p14:tracePt t="239730" x="6794500" y="2647950"/>
          <p14:tracePt t="239747" x="6877050" y="2647950"/>
          <p14:tracePt t="239764" x="6959600" y="2647950"/>
          <p14:tracePt t="239782" x="7061200" y="2647950"/>
          <p14:tracePt t="239797" x="7099300" y="2647950"/>
          <p14:tracePt t="239813" x="7105650" y="2647950"/>
          <p14:tracePt t="239878" x="7112000" y="2647950"/>
          <p14:tracePt t="239902" x="7124700" y="2647950"/>
          <p14:tracePt t="239910" x="7131050" y="2654300"/>
          <p14:tracePt t="239917" x="7131050" y="2667000"/>
          <p14:tracePt t="239930" x="7131050" y="2686050"/>
          <p14:tracePt t="239947" x="7112000" y="2717800"/>
          <p14:tracePt t="239964" x="7105650" y="2755900"/>
          <p14:tracePt t="239980" x="7086600" y="2794000"/>
          <p14:tracePt t="239982" x="7086600" y="2813050"/>
          <p14:tracePt t="239997" x="7073900" y="2838450"/>
          <p14:tracePt t="240014" x="7061200" y="2870200"/>
          <p14:tracePt t="240030" x="7048500" y="2889250"/>
          <p14:tracePt t="240047" x="7023100" y="2901950"/>
          <p14:tracePt t="240064" x="7010400" y="2914650"/>
          <p14:tracePt t="240080" x="6991350" y="2927350"/>
          <p14:tracePt t="240098" x="6965950" y="2940050"/>
          <p14:tracePt t="240114" x="6934200" y="2959100"/>
          <p14:tracePt t="240130" x="6902450" y="2978150"/>
          <p14:tracePt t="240147" x="6858000" y="3003550"/>
          <p14:tracePt t="240164" x="6813550" y="3016250"/>
          <p14:tracePt t="240181" x="6769100" y="3035300"/>
          <p14:tracePt t="240197" x="6750050" y="3041650"/>
          <p14:tracePt t="240214" x="6737350" y="3041650"/>
          <p14:tracePt t="240317" x="6731000" y="3041650"/>
          <p14:tracePt t="240342" x="6731000" y="3048000"/>
          <p14:tracePt t="240349" x="6724650" y="3048000"/>
          <p14:tracePt t="240358" x="6718300" y="3048000"/>
          <p14:tracePt t="240365" x="6705600" y="3048000"/>
          <p14:tracePt t="240382" x="6673850" y="3048000"/>
          <p14:tracePt t="240397" x="6623050" y="3048000"/>
          <p14:tracePt t="240414" x="6584950" y="3048000"/>
          <p14:tracePt t="240430" x="6546850" y="3048000"/>
          <p14:tracePt t="240447" x="6508750" y="3048000"/>
          <p14:tracePt t="240464" x="6470650" y="3048000"/>
          <p14:tracePt t="240480" x="6426200" y="3048000"/>
          <p14:tracePt t="240497" x="6394450" y="3048000"/>
          <p14:tracePt t="240514" x="6369050" y="3048000"/>
          <p14:tracePt t="240530" x="6350000" y="3048000"/>
          <p14:tracePt t="240547" x="6343650" y="3048000"/>
          <p14:tracePt t="240564" x="6337300" y="3035300"/>
          <p14:tracePt t="240580" x="6318250" y="3022600"/>
          <p14:tracePt t="240582" x="6305550" y="3016250"/>
          <p14:tracePt t="240597" x="6273800" y="2997200"/>
          <p14:tracePt t="240614" x="6242050" y="2984500"/>
          <p14:tracePt t="240630" x="6216650" y="2965450"/>
          <p14:tracePt t="240647" x="6197600" y="2946400"/>
          <p14:tracePt t="240664" x="6191250" y="2933700"/>
          <p14:tracePt t="240680" x="6178550" y="2921000"/>
          <p14:tracePt t="240697" x="6172200" y="2895600"/>
          <p14:tracePt t="240714" x="6165850" y="2870200"/>
          <p14:tracePt t="240730" x="6159500" y="2851150"/>
          <p14:tracePt t="240747" x="6159500" y="2825750"/>
          <p14:tracePt t="240764" x="6159500" y="2806700"/>
          <p14:tracePt t="240781" x="6159500" y="2768600"/>
          <p14:tracePt t="240797" x="6184900" y="2736850"/>
          <p14:tracePt t="240814" x="6216650" y="2705100"/>
          <p14:tracePt t="240830" x="6261100" y="2673350"/>
          <p14:tracePt t="240847" x="6318250" y="2654300"/>
          <p14:tracePt t="240864" x="6381750" y="2635250"/>
          <p14:tracePt t="240880" x="6470650" y="2616200"/>
          <p14:tracePt t="240897" x="6559550" y="2603500"/>
          <p14:tracePt t="240914" x="6648450" y="2603500"/>
          <p14:tracePt t="240931" x="6724650" y="2603500"/>
          <p14:tracePt t="240947" x="6788150" y="2603500"/>
          <p14:tracePt t="240964" x="6845300" y="2603500"/>
          <p14:tracePt t="240981" x="6877050" y="2603500"/>
          <p14:tracePt t="241006" x="6877050" y="2609850"/>
          <p14:tracePt t="241014" x="6877050" y="2616200"/>
          <p14:tracePt t="241031" x="6877050" y="2647950"/>
          <p14:tracePt t="241047" x="6877050" y="2686050"/>
          <p14:tracePt t="241064" x="6877050" y="2717800"/>
          <p14:tracePt t="241080" x="6877050" y="2755900"/>
          <p14:tracePt t="241097" x="6877050" y="2787650"/>
          <p14:tracePt t="241114" x="6877050" y="2825750"/>
          <p14:tracePt t="241131" x="6877050" y="2851150"/>
          <p14:tracePt t="241147" x="6851650" y="2895600"/>
          <p14:tracePt t="241164" x="6826250" y="2940050"/>
          <p14:tracePt t="241180" x="6807200" y="2978150"/>
          <p14:tracePt t="241182" x="6788150" y="2997200"/>
          <p14:tracePt t="241197" x="6756400" y="3028950"/>
          <p14:tracePt t="241214" x="6724650" y="3048000"/>
          <p14:tracePt t="241231" x="6705600" y="3067050"/>
          <p14:tracePt t="241247" x="6699250" y="3073400"/>
          <p14:tracePt t="241264" x="6692900" y="3073400"/>
          <p14:tracePt t="241297" x="6686550" y="3073400"/>
          <p14:tracePt t="241315" x="6680200" y="3073400"/>
          <p14:tracePt t="241342" x="6673850" y="3073400"/>
          <p14:tracePt t="241366" x="6667500" y="3073400"/>
          <p14:tracePt t="241382" x="6661150" y="3073400"/>
          <p14:tracePt t="241390" x="6654800" y="3073400"/>
          <p14:tracePt t="241454" x="6661150" y="3073400"/>
          <p14:tracePt t="241462" x="6680200" y="3073400"/>
          <p14:tracePt t="241470" x="6699250" y="3073400"/>
          <p14:tracePt t="241480" x="6718300" y="3073400"/>
          <p14:tracePt t="241497" x="6762750" y="3067050"/>
          <p14:tracePt t="241514" x="6781800" y="3060700"/>
          <p14:tracePt t="241767" x="6800850" y="3073400"/>
          <p14:tracePt t="241774" x="6819900" y="3086100"/>
          <p14:tracePt t="241782" x="6832600" y="3098800"/>
          <p14:tracePt t="241797" x="6838950" y="3098800"/>
          <p14:tracePt t="241814" x="6845300" y="3105150"/>
          <p14:tracePt t="241831" x="6864350" y="3111500"/>
          <p14:tracePt t="241847" x="6883400" y="3111500"/>
          <p14:tracePt t="241864" x="6915150" y="3111500"/>
          <p14:tracePt t="241881" x="6959600" y="3111500"/>
          <p14:tracePt t="241897" x="7004050" y="3111500"/>
          <p14:tracePt t="241914" x="7054850" y="3111500"/>
          <p14:tracePt t="241930" x="7099300" y="3111500"/>
          <p14:tracePt t="241947" x="7150100" y="3111500"/>
          <p14:tracePt t="241964" x="7213600" y="3111500"/>
          <p14:tracePt t="241980" x="7296150" y="3111500"/>
          <p14:tracePt t="241982" x="7334250" y="3111500"/>
          <p14:tracePt t="241997" x="7410450" y="3117850"/>
          <p14:tracePt t="242014" x="7461250" y="3117850"/>
          <p14:tracePt t="242030" x="7518400" y="3117850"/>
          <p14:tracePt t="242047" x="7562850" y="3117850"/>
          <p14:tracePt t="242064" x="7607300" y="3117850"/>
          <p14:tracePt t="242080" x="7613650" y="3117850"/>
          <p14:tracePt t="242190" x="7613650" y="3124200"/>
          <p14:tracePt t="242206" x="7613650" y="3130550"/>
          <p14:tracePt t="242214" x="7613650" y="3136900"/>
          <p14:tracePt t="242230" x="7613650" y="3143250"/>
          <p14:tracePt t="242247" x="7607300" y="3149600"/>
          <p14:tracePt t="242264" x="7594600" y="3168650"/>
          <p14:tracePt t="242281" x="7569200" y="3194050"/>
          <p14:tracePt t="242297" x="7531100" y="3200400"/>
          <p14:tracePt t="242314" x="7499350" y="3213100"/>
          <p14:tracePt t="242331" x="7467600" y="3219450"/>
          <p14:tracePt t="242347" x="7461250" y="3225800"/>
          <p14:tracePt t="242364" x="7454900" y="3225800"/>
          <p14:tracePt t="242382" x="7429500" y="3232150"/>
          <p14:tracePt t="242397" x="7416800" y="3238500"/>
          <p14:tracePt t="242414" x="7391400" y="3238500"/>
          <p14:tracePt t="242430" x="7353300" y="3238500"/>
          <p14:tracePt t="242447" x="7321550" y="3238500"/>
          <p14:tracePt t="242464" x="7302500" y="3238500"/>
          <p14:tracePt t="242480" x="7289800" y="3238500"/>
          <p14:tracePt t="242497" x="7283450" y="3238500"/>
          <p14:tracePt t="242514" x="7283450" y="3244850"/>
          <p14:tracePt t="242530" x="7277100" y="3244850"/>
          <p14:tracePt t="242547" x="7270750" y="3244850"/>
          <p14:tracePt t="242564" x="7264400" y="3251200"/>
          <p14:tracePt t="242580" x="7251700" y="3251200"/>
          <p14:tracePt t="242598" x="7251700" y="3257550"/>
          <p14:tracePt t="242614" x="7258050" y="3257550"/>
          <p14:tracePt t="242631" x="7302500" y="3270250"/>
          <p14:tracePt t="242647" x="7359650" y="3282950"/>
          <p14:tracePt t="242664" x="7454900" y="3321050"/>
          <p14:tracePt t="242680" x="7575550" y="3365500"/>
          <p14:tracePt t="242697" x="7689850" y="3397250"/>
          <p14:tracePt t="242714" x="7810500" y="3416300"/>
          <p14:tracePt t="242730" x="7918450" y="3422650"/>
          <p14:tracePt t="242747" x="7969250" y="3422650"/>
          <p14:tracePt t="242764" x="7981950" y="3422650"/>
          <p14:tracePt t="242781" x="7994650" y="3422650"/>
          <p14:tracePt t="242797" x="7994650" y="3416300"/>
          <p14:tracePt t="242814" x="8001000" y="3416300"/>
          <p14:tracePt t="242847" x="8007350" y="3416300"/>
          <p14:tracePt t="242864" x="8020050" y="3416300"/>
          <p14:tracePt t="242881" x="8026400" y="3416300"/>
          <p14:tracePt t="242974" x="8026400" y="3422650"/>
          <p14:tracePt t="242990" x="8026400" y="3429000"/>
          <p14:tracePt t="243006" x="8020050" y="3435350"/>
          <p14:tracePt t="243134" x="8013700" y="3435350"/>
          <p14:tracePt t="243142" x="8007350" y="3435350"/>
          <p14:tracePt t="243166" x="8001000" y="3435350"/>
          <p14:tracePt t="243174" x="7994650" y="3435350"/>
          <p14:tracePt t="243190" x="7988300" y="3435350"/>
          <p14:tracePt t="244822" x="7950200" y="3435350"/>
          <p14:tracePt t="244830" x="7899400" y="3435350"/>
          <p14:tracePt t="244847" x="7797800" y="3435350"/>
          <p14:tracePt t="244864" x="7759700" y="3435350"/>
          <p14:tracePt t="244881" x="7721600" y="3435350"/>
          <p14:tracePt t="244897" x="7639050" y="3429000"/>
          <p14:tracePt t="244914" x="7543800" y="3397250"/>
          <p14:tracePt t="244930" x="7461250" y="3371850"/>
          <p14:tracePt t="244947" x="7416800" y="3365500"/>
          <p14:tracePt t="244964" x="7378700" y="3352800"/>
          <p14:tracePt t="244980" x="7327900" y="3333750"/>
          <p14:tracePt t="244982" x="7302500" y="3327400"/>
          <p14:tracePt t="244997" x="7239000" y="3308350"/>
          <p14:tracePt t="245014" x="7188200" y="3289300"/>
          <p14:tracePt t="245030" x="7156450" y="3270250"/>
          <p14:tracePt t="245048" x="7124700" y="3251200"/>
          <p14:tracePt t="245064" x="7092950" y="3219450"/>
          <p14:tracePt t="245080" x="7035800" y="3187700"/>
          <p14:tracePt t="245097" x="6991350" y="3175000"/>
          <p14:tracePt t="245114" x="6972300" y="3162300"/>
          <p14:tracePt t="245147" x="6965950" y="3162300"/>
          <p14:tracePt t="245164" x="6959600" y="3155950"/>
          <p14:tracePt t="245180" x="6934200" y="3136900"/>
          <p14:tracePt t="245197" x="6889750" y="3105150"/>
          <p14:tracePt t="245214" x="6889750" y="3092450"/>
          <p14:tracePt t="245230" x="6889750" y="3086100"/>
          <p14:tracePt t="245247" x="6889750" y="3067050"/>
          <p14:tracePt t="245264" x="6896100" y="3048000"/>
          <p14:tracePt t="245280" x="6953250" y="3016250"/>
          <p14:tracePt t="245297" x="7023100" y="2990850"/>
          <p14:tracePt t="245314" x="7086600" y="2971800"/>
          <p14:tracePt t="245331" x="7150100" y="2952750"/>
          <p14:tracePt t="245347" x="7188200" y="2946400"/>
          <p14:tracePt t="245364" x="7219950" y="2933700"/>
          <p14:tracePt t="245382" x="7264400" y="2908300"/>
          <p14:tracePt t="245397" x="7270750" y="2908300"/>
          <p14:tracePt t="245414" x="7277100" y="2908300"/>
          <p14:tracePt t="245493" x="7277100" y="2914650"/>
          <p14:tracePt t="245501" x="7289800" y="2927350"/>
          <p14:tracePt t="245510" x="7302500" y="2933700"/>
          <p14:tracePt t="245517" x="7315200" y="2946400"/>
          <p14:tracePt t="245530" x="7321550" y="2952750"/>
          <p14:tracePt t="245547" x="7359650" y="2971800"/>
          <p14:tracePt t="245564" x="7416800" y="2990850"/>
          <p14:tracePt t="245580" x="7512050" y="3016250"/>
          <p14:tracePt t="245597" x="7696200" y="3028950"/>
          <p14:tracePt t="245614" x="7791450" y="3028950"/>
          <p14:tracePt t="245631" x="7861300" y="3016250"/>
          <p14:tracePt t="245647" x="7918450" y="3003550"/>
          <p14:tracePt t="245664" x="7943850" y="2990850"/>
          <p14:tracePt t="245680" x="7956550" y="2978150"/>
          <p14:tracePt t="245697" x="7956550" y="2965450"/>
          <p14:tracePt t="245714" x="7956550" y="2952750"/>
          <p14:tracePt t="245731" x="7962900" y="2952750"/>
          <p14:tracePt t="245766" x="7956550" y="2952750"/>
          <p14:tracePt t="245781" x="7931150" y="2952750"/>
          <p14:tracePt t="245797" x="7912100" y="2959100"/>
          <p14:tracePt t="245814" x="7816850" y="2997200"/>
          <p14:tracePt t="245830" x="7727950" y="3016250"/>
          <p14:tracePt t="245847" x="7632700" y="3041650"/>
          <p14:tracePt t="245864" x="7543800" y="3067050"/>
          <p14:tracePt t="245880" x="7454900" y="3086100"/>
          <p14:tracePt t="245897" x="7366000" y="3092450"/>
          <p14:tracePt t="245914" x="7302500" y="3092450"/>
          <p14:tracePt t="245930" x="7239000" y="3092450"/>
          <p14:tracePt t="245947" x="7188200" y="3092450"/>
          <p14:tracePt t="245964" x="7143750" y="3092450"/>
          <p14:tracePt t="245981" x="7042150" y="3092450"/>
          <p14:tracePt t="245997" x="6940550" y="3092450"/>
          <p14:tracePt t="246014" x="6813550" y="3092450"/>
          <p14:tracePt t="246030" x="6673850" y="3092450"/>
          <p14:tracePt t="246047" x="6534150" y="3092450"/>
          <p14:tracePt t="246064" x="6419850" y="3092450"/>
          <p14:tracePt t="246080" x="6356350" y="3079750"/>
          <p14:tracePt t="246097" x="6343650" y="3067050"/>
          <p14:tracePt t="246131" x="6343650" y="3060700"/>
          <p14:tracePt t="247214" x="6343650" y="3054350"/>
          <p14:tracePt t="247294" x="6343650" y="3048000"/>
          <p14:tracePt t="247318" x="6350000" y="3048000"/>
          <p14:tracePt t="247326" x="6350000" y="3041650"/>
          <p14:tracePt t="247333" x="6356350" y="3041650"/>
          <p14:tracePt t="247350" x="6362700" y="3041650"/>
          <p14:tracePt t="247364" x="6369050" y="3041650"/>
          <p14:tracePt t="247381" x="6369050" y="3035300"/>
          <p14:tracePt t="247397" x="6375400" y="3035300"/>
          <p14:tracePt t="247942" x="6375400" y="3041650"/>
          <p14:tracePt t="248510" x="6381750" y="3041650"/>
          <p14:tracePt t="248517" x="6388100" y="3041650"/>
          <p14:tracePt t="248526" x="6400800" y="3041650"/>
          <p14:tracePt t="248533" x="6419850" y="3041650"/>
          <p14:tracePt t="248548" x="6432550" y="3041650"/>
          <p14:tracePt t="248564" x="6464300" y="3041650"/>
          <p14:tracePt t="248566" x="6477000" y="3041650"/>
          <p14:tracePt t="248580" x="6489700" y="3041650"/>
          <p14:tracePt t="248598" x="6540500" y="3041650"/>
          <p14:tracePt t="248614" x="6565900" y="3041650"/>
          <p14:tracePt t="248630" x="6584950" y="3041650"/>
          <p14:tracePt t="248647" x="6597650" y="3041650"/>
          <p14:tracePt t="248664" x="6610350" y="3041650"/>
          <p14:tracePt t="248681" x="6629400" y="3041650"/>
          <p14:tracePt t="248697" x="6642100" y="3041650"/>
          <p14:tracePt t="248806" x="6648450" y="3041650"/>
          <p14:tracePt t="248814" x="6654800" y="3041650"/>
          <p14:tracePt t="248831" x="6661150" y="3041650"/>
          <p14:tracePt t="248864" x="6667500" y="3041650"/>
          <p14:tracePt t="248880" x="6711950" y="3041650"/>
          <p14:tracePt t="248897" x="6756400" y="3041650"/>
          <p14:tracePt t="248914" x="6794500" y="3041650"/>
          <p14:tracePt t="248931" x="6838950" y="3041650"/>
          <p14:tracePt t="248948" x="6864350" y="3041650"/>
          <p14:tracePt t="248964" x="6889750" y="3041650"/>
          <p14:tracePt t="248965" x="6902450" y="3041650"/>
          <p14:tracePt t="248981" x="6915150" y="3041650"/>
          <p14:tracePt t="248997" x="6927850" y="3041650"/>
          <p14:tracePt t="249014" x="6940550" y="3041650"/>
          <p14:tracePt t="249030" x="6946900" y="3041650"/>
          <p14:tracePt t="249064" x="6959600" y="3041650"/>
          <p14:tracePt t="249080" x="6972300" y="3041650"/>
          <p14:tracePt t="249097" x="6997700" y="3035300"/>
          <p14:tracePt t="249114" x="7023100" y="3035300"/>
          <p14:tracePt t="249130" x="7042150" y="3035300"/>
          <p14:tracePt t="250198" x="7029450" y="3035300"/>
          <p14:tracePt t="250206" x="7016750" y="3035300"/>
          <p14:tracePt t="250214" x="7004050" y="3054350"/>
          <p14:tracePt t="250230" x="6978650" y="3086100"/>
          <p14:tracePt t="250247" x="6972300" y="3105150"/>
          <p14:tracePt t="250264" x="6972300" y="3111500"/>
          <p14:tracePt t="250310" x="6965950" y="3111500"/>
          <p14:tracePt t="250414" x="6965950" y="3117850"/>
          <p14:tracePt t="250430" x="6959600" y="3117850"/>
          <p14:tracePt t="250437" x="6940550" y="3117850"/>
          <p14:tracePt t="250447" x="6915150" y="3117850"/>
          <p14:tracePt t="250464" x="6864350" y="3117850"/>
          <p14:tracePt t="250480" x="6819900" y="3117850"/>
          <p14:tracePt t="250497" x="6769100" y="3117850"/>
          <p14:tracePt t="250514" x="6724650" y="3117850"/>
          <p14:tracePt t="250530" x="6692900" y="3117850"/>
          <p14:tracePt t="250547" x="6686550" y="3117850"/>
          <p14:tracePt t="250564" x="6680200" y="3117850"/>
          <p14:tracePt t="250597" x="6667500" y="3117850"/>
          <p14:tracePt t="250614" x="6648450" y="3117850"/>
          <p14:tracePt t="250631" x="6635750" y="3117850"/>
          <p14:tracePt t="250685" x="6629400" y="3117850"/>
          <p14:tracePt t="250694" x="6623050" y="3098800"/>
          <p14:tracePt t="250701" x="6616700" y="3086100"/>
          <p14:tracePt t="250714" x="6610350" y="3073400"/>
          <p14:tracePt t="250730" x="6591300" y="3048000"/>
          <p14:tracePt t="250747" x="6591300" y="3035300"/>
          <p14:tracePt t="250764" x="6584950" y="3028950"/>
          <p14:tracePt t="250781" x="6584950" y="2984500"/>
          <p14:tracePt t="250797" x="6578600" y="2959100"/>
          <p14:tracePt t="250814" x="6572250" y="2940050"/>
          <p14:tracePt t="250830" x="6572250" y="2927350"/>
          <p14:tracePt t="250847" x="6565900" y="2914650"/>
          <p14:tracePt t="250864" x="6565900" y="2908300"/>
          <p14:tracePt t="250880" x="6565900" y="2889250"/>
          <p14:tracePt t="250897" x="6565900" y="2870200"/>
          <p14:tracePt t="250914" x="6572250" y="2857500"/>
          <p14:tracePt t="250930" x="6591300" y="2844800"/>
          <p14:tracePt t="250947" x="6604000" y="2832100"/>
          <p14:tracePt t="250964" x="6642100" y="2819400"/>
          <p14:tracePt t="250981" x="6686550" y="2800350"/>
          <p14:tracePt t="250983" x="6718300" y="2794000"/>
          <p14:tracePt t="250997" x="6775450" y="2774950"/>
          <p14:tracePt t="251014" x="6858000" y="2774950"/>
          <p14:tracePt t="251030" x="6915150" y="2774950"/>
          <p14:tracePt t="251047" x="6972300" y="2774950"/>
          <p14:tracePt t="251064" x="7016750" y="2774950"/>
          <p14:tracePt t="251080" x="7067550" y="2774950"/>
          <p14:tracePt t="251097" x="7112000" y="2774950"/>
          <p14:tracePt t="251114" x="7137400" y="2781300"/>
          <p14:tracePt t="251131" x="7150100" y="2787650"/>
          <p14:tracePt t="251147" x="7156450" y="2794000"/>
          <p14:tracePt t="251164" x="7169150" y="2800350"/>
          <p14:tracePt t="251181" x="7181850" y="2813050"/>
          <p14:tracePt t="251197" x="7213600" y="2838450"/>
          <p14:tracePt t="251214" x="7232650" y="2857500"/>
          <p14:tracePt t="251230" x="7258050" y="2876550"/>
          <p14:tracePt t="251247" x="7264400" y="2895600"/>
          <p14:tracePt t="251264" x="7277100" y="2921000"/>
          <p14:tracePt t="251280" x="7289800" y="2952750"/>
          <p14:tracePt t="251297" x="7296150" y="2984500"/>
          <p14:tracePt t="251314" x="7302500" y="3009900"/>
          <p14:tracePt t="251331" x="7315200" y="3028950"/>
          <p14:tracePt t="251347" x="7315200" y="3041650"/>
          <p14:tracePt t="251364" x="7315200" y="3067050"/>
          <p14:tracePt t="251381" x="7302500" y="3092450"/>
          <p14:tracePt t="251397" x="7289800" y="3111500"/>
          <p14:tracePt t="251414" x="7277100" y="3136900"/>
          <p14:tracePt t="251430" x="7258050" y="3155950"/>
          <p14:tracePt t="251447" x="7239000" y="3168650"/>
          <p14:tracePt t="251464" x="7219950" y="3187700"/>
          <p14:tracePt t="251481" x="7194550" y="3200400"/>
          <p14:tracePt t="251498" x="7169150" y="3206750"/>
          <p14:tracePt t="251514" x="7150100" y="3213100"/>
          <p14:tracePt t="251530" x="7131050" y="3213100"/>
          <p14:tracePt t="251547" x="7112000" y="3213100"/>
          <p14:tracePt t="251564" x="7092950" y="3213100"/>
          <p14:tracePt t="251580" x="7080250" y="3213100"/>
          <p14:tracePt t="251597" x="7054850" y="3213100"/>
          <p14:tracePt t="251614" x="7016750" y="3213100"/>
          <p14:tracePt t="251630" x="6972300" y="3213100"/>
          <p14:tracePt t="251647" x="6934200" y="3213100"/>
          <p14:tracePt t="251664" x="6896100" y="3213100"/>
          <p14:tracePt t="251681" x="6851650" y="3213100"/>
          <p14:tracePt t="251697" x="6813550" y="3213100"/>
          <p14:tracePt t="251714" x="6775450" y="3213100"/>
          <p14:tracePt t="251730" x="6743700" y="3213100"/>
          <p14:tracePt t="251747" x="6724650" y="3213100"/>
          <p14:tracePt t="251764" x="6705600" y="3213100"/>
          <p14:tracePt t="251781" x="6692900" y="3206750"/>
          <p14:tracePt t="251797" x="6654800" y="3181350"/>
          <p14:tracePt t="251814" x="6616700" y="3155950"/>
          <p14:tracePt t="251831" x="6584950" y="3130550"/>
          <p14:tracePt t="251847" x="6559550" y="3111500"/>
          <p14:tracePt t="251864" x="6553200" y="3098800"/>
          <p14:tracePt t="251880" x="6546850" y="3073400"/>
          <p14:tracePt t="251897" x="6540500" y="3035300"/>
          <p14:tracePt t="251914" x="6540500" y="2997200"/>
          <p14:tracePt t="251930" x="6559550" y="2952750"/>
          <p14:tracePt t="251947" x="6584950" y="2921000"/>
          <p14:tracePt t="251964" x="6604000" y="2889250"/>
          <p14:tracePt t="251981" x="6654800" y="2851150"/>
          <p14:tracePt t="251997" x="6680200" y="2832100"/>
          <p14:tracePt t="252014" x="6718300" y="2819400"/>
          <p14:tracePt t="252031" x="6743700" y="2813050"/>
          <p14:tracePt t="252047" x="6762750" y="2813050"/>
          <p14:tracePt t="252064" x="6794500" y="2813050"/>
          <p14:tracePt t="252080" x="6838950" y="2813050"/>
          <p14:tracePt t="252098" x="6896100" y="2813050"/>
          <p14:tracePt t="252114" x="6959600" y="2813050"/>
          <p14:tracePt t="252131" x="7023100" y="2813050"/>
          <p14:tracePt t="252147" x="7086600" y="2813050"/>
          <p14:tracePt t="252164" x="7118350" y="2813050"/>
          <p14:tracePt t="252166" x="7137400" y="2813050"/>
          <p14:tracePt t="252180" x="7143750" y="2813050"/>
          <p14:tracePt t="252197" x="7156450" y="2825750"/>
          <p14:tracePt t="252214" x="7169150" y="2838450"/>
          <p14:tracePt t="252231" x="7181850" y="2857500"/>
          <p14:tracePt t="252247" x="7194550" y="2870200"/>
          <p14:tracePt t="252264" x="7200900" y="2882900"/>
          <p14:tracePt t="252280" x="7207250" y="2901950"/>
          <p14:tracePt t="252298" x="7207250" y="2921000"/>
          <p14:tracePt t="252314" x="7207250" y="2946400"/>
          <p14:tracePt t="252331" x="7207250" y="2965450"/>
          <p14:tracePt t="252347" x="7207250" y="2990850"/>
          <p14:tracePt t="252364" x="7207250" y="3016250"/>
          <p14:tracePt t="252381" x="7181850" y="3060700"/>
          <p14:tracePt t="252397" x="7162800" y="3098800"/>
          <p14:tracePt t="252414" x="7143750" y="3124200"/>
          <p14:tracePt t="252431" x="7124700" y="3149600"/>
          <p14:tracePt t="252447" x="7105650" y="3162300"/>
          <p14:tracePt t="252464" x="7086600" y="3168650"/>
          <p14:tracePt t="252480" x="7073900" y="3181350"/>
          <p14:tracePt t="252498" x="7054850" y="3187700"/>
          <p14:tracePt t="252514" x="7035800" y="3194050"/>
          <p14:tracePt t="252531" x="7016750" y="3200400"/>
          <p14:tracePt t="252547" x="6985000" y="3200400"/>
          <p14:tracePt t="252564" x="6953250" y="3206750"/>
          <p14:tracePt t="252581" x="6896100" y="3213100"/>
          <p14:tracePt t="252597" x="6864350" y="3213100"/>
          <p14:tracePt t="252614" x="6851650" y="3213100"/>
          <p14:tracePt t="252630" x="6838950" y="3213100"/>
          <p14:tracePt t="252664" x="6826250" y="3213100"/>
          <p14:tracePt t="252681" x="6819900" y="3213100"/>
          <p14:tracePt t="252697" x="6807200" y="3213100"/>
          <p14:tracePt t="252714" x="6794500" y="3213100"/>
          <p14:tracePt t="252730" x="6769100" y="3213100"/>
          <p14:tracePt t="252747" x="6750050" y="3213100"/>
          <p14:tracePt t="252764" x="6724650" y="3213100"/>
          <p14:tracePt t="252781" x="6705600" y="3213100"/>
          <p14:tracePt t="252798" x="6699250" y="3206750"/>
          <p14:tracePt t="252814" x="6692900" y="3200400"/>
          <p14:tracePt t="252847" x="6686550" y="3194050"/>
          <p14:tracePt t="252864" x="6680200" y="3194050"/>
          <p14:tracePt t="252881" x="6667500" y="3181350"/>
          <p14:tracePt t="252897" x="6642100" y="3162300"/>
          <p14:tracePt t="252914" x="6623050" y="3143250"/>
          <p14:tracePt t="252930" x="6604000" y="3124200"/>
          <p14:tracePt t="252947" x="6591300" y="3092450"/>
          <p14:tracePt t="252964" x="6572250" y="3054350"/>
          <p14:tracePt t="252981" x="6559550" y="3022600"/>
          <p14:tracePt t="252997" x="6559550" y="3003550"/>
          <p14:tracePt t="253014" x="6572250" y="2978150"/>
          <p14:tracePt t="253030" x="6610350" y="2952750"/>
          <p14:tracePt t="253047" x="6686550" y="2933700"/>
          <p14:tracePt t="253064" x="6756400" y="2914650"/>
          <p14:tracePt t="253080" x="6838950" y="2901950"/>
          <p14:tracePt t="253097" x="6908800" y="2901950"/>
          <p14:tracePt t="253114" x="6965950" y="2901950"/>
          <p14:tracePt t="253131" x="7010400" y="2901950"/>
          <p14:tracePt t="253147" x="7048500" y="2908300"/>
          <p14:tracePt t="253164" x="7105650" y="2933700"/>
          <p14:tracePt t="253181" x="7194550" y="2971800"/>
          <p14:tracePt t="253197" x="7226300" y="2984500"/>
          <p14:tracePt t="253214" x="7239000" y="2997200"/>
          <p14:tracePt t="253231" x="7239000" y="3009900"/>
          <p14:tracePt t="253247" x="7239000" y="3022600"/>
          <p14:tracePt t="253264" x="7239000" y="3041650"/>
          <p14:tracePt t="253281" x="7239000" y="3054350"/>
          <p14:tracePt t="253297" x="7213600" y="3060700"/>
          <p14:tracePt t="253314" x="7188200" y="3073400"/>
          <p14:tracePt t="253331" x="7156450" y="3079750"/>
          <p14:tracePt t="253347" x="7112000" y="3086100"/>
          <p14:tracePt t="253364" x="7073900" y="3105150"/>
          <p14:tracePt t="253381" x="7023100" y="3117850"/>
          <p14:tracePt t="253397" x="6997700" y="3130550"/>
          <p14:tracePt t="253414" x="6953250" y="3136900"/>
          <p14:tracePt t="253431" x="6896100" y="3149600"/>
          <p14:tracePt t="253447" x="6832600" y="3155950"/>
          <p14:tracePt t="253465" x="6781800" y="3155950"/>
          <p14:tracePt t="253481" x="6762750" y="3149600"/>
          <p14:tracePt t="253497" x="6737350" y="3130550"/>
          <p14:tracePt t="253514" x="6705600" y="3105150"/>
          <p14:tracePt t="253530" x="6680200" y="3079750"/>
          <p14:tracePt t="253547" x="6661150" y="3054350"/>
          <p14:tracePt t="253564" x="6648450" y="3022600"/>
          <p14:tracePt t="253581" x="6648450" y="2984500"/>
          <p14:tracePt t="253582" x="6648450" y="2952750"/>
          <p14:tracePt t="253597" x="6648450" y="2908300"/>
          <p14:tracePt t="253614" x="6686550" y="2889250"/>
          <p14:tracePt t="253631" x="6731000" y="2870200"/>
          <p14:tracePt t="253647" x="6781800" y="2851150"/>
          <p14:tracePt t="253664" x="6864350" y="2851150"/>
          <p14:tracePt t="253681" x="6940550" y="2851150"/>
          <p14:tracePt t="253697" x="6985000" y="2863850"/>
          <p14:tracePt t="253714" x="6991350" y="2876550"/>
          <p14:tracePt t="253730" x="7010400" y="2901950"/>
          <p14:tracePt t="253747" x="7010400" y="2927350"/>
          <p14:tracePt t="253764" x="7010400" y="2940050"/>
          <p14:tracePt t="253797" x="6997700" y="2927350"/>
          <p14:tracePt t="253814" x="6985000" y="2895600"/>
          <p14:tracePt t="253830" x="6965950" y="2863850"/>
          <p14:tracePt t="253847" x="6965950" y="2819400"/>
          <p14:tracePt t="253864" x="6965950" y="2781300"/>
          <p14:tracePt t="253880" x="6965950" y="2736850"/>
          <p14:tracePt t="253897" x="6965950" y="2698750"/>
          <p14:tracePt t="253914" x="6965950" y="2673350"/>
          <p14:tracePt t="253930" x="6965950" y="2654300"/>
          <p14:tracePt t="253947" x="6965950" y="2641600"/>
          <p14:tracePt t="253964" x="6965950" y="2635250"/>
          <p14:tracePt t="254006" x="6965950" y="2641600"/>
          <p14:tracePt t="254022" x="6959600" y="2647950"/>
          <p14:tracePt t="254030" x="6953250" y="2647950"/>
          <p14:tracePt t="254047" x="6953250" y="2654300"/>
          <p14:tracePt t="254093" x="6953250" y="2641600"/>
          <p14:tracePt t="254101" x="6953250" y="2622550"/>
          <p14:tracePt t="254114" x="6953250" y="2609850"/>
          <p14:tracePt t="254131" x="6953250" y="2571750"/>
          <p14:tracePt t="254147" x="6953250" y="2533650"/>
          <p14:tracePt t="254164" x="6953250" y="2508250"/>
          <p14:tracePt t="254181" x="6953250" y="2489200"/>
          <p14:tracePt t="254197" x="6953250" y="2482850"/>
          <p14:tracePt t="254230" x="6940550" y="2495550"/>
          <p14:tracePt t="254247" x="6908800" y="2508250"/>
          <p14:tracePt t="254264" x="6858000" y="2508250"/>
          <p14:tracePt t="254281" x="6807200" y="2508250"/>
          <p14:tracePt t="254297" x="6756400" y="2508250"/>
          <p14:tracePt t="254314" x="6692900" y="2508250"/>
          <p14:tracePt t="254330" x="6629400" y="2508250"/>
          <p14:tracePt t="254347" x="6584950" y="2508250"/>
          <p14:tracePt t="254364" x="6540500" y="2508250"/>
          <p14:tracePt t="254381" x="6489700" y="2501900"/>
          <p14:tracePt t="254397" x="6470650" y="2489200"/>
          <p14:tracePt t="254414" x="6457950" y="2489200"/>
          <p14:tracePt t="254430" x="6451600" y="2482850"/>
          <p14:tracePt t="254464" x="6451600" y="2476500"/>
          <p14:tracePt t="254480" x="6451600" y="2444750"/>
          <p14:tracePt t="254497" x="6451600" y="2406650"/>
          <p14:tracePt t="254514" x="6451600" y="2374900"/>
          <p14:tracePt t="254530" x="6451600" y="2343150"/>
          <p14:tracePt t="254547" x="6451600" y="2317750"/>
          <p14:tracePt t="254564" x="6451600" y="2286000"/>
          <p14:tracePt t="254580" x="6457950" y="2254250"/>
          <p14:tracePt t="254582" x="6457950" y="2247900"/>
          <p14:tracePt t="254597" x="6457950" y="2235200"/>
          <p14:tracePt t="254614" x="6464300" y="2228850"/>
          <p14:tracePt t="254654" x="6470650" y="2222500"/>
          <p14:tracePt t="254664" x="6483350" y="2222500"/>
          <p14:tracePt t="254680" x="6515100" y="2216150"/>
          <p14:tracePt t="254697" x="6572250" y="2216150"/>
          <p14:tracePt t="254714" x="6642100" y="2216150"/>
          <p14:tracePt t="254731" x="6737350" y="2209800"/>
          <p14:tracePt t="254747" x="6858000" y="2209800"/>
          <p14:tracePt t="254764" x="6991350" y="2209800"/>
          <p14:tracePt t="254781" x="7162800" y="2209800"/>
          <p14:tracePt t="254797" x="7239000" y="2216150"/>
          <p14:tracePt t="254814" x="7283450" y="2216150"/>
          <p14:tracePt t="254830" x="7302500" y="2216150"/>
          <p14:tracePt t="254958" x="7302500" y="2228850"/>
          <p14:tracePt t="254965" x="7302500" y="2247900"/>
          <p14:tracePt t="254981" x="7289800" y="2311400"/>
          <p14:tracePt t="254997" x="7264400" y="2381250"/>
          <p14:tracePt t="255014" x="7226300" y="2451100"/>
          <p14:tracePt t="255030" x="7207250" y="2508250"/>
          <p14:tracePt t="255047" x="7194550" y="2559050"/>
          <p14:tracePt t="255064" x="7188200" y="2584450"/>
          <p14:tracePt t="255081" x="7181850" y="2590800"/>
          <p14:tracePt t="255117" x="7175500" y="2590800"/>
          <p14:tracePt t="255130" x="7156450" y="2590800"/>
          <p14:tracePt t="255148" x="7086600" y="2590800"/>
          <p14:tracePt t="255164" x="6997700" y="2578100"/>
          <p14:tracePt t="255165" x="6953250" y="2578100"/>
          <p14:tracePt t="255181" x="6864350" y="2578100"/>
          <p14:tracePt t="255197" x="6794500" y="2578100"/>
          <p14:tracePt t="255214" x="6756400" y="2578100"/>
          <p14:tracePt t="255231" x="6743700" y="2578100"/>
          <p14:tracePt t="255302" x="6737350" y="2578100"/>
          <p14:tracePt t="255317" x="6731000" y="2578100"/>
          <p14:tracePt t="255333" x="6731000" y="2584450"/>
          <p14:tracePt t="255342" x="6724650" y="2590800"/>
          <p14:tracePt t="255349" x="6711950" y="2590800"/>
          <p14:tracePt t="255364" x="6705600" y="2597150"/>
          <p14:tracePt t="255381" x="6673850" y="2597150"/>
          <p14:tracePt t="255383" x="6654800" y="2597150"/>
          <p14:tracePt t="255397" x="6604000" y="2597150"/>
          <p14:tracePt t="255414" x="6565900" y="2597150"/>
          <p14:tracePt t="255431" x="6546850" y="2597150"/>
          <p14:tracePt t="255470" x="6540500" y="2597150"/>
          <p14:tracePt t="255518" x="6546850" y="2597150"/>
          <p14:tracePt t="255526" x="6553200" y="2597150"/>
          <p14:tracePt t="255533" x="6559550" y="2597150"/>
          <p14:tracePt t="255547" x="6565900" y="2597150"/>
          <p14:tracePt t="255564" x="6572250" y="2584450"/>
          <p14:tracePt t="255581" x="6591300" y="2565400"/>
          <p14:tracePt t="255582" x="6591300" y="2552700"/>
          <p14:tracePt t="255597" x="6597650" y="2520950"/>
          <p14:tracePt t="255614" x="6610350" y="2489200"/>
          <p14:tracePt t="255630" x="6616700" y="2444750"/>
          <p14:tracePt t="255647" x="6616700" y="2400300"/>
          <p14:tracePt t="255664" x="6616700" y="2368550"/>
          <p14:tracePt t="255680" x="6616700" y="2355850"/>
          <p14:tracePt t="255697" x="6616700" y="2343150"/>
          <p14:tracePt t="255714" x="6616700" y="2330450"/>
          <p14:tracePt t="255781" x="6623050" y="2336800"/>
          <p14:tracePt t="255830" x="6629400" y="2336800"/>
          <p14:tracePt t="255862" x="6635750" y="2336800"/>
          <p14:tracePt t="255870" x="6648450" y="2336800"/>
          <p14:tracePt t="255878" x="6673850" y="2336800"/>
          <p14:tracePt t="255897" x="6737350" y="2336800"/>
          <p14:tracePt t="255914" x="6832600" y="2336800"/>
          <p14:tracePt t="255930" x="6934200" y="2336800"/>
          <p14:tracePt t="255947" x="7035800" y="2336800"/>
          <p14:tracePt t="255964" x="7118350" y="2336800"/>
          <p14:tracePt t="255981" x="7188200" y="2336800"/>
          <p14:tracePt t="255983" x="7207250" y="2336800"/>
          <p14:tracePt t="255997" x="7239000" y="2336800"/>
          <p14:tracePt t="256094" x="7239000" y="2343150"/>
          <p14:tracePt t="256110" x="7239000" y="2349500"/>
          <p14:tracePt t="256117" x="7232650" y="2362200"/>
          <p14:tracePt t="256126" x="7194550" y="2368550"/>
          <p14:tracePt t="256134" x="7162800" y="2381250"/>
          <p14:tracePt t="256147" x="7105650" y="2393950"/>
          <p14:tracePt t="256164" x="7010400" y="2400300"/>
          <p14:tracePt t="256181" x="6896100" y="2400300"/>
          <p14:tracePt t="256197" x="6838950" y="2400300"/>
          <p14:tracePt t="256214" x="6788150" y="2400300"/>
          <p14:tracePt t="256231" x="6762750" y="2400300"/>
          <p14:tracePt t="256247" x="6750050" y="2400300"/>
          <p14:tracePt t="256358" x="6750050" y="2393950"/>
          <p14:tracePt t="256381" x="6756400" y="2393950"/>
          <p14:tracePt t="256390" x="6781800" y="2393950"/>
          <p14:tracePt t="256398" x="6813550" y="2393950"/>
          <p14:tracePt t="256414" x="6889750" y="2393950"/>
          <p14:tracePt t="256431" x="6965950" y="2387600"/>
          <p14:tracePt t="256447" x="7054850" y="2387600"/>
          <p14:tracePt t="256464" x="7137400" y="2387600"/>
          <p14:tracePt t="256480" x="7207250" y="2374900"/>
          <p14:tracePt t="256497" x="7264400" y="2362200"/>
          <p14:tracePt t="256514" x="7277100" y="2362200"/>
          <p14:tracePt t="256574" x="7270750" y="2362200"/>
          <p14:tracePt t="256582" x="7264400" y="2362200"/>
          <p14:tracePt t="256590" x="7245350" y="2362200"/>
          <p14:tracePt t="256598" x="7213600" y="2362200"/>
          <p14:tracePt t="256614" x="7131050" y="2362200"/>
          <p14:tracePt t="256630" x="7010400" y="2362200"/>
          <p14:tracePt t="256647" x="6877050" y="2362200"/>
          <p14:tracePt t="256664" x="6756400" y="2355850"/>
          <p14:tracePt t="256681" x="6667500" y="2355850"/>
          <p14:tracePt t="256697" x="6610350" y="2355850"/>
          <p14:tracePt t="256714" x="6604000" y="2355850"/>
          <p14:tracePt t="256774" x="6623050" y="2355850"/>
          <p14:tracePt t="256782" x="6648450" y="2355850"/>
          <p14:tracePt t="256790" x="6680200" y="2355850"/>
          <p14:tracePt t="256798" x="6711950" y="2355850"/>
          <p14:tracePt t="256814" x="6781800" y="2349500"/>
          <p14:tracePt t="256830" x="6845300" y="2349500"/>
          <p14:tracePt t="256847" x="6877050" y="2343150"/>
          <p14:tracePt t="256864" x="6889750" y="2336800"/>
          <p14:tracePt t="256881" x="6896100" y="2336800"/>
          <p14:tracePt t="256934" x="6896100" y="2343150"/>
          <p14:tracePt t="256942" x="6896100" y="2355850"/>
          <p14:tracePt t="256949" x="6896100" y="2374900"/>
          <p14:tracePt t="256964" x="6896100" y="2413000"/>
          <p14:tracePt t="256981" x="6883400" y="2489200"/>
          <p14:tracePt t="256983" x="6870700" y="2527300"/>
          <p14:tracePt t="256997" x="6845300" y="2603500"/>
          <p14:tracePt t="257014" x="6845300" y="2692400"/>
          <p14:tracePt t="257030" x="6826250" y="2762250"/>
          <p14:tracePt t="257047" x="6819900" y="2806700"/>
          <p14:tracePt t="257064" x="6819900" y="2844800"/>
          <p14:tracePt t="257080" x="6813550" y="2863850"/>
          <p14:tracePt t="257097" x="6813550" y="2870200"/>
          <p14:tracePt t="257165" x="6813550" y="2857500"/>
          <p14:tracePt t="257174" x="6813550" y="2851150"/>
          <p14:tracePt t="257182" x="6807200" y="2838450"/>
          <p14:tracePt t="257197" x="6800850" y="2813050"/>
          <p14:tracePt t="257214" x="6794500" y="2787650"/>
          <p14:tracePt t="257231" x="6794500" y="2743200"/>
          <p14:tracePt t="257247" x="6788150" y="2686050"/>
          <p14:tracePt t="257264" x="6788150" y="2616200"/>
          <p14:tracePt t="257280" x="6788150" y="2546350"/>
          <p14:tracePt t="257297" x="6788150" y="2489200"/>
          <p14:tracePt t="257314" x="6788150" y="2438400"/>
          <p14:tracePt t="257331" x="6788150" y="2400300"/>
          <p14:tracePt t="257347" x="6794500" y="2362200"/>
          <p14:tracePt t="257364" x="6800850" y="2343150"/>
          <p14:tracePt t="257422" x="6807200" y="2343150"/>
          <p14:tracePt t="257494" x="6813550" y="2349500"/>
          <p14:tracePt t="257790" x="6807200" y="2349500"/>
          <p14:tracePt t="257798" x="6800850" y="2349500"/>
          <p14:tracePt t="257814" x="6775450" y="2349500"/>
          <p14:tracePt t="257830" x="6769100" y="2349500"/>
          <p14:tracePt t="257848" x="6756400" y="2349500"/>
          <p14:tracePt t="257864" x="6737350" y="2349500"/>
          <p14:tracePt t="257881" x="6711950" y="2349500"/>
          <p14:tracePt t="257897" x="6667500" y="2349500"/>
          <p14:tracePt t="257914" x="6629400" y="2349500"/>
          <p14:tracePt t="257930" x="6604000" y="2349500"/>
          <p14:tracePt t="257948" x="6591300" y="2349500"/>
          <p14:tracePt t="257964" x="6584950" y="2349500"/>
          <p14:tracePt t="257984" x="6578600" y="2336800"/>
          <p14:tracePt t="257997" x="6578600" y="2317750"/>
          <p14:tracePt t="258014" x="6572250" y="2279650"/>
          <p14:tracePt t="258031" x="6572250" y="2247900"/>
          <p14:tracePt t="258048" x="6584950" y="2209800"/>
          <p14:tracePt t="258064" x="6610350" y="2184400"/>
          <p14:tracePt t="258081" x="6648450" y="2152650"/>
          <p14:tracePt t="258097" x="6699250" y="2114550"/>
          <p14:tracePt t="258114" x="6769100" y="2095500"/>
          <p14:tracePt t="258131" x="6838950" y="2070100"/>
          <p14:tracePt t="258148" x="6921500" y="2057400"/>
          <p14:tracePt t="258165" x="7023100" y="2044700"/>
          <p14:tracePt t="258165" x="7080250" y="2044700"/>
          <p14:tracePt t="258181" x="7175500" y="2038350"/>
          <p14:tracePt t="258197" x="7258050" y="2038350"/>
          <p14:tracePt t="258214" x="7302500" y="2044700"/>
          <p14:tracePt t="258230" x="7327900" y="2051050"/>
          <p14:tracePt t="258247" x="7327900" y="2070100"/>
          <p14:tracePt t="258264" x="7327900" y="2095500"/>
          <p14:tracePt t="258281" x="7327900" y="2120900"/>
          <p14:tracePt t="258297" x="7327900" y="2146300"/>
          <p14:tracePt t="258314" x="7327900" y="2178050"/>
          <p14:tracePt t="258331" x="7327900" y="2216150"/>
          <p14:tracePt t="258347" x="7321550" y="2254250"/>
          <p14:tracePt t="258364" x="7315200" y="2286000"/>
          <p14:tracePt t="258381" x="7277100" y="2317750"/>
          <p14:tracePt t="258397" x="7251700" y="2330450"/>
          <p14:tracePt t="258414" x="7232650" y="2336800"/>
          <p14:tracePt t="258431" x="7194550" y="2349500"/>
          <p14:tracePt t="258447" x="7156450" y="2362200"/>
          <p14:tracePt t="258464" x="7112000" y="2381250"/>
          <p14:tracePt t="258481" x="7073900" y="2393950"/>
          <p14:tracePt t="258497" x="7035800" y="2400300"/>
          <p14:tracePt t="258514" x="6978650" y="2400300"/>
          <p14:tracePt t="258530" x="6927850" y="2400300"/>
          <p14:tracePt t="258547" x="6864350" y="2400300"/>
          <p14:tracePt t="258564" x="6819900" y="2400300"/>
          <p14:tracePt t="258581" x="6775450" y="2406650"/>
          <p14:tracePt t="258597" x="6750050" y="2406650"/>
          <p14:tracePt t="258614" x="6724650" y="2406650"/>
          <p14:tracePt t="258630" x="6692900" y="2406650"/>
          <p14:tracePt t="258647" x="6673850" y="2406650"/>
          <p14:tracePt t="258664" x="6648450" y="2406650"/>
          <p14:tracePt t="258681" x="6629400" y="2406650"/>
          <p14:tracePt t="258697" x="6604000" y="2406650"/>
          <p14:tracePt t="258714" x="6578600" y="2406650"/>
          <p14:tracePt t="258731" x="6540500" y="2406650"/>
          <p14:tracePt t="258747" x="6508750" y="2393950"/>
          <p14:tracePt t="258764" x="6477000" y="2381250"/>
          <p14:tracePt t="258781" x="6451600" y="2343150"/>
          <p14:tracePt t="258797" x="6438900" y="2298700"/>
          <p14:tracePt t="258814" x="6438900" y="2247900"/>
          <p14:tracePt t="258830" x="6438900" y="2197100"/>
          <p14:tracePt t="258847" x="6451600" y="2146300"/>
          <p14:tracePt t="258864" x="6477000" y="2082800"/>
          <p14:tracePt t="258881" x="6515100" y="2006600"/>
          <p14:tracePt t="258897" x="6546850" y="1962150"/>
          <p14:tracePt t="258914" x="6616700" y="1936750"/>
          <p14:tracePt t="258930" x="6680200" y="1911350"/>
          <p14:tracePt t="258947" x="6750050" y="1892300"/>
          <p14:tracePt t="258964" x="6826250" y="1892300"/>
          <p14:tracePt t="258980" x="6908800" y="1885950"/>
          <p14:tracePt t="258997" x="7054850" y="1885950"/>
          <p14:tracePt t="259014" x="7150100" y="1885950"/>
          <p14:tracePt t="259031" x="7245350" y="1917700"/>
          <p14:tracePt t="259047" x="7308850" y="1936750"/>
          <p14:tracePt t="259064" x="7359650" y="1968500"/>
          <p14:tracePt t="259080" x="7410450" y="2006600"/>
          <p14:tracePt t="259097" x="7429500" y="2051050"/>
          <p14:tracePt t="259114" x="7429500" y="2120900"/>
          <p14:tracePt t="259131" x="7429500" y="2190750"/>
          <p14:tracePt t="259147" x="7404100" y="2247900"/>
          <p14:tracePt t="259164" x="7359650" y="2292350"/>
          <p14:tracePt t="259182" x="7264400" y="2349500"/>
          <p14:tracePt t="259197" x="7181850" y="2374900"/>
          <p14:tracePt t="259214" x="7092950" y="2387600"/>
          <p14:tracePt t="259230" x="6997700" y="2387600"/>
          <p14:tracePt t="259247" x="6908800" y="2387600"/>
          <p14:tracePt t="259264" x="6832600" y="2387600"/>
          <p14:tracePt t="259281" x="6775450" y="2387600"/>
          <p14:tracePt t="259297" x="6756400" y="2381250"/>
          <p14:tracePt t="259314" x="6750050" y="2374900"/>
          <p14:tracePt t="259814" x="6750050" y="2368550"/>
          <p14:tracePt t="259870" x="6750050" y="2381250"/>
          <p14:tracePt t="259878" x="6750050" y="2393950"/>
          <p14:tracePt t="259885" x="6743700" y="2419350"/>
          <p14:tracePt t="259897" x="6731000" y="2451100"/>
          <p14:tracePt t="259914" x="6699250" y="2546350"/>
          <p14:tracePt t="259930" x="6648450" y="2660650"/>
          <p14:tracePt t="259948" x="6616700" y="2781300"/>
          <p14:tracePt t="259964" x="6616700" y="2889250"/>
          <p14:tracePt t="259966" x="6616700" y="2933700"/>
          <p14:tracePt t="259981" x="6604000" y="3022600"/>
          <p14:tracePt t="259997" x="6584950" y="3092450"/>
          <p14:tracePt t="260014" x="6546850" y="3130550"/>
          <p14:tracePt t="260031" x="6521450" y="3149600"/>
          <p14:tracePt t="260047" x="6508750" y="3149600"/>
          <p14:tracePt t="260080" x="6508750" y="3130550"/>
          <p14:tracePt t="260097" x="6508750" y="3117850"/>
          <p14:tracePt t="260114" x="6502400" y="3111500"/>
          <p14:tracePt t="260173" x="6502400" y="3105150"/>
          <p14:tracePt t="260182" x="6502400" y="3086100"/>
          <p14:tracePt t="260190" x="6502400" y="3067050"/>
          <p14:tracePt t="260198" x="6502400" y="3048000"/>
          <p14:tracePt t="260214" x="6527800" y="3022600"/>
          <p14:tracePt t="260230" x="6553200" y="3016250"/>
          <p14:tracePt t="260247" x="6604000" y="3016250"/>
          <p14:tracePt t="260264" x="6692900" y="3016250"/>
          <p14:tracePt t="260282" x="6800850" y="3016250"/>
          <p14:tracePt t="260297" x="6921500" y="3016250"/>
          <p14:tracePt t="260314" x="7016750" y="3016250"/>
          <p14:tracePt t="260330" x="7061200" y="3016250"/>
          <p14:tracePt t="260382" x="7061200" y="3009900"/>
          <p14:tracePt t="260399" x="7061200" y="3003550"/>
          <p14:tracePt t="260414" x="7061200" y="2965450"/>
          <p14:tracePt t="260431" x="7023100" y="2914650"/>
          <p14:tracePt t="260447" x="6991350" y="2851150"/>
          <p14:tracePt t="260464" x="6978650" y="2774950"/>
          <p14:tracePt t="260480" x="6978650" y="2679700"/>
          <p14:tracePt t="260497" x="6978650" y="2622550"/>
          <p14:tracePt t="260514" x="6978650" y="2590800"/>
          <p14:tracePt t="260531" x="6978650" y="2571750"/>
          <p14:tracePt t="260547" x="6965950" y="2546350"/>
          <p14:tracePt t="260564" x="6959600" y="2533650"/>
          <p14:tracePt t="260581" x="6959600" y="2508250"/>
          <p14:tracePt t="260597" x="6959600" y="2482850"/>
          <p14:tracePt t="260614" x="6959600" y="2463800"/>
          <p14:tracePt t="260631" x="6959600" y="2451100"/>
          <p14:tracePt t="260647" x="6959600" y="2444750"/>
          <p14:tracePt t="260664" x="6985000" y="2438400"/>
          <p14:tracePt t="260681" x="7035800" y="2432050"/>
          <p14:tracePt t="260697" x="7092950" y="2425700"/>
          <p14:tracePt t="260714" x="7150100" y="2419350"/>
          <p14:tracePt t="260731" x="7175500" y="2419350"/>
          <p14:tracePt t="260764" x="7175500" y="2425700"/>
          <p14:tracePt t="260781" x="7137400" y="2438400"/>
          <p14:tracePt t="260797" x="7092950" y="2438400"/>
          <p14:tracePt t="260814" x="7042150" y="2438400"/>
          <p14:tracePt t="260830" x="6978650" y="2438400"/>
          <p14:tracePt t="260847" x="6908800" y="2425700"/>
          <p14:tracePt t="260864" x="6819900" y="2393950"/>
          <p14:tracePt t="260880" x="6743700" y="2362200"/>
          <p14:tracePt t="260897" x="6692900" y="2336800"/>
          <p14:tracePt t="260914" x="6673850" y="2311400"/>
          <p14:tracePt t="260931" x="6673850" y="2286000"/>
          <p14:tracePt t="260947" x="6673850" y="2247900"/>
          <p14:tracePt t="260964" x="6673850" y="2209800"/>
          <p14:tracePt t="260981" x="6711950" y="2139950"/>
          <p14:tracePt t="260997" x="6781800" y="2095500"/>
          <p14:tracePt t="261014" x="6877050" y="2063750"/>
          <p14:tracePt t="261031" x="6985000" y="2032000"/>
          <p14:tracePt t="261047" x="7118350" y="2012950"/>
          <p14:tracePt t="261064" x="7239000" y="2012950"/>
          <p14:tracePt t="261080" x="7340600" y="2012950"/>
          <p14:tracePt t="261097" x="7423150" y="2012950"/>
          <p14:tracePt t="261114" x="7493000" y="2044700"/>
          <p14:tracePt t="261131" x="7550150" y="2070100"/>
          <p14:tracePt t="261148" x="7569200" y="2095500"/>
          <p14:tracePt t="261164" x="7569200" y="2120900"/>
          <p14:tracePt t="261181" x="7569200" y="2178050"/>
          <p14:tracePt t="261197" x="7556500" y="2228850"/>
          <p14:tracePt t="261214" x="7537450" y="2279650"/>
          <p14:tracePt t="261230" x="7486650" y="2317750"/>
          <p14:tracePt t="261247" x="7429500" y="2355850"/>
          <p14:tracePt t="261264" x="7353300" y="2381250"/>
          <p14:tracePt t="261281" x="7270750" y="2413000"/>
          <p14:tracePt t="261297" x="7200900" y="2432050"/>
          <p14:tracePt t="261314" x="7137400" y="2444750"/>
          <p14:tracePt t="261331" x="7061200" y="2457450"/>
          <p14:tracePt t="261347" x="6985000" y="2457450"/>
          <p14:tracePt t="261364" x="6921500" y="2457450"/>
          <p14:tracePt t="261381" x="6870700" y="2457450"/>
          <p14:tracePt t="261397" x="6845300" y="2457450"/>
          <p14:tracePt t="261414" x="6838950" y="2457450"/>
          <p14:tracePt t="262134" x="6851650" y="2463800"/>
          <p14:tracePt t="262142" x="6864350" y="2476500"/>
          <p14:tracePt t="262149" x="6883400" y="2489200"/>
          <p14:tracePt t="262164" x="6889750" y="2495550"/>
          <p14:tracePt t="262181" x="6889750" y="2501900"/>
          <p14:tracePt t="262198" x="6870700" y="2533650"/>
          <p14:tracePt t="262214" x="6851650" y="2565400"/>
          <p14:tracePt t="262231" x="6838950" y="2597150"/>
          <p14:tracePt t="262247" x="6832600" y="2609850"/>
          <p14:tracePt t="262264" x="6826250" y="2616200"/>
          <p14:tracePt t="262622" x="6819900" y="2616200"/>
          <p14:tracePt t="262630" x="6807200" y="2616200"/>
          <p14:tracePt t="262647" x="6788150" y="2616200"/>
          <p14:tracePt t="262664" x="6769100" y="2628900"/>
          <p14:tracePt t="262680" x="6737350" y="2635250"/>
          <p14:tracePt t="262697" x="6705600" y="2647950"/>
          <p14:tracePt t="262714" x="6661150" y="2654300"/>
          <p14:tracePt t="262730" x="6610350" y="2654300"/>
          <p14:tracePt t="262747" x="6553200" y="2654300"/>
          <p14:tracePt t="262764" x="6477000" y="2654300"/>
          <p14:tracePt t="262781" x="6305550" y="2654300"/>
          <p14:tracePt t="262797" x="6165850" y="2654300"/>
          <p14:tracePt t="262814" x="6026150" y="2654300"/>
          <p14:tracePt t="262831" x="5886450" y="2654300"/>
          <p14:tracePt t="262847" x="5765800" y="2654300"/>
          <p14:tracePt t="262864" x="5664200" y="2654300"/>
          <p14:tracePt t="262882" x="5581650" y="2647950"/>
          <p14:tracePt t="262897" x="5505450" y="2622550"/>
          <p14:tracePt t="262914" x="5435600" y="2609850"/>
          <p14:tracePt t="262931" x="5346700" y="2584450"/>
          <p14:tracePt t="262947" x="5283200" y="2571750"/>
          <p14:tracePt t="262964" x="5226050" y="2571750"/>
          <p14:tracePt t="262981" x="5162550" y="2559050"/>
          <p14:tracePt t="262997" x="5130800" y="2559050"/>
          <p14:tracePt t="263014" x="5118100" y="2552700"/>
          <p14:tracePt t="263134" x="5111750" y="2552700"/>
          <p14:tracePt t="263142" x="5092700" y="2552700"/>
          <p14:tracePt t="263149" x="5067300" y="2546350"/>
          <p14:tracePt t="263164" x="5022850" y="2546350"/>
          <p14:tracePt t="263181" x="4806950" y="2546350"/>
          <p14:tracePt t="263197" x="4641850" y="2546350"/>
          <p14:tracePt t="263214" x="4457700" y="2520950"/>
          <p14:tracePt t="263231" x="4286250" y="2489200"/>
          <p14:tracePt t="263247" x="4121150" y="2470150"/>
          <p14:tracePt t="263264" x="3981450" y="2451100"/>
          <p14:tracePt t="263281" x="3860800" y="2444750"/>
          <p14:tracePt t="263297" x="3810000" y="2438400"/>
          <p14:tracePt t="263314" x="3784600" y="2425700"/>
          <p14:tracePt t="263331" x="3778250" y="2425700"/>
          <p14:tracePt t="263364" x="3771900" y="2425700"/>
          <p14:tracePt t="263380" x="3759200" y="2425700"/>
          <p14:tracePt t="263397" x="3727450" y="2425700"/>
          <p14:tracePt t="263414" x="3676650" y="2444750"/>
          <p14:tracePt t="263431" x="3600450" y="2463800"/>
          <p14:tracePt t="263447" x="3517900" y="2501900"/>
          <p14:tracePt t="263464" x="3397250" y="2540000"/>
          <p14:tracePt t="263481" x="3238500" y="2565400"/>
          <p14:tracePt t="263497" x="3060700" y="2565400"/>
          <p14:tracePt t="263514" x="2927350" y="2565400"/>
          <p14:tracePt t="263530" x="2819400" y="2559050"/>
          <p14:tracePt t="263547" x="2743200" y="2546350"/>
          <p14:tracePt t="263564" x="2667000" y="2540000"/>
          <p14:tracePt t="263581" x="2571750" y="2540000"/>
          <p14:tracePt t="263598" x="2559050" y="2540000"/>
          <p14:tracePt t="263661" x="2571750" y="2540000"/>
          <p14:tracePt t="263669" x="2590800" y="2540000"/>
          <p14:tracePt t="263680" x="2609850" y="2540000"/>
          <p14:tracePt t="263698" x="2660650" y="2540000"/>
          <p14:tracePt t="263714" x="2743200" y="2540000"/>
          <p14:tracePt t="263731" x="2838450" y="2540000"/>
          <p14:tracePt t="263747" x="2959100" y="2540000"/>
          <p14:tracePt t="263764" x="3086100" y="2540000"/>
          <p14:tracePt t="263781" x="3187700" y="2540000"/>
          <p14:tracePt t="263783" x="3225800" y="2540000"/>
          <p14:tracePt t="263797" x="3295650" y="2540000"/>
          <p14:tracePt t="263814" x="3359150" y="2540000"/>
          <p14:tracePt t="263831" x="3403600" y="2540000"/>
          <p14:tracePt t="263847" x="3435350" y="2540000"/>
          <p14:tracePt t="263864" x="3454400" y="2540000"/>
          <p14:tracePt t="263881" x="3486150" y="2527300"/>
          <p14:tracePt t="263897" x="3549650" y="2514600"/>
          <p14:tracePt t="263914" x="3651250" y="2495550"/>
          <p14:tracePt t="263931" x="3784600" y="2495550"/>
          <p14:tracePt t="263947" x="3924300" y="2495550"/>
          <p14:tracePt t="263964" x="4070350" y="2495550"/>
          <p14:tracePt t="263981" x="4337050" y="2495550"/>
          <p14:tracePt t="263997" x="4527550" y="2495550"/>
          <p14:tracePt t="264014" x="4743450" y="2495550"/>
          <p14:tracePt t="264031" x="4953000" y="2508250"/>
          <p14:tracePt t="264047" x="5137150" y="2514600"/>
          <p14:tracePt t="264064" x="5264150" y="2514600"/>
          <p14:tracePt t="264081" x="5340350" y="2514600"/>
          <p14:tracePt t="264098" x="5372100" y="2527300"/>
          <p14:tracePt t="264114" x="5391150" y="2540000"/>
          <p14:tracePt t="264131" x="5403850" y="2552700"/>
          <p14:tracePt t="264147" x="5410200" y="2559050"/>
          <p14:tracePt t="264164" x="5416550" y="2559050"/>
          <p14:tracePt t="264181" x="5416550" y="2578100"/>
          <p14:tracePt t="264197" x="5448300" y="2622550"/>
          <p14:tracePt t="264214" x="5486400" y="2692400"/>
          <p14:tracePt t="264231" x="5581650" y="2755900"/>
          <p14:tracePt t="264247" x="5721350" y="2806700"/>
          <p14:tracePt t="264264" x="5911850" y="2857500"/>
          <p14:tracePt t="264280" x="6121400" y="2927350"/>
          <p14:tracePt t="264297" x="6280150" y="2978150"/>
          <p14:tracePt t="264314" x="6388100" y="3016250"/>
          <p14:tracePt t="264331" x="6470650" y="3048000"/>
          <p14:tracePt t="264347" x="6559550" y="3079750"/>
          <p14:tracePt t="264364" x="6635750" y="3092450"/>
          <p14:tracePt t="264381" x="6686550" y="3098800"/>
          <p14:tracePt t="264397" x="6705600" y="3098800"/>
          <p14:tracePt t="264431" x="6711950" y="3098800"/>
          <p14:tracePt t="264447" x="6724650" y="3111500"/>
          <p14:tracePt t="264464" x="6756400" y="3136900"/>
          <p14:tracePt t="264481" x="6781800" y="3149600"/>
          <p14:tracePt t="264497" x="6794500" y="3155950"/>
          <p14:tracePt t="264531" x="6794500" y="3162300"/>
          <p14:tracePt t="264589" x="6794500" y="3168650"/>
          <p14:tracePt t="264606" x="6794500" y="3175000"/>
          <p14:tracePt t="264614" x="6794500" y="3181350"/>
          <p14:tracePt t="264630" x="6794500" y="3219450"/>
          <p14:tracePt t="264648" x="6794500" y="3238500"/>
          <p14:tracePt t="264664" x="6788150" y="3238500"/>
          <p14:tracePt t="264966" x="6794500" y="3238500"/>
          <p14:tracePt t="265029" x="6794500" y="3232150"/>
          <p14:tracePt t="265037" x="6800850" y="3232150"/>
          <p14:tracePt t="265047" x="6800850" y="3225800"/>
          <p14:tracePt t="265064" x="6807200" y="3225800"/>
          <p14:tracePt t="265081" x="6813550" y="3213100"/>
          <p14:tracePt t="265097" x="6832600" y="3206750"/>
          <p14:tracePt t="265114" x="6845300" y="3194050"/>
          <p14:tracePt t="265130" x="6858000" y="3181350"/>
          <p14:tracePt t="265147" x="6889750" y="3175000"/>
          <p14:tracePt t="265165" x="6991350" y="3175000"/>
          <p14:tracePt t="265181" x="7092950" y="3175000"/>
          <p14:tracePt t="265197" x="7226300" y="3175000"/>
          <p14:tracePt t="265214" x="7346950" y="3175000"/>
          <p14:tracePt t="265230" x="7448550" y="3175000"/>
          <p14:tracePt t="265247" x="7512050" y="3181350"/>
          <p14:tracePt t="265264" x="7537450" y="3181350"/>
          <p14:tracePt t="265282" x="7550150" y="3187700"/>
          <p14:tracePt t="265297" x="7569200" y="3187700"/>
          <p14:tracePt t="265314" x="7581900" y="3187700"/>
          <p14:tracePt t="265331" x="7607300" y="3187700"/>
          <p14:tracePt t="265347" x="7613650" y="3187700"/>
          <p14:tracePt t="266486" x="7613650" y="3200400"/>
          <p14:tracePt t="266493" x="7600950" y="3206750"/>
          <p14:tracePt t="266501" x="7588250" y="3213100"/>
          <p14:tracePt t="266514" x="7575550" y="3213100"/>
          <p14:tracePt t="266531" x="7556500" y="3213100"/>
          <p14:tracePt t="266574" x="7550150" y="3213100"/>
          <p14:tracePt t="266582" x="7531100" y="3213100"/>
          <p14:tracePt t="266597" x="7486650" y="3219450"/>
          <p14:tracePt t="266614" x="7416800" y="3219450"/>
          <p14:tracePt t="266631" x="7346950" y="3219450"/>
          <p14:tracePt t="266647" x="7283450" y="3219450"/>
          <p14:tracePt t="266664" x="7207250" y="3219450"/>
          <p14:tracePt t="266681" x="7131050" y="3219450"/>
          <p14:tracePt t="266698" x="7067550" y="3219450"/>
          <p14:tracePt t="266714" x="7010400" y="3219450"/>
          <p14:tracePt t="266731" x="6953250" y="3219450"/>
          <p14:tracePt t="266747" x="6896100" y="3219450"/>
          <p14:tracePt t="266764" x="6838950" y="3219450"/>
          <p14:tracePt t="266781" x="6769100" y="3219450"/>
          <p14:tracePt t="266798" x="6743700" y="3219450"/>
          <p14:tracePt t="266814" x="6705600" y="3206750"/>
          <p14:tracePt t="266830" x="6667500" y="3206750"/>
          <p14:tracePt t="266847" x="6604000" y="3200400"/>
          <p14:tracePt t="266864" x="6553200" y="3200400"/>
          <p14:tracePt t="266881" x="6527800" y="3200400"/>
          <p14:tracePt t="266898" x="6521450" y="3200400"/>
          <p14:tracePt t="266931" x="6527800" y="3200400"/>
          <p14:tracePt t="266964" x="6527800" y="3194050"/>
          <p14:tracePt t="267046" x="6534150" y="3194050"/>
          <p14:tracePt t="267053" x="6559550" y="3194050"/>
          <p14:tracePt t="267064" x="6604000" y="3194050"/>
          <p14:tracePt t="267081" x="6756400" y="3194050"/>
          <p14:tracePt t="267098" x="6927850" y="3194050"/>
          <p14:tracePt t="267114" x="7112000" y="3187700"/>
          <p14:tracePt t="267131" x="7289800" y="3187700"/>
          <p14:tracePt t="267147" x="7435850" y="3187700"/>
          <p14:tracePt t="267164" x="7562850" y="3187700"/>
          <p14:tracePt t="267181" x="7670800" y="3187700"/>
          <p14:tracePt t="267183" x="7708900" y="3187700"/>
          <p14:tracePt t="267197" x="7753350" y="3187700"/>
          <p14:tracePt t="267215" x="7772400" y="3187700"/>
          <p14:tracePt t="267398" x="7766050" y="3187700"/>
          <p14:tracePt t="267406" x="7747000" y="3187700"/>
          <p14:tracePt t="267414" x="7734300" y="3187700"/>
          <p14:tracePt t="267431" x="7664450" y="3187700"/>
          <p14:tracePt t="267447" x="7556500" y="3181350"/>
          <p14:tracePt t="267464" x="7416800" y="3181350"/>
          <p14:tracePt t="267481" x="7277100" y="3181350"/>
          <p14:tracePt t="267497" x="7169150" y="3181350"/>
          <p14:tracePt t="267514" x="7080250" y="3175000"/>
          <p14:tracePt t="267531" x="7023100" y="3175000"/>
          <p14:tracePt t="267547" x="6985000" y="3175000"/>
          <p14:tracePt t="267564" x="6946900" y="3175000"/>
          <p14:tracePt t="267581" x="6896100" y="3168650"/>
          <p14:tracePt t="267597" x="6877050" y="3168650"/>
          <p14:tracePt t="267614" x="6870700" y="3168650"/>
          <p14:tracePt t="267631" x="6864350" y="3168650"/>
          <p14:tracePt t="267701" x="6858000" y="3168650"/>
          <p14:tracePt t="267718" x="6851650" y="3168650"/>
          <p14:tracePt t="267733" x="6838950" y="3168650"/>
          <p14:tracePt t="267742" x="6832600" y="3168650"/>
          <p14:tracePt t="267749" x="6807200" y="3168650"/>
          <p14:tracePt t="267764" x="6781800" y="3168650"/>
          <p14:tracePt t="267781" x="6680200" y="3168650"/>
          <p14:tracePt t="267797" x="6623050" y="3168650"/>
          <p14:tracePt t="267814" x="6584950" y="3168650"/>
          <p14:tracePt t="267831" x="6553200" y="3168650"/>
          <p14:tracePt t="267847" x="6546850" y="3168650"/>
          <p14:tracePt t="267864" x="6534150" y="3168650"/>
          <p14:tracePt t="268061" x="6540500" y="3168650"/>
          <p14:tracePt t="268070" x="6546850" y="3168650"/>
          <p14:tracePt t="268078" x="6565900" y="3168650"/>
          <p14:tracePt t="268085" x="6578600" y="3168650"/>
          <p14:tracePt t="268097" x="6584950" y="3168650"/>
          <p14:tracePt t="268114" x="6604000" y="3168650"/>
          <p14:tracePt t="268131" x="6635750" y="3168650"/>
          <p14:tracePt t="268147" x="6654800" y="3162300"/>
          <p14:tracePt t="268165" x="6692900" y="3162300"/>
          <p14:tracePt t="268181" x="6724650" y="3155950"/>
          <p14:tracePt t="268197" x="6756400" y="3149600"/>
          <p14:tracePt t="268214" x="6788150" y="3136900"/>
          <p14:tracePt t="268231" x="6813550" y="3136900"/>
          <p14:tracePt t="268248" x="6838950" y="3136900"/>
          <p14:tracePt t="268264" x="6858000" y="3136900"/>
          <p14:tracePt t="268282" x="6896100" y="3136900"/>
          <p14:tracePt t="268298" x="6953250" y="3136900"/>
          <p14:tracePt t="268314" x="7004050" y="3136900"/>
          <p14:tracePt t="268331" x="7073900" y="3136900"/>
          <p14:tracePt t="268347" x="7150100" y="3136900"/>
          <p14:tracePt t="268364" x="7239000" y="3130550"/>
          <p14:tracePt t="268382" x="7366000" y="3130550"/>
          <p14:tracePt t="268397" x="7454900" y="3130550"/>
          <p14:tracePt t="268414" x="7543800" y="3130550"/>
          <p14:tracePt t="268431" x="7626350" y="3130550"/>
          <p14:tracePt t="268448" x="7689850" y="3130550"/>
          <p14:tracePt t="268464" x="7740650" y="3130550"/>
          <p14:tracePt t="268481" x="7766050" y="3130550"/>
          <p14:tracePt t="268498" x="7785100" y="3130550"/>
          <p14:tracePt t="268514" x="7791450" y="3124200"/>
          <p14:tracePt t="268531" x="7797800" y="3124200"/>
          <p14:tracePt t="268638" x="7791450" y="3124200"/>
          <p14:tracePt t="268653" x="7785100" y="3124200"/>
          <p14:tracePt t="268662" x="7772400" y="3124200"/>
          <p14:tracePt t="268670" x="7766050" y="3124200"/>
          <p14:tracePt t="268680" x="7759700" y="3124200"/>
          <p14:tracePt t="268698" x="7747000" y="3124200"/>
          <p14:tracePt t="268731" x="7740650" y="3124200"/>
          <p14:tracePt t="268748" x="7734300" y="3124200"/>
          <p14:tracePt t="268764" x="7721600" y="3124200"/>
          <p14:tracePt t="268766" x="7715250" y="3124200"/>
          <p14:tracePt t="268781" x="7708900" y="3124200"/>
          <p14:tracePt t="268870" x="7696200" y="3124200"/>
          <p14:tracePt t="268877" x="7689850" y="3124200"/>
          <p14:tracePt t="268885" x="7670800" y="3124200"/>
          <p14:tracePt t="268897" x="7639050" y="3124200"/>
          <p14:tracePt t="268914" x="7588250" y="3124200"/>
          <p14:tracePt t="268931" x="7531100" y="3124200"/>
          <p14:tracePt t="268947" x="7480300" y="3124200"/>
          <p14:tracePt t="268964" x="7448550" y="3124200"/>
          <p14:tracePt t="268966" x="7442200" y="3124200"/>
          <p14:tracePt t="268981" x="7429500" y="3124200"/>
          <p14:tracePt t="268997" x="7404100" y="3149600"/>
          <p14:tracePt t="269014" x="7353300" y="3181350"/>
          <p14:tracePt t="269030" x="7277100" y="3232150"/>
          <p14:tracePt t="269047" x="7219950" y="3314700"/>
          <p14:tracePt t="269064" x="7194550" y="3384550"/>
          <p14:tracePt t="269081" x="7181850" y="3435350"/>
          <p14:tracePt t="269097" x="7169150" y="3454400"/>
          <p14:tracePt t="269114" x="7156450" y="3479800"/>
          <p14:tracePt t="269130" x="7150100" y="3505200"/>
          <p14:tracePt t="269147" x="7143750" y="3524250"/>
          <p14:tracePt t="269164" x="7137400" y="3536950"/>
          <p14:tracePt t="269181" x="7137400" y="3549650"/>
          <p14:tracePt t="269183" x="7137400" y="3562350"/>
          <p14:tracePt t="269197" x="7124700" y="3600450"/>
          <p14:tracePt t="269214" x="7118350" y="3638550"/>
          <p14:tracePt t="269231" x="7118350" y="3670300"/>
          <p14:tracePt t="269247" x="7118350" y="3695700"/>
          <p14:tracePt t="269264" x="7118350" y="3702050"/>
          <p14:tracePt t="269281" x="7118350" y="3714750"/>
          <p14:tracePt t="269297" x="7118350" y="3721100"/>
          <p14:tracePt t="269314" x="7118350" y="3727450"/>
          <p14:tracePt t="269330" x="7118350" y="3733800"/>
          <p14:tracePt t="269494" x="7124700" y="3733800"/>
          <p14:tracePt t="269733" x="7112000" y="3740150"/>
          <p14:tracePt t="269742" x="7105650" y="3746500"/>
          <p14:tracePt t="269749" x="7092950" y="3752850"/>
          <p14:tracePt t="269764" x="7080250" y="3752850"/>
          <p14:tracePt t="269781" x="7061200" y="3765550"/>
          <p14:tracePt t="269797" x="7054850" y="3765550"/>
          <p14:tracePt t="269878" x="7048500" y="3765550"/>
          <p14:tracePt t="269885" x="7042150" y="3765550"/>
          <p14:tracePt t="269897" x="7035800" y="3765550"/>
          <p14:tracePt t="269914" x="7023100" y="3771900"/>
          <p14:tracePt t="269931" x="6991350" y="3771900"/>
          <p14:tracePt t="269948" x="6959600" y="3778250"/>
          <p14:tracePt t="269964" x="6921500" y="3790950"/>
          <p14:tracePt t="269966" x="6902450" y="3790950"/>
          <p14:tracePt t="269981" x="6845300" y="3790950"/>
          <p14:tracePt t="269998" x="6788150" y="3790950"/>
          <p14:tracePt t="270014" x="6724650" y="3803650"/>
          <p14:tracePt t="270031" x="6673850" y="3803650"/>
          <p14:tracePt t="270047" x="6642100" y="3810000"/>
          <p14:tracePt t="270064" x="6616700" y="3810000"/>
          <p14:tracePt t="270081" x="6578600" y="3810000"/>
          <p14:tracePt t="270098" x="6534150" y="3810000"/>
          <p14:tracePt t="270114" x="6496050" y="3810000"/>
          <p14:tracePt t="270131" x="6464300" y="3810000"/>
          <p14:tracePt t="270147" x="6451600" y="3810000"/>
          <p14:tracePt t="270166" x="6407150" y="3810000"/>
          <p14:tracePt t="270181" x="6388100" y="3810000"/>
          <p14:tracePt t="270198" x="6324600" y="3810000"/>
          <p14:tracePt t="270214" x="6292850" y="3810000"/>
          <p14:tracePt t="270231" x="6273800" y="3810000"/>
          <p14:tracePt t="270247" x="6267450" y="3810000"/>
          <p14:tracePt t="270566" x="6267450" y="3803650"/>
          <p14:tracePt t="270670" x="6267450" y="3797300"/>
          <p14:tracePt t="271094" x="6254750" y="3797300"/>
          <p14:tracePt t="271101" x="6235700" y="3797300"/>
          <p14:tracePt t="271110" x="6203950" y="3797300"/>
          <p14:tracePt t="271117" x="6178550" y="3797300"/>
          <p14:tracePt t="271130" x="6140450" y="3797300"/>
          <p14:tracePt t="271148" x="6064250" y="3797300"/>
          <p14:tracePt t="271164" x="5975350" y="3797300"/>
          <p14:tracePt t="271166" x="5943600" y="3797300"/>
          <p14:tracePt t="271181" x="5905500" y="3797300"/>
          <p14:tracePt t="271198" x="5829300" y="3778250"/>
          <p14:tracePt t="271214" x="5772150" y="3771900"/>
          <p14:tracePt t="271231" x="5702300" y="3771900"/>
          <p14:tracePt t="271247" x="5626100" y="3771900"/>
          <p14:tracePt t="271264" x="5556250" y="3771900"/>
          <p14:tracePt t="271281" x="5505450" y="3765550"/>
          <p14:tracePt t="271297" x="5461000" y="3765550"/>
          <p14:tracePt t="271314" x="5410200" y="3765550"/>
          <p14:tracePt t="271331" x="5372100" y="3765550"/>
          <p14:tracePt t="271348" x="5334000" y="3765550"/>
          <p14:tracePt t="271364" x="5295900" y="3765550"/>
          <p14:tracePt t="271366" x="5283200" y="3765550"/>
          <p14:tracePt t="271381" x="5251450" y="3765550"/>
          <p14:tracePt t="271397" x="5219700" y="3765550"/>
          <p14:tracePt t="271414" x="5194300" y="3765550"/>
          <p14:tracePt t="271431" x="5181600" y="3765550"/>
          <p14:tracePt t="271447" x="5175250" y="3765550"/>
          <p14:tracePt t="271894" x="5175250" y="3759200"/>
          <p14:tracePt t="273214" x="5168900" y="3759200"/>
          <p14:tracePt t="273222" x="5130800" y="3759200"/>
          <p14:tracePt t="273230" x="5105400" y="3771900"/>
          <p14:tracePt t="273248" x="5010150" y="3784600"/>
          <p14:tracePt t="273264" x="4889500" y="3784600"/>
          <p14:tracePt t="273281" x="4781550" y="3784600"/>
          <p14:tracePt t="273297" x="4686300" y="3790950"/>
          <p14:tracePt t="273314" x="4622800" y="3803650"/>
          <p14:tracePt t="273331" x="4572000" y="3810000"/>
          <p14:tracePt t="273347" x="4565650" y="3810000"/>
          <p14:tracePt t="273454" x="4559300" y="3810000"/>
          <p14:tracePt t="273462" x="4552950" y="3810000"/>
          <p14:tracePt t="273469" x="4546600" y="3816350"/>
          <p14:tracePt t="273480" x="4533900" y="3822700"/>
          <p14:tracePt t="273498" x="4495800" y="3829050"/>
          <p14:tracePt t="273514" x="4483100" y="3835400"/>
          <p14:tracePt t="273574" x="4483100" y="3841750"/>
          <p14:tracePt t="273966" x="4495800" y="3841750"/>
          <p14:tracePt t="273975" x="4502150" y="3841750"/>
          <p14:tracePt t="273982" x="4521200" y="3848100"/>
          <p14:tracePt t="273997" x="4540250" y="3854450"/>
          <p14:tracePt t="274014" x="4565650" y="3867150"/>
          <p14:tracePt t="274031" x="4597400" y="3867150"/>
          <p14:tracePt t="274047" x="4629150" y="3867150"/>
          <p14:tracePt t="274064" x="4667250" y="3867150"/>
          <p14:tracePt t="274081" x="4705350" y="3867150"/>
          <p14:tracePt t="274097" x="4762500" y="3867150"/>
          <p14:tracePt t="274114" x="4838700" y="3867150"/>
          <p14:tracePt t="274131" x="4921250" y="3867150"/>
          <p14:tracePt t="274148" x="5022850" y="3867150"/>
          <p14:tracePt t="274164" x="5111750" y="3867150"/>
          <p14:tracePt t="274166" x="5156200" y="3867150"/>
          <p14:tracePt t="274181" x="5187950" y="3867150"/>
          <p14:tracePt t="274197" x="5302250" y="3867150"/>
          <p14:tracePt t="274214" x="5397500" y="3867150"/>
          <p14:tracePt t="274231" x="5492750" y="3867150"/>
          <p14:tracePt t="274247" x="5588000" y="3867150"/>
          <p14:tracePt t="274264" x="5689600" y="3867150"/>
          <p14:tracePt t="274281" x="5784850" y="3867150"/>
          <p14:tracePt t="274297" x="5880100" y="3867150"/>
          <p14:tracePt t="274314" x="5975350" y="3867150"/>
          <p14:tracePt t="274331" x="6076950" y="3867150"/>
          <p14:tracePt t="274347" x="6172200" y="3867150"/>
          <p14:tracePt t="274364" x="6273800" y="3873500"/>
          <p14:tracePt t="274381" x="6400800" y="3873500"/>
          <p14:tracePt t="274398" x="6489700" y="3873500"/>
          <p14:tracePt t="274414" x="6578600" y="3873500"/>
          <p14:tracePt t="274431" x="6673850" y="3873500"/>
          <p14:tracePt t="274447" x="6775450" y="3873500"/>
          <p14:tracePt t="274464" x="6889750" y="3873500"/>
          <p14:tracePt t="274481" x="7016750" y="3873500"/>
          <p14:tracePt t="274498" x="7131050" y="3873500"/>
          <p14:tracePt t="274514" x="7207250" y="3873500"/>
          <p14:tracePt t="274531" x="7258050" y="3873500"/>
          <p14:tracePt t="274547" x="7289800" y="3873500"/>
          <p14:tracePt t="274564" x="7308850" y="3867150"/>
          <p14:tracePt t="274580" x="7321550" y="3860800"/>
          <p14:tracePt t="274653" x="7315200" y="3860800"/>
          <p14:tracePt t="274662" x="7308850" y="3860800"/>
          <p14:tracePt t="274670" x="7289800" y="3860800"/>
          <p14:tracePt t="274681" x="7264400" y="3860800"/>
          <p14:tracePt t="274697" x="7181850" y="3860800"/>
          <p14:tracePt t="274714" x="7035800" y="3860800"/>
          <p14:tracePt t="274731" x="6832600" y="3873500"/>
          <p14:tracePt t="274747" x="6584950" y="3873500"/>
          <p14:tracePt t="274764" x="6311900" y="3873500"/>
          <p14:tracePt t="274782" x="5930900" y="3879850"/>
          <p14:tracePt t="274798" x="5715000" y="3879850"/>
          <p14:tracePt t="274814" x="5518150" y="3879850"/>
          <p14:tracePt t="274831" x="5353050" y="3886200"/>
          <p14:tracePt t="274847" x="5238750" y="3886200"/>
          <p14:tracePt t="274864" x="5156200" y="3886200"/>
          <p14:tracePt t="274881" x="5086350" y="3886200"/>
          <p14:tracePt t="274897" x="5022850" y="3879850"/>
          <p14:tracePt t="274914" x="4978400" y="3879850"/>
          <p14:tracePt t="274931" x="4946650" y="3879850"/>
          <p14:tracePt t="274947" x="4902200" y="3879850"/>
          <p14:tracePt t="274964" x="4851400" y="3879850"/>
          <p14:tracePt t="274981" x="4749800" y="3879850"/>
          <p14:tracePt t="274997" x="4699000" y="3879850"/>
          <p14:tracePt t="275014" x="4660900" y="3879850"/>
          <p14:tracePt t="275031" x="4641850" y="3879850"/>
          <p14:tracePt t="275047" x="4629150" y="3879850"/>
          <p14:tracePt t="275064" x="4610100" y="3879850"/>
          <p14:tracePt t="275080" x="4597400" y="3879850"/>
          <p14:tracePt t="275097" x="4591050" y="3879850"/>
          <p14:tracePt t="275141" x="4584700" y="3879850"/>
          <p14:tracePt t="275182" x="4584700" y="3873500"/>
          <p14:tracePt t="275261" x="4603750" y="3873500"/>
          <p14:tracePt t="275270" x="4616450" y="3873500"/>
          <p14:tracePt t="275278" x="4629150" y="3873500"/>
          <p14:tracePt t="275286" x="4648200" y="3873500"/>
          <p14:tracePt t="275297" x="4667250" y="3873500"/>
          <p14:tracePt t="275314" x="4705350" y="3867150"/>
          <p14:tracePt t="275331" x="4756150" y="3867150"/>
          <p14:tracePt t="275347" x="4813300" y="3867150"/>
          <p14:tracePt t="275364" x="4883150" y="3867150"/>
          <p14:tracePt t="275381" x="4984750" y="3867150"/>
          <p14:tracePt t="275398" x="5067300" y="3860800"/>
          <p14:tracePt t="275414" x="5137150" y="3860800"/>
          <p14:tracePt t="275431" x="5207000" y="3860800"/>
          <p14:tracePt t="275448" x="5264150" y="3854450"/>
          <p14:tracePt t="275464" x="5321300" y="3854450"/>
          <p14:tracePt t="275481" x="5378450" y="3854450"/>
          <p14:tracePt t="275497" x="5422900" y="3854450"/>
          <p14:tracePt t="275514" x="5473700" y="3854450"/>
          <p14:tracePt t="275531" x="5511800" y="3854450"/>
          <p14:tracePt t="275548" x="5562600" y="3854450"/>
          <p14:tracePt t="275564" x="5613400" y="3854450"/>
          <p14:tracePt t="275567" x="5645150" y="3854450"/>
          <p14:tracePt t="275581" x="5683250" y="3854450"/>
          <p14:tracePt t="275597" x="5791200" y="3860800"/>
          <p14:tracePt t="275614" x="5861050" y="3860800"/>
          <p14:tracePt t="275631" x="5924550" y="3860800"/>
          <p14:tracePt t="275647" x="5981700" y="3860800"/>
          <p14:tracePt t="275664" x="6032500" y="3860800"/>
          <p14:tracePt t="275680" x="6083300" y="3860800"/>
          <p14:tracePt t="275697" x="6134100" y="3860800"/>
          <p14:tracePt t="275714" x="6172200" y="3860800"/>
          <p14:tracePt t="275731" x="6210300" y="3860800"/>
          <p14:tracePt t="275748" x="6248400" y="3860800"/>
          <p14:tracePt t="275764" x="6299200" y="3860800"/>
          <p14:tracePt t="275766" x="6330950" y="3860800"/>
          <p14:tracePt t="275782" x="6394450" y="3860800"/>
          <p14:tracePt t="275798" x="6477000" y="3860800"/>
          <p14:tracePt t="275815" x="6553200" y="3860800"/>
          <p14:tracePt t="275831" x="6616700" y="3860800"/>
          <p14:tracePt t="275848" x="6667500" y="3860800"/>
          <p14:tracePt t="275864" x="6718300" y="3860800"/>
          <p14:tracePt t="275880" x="6769100" y="3860800"/>
          <p14:tracePt t="275897" x="6826250" y="3860800"/>
          <p14:tracePt t="275914" x="6883400" y="3860800"/>
          <p14:tracePt t="275931" x="6940550" y="3860800"/>
          <p14:tracePt t="275947" x="7004050" y="3860800"/>
          <p14:tracePt t="275964" x="7067550" y="3860800"/>
          <p14:tracePt t="275981" x="7124700" y="3860800"/>
          <p14:tracePt t="275997" x="7175500" y="3860800"/>
          <p14:tracePt t="276014" x="7200900" y="3860800"/>
          <p14:tracePt t="276031" x="7213600" y="3860800"/>
          <p14:tracePt t="276048" x="7226300" y="3860800"/>
          <p14:tracePt t="276064" x="7232650" y="3860800"/>
          <p14:tracePt t="276081" x="7245350" y="3854450"/>
          <p14:tracePt t="276098" x="7258050" y="3854450"/>
          <p14:tracePt t="276114" x="7277100" y="3848100"/>
          <p14:tracePt t="276131" x="7289800" y="3848100"/>
          <p14:tracePt t="276148" x="7296150" y="3848100"/>
          <p14:tracePt t="276246" x="7296150" y="3841750"/>
          <p14:tracePt t="276430" x="7296150" y="3848100"/>
          <p14:tracePt t="276782" x="7289800" y="3848100"/>
          <p14:tracePt t="276790" x="7283450" y="3848100"/>
          <p14:tracePt t="276798" x="7277100" y="3848100"/>
          <p14:tracePt t="276814" x="7264400" y="3848100"/>
          <p14:tracePt t="276831" x="7251700" y="3848100"/>
          <p14:tracePt t="276847" x="7232650" y="3848100"/>
          <p14:tracePt t="276864" x="7213600" y="3848100"/>
          <p14:tracePt t="276881" x="7200900" y="3848100"/>
          <p14:tracePt t="276897" x="7194550" y="3848100"/>
          <p14:tracePt t="277310" x="7194550" y="3841750"/>
          <p14:tracePt t="277782" x="7200900" y="3841750"/>
          <p14:tracePt t="277806" x="7219950" y="3835400"/>
          <p14:tracePt t="277814" x="7245350" y="3797300"/>
          <p14:tracePt t="277831" x="7296150" y="3714750"/>
          <p14:tracePt t="277848" x="7372350" y="3606800"/>
          <p14:tracePt t="277864" x="7423150" y="3505200"/>
          <p14:tracePt t="277881" x="7461250" y="3422650"/>
          <p14:tracePt t="277897" x="7480300" y="3371850"/>
          <p14:tracePt t="277914" x="7493000" y="3340100"/>
          <p14:tracePt t="277931" x="7499350" y="3314700"/>
          <p14:tracePt t="277948" x="7505700" y="3276600"/>
          <p14:tracePt t="277964" x="7518400" y="3219450"/>
          <p14:tracePt t="277981" x="7537450" y="3175000"/>
          <p14:tracePt t="277997" x="7550150" y="3130550"/>
          <p14:tracePt t="278014" x="7556500" y="3111500"/>
          <p14:tracePt t="278031" x="7569200" y="3079750"/>
          <p14:tracePt t="278047" x="7581900" y="3067050"/>
          <p14:tracePt t="278064" x="7581900" y="3054350"/>
          <p14:tracePt t="278134" x="7569200" y="3054350"/>
          <p14:tracePt t="278149" x="7562850" y="3048000"/>
          <p14:tracePt t="278164" x="7543800" y="3035300"/>
          <p14:tracePt t="278181" x="7505700" y="3009900"/>
          <p14:tracePt t="278198" x="7486650" y="2997200"/>
          <p14:tracePt t="278215" x="7473950" y="2971800"/>
          <p14:tracePt t="278231" x="7467600" y="2940050"/>
          <p14:tracePt t="278247" x="7461250" y="2895600"/>
          <p14:tracePt t="278264" x="7461250" y="2851150"/>
          <p14:tracePt t="278281" x="7461250" y="2813050"/>
          <p14:tracePt t="278297" x="7461250" y="2781300"/>
          <p14:tracePt t="278314" x="7461250" y="2743200"/>
          <p14:tracePt t="278331" x="7473950" y="2705100"/>
          <p14:tracePt t="278348" x="7505700" y="2679700"/>
          <p14:tracePt t="278365" x="7562850" y="2641600"/>
          <p14:tracePt t="278381" x="7613650" y="2628900"/>
          <p14:tracePt t="278397" x="7658100" y="2628900"/>
          <p14:tracePt t="278414" x="7708900" y="2628900"/>
          <p14:tracePt t="278431" x="7753350" y="2628900"/>
          <p14:tracePt t="278448" x="7785100" y="2628900"/>
          <p14:tracePt t="278464" x="7797800" y="2635250"/>
          <p14:tracePt t="278482" x="7804150" y="2667000"/>
          <p14:tracePt t="278497" x="7823200" y="2724150"/>
          <p14:tracePt t="278514" x="7835900" y="2787650"/>
          <p14:tracePt t="278531" x="7842250" y="2844800"/>
          <p14:tracePt t="278547" x="7842250" y="2895600"/>
          <p14:tracePt t="278564" x="7842250" y="2946400"/>
          <p14:tracePt t="278581" x="7816850" y="2990850"/>
          <p14:tracePt t="278598" x="7727950" y="3041650"/>
          <p14:tracePt t="278614" x="7645400" y="3067050"/>
          <p14:tracePt t="278631" x="7543800" y="3098800"/>
          <p14:tracePt t="278647" x="7442200" y="3124200"/>
          <p14:tracePt t="278664" x="7353300" y="3143250"/>
          <p14:tracePt t="278681" x="7296150" y="3155950"/>
          <p14:tracePt t="278697" x="7239000" y="3155950"/>
          <p14:tracePt t="278715" x="7213600" y="3155950"/>
          <p14:tracePt t="278731" x="7200900" y="3155950"/>
          <p14:tracePt t="278748" x="7188200" y="3155950"/>
          <p14:tracePt t="278764" x="7143750" y="3155950"/>
          <p14:tracePt t="278766" x="7105650" y="3155950"/>
          <p14:tracePt t="278782" x="6991350" y="3187700"/>
          <p14:tracePt t="278798" x="6832600" y="3257550"/>
          <p14:tracePt t="278814" x="6610350" y="3384550"/>
          <p14:tracePt t="278831" x="6337300" y="3568700"/>
          <p14:tracePt t="278847" x="6057900" y="3727450"/>
          <p14:tracePt t="278864" x="5803900" y="3829050"/>
          <p14:tracePt t="278881" x="5619750" y="3892550"/>
          <p14:tracePt t="278897" x="5473700" y="3943350"/>
          <p14:tracePt t="278914" x="5365750" y="4000500"/>
          <p14:tracePt t="278931" x="5238750" y="4051300"/>
          <p14:tracePt t="278948" x="5111750" y="4114800"/>
          <p14:tracePt t="278964" x="5010150" y="4152900"/>
          <p14:tracePt t="278965" x="4984750" y="4146550"/>
          <p14:tracePt t="278981" x="4972050" y="4146550"/>
          <p14:tracePt t="278997" x="4933950" y="4146550"/>
          <p14:tracePt t="279014" x="4883150" y="4165600"/>
          <p14:tracePt t="279031" x="4819650" y="4178300"/>
          <p14:tracePt t="279047" x="4756150" y="4203700"/>
          <p14:tracePt t="279064" x="4705350" y="4222750"/>
          <p14:tracePt t="279081" x="4667250" y="4229100"/>
          <p14:tracePt t="279098" x="4641850" y="4235450"/>
          <p14:tracePt t="279114" x="4616450" y="4235450"/>
          <p14:tracePt t="279131" x="4597400" y="4248150"/>
          <p14:tracePt t="279147" x="4591050" y="4248150"/>
          <p14:tracePt t="279206" x="4584700" y="4248150"/>
          <p14:tracePt t="279229" x="4584700" y="4254500"/>
          <p14:tracePt t="279237" x="4572000" y="4254500"/>
          <p14:tracePt t="279247" x="4559300" y="4260850"/>
          <p14:tracePt t="279264" x="4546600" y="4273550"/>
          <p14:tracePt t="279281" x="4533900" y="4279900"/>
          <p14:tracePt t="279297" x="4521200" y="4286250"/>
          <p14:tracePt t="279314" x="4514850" y="4286250"/>
          <p14:tracePt t="279446" x="4514850" y="4279900"/>
          <p14:tracePt t="279583" x="4521200" y="4279900"/>
          <p14:tracePt t="279590" x="4533900" y="4279900"/>
          <p14:tracePt t="279598" x="4540250" y="4279900"/>
          <p14:tracePt t="279614" x="4559300" y="4279900"/>
          <p14:tracePt t="279631" x="4565650" y="4279900"/>
          <p14:tracePt t="279647" x="4578350" y="4279900"/>
          <p14:tracePt t="279664" x="4603750" y="4279900"/>
          <p14:tracePt t="279681" x="4629150" y="4279900"/>
          <p14:tracePt t="279697" x="4673600" y="4279900"/>
          <p14:tracePt t="279714" x="4730750" y="4279900"/>
          <p14:tracePt t="279731" x="4806950" y="4279900"/>
          <p14:tracePt t="279747" x="4883150" y="4279900"/>
          <p14:tracePt t="279764" x="4972050" y="4279900"/>
          <p14:tracePt t="279781" x="5054600" y="4279900"/>
          <p14:tracePt t="279782" x="5092700" y="4279900"/>
          <p14:tracePt t="279797" x="5162550" y="4279900"/>
          <p14:tracePt t="279815" x="5213350" y="4279900"/>
          <p14:tracePt t="279831" x="5264150" y="4279900"/>
          <p14:tracePt t="279847" x="5340350" y="4279900"/>
          <p14:tracePt t="279864" x="5429250" y="4267200"/>
          <p14:tracePt t="279881" x="5524500" y="4267200"/>
          <p14:tracePt t="279897" x="5626100" y="4267200"/>
          <p14:tracePt t="279914" x="5708650" y="4267200"/>
          <p14:tracePt t="279931" x="5778500" y="4267200"/>
          <p14:tracePt t="279947" x="5835650" y="4267200"/>
          <p14:tracePt t="279964" x="5880100" y="4260850"/>
          <p14:tracePt t="279981" x="5930900" y="4260850"/>
          <p14:tracePt t="279997" x="5981700" y="4260850"/>
          <p14:tracePt t="280014" x="6000750" y="4260850"/>
          <p14:tracePt t="280031" x="6013450" y="4260850"/>
          <p14:tracePt t="280064" x="6019800" y="4260850"/>
          <p14:tracePt t="280878" x="6026150" y="4260850"/>
          <p14:tracePt t="280893" x="6032500" y="4260850"/>
          <p14:tracePt t="280901" x="6038850" y="4260850"/>
          <p14:tracePt t="280914" x="6045200" y="4260850"/>
          <p14:tracePt t="280930" x="6051550" y="4260850"/>
          <p14:tracePt t="280948" x="6057900" y="4260850"/>
          <p14:tracePt t="280964" x="6076950" y="4254500"/>
          <p14:tracePt t="280967" x="6096000" y="4254500"/>
          <p14:tracePt t="280981" x="6127750" y="4254500"/>
          <p14:tracePt t="280998" x="6273800" y="4254500"/>
          <p14:tracePt t="281014" x="6394450" y="4248150"/>
          <p14:tracePt t="281031" x="6515100" y="4248150"/>
          <p14:tracePt t="281047" x="6610350" y="4248150"/>
          <p14:tracePt t="281064" x="6692900" y="4248150"/>
          <p14:tracePt t="281081" x="6769100" y="4248150"/>
          <p14:tracePt t="281098" x="6819900" y="4248150"/>
          <p14:tracePt t="281115" x="6883400" y="4248150"/>
          <p14:tracePt t="281131" x="6934200" y="4248150"/>
          <p14:tracePt t="281147" x="6985000" y="4248150"/>
          <p14:tracePt t="281164" x="7029450" y="4248150"/>
          <p14:tracePt t="281181" x="7086600" y="4248150"/>
          <p14:tracePt t="281198" x="7143750" y="4248150"/>
          <p14:tracePt t="281214" x="7181850" y="4241800"/>
          <p14:tracePt t="281231" x="7219950" y="4235450"/>
          <p14:tracePt t="281248" x="7251700" y="4235450"/>
          <p14:tracePt t="281264" x="7283450" y="4235450"/>
          <p14:tracePt t="281281" x="7315200" y="4229100"/>
          <p14:tracePt t="281298" x="7366000" y="4216400"/>
          <p14:tracePt t="281314" x="7429500" y="4203700"/>
          <p14:tracePt t="281331" x="7505700" y="4191000"/>
          <p14:tracePt t="281348" x="7581900" y="4184650"/>
          <p14:tracePt t="281364" x="7645400" y="4184650"/>
          <p14:tracePt t="281366" x="7677150" y="4184650"/>
          <p14:tracePt t="281381" x="7696200" y="4184650"/>
          <p14:tracePt t="281397" x="7766050" y="4184650"/>
          <p14:tracePt t="281414" x="7804150" y="4184650"/>
          <p14:tracePt t="281431" x="7842250" y="4184650"/>
          <p14:tracePt t="281447" x="7874000" y="4184650"/>
          <p14:tracePt t="281464" x="7924800" y="4184650"/>
          <p14:tracePt t="281481" x="7975600" y="4178300"/>
          <p14:tracePt t="281498" x="8020050" y="4171950"/>
          <p14:tracePt t="281514" x="8058150" y="4171950"/>
          <p14:tracePt t="281531" x="8089900" y="4171950"/>
          <p14:tracePt t="281547" x="8134350" y="4171950"/>
          <p14:tracePt t="281564" x="8185150" y="4171950"/>
          <p14:tracePt t="281581" x="8229600" y="4171950"/>
          <p14:tracePt t="281582" x="8248650" y="4171950"/>
          <p14:tracePt t="281597" x="8267700" y="4171950"/>
          <p14:tracePt t="281614" x="8280400" y="4171950"/>
          <p14:tracePt t="281631" x="8293100" y="4171950"/>
          <p14:tracePt t="281648" x="8312150" y="4171950"/>
          <p14:tracePt t="281664" x="8337550" y="4171950"/>
          <p14:tracePt t="281681" x="8369300" y="4178300"/>
          <p14:tracePt t="281697" x="8394700" y="4197350"/>
          <p14:tracePt t="281715" x="8420100" y="4203700"/>
          <p14:tracePt t="281731" x="8439150" y="4210050"/>
          <p14:tracePt t="281748" x="8464550" y="4229100"/>
          <p14:tracePt t="281764" x="8477250" y="4229100"/>
          <p14:tracePt t="281781" x="8489950" y="4235450"/>
          <p14:tracePt t="281797" x="8496300" y="4235450"/>
          <p14:tracePt t="282182" x="8496300" y="4241800"/>
          <p14:tracePt t="282245" x="8489950" y="4241800"/>
          <p14:tracePt t="285286" x="8477250" y="4241800"/>
          <p14:tracePt t="285294" x="8445500" y="4241800"/>
          <p14:tracePt t="285301" x="8401050" y="4241800"/>
          <p14:tracePt t="285314" x="8356600" y="4241800"/>
          <p14:tracePt t="285331" x="8248650" y="4241800"/>
          <p14:tracePt t="285348" x="8178800" y="4241800"/>
          <p14:tracePt t="285364" x="8159750" y="4241800"/>
          <p14:tracePt t="285382" x="8089900" y="4241800"/>
          <p14:tracePt t="285397" x="8007350" y="4241800"/>
          <p14:tracePt t="285414" x="7912100" y="4241800"/>
          <p14:tracePt t="285431" x="7816850" y="4241800"/>
          <p14:tracePt t="285448" x="7721600" y="4241800"/>
          <p14:tracePt t="285464" x="7607300" y="4241800"/>
          <p14:tracePt t="285481" x="7493000" y="4235450"/>
          <p14:tracePt t="285497" x="7372350" y="4241800"/>
          <p14:tracePt t="285514" x="7251700" y="4241800"/>
          <p14:tracePt t="285531" x="7143750" y="4241800"/>
          <p14:tracePt t="285547" x="7035800" y="4248150"/>
          <p14:tracePt t="285564" x="6927850" y="4248150"/>
          <p14:tracePt t="285581" x="6819900" y="4260850"/>
          <p14:tracePt t="285583" x="6762750" y="4267200"/>
          <p14:tracePt t="285597" x="6661150" y="4267200"/>
          <p14:tracePt t="285614" x="6572250" y="4279900"/>
          <p14:tracePt t="285631" x="6451600" y="4286250"/>
          <p14:tracePt t="285647" x="6292850" y="4305300"/>
          <p14:tracePt t="285664" x="6108700" y="4311650"/>
          <p14:tracePt t="285681" x="5924550" y="4311650"/>
          <p14:tracePt t="285697" x="5772150" y="4311650"/>
          <p14:tracePt t="285714" x="5632450" y="4311650"/>
          <p14:tracePt t="285731" x="5499100" y="4311650"/>
          <p14:tracePt t="285747" x="5372100" y="4324350"/>
          <p14:tracePt t="285764" x="5283200" y="4337050"/>
          <p14:tracePt t="285782" x="5194300" y="4337050"/>
          <p14:tracePt t="285797" x="5130800" y="4349750"/>
          <p14:tracePt t="285814" x="5041900" y="4349750"/>
          <p14:tracePt t="285831" x="4953000" y="4349750"/>
          <p14:tracePt t="285847" x="4870450" y="4356100"/>
          <p14:tracePt t="285864" x="4768850" y="4362450"/>
          <p14:tracePt t="285881" x="4648200" y="4362450"/>
          <p14:tracePt t="285897" x="4546600" y="4362450"/>
          <p14:tracePt t="285914" x="4489450" y="4362450"/>
          <p14:tracePt t="285931" x="4470400" y="4362450"/>
          <p14:tracePt t="286381" x="4483100" y="4368800"/>
          <p14:tracePt t="286390" x="4508500" y="4368800"/>
          <p14:tracePt t="286399" x="4540250" y="4368800"/>
          <p14:tracePt t="286414" x="4610100" y="4368800"/>
          <p14:tracePt t="286431" x="4718050" y="4330700"/>
          <p14:tracePt t="286447" x="4870450" y="4254500"/>
          <p14:tracePt t="286464" x="5054600" y="4159250"/>
          <p14:tracePt t="286481" x="5257800" y="4083050"/>
          <p14:tracePt t="286497" x="5467350" y="4019550"/>
          <p14:tracePt t="286514" x="5676900" y="3968750"/>
          <p14:tracePt t="286531" x="5842000" y="3917950"/>
          <p14:tracePt t="286548" x="5981700" y="3892550"/>
          <p14:tracePt t="286564" x="6121400" y="3892550"/>
          <p14:tracePt t="286566" x="6191250" y="3892550"/>
          <p14:tracePt t="286581" x="6324600" y="3892550"/>
          <p14:tracePt t="286597" x="6407150" y="3886200"/>
          <p14:tracePt t="286614" x="6438900" y="3886200"/>
          <p14:tracePt t="286631" x="6438900" y="3898900"/>
          <p14:tracePt t="286647" x="6438900" y="3930650"/>
          <p14:tracePt t="286664" x="6457950" y="3975100"/>
          <p14:tracePt t="286681" x="6457950" y="3981450"/>
          <p14:tracePt t="286894" x="6445250" y="3981450"/>
          <p14:tracePt t="286901" x="6438900" y="3981450"/>
          <p14:tracePt t="286910" x="6432550" y="3981450"/>
          <p14:tracePt t="286917" x="6426200" y="3981450"/>
          <p14:tracePt t="286942" x="6426200" y="3962400"/>
          <p14:tracePt t="286949" x="6426200" y="3937000"/>
          <p14:tracePt t="286964" x="6426200" y="3879850"/>
          <p14:tracePt t="286981" x="6496050" y="3613150"/>
          <p14:tracePt t="286997" x="6565900" y="3403600"/>
          <p14:tracePt t="287014" x="6604000" y="3194050"/>
          <p14:tracePt t="287031" x="6604000" y="2990850"/>
          <p14:tracePt t="287048" x="6604000" y="2819400"/>
          <p14:tracePt t="287065" x="6604000" y="2667000"/>
          <p14:tracePt t="287081" x="6604000" y="2533650"/>
          <p14:tracePt t="287097" x="6584950" y="2444750"/>
          <p14:tracePt t="287114" x="6578600" y="2413000"/>
          <p14:tracePt t="287131" x="6572250" y="2413000"/>
          <p14:tracePt t="287166" x="6572250" y="2419350"/>
          <p14:tracePt t="287181" x="6572250" y="2425700"/>
          <p14:tracePt t="287198" x="6572250" y="2438400"/>
          <p14:tracePt t="287214" x="6565900" y="2438400"/>
          <p14:tracePt t="287231" x="6559550" y="2451100"/>
          <p14:tracePt t="287248" x="6553200" y="2463800"/>
          <p14:tracePt t="287281" x="6553200" y="2470150"/>
          <p14:tracePt t="287390" x="6546850" y="2470150"/>
          <p14:tracePt t="287398" x="6546850" y="2482850"/>
          <p14:tracePt t="287414" x="6546850" y="2495550"/>
          <p14:tracePt t="287678" x="6540500" y="2495550"/>
          <p14:tracePt t="287685" x="6534150" y="2495550"/>
          <p14:tracePt t="287694" x="6527800" y="2495550"/>
          <p14:tracePt t="287701" x="6521450" y="2476500"/>
          <p14:tracePt t="287714" x="6515100" y="2463800"/>
          <p14:tracePt t="287731" x="6515100" y="2425700"/>
          <p14:tracePt t="287747" x="6515100" y="2393950"/>
          <p14:tracePt t="287765" x="6515100" y="2349500"/>
          <p14:tracePt t="287781" x="6508750" y="2305050"/>
          <p14:tracePt t="287798" x="6508750" y="2260600"/>
          <p14:tracePt t="287814" x="6508750" y="2235200"/>
          <p14:tracePt t="287831" x="6508750" y="2216150"/>
          <p14:tracePt t="287848" x="6502400" y="2197100"/>
          <p14:tracePt t="287864" x="6502400" y="2171700"/>
          <p14:tracePt t="287881" x="6502400" y="2127250"/>
          <p14:tracePt t="287897" x="6502400" y="2076450"/>
          <p14:tracePt t="287914" x="6502400" y="2032000"/>
          <p14:tracePt t="287931" x="6527800" y="1974850"/>
          <p14:tracePt t="287947" x="6584950" y="1892300"/>
          <p14:tracePt t="287964" x="6635750" y="1797050"/>
          <p14:tracePt t="287981" x="6692900" y="1701800"/>
          <p14:tracePt t="287982" x="6711950" y="1663700"/>
          <p14:tracePt t="287997" x="6750050" y="1593850"/>
          <p14:tracePt t="288014" x="6775450" y="1549400"/>
          <p14:tracePt t="288031" x="6807200" y="1511300"/>
          <p14:tracePt t="288048" x="6832600" y="1473200"/>
          <p14:tracePt t="288064" x="6864350" y="1441450"/>
          <p14:tracePt t="288081" x="6877050" y="1422400"/>
          <p14:tracePt t="288097" x="6877050" y="1416050"/>
          <p14:tracePt t="288114" x="6883400" y="1416050"/>
          <p14:tracePt t="288131" x="6889750" y="1403350"/>
          <p14:tracePt t="288148" x="6915150" y="1377950"/>
          <p14:tracePt t="288164" x="6959600" y="1333500"/>
          <p14:tracePt t="288181" x="7016750" y="1295400"/>
          <p14:tracePt t="288183" x="7042150" y="1270000"/>
          <p14:tracePt t="288198" x="7092950" y="1238250"/>
          <p14:tracePt t="288215" x="7118350" y="1212850"/>
          <p14:tracePt t="288231" x="7162800" y="1187450"/>
          <p14:tracePt t="288248" x="7226300" y="1143000"/>
          <p14:tracePt t="288264" x="7321550" y="1079500"/>
          <p14:tracePt t="288281" x="7429500" y="1016000"/>
          <p14:tracePt t="288297" x="7537450" y="965200"/>
          <p14:tracePt t="288314" x="7626350" y="939800"/>
          <p14:tracePt t="288331" x="7702550" y="901700"/>
          <p14:tracePt t="288348" x="7785100" y="876300"/>
          <p14:tracePt t="288365" x="7874000" y="844550"/>
          <p14:tracePt t="288367" x="7918450" y="831850"/>
          <p14:tracePt t="288381" x="7962900" y="819150"/>
          <p14:tracePt t="288397" x="8077200" y="781050"/>
          <p14:tracePt t="288414" x="8147050" y="755650"/>
          <p14:tracePt t="288431" x="8223250" y="736600"/>
          <p14:tracePt t="288448" x="8324850" y="717550"/>
          <p14:tracePt t="288464" x="8451850" y="698500"/>
          <p14:tracePt t="288481" x="8559800" y="679450"/>
          <p14:tracePt t="288499" x="8629650" y="673100"/>
          <p14:tracePt t="288514" x="8642350" y="673100"/>
          <p14:tracePt t="288661" x="8629650" y="685800"/>
          <p14:tracePt t="288670" x="8610600" y="698500"/>
          <p14:tracePt t="288678" x="8578850" y="717550"/>
          <p14:tracePt t="288686" x="8534400" y="730250"/>
          <p14:tracePt t="288697" x="8489950" y="749300"/>
          <p14:tracePt t="288714" x="8382000" y="781050"/>
          <p14:tracePt t="288731" x="8248650" y="831850"/>
          <p14:tracePt t="288748" x="8070850" y="882650"/>
          <p14:tracePt t="288764" x="7848600" y="996950"/>
          <p14:tracePt t="288766" x="7708900" y="1054100"/>
          <p14:tracePt t="288781" x="7435850" y="1200150"/>
          <p14:tracePt t="288798" x="7188200" y="1339850"/>
          <p14:tracePt t="288814" x="7023100" y="1447800"/>
          <p14:tracePt t="288831" x="6946900" y="1498600"/>
          <p14:tracePt t="288847" x="6921500" y="1524000"/>
          <p14:tracePt t="288864" x="6908800" y="1562100"/>
          <p14:tracePt t="288881" x="6889750" y="1606550"/>
          <p14:tracePt t="288897" x="6864350" y="1682750"/>
          <p14:tracePt t="288914" x="6832600" y="1765300"/>
          <p14:tracePt t="288931" x="6813550" y="1822450"/>
          <p14:tracePt t="288947" x="6794500" y="1879600"/>
          <p14:tracePt t="288964" x="6769100" y="1930400"/>
          <p14:tracePt t="288981" x="6756400" y="1962150"/>
          <p14:tracePt t="288997" x="6743700" y="2012950"/>
          <p14:tracePt t="289014" x="6737350" y="2025650"/>
          <p14:tracePt t="289031" x="6737350" y="2032000"/>
          <p14:tracePt t="289048" x="6737350" y="2038350"/>
          <p14:tracePt t="289081" x="6724650" y="2038350"/>
          <p14:tracePt t="289114" x="6711950" y="2044700"/>
          <p14:tracePt t="289131" x="6699250" y="2051050"/>
          <p14:tracePt t="289147" x="6667500" y="2051050"/>
          <p14:tracePt t="289166" x="6623050" y="2051050"/>
          <p14:tracePt t="289182" x="6584950" y="2051050"/>
          <p14:tracePt t="289197" x="6540500" y="2025650"/>
          <p14:tracePt t="289214" x="6508750" y="1981200"/>
          <p14:tracePt t="289231" x="6483350" y="1949450"/>
          <p14:tracePt t="289247" x="6470650" y="1879600"/>
          <p14:tracePt t="289264" x="6470650" y="1797050"/>
          <p14:tracePt t="289281" x="6477000" y="1701800"/>
          <p14:tracePt t="289297" x="6508750" y="1619250"/>
          <p14:tracePt t="289314" x="6559550" y="1549400"/>
          <p14:tracePt t="289331" x="6629400" y="1485900"/>
          <p14:tracePt t="289348" x="6724650" y="1441450"/>
          <p14:tracePt t="289364" x="6832600" y="1416050"/>
          <p14:tracePt t="289367" x="6889750" y="1403350"/>
          <p14:tracePt t="289381" x="6965950" y="1403350"/>
          <p14:tracePt t="289397" x="7162800" y="1403350"/>
          <p14:tracePt t="289414" x="7277100" y="1403350"/>
          <p14:tracePt t="289431" x="7366000" y="1403350"/>
          <p14:tracePt t="289448" x="7435850" y="1422400"/>
          <p14:tracePt t="289464" x="7480300" y="1454150"/>
          <p14:tracePt t="289481" x="7499350" y="1511300"/>
          <p14:tracePt t="289498" x="7499350" y="1581150"/>
          <p14:tracePt t="289514" x="7499350" y="1651000"/>
          <p14:tracePt t="289531" x="7467600" y="1720850"/>
          <p14:tracePt t="289548" x="7410450" y="1790700"/>
          <p14:tracePt t="289565" x="7340600" y="1835150"/>
          <p14:tracePt t="289567" x="7315200" y="1860550"/>
          <p14:tracePt t="289581" x="7277100" y="1879600"/>
          <p14:tracePt t="289598" x="7143750" y="1943100"/>
          <p14:tracePt t="289614" x="7035800" y="1974850"/>
          <p14:tracePt t="289631" x="6946900" y="2006600"/>
          <p14:tracePt t="289647" x="6864350" y="2012950"/>
          <p14:tracePt t="289664" x="6781800" y="2012950"/>
          <p14:tracePt t="289681" x="6705600" y="2012950"/>
          <p14:tracePt t="289697" x="6623050" y="2012950"/>
          <p14:tracePt t="289714" x="6546850" y="2012950"/>
          <p14:tracePt t="289731" x="6489700" y="2012950"/>
          <p14:tracePt t="289748" x="6470650" y="2012950"/>
          <p14:tracePt t="289806" x="6464300" y="2012950"/>
          <p14:tracePt t="289814" x="6457950" y="2012950"/>
          <p14:tracePt t="289831" x="6432550" y="2012950"/>
          <p14:tracePt t="289848" x="6400800" y="2012950"/>
          <p14:tracePt t="289864" x="6375400" y="2012950"/>
          <p14:tracePt t="289881" x="6362700" y="2019300"/>
          <p14:tracePt t="289998" x="6362700" y="2012950"/>
          <p14:tracePt t="290326" x="6362700" y="2006600"/>
          <p14:tracePt t="290334" x="6369050" y="2006600"/>
          <p14:tracePt t="290342" x="6369050" y="2000250"/>
          <p14:tracePt t="290382" x="6369050" y="1993900"/>
          <p14:tracePt t="290550" x="6369050" y="2000250"/>
          <p14:tracePt t="290558" x="6369050" y="2006600"/>
          <p14:tracePt t="290565" x="6362700" y="2012950"/>
          <p14:tracePt t="290581" x="6350000" y="2012950"/>
          <p14:tracePt t="290598" x="6337300" y="2012950"/>
          <p14:tracePt t="290670" x="6330950" y="2006600"/>
          <p14:tracePt t="290678" x="6330950" y="2000250"/>
          <p14:tracePt t="290693" x="6330950" y="1993900"/>
          <p14:tracePt t="290701" x="6324600" y="1981200"/>
          <p14:tracePt t="290714" x="6324600" y="1974850"/>
          <p14:tracePt t="290731" x="6324600" y="1936750"/>
          <p14:tracePt t="290747" x="6324600" y="1911350"/>
          <p14:tracePt t="290764" x="6343650" y="1873250"/>
          <p14:tracePt t="290782" x="6407150" y="1835150"/>
          <p14:tracePt t="290798" x="6483350" y="1816100"/>
          <p14:tracePt t="290814" x="6565900" y="1797050"/>
          <p14:tracePt t="290831" x="6648450" y="1790700"/>
          <p14:tracePt t="290847" x="6705600" y="1790700"/>
          <p14:tracePt t="290864" x="6737350" y="1803400"/>
          <p14:tracePt t="290881" x="6750050" y="1822450"/>
          <p14:tracePt t="290899" x="6756400" y="1860550"/>
          <p14:tracePt t="290914" x="6756400" y="1924050"/>
          <p14:tracePt t="290931" x="6731000" y="2019300"/>
          <p14:tracePt t="290948" x="6705600" y="2095500"/>
          <p14:tracePt t="290965" x="6680200" y="2152650"/>
          <p14:tracePt t="290981" x="6667500" y="2159000"/>
          <p14:tracePt t="290998" x="6616700" y="2165350"/>
          <p14:tracePt t="291014" x="6591300" y="2165350"/>
          <p14:tracePt t="291031" x="6578600" y="2159000"/>
          <p14:tracePt t="291047" x="6559550" y="2146300"/>
          <p14:tracePt t="291064" x="6540500" y="2127250"/>
          <p14:tracePt t="291081" x="6527800" y="2114550"/>
          <p14:tracePt t="291097" x="6521450" y="2114550"/>
          <p14:tracePt t="291181" x="6521450" y="2108200"/>
          <p14:tracePt t="291286" x="6521450" y="2101850"/>
          <p14:tracePt t="291294" x="6521450" y="2089150"/>
          <p14:tracePt t="291301" x="6534150" y="2063750"/>
          <p14:tracePt t="291314" x="6565900" y="2012950"/>
          <p14:tracePt t="291331" x="6680200" y="1924050"/>
          <p14:tracePt t="291348" x="6832600" y="1835150"/>
          <p14:tracePt t="291365" x="7156450" y="1670050"/>
          <p14:tracePt t="291381" x="7296150" y="1625600"/>
          <p14:tracePt t="291398" x="7696200" y="1492250"/>
          <p14:tracePt t="291415" x="7918450" y="1447800"/>
          <p14:tracePt t="291431" x="8077200" y="1416050"/>
          <p14:tracePt t="291448" x="8166100" y="1409700"/>
          <p14:tracePt t="291464" x="8172450" y="1409700"/>
          <p14:tracePt t="291694" x="8172450" y="1416050"/>
          <p14:tracePt t="291701" x="8172450" y="1422400"/>
          <p14:tracePt t="291718" x="8166100" y="1428750"/>
          <p14:tracePt t="291750" x="8159750" y="1428750"/>
          <p14:tracePt t="291758" x="8153400" y="1428750"/>
          <p14:tracePt t="291765" x="8153400" y="1435100"/>
          <p14:tracePt t="291781" x="8134350" y="1447800"/>
          <p14:tracePt t="291798" x="8096250" y="1473200"/>
          <p14:tracePt t="291814" x="7994650" y="1536700"/>
          <p14:tracePt t="291831" x="7848600" y="1631950"/>
          <p14:tracePt t="291848" x="7651750" y="1746250"/>
          <p14:tracePt t="291864" x="7435850" y="1860550"/>
          <p14:tracePt t="291881" x="7289800" y="1911350"/>
          <p14:tracePt t="291898" x="7194550" y="1930400"/>
          <p14:tracePt t="291914" x="7131050" y="1943100"/>
          <p14:tracePt t="291931" x="7080250" y="1949450"/>
          <p14:tracePt t="291948" x="7023100" y="1955800"/>
          <p14:tracePt t="291964" x="6985000" y="1968500"/>
          <p14:tracePt t="291966" x="6978650" y="1968500"/>
          <p14:tracePt t="291981" x="6972300" y="1968500"/>
          <p14:tracePt t="292030" x="6972300" y="1962150"/>
          <p14:tracePt t="292053" x="6972300" y="1955800"/>
          <p14:tracePt t="292213" x="6965950" y="1955800"/>
          <p14:tracePt t="292222" x="6959600" y="1949450"/>
          <p14:tracePt t="292231" x="6953250" y="1949450"/>
          <p14:tracePt t="292248" x="6940550" y="1943100"/>
          <p14:tracePt t="292264" x="6927850" y="1936750"/>
          <p14:tracePt t="292281" x="6921500" y="1936750"/>
          <p14:tracePt t="292297" x="6915150" y="1936750"/>
          <p14:tracePt t="292314" x="6915150" y="1930400"/>
          <p14:tracePt t="292347" x="6915150" y="1924050"/>
          <p14:tracePt t="292381" x="6915150" y="1917700"/>
          <p14:tracePt t="292454" x="6921500" y="1917700"/>
          <p14:tracePt t="292462" x="6927850" y="1917700"/>
          <p14:tracePt t="292470" x="6940550" y="1917700"/>
          <p14:tracePt t="292481" x="6953250" y="1905000"/>
          <p14:tracePt t="292498" x="7023100" y="1860550"/>
          <p14:tracePt t="292514" x="7118350" y="1816100"/>
          <p14:tracePt t="292531" x="7239000" y="1752600"/>
          <p14:tracePt t="292547" x="7340600" y="1714500"/>
          <p14:tracePt t="292565" x="7429500" y="1689100"/>
          <p14:tracePt t="292566" x="7454900" y="1676400"/>
          <p14:tracePt t="292581" x="7473950" y="1663700"/>
          <p14:tracePt t="292598" x="7499350" y="1657350"/>
          <p14:tracePt t="292631" x="7493000" y="1657350"/>
          <p14:tracePt t="292734" x="7499350" y="1657350"/>
          <p14:tracePt t="292742" x="7505700" y="1644650"/>
          <p14:tracePt t="292749" x="7543800" y="1631950"/>
          <p14:tracePt t="292764" x="7581900" y="1619250"/>
          <p14:tracePt t="292782" x="7696200" y="1555750"/>
          <p14:tracePt t="292797" x="7740650" y="1536700"/>
          <p14:tracePt t="292814" x="7747000" y="1530350"/>
          <p14:tracePt t="292902" x="7753350" y="1530350"/>
          <p14:tracePt t="292910" x="7766050" y="1530350"/>
          <p14:tracePt t="292917" x="7791450" y="1530350"/>
          <p14:tracePt t="292931" x="7823200" y="1530350"/>
          <p14:tracePt t="292947" x="7918450" y="1498600"/>
          <p14:tracePt t="292964" x="8064500" y="1447800"/>
          <p14:tracePt t="292981" x="8197850" y="1403350"/>
          <p14:tracePt t="292983" x="8255000" y="1371600"/>
          <p14:tracePt t="292998" x="8362950" y="1339850"/>
          <p14:tracePt t="293014" x="8439150" y="1314450"/>
          <p14:tracePt t="293031" x="8489950" y="1301750"/>
          <p14:tracePt t="293048" x="8509000" y="1289050"/>
          <p14:tracePt t="293064" x="8534400" y="1282700"/>
          <p14:tracePt t="293081" x="8553450" y="1276350"/>
          <p14:tracePt t="293098" x="8572500" y="1270000"/>
          <p14:tracePt t="293114" x="8585200" y="1257300"/>
          <p14:tracePt t="293131" x="8591550" y="1250950"/>
          <p14:tracePt t="293147" x="8597900" y="1250950"/>
          <p14:tracePt t="293254" x="8604250" y="1250950"/>
          <p14:tracePt t="293502" x="8591550" y="1250950"/>
          <p14:tracePt t="293510" x="8559800" y="1250950"/>
          <p14:tracePt t="293517" x="8515350" y="1282700"/>
          <p14:tracePt t="293531" x="8445500" y="1314450"/>
          <p14:tracePt t="293548" x="8286750" y="1403350"/>
          <p14:tracePt t="293565" x="7975600" y="1574800"/>
          <p14:tracePt t="293581" x="7867650" y="1638300"/>
          <p14:tracePt t="293597" x="7512050" y="1797050"/>
          <p14:tracePt t="293614" x="7327900" y="1847850"/>
          <p14:tracePt t="293631" x="7219950" y="1885950"/>
          <p14:tracePt t="293648" x="7175500" y="1905000"/>
          <p14:tracePt t="293664" x="7162800" y="1905000"/>
          <p14:tracePt t="293681" x="7162800" y="1911350"/>
          <p14:tracePt t="293717" x="7162800" y="1917700"/>
          <p14:tracePt t="293731" x="7156450" y="1917700"/>
          <p14:tracePt t="293758" x="7150100" y="1917700"/>
          <p14:tracePt t="293767" x="7143750" y="1917700"/>
          <p14:tracePt t="293783" x="7137400" y="1924050"/>
          <p14:tracePt t="293798" x="7118350" y="1930400"/>
          <p14:tracePt t="293814" x="7112000" y="1930400"/>
          <p14:tracePt t="293950" x="7112000" y="1943100"/>
          <p14:tracePt t="293958" x="7112000" y="1955800"/>
          <p14:tracePt t="293966" x="7112000" y="1962150"/>
          <p14:tracePt t="293981" x="7112000" y="1968500"/>
          <p14:tracePt t="293997" x="7118350" y="1974850"/>
          <p14:tracePt t="294150" x="7118350" y="1968500"/>
          <p14:tracePt t="294159" x="7124700" y="1955800"/>
          <p14:tracePt t="294166" x="7131050" y="1943100"/>
          <p14:tracePt t="294181" x="7137400" y="1924050"/>
          <p14:tracePt t="294197" x="7181850" y="1866900"/>
          <p14:tracePt t="294214" x="7219950" y="1822450"/>
          <p14:tracePt t="294231" x="7258050" y="1784350"/>
          <p14:tracePt t="294248" x="7315200" y="1752600"/>
          <p14:tracePt t="294264" x="7378700" y="1708150"/>
          <p14:tracePt t="294281" x="7454900" y="1663700"/>
          <p14:tracePt t="294298" x="7524750" y="1631950"/>
          <p14:tracePt t="294315" x="7569200" y="1619250"/>
          <p14:tracePt t="294331" x="7575550" y="1612900"/>
          <p14:tracePt t="294470" x="7581900" y="1600200"/>
          <p14:tracePt t="294478" x="7600950" y="1593850"/>
          <p14:tracePt t="294487" x="7632700" y="1581150"/>
          <p14:tracePt t="294497" x="7677150" y="1562100"/>
          <p14:tracePt t="294514" x="7785100" y="1530350"/>
          <p14:tracePt t="294531" x="7918450" y="1466850"/>
          <p14:tracePt t="294547" x="8039100" y="1416050"/>
          <p14:tracePt t="294564" x="8134350" y="1371600"/>
          <p14:tracePt t="294581" x="8210550" y="1339850"/>
          <p14:tracePt t="294598" x="8280400" y="1327150"/>
          <p14:tracePt t="294614" x="8286750" y="1320800"/>
          <p14:tracePt t="294631" x="8293100" y="1320800"/>
          <p14:tracePt t="294902" x="8286750" y="1320800"/>
          <p14:tracePt t="294910" x="8280400" y="1320800"/>
          <p14:tracePt t="294917" x="8274050" y="1327150"/>
          <p14:tracePt t="294931" x="8261350" y="1333500"/>
          <p14:tracePt t="294948" x="8223250" y="1339850"/>
          <p14:tracePt t="294964" x="8159750" y="1365250"/>
          <p14:tracePt t="294966" x="8121650" y="1377950"/>
          <p14:tracePt t="294981" x="8020050" y="1428750"/>
          <p14:tracePt t="294998" x="7899400" y="1466850"/>
          <p14:tracePt t="295014" x="7791450" y="1498600"/>
          <p14:tracePt t="295031" x="7702550" y="1536700"/>
          <p14:tracePt t="295048" x="7645400" y="1549400"/>
          <p14:tracePt t="295064" x="7620000" y="1555750"/>
          <p14:tracePt t="295126" x="7626350" y="1555750"/>
          <p14:tracePt t="295230" x="7620000" y="1562100"/>
          <p14:tracePt t="295247" x="7537450" y="1631950"/>
          <p14:tracePt t="295264" x="7404100" y="1708150"/>
          <p14:tracePt t="295281" x="7270750" y="1778000"/>
          <p14:tracePt t="295297" x="7162800" y="1809750"/>
          <p14:tracePt t="295314" x="7099300" y="1835150"/>
          <p14:tracePt t="295331" x="7086600" y="1835150"/>
          <p14:tracePt t="295886" x="7080250" y="1835150"/>
          <p14:tracePt t="295902" x="7073900" y="1835150"/>
          <p14:tracePt t="295910" x="7067550" y="1841500"/>
          <p14:tracePt t="295917" x="7061200" y="1841500"/>
          <p14:tracePt t="295931" x="7054850" y="1847850"/>
          <p14:tracePt t="295947" x="7029450" y="1860550"/>
          <p14:tracePt t="295965" x="6997700" y="1879600"/>
          <p14:tracePt t="295981" x="6959600" y="1898650"/>
          <p14:tracePt t="295998" x="6883400" y="1930400"/>
          <p14:tracePt t="296014" x="6858000" y="1943100"/>
          <p14:tracePt t="296031" x="6819900" y="1955800"/>
          <p14:tracePt t="296047" x="6775450" y="1968500"/>
          <p14:tracePt t="296064" x="6711950" y="1974850"/>
          <p14:tracePt t="296081" x="6635750" y="1993900"/>
          <p14:tracePt t="296098" x="6578600" y="2012950"/>
          <p14:tracePt t="296114" x="6527800" y="2019300"/>
          <p14:tracePt t="296131" x="6502400" y="2025650"/>
          <p14:tracePt t="296147" x="6457950" y="2025650"/>
          <p14:tracePt t="296164" x="6407150" y="2025650"/>
          <p14:tracePt t="296181" x="6369050" y="2025650"/>
          <p14:tracePt t="296197" x="6362700" y="2025650"/>
          <p14:tracePt t="296245" x="6362700" y="2019300"/>
          <p14:tracePt t="296294" x="6362700" y="2012950"/>
          <p14:tracePt t="296301" x="6362700" y="2000250"/>
          <p14:tracePt t="296310" x="6356350" y="1987550"/>
          <p14:tracePt t="296317" x="6350000" y="1974850"/>
          <p14:tracePt t="296331" x="6343650" y="1955800"/>
          <p14:tracePt t="296348" x="6343650" y="1924050"/>
          <p14:tracePt t="296364" x="6330950" y="1892300"/>
          <p14:tracePt t="296366" x="6324600" y="1879600"/>
          <p14:tracePt t="296381" x="6324600" y="1841500"/>
          <p14:tracePt t="296398" x="6324600" y="1790700"/>
          <p14:tracePt t="296414" x="6324600" y="1739900"/>
          <p14:tracePt t="296431" x="6324600" y="1695450"/>
          <p14:tracePt t="296447" x="6324600" y="1651000"/>
          <p14:tracePt t="296464" x="6343650" y="1606550"/>
          <p14:tracePt t="296481" x="6375400" y="1543050"/>
          <p14:tracePt t="296498" x="6413500" y="1479550"/>
          <p14:tracePt t="296514" x="6451600" y="1422400"/>
          <p14:tracePt t="296531" x="6489700" y="1371600"/>
          <p14:tracePt t="296548" x="6540500" y="1346200"/>
          <p14:tracePt t="296565" x="6597650" y="1295400"/>
          <p14:tracePt t="296581" x="6623050" y="1289050"/>
          <p14:tracePt t="296598" x="6680200" y="1250950"/>
          <p14:tracePt t="296614" x="6692900" y="1244600"/>
          <p14:tracePt t="296653" x="6699250" y="1244600"/>
          <p14:tracePt t="296670" x="6711950" y="1244600"/>
          <p14:tracePt t="296681" x="6718300" y="1238250"/>
          <p14:tracePt t="296698" x="6737350" y="1231900"/>
          <p14:tracePt t="296714" x="6781800" y="1231900"/>
          <p14:tracePt t="296731" x="6813550" y="1231900"/>
          <p14:tracePt t="296748" x="6845300" y="1231900"/>
          <p14:tracePt t="296765" x="6883400" y="1231900"/>
          <p14:tracePt t="296767" x="6908800" y="1231900"/>
          <p14:tracePt t="296781" x="6927850" y="1231900"/>
          <p14:tracePt t="296798" x="6978650" y="1231900"/>
          <p14:tracePt t="296814" x="7010400" y="1276350"/>
          <p14:tracePt t="296831" x="7029450" y="1346200"/>
          <p14:tracePt t="296848" x="7073900" y="1409700"/>
          <p14:tracePt t="296864" x="7112000" y="1473200"/>
          <p14:tracePt t="296881" x="7143750" y="1530350"/>
          <p14:tracePt t="296898" x="7169150" y="1606550"/>
          <p14:tracePt t="296914" x="7169150" y="1689100"/>
          <p14:tracePt t="296931" x="7150100" y="1778000"/>
          <p14:tracePt t="296948" x="7112000" y="1860550"/>
          <p14:tracePt t="296964" x="7067550" y="1924050"/>
          <p14:tracePt t="296981" x="6997700" y="1962150"/>
          <p14:tracePt t="296983" x="6959600" y="1987550"/>
          <p14:tracePt t="296998" x="6870700" y="2025650"/>
          <p14:tracePt t="297014" x="6775450" y="2038350"/>
          <p14:tracePt t="297031" x="6699250" y="2044700"/>
          <p14:tracePt t="297047" x="6654800" y="2044700"/>
          <p14:tracePt t="297064" x="6616700" y="2032000"/>
          <p14:tracePt t="297081" x="6572250" y="1981200"/>
          <p14:tracePt t="297097" x="6527800" y="1911350"/>
          <p14:tracePt t="297114" x="6477000" y="1841500"/>
          <p14:tracePt t="297131" x="6432550" y="1758950"/>
          <p14:tracePt t="297148" x="6369050" y="1670050"/>
          <p14:tracePt t="297164" x="6330950" y="1587500"/>
          <p14:tracePt t="297167" x="6318250" y="1549400"/>
          <p14:tracePt t="297181" x="6311900" y="1485900"/>
          <p14:tracePt t="297198" x="6324600" y="1435100"/>
          <p14:tracePt t="297214" x="6381750" y="1384300"/>
          <p14:tracePt t="297231" x="6457950" y="1339850"/>
          <p14:tracePt t="297248" x="6559550" y="1314450"/>
          <p14:tracePt t="297265" x="6654800" y="1282700"/>
          <p14:tracePt t="297281" x="6750050" y="1282700"/>
          <p14:tracePt t="297298" x="6832600" y="1289050"/>
          <p14:tracePt t="297314" x="6896100" y="1308100"/>
          <p14:tracePt t="297331" x="6953250" y="1365250"/>
          <p14:tracePt t="297348" x="7004050" y="1441450"/>
          <p14:tracePt t="297364" x="7035800" y="1543050"/>
          <p14:tracePt t="297367" x="7054850" y="1600200"/>
          <p14:tracePt t="297381" x="7067550" y="1714500"/>
          <p14:tracePt t="297398" x="7073900" y="1809750"/>
          <p14:tracePt t="297414" x="7061200" y="1885950"/>
          <p14:tracePt t="297431" x="7016750" y="1943100"/>
          <p14:tracePt t="297448" x="6927850" y="1987550"/>
          <p14:tracePt t="297464" x="6819900" y="2025650"/>
          <p14:tracePt t="297481" x="6718300" y="2025650"/>
          <p14:tracePt t="297497" x="6648450" y="2019300"/>
          <p14:tracePt t="297514" x="6584950" y="1981200"/>
          <p14:tracePt t="297531" x="6527800" y="1924050"/>
          <p14:tracePt t="297548" x="6477000" y="1854200"/>
          <p14:tracePt t="297564" x="6432550" y="1778000"/>
          <p14:tracePt t="297566" x="6413500" y="1752600"/>
          <p14:tracePt t="297581" x="6400800" y="1714500"/>
          <p14:tracePt t="297597" x="6426200" y="1612900"/>
          <p14:tracePt t="297614" x="6477000" y="1524000"/>
          <p14:tracePt t="297631" x="6565900" y="1473200"/>
          <p14:tracePt t="297647" x="6667500" y="1422400"/>
          <p14:tracePt t="297664" x="6775450" y="1384300"/>
          <p14:tracePt t="297681" x="6858000" y="1384300"/>
          <p14:tracePt t="297698" x="6934200" y="1397000"/>
          <p14:tracePt t="297714" x="6972300" y="1460500"/>
          <p14:tracePt t="297731" x="7029450" y="1549400"/>
          <p14:tracePt t="297748" x="7086600" y="1701800"/>
          <p14:tracePt t="297764" x="7150100" y="1860550"/>
          <p14:tracePt t="297766" x="7169150" y="1924050"/>
          <p14:tracePt t="297781" x="7194550" y="2025650"/>
          <p14:tracePt t="297798" x="7194550" y="2070100"/>
          <p14:tracePt t="297814" x="7169150" y="2120900"/>
          <p14:tracePt t="297831" x="7105650" y="2159000"/>
          <p14:tracePt t="297848" x="7004050" y="2216150"/>
          <p14:tracePt t="297864" x="6870700" y="2298700"/>
          <p14:tracePt t="297881" x="6705600" y="2406650"/>
          <p14:tracePt t="297898" x="6546850" y="2540000"/>
          <p14:tracePt t="297914" x="6438900" y="2705100"/>
          <p14:tracePt t="297931" x="6356350" y="2851150"/>
          <p14:tracePt t="297948" x="6324600" y="2952750"/>
          <p14:tracePt t="297964" x="6305550" y="3016250"/>
          <p14:tracePt t="297981" x="6305550" y="3073400"/>
          <p14:tracePt t="297998" x="6305550" y="3181350"/>
          <p14:tracePt t="298014" x="6286500" y="3282950"/>
          <p14:tracePt t="298031" x="6254750" y="3384550"/>
          <p14:tracePt t="298048" x="6223000" y="3498850"/>
          <p14:tracePt t="298064" x="6184900" y="3575050"/>
          <p14:tracePt t="298081" x="6153150" y="3638550"/>
          <p14:tracePt t="298098" x="6108700" y="3702050"/>
          <p14:tracePt t="298114" x="6070600" y="3790950"/>
          <p14:tracePt t="298131" x="6026150" y="3867150"/>
          <p14:tracePt t="298148" x="6000750" y="3930650"/>
          <p14:tracePt t="298164" x="5988050" y="3949700"/>
          <p14:tracePt t="298165" x="5981700" y="3962400"/>
          <p14:tracePt t="298181" x="5969000" y="3981450"/>
          <p14:tracePt t="298197" x="5899150" y="4025900"/>
          <p14:tracePt t="298214" x="5822950" y="4076700"/>
          <p14:tracePt t="298231" x="5740400" y="4127500"/>
          <p14:tracePt t="298247" x="5645150" y="4184650"/>
          <p14:tracePt t="298264" x="5568950" y="4222750"/>
          <p14:tracePt t="298281" x="5486400" y="4248150"/>
          <p14:tracePt t="298298" x="5384800" y="4273550"/>
          <p14:tracePt t="298314" x="5270500" y="4305300"/>
          <p14:tracePt t="298331" x="5156200" y="4330700"/>
          <p14:tracePt t="298347" x="5060950" y="4343400"/>
          <p14:tracePt t="298365" x="4953000" y="4343400"/>
          <p14:tracePt t="298381" x="4927600" y="4343400"/>
          <p14:tracePt t="298397" x="4826000" y="4311650"/>
          <p14:tracePt t="298414" x="4768850" y="4286250"/>
          <p14:tracePt t="298431" x="4724400" y="4222750"/>
          <p14:tracePt t="298447" x="4699000" y="4140200"/>
          <p14:tracePt t="298464" x="4673600" y="4044950"/>
          <p14:tracePt t="298481" x="4673600" y="3956050"/>
          <p14:tracePt t="298498" x="4686300" y="3867150"/>
          <p14:tracePt t="298515" x="4724400" y="3797300"/>
          <p14:tracePt t="298531" x="4781550" y="3727450"/>
          <p14:tracePt t="298547" x="4883150" y="3676650"/>
          <p14:tracePt t="298564" x="5010150" y="3638550"/>
          <p14:tracePt t="298581" x="5168900" y="3632200"/>
          <p14:tracePt t="298598" x="5397500" y="3632200"/>
          <p14:tracePt t="298615" x="5537200" y="3651250"/>
          <p14:tracePt t="298631" x="5632450" y="3683000"/>
          <p14:tracePt t="298648" x="5683250" y="3727450"/>
          <p14:tracePt t="298664" x="5715000" y="3771900"/>
          <p14:tracePt t="298681" x="5721350" y="3835400"/>
          <p14:tracePt t="298698" x="5721350" y="3917950"/>
          <p14:tracePt t="298715" x="5689600" y="3975100"/>
          <p14:tracePt t="298731" x="5651500" y="4032250"/>
          <p14:tracePt t="298748" x="5613400" y="4076700"/>
          <p14:tracePt t="298764" x="5537200" y="4108450"/>
          <p14:tracePt t="298766" x="5492750" y="4121150"/>
          <p14:tracePt t="298781" x="5422900" y="4140200"/>
          <p14:tracePt t="298798" x="5270500" y="4184650"/>
          <p14:tracePt t="298814" x="5207000" y="4210050"/>
          <p14:tracePt t="298831" x="5175250" y="4210050"/>
          <p14:tracePt t="298864" x="5168900" y="4210050"/>
          <p14:tracePt t="299078" x="5175250" y="4210050"/>
          <p14:tracePt t="299086" x="5175250" y="4203700"/>
          <p14:tracePt t="299101" x="5175250" y="4197350"/>
          <p14:tracePt t="299110" x="5175250" y="4191000"/>
          <p14:tracePt t="299126" x="5175250" y="4184650"/>
          <p14:tracePt t="299142" x="5175250" y="4178300"/>
          <p14:tracePt t="299949" x="5175250" y="4171950"/>
          <p14:tracePt t="299958" x="5187950" y="4171950"/>
          <p14:tracePt t="299966" x="5200650" y="4171950"/>
          <p14:tracePt t="299981" x="5219700" y="4152900"/>
          <p14:tracePt t="299998" x="5353050" y="4070350"/>
          <p14:tracePt t="300014" x="5480050" y="3981450"/>
          <p14:tracePt t="300031" x="5619750" y="3892550"/>
          <p14:tracePt t="300048" x="5740400" y="3841750"/>
          <p14:tracePt t="300064" x="5803900" y="3816350"/>
          <p14:tracePt t="300081" x="5822950" y="3816350"/>
          <p14:tracePt t="300114" x="5822950" y="3829050"/>
          <p14:tracePt t="300131" x="5822950" y="3867150"/>
          <p14:tracePt t="300148" x="5822950" y="3905250"/>
          <p14:tracePt t="300164" x="5822950" y="3937000"/>
          <p14:tracePt t="300165" x="5822950" y="3943350"/>
          <p14:tracePt t="300183" x="5822950" y="3949700"/>
          <p14:tracePt t="300197" x="5822950" y="3968750"/>
          <p14:tracePt t="300214" x="5822950" y="3981450"/>
          <p14:tracePt t="300231" x="5822950" y="3994150"/>
          <p14:tracePt t="300286" x="5822950" y="3981450"/>
          <p14:tracePt t="300294" x="5835650" y="3956050"/>
          <p14:tracePt t="300301" x="5861050" y="3924300"/>
          <p14:tracePt t="300314" x="5892800" y="3886200"/>
          <p14:tracePt t="300331" x="5981700" y="3784600"/>
          <p14:tracePt t="300348" x="6121400" y="3683000"/>
          <p14:tracePt t="300364" x="6286500" y="3549650"/>
          <p14:tracePt t="300381" x="6470650" y="3429000"/>
          <p14:tracePt t="300397" x="6711950" y="3333750"/>
          <p14:tracePt t="300414" x="6800850" y="3302000"/>
          <p14:tracePt t="300431" x="6851650" y="3289300"/>
          <p14:tracePt t="300448" x="6896100" y="3270250"/>
          <p14:tracePt t="300464" x="6934200" y="3257550"/>
          <p14:tracePt t="300481" x="6965950" y="3244850"/>
          <p14:tracePt t="300497" x="6972300" y="3244850"/>
          <p14:tracePt t="300542" x="6972300" y="3238500"/>
          <p14:tracePt t="300549" x="6991350" y="3225800"/>
          <p14:tracePt t="300564" x="7010400" y="3206750"/>
          <p14:tracePt t="300581" x="7080250" y="3162300"/>
          <p14:tracePt t="300598" x="7099300" y="3155950"/>
          <p14:tracePt t="300718" x="7099300" y="3149600"/>
          <p14:tracePt t="300733" x="7073900" y="3149600"/>
          <p14:tracePt t="300742" x="7048500" y="3149600"/>
          <p14:tracePt t="300749" x="7029450" y="3149600"/>
          <p14:tracePt t="300764" x="7010400" y="3149600"/>
          <p14:tracePt t="300781" x="6997700" y="3149600"/>
          <p14:tracePt t="300798" x="6991350" y="3149600"/>
          <p14:tracePt t="300815" x="6959600" y="3149600"/>
          <p14:tracePt t="300831" x="6921500" y="3149600"/>
          <p14:tracePt t="300848" x="6889750" y="3149600"/>
          <p14:tracePt t="300864" x="6864350" y="3149600"/>
          <p14:tracePt t="300881" x="6851650" y="3149600"/>
          <p14:tracePt t="300933" x="6858000" y="3149600"/>
          <p14:tracePt t="300942" x="6864350" y="3149600"/>
          <p14:tracePt t="300949" x="6870700" y="3143250"/>
          <p14:tracePt t="300964" x="6889750" y="3143250"/>
          <p14:tracePt t="300981" x="6921500" y="3130550"/>
          <p14:tracePt t="300998" x="6991350" y="3105150"/>
          <p14:tracePt t="301014" x="7067550" y="3086100"/>
          <p14:tracePt t="301031" x="7175500" y="3067050"/>
          <p14:tracePt t="301048" x="7296150" y="3060700"/>
          <p14:tracePt t="301065" x="7423150" y="3054350"/>
          <p14:tracePt t="301081" x="7556500" y="3054350"/>
          <p14:tracePt t="301098" x="7677150" y="3054350"/>
          <p14:tracePt t="301115" x="7804150" y="3054350"/>
          <p14:tracePt t="301131" x="7893050" y="3028950"/>
          <p14:tracePt t="301148" x="7950200" y="3009900"/>
          <p14:tracePt t="301164" x="7962900" y="3003550"/>
          <p14:tracePt t="301165" x="7969250" y="3003550"/>
          <p14:tracePt t="301181" x="7975600" y="3003550"/>
          <p14:tracePt t="301389" x="7969250" y="3003550"/>
          <p14:tracePt t="301414" x="7962900" y="3003550"/>
          <p14:tracePt t="301445" x="7962900" y="3009900"/>
          <p14:tracePt t="301454" x="7956550" y="3009900"/>
          <p14:tracePt t="301621" x="7950200" y="3009900"/>
          <p14:tracePt t="303349" x="7943850" y="3009900"/>
          <p14:tracePt t="304541" x="7931150" y="3009900"/>
          <p14:tracePt t="304549" x="7918450" y="3009900"/>
          <p14:tracePt t="304564" x="7886700" y="3009900"/>
          <p14:tracePt t="304581" x="7759700" y="3054350"/>
          <p14:tracePt t="304598" x="7664450" y="3067050"/>
          <p14:tracePt t="304614" x="7588250" y="3086100"/>
          <p14:tracePt t="304631" x="7512050" y="3092450"/>
          <p14:tracePt t="304648" x="7429500" y="3098800"/>
          <p14:tracePt t="304664" x="7353300" y="3098800"/>
          <p14:tracePt t="304681" x="7296150" y="3098800"/>
          <p14:tracePt t="304698" x="7251700" y="3098800"/>
          <p14:tracePt t="304715" x="7207250" y="3098800"/>
          <p14:tracePt t="304731" x="7137400" y="3098800"/>
          <p14:tracePt t="304748" x="7073900" y="3124200"/>
          <p14:tracePt t="304764" x="7004050" y="3136900"/>
          <p14:tracePt t="304766" x="6985000" y="3136900"/>
          <p14:tracePt t="304781" x="6959600" y="3136900"/>
          <p14:tracePt t="304798" x="6921500" y="3136900"/>
          <p14:tracePt t="304814" x="6858000" y="3136900"/>
          <p14:tracePt t="304831" x="6794500" y="3136900"/>
          <p14:tracePt t="304848" x="6724650" y="3136900"/>
          <p14:tracePt t="304864" x="6680200" y="3136900"/>
          <p14:tracePt t="304881" x="6648450" y="3136900"/>
          <p14:tracePt t="304898" x="6616700" y="3136900"/>
          <p14:tracePt t="304914" x="6584950" y="3136900"/>
          <p14:tracePt t="304931" x="6578600" y="3136900"/>
          <p14:tracePt t="304948" x="6572250" y="3136900"/>
          <p14:tracePt t="305110" x="6584950" y="3136900"/>
          <p14:tracePt t="305117" x="6591300" y="3136900"/>
          <p14:tracePt t="305126" x="6610350" y="3136900"/>
          <p14:tracePt t="305133" x="6642100" y="3136900"/>
          <p14:tracePt t="305147" x="6673850" y="3136900"/>
          <p14:tracePt t="305164" x="6743700" y="3136900"/>
          <p14:tracePt t="305181" x="6813550" y="3130550"/>
          <p14:tracePt t="305183" x="6838950" y="3130550"/>
          <p14:tracePt t="305198" x="6902450" y="3130550"/>
          <p14:tracePt t="305214" x="6972300" y="3130550"/>
          <p14:tracePt t="305231" x="7054850" y="3130550"/>
          <p14:tracePt t="305249" x="7150100" y="3130550"/>
          <p14:tracePt t="305264" x="7239000" y="3105150"/>
          <p14:tracePt t="305281" x="7302500" y="3092450"/>
          <p14:tracePt t="305298" x="7359650" y="3092450"/>
          <p14:tracePt t="305315" x="7416800" y="3092450"/>
          <p14:tracePt t="305331" x="7467600" y="3092450"/>
          <p14:tracePt t="305348" x="7518400" y="3092450"/>
          <p14:tracePt t="305365" x="7562850" y="3086100"/>
          <p14:tracePt t="305367" x="7588250" y="3086100"/>
          <p14:tracePt t="305381" x="7620000" y="3079750"/>
          <p14:tracePt t="305398" x="7632700" y="3079750"/>
          <p14:tracePt t="305766" x="7626350" y="3079750"/>
          <p14:tracePt t="305774" x="7613650" y="3079750"/>
          <p14:tracePt t="305782" x="7600950" y="3079750"/>
          <p14:tracePt t="305798" x="7575550" y="3086100"/>
          <p14:tracePt t="305815" x="7537450" y="3098800"/>
          <p14:tracePt t="305831" x="7512050" y="3105150"/>
          <p14:tracePt t="305847" x="7499350" y="3105150"/>
          <p14:tracePt t="305864" x="7486650" y="3111500"/>
          <p14:tracePt t="305881" x="7480300" y="3111500"/>
          <p14:tracePt t="305898" x="7467600" y="3111500"/>
          <p14:tracePt t="305914" x="7461250" y="3111500"/>
          <p14:tracePt t="306133" x="7454900" y="3111500"/>
          <p14:tracePt t="306149" x="7448550" y="3111500"/>
          <p14:tracePt t="306164" x="7442200" y="3111500"/>
          <p14:tracePt t="306181" x="7410450" y="3111500"/>
          <p14:tracePt t="306198" x="7366000" y="3111500"/>
          <p14:tracePt t="306214" x="7315200" y="3111500"/>
          <p14:tracePt t="306231" x="7264400" y="3111500"/>
          <p14:tracePt t="306248" x="7219950" y="3111500"/>
          <p14:tracePt t="306264" x="7188200" y="3111500"/>
          <p14:tracePt t="306281" x="7162800" y="3111500"/>
          <p14:tracePt t="306297" x="7137400" y="3111500"/>
          <p14:tracePt t="306314" x="7118350" y="3111500"/>
          <p14:tracePt t="306331" x="7080250" y="3111500"/>
          <p14:tracePt t="306348" x="7048500" y="3111500"/>
          <p14:tracePt t="306364" x="7004050" y="3111500"/>
          <p14:tracePt t="306381" x="6927850" y="3111500"/>
          <p14:tracePt t="306398" x="6896100" y="3111500"/>
          <p14:tracePt t="306414" x="6877050" y="3111500"/>
          <p14:tracePt t="306454" x="6870700" y="3111500"/>
          <p14:tracePt t="306464" x="6864350" y="3111500"/>
          <p14:tracePt t="306481" x="6851650" y="3111500"/>
          <p14:tracePt t="306498" x="6832600" y="3111500"/>
          <p14:tracePt t="306514" x="6819900" y="3111500"/>
          <p14:tracePt t="306531" x="6807200" y="3111500"/>
          <p14:tracePt t="306548" x="6794500" y="3111500"/>
          <p14:tracePt t="306564" x="6788150" y="3111500"/>
          <p14:tracePt t="306581" x="6769100" y="3111500"/>
          <p14:tracePt t="306598" x="6762750" y="3111500"/>
          <p14:tracePt t="306614" x="6756400" y="3111500"/>
          <p14:tracePt t="306631" x="6756400" y="3105150"/>
          <p14:tracePt t="307110" x="6769100" y="3105150"/>
          <p14:tracePt t="307118" x="6781800" y="3098800"/>
          <p14:tracePt t="307126" x="6794500" y="3092450"/>
          <p14:tracePt t="307134" x="6819900" y="3086100"/>
          <p14:tracePt t="307148" x="6845300" y="3073400"/>
          <p14:tracePt t="307164" x="6908800" y="3054350"/>
          <p14:tracePt t="307166" x="6946900" y="3054350"/>
          <p14:tracePt t="307181" x="7023100" y="3054350"/>
          <p14:tracePt t="307198" x="7099300" y="3054350"/>
          <p14:tracePt t="307214" x="7175500" y="3054350"/>
          <p14:tracePt t="307231" x="7251700" y="3054350"/>
          <p14:tracePt t="307248" x="7315200" y="3054350"/>
          <p14:tracePt t="307264" x="7359650" y="3054350"/>
          <p14:tracePt t="307281" x="7385050" y="3054350"/>
          <p14:tracePt t="307298" x="7416800" y="3054350"/>
          <p14:tracePt t="307315" x="7448550" y="3054350"/>
          <p14:tracePt t="307331" x="7499350" y="3054350"/>
          <p14:tracePt t="307348" x="7550150" y="3054350"/>
          <p14:tracePt t="307365" x="7613650" y="3054350"/>
          <p14:tracePt t="307381" x="7651750" y="3054350"/>
          <p14:tracePt t="307398" x="7702550" y="3054350"/>
          <p14:tracePt t="307414" x="7727950" y="3048000"/>
          <p14:tracePt t="307431" x="7747000" y="3041650"/>
          <p14:tracePt t="307448" x="7753350" y="3041650"/>
          <p14:tracePt t="307481" x="7766050" y="3041650"/>
          <p14:tracePt t="307498" x="7772400" y="3041650"/>
          <p14:tracePt t="307514" x="7785100" y="3041650"/>
          <p14:tracePt t="307531" x="7791450" y="3041650"/>
          <p14:tracePt t="307548" x="7810500" y="3041650"/>
          <p14:tracePt t="307564" x="7829550" y="3041650"/>
          <p14:tracePt t="307581" x="7842250" y="3041650"/>
          <p14:tracePt t="307727" x="7842250" y="3048000"/>
          <p14:tracePt t="307733" x="7842250" y="3054350"/>
          <p14:tracePt t="307742" x="7829550" y="3067050"/>
          <p14:tracePt t="307749" x="7804150" y="3079750"/>
          <p14:tracePt t="307764" x="7778750" y="3092450"/>
          <p14:tracePt t="307781" x="7689850" y="3124200"/>
          <p14:tracePt t="307798" x="7613650" y="3130550"/>
          <p14:tracePt t="307815" x="7537450" y="3143250"/>
          <p14:tracePt t="307831" x="7461250" y="3155950"/>
          <p14:tracePt t="307848" x="7372350" y="3175000"/>
          <p14:tracePt t="307865" x="7302500" y="3194050"/>
          <p14:tracePt t="307881" x="7245350" y="3194050"/>
          <p14:tracePt t="307898" x="7175500" y="3194050"/>
          <p14:tracePt t="307914" x="7112000" y="3194050"/>
          <p14:tracePt t="307931" x="7035800" y="3194050"/>
          <p14:tracePt t="307948" x="6959600" y="3194050"/>
          <p14:tracePt t="307966" x="6870700" y="3194050"/>
          <p14:tracePt t="307981" x="6832600" y="3194050"/>
          <p14:tracePt t="307997" x="6819900" y="3194050"/>
          <p14:tracePt t="308134" x="6807200" y="3194050"/>
          <p14:tracePt t="308142" x="6788150" y="3194050"/>
          <p14:tracePt t="308149" x="6781800" y="3194050"/>
          <p14:tracePt t="308164" x="6769100" y="3194050"/>
          <p14:tracePt t="308181" x="6724650" y="3194050"/>
          <p14:tracePt t="308198" x="6686550" y="3194050"/>
          <p14:tracePt t="308214" x="6648450" y="3181350"/>
          <p14:tracePt t="308231" x="6610350" y="3168650"/>
          <p14:tracePt t="308248" x="6584950" y="3149600"/>
          <p14:tracePt t="308265" x="6572250" y="3136900"/>
          <p14:tracePt t="308281" x="6559550" y="3124200"/>
          <p14:tracePt t="308298" x="6553200" y="3105150"/>
          <p14:tracePt t="308314" x="6553200" y="3073400"/>
          <p14:tracePt t="308331" x="6553200" y="3054350"/>
          <p14:tracePt t="308348" x="6553200" y="3041650"/>
          <p14:tracePt t="308365" x="6572250" y="3009900"/>
          <p14:tracePt t="308381" x="6597650" y="2978150"/>
          <p14:tracePt t="308398" x="6623050" y="2940050"/>
          <p14:tracePt t="308414" x="6654800" y="2927350"/>
          <p14:tracePt t="308431" x="6686550" y="2921000"/>
          <p14:tracePt t="308448" x="6743700" y="2908300"/>
          <p14:tracePt t="308464" x="6807200" y="2908300"/>
          <p14:tracePt t="308482" x="6883400" y="2908300"/>
          <p14:tracePt t="308498" x="6946900" y="2908300"/>
          <p14:tracePt t="308515" x="6991350" y="2908300"/>
          <p14:tracePt t="308531" x="7042150" y="2908300"/>
          <p14:tracePt t="308548" x="7067550" y="2908300"/>
          <p14:tracePt t="308564" x="7073900" y="2914650"/>
          <p14:tracePt t="308581" x="7073900" y="2933700"/>
          <p14:tracePt t="308598" x="7073900" y="2965450"/>
          <p14:tracePt t="308614" x="7054850" y="2990850"/>
          <p14:tracePt t="308631" x="7035800" y="3003550"/>
          <p14:tracePt t="308648" x="7023100" y="3022600"/>
          <p14:tracePt t="308664" x="7010400" y="3035300"/>
          <p14:tracePt t="308681" x="6991350" y="3035300"/>
          <p14:tracePt t="308698" x="6972300" y="3035300"/>
          <p14:tracePt t="308714" x="6953250" y="3035300"/>
          <p14:tracePt t="308731" x="6934200" y="3003550"/>
          <p14:tracePt t="308748" x="6934200" y="2959100"/>
          <p14:tracePt t="308765" x="6927850" y="2870200"/>
          <p14:tracePt t="308781" x="6927850" y="2813050"/>
          <p14:tracePt t="308798" x="6927850" y="2755900"/>
          <p14:tracePt t="308815" x="6927850" y="2717800"/>
          <p14:tracePt t="308831" x="6946900" y="2686050"/>
          <p14:tracePt t="308849" x="6959600" y="2667000"/>
          <p14:tracePt t="308865" x="6965950" y="2647950"/>
          <p14:tracePt t="308881" x="6972300" y="2641600"/>
          <p14:tracePt t="309014" x="6972300" y="2647950"/>
          <p14:tracePt t="309030" x="6972300" y="2654300"/>
          <p14:tracePt t="309046" x="6972300" y="2660650"/>
          <p14:tracePt t="309053" x="6965950" y="2667000"/>
          <p14:tracePt t="309064" x="6959600" y="2673350"/>
          <p14:tracePt t="309081" x="6940550" y="2686050"/>
          <p14:tracePt t="309098" x="6915150" y="2705100"/>
          <p14:tracePt t="309114" x="6877050" y="2711450"/>
          <p14:tracePt t="309131" x="6858000" y="2724150"/>
          <p14:tracePt t="309148" x="6845300" y="2724150"/>
          <p14:tracePt t="309164" x="6832600" y="2724150"/>
          <p14:tracePt t="309181" x="6819900" y="2724150"/>
          <p14:tracePt t="309198" x="6800850" y="2724150"/>
          <p14:tracePt t="309215" x="6788150" y="2724150"/>
          <p14:tracePt t="309231" x="6769100" y="2724150"/>
          <p14:tracePt t="309248" x="6750050" y="2711450"/>
          <p14:tracePt t="309264" x="6731000" y="2692400"/>
          <p14:tracePt t="309281" x="6705600" y="2667000"/>
          <p14:tracePt t="309298" x="6680200" y="2635250"/>
          <p14:tracePt t="309314" x="6673850" y="2609850"/>
          <p14:tracePt t="309331" x="6667500" y="2590800"/>
          <p14:tracePt t="309348" x="6661150" y="2571750"/>
          <p14:tracePt t="309364" x="6661150" y="2546350"/>
          <p14:tracePt t="309381" x="6667500" y="2508250"/>
          <p14:tracePt t="309398" x="6673850" y="2476500"/>
          <p14:tracePt t="309414" x="6686550" y="2457450"/>
          <p14:tracePt t="309431" x="6699250" y="2432050"/>
          <p14:tracePt t="309448" x="6737350" y="2419350"/>
          <p14:tracePt t="309464" x="6775450" y="2406650"/>
          <p14:tracePt t="309481" x="6813550" y="2393950"/>
          <p14:tracePt t="309498" x="6851650" y="2381250"/>
          <p14:tracePt t="309515" x="6889750" y="2368550"/>
          <p14:tracePt t="309531" x="6946900" y="2355850"/>
          <p14:tracePt t="309548" x="7004050" y="2355850"/>
          <p14:tracePt t="309564" x="7054850" y="2355850"/>
          <p14:tracePt t="309567" x="7073900" y="2355850"/>
          <p14:tracePt t="309581" x="7118350" y="2355850"/>
          <p14:tracePt t="309598" x="7156450" y="2355850"/>
          <p14:tracePt t="309614" x="7200900" y="2355850"/>
          <p14:tracePt t="309631" x="7251700" y="2355850"/>
          <p14:tracePt t="309648" x="7289800" y="2355850"/>
          <p14:tracePt t="309664" x="7327900" y="2355850"/>
          <p14:tracePt t="309681" x="7366000" y="2355850"/>
          <p14:tracePt t="309698" x="7397750" y="2368550"/>
          <p14:tracePt t="309714" x="7416800" y="2381250"/>
          <p14:tracePt t="309731" x="7429500" y="2393950"/>
          <p14:tracePt t="309748" x="7435850" y="2406650"/>
          <p14:tracePt t="309765" x="7442200" y="2432050"/>
          <p14:tracePt t="309781" x="7442200" y="2451100"/>
          <p14:tracePt t="309798" x="7442200" y="2482850"/>
          <p14:tracePt t="309814" x="7442200" y="2508250"/>
          <p14:tracePt t="309831" x="7442200" y="2540000"/>
          <p14:tracePt t="309848" x="7410450" y="2578100"/>
          <p14:tracePt t="309864" x="7385050" y="2616200"/>
          <p14:tracePt t="309881" x="7359650" y="2654300"/>
          <p14:tracePt t="309898" x="7327900" y="2673350"/>
          <p14:tracePt t="309914" x="7308850" y="2686050"/>
          <p14:tracePt t="309932" x="7302500" y="2698750"/>
          <p14:tracePt t="309948" x="7277100" y="2705100"/>
          <p14:tracePt t="309965" x="7219950" y="2724150"/>
          <p14:tracePt t="309981" x="7175500" y="2724150"/>
          <p14:tracePt t="309998" x="7143750" y="2724150"/>
          <p14:tracePt t="310014" x="7131050" y="2724150"/>
          <p14:tracePt t="310031" x="7124700" y="2724150"/>
          <p14:tracePt t="310048" x="7112000" y="2724150"/>
          <p14:tracePt t="310065" x="7092950" y="2724150"/>
          <p14:tracePt t="310081" x="7073900" y="2724150"/>
          <p14:tracePt t="310098" x="7048500" y="2711450"/>
          <p14:tracePt t="310115" x="7023100" y="2698750"/>
          <p14:tracePt t="310131" x="6997700" y="2686050"/>
          <p14:tracePt t="310148" x="6972300" y="2673350"/>
          <p14:tracePt t="310166" x="6921500" y="2641600"/>
          <p14:tracePt t="310181" x="6877050" y="2622550"/>
          <p14:tracePt t="310198" x="6845300" y="2609850"/>
          <p14:tracePt t="310214" x="6819900" y="2603500"/>
          <p14:tracePt t="310231" x="6800850" y="2590800"/>
          <p14:tracePt t="310247" x="6788150" y="2578100"/>
          <p14:tracePt t="310265" x="6781800" y="2565400"/>
          <p14:tracePt t="310281" x="6781800" y="2552700"/>
          <p14:tracePt t="310298" x="6775450" y="2540000"/>
          <p14:tracePt t="310315" x="6775450" y="2527300"/>
          <p14:tracePt t="310331" x="6769100" y="2514600"/>
          <p14:tracePt t="310348" x="6769100" y="2495550"/>
          <p14:tracePt t="310366" x="6769100" y="2476500"/>
          <p14:tracePt t="310381" x="6769100" y="2463800"/>
          <p14:tracePt t="310398" x="6769100" y="2457450"/>
          <p14:tracePt t="310414" x="6775450" y="2444750"/>
          <p14:tracePt t="310431" x="6781800" y="2432050"/>
          <p14:tracePt t="310448" x="6794500" y="2413000"/>
          <p14:tracePt t="310464" x="6807200" y="2393950"/>
          <p14:tracePt t="310481" x="6826250" y="2381250"/>
          <p14:tracePt t="310498" x="6851650" y="2374900"/>
          <p14:tracePt t="310514" x="6883400" y="2362200"/>
          <p14:tracePt t="310531" x="6927850" y="2355850"/>
          <p14:tracePt t="310548" x="6978650" y="2349500"/>
          <p14:tracePt t="310549" x="7004050" y="2343150"/>
          <p14:tracePt t="310565" x="7061200" y="2343150"/>
          <p14:tracePt t="310581" x="7105650" y="2343150"/>
          <p14:tracePt t="310598" x="7156450" y="2343150"/>
          <p14:tracePt t="310614" x="7200900" y="2343150"/>
          <p14:tracePt t="310631" x="7239000" y="2343150"/>
          <p14:tracePt t="310648" x="7270750" y="2343150"/>
          <p14:tracePt t="310664" x="7283450" y="2343150"/>
          <p14:tracePt t="310681" x="7289800" y="2343150"/>
          <p14:tracePt t="310698" x="7296150" y="2343150"/>
          <p14:tracePt t="310714" x="7321550" y="2362200"/>
          <p14:tracePt t="310731" x="7340600" y="2374900"/>
          <p14:tracePt t="310748" x="7359650" y="2393950"/>
          <p14:tracePt t="310765" x="7372350" y="2432050"/>
          <p14:tracePt t="310781" x="7378700" y="2470150"/>
          <p14:tracePt t="310798" x="7378700" y="2520950"/>
          <p14:tracePt t="310814" x="7378700" y="2571750"/>
          <p14:tracePt t="310831" x="7366000" y="2609850"/>
          <p14:tracePt t="310848" x="7359650" y="2635250"/>
          <p14:tracePt t="310865" x="7340600" y="2654300"/>
          <p14:tracePt t="310881" x="7308850" y="2673350"/>
          <p14:tracePt t="310898" x="7277100" y="2686050"/>
          <p14:tracePt t="310914" x="7251700" y="2692400"/>
          <p14:tracePt t="310931" x="7239000" y="2692400"/>
          <p14:tracePt t="310947" x="7226300" y="2692400"/>
          <p14:tracePt t="310965" x="7188200" y="2692400"/>
          <p14:tracePt t="310981" x="7150100" y="2692400"/>
          <p14:tracePt t="310998" x="7118350" y="2692400"/>
          <p14:tracePt t="311014" x="7086600" y="2686050"/>
          <p14:tracePt t="311031" x="7054850" y="2667000"/>
          <p14:tracePt t="311048" x="7010400" y="2641600"/>
          <p14:tracePt t="311065" x="6965950" y="2609850"/>
          <p14:tracePt t="311081" x="6934200" y="2603500"/>
          <p14:tracePt t="311098" x="6908800" y="2584450"/>
          <p14:tracePt t="311115" x="6896100" y="2565400"/>
          <p14:tracePt t="311131" x="6883400" y="2527300"/>
          <p14:tracePt t="311148" x="6883400" y="2476500"/>
          <p14:tracePt t="311164" x="6877050" y="2432050"/>
          <p14:tracePt t="311181" x="6877050" y="2400300"/>
          <p14:tracePt t="311198" x="6896100" y="2374900"/>
          <p14:tracePt t="311214" x="6927850" y="2362200"/>
          <p14:tracePt t="311231" x="6965950" y="2343150"/>
          <p14:tracePt t="311248" x="7010400" y="2336800"/>
          <p14:tracePt t="311264" x="7054850" y="2330450"/>
          <p14:tracePt t="311281" x="7112000" y="2330450"/>
          <p14:tracePt t="311297" x="7169150" y="2330450"/>
          <p14:tracePt t="311315" x="7232650" y="2330450"/>
          <p14:tracePt t="311331" x="7296150" y="2330450"/>
          <p14:tracePt t="311348" x="7340600" y="2330450"/>
          <p14:tracePt t="311350" x="7346950" y="2330450"/>
          <p14:tracePt t="311366" x="7359650" y="2362200"/>
          <p14:tracePt t="311382" x="7366000" y="2406650"/>
          <p14:tracePt t="311398" x="7366000" y="2470150"/>
          <p14:tracePt t="311414" x="7366000" y="2520950"/>
          <p14:tracePt t="311431" x="7346950" y="2571750"/>
          <p14:tracePt t="311448" x="7315200" y="2616200"/>
          <p14:tracePt t="311464" x="7251700" y="2647950"/>
          <p14:tracePt t="311481" x="7162800" y="2667000"/>
          <p14:tracePt t="311498" x="7118350" y="2679700"/>
          <p14:tracePt t="311515" x="7086600" y="2679700"/>
          <p14:tracePt t="311531" x="7073900" y="2660650"/>
          <p14:tracePt t="311548" x="7042150" y="2628900"/>
          <p14:tracePt t="311564" x="7016750" y="2584450"/>
          <p14:tracePt t="311567" x="7004050" y="2565400"/>
          <p14:tracePt t="311581" x="6985000" y="2514600"/>
          <p14:tracePt t="311598" x="6978650" y="2463800"/>
          <p14:tracePt t="311615" x="6978650" y="2406650"/>
          <p14:tracePt t="311631" x="6978650" y="2349500"/>
          <p14:tracePt t="311648" x="6997700" y="2324100"/>
          <p14:tracePt t="311664" x="7035800" y="2317750"/>
          <p14:tracePt t="311681" x="7086600" y="2317750"/>
          <p14:tracePt t="311698" x="7143750" y="2317750"/>
          <p14:tracePt t="311715" x="7219950" y="2317750"/>
          <p14:tracePt t="311731" x="7283450" y="2317750"/>
          <p14:tracePt t="311748" x="7321550" y="2324100"/>
          <p14:tracePt t="311750" x="7334250" y="2330450"/>
          <p14:tracePt t="311764" x="7340600" y="2336800"/>
          <p14:tracePt t="311781" x="7353300" y="2355850"/>
          <p14:tracePt t="311798" x="7353300" y="2368550"/>
          <p14:tracePt t="311814" x="7346950" y="2387600"/>
          <p14:tracePt t="311831" x="7346950" y="2406650"/>
          <p14:tracePt t="311848" x="7340600" y="2425700"/>
          <p14:tracePt t="311864" x="7327900" y="2444750"/>
          <p14:tracePt t="311881" x="7308850" y="2470150"/>
          <p14:tracePt t="311898" x="7270750" y="2501900"/>
          <p14:tracePt t="311914" x="7219950" y="2552700"/>
          <p14:tracePt t="311931" x="7156450" y="2597150"/>
          <p14:tracePt t="311948" x="7092950" y="2635250"/>
          <p14:tracePt t="311966" x="7023100" y="2673350"/>
          <p14:tracePt t="311981" x="6997700" y="2698750"/>
          <p14:tracePt t="311998" x="6978650" y="2711450"/>
          <p14:tracePt t="312014" x="6965950" y="2736850"/>
          <p14:tracePt t="312031" x="6940550" y="2768600"/>
          <p14:tracePt t="312048" x="6921500" y="2800350"/>
          <p14:tracePt t="312064" x="6915150" y="2813050"/>
          <p14:tracePt t="312081" x="6915150" y="2825750"/>
          <p14:tracePt t="312099" x="6908800" y="2838450"/>
          <p14:tracePt t="312114" x="6908800" y="2857500"/>
          <p14:tracePt t="312131" x="6902450" y="2895600"/>
          <p14:tracePt t="312148" x="6883400" y="2940050"/>
          <p14:tracePt t="312165" x="6870700" y="2971800"/>
          <p14:tracePt t="312183" x="6870700" y="2978150"/>
          <p14:tracePt t="312222" x="6870700" y="2971800"/>
          <p14:tracePt t="312231" x="6870700" y="2965450"/>
          <p14:tracePt t="312248" x="6870700" y="2921000"/>
          <p14:tracePt t="312265" x="6870700" y="2857500"/>
          <p14:tracePt t="312282" x="6889750" y="2774950"/>
          <p14:tracePt t="312298" x="6921500" y="2692400"/>
          <p14:tracePt t="312314" x="6959600" y="2641600"/>
          <p14:tracePt t="312331" x="7004050" y="2590800"/>
          <p14:tracePt t="312348" x="7054850" y="2552700"/>
          <p14:tracePt t="312365" x="7124700" y="2495550"/>
          <p14:tracePt t="312381" x="7150100" y="2470150"/>
          <p14:tracePt t="312398" x="7175500" y="2457450"/>
          <p14:tracePt t="312415" x="7188200" y="2444750"/>
          <p14:tracePt t="312573" x="7181850" y="2444750"/>
          <p14:tracePt t="312614" x="7175500" y="2444750"/>
          <p14:tracePt t="312622" x="7169150" y="2444750"/>
          <p14:tracePt t="312631" x="7162800" y="2444750"/>
          <p14:tracePt t="312648" x="7143750" y="2463800"/>
          <p14:tracePt t="312664" x="7118350" y="2489200"/>
          <p14:tracePt t="312681" x="7067550" y="2520950"/>
          <p14:tracePt t="312698" x="7023100" y="2546350"/>
          <p14:tracePt t="312714" x="7010400" y="2559050"/>
          <p14:tracePt t="312731" x="6991350" y="2565400"/>
          <p14:tracePt t="312748" x="6985000" y="2584450"/>
          <p14:tracePt t="312764" x="6959600" y="2616200"/>
          <p14:tracePt t="312781" x="6889750" y="2705100"/>
          <p14:tracePt t="312798" x="6845300" y="2755900"/>
          <p14:tracePt t="312815" x="6819900" y="2800350"/>
          <p14:tracePt t="312831" x="6807200" y="2832100"/>
          <p14:tracePt t="312848" x="6794500" y="2851150"/>
          <p14:tracePt t="312864" x="6788150" y="2870200"/>
          <p14:tracePt t="312883" x="6781800" y="2889250"/>
          <p14:tracePt t="312898" x="6769100" y="2908300"/>
          <p14:tracePt t="312915" x="6756400" y="2921000"/>
          <p14:tracePt t="312948" x="6743700" y="2921000"/>
          <p14:tracePt t="312964" x="6731000" y="2927350"/>
          <p14:tracePt t="312981" x="6699250" y="2952750"/>
          <p14:tracePt t="313054" x="6699250" y="2946400"/>
          <p14:tracePt t="313062" x="6699250" y="2927350"/>
          <p14:tracePt t="313069" x="6718300" y="2889250"/>
          <p14:tracePt t="313081" x="6743700" y="2857500"/>
          <p14:tracePt t="313098" x="6794500" y="2813050"/>
          <p14:tracePt t="313114" x="6858000" y="2781300"/>
          <p14:tracePt t="313131" x="6934200" y="2749550"/>
          <p14:tracePt t="313148" x="7010400" y="2692400"/>
          <p14:tracePt t="313165" x="7118350" y="2635250"/>
          <p14:tracePt t="313181" x="7175500" y="2616200"/>
          <p14:tracePt t="313198" x="7200900" y="2597150"/>
          <p14:tracePt t="313215" x="7226300" y="2578100"/>
          <p14:tracePt t="313231" x="7239000" y="2571750"/>
          <p14:tracePt t="313510" x="7232650" y="2571750"/>
          <p14:tracePt t="313685" x="7226300" y="2571750"/>
          <p14:tracePt t="313701" x="7226300" y="2578100"/>
          <p14:tracePt t="313718" x="7219950" y="2578100"/>
          <p14:tracePt t="313726" x="7219950" y="2584450"/>
          <p14:tracePt t="313733" x="7213600" y="2584450"/>
          <p14:tracePt t="313747" x="7207250" y="2584450"/>
          <p14:tracePt t="313764" x="7200900" y="2584450"/>
          <p14:tracePt t="313782" x="7188200" y="2584450"/>
          <p14:tracePt t="313798" x="7169150" y="2584450"/>
          <p14:tracePt t="313814" x="7137400" y="2584450"/>
          <p14:tracePt t="313831" x="7112000" y="2597150"/>
          <p14:tracePt t="313848" x="7080250" y="2597150"/>
          <p14:tracePt t="313864" x="7067550" y="2597150"/>
          <p14:tracePt t="313881" x="7061200" y="2603500"/>
          <p14:tracePt t="314014" x="7054850" y="2603500"/>
          <p14:tracePt t="314102" x="7061200" y="2603500"/>
          <p14:tracePt t="314110" x="7073900" y="2603500"/>
          <p14:tracePt t="314117" x="7080250" y="2603500"/>
          <p14:tracePt t="314133" x="7086600" y="2603500"/>
          <p14:tracePt t="314148" x="7092950" y="2603500"/>
          <p14:tracePt t="314831" x="7092950" y="2609850"/>
          <p14:tracePt t="314846" x="7092950" y="2616200"/>
          <p14:tracePt t="314853" x="7080250" y="2622550"/>
          <p14:tracePt t="314864" x="7067550" y="2635250"/>
          <p14:tracePt t="314881" x="7029450" y="2654300"/>
          <p14:tracePt t="314898" x="7010400" y="2679700"/>
          <p14:tracePt t="314914" x="6978650" y="2698750"/>
          <p14:tracePt t="314931" x="6953250" y="2724150"/>
          <p14:tracePt t="314948" x="6927850" y="2768600"/>
          <p14:tracePt t="314964" x="6902450" y="2800350"/>
          <p14:tracePt t="314981" x="6877050" y="2838450"/>
          <p14:tracePt t="314998" x="6864350" y="2863850"/>
          <p14:tracePt t="315014" x="6845300" y="2895600"/>
          <p14:tracePt t="315031" x="6819900" y="2927350"/>
          <p14:tracePt t="315048" x="6807200" y="2946400"/>
          <p14:tracePt t="315064" x="6800850" y="2946400"/>
          <p14:tracePt t="315174" x="6800850" y="2940050"/>
          <p14:tracePt t="315182" x="6800850" y="2914650"/>
          <p14:tracePt t="315190" x="6813550" y="2889250"/>
          <p14:tracePt t="315198" x="6826250" y="2863850"/>
          <p14:tracePt t="315215" x="6851650" y="2806700"/>
          <p14:tracePt t="315231" x="6889750" y="2749550"/>
          <p14:tracePt t="315248" x="6927850" y="2686050"/>
          <p14:tracePt t="315264" x="6985000" y="2647950"/>
          <p14:tracePt t="315282" x="7029450" y="2616200"/>
          <p14:tracePt t="315298" x="7080250" y="2597150"/>
          <p14:tracePt t="315315" x="7105650" y="2590800"/>
          <p14:tracePt t="315331" x="7124700" y="2584450"/>
          <p14:tracePt t="315348" x="7131050" y="2578100"/>
          <p14:tracePt t="315550" x="7124700" y="2578100"/>
          <p14:tracePt t="315574" x="7112000" y="2578100"/>
          <p14:tracePt t="315582" x="7099300" y="2590800"/>
          <p14:tracePt t="315598" x="7067550" y="2609850"/>
          <p14:tracePt t="315614" x="7048500" y="2622550"/>
          <p14:tracePt t="315631" x="7035800" y="2628900"/>
          <p14:tracePt t="315878" x="7029450" y="2635250"/>
          <p14:tracePt t="315886" x="7010400" y="2647950"/>
          <p14:tracePt t="315894" x="6997700" y="2667000"/>
          <p14:tracePt t="315901" x="6972300" y="2679700"/>
          <p14:tracePt t="315914" x="6959600" y="2705100"/>
          <p14:tracePt t="315931" x="6921500" y="2755900"/>
          <p14:tracePt t="315948" x="6889750" y="2800350"/>
          <p14:tracePt t="315964" x="6851650" y="2851150"/>
          <p14:tracePt t="315981" x="6807200" y="2921000"/>
          <p14:tracePt t="315998" x="6794500" y="2940050"/>
          <p14:tracePt t="316014" x="6788150" y="2952750"/>
          <p14:tracePt t="316048" x="6788150" y="2978150"/>
          <p14:tracePt t="316064" x="6781800" y="3041650"/>
          <p14:tracePt t="316081" x="6781800" y="3162300"/>
          <p14:tracePt t="316098" x="6743700" y="3327400"/>
          <p14:tracePt t="316114" x="6686550" y="3517900"/>
          <p14:tracePt t="316131" x="6623050" y="3695700"/>
          <p14:tracePt t="316148" x="6578600" y="3822700"/>
          <p14:tracePt t="316164" x="6534150" y="3898900"/>
          <p14:tracePt t="316166" x="6527800" y="3917950"/>
          <p14:tracePt t="316181" x="6508750" y="3937000"/>
          <p14:tracePt t="316198" x="6496050" y="3956050"/>
          <p14:tracePt t="316214" x="6477000" y="3968750"/>
          <p14:tracePt t="316231" x="6464300" y="3975100"/>
          <p14:tracePt t="316248" x="6457950" y="3975100"/>
          <p14:tracePt t="316422" x="6457950" y="3981450"/>
          <p14:tracePt t="316430" x="6451600" y="3987800"/>
          <p14:tracePt t="316448" x="6419850" y="4006850"/>
          <p14:tracePt t="316465" x="6362700" y="4051300"/>
          <p14:tracePt t="316481" x="6299200" y="4095750"/>
          <p14:tracePt t="316498" x="6223000" y="4146550"/>
          <p14:tracePt t="316514" x="6159500" y="4191000"/>
          <p14:tracePt t="316531" x="6108700" y="4216400"/>
          <p14:tracePt t="316548" x="6064250" y="4235450"/>
          <p14:tracePt t="316565" x="5988050" y="4260850"/>
          <p14:tracePt t="316582" x="5905500" y="4279900"/>
          <p14:tracePt t="316598" x="5784850" y="4318000"/>
          <p14:tracePt t="316615" x="5638800" y="4362450"/>
          <p14:tracePt t="316631" x="5511800" y="4413250"/>
          <p14:tracePt t="316648" x="5397500" y="4451350"/>
          <p14:tracePt t="316664" x="5289550" y="4457700"/>
          <p14:tracePt t="316681" x="5162550" y="4457700"/>
          <p14:tracePt t="316698" x="5029200" y="4457700"/>
          <p14:tracePt t="316714" x="4902200" y="4457700"/>
          <p14:tracePt t="316731" x="4800600" y="4457700"/>
          <p14:tracePt t="316748" x="4711700" y="4457700"/>
          <p14:tracePt t="316765" x="4654550" y="4457700"/>
          <p14:tracePt t="316838" x="4654550" y="4451350"/>
          <p14:tracePt t="316846" x="4654550" y="4445000"/>
          <p14:tracePt t="316853" x="4667250" y="4438650"/>
          <p14:tracePt t="316864" x="4692650" y="4425950"/>
          <p14:tracePt t="316881" x="4756150" y="4400550"/>
          <p14:tracePt t="316898" x="4870450" y="4362450"/>
          <p14:tracePt t="316914" x="5003800" y="4343400"/>
          <p14:tracePt t="316931" x="5194300" y="4343400"/>
          <p14:tracePt t="316948" x="5397500" y="4343400"/>
          <p14:tracePt t="316964" x="5613400" y="4343400"/>
          <p14:tracePt t="316967" x="5727700" y="4343400"/>
          <p14:tracePt t="316981" x="5956300" y="4343400"/>
          <p14:tracePt t="316998" x="6159500" y="4343400"/>
          <p14:tracePt t="317014" x="6375400" y="4343400"/>
          <p14:tracePt t="317031" x="6578600" y="4343400"/>
          <p14:tracePt t="317048" x="6775450" y="4337050"/>
          <p14:tracePt t="317064" x="6959600" y="4337050"/>
          <p14:tracePt t="317081" x="7150100" y="4318000"/>
          <p14:tracePt t="317098" x="7321550" y="4292600"/>
          <p14:tracePt t="317114" x="7480300" y="4260850"/>
          <p14:tracePt t="317131" x="7620000" y="4241800"/>
          <p14:tracePt t="317148" x="7734300" y="4241800"/>
          <p14:tracePt t="317164" x="7829550" y="4241800"/>
          <p14:tracePt t="317181" x="7893050" y="4229100"/>
          <p14:tracePt t="317198" x="7899400" y="4229100"/>
          <p14:tracePt t="317214" x="7899400" y="4222750"/>
          <p14:tracePt t="317248" x="7905750" y="4222750"/>
          <p14:tracePt t="317264" x="7912100" y="4222750"/>
          <p14:tracePt t="317281" x="7918450" y="4222750"/>
          <p14:tracePt t="317298" x="7924800" y="4222750"/>
          <p14:tracePt t="317334" x="7924800" y="4203700"/>
          <p14:tracePt t="317347" x="7924800" y="4191000"/>
          <p14:tracePt t="317365" x="7924800" y="4184650"/>
          <p14:tracePt t="317493" x="7905750" y="4184650"/>
          <p14:tracePt t="317502" x="7886700" y="4184650"/>
          <p14:tracePt t="317510" x="7867650" y="4178300"/>
          <p14:tracePt t="317517" x="7835900" y="4165600"/>
          <p14:tracePt t="317531" x="7842250" y="4165600"/>
          <p14:tracePt t="317589" x="7835900" y="4159250"/>
          <p14:tracePt t="317606" x="7816850" y="4171950"/>
          <p14:tracePt t="317614" x="7785100" y="4184650"/>
          <p14:tracePt t="317631" x="7702550" y="4216400"/>
          <p14:tracePt t="317648" x="7632700" y="4235450"/>
          <p14:tracePt t="317664" x="7588250" y="4235450"/>
          <p14:tracePt t="317681" x="7569200" y="4235450"/>
          <p14:tracePt t="317698" x="7562850" y="4229100"/>
          <p14:tracePt t="317715" x="7556500" y="4229100"/>
          <p14:tracePt t="317731" x="7543800" y="4216400"/>
          <p14:tracePt t="317748" x="7531100" y="4216400"/>
          <p14:tracePt t="317781" x="7524750" y="4216400"/>
          <p14:tracePt t="317814" x="7518400" y="4216400"/>
          <p14:tracePt t="317837" x="7512050" y="4210050"/>
          <p14:tracePt t="318190" x="7505700" y="4210050"/>
          <p14:tracePt t="318198" x="7480300" y="4210050"/>
          <p14:tracePt t="318215" x="7448550" y="4210050"/>
          <p14:tracePt t="318231" x="7429500" y="4210050"/>
          <p14:tracePt t="318248" x="7404100" y="4197350"/>
          <p14:tracePt t="318264" x="7334250" y="4165600"/>
          <p14:tracePt t="318281" x="7194550" y="4127500"/>
          <p14:tracePt t="318298" x="7029450" y="4127500"/>
          <p14:tracePt t="318315" x="6883400" y="4127500"/>
          <p14:tracePt t="318332" x="6769100" y="4127500"/>
          <p14:tracePt t="318348" x="6705600" y="4114800"/>
          <p14:tracePt t="318349" x="6692900" y="4108450"/>
          <p14:tracePt t="318365" x="6654800" y="4095750"/>
          <p14:tracePt t="318382" x="6591300" y="4089400"/>
          <p14:tracePt t="318398" x="6515100" y="4089400"/>
          <p14:tracePt t="318414" x="6432550" y="4051300"/>
          <p14:tracePt t="318431" x="6362700" y="4000500"/>
          <p14:tracePt t="318448" x="6318250" y="3937000"/>
          <p14:tracePt t="318464" x="6267450" y="3873500"/>
          <p14:tracePt t="318481" x="6216650" y="3797300"/>
          <p14:tracePt t="318498" x="6191250" y="3727450"/>
          <p14:tracePt t="318514" x="6165850" y="3644900"/>
          <p14:tracePt t="318531" x="6140450" y="3543300"/>
          <p14:tracePt t="318548" x="6115050" y="3422650"/>
          <p14:tracePt t="318565" x="6070600" y="3289300"/>
          <p14:tracePt t="318581" x="6032500" y="3238500"/>
          <p14:tracePt t="318598" x="6000750" y="3206750"/>
          <p14:tracePt t="318614" x="5975350" y="3194050"/>
          <p14:tracePt t="318631" x="5962650" y="3194050"/>
          <p14:tracePt t="318648" x="5956300" y="3194050"/>
          <p14:tracePt t="318665" x="5937250" y="3194050"/>
          <p14:tracePt t="318681" x="5848350" y="3206750"/>
          <p14:tracePt t="318699" x="5715000" y="3251200"/>
          <p14:tracePt t="318714" x="5562600" y="3282950"/>
          <p14:tracePt t="318731" x="5435600" y="3282950"/>
          <p14:tracePt t="318748" x="5346700" y="3263900"/>
          <p14:tracePt t="318765" x="5232400" y="3200400"/>
          <p14:tracePt t="318781" x="5124450" y="3130550"/>
          <p14:tracePt t="318798" x="5010150" y="3054350"/>
          <p14:tracePt t="318814" x="4908550" y="2997200"/>
          <p14:tracePt t="318831" x="4826000" y="2946400"/>
          <p14:tracePt t="318848" x="4743450" y="2895600"/>
          <p14:tracePt t="318865" x="4654550" y="2832100"/>
          <p14:tracePt t="318881" x="4546600" y="2762250"/>
          <p14:tracePt t="318898" x="4438650" y="2717800"/>
          <p14:tracePt t="318914" x="4324350" y="2679700"/>
          <p14:tracePt t="318931" x="4197350" y="2641600"/>
          <p14:tracePt t="318948" x="4070350" y="2616200"/>
          <p14:tracePt t="318965" x="3911600" y="2603500"/>
          <p14:tracePt t="318967" x="3829050" y="2597150"/>
          <p14:tracePt t="318981" x="3663950" y="2584450"/>
          <p14:tracePt t="318998" x="3498850" y="2565400"/>
          <p14:tracePt t="319014" x="3333750" y="2540000"/>
          <p14:tracePt t="319031" x="3200400" y="2495550"/>
          <p14:tracePt t="319048" x="3079750" y="2451100"/>
          <p14:tracePt t="319065" x="2959100" y="2413000"/>
          <p14:tracePt t="319081" x="2838450" y="2374900"/>
          <p14:tracePt t="319098" x="2832100" y="2368550"/>
          <p14:tracePt t="319134" x="2825750" y="2368550"/>
          <p14:tracePt t="319149" x="2819400" y="2368550"/>
          <p14:tracePt t="319181" x="2819400" y="2374900"/>
          <p14:tracePt t="319229" x="2832100" y="2374900"/>
          <p14:tracePt t="319238" x="2889250" y="2374900"/>
          <p14:tracePt t="319248" x="2959100" y="2374900"/>
          <p14:tracePt t="319265" x="3117850" y="2374900"/>
          <p14:tracePt t="319281" x="3321050" y="2374900"/>
          <p14:tracePt t="319298" x="3556000" y="2374900"/>
          <p14:tracePt t="319314" x="3841750" y="2374900"/>
          <p14:tracePt t="319331" x="4114800" y="2374900"/>
          <p14:tracePt t="319348" x="4375150" y="2374900"/>
          <p14:tracePt t="319364" x="4565650" y="2362200"/>
          <p14:tracePt t="319382" x="4705350" y="2311400"/>
          <p14:tracePt t="319398" x="4756150" y="2292350"/>
          <p14:tracePt t="319414" x="4781550" y="2286000"/>
          <p14:tracePt t="319432" x="4806950" y="2286000"/>
          <p14:tracePt t="319448" x="4819650" y="2305050"/>
          <p14:tracePt t="319638" x="4819650" y="2311400"/>
          <p14:tracePt t="319646" x="4800600" y="2311400"/>
          <p14:tracePt t="319653" x="4787900" y="2311400"/>
          <p14:tracePt t="319664" x="4781550" y="2311400"/>
          <p14:tracePt t="319681" x="4775200" y="2311400"/>
          <p14:tracePt t="319698" x="4775200" y="2292350"/>
          <p14:tracePt t="319714" x="4775200" y="2260600"/>
          <p14:tracePt t="319731" x="4768850" y="2222500"/>
          <p14:tracePt t="319748" x="4743450" y="2178050"/>
          <p14:tracePt t="319764" x="4711700" y="2089150"/>
          <p14:tracePt t="319782" x="4654550" y="1917700"/>
          <p14:tracePt t="319798" x="4610100" y="1784350"/>
          <p14:tracePt t="319814" x="4578350" y="1670050"/>
          <p14:tracePt t="319831" x="4572000" y="1555750"/>
          <p14:tracePt t="319848" x="4572000" y="1428750"/>
          <p14:tracePt t="319864" x="4572000" y="1276350"/>
          <p14:tracePt t="319881" x="4572000" y="1123950"/>
          <p14:tracePt t="319898" x="4591050" y="996950"/>
          <p14:tracePt t="319914" x="4629150" y="882650"/>
          <p14:tracePt t="319931" x="4667250" y="774700"/>
          <p14:tracePt t="319948" x="4705350" y="685800"/>
          <p14:tracePt t="319964" x="4743450" y="628650"/>
          <p14:tracePt t="319966" x="4781550" y="615950"/>
          <p14:tracePt t="319981" x="4845050" y="584200"/>
          <p14:tracePt t="319998" x="4914900" y="565150"/>
          <p14:tracePt t="320014" x="5003800" y="546100"/>
          <p14:tracePt t="320031" x="5105400" y="546100"/>
          <p14:tracePt t="320048" x="5245100" y="546100"/>
          <p14:tracePt t="320065" x="5372100" y="539750"/>
          <p14:tracePt t="320081" x="5486400" y="539750"/>
          <p14:tracePt t="320098" x="5568950" y="539750"/>
          <p14:tracePt t="320115" x="5638800" y="558800"/>
          <p14:tracePt t="320131" x="5715000" y="577850"/>
          <p14:tracePt t="320148" x="5797550" y="609600"/>
          <p14:tracePt t="320164" x="5873750" y="635000"/>
          <p14:tracePt t="320166" x="5899150" y="647700"/>
          <p14:tracePt t="320181" x="5949950" y="679450"/>
          <p14:tracePt t="320198" x="5988050" y="711200"/>
          <p14:tracePt t="320214" x="6026150" y="768350"/>
          <p14:tracePt t="320231" x="6051550" y="831850"/>
          <p14:tracePt t="320248" x="6089650" y="933450"/>
          <p14:tracePt t="320265" x="6127750" y="1047750"/>
          <p14:tracePt t="320282" x="6172200" y="1174750"/>
          <p14:tracePt t="320298" x="6216650" y="1320800"/>
          <p14:tracePt t="320315" x="6254750" y="1460500"/>
          <p14:tracePt t="320331" x="6267450" y="1600200"/>
          <p14:tracePt t="320348" x="6280150" y="1746250"/>
          <p14:tracePt t="320365" x="6280150" y="1924050"/>
          <p14:tracePt t="320381" x="6235700" y="2165350"/>
          <p14:tracePt t="320398" x="6191250" y="2292350"/>
          <p14:tracePt t="320414" x="6140450" y="2406650"/>
          <p14:tracePt t="320431" x="6064250" y="2514600"/>
          <p14:tracePt t="320448" x="5962650" y="2616200"/>
          <p14:tracePt t="320465" x="5835650" y="2698750"/>
          <p14:tracePt t="320481" x="5702300" y="2749550"/>
          <p14:tracePt t="320499" x="5562600" y="2787650"/>
          <p14:tracePt t="320515" x="5435600" y="2787650"/>
          <p14:tracePt t="320531" x="5327650" y="2781300"/>
          <p14:tracePt t="320533" x="5283200" y="2768600"/>
          <p14:tracePt t="320548" x="5238750" y="2755900"/>
          <p14:tracePt t="320565" x="5130800" y="2686050"/>
          <p14:tracePt t="320581" x="5060950" y="2603500"/>
          <p14:tracePt t="320598" x="4991100" y="2482850"/>
          <p14:tracePt t="320614" x="4940300" y="2324100"/>
          <p14:tracePt t="320631" x="4914900" y="2127250"/>
          <p14:tracePt t="320648" x="4908550" y="1949450"/>
          <p14:tracePt t="320664" x="4921250" y="1816100"/>
          <p14:tracePt t="320681" x="4940300" y="1695450"/>
          <p14:tracePt t="320698" x="4984750" y="1587500"/>
          <p14:tracePt t="320715" x="5022850" y="1511300"/>
          <p14:tracePt t="320731" x="5118100" y="1498600"/>
          <p14:tracePt t="320748" x="5238750" y="1498600"/>
          <p14:tracePt t="320765" x="5378450" y="1511300"/>
          <p14:tracePt t="320766" x="5461000" y="1536700"/>
          <p14:tracePt t="320781" x="5607050" y="1587500"/>
          <p14:tracePt t="320798" x="5689600" y="1619250"/>
          <p14:tracePt t="320815" x="5765800" y="1663700"/>
          <p14:tracePt t="320831" x="5816600" y="1682750"/>
          <p14:tracePt t="320848" x="5822950" y="1689100"/>
          <p14:tracePt t="320864" x="5822950" y="1695450"/>
          <p14:tracePt t="320881" x="5810250" y="1701800"/>
          <p14:tracePt t="320941" x="5816600" y="1701800"/>
          <p14:tracePt t="320965" x="5816600" y="1695450"/>
          <p14:tracePt t="320974" x="5822950" y="1670050"/>
          <p14:tracePt t="320982" x="5835650" y="1631950"/>
          <p14:tracePt t="320998" x="5880100" y="1536700"/>
          <p14:tracePt t="321014" x="5956300" y="1416050"/>
          <p14:tracePt t="321031" x="6089650" y="1282700"/>
          <p14:tracePt t="321048" x="6280150" y="1168400"/>
          <p14:tracePt t="321064" x="6540500" y="1073150"/>
          <p14:tracePt t="321081" x="6813550" y="990600"/>
          <p14:tracePt t="321098" x="7086600" y="927100"/>
          <p14:tracePt t="321114" x="7334250" y="876300"/>
          <p14:tracePt t="321131" x="7537450" y="825500"/>
          <p14:tracePt t="321148" x="7708900" y="793750"/>
          <p14:tracePt t="321165" x="7880350" y="749300"/>
          <p14:tracePt t="321181" x="7931150" y="736600"/>
          <p14:tracePt t="321198" x="7943850" y="736600"/>
          <p14:tracePt t="321215" x="7950200" y="730250"/>
          <p14:tracePt t="321231" x="7969250" y="723900"/>
          <p14:tracePt t="321248" x="7981950" y="717550"/>
          <p14:tracePt t="321265" x="7988300" y="717550"/>
          <p14:tracePt t="321283" x="8001000" y="717550"/>
          <p14:tracePt t="321298" x="8026400" y="717550"/>
          <p14:tracePt t="321314" x="8070850" y="768350"/>
          <p14:tracePt t="321331" x="8096250" y="819150"/>
          <p14:tracePt t="321348" x="8102600" y="863600"/>
          <p14:tracePt t="321364" x="8102600" y="901700"/>
          <p14:tracePt t="321366" x="8096250" y="914400"/>
          <p14:tracePt t="321382" x="8070850" y="927100"/>
          <p14:tracePt t="321398" x="8039100" y="927100"/>
          <p14:tracePt t="321414" x="8013700" y="927100"/>
          <p14:tracePt t="321431" x="7994650" y="895350"/>
          <p14:tracePt t="321448" x="7988300" y="825500"/>
          <p14:tracePt t="321465" x="7994650" y="742950"/>
          <p14:tracePt t="321481" x="8045450" y="641350"/>
          <p14:tracePt t="321498" x="8147050" y="571500"/>
          <p14:tracePt t="321515" x="8280400" y="527050"/>
          <p14:tracePt t="321531" x="8401050" y="488950"/>
          <p14:tracePt t="321548" x="8515350" y="463550"/>
          <p14:tracePt t="321565" x="8604250" y="476250"/>
          <p14:tracePt t="321581" x="8623300" y="501650"/>
          <p14:tracePt t="321598" x="8623300" y="565150"/>
          <p14:tracePt t="321614" x="8616950" y="615950"/>
          <p14:tracePt t="321631" x="8604250" y="654050"/>
          <p14:tracePt t="321649" x="8591550" y="679450"/>
          <p14:tracePt t="321665" x="8578850" y="698500"/>
          <p14:tracePt t="321681" x="8572500" y="711200"/>
          <p14:tracePt t="321698" x="8566150" y="717550"/>
          <p14:tracePt t="321714" x="8559800" y="717550"/>
          <p14:tracePt t="321774" x="8553450" y="717550"/>
          <p14:tracePt t="321942" x="8547100" y="717550"/>
          <p14:tracePt t="321957" x="8540750" y="717550"/>
          <p14:tracePt t="321966" x="8528050" y="717550"/>
          <p14:tracePt t="321974" x="8521700" y="717550"/>
          <p14:tracePt t="321983" x="8509000" y="723900"/>
          <p14:tracePt t="321998" x="8489950" y="736600"/>
          <p14:tracePt t="322014" x="8470900" y="749300"/>
          <p14:tracePt t="322031" x="8445500" y="755650"/>
          <p14:tracePt t="322048" x="8432800" y="755650"/>
          <p14:tracePt t="322134" x="8426450" y="755650"/>
          <p14:tracePt t="322149" x="8420100" y="755650"/>
          <p14:tracePt t="322301" x="8413750" y="755650"/>
          <p14:tracePt t="323078" x="8413750" y="762000"/>
          <p14:tracePt t="323086" x="8413750" y="787400"/>
          <p14:tracePt t="323093" x="8375650" y="819150"/>
          <p14:tracePt t="323101" x="8324850" y="857250"/>
          <p14:tracePt t="323114" x="8267700" y="901700"/>
          <p14:tracePt t="323132" x="8096250" y="1003300"/>
          <p14:tracePt t="323148" x="7874000" y="1130300"/>
          <p14:tracePt t="323164" x="7651750" y="1263650"/>
          <p14:tracePt t="323166" x="7531100" y="1314450"/>
          <p14:tracePt t="323181" x="7327900" y="1390650"/>
          <p14:tracePt t="323198" x="7175500" y="1447800"/>
          <p14:tracePt t="323214" x="7054850" y="1485900"/>
          <p14:tracePt t="323231" x="6972300" y="1511300"/>
          <p14:tracePt t="323248" x="6915150" y="1524000"/>
          <p14:tracePt t="323264" x="6889750" y="1530350"/>
          <p14:tracePt t="323281" x="6883400" y="1530350"/>
          <p14:tracePt t="323315" x="6877050" y="1530350"/>
          <p14:tracePt t="323331" x="6858000" y="1530350"/>
          <p14:tracePt t="323348" x="6807200" y="1530350"/>
          <p14:tracePt t="323365" x="6642100" y="1549400"/>
          <p14:tracePt t="323381" x="6508750" y="1568450"/>
          <p14:tracePt t="323398" x="6394450" y="1593850"/>
          <p14:tracePt t="323415" x="6286500" y="1612900"/>
          <p14:tracePt t="323431" x="6235700" y="1612900"/>
          <p14:tracePt t="323448" x="6197600" y="1619250"/>
          <p14:tracePt t="323464" x="6140450" y="1644650"/>
          <p14:tracePt t="323481" x="6064250" y="1682750"/>
          <p14:tracePt t="323498" x="5937250" y="1765300"/>
          <p14:tracePt t="323514" x="5797550" y="1854200"/>
          <p14:tracePt t="323531" x="5695950" y="1936750"/>
          <p14:tracePt t="323548" x="5613400" y="1987550"/>
          <p14:tracePt t="323565" x="5518150" y="2032000"/>
          <p14:tracePt t="323581" x="5454650" y="2070100"/>
          <p14:tracePt t="323598" x="5372100" y="2120900"/>
          <p14:tracePt t="323615" x="5302250" y="2197100"/>
          <p14:tracePt t="323631" x="5245100" y="2279650"/>
          <p14:tracePt t="323648" x="5207000" y="2343150"/>
          <p14:tracePt t="323664" x="5187950" y="2381250"/>
          <p14:tracePt t="323681" x="5143500" y="2413000"/>
          <p14:tracePt t="323698" x="5092700" y="2438400"/>
          <p14:tracePt t="323714" x="5054600" y="2438400"/>
          <p14:tracePt t="323732" x="5035550" y="2419350"/>
          <p14:tracePt t="323748" x="5029200" y="2349500"/>
          <p14:tracePt t="323750" x="5016500" y="2286000"/>
          <p14:tracePt t="323765" x="4991100" y="2127250"/>
          <p14:tracePt t="323781" x="4940300" y="1968500"/>
          <p14:tracePt t="323799" x="4921250" y="1828800"/>
          <p14:tracePt t="323814" x="4921250" y="1701800"/>
          <p14:tracePt t="323832" x="4914900" y="1574800"/>
          <p14:tracePt t="323848" x="4921250" y="1422400"/>
          <p14:tracePt t="323865" x="4946650" y="1301750"/>
          <p14:tracePt t="323881" x="4978400" y="1219200"/>
          <p14:tracePt t="323898" x="5016500" y="1149350"/>
          <p14:tracePt t="323915" x="5092700" y="1092200"/>
          <p14:tracePt t="323931" x="5175250" y="1041400"/>
          <p14:tracePt t="323948" x="5283200" y="1009650"/>
          <p14:tracePt t="323965" x="5429250" y="965200"/>
          <p14:tracePt t="323981" x="5537200" y="965200"/>
          <p14:tracePt t="323998" x="5632450" y="965200"/>
          <p14:tracePt t="324015" x="5727700" y="990600"/>
          <p14:tracePt t="324031" x="5803900" y="1022350"/>
          <p14:tracePt t="324048" x="5867400" y="1073150"/>
          <p14:tracePt t="324064" x="5918200" y="1130300"/>
          <p14:tracePt t="324081" x="5949950" y="1200150"/>
          <p14:tracePt t="324098" x="5975350" y="1289050"/>
          <p14:tracePt t="324115" x="6013450" y="1397000"/>
          <p14:tracePt t="324131" x="6026150" y="1536700"/>
          <p14:tracePt t="324148" x="6026150" y="1682750"/>
          <p14:tracePt t="324166" x="6026150" y="1924050"/>
          <p14:tracePt t="324181" x="6019800" y="2095500"/>
          <p14:tracePt t="324198" x="5981700" y="2241550"/>
          <p14:tracePt t="324214" x="5937250" y="2381250"/>
          <p14:tracePt t="324233" x="5905500" y="2495550"/>
          <p14:tracePt t="324248" x="5861050" y="2565400"/>
          <p14:tracePt t="324265" x="5835650" y="2609850"/>
          <p14:tracePt t="324281" x="5791200" y="2635250"/>
          <p14:tracePt t="324298" x="5740400" y="2673350"/>
          <p14:tracePt t="324314" x="5676900" y="2692400"/>
          <p14:tracePt t="324331" x="5619750" y="2705100"/>
          <p14:tracePt t="324348" x="5588000" y="2717800"/>
          <p14:tracePt t="324350" x="5575300" y="2724150"/>
          <p14:tracePt t="324365" x="5556250" y="2730500"/>
          <p14:tracePt t="324382" x="5530850" y="2730500"/>
          <p14:tracePt t="324398" x="5524500" y="2730500"/>
          <p14:tracePt t="324431" x="5518150" y="2730500"/>
          <p14:tracePt t="324502" x="5511800" y="2730500"/>
          <p14:tracePt t="324534" x="5505450" y="2730500"/>
          <p14:tracePt t="324542" x="5499100" y="2730500"/>
          <p14:tracePt t="324549" x="5492750" y="2730500"/>
          <p14:tracePt t="324726" x="5486400" y="2730500"/>
          <p14:tracePt t="324733" x="5480050" y="2730500"/>
          <p14:tracePt t="324742" x="5473700" y="2730500"/>
          <p14:tracePt t="324749" x="5467350" y="2730500"/>
          <p14:tracePt t="324966" x="5461000" y="2730500"/>
          <p14:tracePt t="324990" x="5454650" y="2730500"/>
          <p14:tracePt t="325014" x="5448300" y="2730500"/>
          <p14:tracePt t="325069" x="5441950" y="2730500"/>
          <p14:tracePt t="325086" x="5435600" y="2730500"/>
          <p14:tracePt t="325094" x="5429250" y="2730500"/>
          <p14:tracePt t="325110" x="5422900" y="2730500"/>
          <p14:tracePt t="325117" x="5416550" y="2730500"/>
          <p14:tracePt t="325131" x="5410200" y="2730500"/>
          <p14:tracePt t="325148" x="5403850" y="2730500"/>
          <p14:tracePt t="325164" x="5391150" y="2730500"/>
          <p14:tracePt t="325181" x="5372100" y="2730500"/>
          <p14:tracePt t="326102" x="5359400" y="2736850"/>
          <p14:tracePt t="326110" x="5346700" y="2736850"/>
          <p14:tracePt t="326117" x="5340350" y="2743200"/>
          <p14:tracePt t="326131" x="5334000" y="2743200"/>
          <p14:tracePt t="326148" x="5321300" y="2749550"/>
          <p14:tracePt t="326165" x="5314950" y="2749550"/>
          <p14:tracePt t="326181" x="5295900" y="2762250"/>
          <p14:tracePt t="326198" x="5283200" y="2762250"/>
          <p14:tracePt t="326214" x="5276850" y="2768600"/>
          <p14:tracePt t="326231" x="5270500" y="2768600"/>
          <p14:tracePt t="326350" x="5264150" y="2762250"/>
          <p14:tracePt t="326357" x="5257800" y="2749550"/>
          <p14:tracePt t="326365" x="5251450" y="2743200"/>
          <p14:tracePt t="326381" x="5238750" y="2717800"/>
          <p14:tracePt t="326398" x="5219700" y="2686050"/>
          <p14:tracePt t="326415" x="5207000" y="2654300"/>
          <p14:tracePt t="326431" x="5194300" y="2628900"/>
          <p14:tracePt t="326448" x="5181600" y="2609850"/>
          <p14:tracePt t="326465" x="5168900" y="2584450"/>
          <p14:tracePt t="326481" x="5168900" y="2565400"/>
          <p14:tracePt t="326498" x="5156200" y="2540000"/>
          <p14:tracePt t="326514" x="5143500" y="2501900"/>
          <p14:tracePt t="326531" x="5124450" y="2444750"/>
          <p14:tracePt t="326548" x="5105400" y="2374900"/>
          <p14:tracePt t="326550" x="5092700" y="2336800"/>
          <p14:tracePt t="326565" x="5080000" y="2273300"/>
          <p14:tracePt t="326581" x="5086350" y="2190750"/>
          <p14:tracePt t="326598" x="5086350" y="2089150"/>
          <p14:tracePt t="326615" x="5048250" y="1981200"/>
          <p14:tracePt t="326631" x="5022850" y="1879600"/>
          <p14:tracePt t="326648" x="5035550" y="1784350"/>
          <p14:tracePt t="326664" x="5041900" y="1695450"/>
          <p14:tracePt t="326681" x="5067300" y="1587500"/>
          <p14:tracePt t="326698" x="5099050" y="1473200"/>
          <p14:tracePt t="326715" x="5130800" y="1403350"/>
          <p14:tracePt t="326731" x="5162550" y="1365250"/>
          <p14:tracePt t="326748" x="5175250" y="1346200"/>
          <p14:tracePt t="326766" x="5207000" y="1339850"/>
          <p14:tracePt t="326781" x="5238750" y="1339850"/>
          <p14:tracePt t="326798" x="5257800" y="1327150"/>
          <p14:tracePt t="326814" x="5283200" y="1314450"/>
          <p14:tracePt t="326831" x="5314950" y="1314450"/>
          <p14:tracePt t="326848" x="5346700" y="1301750"/>
          <p14:tracePt t="326865" x="5391150" y="1295400"/>
          <p14:tracePt t="326881" x="5448300" y="1295400"/>
          <p14:tracePt t="326899" x="5492750" y="1295400"/>
          <p14:tracePt t="326914" x="5537200" y="1295400"/>
          <p14:tracePt t="326931" x="5581650" y="1295400"/>
          <p14:tracePt t="326948" x="5632450" y="1295400"/>
          <p14:tracePt t="326965" x="5689600" y="1295400"/>
          <p14:tracePt t="326981" x="5715000" y="1301750"/>
          <p14:tracePt t="326998" x="5746750" y="1333500"/>
          <p14:tracePt t="327014" x="5784850" y="1397000"/>
          <p14:tracePt t="327031" x="5810250" y="1473200"/>
          <p14:tracePt t="327048" x="5848350" y="1568450"/>
          <p14:tracePt t="327064" x="5899150" y="1689100"/>
          <p14:tracePt t="327081" x="5924550" y="1809750"/>
          <p14:tracePt t="327098" x="5937250" y="1924050"/>
          <p14:tracePt t="327114" x="5937250" y="2044700"/>
          <p14:tracePt t="327131" x="5905500" y="2190750"/>
          <p14:tracePt t="327148" x="5867400" y="2324100"/>
          <p14:tracePt t="327165" x="5816600" y="2476500"/>
          <p14:tracePt t="327181" x="5797550" y="2533650"/>
          <p14:tracePt t="327198" x="5791200" y="2540000"/>
          <p14:tracePt t="327215" x="5784850" y="2540000"/>
          <p14:tracePt t="327231" x="5772150" y="2540000"/>
          <p14:tracePt t="327269" x="5765800" y="2533650"/>
          <p14:tracePt t="327309" x="5765800" y="2527300"/>
          <p14:tracePt t="327358" x="5759450" y="2533650"/>
          <p14:tracePt t="327367" x="5746750" y="2552700"/>
          <p14:tracePt t="327373" x="5740400" y="2571750"/>
          <p14:tracePt t="327382" x="5734050" y="2603500"/>
          <p14:tracePt t="327398" x="5721350" y="2692400"/>
          <p14:tracePt t="327414" x="5727700" y="2787650"/>
          <p14:tracePt t="327431" x="5765800" y="2908300"/>
          <p14:tracePt t="327448" x="5797550" y="3009900"/>
          <p14:tracePt t="327464" x="5822950" y="3092450"/>
          <p14:tracePt t="327481" x="5842000" y="3162300"/>
          <p14:tracePt t="327499" x="5842000" y="3206750"/>
          <p14:tracePt t="327515" x="5835650" y="3232150"/>
          <p14:tracePt t="327531" x="5810250" y="3238500"/>
          <p14:tracePt t="327701" x="5810250" y="3244850"/>
          <p14:tracePt t="327710" x="5816600" y="3251200"/>
          <p14:tracePt t="327717" x="5816600" y="3257550"/>
          <p14:tracePt t="327731" x="5816600" y="3263900"/>
          <p14:tracePt t="327748" x="5835650" y="3314700"/>
          <p14:tracePt t="327765" x="5867400" y="3390900"/>
          <p14:tracePt t="327782" x="5886450" y="3416300"/>
          <p14:tracePt t="327798" x="5911850" y="3441700"/>
          <p14:tracePt t="327815" x="5924550" y="3454400"/>
          <p14:tracePt t="327831" x="5937250" y="3473450"/>
          <p14:tracePt t="327848" x="5943600" y="3473450"/>
          <p14:tracePt t="327926" x="5943600" y="3467100"/>
          <p14:tracePt t="327933" x="5943600" y="3454400"/>
          <p14:tracePt t="327948" x="5943600" y="3448050"/>
          <p14:tracePt t="327965" x="5943600" y="3441700"/>
          <p14:tracePt t="327981" x="5943600" y="3429000"/>
          <p14:tracePt t="327998" x="5956300" y="3409950"/>
          <p14:tracePt t="328015" x="6007100" y="3384550"/>
          <p14:tracePt t="328031" x="6064250" y="3365500"/>
          <p14:tracePt t="328048" x="6134100" y="3340100"/>
          <p14:tracePt t="328064" x="6203950" y="3314700"/>
          <p14:tracePt t="328081" x="6299200" y="3302000"/>
          <p14:tracePt t="328098" x="6413500" y="3282950"/>
          <p14:tracePt t="328115" x="6534150" y="3270250"/>
          <p14:tracePt t="328131" x="6642100" y="3244850"/>
          <p14:tracePt t="328148" x="6718300" y="3238500"/>
          <p14:tracePt t="328165" x="6781800" y="3238500"/>
          <p14:tracePt t="328181" x="6788150" y="3232150"/>
          <p14:tracePt t="328198" x="6794500" y="3232150"/>
          <p14:tracePt t="328295" x="6807200" y="3232150"/>
          <p14:tracePt t="328301" x="6826250" y="3232150"/>
          <p14:tracePt t="328310" x="6845300" y="3232150"/>
          <p14:tracePt t="328317" x="6864350" y="3232150"/>
          <p14:tracePt t="328331" x="6877050" y="3232150"/>
          <p14:tracePt t="328348" x="6902450" y="3232150"/>
          <p14:tracePt t="328365" x="6921500" y="3232150"/>
          <p14:tracePt t="328381" x="6934200" y="3232150"/>
          <p14:tracePt t="328398" x="6959600" y="3232150"/>
          <p14:tracePt t="328415" x="6978650" y="3244850"/>
          <p14:tracePt t="328431" x="7016750" y="3251200"/>
          <p14:tracePt t="328448" x="7048500" y="3263900"/>
          <p14:tracePt t="328465" x="7080250" y="3270250"/>
          <p14:tracePt t="328482" x="7112000" y="3270250"/>
          <p14:tracePt t="328498" x="7150100" y="3270250"/>
          <p14:tracePt t="328515" x="7181850" y="3270250"/>
          <p14:tracePt t="328531" x="7200900" y="3270250"/>
          <p14:tracePt t="328548" x="7213600" y="3270250"/>
          <p14:tracePt t="328566" x="7245350" y="3270250"/>
          <p14:tracePt t="328581" x="7283450" y="3270250"/>
          <p14:tracePt t="328598" x="7315200" y="3257550"/>
          <p14:tracePt t="328615" x="7359650" y="3251200"/>
          <p14:tracePt t="328631" x="7391400" y="3232150"/>
          <p14:tracePt t="328648" x="7423150" y="3225800"/>
          <p14:tracePt t="328665" x="7435850" y="3213100"/>
          <p14:tracePt t="328681" x="7442200" y="3206750"/>
          <p14:tracePt t="328838" x="7448550" y="3206750"/>
          <p14:tracePt t="328886" x="7454900" y="3213100"/>
          <p14:tracePt t="328902" x="7454900" y="3219450"/>
          <p14:tracePt t="328958" x="7454900" y="3225800"/>
          <p14:tracePt t="329086" x="7461250" y="3225800"/>
          <p14:tracePt t="329094" x="7480300" y="3225800"/>
          <p14:tracePt t="329102" x="7493000" y="3225800"/>
          <p14:tracePt t="329114" x="7512050" y="3225800"/>
          <p14:tracePt t="329132" x="7531100" y="3225800"/>
          <p14:tracePt t="329148" x="7556500" y="3225800"/>
          <p14:tracePt t="329149" x="7562850" y="3225800"/>
          <p14:tracePt t="329165" x="7588250" y="3225800"/>
          <p14:tracePt t="329181" x="7613650" y="3219450"/>
          <p14:tracePt t="329198" x="7632700" y="3213100"/>
          <p14:tracePt t="329215" x="7664450" y="3213100"/>
          <p14:tracePt t="329232" x="7702550" y="3213100"/>
          <p14:tracePt t="329248" x="7740650" y="3213100"/>
          <p14:tracePt t="329264" x="7791450" y="3213100"/>
          <p14:tracePt t="329281" x="7842250" y="3206750"/>
          <p14:tracePt t="329298" x="7880350" y="3200400"/>
          <p14:tracePt t="329315" x="7899400" y="3200400"/>
          <p14:tracePt t="329331" x="7912100" y="3200400"/>
          <p14:tracePt t="329348" x="7924800" y="3213100"/>
          <p14:tracePt t="329365" x="7956550" y="3232150"/>
          <p14:tracePt t="329381" x="7975600" y="3244850"/>
          <p14:tracePt t="329399" x="7988300" y="3251200"/>
          <p14:tracePt t="329415" x="8001000" y="3257550"/>
          <p14:tracePt t="329431" x="8013700" y="3257550"/>
          <p14:tracePt t="329448" x="8026400" y="3263900"/>
          <p14:tracePt t="329464" x="8032750" y="3263900"/>
          <p14:tracePt t="329481" x="8032750" y="3270250"/>
          <p14:tracePt t="331086" x="8013700" y="3276600"/>
          <p14:tracePt t="331094" x="7969250" y="3295650"/>
          <p14:tracePt t="331101" x="7905750" y="3314700"/>
          <p14:tracePt t="331114" x="7829550" y="3333750"/>
          <p14:tracePt t="331131" x="7651750" y="3352800"/>
          <p14:tracePt t="331148" x="7480300" y="3352800"/>
          <p14:tracePt t="331165" x="7251700" y="3352800"/>
          <p14:tracePt t="331181" x="7105650" y="3352800"/>
          <p14:tracePt t="331198" x="6978650" y="3352800"/>
          <p14:tracePt t="331214" x="6864350" y="3352800"/>
          <p14:tracePt t="331231" x="6781800" y="3346450"/>
          <p14:tracePt t="331248" x="6692900" y="3321050"/>
          <p14:tracePt t="331265" x="6610350" y="3282950"/>
          <p14:tracePt t="331281" x="6540500" y="3232150"/>
          <p14:tracePt t="331298" x="6477000" y="3181350"/>
          <p14:tracePt t="331315" x="6445250" y="3136900"/>
          <p14:tracePt t="331331" x="6438900" y="3105150"/>
          <p14:tracePt t="331348" x="6438900" y="3073400"/>
          <p14:tracePt t="331365" x="6451600" y="3048000"/>
          <p14:tracePt t="331381" x="6470650" y="3041650"/>
          <p14:tracePt t="331398" x="6515100" y="3016250"/>
          <p14:tracePt t="331493" x="6489700" y="3016250"/>
          <p14:tracePt t="331502" x="6445250" y="3016250"/>
          <p14:tracePt t="331510" x="6407150" y="3016250"/>
          <p14:tracePt t="331517" x="6362700" y="3016250"/>
          <p14:tracePt t="331531" x="6318250" y="3016250"/>
          <p14:tracePt t="331548" x="6210300" y="3016250"/>
          <p14:tracePt t="331565" x="6007100" y="3054350"/>
          <p14:tracePt t="331581" x="5854700" y="3067050"/>
          <p14:tracePt t="331598" x="5689600" y="3079750"/>
          <p14:tracePt t="331615" x="5492750" y="3086100"/>
          <p14:tracePt t="331631" x="5289550" y="3086100"/>
          <p14:tracePt t="331648" x="5073650" y="3086100"/>
          <p14:tracePt t="331665" x="4870450" y="3086100"/>
          <p14:tracePt t="331681" x="4648200" y="3086100"/>
          <p14:tracePt t="331698" x="4438650" y="3086100"/>
          <p14:tracePt t="331714" x="4210050" y="3098800"/>
          <p14:tracePt t="331731" x="3994150" y="3105150"/>
          <p14:tracePt t="331748" x="3790950" y="3105150"/>
          <p14:tracePt t="331765" x="3460750" y="3111500"/>
          <p14:tracePt t="331781" x="3194050" y="3111500"/>
          <p14:tracePt t="331798" x="2927350" y="3111500"/>
          <p14:tracePt t="331814" x="2692400" y="3111500"/>
          <p14:tracePt t="331831" x="2476500" y="3111500"/>
          <p14:tracePt t="331848" x="2286000" y="3105150"/>
          <p14:tracePt t="331864" x="2063750" y="3086100"/>
          <p14:tracePt t="331881" x="1835150" y="3041650"/>
          <p14:tracePt t="331898" x="1606550" y="2965450"/>
          <p14:tracePt t="331914" x="1517650" y="2946400"/>
          <p14:tracePt t="331950" x="1524000" y="2946400"/>
          <p14:tracePt t="331965" x="1530350" y="2933700"/>
          <p14:tracePt t="331981" x="1555750" y="2908300"/>
          <p14:tracePt t="331998" x="1619250" y="2857500"/>
          <p14:tracePt t="332014" x="1695450" y="2774950"/>
          <p14:tracePt t="332031" x="1822450" y="2647950"/>
          <p14:tracePt t="332048" x="1974850" y="2476500"/>
          <p14:tracePt t="332065" x="2114550" y="2311400"/>
          <p14:tracePt t="332081" x="2228850" y="2178050"/>
          <p14:tracePt t="332098" x="2343150" y="2057400"/>
          <p14:tracePt t="332115" x="2470150" y="1911350"/>
          <p14:tracePt t="332131" x="2609850" y="1752600"/>
          <p14:tracePt t="332148" x="2724150" y="1593850"/>
          <p14:tracePt t="332165" x="2813050" y="1460500"/>
          <p14:tracePt t="332167" x="2844800" y="1397000"/>
          <p14:tracePt t="332181" x="2889250" y="1282700"/>
          <p14:tracePt t="332198" x="2927350" y="1181100"/>
          <p14:tracePt t="332214" x="2990850" y="1066800"/>
          <p14:tracePt t="332231" x="3086100" y="952500"/>
          <p14:tracePt t="332248" x="3232150" y="819150"/>
          <p14:tracePt t="332265" x="3384550" y="704850"/>
          <p14:tracePt t="332282" x="3562350" y="641350"/>
          <p14:tracePt t="332299" x="3759200" y="577850"/>
          <p14:tracePt t="332315" x="4006850" y="565150"/>
          <p14:tracePt t="332331" x="4279900" y="558800"/>
          <p14:tracePt t="332348" x="4546600" y="558800"/>
          <p14:tracePt t="332365" x="4959350" y="596900"/>
          <p14:tracePt t="332381" x="5232400" y="685800"/>
          <p14:tracePt t="332398" x="5505450" y="774700"/>
          <p14:tracePt t="332414" x="5746750" y="863600"/>
          <p14:tracePt t="332431" x="5943600" y="933450"/>
          <p14:tracePt t="332448" x="6102350" y="984250"/>
          <p14:tracePt t="332464" x="6223000" y="1054100"/>
          <p14:tracePt t="332481" x="6292850" y="1149350"/>
          <p14:tracePt t="332498" x="6343650" y="1289050"/>
          <p14:tracePt t="332515" x="6362700" y="1466850"/>
          <p14:tracePt t="332532" x="6362700" y="1625600"/>
          <p14:tracePt t="332548" x="6369050" y="1778000"/>
          <p14:tracePt t="332549" x="6356350" y="1860550"/>
          <p14:tracePt t="332565" x="6286500" y="2051050"/>
          <p14:tracePt t="332581" x="6184900" y="2286000"/>
          <p14:tracePt t="332598" x="6013450" y="2546350"/>
          <p14:tracePt t="332615" x="5816600" y="2768600"/>
          <p14:tracePt t="332632" x="5626100" y="2851150"/>
          <p14:tracePt t="332648" x="5473700" y="2882900"/>
          <p14:tracePt t="332665" x="5391150" y="2889250"/>
          <p14:tracePt t="332681" x="5346700" y="2889250"/>
          <p14:tracePt t="332698" x="5340350" y="2889250"/>
          <p14:tracePt t="332731" x="5365750" y="2889250"/>
          <p14:tracePt t="332748" x="5441950" y="2889250"/>
          <p14:tracePt t="332765" x="5562600" y="2933700"/>
          <p14:tracePt t="332767" x="5645150" y="2959100"/>
          <p14:tracePt t="332781" x="5842000" y="2971800"/>
          <p14:tracePt t="332798" x="6045200" y="2978150"/>
          <p14:tracePt t="332815" x="6242050" y="2978150"/>
          <p14:tracePt t="332831" x="6413500" y="2971800"/>
          <p14:tracePt t="332848" x="6540500" y="2971800"/>
          <p14:tracePt t="332865" x="6654800" y="2978150"/>
          <p14:tracePt t="332881" x="6750050" y="3016250"/>
          <p14:tracePt t="332898" x="6832600" y="3041650"/>
          <p14:tracePt t="332915" x="6902450" y="3067050"/>
          <p14:tracePt t="332931" x="6972300" y="3086100"/>
          <p14:tracePt t="332948" x="7029450" y="3092450"/>
          <p14:tracePt t="332950" x="7042150" y="3092450"/>
          <p14:tracePt t="332965" x="7067550" y="3092450"/>
          <p14:tracePt t="332981" x="7080250" y="3092450"/>
          <p14:tracePt t="333110" x="7086600" y="3092450"/>
          <p14:tracePt t="333134" x="7092950" y="3092450"/>
          <p14:tracePt t="333149" x="7092950" y="3098800"/>
          <p14:tracePt t="333165" x="7099300" y="3098800"/>
          <p14:tracePt t="333181" x="7118350" y="3105150"/>
          <p14:tracePt t="333198" x="7131050" y="3105150"/>
          <p14:tracePt t="333231" x="7137400" y="3105150"/>
          <p14:tracePt t="333478" x="7143750" y="3105150"/>
          <p14:tracePt t="333486" x="7156450" y="3105150"/>
          <p14:tracePt t="333494" x="7181850" y="3105150"/>
          <p14:tracePt t="333501" x="7207250" y="3105150"/>
          <p14:tracePt t="333514" x="7245350" y="3105150"/>
          <p14:tracePt t="333531" x="7334250" y="3105150"/>
          <p14:tracePt t="333548" x="7429500" y="3105150"/>
          <p14:tracePt t="333566" x="7556500" y="3111500"/>
          <p14:tracePt t="333581" x="7626350" y="3111500"/>
          <p14:tracePt t="333598" x="7658100" y="3111500"/>
          <p14:tracePt t="333614" x="7670800" y="3111500"/>
          <p14:tracePt t="333654" x="7677150" y="3111500"/>
          <p14:tracePt t="333664" x="7689850" y="3111500"/>
          <p14:tracePt t="333681" x="7721600" y="3111500"/>
          <p14:tracePt t="333698" x="7740650" y="3111500"/>
          <p14:tracePt t="333715" x="7759700" y="3111500"/>
          <p14:tracePt t="333731" x="7772400" y="3111500"/>
          <p14:tracePt t="333748" x="7778750" y="3111500"/>
          <p14:tracePt t="333765" x="7785100" y="3111500"/>
          <p14:tracePt t="333781" x="7791450" y="3111500"/>
          <p14:tracePt t="333862" x="7785100" y="3111500"/>
          <p14:tracePt t="333870" x="7766050" y="3111500"/>
          <p14:tracePt t="333878" x="7740650" y="3111500"/>
          <p14:tracePt t="333885" x="7708900" y="3111500"/>
          <p14:tracePt t="333898" x="7664450" y="3117850"/>
          <p14:tracePt t="333915" x="7562850" y="3149600"/>
          <p14:tracePt t="333931" x="7423150" y="3175000"/>
          <p14:tracePt t="333948" x="7251700" y="3213100"/>
          <p14:tracePt t="333965" x="7073900" y="3225800"/>
          <p14:tracePt t="333967" x="6991350" y="3225800"/>
          <p14:tracePt t="333981" x="6870700" y="3225800"/>
          <p14:tracePt t="333998" x="6800850" y="3225800"/>
          <p14:tracePt t="334015" x="6750050" y="3225800"/>
          <p14:tracePt t="334031" x="6705600" y="3225800"/>
          <p14:tracePt t="334048" x="6680200" y="3225800"/>
          <p14:tracePt t="334064" x="6673850" y="3225800"/>
          <p14:tracePt t="334110" x="6667500" y="3225800"/>
          <p14:tracePt t="334126" x="6661150" y="3225800"/>
          <p14:tracePt t="334134" x="6648450" y="3225800"/>
          <p14:tracePt t="334237" x="6654800" y="3225800"/>
          <p14:tracePt t="334246" x="6686550" y="3225800"/>
          <p14:tracePt t="334253" x="6731000" y="3225800"/>
          <p14:tracePt t="334264" x="6788150" y="3225800"/>
          <p14:tracePt t="334281" x="6940550" y="3225800"/>
          <p14:tracePt t="334298" x="7118350" y="3225800"/>
          <p14:tracePt t="334315" x="7302500" y="3225800"/>
          <p14:tracePt t="334331" x="7448550" y="3225800"/>
          <p14:tracePt t="334348" x="7562850" y="3225800"/>
          <p14:tracePt t="334365" x="7664450" y="3213100"/>
          <p14:tracePt t="334381" x="7715250" y="3206750"/>
          <p14:tracePt t="334398" x="7727950" y="3200400"/>
          <p14:tracePt t="334758" x="7721600" y="3200400"/>
          <p14:tracePt t="334766" x="7715250" y="3200400"/>
          <p14:tracePt t="334774" x="7708900" y="3200400"/>
          <p14:tracePt t="334783" x="7696200" y="3200400"/>
          <p14:tracePt t="334798" x="7651750" y="3200400"/>
          <p14:tracePt t="334815" x="7600950" y="3200400"/>
          <p14:tracePt t="334831" x="7550150" y="3200400"/>
          <p14:tracePt t="334848" x="7486650" y="3194050"/>
          <p14:tracePt t="334864" x="7416800" y="3194050"/>
          <p14:tracePt t="334881" x="7334250" y="3187700"/>
          <p14:tracePt t="334898" x="7258050" y="3181350"/>
          <p14:tracePt t="334915" x="7213600" y="3162300"/>
          <p14:tracePt t="334931" x="7200900" y="3155950"/>
          <p14:tracePt t="334948" x="7194550" y="3149600"/>
          <p14:tracePt t="334965" x="7175500" y="3143250"/>
          <p14:tracePt t="334981" x="7162800" y="3136900"/>
          <p14:tracePt t="334998" x="7150100" y="3136900"/>
          <p14:tracePt t="335014" x="7143750" y="3136900"/>
          <p14:tracePt t="335031" x="7131050" y="3136900"/>
          <p14:tracePt t="335048" x="7118350" y="3149600"/>
          <p14:tracePt t="335064" x="7105650" y="3155950"/>
          <p14:tracePt t="335081" x="7092950" y="3175000"/>
          <p14:tracePt t="335098" x="7086600" y="3175000"/>
          <p14:tracePt t="335115" x="7073900" y="3175000"/>
          <p14:tracePt t="335132" x="7054850" y="3175000"/>
          <p14:tracePt t="335148" x="7035800" y="3175000"/>
          <p14:tracePt t="335150" x="7016750" y="3175000"/>
          <p14:tracePt t="335166" x="6991350" y="3175000"/>
          <p14:tracePt t="335181" x="6972300" y="3181350"/>
          <p14:tracePt t="335198" x="6959600" y="3187700"/>
          <p14:tracePt t="335215" x="6953250" y="3187700"/>
          <p14:tracePt t="335231" x="6946900" y="3187700"/>
          <p14:tracePt t="335248" x="6927850" y="3187700"/>
          <p14:tracePt t="335265" x="6896100" y="3187700"/>
          <p14:tracePt t="335281" x="6870700" y="3187700"/>
          <p14:tracePt t="335298" x="6838950" y="3187700"/>
          <p14:tracePt t="335314" x="6819900" y="3187700"/>
          <p14:tracePt t="335331" x="6800850" y="3187700"/>
          <p14:tracePt t="335348" x="6788150" y="3187700"/>
          <p14:tracePt t="335365" x="6750050" y="3187700"/>
          <p14:tracePt t="335381" x="6724650" y="3187700"/>
          <p14:tracePt t="335398" x="6705600" y="3187700"/>
          <p14:tracePt t="335414" x="6699250" y="3187700"/>
          <p14:tracePt t="336470" x="6705600" y="3187700"/>
          <p14:tracePt t="336478" x="6724650" y="3187700"/>
          <p14:tracePt t="336486" x="6762750" y="3187700"/>
          <p14:tracePt t="336498" x="6794500" y="3187700"/>
          <p14:tracePt t="336515" x="6870700" y="3187700"/>
          <p14:tracePt t="336531" x="6953250" y="3187700"/>
          <p14:tracePt t="336548" x="7048500" y="3187700"/>
          <p14:tracePt t="336565" x="7181850" y="3187700"/>
          <p14:tracePt t="336581" x="7258050" y="3187700"/>
          <p14:tracePt t="336598" x="7327900" y="3187700"/>
          <p14:tracePt t="336615" x="7404100" y="3187700"/>
          <p14:tracePt t="336631" x="7454900" y="3187700"/>
          <p14:tracePt t="336648" x="7499350" y="3187700"/>
          <p14:tracePt t="336665" x="7531100" y="3187700"/>
          <p14:tracePt t="336681" x="7556500" y="3187700"/>
          <p14:tracePt t="336698" x="7575550" y="3187700"/>
          <p14:tracePt t="336714" x="7600950" y="3187700"/>
          <p14:tracePt t="336731" x="7639050" y="3187700"/>
          <p14:tracePt t="336748" x="7696200" y="3187700"/>
          <p14:tracePt t="336765" x="7791450" y="3187700"/>
          <p14:tracePt t="336781" x="7842250" y="3175000"/>
          <p14:tracePt t="336798" x="7880350" y="3168650"/>
          <p14:tracePt t="336815" x="7905750" y="3168650"/>
          <p14:tracePt t="336831" x="7937500" y="3162300"/>
          <p14:tracePt t="336848" x="7969250" y="3149600"/>
          <p14:tracePt t="336864" x="7994650" y="3136900"/>
          <p14:tracePt t="336881" x="8001000" y="3130550"/>
          <p14:tracePt t="336934" x="8007350" y="3130550"/>
          <p14:tracePt t="337062" x="8001000" y="3130550"/>
          <p14:tracePt t="337069" x="7975600" y="3130550"/>
          <p14:tracePt t="337078" x="7956550" y="3130550"/>
          <p14:tracePt t="337085" x="7924800" y="3130550"/>
          <p14:tracePt t="337098" x="7899400" y="3130550"/>
          <p14:tracePt t="337115" x="7842250" y="3130550"/>
          <p14:tracePt t="337131" x="7791450" y="3130550"/>
          <p14:tracePt t="337148" x="7740650" y="3130550"/>
          <p14:tracePt t="337165" x="7658100" y="3130550"/>
          <p14:tracePt t="337181" x="7613650" y="3130550"/>
          <p14:tracePt t="337198" x="7588250" y="3130550"/>
          <p14:tracePt t="337215" x="7581900" y="3130550"/>
          <p14:tracePt t="337231" x="7581900" y="3124200"/>
          <p14:tracePt t="337248" x="7575550" y="3124200"/>
          <p14:tracePt t="337265" x="7562850" y="3124200"/>
          <p14:tracePt t="337281" x="7537450" y="3111500"/>
          <p14:tracePt t="337298" x="7499350" y="3098800"/>
          <p14:tracePt t="337314" x="7473950" y="3092450"/>
          <p14:tracePt t="337332" x="7454900" y="3086100"/>
          <p14:tracePt t="337348" x="7454900" y="3079750"/>
          <p14:tracePt t="337365" x="7442200" y="3067050"/>
          <p14:tracePt t="337381" x="7435850" y="3054350"/>
          <p14:tracePt t="337398" x="7423150" y="3035300"/>
          <p14:tracePt t="337414" x="7423150" y="3009900"/>
          <p14:tracePt t="337431" x="7423150" y="2978150"/>
          <p14:tracePt t="337448" x="7423150" y="2946400"/>
          <p14:tracePt t="337465" x="7423150" y="2927350"/>
          <p14:tracePt t="337481" x="7423150" y="2908300"/>
          <p14:tracePt t="337498" x="7423150" y="2901950"/>
          <p14:tracePt t="337515" x="7435850" y="2882900"/>
          <p14:tracePt t="337531" x="7448550" y="2863850"/>
          <p14:tracePt t="337548" x="7461250" y="2844800"/>
          <p14:tracePt t="337565" x="7486650" y="2832100"/>
          <p14:tracePt t="337581" x="7512050" y="2832100"/>
          <p14:tracePt t="337598" x="7556500" y="2813050"/>
          <p14:tracePt t="337615" x="7600950" y="2806700"/>
          <p14:tracePt t="337631" x="7658100" y="2806700"/>
          <p14:tracePt t="337648" x="7696200" y="2806700"/>
          <p14:tracePt t="337665" x="7740650" y="2806700"/>
          <p14:tracePt t="337681" x="7778750" y="2806700"/>
          <p14:tracePt t="337698" x="7835900" y="2806700"/>
          <p14:tracePt t="337715" x="7893050" y="2800350"/>
          <p14:tracePt t="337732" x="7937500" y="2800350"/>
          <p14:tracePt t="337748" x="7950200" y="2800350"/>
          <p14:tracePt t="337751" x="7956550" y="2800350"/>
          <p14:tracePt t="337765" x="7962900" y="2800350"/>
          <p14:tracePt t="337790" x="7969250" y="2800350"/>
          <p14:tracePt t="337814" x="7975600" y="2800350"/>
          <p14:tracePt t="337822" x="7975600" y="2806700"/>
          <p14:tracePt t="337831" x="7981950" y="2813050"/>
          <p14:tracePt t="337848" x="7981950" y="2825750"/>
          <p14:tracePt t="337865" x="7981950" y="2857500"/>
          <p14:tracePt t="337881" x="7981950" y="2895600"/>
          <p14:tracePt t="337898" x="7981950" y="2933700"/>
          <p14:tracePt t="337915" x="7981950" y="2978150"/>
          <p14:tracePt t="337931" x="7969250" y="3016250"/>
          <p14:tracePt t="337948" x="7937500" y="3054350"/>
          <p14:tracePt t="337965" x="7874000" y="3111500"/>
          <p14:tracePt t="337981" x="7816850" y="3136900"/>
          <p14:tracePt t="337998" x="7772400" y="3149600"/>
          <p14:tracePt t="338015" x="7740650" y="3155950"/>
          <p14:tracePt t="338031" x="7721600" y="3155950"/>
          <p14:tracePt t="338048" x="7715250" y="3155950"/>
          <p14:tracePt t="338081" x="7708900" y="3155950"/>
          <p14:tracePt t="338098" x="7689850" y="3155950"/>
          <p14:tracePt t="338115" x="7664450" y="3162300"/>
          <p14:tracePt t="338131" x="7639050" y="3162300"/>
          <p14:tracePt t="338148" x="7613650" y="3162300"/>
          <p14:tracePt t="338165" x="7575550" y="3162300"/>
          <p14:tracePt t="338181" x="7569200" y="3162300"/>
          <p14:tracePt t="338215" x="7562850" y="3162300"/>
          <p14:tracePt t="341334" x="7562850" y="3168650"/>
          <p14:tracePt t="341358" x="7550150" y="3175000"/>
          <p14:tracePt t="341366" x="7524750" y="3175000"/>
          <p14:tracePt t="341373" x="7486650" y="3175000"/>
          <p14:tracePt t="341382" x="7448550" y="3175000"/>
          <p14:tracePt t="341398" x="7340600" y="3181350"/>
          <p14:tracePt t="341415" x="7245350" y="3187700"/>
          <p14:tracePt t="341431" x="7207250" y="3194050"/>
          <p14:tracePt t="341448" x="7169150" y="3194050"/>
          <p14:tracePt t="341465" x="7105650" y="3194050"/>
          <p14:tracePt t="341481" x="7035800" y="3194050"/>
          <p14:tracePt t="341498" x="6953250" y="3194050"/>
          <p14:tracePt t="341514" x="6908800" y="3187700"/>
          <p14:tracePt t="341531" x="6870700" y="3175000"/>
          <p14:tracePt t="341548" x="6838950" y="3162300"/>
          <p14:tracePt t="341565" x="6800850" y="3149600"/>
          <p14:tracePt t="341567" x="6775450" y="3149600"/>
          <p14:tracePt t="341581" x="6724650" y="3149600"/>
          <p14:tracePt t="341598" x="6673850" y="3149600"/>
          <p14:tracePt t="341615" x="6648450" y="3149600"/>
          <p14:tracePt t="341631" x="6635750" y="3143250"/>
          <p14:tracePt t="341648" x="6635750" y="3136900"/>
          <p14:tracePt t="341665" x="6629400" y="3124200"/>
          <p14:tracePt t="341681" x="6610350" y="3111500"/>
          <p14:tracePt t="341698" x="6597650" y="3105150"/>
          <p14:tracePt t="341715" x="6578600" y="3105150"/>
          <p14:tracePt t="341731" x="6553200" y="3098800"/>
          <p14:tracePt t="341748" x="6521450" y="3086100"/>
          <p14:tracePt t="341765" x="6445250" y="3060700"/>
          <p14:tracePt t="341781" x="6388100" y="3060700"/>
          <p14:tracePt t="341798" x="6350000" y="3060700"/>
          <p14:tracePt t="341815" x="6330950" y="3060700"/>
          <p14:tracePt t="341853" x="6330950" y="3054350"/>
          <p14:tracePt t="341870" x="6330950" y="3048000"/>
          <p14:tracePt t="341881" x="6330950" y="3035300"/>
          <p14:tracePt t="341900" x="6330950" y="3003550"/>
          <p14:tracePt t="341915" x="6330950" y="2984500"/>
          <p14:tracePt t="341931" x="6337300" y="2971800"/>
          <p14:tracePt t="341948" x="6343650" y="2940050"/>
          <p14:tracePt t="341965" x="6362700" y="2882900"/>
          <p14:tracePt t="341981" x="6375400" y="2851150"/>
          <p14:tracePt t="341998" x="6407150" y="2813050"/>
          <p14:tracePt t="342014" x="6464300" y="2774950"/>
          <p14:tracePt t="342031" x="6527800" y="2736850"/>
          <p14:tracePt t="342048" x="6604000" y="2692400"/>
          <p14:tracePt t="342065" x="6686550" y="2667000"/>
          <p14:tracePt t="342081" x="6756400" y="2641600"/>
          <p14:tracePt t="342098" x="6819900" y="2622550"/>
          <p14:tracePt t="342115" x="6883400" y="2609850"/>
          <p14:tracePt t="342131" x="6965950" y="2597150"/>
          <p14:tracePt t="342148" x="7073900" y="2590800"/>
          <p14:tracePt t="342150" x="7118350" y="2578100"/>
          <p14:tracePt t="342165" x="7226300" y="2565400"/>
          <p14:tracePt t="342181" x="7315200" y="2552700"/>
          <p14:tracePt t="342198" x="7404100" y="2552700"/>
          <p14:tracePt t="342215" x="7486650" y="2552700"/>
          <p14:tracePt t="342232" x="7581900" y="2552700"/>
          <p14:tracePt t="342248" x="7689850" y="2552700"/>
          <p14:tracePt t="342265" x="7766050" y="2552700"/>
          <p14:tracePt t="342281" x="7823200" y="2552700"/>
          <p14:tracePt t="342298" x="7874000" y="2571750"/>
          <p14:tracePt t="342315" x="7931150" y="2609850"/>
          <p14:tracePt t="342332" x="8001000" y="2635250"/>
          <p14:tracePt t="342348" x="8051800" y="2647950"/>
          <p14:tracePt t="342350" x="8077200" y="2660650"/>
          <p14:tracePt t="342365" x="8089900" y="2673350"/>
          <p14:tracePt t="342382" x="8096250" y="2679700"/>
          <p14:tracePt t="342398" x="8102600" y="2679700"/>
          <p14:tracePt t="342414" x="8108950" y="2692400"/>
          <p14:tracePt t="342432" x="8115300" y="2724150"/>
          <p14:tracePt t="342448" x="8128000" y="2768600"/>
          <p14:tracePt t="342465" x="8147050" y="2825750"/>
          <p14:tracePt t="342482" x="8147050" y="2882900"/>
          <p14:tracePt t="342498" x="8147050" y="2921000"/>
          <p14:tracePt t="342515" x="8134350" y="2952750"/>
          <p14:tracePt t="342531" x="8121650" y="2971800"/>
          <p14:tracePt t="342548" x="8108950" y="2978150"/>
          <p14:tracePt t="342550" x="8108950" y="2984500"/>
          <p14:tracePt t="342565" x="8102600" y="2990850"/>
          <p14:tracePt t="342581" x="8064500" y="3009900"/>
          <p14:tracePt t="342598" x="8032750" y="3028950"/>
          <p14:tracePt t="342615" x="8013700" y="3048000"/>
          <p14:tracePt t="342631" x="7994650" y="3060700"/>
          <p14:tracePt t="342648" x="7981950" y="3067050"/>
          <p14:tracePt t="342665" x="7962900" y="3079750"/>
          <p14:tracePt t="342681" x="7937500" y="3086100"/>
          <p14:tracePt t="342698" x="7905750" y="3098800"/>
          <p14:tracePt t="342715" x="7861300" y="3111500"/>
          <p14:tracePt t="342731" x="7816850" y="3124200"/>
          <p14:tracePt t="342748" x="7778750" y="3136900"/>
          <p14:tracePt t="342766" x="7734300" y="3143250"/>
          <p14:tracePt t="342781" x="7689850" y="3162300"/>
          <p14:tracePt t="342798" x="7639050" y="3175000"/>
          <p14:tracePt t="342815" x="7588250" y="3194050"/>
          <p14:tracePt t="342831" x="7531100" y="3194050"/>
          <p14:tracePt t="342848" x="7480300" y="3194050"/>
          <p14:tracePt t="342864" x="7429500" y="3200400"/>
          <p14:tracePt t="342882" x="7366000" y="3200400"/>
          <p14:tracePt t="342900" x="7302500" y="3200400"/>
          <p14:tracePt t="342915" x="7251700" y="3200400"/>
          <p14:tracePt t="342932" x="7219950" y="3200400"/>
          <p14:tracePt t="342948" x="7181850" y="3200400"/>
          <p14:tracePt t="342950" x="7162800" y="3200400"/>
          <p14:tracePt t="342965" x="7105650" y="3200400"/>
          <p14:tracePt t="342981" x="7042150" y="3200400"/>
          <p14:tracePt t="342998" x="6985000" y="3200400"/>
          <p14:tracePt t="343014" x="6934200" y="3200400"/>
          <p14:tracePt t="343031" x="6889750" y="3200400"/>
          <p14:tracePt t="343048" x="6851650" y="3200400"/>
          <p14:tracePt t="343065" x="6819900" y="3200400"/>
          <p14:tracePt t="343082" x="6781800" y="3200400"/>
          <p14:tracePt t="343098" x="6743700" y="3200400"/>
          <p14:tracePt t="343115" x="6699250" y="3200400"/>
          <p14:tracePt t="343131" x="6648450" y="3187700"/>
          <p14:tracePt t="343148" x="6604000" y="3187700"/>
          <p14:tracePt t="343165" x="6565900" y="3168650"/>
          <p14:tracePt t="343181" x="6540500" y="3162300"/>
          <p14:tracePt t="343198" x="6515100" y="3155950"/>
          <p14:tracePt t="343215" x="6489700" y="3149600"/>
          <p14:tracePt t="343232" x="6451600" y="3136900"/>
          <p14:tracePt t="343248" x="6419850" y="3124200"/>
          <p14:tracePt t="343265" x="6394450" y="3111500"/>
          <p14:tracePt t="343282" x="6381750" y="3105150"/>
          <p14:tracePt t="343298" x="6375400" y="3098800"/>
          <p14:tracePt t="343331" x="6369050" y="3086100"/>
          <p14:tracePt t="343348" x="6356350" y="3054350"/>
          <p14:tracePt t="343365" x="6330950" y="3009900"/>
          <p14:tracePt t="343381" x="6330950" y="2984500"/>
          <p14:tracePt t="343398" x="6324600" y="2965450"/>
          <p14:tracePt t="343415" x="6324600" y="2952750"/>
          <p14:tracePt t="343431" x="6324600" y="2940050"/>
          <p14:tracePt t="343448" x="6324600" y="2927350"/>
          <p14:tracePt t="343465" x="6337300" y="2914650"/>
          <p14:tracePt t="343481" x="6337300" y="2908300"/>
          <p14:tracePt t="343498" x="6343650" y="2895600"/>
          <p14:tracePt t="343515" x="6369050" y="2882900"/>
          <p14:tracePt t="343531" x="6394450" y="2876550"/>
          <p14:tracePt t="343548" x="6426200" y="2857500"/>
          <p14:tracePt t="343565" x="6457950" y="2838450"/>
          <p14:tracePt t="343582" x="6477000" y="2832100"/>
          <p14:tracePt t="343598" x="6489700" y="2825750"/>
          <p14:tracePt t="343615" x="6502400" y="2813050"/>
          <p14:tracePt t="343631" x="6521450" y="2800350"/>
          <p14:tracePt t="343648" x="6540500" y="2794000"/>
          <p14:tracePt t="343665" x="6578600" y="2781300"/>
          <p14:tracePt t="343681" x="6616700" y="2762250"/>
          <p14:tracePt t="343698" x="6648450" y="2743200"/>
          <p14:tracePt t="343715" x="6680200" y="2730500"/>
          <p14:tracePt t="343731" x="6711950" y="2717800"/>
          <p14:tracePt t="343748" x="6743700" y="2705100"/>
          <p14:tracePt t="343765" x="6800850" y="2686050"/>
          <p14:tracePt t="343782" x="6845300" y="2673350"/>
          <p14:tracePt t="343798" x="6896100" y="2654300"/>
          <p14:tracePt t="343815" x="6921500" y="2641600"/>
          <p14:tracePt t="343831" x="6972300" y="2628900"/>
          <p14:tracePt t="343848" x="7023100" y="2616200"/>
          <p14:tracePt t="343865" x="7080250" y="2603500"/>
          <p14:tracePt t="343881" x="7143750" y="2603500"/>
          <p14:tracePt t="343898" x="7188200" y="2597150"/>
          <p14:tracePt t="343915" x="7232650" y="2597150"/>
          <p14:tracePt t="343932" x="7277100" y="2597150"/>
          <p14:tracePt t="343948" x="7321550" y="2597150"/>
          <p14:tracePt t="343950" x="7340600" y="2597150"/>
          <p14:tracePt t="343965" x="7391400" y="2597150"/>
          <p14:tracePt t="343982" x="7435850" y="2597150"/>
          <p14:tracePt t="343998" x="7480300" y="2597150"/>
          <p14:tracePt t="344014" x="7537450" y="2597150"/>
          <p14:tracePt t="344031" x="7581900" y="2597150"/>
          <p14:tracePt t="344048" x="7613650" y="2597150"/>
          <p14:tracePt t="344065" x="7626350" y="2597150"/>
          <p14:tracePt t="344081" x="7651750" y="2597150"/>
          <p14:tracePt t="344098" x="7670800" y="2597150"/>
          <p14:tracePt t="344115" x="7696200" y="2603500"/>
          <p14:tracePt t="344132" x="7715250" y="2609850"/>
          <p14:tracePt t="344148" x="7747000" y="2616200"/>
          <p14:tracePt t="344165" x="7791450" y="2654300"/>
          <p14:tracePt t="344181" x="7829550" y="2654300"/>
          <p14:tracePt t="344198" x="7867650" y="2673350"/>
          <p14:tracePt t="344215" x="7899400" y="2679700"/>
          <p14:tracePt t="344231" x="7924800" y="2692400"/>
          <p14:tracePt t="344248" x="7943850" y="2692400"/>
          <p14:tracePt t="344265" x="7956550" y="2698750"/>
          <p14:tracePt t="344281" x="7975600" y="2711450"/>
          <p14:tracePt t="344298" x="7988300" y="2724150"/>
          <p14:tracePt t="344315" x="8001000" y="2736850"/>
          <p14:tracePt t="344332" x="8007350" y="2743200"/>
          <p14:tracePt t="344349" x="8013700" y="2749550"/>
          <p14:tracePt t="344381" x="8013700" y="2755900"/>
          <p14:tracePt t="344606" x="8013700" y="2762250"/>
          <p14:tracePt t="344798" x="8013700" y="2768600"/>
          <p14:tracePt t="344821" x="8013700" y="2774950"/>
          <p14:tracePt t="344846" x="8013700" y="2781300"/>
          <p14:tracePt t="345061" x="8007350" y="2781300"/>
          <p14:tracePt t="345910" x="8007350" y="2794000"/>
          <p14:tracePt t="345917" x="8007350" y="2813050"/>
          <p14:tracePt t="345926" x="7994650" y="2832100"/>
          <p14:tracePt t="345933" x="7981950" y="2857500"/>
          <p14:tracePt t="345948" x="7975600" y="2882900"/>
          <p14:tracePt t="345965" x="7937500" y="2959100"/>
          <p14:tracePt t="345981" x="7924800" y="2997200"/>
          <p14:tracePt t="345998" x="7918450" y="3016250"/>
          <p14:tracePt t="346015" x="7918450" y="3022600"/>
          <p14:tracePt t="346206" x="7912100" y="3022600"/>
          <p14:tracePt t="346214" x="7912100" y="3028950"/>
          <p14:tracePt t="346231" x="7893050" y="3028950"/>
          <p14:tracePt t="346248" x="7861300" y="3048000"/>
          <p14:tracePt t="346264" x="7816850" y="3060700"/>
          <p14:tracePt t="346281" x="7772400" y="3079750"/>
          <p14:tracePt t="346298" x="7721600" y="3092450"/>
          <p14:tracePt t="346315" x="7670800" y="3111500"/>
          <p14:tracePt t="346332" x="7607300" y="3130550"/>
          <p14:tracePt t="346348" x="7543800" y="3143250"/>
          <p14:tracePt t="346349" x="7518400" y="3155950"/>
          <p14:tracePt t="346365" x="7448550" y="3155950"/>
          <p14:tracePt t="346382" x="7391400" y="3162300"/>
          <p14:tracePt t="346398" x="7334250" y="3162300"/>
          <p14:tracePt t="346415" x="7289800" y="3162300"/>
          <p14:tracePt t="346431" x="7264400" y="3162300"/>
          <p14:tracePt t="346448" x="7239000" y="3162300"/>
          <p14:tracePt t="346465" x="7213600" y="3162300"/>
          <p14:tracePt t="346481" x="7175500" y="3162300"/>
          <p14:tracePt t="346498" x="7131050" y="3162300"/>
          <p14:tracePt t="346515" x="7080250" y="3162300"/>
          <p14:tracePt t="346532" x="7016750" y="3162300"/>
          <p14:tracePt t="346548" x="6959600" y="3162300"/>
          <p14:tracePt t="346550" x="6934200" y="3162300"/>
          <p14:tracePt t="346565" x="6915150" y="3162300"/>
          <p14:tracePt t="346581" x="6851650" y="3162300"/>
          <p14:tracePt t="346598" x="6813550" y="3162300"/>
          <p14:tracePt t="346615" x="6788150" y="3162300"/>
          <p14:tracePt t="346631" x="6762750" y="3162300"/>
          <p14:tracePt t="346648" x="6743700" y="3162300"/>
          <p14:tracePt t="346665" x="6718300" y="3162300"/>
          <p14:tracePt t="346681" x="6705600" y="3162300"/>
          <p14:tracePt t="346846" x="6692900" y="3162300"/>
          <p14:tracePt t="346853" x="6686550" y="3162300"/>
          <p14:tracePt t="346862" x="6673850" y="3162300"/>
          <p14:tracePt t="346881" x="6648450" y="3162300"/>
          <p14:tracePt t="346898" x="6604000" y="3162300"/>
          <p14:tracePt t="346915" x="6540500" y="3162300"/>
          <p14:tracePt t="346931" x="6432550" y="3162300"/>
          <p14:tracePt t="346948" x="6324600" y="3162300"/>
          <p14:tracePt t="346965" x="6235700" y="3162300"/>
          <p14:tracePt t="346966" x="6203950" y="3162300"/>
          <p14:tracePt t="346981" x="6159500" y="3162300"/>
          <p14:tracePt t="346998" x="6140450" y="3162300"/>
          <p14:tracePt t="347015" x="6134100" y="3155950"/>
          <p14:tracePt t="347048" x="6121400" y="3162300"/>
          <p14:tracePt t="347065" x="6102350" y="3162300"/>
          <p14:tracePt t="347082" x="6076950" y="3162300"/>
          <p14:tracePt t="347098" x="6051550" y="3162300"/>
          <p14:tracePt t="347115" x="6007100" y="3162300"/>
          <p14:tracePt t="347132" x="5943600" y="3162300"/>
          <p14:tracePt t="347148" x="5880100" y="3168650"/>
          <p14:tracePt t="347166" x="5784850" y="3187700"/>
          <p14:tracePt t="347182" x="5746750" y="3187700"/>
          <p14:tracePt t="347198" x="5721350" y="3187700"/>
          <p14:tracePt t="347215" x="5715000" y="3187700"/>
          <p14:tracePt t="347232" x="5708650" y="3194050"/>
          <p14:tracePt t="347248" x="5695950" y="3194050"/>
          <p14:tracePt t="347334" x="5683250" y="3194050"/>
          <p14:tracePt t="347342" x="5664200" y="3194050"/>
          <p14:tracePt t="347349" x="5632450" y="3194050"/>
          <p14:tracePt t="347365" x="5600700" y="3194050"/>
          <p14:tracePt t="347382" x="5492750" y="3194050"/>
          <p14:tracePt t="347398" x="5422900" y="3194050"/>
          <p14:tracePt t="347415" x="5365750" y="3194050"/>
          <p14:tracePt t="347432" x="5334000" y="3194050"/>
          <p14:tracePt t="347448" x="5321300" y="3194050"/>
          <p14:tracePt t="347590" x="5308600" y="3194050"/>
          <p14:tracePt t="347598" x="5295900" y="3194050"/>
          <p14:tracePt t="347615" x="5276850" y="3194050"/>
          <p14:tracePt t="347686" x="5264150" y="3194050"/>
          <p14:tracePt t="347694" x="5219700" y="3194050"/>
          <p14:tracePt t="347701" x="5194300" y="3194050"/>
          <p14:tracePt t="347714" x="5175250" y="3200400"/>
          <p14:tracePt t="347732" x="5137150" y="3213100"/>
          <p14:tracePt t="347748" x="5054600" y="3270250"/>
          <p14:tracePt t="347750" x="4991100" y="3314700"/>
          <p14:tracePt t="347765" x="4921250" y="3359150"/>
          <p14:tracePt t="347782" x="4660900" y="3473450"/>
          <p14:tracePt t="347798" x="4502150" y="3536950"/>
          <p14:tracePt t="347815" x="4387850" y="3575050"/>
          <p14:tracePt t="347831" x="4305300" y="3587750"/>
          <p14:tracePt t="347848" x="4235450" y="3587750"/>
          <p14:tracePt t="348094" x="4241800" y="3575050"/>
          <p14:tracePt t="348101" x="4267200" y="3536950"/>
          <p14:tracePt t="348110" x="4311650" y="3486150"/>
          <p14:tracePt t="348117" x="4356100" y="3435350"/>
          <p14:tracePt t="348131" x="4419600" y="3371850"/>
          <p14:tracePt t="348148" x="4591050" y="3270250"/>
          <p14:tracePt t="348165" x="4851400" y="3162300"/>
          <p14:tracePt t="348182" x="5073650" y="3124200"/>
          <p14:tracePt t="348198" x="5334000" y="3111500"/>
          <p14:tracePt t="348214" x="5607050" y="3105150"/>
          <p14:tracePt t="348232" x="5848350" y="3105150"/>
          <p14:tracePt t="348248" x="6038850" y="3105150"/>
          <p14:tracePt t="348265" x="6197600" y="3105150"/>
          <p14:tracePt t="348282" x="6330950" y="3105150"/>
          <p14:tracePt t="348299" x="6432550" y="3105150"/>
          <p14:tracePt t="348315" x="6496050" y="3098800"/>
          <p14:tracePt t="348331" x="6502400" y="3098800"/>
          <p14:tracePt t="348373" x="6508750" y="3098800"/>
          <p14:tracePt t="348382" x="6521450" y="3098800"/>
          <p14:tracePt t="348399" x="6527800" y="3098800"/>
          <p14:tracePt t="348415" x="6546850" y="3098800"/>
          <p14:tracePt t="348431" x="6578600" y="3098800"/>
          <p14:tracePt t="348448" x="6604000" y="3098800"/>
          <p14:tracePt t="348465" x="6629400" y="3098800"/>
          <p14:tracePt t="348481" x="6661150" y="3098800"/>
          <p14:tracePt t="348498" x="6699250" y="3092450"/>
          <p14:tracePt t="348515" x="6731000" y="3086100"/>
          <p14:tracePt t="348531" x="6737350" y="3086100"/>
          <p14:tracePt t="348605" x="6743700" y="3086100"/>
          <p14:tracePt t="348637" x="6743700" y="3092450"/>
          <p14:tracePt t="348646" x="6711950" y="3098800"/>
          <p14:tracePt t="348653" x="6673850" y="3111500"/>
          <p14:tracePt t="348665" x="6635750" y="3124200"/>
          <p14:tracePt t="348681" x="6559550" y="3149600"/>
          <p14:tracePt t="348698" x="6502400" y="3155950"/>
          <p14:tracePt t="348715" x="6464300" y="3155950"/>
          <p14:tracePt t="348732" x="6438900" y="3155950"/>
          <p14:tracePt t="348748" x="6413500" y="3143250"/>
          <p14:tracePt t="348750" x="6407150" y="3143250"/>
          <p14:tracePt t="348765" x="6407150" y="3136900"/>
          <p14:tracePt t="348782" x="6394450" y="3098800"/>
          <p14:tracePt t="348798" x="6394450" y="3048000"/>
          <p14:tracePt t="348815" x="6388100" y="3003550"/>
          <p14:tracePt t="348831" x="6388100" y="2946400"/>
          <p14:tracePt t="348848" x="6388100" y="2889250"/>
          <p14:tracePt t="348865" x="6400800" y="2832100"/>
          <p14:tracePt t="348881" x="6426200" y="2781300"/>
          <p14:tracePt t="348898" x="6470650" y="2736850"/>
          <p14:tracePt t="348915" x="6534150" y="2711450"/>
          <p14:tracePt t="348932" x="6616700" y="2686050"/>
          <p14:tracePt t="348948" x="6731000" y="2673350"/>
          <p14:tracePt t="348950" x="6788150" y="2673350"/>
          <p14:tracePt t="348965" x="6851650" y="2673350"/>
          <p14:tracePt t="348981" x="7010400" y="2679700"/>
          <p14:tracePt t="348998" x="7073900" y="2686050"/>
          <p14:tracePt t="349015" x="7099300" y="2692400"/>
          <p14:tracePt t="349031" x="7112000" y="2698750"/>
          <p14:tracePt t="349048" x="7124700" y="2717800"/>
          <p14:tracePt t="349065" x="7143750" y="2755900"/>
          <p14:tracePt t="349081" x="7150100" y="2800350"/>
          <p14:tracePt t="349098" x="7137400" y="2863850"/>
          <p14:tracePt t="349115" x="7112000" y="2952750"/>
          <p14:tracePt t="349131" x="7073900" y="3067050"/>
          <p14:tracePt t="349148" x="7029450" y="3149600"/>
          <p14:tracePt t="349165" x="6972300" y="3200400"/>
          <p14:tracePt t="349181" x="6934200" y="3225800"/>
          <p14:tracePt t="349198" x="6915150" y="3238500"/>
          <p14:tracePt t="349215" x="6883400" y="3238500"/>
          <p14:tracePt t="349231" x="6838950" y="3238500"/>
          <p14:tracePt t="349248" x="6788150" y="3238500"/>
          <p14:tracePt t="349265" x="6731000" y="3238500"/>
          <p14:tracePt t="349281" x="6686550" y="3238500"/>
          <p14:tracePt t="349298" x="6654800" y="3238500"/>
          <p14:tracePt t="349315" x="6616700" y="3238500"/>
          <p14:tracePt t="349331" x="6591300" y="3238500"/>
          <p14:tracePt t="349348" x="6565900" y="3238500"/>
          <p14:tracePt t="349365" x="6534150" y="3238500"/>
          <p14:tracePt t="349367" x="6496050" y="3238500"/>
          <p14:tracePt t="349382" x="6394450" y="3238500"/>
          <p14:tracePt t="349398" x="6242050" y="3238500"/>
          <p14:tracePt t="349415" x="6057900" y="3238500"/>
          <p14:tracePt t="349431" x="5886450" y="3244850"/>
          <p14:tracePt t="349448" x="5727700" y="3251200"/>
          <p14:tracePt t="349465" x="5588000" y="3282950"/>
          <p14:tracePt t="349482" x="5448300" y="3314700"/>
          <p14:tracePt t="349498" x="5308600" y="3327400"/>
          <p14:tracePt t="349515" x="5187950" y="3333750"/>
          <p14:tracePt t="349531" x="5086350" y="3333750"/>
          <p14:tracePt t="349548" x="4991100" y="3333750"/>
          <p14:tracePt t="349565" x="4914900" y="3333750"/>
          <p14:tracePt t="349581" x="4864100" y="3333750"/>
          <p14:tracePt t="349598" x="4851400" y="3333750"/>
          <p14:tracePt t="349670" x="4832350" y="3333750"/>
          <p14:tracePt t="349678" x="4806950" y="3333750"/>
          <p14:tracePt t="349686" x="4787900" y="3333750"/>
          <p14:tracePt t="349698" x="4756150" y="3333750"/>
          <p14:tracePt t="349715" x="4673600" y="3333750"/>
          <p14:tracePt t="349731" x="4559300" y="3333750"/>
          <p14:tracePt t="349748" x="4406900" y="3333750"/>
          <p14:tracePt t="349765" x="4210050" y="3333750"/>
          <p14:tracePt t="349767" x="4108450" y="3333750"/>
          <p14:tracePt t="349781" x="3892550" y="3333750"/>
          <p14:tracePt t="349798" x="3670300" y="3321050"/>
          <p14:tracePt t="349816" x="3422650" y="3314700"/>
          <p14:tracePt t="349832" x="3194050" y="3282950"/>
          <p14:tracePt t="349848" x="2990850" y="3276600"/>
          <p14:tracePt t="349865" x="2800350" y="3270250"/>
          <p14:tracePt t="349881" x="2616200" y="3270250"/>
          <p14:tracePt t="349898" x="2451100" y="3263900"/>
          <p14:tracePt t="349915" x="2286000" y="3263900"/>
          <p14:tracePt t="349932" x="2133600" y="3263900"/>
          <p14:tracePt t="349948" x="1981200" y="3263900"/>
          <p14:tracePt t="349951" x="1905000" y="3263900"/>
          <p14:tracePt t="349965" x="1835150" y="3270250"/>
          <p14:tracePt t="349981" x="1670050" y="3270250"/>
          <p14:tracePt t="349998" x="1587500" y="3270250"/>
          <p14:tracePt t="350015" x="1530350" y="3270250"/>
          <p14:tracePt t="350031" x="1498600" y="3270250"/>
          <p14:tracePt t="350048" x="1473200" y="3270250"/>
          <p14:tracePt t="350065" x="1460500" y="3270250"/>
          <p14:tracePt t="350142" x="1466850" y="3270250"/>
          <p14:tracePt t="350149" x="1485900" y="3270250"/>
          <p14:tracePt t="350165" x="1517650" y="3270250"/>
          <p14:tracePt t="350181" x="1657350" y="3270250"/>
          <p14:tracePt t="350198" x="1771650" y="3289300"/>
          <p14:tracePt t="350215" x="1943100" y="3314700"/>
          <p14:tracePt t="350232" x="2146300" y="3321050"/>
          <p14:tracePt t="350248" x="2368550" y="3327400"/>
          <p14:tracePt t="350265" x="2628900" y="3327400"/>
          <p14:tracePt t="350281" x="2876550" y="3327400"/>
          <p14:tracePt t="350298" x="3117850" y="3333750"/>
          <p14:tracePt t="350315" x="3340100" y="3333750"/>
          <p14:tracePt t="350331" x="3575050" y="3333750"/>
          <p14:tracePt t="350348" x="3790950" y="3333750"/>
          <p14:tracePt t="350365" x="4013200" y="3333750"/>
          <p14:tracePt t="350366" x="4121150" y="3333750"/>
          <p14:tracePt t="350381" x="4305300" y="3333750"/>
          <p14:tracePt t="350398" x="4495800" y="3333750"/>
          <p14:tracePt t="350415" x="4686300" y="3333750"/>
          <p14:tracePt t="350431" x="4864100" y="3333750"/>
          <p14:tracePt t="350448" x="5041900" y="3333750"/>
          <p14:tracePt t="350465" x="5156200" y="3333750"/>
          <p14:tracePt t="350482" x="5213350" y="3321050"/>
          <p14:tracePt t="350498" x="5232400" y="3308350"/>
          <p14:tracePt t="350515" x="5251450" y="3302000"/>
          <p14:tracePt t="350531" x="5270500" y="3295650"/>
          <p14:tracePt t="350549" x="5289550" y="3289300"/>
          <p14:tracePt t="350551" x="5295900" y="3282950"/>
          <p14:tracePt t="350565" x="5308600" y="3276600"/>
          <p14:tracePt t="350582" x="5314950" y="3270250"/>
          <p14:tracePt t="350621" x="5308600" y="3270250"/>
          <p14:tracePt t="350631" x="5302250" y="3270250"/>
          <p14:tracePt t="350648" x="5270500" y="3270250"/>
          <p14:tracePt t="350665" x="5219700" y="3270250"/>
          <p14:tracePt t="350681" x="5137150" y="3270250"/>
          <p14:tracePt t="350698" x="4997450" y="3270250"/>
          <p14:tracePt t="350715" x="4806950" y="3308350"/>
          <p14:tracePt t="350731" x="4546600" y="3397250"/>
          <p14:tracePt t="350748" x="4210050" y="3498850"/>
          <p14:tracePt t="350765" x="3873500" y="3606800"/>
          <p14:tracePt t="350765" x="3689350" y="3651250"/>
          <p14:tracePt t="350782" x="3403600" y="3759200"/>
          <p14:tracePt t="350798" x="3048000" y="3841750"/>
          <p14:tracePt t="350815" x="2749550" y="3930650"/>
          <p14:tracePt t="350831" x="2470150" y="4025900"/>
          <p14:tracePt t="350848" x="2254250" y="4102100"/>
          <p14:tracePt t="350865" x="2057400" y="4171950"/>
          <p14:tracePt t="350881" x="1911350" y="4229100"/>
          <p14:tracePt t="350898" x="1758950" y="4279900"/>
          <p14:tracePt t="350915" x="1600200" y="4349750"/>
          <p14:tracePt t="350931" x="1479550" y="4425950"/>
          <p14:tracePt t="350948" x="1365250" y="4508500"/>
          <p14:tracePt t="350965" x="1231900" y="4654550"/>
          <p14:tracePt t="350981" x="1136650" y="4756150"/>
          <p14:tracePt t="350998" x="1066800" y="4889500"/>
          <p14:tracePt t="351014" x="996950" y="5029200"/>
          <p14:tracePt t="351031" x="958850" y="5168900"/>
          <p14:tracePt t="351048" x="920750" y="5270500"/>
          <p14:tracePt t="351065" x="920750" y="5276850"/>
          <p14:tracePt t="351301" x="908050" y="5283200"/>
          <p14:tracePt t="351309" x="914400" y="5289550"/>
          <p14:tracePt t="351317" x="914400" y="5302250"/>
          <p14:tracePt t="351331" x="895350" y="5321300"/>
          <p14:tracePt t="351348" x="863600" y="5372100"/>
          <p14:tracePt t="351365" x="838200" y="5454650"/>
          <p14:tracePt t="351381" x="812800" y="5537200"/>
          <p14:tracePt t="351398" x="781050" y="5632450"/>
          <p14:tracePt t="351415" x="736600" y="5746750"/>
          <p14:tracePt t="351431" x="685800" y="5848350"/>
          <p14:tracePt t="351448" x="660400" y="5924550"/>
          <p14:tracePt t="351464" x="647700" y="5949950"/>
          <p14:tracePt t="351481" x="641350" y="5962650"/>
          <p14:tracePt t="351498" x="628650" y="5988050"/>
          <p14:tracePt t="351515" x="622300" y="6019800"/>
          <p14:tracePt t="351532" x="609600" y="6057900"/>
          <p14:tracePt t="351548" x="590550" y="6108700"/>
          <p14:tracePt t="351565" x="571500" y="6153150"/>
          <p14:tracePt t="351581" x="565150" y="6159500"/>
          <p14:tracePt t="351726" x="571500" y="6159500"/>
          <p14:tracePt t="351733" x="584200" y="6159500"/>
          <p14:tracePt t="351742" x="590550" y="6159500"/>
          <p14:tracePt t="351749" x="596900" y="6159500"/>
          <p14:tracePt t="351765" x="609600" y="6159500"/>
          <p14:tracePt t="351781" x="641350" y="6159500"/>
          <p14:tracePt t="351798" x="692150" y="6159500"/>
          <p14:tracePt t="351814" x="742950" y="6159500"/>
          <p14:tracePt t="351831" x="812800" y="6159500"/>
          <p14:tracePt t="351848" x="882650" y="6159500"/>
          <p14:tracePt t="351865" x="984250" y="6159500"/>
          <p14:tracePt t="351881" x="1092200" y="6159500"/>
          <p14:tracePt t="351898" x="1200150" y="6165850"/>
          <p14:tracePt t="351915" x="1289050" y="6178550"/>
          <p14:tracePt t="351932" x="1346200" y="6178550"/>
          <p14:tracePt t="351948" x="1409700" y="6178550"/>
          <p14:tracePt t="351965" x="1479550" y="6178550"/>
          <p14:tracePt t="351981" x="1587500" y="6178550"/>
          <p14:tracePt t="351998" x="1663700" y="6178550"/>
          <p14:tracePt t="352014" x="1739900" y="6178550"/>
          <p14:tracePt t="352031" x="1809750" y="6178550"/>
          <p14:tracePt t="352048" x="1885950" y="6178550"/>
          <p14:tracePt t="352065" x="1968500" y="6178550"/>
          <p14:tracePt t="352081" x="2051050" y="6178550"/>
          <p14:tracePt t="352098" x="2152650" y="6178550"/>
          <p14:tracePt t="352115" x="2260600" y="6178550"/>
          <p14:tracePt t="352132" x="2355850" y="6178550"/>
          <p14:tracePt t="352148" x="2463800" y="6178550"/>
          <p14:tracePt t="352165" x="2628900" y="6210300"/>
          <p14:tracePt t="352181" x="2749550" y="6242050"/>
          <p14:tracePt t="352198" x="2870200" y="6261100"/>
          <p14:tracePt t="352215" x="2990850" y="6280150"/>
          <p14:tracePt t="352231" x="3111500" y="6318250"/>
          <p14:tracePt t="352248" x="3238500" y="6343650"/>
          <p14:tracePt t="352265" x="3359150" y="6362700"/>
          <p14:tracePt t="352281" x="3467100" y="6388100"/>
          <p14:tracePt t="352298" x="3543300" y="6407150"/>
          <p14:tracePt t="352315" x="3644900" y="6419850"/>
          <p14:tracePt t="352331" x="3733800" y="6426200"/>
          <p14:tracePt t="352349" x="3822700" y="6426200"/>
          <p14:tracePt t="352365" x="3911600" y="6426200"/>
          <p14:tracePt t="352381" x="4038600" y="6426200"/>
          <p14:tracePt t="352398" x="4114800" y="6426200"/>
          <p14:tracePt t="352415" x="4178300" y="6426200"/>
          <p14:tracePt t="352431" x="4248150" y="6426200"/>
          <p14:tracePt t="352448" x="4324350" y="6426200"/>
          <p14:tracePt t="352465" x="4394200" y="6426200"/>
          <p14:tracePt t="352481" x="4476750" y="6426200"/>
          <p14:tracePt t="352498" x="4565650" y="6419850"/>
          <p14:tracePt t="352515" x="4641850" y="6419850"/>
          <p14:tracePt t="352531" x="4705350" y="6419850"/>
          <p14:tracePt t="352548" x="4756150" y="6419850"/>
          <p14:tracePt t="352565" x="4838700" y="6419850"/>
          <p14:tracePt t="352581" x="4895850" y="6419850"/>
          <p14:tracePt t="352598" x="4953000" y="6419850"/>
          <p14:tracePt t="352615" x="5010150" y="6419850"/>
          <p14:tracePt t="352631" x="5067300" y="6419850"/>
          <p14:tracePt t="352648" x="5130800" y="6419850"/>
          <p14:tracePt t="352665" x="5194300" y="6419850"/>
          <p14:tracePt t="352681" x="5251450" y="6419850"/>
          <p14:tracePt t="352698" x="5302250" y="6419850"/>
          <p14:tracePt t="352714" x="5340350" y="6419850"/>
          <p14:tracePt t="352731" x="5378450" y="6419850"/>
          <p14:tracePt t="352748" x="5422900" y="6419850"/>
          <p14:tracePt t="352765" x="5511800" y="6419850"/>
          <p14:tracePt t="352781" x="5581650" y="6419850"/>
          <p14:tracePt t="352798" x="5638800" y="6419850"/>
          <p14:tracePt t="352815" x="5676900" y="6432550"/>
          <p14:tracePt t="352831" x="5702300" y="6438900"/>
          <p14:tracePt t="352848" x="5740400" y="6451600"/>
          <p14:tracePt t="352865" x="5772150" y="6457950"/>
          <p14:tracePt t="352881" x="5816600" y="6457950"/>
          <p14:tracePt t="352898" x="5880100" y="6457950"/>
          <p14:tracePt t="352915" x="5943600" y="6457950"/>
          <p14:tracePt t="352932" x="6007100" y="6457950"/>
          <p14:tracePt t="352948" x="6057900" y="6457950"/>
          <p14:tracePt t="352965" x="6108700" y="6457950"/>
          <p14:tracePt t="352967" x="6140450" y="6457950"/>
          <p14:tracePt t="352982" x="6203950" y="6457950"/>
          <p14:tracePt t="352998" x="6286500" y="6457950"/>
          <p14:tracePt t="353015" x="6375400" y="6464300"/>
          <p14:tracePt t="353031" x="6438900" y="6464300"/>
          <p14:tracePt t="353048" x="6496050" y="6464300"/>
          <p14:tracePt t="353065" x="6553200" y="6464300"/>
          <p14:tracePt t="353081" x="6616700" y="6464300"/>
          <p14:tracePt t="353098" x="6686550" y="6464300"/>
          <p14:tracePt t="353115" x="6731000" y="6464300"/>
          <p14:tracePt t="353131" x="6781800" y="6464300"/>
          <p14:tracePt t="353148" x="6838950" y="6464300"/>
          <p14:tracePt t="353165" x="6946900" y="6464300"/>
          <p14:tracePt t="353181" x="7035800" y="6457950"/>
          <p14:tracePt t="353198" x="7131050" y="6426200"/>
          <p14:tracePt t="353215" x="7219950" y="6413500"/>
          <p14:tracePt t="353231" x="7251700" y="6388100"/>
          <p14:tracePt t="353326" x="7251700" y="6381750"/>
          <p14:tracePt t="353358" x="7239000" y="6381750"/>
          <p14:tracePt t="353367" x="7213600" y="6381750"/>
          <p14:tracePt t="353374" x="7188200" y="6381750"/>
          <p14:tracePt t="353383" x="7156450" y="6381750"/>
          <p14:tracePt t="353398" x="7086600" y="6381750"/>
          <p14:tracePt t="353415" x="7016750" y="6381750"/>
          <p14:tracePt t="353431" x="6934200" y="6381750"/>
          <p14:tracePt t="353448" x="6851650" y="6375400"/>
          <p14:tracePt t="353465" x="6775450" y="6369050"/>
          <p14:tracePt t="353481" x="6699250" y="6369050"/>
          <p14:tracePt t="353498" x="6597650" y="6369050"/>
          <p14:tracePt t="353515" x="6502400" y="6369050"/>
          <p14:tracePt t="353531" x="6407150" y="6369050"/>
          <p14:tracePt t="353548" x="6318250" y="6369050"/>
          <p14:tracePt t="353565" x="6229350" y="6369050"/>
          <p14:tracePt t="353567" x="6191250" y="6369050"/>
          <p14:tracePt t="353581" x="6108700" y="6369050"/>
          <p14:tracePt t="353598" x="6013450" y="6369050"/>
          <p14:tracePt t="353615" x="5911850" y="6369050"/>
          <p14:tracePt t="353632" x="5803900" y="6369050"/>
          <p14:tracePt t="353648" x="5689600" y="6362700"/>
          <p14:tracePt t="353665" x="5575300" y="6362700"/>
          <p14:tracePt t="353681" x="5454650" y="6356350"/>
          <p14:tracePt t="353698" x="5321300" y="6343650"/>
          <p14:tracePt t="353715" x="5194300" y="6330950"/>
          <p14:tracePt t="353731" x="5054600" y="6330950"/>
          <p14:tracePt t="353748" x="4889500" y="6330950"/>
          <p14:tracePt t="353765" x="4692650" y="6324600"/>
          <p14:tracePt t="353782" x="4419600" y="6305550"/>
          <p14:tracePt t="353798" x="4292600" y="6305550"/>
          <p14:tracePt t="353815" x="4159250" y="6299200"/>
          <p14:tracePt t="353831" x="4025900" y="6299200"/>
          <p14:tracePt t="353848" x="3873500" y="6292850"/>
          <p14:tracePt t="353865" x="3708400" y="6292850"/>
          <p14:tracePt t="353881" x="3543300" y="6292850"/>
          <p14:tracePt t="353898" x="3378200" y="6292850"/>
          <p14:tracePt t="353915" x="3200400" y="6292850"/>
          <p14:tracePt t="353932" x="3035300" y="6292850"/>
          <p14:tracePt t="353948" x="2870200" y="6292850"/>
          <p14:tracePt t="353950" x="2800350" y="6299200"/>
          <p14:tracePt t="353965" x="2736850" y="6299200"/>
          <p14:tracePt t="353981" x="2527300" y="6299200"/>
          <p14:tracePt t="353998" x="2387600" y="6299200"/>
          <p14:tracePt t="354015" x="2247900" y="6299200"/>
          <p14:tracePt t="354031" x="2082800" y="6299200"/>
          <p14:tracePt t="354048" x="1905000" y="6299200"/>
          <p14:tracePt t="354065" x="1689100" y="6299200"/>
          <p14:tracePt t="354081" x="1504950" y="6292850"/>
          <p14:tracePt t="354098" x="1358900" y="6292850"/>
          <p14:tracePt t="354115" x="1231900" y="6292850"/>
          <p14:tracePt t="354131" x="1130300" y="6292850"/>
          <p14:tracePt t="354148" x="1035050" y="6299200"/>
          <p14:tracePt t="354167" x="908050" y="6299200"/>
          <p14:tracePt t="354182" x="844550" y="6299200"/>
          <p14:tracePt t="354198" x="768350" y="6299200"/>
          <p14:tracePt t="354215" x="704850" y="6299200"/>
          <p14:tracePt t="354231" x="654050" y="6299200"/>
          <p14:tracePt t="354248" x="628650" y="6292850"/>
          <p14:tracePt t="354357" x="635000" y="6292850"/>
          <p14:tracePt t="354366" x="635000" y="6286500"/>
          <p14:tracePt t="354717" x="641350" y="6286500"/>
          <p14:tracePt t="354726" x="647700" y="6286500"/>
          <p14:tracePt t="354733" x="660400" y="6286500"/>
          <p14:tracePt t="354748" x="673100" y="6286500"/>
          <p14:tracePt t="354764" x="679450" y="6286500"/>
          <p14:tracePt t="354806" x="692150" y="6286500"/>
          <p14:tracePt t="354815" x="698500" y="6286500"/>
          <p14:tracePt t="354832" x="755650" y="6197600"/>
          <p14:tracePt t="354848" x="869950" y="6032500"/>
          <p14:tracePt t="354865" x="1016000" y="5848350"/>
          <p14:tracePt t="354881" x="1149350" y="5619750"/>
          <p14:tracePt t="354898" x="1270000" y="5340350"/>
          <p14:tracePt t="354915" x="1358900" y="5067300"/>
          <p14:tracePt t="354931" x="1435100" y="4826000"/>
          <p14:tracePt t="354948" x="1498600" y="4622800"/>
          <p14:tracePt t="354965" x="1562100" y="4438650"/>
          <p14:tracePt t="354981" x="1600200" y="4273550"/>
          <p14:tracePt t="354998" x="1600200" y="4184650"/>
          <p14:tracePt t="355015" x="1600200" y="4095750"/>
          <p14:tracePt t="355031" x="1600200" y="4006850"/>
          <p14:tracePt t="355048" x="1600200" y="3943350"/>
          <p14:tracePt t="355065" x="1600200" y="3917950"/>
          <p14:tracePt t="355081" x="1600200" y="3898900"/>
          <p14:tracePt t="355098" x="1587500" y="3873500"/>
          <p14:tracePt t="355115" x="1574800" y="3854450"/>
          <p14:tracePt t="355173" x="1574800" y="3848100"/>
          <p14:tracePt t="355182" x="1574800" y="3835400"/>
          <p14:tracePt t="355190" x="1574800" y="3816350"/>
          <p14:tracePt t="355198" x="1574800" y="3790950"/>
          <p14:tracePt t="355215" x="1562100" y="3740150"/>
          <p14:tracePt t="355231" x="1562100" y="3695700"/>
          <p14:tracePt t="355248" x="1562100" y="3632200"/>
          <p14:tracePt t="355265" x="1574800" y="3562350"/>
          <p14:tracePt t="355281" x="1606550" y="3492500"/>
          <p14:tracePt t="355298" x="1625600" y="3435350"/>
          <p14:tracePt t="355315" x="1651000" y="3403600"/>
          <p14:tracePt t="355331" x="1670050" y="3384550"/>
          <p14:tracePt t="355348" x="1676400" y="3371850"/>
          <p14:tracePt t="355365" x="1682750" y="3365500"/>
          <p14:tracePt t="355398" x="1695450" y="3365500"/>
          <p14:tracePt t="355415" x="1714500" y="3365500"/>
          <p14:tracePt t="355431" x="1727200" y="3365500"/>
          <p14:tracePt t="355448" x="1733550" y="3365500"/>
          <p14:tracePt t="355465" x="1752600" y="3365500"/>
          <p14:tracePt t="355481" x="1784350" y="3365500"/>
          <p14:tracePt t="355498" x="1828800" y="3365500"/>
          <p14:tracePt t="355515" x="1885950" y="3365500"/>
          <p14:tracePt t="355532" x="1955800" y="3365500"/>
          <p14:tracePt t="355549" x="2032000" y="3365500"/>
          <p14:tracePt t="355551" x="2070100" y="3365500"/>
          <p14:tracePt t="355565" x="2165350" y="3365500"/>
          <p14:tracePt t="355582" x="2266950" y="3365500"/>
          <p14:tracePt t="355599" x="2374900" y="3365500"/>
          <p14:tracePt t="355615" x="2482850" y="3365500"/>
          <p14:tracePt t="355631" x="2597150" y="3365500"/>
          <p14:tracePt t="355648" x="2705100" y="3365500"/>
          <p14:tracePt t="355665" x="2838450" y="3365500"/>
          <p14:tracePt t="355681" x="2978150" y="3365500"/>
          <p14:tracePt t="355698" x="3136900" y="3365500"/>
          <p14:tracePt t="355715" x="3302000" y="3365500"/>
          <p14:tracePt t="355731" x="3479800" y="3365500"/>
          <p14:tracePt t="355748" x="3644900" y="3365500"/>
          <p14:tracePt t="355765" x="3867150" y="3365500"/>
          <p14:tracePt t="355781" x="4000500" y="3365500"/>
          <p14:tracePt t="355798" x="4133850" y="3371850"/>
          <p14:tracePt t="355815" x="4267200" y="3371850"/>
          <p14:tracePt t="355832" x="4400550" y="3371850"/>
          <p14:tracePt t="355848" x="4514850" y="3371850"/>
          <p14:tracePt t="355865" x="4629150" y="3371850"/>
          <p14:tracePt t="355882" x="4737100" y="3371850"/>
          <p14:tracePt t="355899" x="4845050" y="3371850"/>
          <p14:tracePt t="355915" x="4978400" y="3371850"/>
          <p14:tracePt t="355932" x="5118100" y="3365500"/>
          <p14:tracePt t="355948" x="5251450" y="3365500"/>
          <p14:tracePt t="355950" x="5308600" y="3365500"/>
          <p14:tracePt t="355966" x="5410200" y="3365500"/>
          <p14:tracePt t="355982" x="5499100" y="3365500"/>
          <p14:tracePt t="355998" x="5594350" y="3365500"/>
          <p14:tracePt t="356015" x="5676900" y="3365500"/>
          <p14:tracePt t="356031" x="5746750" y="3365500"/>
          <p14:tracePt t="356048" x="5772150" y="3365500"/>
          <p14:tracePt t="356065" x="5784850" y="3365500"/>
          <p14:tracePt t="356081" x="5784850" y="3359150"/>
          <p14:tracePt t="356098" x="5797550" y="3359150"/>
          <p14:tracePt t="356115" x="5829300" y="3359150"/>
          <p14:tracePt t="356132" x="5873750" y="3359150"/>
          <p14:tracePt t="356148" x="5905500" y="3359150"/>
          <p14:tracePt t="356150" x="5924550" y="3359150"/>
          <p14:tracePt t="356165" x="5937250" y="3359150"/>
          <p14:tracePt t="356350" x="5930900" y="3359150"/>
          <p14:tracePt t="356358" x="5924550" y="3359150"/>
          <p14:tracePt t="356366" x="5918200" y="3359150"/>
          <p14:tracePt t="356382" x="5905500" y="3359150"/>
          <p14:tracePt t="356398" x="5892800" y="3359150"/>
          <p14:tracePt t="356415" x="5880100" y="3359150"/>
          <p14:tracePt t="356431" x="5873750" y="3359150"/>
          <p14:tracePt t="356448" x="5835650" y="3359150"/>
          <p14:tracePt t="356465" x="5791200" y="3359150"/>
          <p14:tracePt t="356481" x="5715000" y="3359150"/>
          <p14:tracePt t="356498" x="5626100" y="3352800"/>
          <p14:tracePt t="356515" x="5492750" y="3352800"/>
          <p14:tracePt t="356531" x="5308600" y="3352800"/>
          <p14:tracePt t="356548" x="5099050" y="3359150"/>
          <p14:tracePt t="356550" x="4965700" y="3359150"/>
          <p14:tracePt t="356565" x="4692650" y="3409950"/>
          <p14:tracePt t="356581" x="4406900" y="3505200"/>
          <p14:tracePt t="356598" x="4140200" y="3587750"/>
          <p14:tracePt t="356615" x="3879850" y="3663950"/>
          <p14:tracePt t="356631" x="3644900" y="3721100"/>
          <p14:tracePt t="356648" x="3403600" y="3771900"/>
          <p14:tracePt t="356665" x="3168650" y="3841750"/>
          <p14:tracePt t="356681" x="2965450" y="3917950"/>
          <p14:tracePt t="356698" x="2762250" y="3994150"/>
          <p14:tracePt t="356715" x="2609850" y="4089400"/>
          <p14:tracePt t="356731" x="2482850" y="4171950"/>
          <p14:tracePt t="356748" x="2374900" y="4241800"/>
          <p14:tracePt t="356765" x="2260600" y="4337050"/>
          <p14:tracePt t="356767" x="2203450" y="4406900"/>
          <p14:tracePt t="356781" x="2095500" y="4572000"/>
          <p14:tracePt t="356798" x="1993900" y="4749800"/>
          <p14:tracePt t="356815" x="1943100" y="4889500"/>
          <p14:tracePt t="356831" x="1905000" y="5003800"/>
          <p14:tracePt t="356848" x="1866900" y="5124450"/>
          <p14:tracePt t="356865" x="1822450" y="5257800"/>
          <p14:tracePt t="356881" x="1758950" y="5403850"/>
          <p14:tracePt t="356900" x="1708150" y="5568950"/>
          <p14:tracePt t="356915" x="1651000" y="5708650"/>
          <p14:tracePt t="356932" x="1612900" y="5772150"/>
          <p14:tracePt t="356948" x="1593850" y="5803900"/>
          <p14:tracePt t="356965" x="1568450" y="5835650"/>
          <p14:tracePt t="356981" x="1511300" y="5911850"/>
          <p14:tracePt t="356998" x="1466850" y="5988050"/>
          <p14:tracePt t="357015" x="1422400" y="6051550"/>
          <p14:tracePt t="357031" x="1397000" y="6064250"/>
          <p14:tracePt t="357048" x="1384300" y="6070600"/>
          <p14:tracePt t="357065" x="1358900" y="6083300"/>
          <p14:tracePt t="357081" x="1308100" y="6108700"/>
          <p14:tracePt t="357098" x="1238250" y="6153150"/>
          <p14:tracePt t="357115" x="1174750" y="6203950"/>
          <p14:tracePt t="357131" x="1123950" y="6235700"/>
          <p14:tracePt t="357149" x="1073150" y="6254750"/>
          <p14:tracePt t="357166" x="1041400" y="6267450"/>
          <p14:tracePt t="357182" x="990600" y="6286500"/>
          <p14:tracePt t="357198" x="933450" y="6299200"/>
          <p14:tracePt t="357215" x="895350" y="6318250"/>
          <p14:tracePt t="357231" x="882650" y="6324600"/>
          <p14:tracePt t="357265" x="857250" y="6324600"/>
          <p14:tracePt t="357281" x="825500" y="6324600"/>
          <p14:tracePt t="357298" x="774700" y="6324600"/>
          <p14:tracePt t="357315" x="749300" y="6324600"/>
          <p14:tracePt t="357331" x="742950" y="6324600"/>
          <p14:tracePt t="357438" x="755650" y="6324600"/>
          <p14:tracePt t="357446" x="768350" y="6324600"/>
          <p14:tracePt t="357454" x="819150" y="6324600"/>
          <p14:tracePt t="357465" x="869950" y="6324600"/>
          <p14:tracePt t="357481" x="1009650" y="6324600"/>
          <p14:tracePt t="357498" x="1155700" y="6324600"/>
          <p14:tracePt t="357515" x="1327150" y="6324600"/>
          <p14:tracePt t="357531" x="1511300" y="6324600"/>
          <p14:tracePt t="357548" x="1695450" y="6330950"/>
          <p14:tracePt t="357565" x="1860550" y="6330950"/>
          <p14:tracePt t="357581" x="2089150" y="6330950"/>
          <p14:tracePt t="357598" x="2222500" y="6330950"/>
          <p14:tracePt t="357615" x="2336800" y="6330950"/>
          <p14:tracePt t="357631" x="2457450" y="6330950"/>
          <p14:tracePt t="357648" x="2584450" y="6330950"/>
          <p14:tracePt t="357665" x="2730500" y="6330950"/>
          <p14:tracePt t="357681" x="2876550" y="6330950"/>
          <p14:tracePt t="357698" x="3022600" y="6330950"/>
          <p14:tracePt t="357715" x="3194050" y="6330950"/>
          <p14:tracePt t="357732" x="3390900" y="6330950"/>
          <p14:tracePt t="357748" x="3556000" y="6330950"/>
          <p14:tracePt t="357765" x="3689350" y="6330950"/>
          <p14:tracePt t="357781" x="3841750" y="6330950"/>
          <p14:tracePt t="357798" x="3924300" y="6330950"/>
          <p14:tracePt t="357815" x="3987800" y="6318250"/>
          <p14:tracePt t="357832" x="4051300" y="6299200"/>
          <p14:tracePt t="357848" x="4108450" y="6280150"/>
          <p14:tracePt t="357865" x="4191000" y="6254750"/>
          <p14:tracePt t="357881" x="4254500" y="6248400"/>
          <p14:tracePt t="357898" x="4318000" y="6248400"/>
          <p14:tracePt t="357915" x="4394200" y="6235700"/>
          <p14:tracePt t="357932" x="4489450" y="6203950"/>
          <p14:tracePt t="357948" x="4603750" y="6165850"/>
          <p14:tracePt t="357950" x="4667250" y="6146800"/>
          <p14:tracePt t="357965" x="4724400" y="6140450"/>
          <p14:tracePt t="357981" x="4883150" y="6127750"/>
          <p14:tracePt t="357998" x="4984750" y="6127750"/>
          <p14:tracePt t="358015" x="5073650" y="6127750"/>
          <p14:tracePt t="358031" x="5156200" y="6127750"/>
          <p14:tracePt t="358049" x="5238750" y="6127750"/>
          <p14:tracePt t="358065" x="5314950" y="6127750"/>
          <p14:tracePt t="358081" x="5365750" y="6127750"/>
          <p14:tracePt t="358098" x="5416550" y="6127750"/>
          <p14:tracePt t="358115" x="5480050" y="6127750"/>
          <p14:tracePt t="358131" x="5556250" y="6127750"/>
          <p14:tracePt t="358149" x="5689600" y="6127750"/>
          <p14:tracePt t="358165" x="5727700" y="6127750"/>
          <p14:tracePt t="358181" x="5816600" y="6127750"/>
          <p14:tracePt t="358198" x="5861050" y="6127750"/>
          <p14:tracePt t="358215" x="5892800" y="6127750"/>
          <p14:tracePt t="358231" x="5911850" y="6127750"/>
          <p14:tracePt t="358293" x="5918200" y="6127750"/>
          <p14:tracePt t="358302" x="5924550" y="6127750"/>
          <p14:tracePt t="358310" x="5930900" y="6121400"/>
          <p14:tracePt t="358317" x="5943600" y="6121400"/>
          <p14:tracePt t="358332" x="5956300" y="6115050"/>
          <p14:tracePt t="358348" x="5981700" y="6108700"/>
          <p14:tracePt t="358350" x="6007100" y="6108700"/>
          <p14:tracePt t="358365" x="6032500" y="6108700"/>
          <p14:tracePt t="358381" x="6102350" y="6108700"/>
          <p14:tracePt t="358398" x="6140450" y="6108700"/>
          <p14:tracePt t="358415" x="6165850" y="6108700"/>
          <p14:tracePt t="358432" x="6172200" y="6108700"/>
          <p14:tracePt t="358449" x="6191250" y="6108700"/>
          <p14:tracePt t="358465" x="6235700" y="6108700"/>
          <p14:tracePt t="358481" x="6286500" y="6108700"/>
          <p14:tracePt t="358498" x="6337300" y="6108700"/>
          <p14:tracePt t="358515" x="6381750" y="6108700"/>
          <p14:tracePt t="358531" x="6432550" y="6108700"/>
          <p14:tracePt t="358548" x="6502400" y="6108700"/>
          <p14:tracePt t="358565" x="6616700" y="6108700"/>
          <p14:tracePt t="358581" x="6680200" y="6108700"/>
          <p14:tracePt t="358598" x="6724650" y="6108700"/>
          <p14:tracePt t="358615" x="6762750" y="6108700"/>
          <p14:tracePt t="358632" x="6800850" y="6108700"/>
          <p14:tracePt t="358648" x="6851650" y="6108700"/>
          <p14:tracePt t="358665" x="6915150" y="6108700"/>
          <p14:tracePt t="358681" x="6985000" y="6108700"/>
          <p14:tracePt t="358698" x="7048500" y="6108700"/>
          <p14:tracePt t="358715" x="7112000" y="6108700"/>
          <p14:tracePt t="358732" x="7188200" y="6108700"/>
          <p14:tracePt t="358748" x="7277100" y="6108700"/>
          <p14:tracePt t="358765" x="7391400" y="6108700"/>
          <p14:tracePt t="358782" x="7543800" y="6108700"/>
          <p14:tracePt t="358798" x="7600950" y="6108700"/>
          <p14:tracePt t="358815" x="7607300" y="6108700"/>
          <p14:tracePt t="358870" x="7613650" y="6108700"/>
          <p14:tracePt t="358886" x="7620000" y="6102350"/>
          <p14:tracePt t="359014" x="7607300" y="6102350"/>
          <p14:tracePt t="359021" x="7588250" y="6102350"/>
          <p14:tracePt t="359031" x="7569200" y="6102350"/>
          <p14:tracePt t="359048" x="7505700" y="6121400"/>
          <p14:tracePt t="359065" x="7423150" y="6140450"/>
          <p14:tracePt t="359082" x="7321550" y="6159500"/>
          <p14:tracePt t="359098" x="7213600" y="6165850"/>
          <p14:tracePt t="359115" x="7099300" y="6178550"/>
          <p14:tracePt t="359131" x="7004050" y="6184900"/>
          <p14:tracePt t="359148" x="6908800" y="6184900"/>
          <p14:tracePt t="359165" x="6743700" y="6197600"/>
          <p14:tracePt t="359181" x="6635750" y="6216650"/>
          <p14:tracePt t="359198" x="6521450" y="6216650"/>
          <p14:tracePt t="359215" x="6400800" y="6216650"/>
          <p14:tracePt t="359231" x="6280150" y="6216650"/>
          <p14:tracePt t="359248" x="6165850" y="6229350"/>
          <p14:tracePt t="359265" x="6019800" y="6248400"/>
          <p14:tracePt t="359282" x="5848350" y="6267450"/>
          <p14:tracePt t="359298" x="5638800" y="6267450"/>
          <p14:tracePt t="359315" x="5429250" y="6267450"/>
          <p14:tracePt t="359332" x="5238750" y="6248400"/>
          <p14:tracePt t="359348" x="5086350" y="6248400"/>
          <p14:tracePt t="359349" x="5022850" y="6248400"/>
          <p14:tracePt t="359365" x="4953000" y="6248400"/>
          <p14:tracePt t="359382" x="4718050" y="6248400"/>
          <p14:tracePt t="359398" x="4540250" y="6248400"/>
          <p14:tracePt t="359415" x="4375150" y="6248400"/>
          <p14:tracePt t="359431" x="4203700" y="6248400"/>
          <p14:tracePt t="359448" x="4038600" y="6248400"/>
          <p14:tracePt t="359465" x="3879850" y="6248400"/>
          <p14:tracePt t="359481" x="3714750" y="6248400"/>
          <p14:tracePt t="359498" x="3549650" y="6248400"/>
          <p14:tracePt t="359515" x="3378200" y="6248400"/>
          <p14:tracePt t="359532" x="3244850" y="6248400"/>
          <p14:tracePt t="359548" x="3124200" y="6248400"/>
          <p14:tracePt t="359551" x="3067050" y="6248400"/>
          <p14:tracePt t="359565" x="3003550" y="6248400"/>
          <p14:tracePt t="359581" x="2819400" y="6254750"/>
          <p14:tracePt t="359598" x="2686050" y="6254750"/>
          <p14:tracePt t="359615" x="2559050" y="6254750"/>
          <p14:tracePt t="359631" x="2451100" y="6254750"/>
          <p14:tracePt t="359648" x="2343150" y="6254750"/>
          <p14:tracePt t="359665" x="2235200" y="6254750"/>
          <p14:tracePt t="359681" x="2127250" y="6254750"/>
          <p14:tracePt t="359698" x="2032000" y="6254750"/>
          <p14:tracePt t="359715" x="1949450" y="6254750"/>
          <p14:tracePt t="359731" x="1892300" y="6254750"/>
          <p14:tracePt t="359749" x="1822450" y="6254750"/>
          <p14:tracePt t="359765" x="1752600" y="6254750"/>
          <p14:tracePt t="359781" x="1657350" y="6254750"/>
          <p14:tracePt t="359798" x="1606550" y="6254750"/>
          <p14:tracePt t="359815" x="1549400" y="6254750"/>
          <p14:tracePt t="359832" x="1473200" y="6254750"/>
          <p14:tracePt t="359848" x="1377950" y="6254750"/>
          <p14:tracePt t="359865" x="1282700" y="6254750"/>
          <p14:tracePt t="359881" x="1200150" y="6242050"/>
          <p14:tracePt t="359898" x="1143000" y="6223000"/>
          <p14:tracePt t="359915" x="1111250" y="6216650"/>
          <p14:tracePt t="359932" x="1079500" y="6203950"/>
          <p14:tracePt t="359950" x="1041400" y="6203950"/>
          <p14:tracePt t="359965" x="1035050" y="6203950"/>
          <p14:tracePt t="359981" x="1003300" y="6203950"/>
          <p14:tracePt t="359998" x="984250" y="6203950"/>
          <p14:tracePt t="360015" x="971550" y="6203950"/>
          <p14:tracePt t="360031" x="946150" y="6203950"/>
          <p14:tracePt t="360048" x="939800" y="6203950"/>
          <p14:tracePt t="360065" x="927100" y="6197600"/>
          <p14:tracePt t="360081" x="914400" y="6191250"/>
          <p14:tracePt t="360098" x="908050" y="6184900"/>
          <p14:tracePt t="360115" x="895350" y="6172200"/>
          <p14:tracePt t="360131" x="889000" y="6165850"/>
          <p14:tracePt t="360550" x="920750" y="6102350"/>
          <p14:tracePt t="360558" x="996950" y="5962650"/>
          <p14:tracePt t="360567" x="1098550" y="5791200"/>
          <p14:tracePt t="360581" x="1320800" y="5403850"/>
          <p14:tracePt t="360598" x="1543050" y="5067300"/>
          <p14:tracePt t="360615" x="1701800" y="4870450"/>
          <p14:tracePt t="360631" x="1822450" y="4711700"/>
          <p14:tracePt t="360648" x="1930400" y="4610100"/>
          <p14:tracePt t="360665" x="2019300" y="4559300"/>
          <p14:tracePt t="360681" x="2076450" y="4552950"/>
          <p14:tracePt t="360698" x="2089150" y="4552950"/>
          <p14:tracePt t="360715" x="2127250" y="4578350"/>
          <p14:tracePt t="360731" x="2152650" y="4635500"/>
          <p14:tracePt t="360749" x="2197100" y="4787900"/>
          <p14:tracePt t="360765" x="2203450" y="4845050"/>
          <p14:tracePt t="360782" x="2209800" y="5086350"/>
          <p14:tracePt t="360798" x="2209800" y="5251450"/>
          <p14:tracePt t="360815" x="2209800" y="5416550"/>
          <p14:tracePt t="360832" x="2178050" y="5575300"/>
          <p14:tracePt t="360848" x="2114550" y="5721350"/>
          <p14:tracePt t="360865" x="2076450" y="5803900"/>
          <p14:tracePt t="360881" x="2044700" y="5861050"/>
          <p14:tracePt t="360898" x="2000250" y="5930900"/>
          <p14:tracePt t="360915" x="1943100" y="6019800"/>
          <p14:tracePt t="360931" x="1860550" y="6102350"/>
          <p14:tracePt t="360949" x="1809750" y="6146800"/>
          <p14:tracePt t="360965" x="1803400" y="6146800"/>
          <p14:tracePt t="360981" x="1803400" y="6140450"/>
          <p14:tracePt t="360998" x="1784350" y="6115050"/>
          <p14:tracePt t="361015" x="1771650" y="6102350"/>
          <p14:tracePt t="361032" x="1765300" y="6096000"/>
          <p14:tracePt t="361048" x="1758950" y="6076950"/>
          <p14:tracePt t="361065" x="1758950" y="6038850"/>
          <p14:tracePt t="361081" x="1758950" y="5969000"/>
          <p14:tracePt t="361098" x="1739900" y="5918200"/>
          <p14:tracePt t="361115" x="1701800" y="5899150"/>
          <p14:tracePt t="361131" x="1651000" y="5886450"/>
          <p14:tracePt t="361148" x="1606550" y="5886450"/>
          <p14:tracePt t="361165" x="1593850" y="5886450"/>
          <p14:tracePt t="361214" x="1600200" y="5886450"/>
          <p14:tracePt t="361237" x="1600200" y="5861050"/>
          <p14:tracePt t="361246" x="1612900" y="5822950"/>
          <p14:tracePt t="361253" x="1619250" y="5759450"/>
          <p14:tracePt t="361265" x="1638300" y="5683250"/>
          <p14:tracePt t="361282" x="1682750" y="5441950"/>
          <p14:tracePt t="361298" x="1790700" y="5105400"/>
          <p14:tracePt t="361315" x="1905000" y="4654550"/>
          <p14:tracePt t="361331" x="2019300" y="4241800"/>
          <p14:tracePt t="361348" x="2108200" y="3956050"/>
          <p14:tracePt t="361351" x="2146300" y="3848100"/>
          <p14:tracePt t="361365" x="2203450" y="3670300"/>
          <p14:tracePt t="361382" x="2247900" y="3498850"/>
          <p14:tracePt t="361398" x="2266950" y="3321050"/>
          <p14:tracePt t="361415" x="2273300" y="3143250"/>
          <p14:tracePt t="361432" x="2273300" y="3009900"/>
          <p14:tracePt t="361449" x="2286000" y="2940050"/>
          <p14:tracePt t="361465" x="2305050" y="2889250"/>
          <p14:tracePt t="361481" x="2324100" y="2825750"/>
          <p14:tracePt t="361498" x="2349500" y="2749550"/>
          <p14:tracePt t="361515" x="2381250" y="2667000"/>
          <p14:tracePt t="361532" x="2413000" y="2628900"/>
          <p14:tracePt t="361548" x="2444750" y="2616200"/>
          <p14:tracePt t="361550" x="2470150" y="2616200"/>
          <p14:tracePt t="361565" x="2501900" y="2616200"/>
          <p14:tracePt t="361581" x="2647950" y="2603500"/>
          <p14:tracePt t="361598" x="2825750" y="2578100"/>
          <p14:tracePt t="361615" x="3028950" y="2540000"/>
          <p14:tracePt t="361631" x="3213100" y="2482850"/>
          <p14:tracePt t="361648" x="3429000" y="2451100"/>
          <p14:tracePt t="361665" x="3663950" y="2413000"/>
          <p14:tracePt t="361681" x="3860800" y="2343150"/>
          <p14:tracePt t="361698" x="4025900" y="2286000"/>
          <p14:tracePt t="361715" x="4083050" y="2260600"/>
          <p14:tracePt t="361750" x="4083050" y="2266950"/>
          <p14:tracePt t="361765" x="4083050" y="2273300"/>
          <p14:tracePt t="361781" x="4076700" y="2292350"/>
          <p14:tracePt t="361798" x="4076700" y="2324100"/>
          <p14:tracePt t="361815" x="4064000" y="2343150"/>
          <p14:tracePt t="361831" x="4064000" y="2374900"/>
          <p14:tracePt t="361848" x="4076700" y="2406650"/>
          <p14:tracePt t="361865" x="4165600" y="2451100"/>
          <p14:tracePt t="361882" x="4368800" y="2457450"/>
          <p14:tracePt t="361899" x="4635500" y="2457450"/>
          <p14:tracePt t="361915" x="4895850" y="2463800"/>
          <p14:tracePt t="361931" x="5143500" y="2463800"/>
          <p14:tracePt t="361948" x="5334000" y="2463800"/>
          <p14:tracePt t="361965" x="5505450" y="2432050"/>
          <p14:tracePt t="361982" x="5537200" y="2419350"/>
          <p14:tracePt t="362037" x="5530850" y="2419350"/>
          <p14:tracePt t="362046" x="5492750" y="2419350"/>
          <p14:tracePt t="362053" x="5435600" y="2419350"/>
          <p14:tracePt t="362065" x="5359400" y="2432050"/>
          <p14:tracePt t="362081" x="5143500" y="2489200"/>
          <p14:tracePt t="362098" x="4800600" y="2552700"/>
          <p14:tracePt t="362115" x="4394200" y="2584450"/>
          <p14:tracePt t="362132" x="3968750" y="2590800"/>
          <p14:tracePt t="362148" x="3562350" y="2597150"/>
          <p14:tracePt t="362150" x="3365500" y="2597150"/>
          <p14:tracePt t="362165" x="3003550" y="2597150"/>
          <p14:tracePt t="362181" x="2730500" y="2597150"/>
          <p14:tracePt t="362199" x="2470150" y="2597150"/>
          <p14:tracePt t="362215" x="2254250" y="2616200"/>
          <p14:tracePt t="362231" x="2146300" y="2654300"/>
          <p14:tracePt t="362248" x="2127250" y="2667000"/>
          <p14:tracePt t="362265" x="2127250" y="2679700"/>
          <p14:tracePt t="362281" x="2152650" y="2705100"/>
          <p14:tracePt t="362298" x="2184400" y="2717800"/>
          <p14:tracePt t="362315" x="2203450" y="2717800"/>
          <p14:tracePt t="362331" x="2209800" y="2717800"/>
          <p14:tracePt t="362348" x="2216150" y="2698750"/>
          <p14:tracePt t="362350" x="2216150" y="2692400"/>
          <p14:tracePt t="362365" x="2216150" y="2679700"/>
          <p14:tracePt t="362381" x="2209800" y="2660650"/>
          <p14:tracePt t="362398" x="2178050" y="2647950"/>
          <p14:tracePt t="362415" x="2146300" y="2616200"/>
          <p14:tracePt t="362431" x="2120900" y="2578100"/>
          <p14:tracePt t="362448" x="2095500" y="2540000"/>
          <p14:tracePt t="362465" x="2076450" y="2514600"/>
          <p14:tracePt t="362481" x="2063750" y="2495550"/>
          <p14:tracePt t="362498" x="2032000" y="2476500"/>
          <p14:tracePt t="362515" x="2019300" y="2476500"/>
          <p14:tracePt t="362531" x="2000250" y="2476500"/>
          <p14:tracePt t="362548" x="1968500" y="2476500"/>
          <p14:tracePt t="362565" x="1955800" y="2476500"/>
          <p14:tracePt t="362581" x="1924050" y="2476500"/>
          <p14:tracePt t="362598" x="1873250" y="2559050"/>
          <p14:tracePt t="362615" x="1771650" y="2717800"/>
          <p14:tracePt t="362632" x="1657350" y="2952750"/>
          <p14:tracePt t="362648" x="1498600" y="3289300"/>
          <p14:tracePt t="362665" x="1308100" y="3676650"/>
          <p14:tracePt t="362681" x="1123950" y="3981450"/>
          <p14:tracePt t="362698" x="958850" y="4248150"/>
          <p14:tracePt t="362715" x="831850" y="4489450"/>
          <p14:tracePt t="362731" x="717550" y="4692650"/>
          <p14:tracePt t="362748" x="635000" y="4857750"/>
          <p14:tracePt t="362751" x="596900" y="4914900"/>
          <p14:tracePt t="362766" x="552450" y="4984750"/>
          <p14:tracePt t="362782" x="533400" y="4984750"/>
          <p14:tracePt t="362798" x="533400" y="4991100"/>
          <p14:tracePt t="362885" x="527050" y="4991100"/>
          <p14:tracePt t="362917" x="527050" y="5003800"/>
          <p14:tracePt t="362926" x="527050" y="5054600"/>
          <p14:tracePt t="362933" x="539750" y="5118100"/>
          <p14:tracePt t="362948" x="546100" y="5168900"/>
          <p14:tracePt t="362965" x="546100" y="5276850"/>
          <p14:tracePt t="362966" x="565150" y="5327650"/>
          <p14:tracePt t="362981" x="609600" y="5397500"/>
          <p14:tracePt t="362998" x="635000" y="5422900"/>
          <p14:tracePt t="363015" x="641350" y="5429250"/>
          <p14:tracePt t="363094" x="647700" y="5429250"/>
          <p14:tracePt t="363101" x="647700" y="5422900"/>
          <p14:tracePt t="363110" x="647700" y="5416550"/>
          <p14:tracePt t="363117" x="654050" y="5397500"/>
          <p14:tracePt t="363131" x="666750" y="5391150"/>
          <p14:tracePt t="363148" x="673100" y="5378450"/>
          <p14:tracePt t="363165" x="679450" y="5378450"/>
          <p14:tracePt t="363181" x="704850" y="5378450"/>
          <p14:tracePt t="363198" x="717550" y="5378450"/>
          <p14:tracePt t="363215" x="723900" y="5372100"/>
          <p14:tracePt t="363278" x="723900" y="5384800"/>
          <p14:tracePt t="363285" x="730250" y="5397500"/>
          <p14:tracePt t="363294" x="736600" y="5403850"/>
          <p14:tracePt t="363301" x="755650" y="5416550"/>
          <p14:tracePt t="363315" x="781050" y="5435600"/>
          <p14:tracePt t="363331" x="857250" y="5467350"/>
          <p14:tracePt t="363348" x="977900" y="5511800"/>
          <p14:tracePt t="363365" x="1143000" y="5568950"/>
          <p14:tracePt t="363381" x="1416050" y="5657850"/>
          <p14:tracePt t="363398" x="1593850" y="5715000"/>
          <p14:tracePt t="363415" x="1733550" y="5765800"/>
          <p14:tracePt t="363431" x="1809750" y="5797550"/>
          <p14:tracePt t="363448" x="1828800" y="5803900"/>
          <p14:tracePt t="363482" x="1822450" y="5797550"/>
          <p14:tracePt t="363498" x="1809750" y="5791200"/>
          <p14:tracePt t="363515" x="1803400" y="5778500"/>
          <p14:tracePt t="363532" x="1803400" y="5772150"/>
          <p14:tracePt t="363565" x="1854200" y="5772150"/>
          <p14:tracePt t="363567" x="1898650" y="5772150"/>
          <p14:tracePt t="363581" x="2000250" y="5772150"/>
          <p14:tracePt t="363598" x="2076450" y="5772150"/>
          <p14:tracePt t="363615" x="2114550" y="5772150"/>
          <p14:tracePt t="363632" x="2114550" y="5765800"/>
          <p14:tracePt t="363648" x="2101850" y="5765800"/>
          <p14:tracePt t="363665" x="2012950" y="5765800"/>
          <p14:tracePt t="363682" x="1885950" y="5746750"/>
          <p14:tracePt t="363698" x="1771650" y="5702300"/>
          <p14:tracePt t="363715" x="1663700" y="5670550"/>
          <p14:tracePt t="363731" x="1568450" y="5638800"/>
          <p14:tracePt t="363748" x="1511300" y="5619750"/>
          <p14:tracePt t="363750" x="1498600" y="5613400"/>
          <p14:tracePt t="363765" x="1492250" y="5607050"/>
          <p14:tracePt t="363798" x="1524000" y="5607050"/>
          <p14:tracePt t="363815" x="1543050" y="5607050"/>
          <p14:tracePt t="363831" x="1549400" y="5607050"/>
          <p14:tracePt t="363848" x="1555750" y="5600700"/>
          <p14:tracePt t="363865" x="1562100" y="5594350"/>
          <p14:tracePt t="363881" x="1562100" y="5588000"/>
          <p14:tracePt t="364022" x="1562100" y="5594350"/>
          <p14:tracePt t="364061" x="1562100" y="5600700"/>
          <p14:tracePt t="364086" x="1562100" y="5607050"/>
          <p14:tracePt t="364094" x="1549400" y="5613400"/>
          <p14:tracePt t="364101" x="1543050" y="5613400"/>
          <p14:tracePt t="364271" x="1543050" y="5626100"/>
          <p14:tracePt t="364286" x="1543050" y="5638800"/>
          <p14:tracePt t="364294" x="1543050" y="5645150"/>
          <p14:tracePt t="364301" x="1562100" y="5657850"/>
          <p14:tracePt t="364315" x="1593850" y="5664200"/>
          <p14:tracePt t="364332" x="1689100" y="5676900"/>
          <p14:tracePt t="364348" x="1778000" y="5676900"/>
          <p14:tracePt t="364365" x="1835150" y="5657850"/>
          <p14:tracePt t="364381" x="1885950" y="5626100"/>
          <p14:tracePt t="364398" x="1898650" y="5594350"/>
          <p14:tracePt t="364415" x="1905000" y="5562600"/>
          <p14:tracePt t="364431" x="1905000" y="5556250"/>
          <p14:tracePt t="364448" x="1860550" y="5549900"/>
          <p14:tracePt t="364465" x="1790700" y="5543550"/>
          <p14:tracePt t="364481" x="1682750" y="5518150"/>
          <p14:tracePt t="364498" x="1568450" y="5499100"/>
          <p14:tracePt t="364515" x="1447800" y="5492750"/>
          <p14:tracePt t="364532" x="1314450" y="5492750"/>
          <p14:tracePt t="364548" x="1212850" y="5492750"/>
          <p14:tracePt t="364550" x="1181100" y="5492750"/>
          <p14:tracePt t="364565" x="1155700" y="5492750"/>
          <p14:tracePt t="364702" x="1162050" y="5492750"/>
          <p14:tracePt t="364726" x="1168400" y="5492750"/>
          <p14:tracePt t="364774" x="1168400" y="5499100"/>
          <p14:tracePt t="364790" x="1168400" y="5505450"/>
          <p14:tracePt t="364838" x="1168400" y="5518150"/>
          <p14:tracePt t="364878" x="1168400" y="5524500"/>
          <p14:tracePt t="364958" x="1162050" y="5524500"/>
          <p14:tracePt t="364990" x="1155700" y="5524500"/>
          <p14:tracePt t="365014" x="1149350" y="5524500"/>
          <p14:tracePt t="365021" x="1143000" y="5524500"/>
          <p14:tracePt t="365031" x="1136650" y="5524500"/>
          <p14:tracePt t="365048" x="1104900" y="5524500"/>
          <p14:tracePt t="365065" x="1060450" y="5524500"/>
          <p14:tracePt t="365082" x="1003300" y="5524500"/>
          <p14:tracePt t="365099" x="965200" y="5524500"/>
          <p14:tracePt t="365115" x="914400" y="5524500"/>
          <p14:tracePt t="365132" x="869950" y="5524500"/>
          <p14:tracePt t="365148" x="819150" y="5524500"/>
          <p14:tracePt t="365150" x="800100" y="5524500"/>
          <p14:tracePt t="365165" x="787400" y="5524500"/>
          <p14:tracePt t="365206" x="787400" y="5511800"/>
          <p14:tracePt t="365215" x="787400" y="5499100"/>
          <p14:tracePt t="365232" x="793750" y="5467350"/>
          <p14:tracePt t="365248" x="793750" y="5422900"/>
          <p14:tracePt t="365265" x="793750" y="5384800"/>
          <p14:tracePt t="365282" x="781050" y="5346700"/>
          <p14:tracePt t="365298" x="768350" y="5308600"/>
          <p14:tracePt t="365315" x="755650" y="5283200"/>
          <p14:tracePt t="365331" x="742950" y="5257800"/>
          <p14:tracePt t="365349" x="723900" y="5213350"/>
          <p14:tracePt t="365365" x="704850" y="5181600"/>
          <p14:tracePt t="365382" x="692150" y="5143500"/>
          <p14:tracePt t="365398" x="666750" y="5111750"/>
          <p14:tracePt t="365415" x="647700" y="5086350"/>
          <p14:tracePt t="365431" x="628650" y="5067300"/>
          <p14:tracePt t="365465" x="622300" y="5067300"/>
          <p14:tracePt t="365482" x="603250" y="5067300"/>
          <p14:tracePt t="365498" x="584200" y="5067300"/>
          <p14:tracePt t="365515" x="577850" y="5054600"/>
          <p14:tracePt t="365531" x="552450" y="5016500"/>
          <p14:tracePt t="365548" x="527050" y="4946650"/>
          <p14:tracePt t="365565" x="482600" y="4806950"/>
          <p14:tracePt t="365581" x="457200" y="4711700"/>
          <p14:tracePt t="365598" x="457200" y="4597400"/>
          <p14:tracePt t="365615" x="457200" y="4476750"/>
          <p14:tracePt t="365632" x="495300" y="4375150"/>
          <p14:tracePt t="365648" x="539750" y="4298950"/>
          <p14:tracePt t="365665" x="603250" y="4235450"/>
          <p14:tracePt t="365681" x="660400" y="4184650"/>
          <p14:tracePt t="365698" x="730250" y="4146550"/>
          <p14:tracePt t="365715" x="819150" y="4152900"/>
          <p14:tracePt t="365732" x="908050" y="4178300"/>
          <p14:tracePt t="365748" x="990600" y="4210050"/>
          <p14:tracePt t="365750" x="1022350" y="4229100"/>
          <p14:tracePt t="365765" x="1073150" y="4305300"/>
          <p14:tracePt t="365781" x="1111250" y="4438650"/>
          <p14:tracePt t="365799" x="1130300" y="4578350"/>
          <p14:tracePt t="365815" x="1143000" y="4711700"/>
          <p14:tracePt t="365832" x="1123950" y="4813300"/>
          <p14:tracePt t="365848" x="1060450" y="4889500"/>
          <p14:tracePt t="365865" x="1009650" y="4978400"/>
          <p14:tracePt t="365881" x="952500" y="5060950"/>
          <p14:tracePt t="365898" x="927100" y="5137150"/>
          <p14:tracePt t="365915" x="920750" y="5187950"/>
          <p14:tracePt t="365932" x="920750" y="5238750"/>
          <p14:tracePt t="365950" x="977900" y="5283200"/>
          <p14:tracePt t="365965" x="996950" y="5289550"/>
          <p14:tracePt t="365982" x="1047750" y="5321300"/>
          <p14:tracePt t="365998" x="1066800" y="5346700"/>
          <p14:tracePt t="366015" x="1092200" y="5372100"/>
          <p14:tracePt t="366031" x="1104900" y="5378450"/>
          <p14:tracePt t="366086" x="1092200" y="5378450"/>
          <p14:tracePt t="366094" x="1085850" y="5378450"/>
          <p14:tracePt t="366101" x="1079500" y="5378450"/>
          <p14:tracePt t="366114" x="1073150" y="5378450"/>
          <p14:tracePt t="366131" x="1066800" y="5378450"/>
          <p14:tracePt t="366222" x="1066800" y="5372100"/>
          <p14:tracePt t="366230" x="1066800" y="5359400"/>
          <p14:tracePt t="366237" x="1066800" y="5346700"/>
          <p14:tracePt t="366248" x="1066800" y="5327650"/>
          <p14:tracePt t="366265" x="1066800" y="5295900"/>
          <p14:tracePt t="366282" x="1066800" y="5270500"/>
          <p14:tracePt t="366298" x="1066800" y="5257800"/>
          <p14:tracePt t="366315" x="1073150" y="5251450"/>
          <p14:tracePt t="366332" x="1079500" y="5245100"/>
          <p14:tracePt t="366348" x="1092200" y="5245100"/>
          <p14:tracePt t="366365" x="1117600" y="5245100"/>
          <p14:tracePt t="366381" x="1181100" y="5245100"/>
          <p14:tracePt t="366398" x="1238250" y="5245100"/>
          <p14:tracePt t="366415" x="1301750" y="5245100"/>
          <p14:tracePt t="366431" x="1371600" y="5245100"/>
          <p14:tracePt t="366448" x="1441450" y="5245100"/>
          <p14:tracePt t="366465" x="1504950" y="5245100"/>
          <p14:tracePt t="366482" x="1555750" y="5245100"/>
          <p14:tracePt t="366498" x="1593850" y="5245100"/>
          <p14:tracePt t="366515" x="1644650" y="5245100"/>
          <p14:tracePt t="366531" x="1689100" y="5245100"/>
          <p14:tracePt t="366548" x="1739900" y="5245100"/>
          <p14:tracePt t="366550" x="1758950" y="5245100"/>
          <p14:tracePt t="366565" x="1790700" y="5245100"/>
          <p14:tracePt t="366582" x="1860550" y="5245100"/>
          <p14:tracePt t="366598" x="1917700" y="5245100"/>
          <p14:tracePt t="366615" x="1974850" y="5245100"/>
          <p14:tracePt t="366631" x="2019300" y="5245100"/>
          <p14:tracePt t="366648" x="2070100" y="5245100"/>
          <p14:tracePt t="366665" x="2114550" y="5245100"/>
          <p14:tracePt t="366682" x="2152650" y="5245100"/>
          <p14:tracePt t="366698" x="2197100" y="5245100"/>
          <p14:tracePt t="366715" x="2254250" y="5245100"/>
          <p14:tracePt t="366731" x="2317750" y="5245100"/>
          <p14:tracePt t="366748" x="2368550" y="5264150"/>
          <p14:tracePt t="366765" x="2425700" y="5283200"/>
          <p14:tracePt t="366767" x="2451100" y="5295900"/>
          <p14:tracePt t="366782" x="2495550" y="5302250"/>
          <p14:tracePt t="366798" x="2533650" y="5314950"/>
          <p14:tracePt t="366815" x="2552700" y="5321300"/>
          <p14:tracePt t="366832" x="2571750" y="5334000"/>
          <p14:tracePt t="366848" x="2597150" y="5340350"/>
          <p14:tracePt t="366865" x="2622550" y="5346700"/>
          <p14:tracePt t="366881" x="2660650" y="5359400"/>
          <p14:tracePt t="366898" x="2692400" y="5365750"/>
          <p14:tracePt t="366915" x="2711450" y="5378450"/>
          <p14:tracePt t="366931" x="2730500" y="5391150"/>
          <p14:tracePt t="366949" x="2743200" y="5403850"/>
          <p14:tracePt t="366965" x="2781300" y="5429250"/>
          <p14:tracePt t="366982" x="2806700" y="5454650"/>
          <p14:tracePt t="366998" x="2832100" y="5480050"/>
          <p14:tracePt t="367015" x="2857500" y="5505450"/>
          <p14:tracePt t="367031" x="2882900" y="5537200"/>
          <p14:tracePt t="367048" x="2908300" y="5575300"/>
          <p14:tracePt t="367065" x="2914650" y="5613400"/>
          <p14:tracePt t="367081" x="2927350" y="5664200"/>
          <p14:tracePt t="367099" x="2927350" y="5727700"/>
          <p14:tracePt t="367115" x="2933700" y="5810250"/>
          <p14:tracePt t="367131" x="2940050" y="5886450"/>
          <p14:tracePt t="367148" x="2946400" y="5943600"/>
          <p14:tracePt t="367165" x="2952750" y="6000750"/>
          <p14:tracePt t="367181" x="2959100" y="6083300"/>
          <p14:tracePt t="367198" x="2959100" y="6134100"/>
          <p14:tracePt t="367215" x="2959100" y="6178550"/>
          <p14:tracePt t="367231" x="2959100" y="6216650"/>
          <p14:tracePt t="367248" x="2933700" y="6235700"/>
          <p14:tracePt t="367265" x="2901950" y="6254750"/>
          <p14:tracePt t="367282" x="2857500" y="6273800"/>
          <p14:tracePt t="367298" x="2819400" y="6286500"/>
          <p14:tracePt t="367315" x="2794000" y="6292850"/>
          <p14:tracePt t="367331" x="2762250" y="6299200"/>
          <p14:tracePt t="367348" x="2711450" y="6299200"/>
          <p14:tracePt t="367366" x="2578100" y="6299200"/>
          <p14:tracePt t="367382" x="2476500" y="6299200"/>
          <p14:tracePt t="367398" x="2362200" y="6299200"/>
          <p14:tracePt t="367415" x="2228850" y="6305550"/>
          <p14:tracePt t="367431" x="2063750" y="6305550"/>
          <p14:tracePt t="367448" x="1885950" y="6305550"/>
          <p14:tracePt t="367465" x="1714500" y="6305550"/>
          <p14:tracePt t="367482" x="1568450" y="6305550"/>
          <p14:tracePt t="367498" x="1428750" y="6305550"/>
          <p14:tracePt t="367515" x="1282700" y="6280150"/>
          <p14:tracePt t="367532" x="1168400" y="6254750"/>
          <p14:tracePt t="367548" x="1054100" y="6248400"/>
          <p14:tracePt t="367550" x="996950" y="6248400"/>
          <p14:tracePt t="367565" x="946150" y="6248400"/>
          <p14:tracePt t="367582" x="793750" y="6248400"/>
          <p14:tracePt t="367598" x="723900" y="6229350"/>
          <p14:tracePt t="367615" x="660400" y="6210300"/>
          <p14:tracePt t="367631" x="584200" y="6197600"/>
          <p14:tracePt t="367648" x="527050" y="6184900"/>
          <p14:tracePt t="367665" x="469900" y="6178550"/>
          <p14:tracePt t="367681" x="412750" y="6178550"/>
          <p14:tracePt t="367698" x="368300" y="6172200"/>
          <p14:tracePt t="367715" x="349250" y="6165850"/>
          <p14:tracePt t="367731" x="336550" y="6159500"/>
          <p14:tracePt t="367748" x="323850" y="6146800"/>
          <p14:tracePt t="367765" x="317500" y="6108700"/>
          <p14:tracePt t="367781" x="317500" y="6007100"/>
          <p14:tracePt t="367799" x="311150" y="5918200"/>
          <p14:tracePt t="367815" x="298450" y="5822950"/>
          <p14:tracePt t="367832" x="292100" y="5721350"/>
          <p14:tracePt t="367848" x="323850" y="5613400"/>
          <p14:tracePt t="367865" x="355600" y="5511800"/>
          <p14:tracePt t="367882" x="374650" y="5461000"/>
          <p14:tracePt t="367899" x="381000" y="5429250"/>
          <p14:tracePt t="367915" x="387350" y="5416550"/>
          <p14:tracePt t="367932" x="393700" y="5416550"/>
          <p14:tracePt t="367981" x="406400" y="5416550"/>
          <p14:tracePt t="367990" x="425450" y="5410200"/>
          <p14:tracePt t="367998" x="444500" y="5397500"/>
          <p14:tracePt t="368015" x="501650" y="5391150"/>
          <p14:tracePt t="368031" x="558800" y="5391150"/>
          <p14:tracePt t="368048" x="615950" y="5391150"/>
          <p14:tracePt t="368065" x="692150" y="5391150"/>
          <p14:tracePt t="368081" x="800100" y="5391150"/>
          <p14:tracePt t="368098" x="920750" y="5391150"/>
          <p14:tracePt t="368115" x="1041400" y="5391150"/>
          <p14:tracePt t="368131" x="1155700" y="5391150"/>
          <p14:tracePt t="368148" x="1250950" y="5391150"/>
          <p14:tracePt t="368165" x="1390650" y="5391150"/>
          <p14:tracePt t="368182" x="1473200" y="5384800"/>
          <p14:tracePt t="368198" x="1555750" y="5384800"/>
          <p14:tracePt t="368215" x="1625600" y="5384800"/>
          <p14:tracePt t="368232" x="1689100" y="5384800"/>
          <p14:tracePt t="368248" x="1746250" y="5384800"/>
          <p14:tracePt t="368265" x="1816100" y="5384800"/>
          <p14:tracePt t="368281" x="1892300" y="5384800"/>
          <p14:tracePt t="368298" x="1968500" y="5384800"/>
          <p14:tracePt t="368315" x="2044700" y="5384800"/>
          <p14:tracePt t="368331" x="2120900" y="5384800"/>
          <p14:tracePt t="368348" x="2190750" y="5384800"/>
          <p14:tracePt t="368365" x="2260600" y="5384800"/>
          <p14:tracePt t="368381" x="2362200" y="5384800"/>
          <p14:tracePt t="368398" x="2425700" y="5384800"/>
          <p14:tracePt t="368415" x="2489200" y="5391150"/>
          <p14:tracePt t="368432" x="2552700" y="5403850"/>
          <p14:tracePt t="368448" x="2616200" y="5410200"/>
          <p14:tracePt t="368465" x="2673350" y="5410200"/>
          <p14:tracePt t="368482" x="2736850" y="5416550"/>
          <p14:tracePt t="368498" x="2813050" y="5422900"/>
          <p14:tracePt t="368515" x="2870200" y="5441950"/>
          <p14:tracePt t="368531" x="2933700" y="5467350"/>
          <p14:tracePt t="368549" x="2952750" y="5480050"/>
          <p14:tracePt t="368568" x="2952750" y="5492750"/>
          <p14:tracePt t="368582" x="2952750" y="5511800"/>
          <p14:tracePt t="368598" x="2946400" y="5543550"/>
          <p14:tracePt t="368615" x="2933700" y="5581650"/>
          <p14:tracePt t="368631" x="2921000" y="5613400"/>
          <p14:tracePt t="368648" x="2901950" y="5638800"/>
          <p14:tracePt t="368665" x="2882900" y="5676900"/>
          <p14:tracePt t="368682" x="2870200" y="5727700"/>
          <p14:tracePt t="368698" x="2863850" y="5816600"/>
          <p14:tracePt t="368715" x="2851150" y="5937250"/>
          <p14:tracePt t="368732" x="2819400" y="6057900"/>
          <p14:tracePt t="368748" x="2781300" y="6165850"/>
          <p14:tracePt t="368751" x="2768600" y="6197600"/>
          <p14:tracePt t="368765" x="2743200" y="6248400"/>
          <p14:tracePt t="368782" x="2730500" y="6292850"/>
          <p14:tracePt t="368798" x="2698750" y="6324600"/>
          <p14:tracePt t="368815" x="2635250" y="6350000"/>
          <p14:tracePt t="368831" x="2527300" y="6362700"/>
          <p14:tracePt t="368848" x="2387600" y="6388100"/>
          <p14:tracePt t="368865" x="2235200" y="6388100"/>
          <p14:tracePt t="368881" x="2089150" y="6381750"/>
          <p14:tracePt t="368898" x="1911350" y="6343650"/>
          <p14:tracePt t="368915" x="1720850" y="6318250"/>
          <p14:tracePt t="368932" x="1562100" y="6286500"/>
          <p14:tracePt t="368949" x="1384300" y="6248400"/>
          <p14:tracePt t="368965" x="1352550" y="6229350"/>
          <p14:tracePt t="368981" x="1250950" y="6191250"/>
          <p14:tracePt t="368998" x="1187450" y="6165850"/>
          <p14:tracePt t="369015" x="1143000" y="6146800"/>
          <p14:tracePt t="369031" x="1098550" y="6140450"/>
          <p14:tracePt t="369049" x="1054100" y="6140450"/>
          <p14:tracePt t="369065" x="1003300" y="6127750"/>
          <p14:tracePt t="369081" x="977900" y="6115050"/>
          <p14:tracePt t="369098" x="939800" y="6096000"/>
          <p14:tracePt t="369115" x="908050" y="6076950"/>
          <p14:tracePt t="369132" x="889000" y="6070600"/>
          <p14:tracePt t="369149" x="876300" y="6057900"/>
          <p14:tracePt t="369165" x="863600" y="6038850"/>
          <p14:tracePt t="369181" x="863600" y="6013450"/>
          <p14:tracePt t="369198" x="914400" y="5975350"/>
          <p14:tracePt t="369215" x="984250" y="5924550"/>
          <p14:tracePt t="369231" x="1066800" y="5899150"/>
          <p14:tracePt t="369248" x="1085850" y="5899150"/>
          <p14:tracePt t="369326" x="1092200" y="5899150"/>
          <p14:tracePt t="369357" x="1111250" y="5899150"/>
          <p14:tracePt t="369366" x="1136650" y="5899150"/>
          <p14:tracePt t="369374" x="1162050" y="5899150"/>
          <p14:tracePt t="369382" x="1181100" y="5892800"/>
          <p14:tracePt t="369398" x="1206500" y="5886450"/>
          <p14:tracePt t="369415" x="1219200" y="5880100"/>
          <p14:tracePt t="369431" x="1225550" y="5880100"/>
          <p14:tracePt t="369448" x="1244600" y="5880100"/>
          <p14:tracePt t="369465" x="1282700" y="5873750"/>
          <p14:tracePt t="369481" x="1346200" y="5867400"/>
          <p14:tracePt t="369498" x="1435100" y="5867400"/>
          <p14:tracePt t="369515" x="1536700" y="5861050"/>
          <p14:tracePt t="369532" x="1612900" y="5854700"/>
          <p14:tracePt t="369548" x="1676400" y="5854700"/>
          <p14:tracePt t="369550" x="1701800" y="5854700"/>
          <p14:tracePt t="369565" x="1727200" y="5854700"/>
          <p14:tracePt t="369581" x="1784350" y="5842000"/>
          <p14:tracePt t="369598" x="1803400" y="5835650"/>
          <p14:tracePt t="369615" x="1816100" y="5835650"/>
          <p14:tracePt t="369648" x="1816100" y="5829300"/>
          <p14:tracePt t="369693" x="1809750" y="5829300"/>
          <p14:tracePt t="369718" x="1803400" y="5822950"/>
          <p14:tracePt t="369726" x="1797050" y="5822950"/>
          <p14:tracePt t="369742" x="1790700" y="5816600"/>
          <p14:tracePt t="369750" x="1790700" y="5772150"/>
          <p14:tracePt t="369765" x="1790700" y="5721350"/>
          <p14:tracePt t="369782" x="1854200" y="5511800"/>
          <p14:tracePt t="369798" x="1962150" y="5321300"/>
          <p14:tracePt t="369815" x="2114550" y="5054600"/>
          <p14:tracePt t="369831" x="2292350" y="4775200"/>
          <p14:tracePt t="369848" x="2470150" y="4495800"/>
          <p14:tracePt t="369865" x="2647950" y="4165600"/>
          <p14:tracePt t="369881" x="2825750" y="3784600"/>
          <p14:tracePt t="369898" x="2997200" y="3543300"/>
          <p14:tracePt t="369915" x="3149600" y="3397250"/>
          <p14:tracePt t="369931" x="3238500" y="3232150"/>
          <p14:tracePt t="369948" x="3295650" y="3060700"/>
          <p14:tracePt t="369951" x="3321050" y="2978150"/>
          <p14:tracePt t="369965" x="3340100" y="2832100"/>
          <p14:tracePt t="369982" x="3340100" y="2724150"/>
          <p14:tracePt t="369999" x="3340100" y="2667000"/>
          <p14:tracePt t="370015" x="3352800" y="2622550"/>
          <p14:tracePt t="370032" x="3378200" y="2546350"/>
          <p14:tracePt t="370049" x="3409950" y="2457450"/>
          <p14:tracePt t="370065" x="3454400" y="2400300"/>
          <p14:tracePt t="370081" x="3479800" y="2362200"/>
          <p14:tracePt t="370098" x="3511550" y="2336800"/>
          <p14:tracePt t="370115" x="3581400" y="2305050"/>
          <p14:tracePt t="370131" x="3676650" y="2266950"/>
          <p14:tracePt t="370149" x="3771900" y="2222500"/>
          <p14:tracePt t="370166" x="3829050" y="2197100"/>
          <p14:tracePt t="370198" x="3829050" y="2190750"/>
          <p14:tracePt t="370215" x="3848100" y="2184400"/>
          <p14:tracePt t="370231" x="3886200" y="2165350"/>
          <p14:tracePt t="370248" x="3911600" y="2146300"/>
          <p14:tracePt t="370358" x="3905250" y="2146300"/>
          <p14:tracePt t="370397" x="3905250" y="2133600"/>
          <p14:tracePt t="370405" x="3905250" y="2089150"/>
          <p14:tracePt t="370415" x="3905250" y="2044700"/>
          <p14:tracePt t="370432" x="3898900" y="1905000"/>
          <p14:tracePt t="370448" x="3898900" y="1765300"/>
          <p14:tracePt t="370465" x="3873500" y="1619250"/>
          <p14:tracePt t="370481" x="3860800" y="1479550"/>
          <p14:tracePt t="370499" x="3848100" y="1377950"/>
          <p14:tracePt t="370515" x="3835400" y="1289050"/>
          <p14:tracePt t="370532" x="3835400" y="1225550"/>
          <p14:tracePt t="370548" x="3860800" y="1155700"/>
          <p14:tracePt t="370550" x="3873500" y="1123950"/>
          <p14:tracePt t="370565" x="3886200" y="1098550"/>
          <p14:tracePt t="370581" x="3905250" y="1041400"/>
          <p14:tracePt t="370599" x="3905250" y="1022350"/>
          <p14:tracePt t="370615" x="3911600" y="1009650"/>
          <p14:tracePt t="370632" x="3911600" y="996950"/>
          <p14:tracePt t="370665" x="3917950" y="996950"/>
          <p14:tracePt t="370682" x="3917950" y="1003300"/>
          <p14:tracePt t="370699" x="3917950" y="1066800"/>
          <p14:tracePt t="370715" x="3924300" y="1149350"/>
          <p14:tracePt t="370732" x="3924300" y="1231900"/>
          <p14:tracePt t="370748" x="3905250" y="1346200"/>
          <p14:tracePt t="370750" x="3879850" y="1428750"/>
          <p14:tracePt t="370765" x="3860800" y="1504950"/>
          <p14:tracePt t="370782" x="3848100" y="1701800"/>
          <p14:tracePt t="370798" x="3848100" y="1758950"/>
          <p14:tracePt t="370815" x="3841750" y="1784350"/>
          <p14:tracePt t="370848" x="3835400" y="1784350"/>
          <p14:tracePt t="370865" x="3797300" y="1873250"/>
          <p14:tracePt t="370882" x="3714750" y="2120900"/>
          <p14:tracePt t="370899" x="3587750" y="2514600"/>
          <p14:tracePt t="370915" x="3422650" y="2978150"/>
          <p14:tracePt t="370931" x="3270250" y="3454400"/>
          <p14:tracePt t="370948" x="3187700" y="3898900"/>
          <p14:tracePt t="370965" x="3162300" y="4260850"/>
          <p14:tracePt t="370982" x="3098800" y="4616450"/>
          <p14:tracePt t="370998" x="3041650" y="4794250"/>
          <p14:tracePt t="371015" x="2978150" y="4978400"/>
          <p14:tracePt t="371032" x="2933700" y="5105400"/>
          <p14:tracePt t="371049" x="2914650" y="5175250"/>
          <p14:tracePt t="371065" x="2882900" y="5232400"/>
          <p14:tracePt t="371082" x="2844800" y="5270500"/>
          <p14:tracePt t="371098" x="2794000" y="5295900"/>
          <p14:tracePt t="371115" x="2755900" y="5308600"/>
          <p14:tracePt t="371131" x="2717800" y="5327650"/>
          <p14:tracePt t="371148" x="2698750" y="5353050"/>
          <p14:tracePt t="371165" x="2679700" y="5384800"/>
          <p14:tracePt t="371181" x="2654300" y="5403850"/>
          <p14:tracePt t="371198" x="2616200" y="5441950"/>
          <p14:tracePt t="371215" x="2559050" y="5524500"/>
          <p14:tracePt t="371232" x="2501900" y="5607050"/>
          <p14:tracePt t="371248" x="2476500" y="5645150"/>
          <p14:tracePt t="371265" x="2451100" y="5657850"/>
          <p14:tracePt t="371281" x="2425700" y="5670550"/>
          <p14:tracePt t="371298" x="2400300" y="5683250"/>
          <p14:tracePt t="371315" x="2393950" y="5689600"/>
          <p14:tracePt t="371471" x="2406650" y="5676900"/>
          <p14:tracePt t="371478" x="2432050" y="5619750"/>
          <p14:tracePt t="371485" x="2476500" y="5556250"/>
          <p14:tracePt t="371498" x="2533650" y="5467350"/>
          <p14:tracePt t="371515" x="2686050" y="5226050"/>
          <p14:tracePt t="371532" x="2901950" y="4845050"/>
          <p14:tracePt t="371549" x="3168650" y="4387850"/>
          <p14:tracePt t="371550" x="3308350" y="4171950"/>
          <p14:tracePt t="371565" x="3441700" y="3981450"/>
          <p14:tracePt t="371581" x="3854450" y="3562350"/>
          <p14:tracePt t="371598" x="4127500" y="3289300"/>
          <p14:tracePt t="371615" x="4343400" y="3092450"/>
          <p14:tracePt t="371632" x="4483100" y="2901950"/>
          <p14:tracePt t="371648" x="4603750" y="2724150"/>
          <p14:tracePt t="371665" x="4737100" y="2590800"/>
          <p14:tracePt t="371681" x="4851400" y="2489200"/>
          <p14:tracePt t="371698" x="4946650" y="2413000"/>
          <p14:tracePt t="371715" x="5016500" y="2336800"/>
          <p14:tracePt t="371732" x="5073650" y="2266950"/>
          <p14:tracePt t="371748" x="5118100" y="2209800"/>
          <p14:tracePt t="371751" x="5143500" y="2178050"/>
          <p14:tracePt t="371765" x="5156200" y="2159000"/>
          <p14:tracePt t="371782" x="5187950" y="2127250"/>
          <p14:tracePt t="371799" x="5194300" y="2127250"/>
          <p14:tracePt t="371832" x="5194300" y="2133600"/>
          <p14:tracePt t="371848" x="5194300" y="2139950"/>
          <p14:tracePt t="371865" x="5200650" y="2139950"/>
          <p14:tracePt t="371881" x="5219700" y="2139950"/>
          <p14:tracePt t="371898" x="5257800" y="2095500"/>
          <p14:tracePt t="371915" x="5289550" y="2032000"/>
          <p14:tracePt t="371932" x="5327650" y="1943100"/>
          <p14:tracePt t="371949" x="5365750" y="1860550"/>
          <p14:tracePt t="371950" x="5384800" y="1828800"/>
          <p14:tracePt t="371965" x="5416550" y="1797050"/>
          <p14:tracePt t="371982" x="5422900" y="1790700"/>
          <p14:tracePt t="371998" x="5416550" y="1835150"/>
          <p14:tracePt t="372015" x="5365750" y="1993900"/>
          <p14:tracePt t="372032" x="5245100" y="2241550"/>
          <p14:tracePt t="372048" x="5067300" y="2578100"/>
          <p14:tracePt t="372065" x="4826000" y="2971800"/>
          <p14:tracePt t="372082" x="4546600" y="3359150"/>
          <p14:tracePt t="372099" x="4286250" y="3778250"/>
          <p14:tracePt t="372115" x="4025900" y="4197350"/>
          <p14:tracePt t="372132" x="3740150" y="4540250"/>
          <p14:tracePt t="372148" x="3511550" y="4737100"/>
          <p14:tracePt t="372165" x="3308350" y="4876800"/>
          <p14:tracePt t="372181" x="2971800" y="5092700"/>
          <p14:tracePt t="372198" x="2705100" y="5276850"/>
          <p14:tracePt t="372215" x="2457450" y="5435600"/>
          <p14:tracePt t="372232" x="2260600" y="5549900"/>
          <p14:tracePt t="372248" x="2101850" y="5607050"/>
          <p14:tracePt t="372265" x="1936750" y="5613400"/>
          <p14:tracePt t="372282" x="1771650" y="5613400"/>
          <p14:tracePt t="372299" x="1631950" y="5607050"/>
          <p14:tracePt t="372315" x="1492250" y="5600700"/>
          <p14:tracePt t="372331" x="1409700" y="5600700"/>
          <p14:tracePt t="372348" x="1250950" y="5613400"/>
          <p14:tracePt t="372365" x="1187450" y="5619750"/>
          <p14:tracePt t="372398" x="1149350" y="5568950"/>
          <p14:tracePt t="372415" x="1104900" y="5518150"/>
          <p14:tracePt t="372431" x="1054100" y="5473700"/>
          <p14:tracePt t="372448" x="996950" y="5435600"/>
          <p14:tracePt t="372465" x="939800" y="5372100"/>
          <p14:tracePt t="372482" x="920750" y="5302250"/>
          <p14:tracePt t="372498" x="920750" y="5226050"/>
          <p14:tracePt t="372515" x="933450" y="5149850"/>
          <p14:tracePt t="372532" x="933450" y="5060950"/>
          <p14:tracePt t="372548" x="933450" y="4965700"/>
          <p14:tracePt t="372565" x="920750" y="4946650"/>
          <p14:tracePt t="372581" x="939800" y="4940300"/>
          <p14:tracePt t="372598" x="958850" y="4921250"/>
          <p14:tracePt t="372615" x="965200" y="4914900"/>
          <p14:tracePt t="372687" x="971550" y="4914900"/>
          <p14:tracePt t="372718" x="977900" y="4914900"/>
          <p14:tracePt t="372742" x="990600" y="4927600"/>
          <p14:tracePt t="372750" x="990600" y="4933950"/>
          <p14:tracePt t="372933" x="958850" y="4908550"/>
          <p14:tracePt t="372941" x="908050" y="4864100"/>
          <p14:tracePt t="372949" x="857250" y="4819650"/>
          <p14:tracePt t="372965" x="800100" y="4768850"/>
          <p14:tracePt t="372982" x="679450" y="4565650"/>
          <p14:tracePt t="372998" x="635000" y="4419600"/>
          <p14:tracePt t="373015" x="622300" y="4330700"/>
          <p14:tracePt t="373032" x="635000" y="4273550"/>
          <p14:tracePt t="373048" x="685800" y="4241800"/>
          <p14:tracePt t="373065" x="774700" y="4241800"/>
          <p14:tracePt t="373082" x="869950" y="4292600"/>
          <p14:tracePt t="373098" x="977900" y="4375150"/>
          <p14:tracePt t="373115" x="1066800" y="4489450"/>
          <p14:tracePt t="373132" x="1123950" y="4629150"/>
          <p14:tracePt t="373149" x="1162050" y="4768850"/>
          <p14:tracePt t="373151" x="1174750" y="4838700"/>
          <p14:tracePt t="373167" x="1174750" y="4959350"/>
          <p14:tracePt t="373182" x="1136650" y="5092700"/>
          <p14:tracePt t="373198" x="1085850" y="5238750"/>
          <p14:tracePt t="373215" x="1035050" y="5391150"/>
          <p14:tracePt t="373231" x="990600" y="5518150"/>
          <p14:tracePt t="373249" x="958850" y="5626100"/>
          <p14:tracePt t="373265" x="958850" y="5645150"/>
          <p14:tracePt t="373282" x="965200" y="5651500"/>
          <p14:tracePt t="373298" x="971550" y="5657850"/>
          <p14:tracePt t="373315" x="971550" y="5651500"/>
          <p14:tracePt t="373332" x="971550" y="5607050"/>
          <p14:tracePt t="373348" x="971550" y="5549900"/>
          <p14:tracePt t="373365" x="946150" y="5486400"/>
          <p14:tracePt t="373382" x="920750" y="5448300"/>
          <p14:tracePt t="373398" x="876300" y="5429250"/>
          <p14:tracePt t="373415" x="819150" y="5416550"/>
          <p14:tracePt t="373431" x="774700" y="5416550"/>
          <p14:tracePt t="373448" x="749300" y="5416550"/>
          <p14:tracePt t="373465" x="742950" y="5416550"/>
          <p14:tracePt t="373481" x="730250" y="5403850"/>
          <p14:tracePt t="373498" x="704850" y="5391150"/>
          <p14:tracePt t="373515" x="679450" y="5391150"/>
          <p14:tracePt t="373532" x="660400" y="5384800"/>
          <p14:tracePt t="373548" x="622300" y="5384800"/>
          <p14:tracePt t="373550" x="603250" y="5384800"/>
          <p14:tracePt t="373565" x="571500" y="5372100"/>
          <p14:tracePt t="373582" x="527050" y="5359400"/>
          <p14:tracePt t="373598" x="482600" y="5334000"/>
          <p14:tracePt t="373615" x="444500" y="5321300"/>
          <p14:tracePt t="373632" x="425450" y="5314950"/>
          <p14:tracePt t="373678" x="425450" y="5308600"/>
          <p14:tracePt t="373685" x="425450" y="5302250"/>
          <p14:tracePt t="373698" x="431800" y="5295900"/>
          <p14:tracePt t="373715" x="438150" y="5283200"/>
          <p14:tracePt t="373814" x="438150" y="5276850"/>
          <p14:tracePt t="373832" x="438150" y="5270500"/>
          <p14:tracePt t="373849" x="431800" y="5270500"/>
          <p14:tracePt t="373865" x="419100" y="5270500"/>
          <p14:tracePt t="373882" x="400050" y="5270500"/>
          <p14:tracePt t="373898" x="393700" y="5270500"/>
          <p14:tracePt t="373915" x="381000" y="5270500"/>
          <p14:tracePt t="374029" x="387350" y="5270500"/>
          <p14:tracePt t="374053" x="393700" y="5270500"/>
          <p14:tracePt t="374062" x="406400" y="5270500"/>
          <p14:tracePt t="374069" x="425450" y="5270500"/>
          <p14:tracePt t="374081" x="450850" y="5270500"/>
          <p14:tracePt t="374098" x="514350" y="5270500"/>
          <p14:tracePt t="374115" x="584200" y="5270500"/>
          <p14:tracePt t="374132" x="654050" y="5270500"/>
          <p14:tracePt t="374148" x="730250" y="5270500"/>
          <p14:tracePt t="374150" x="768350" y="5270500"/>
          <p14:tracePt t="374166" x="869950" y="5270500"/>
          <p14:tracePt t="374182" x="971550" y="5270500"/>
          <p14:tracePt t="374198" x="1085850" y="5270500"/>
          <p14:tracePt t="374215" x="1174750" y="5270500"/>
          <p14:tracePt t="374232" x="1263650" y="5270500"/>
          <p14:tracePt t="374248" x="1346200" y="5270500"/>
          <p14:tracePt t="374265" x="1435100" y="5270500"/>
          <p14:tracePt t="374282" x="1530350" y="5270500"/>
          <p14:tracePt t="374298" x="1644650" y="5270500"/>
          <p14:tracePt t="374315" x="1765300" y="5270500"/>
          <p14:tracePt t="374332" x="1873250" y="5270500"/>
          <p14:tracePt t="374348" x="1968500" y="5270500"/>
          <p14:tracePt t="374365" x="2127250" y="5270500"/>
          <p14:tracePt t="374382" x="2222500" y="5270500"/>
          <p14:tracePt t="374398" x="2317750" y="5270500"/>
          <p14:tracePt t="374415" x="2406650" y="5270500"/>
          <p14:tracePt t="374432" x="2495550" y="5270500"/>
          <p14:tracePt t="374448" x="2584450" y="5270500"/>
          <p14:tracePt t="374465" x="2667000" y="5270500"/>
          <p14:tracePt t="374482" x="2736850" y="5270500"/>
          <p14:tracePt t="374498" x="2794000" y="5270500"/>
          <p14:tracePt t="374515" x="2857500" y="5270500"/>
          <p14:tracePt t="374532" x="2908300" y="5270500"/>
          <p14:tracePt t="374549" x="2933700" y="5270500"/>
          <p14:tracePt t="374574" x="2940050" y="5270500"/>
          <p14:tracePt t="374686" x="2940050" y="5289550"/>
          <p14:tracePt t="374694" x="2940050" y="5314950"/>
          <p14:tracePt t="374701" x="2940050" y="5353050"/>
          <p14:tracePt t="374715" x="2940050" y="5391150"/>
          <p14:tracePt t="374732" x="2946400" y="5499100"/>
          <p14:tracePt t="374748" x="2940050" y="5613400"/>
          <p14:tracePt t="374750" x="2940050" y="5664200"/>
          <p14:tracePt t="374765" x="2940050" y="5765800"/>
          <p14:tracePt t="374781" x="2940050" y="5867400"/>
          <p14:tracePt t="374798" x="2940050" y="5975350"/>
          <p14:tracePt t="374815" x="2940050" y="6076950"/>
          <p14:tracePt t="374832" x="2933700" y="6159500"/>
          <p14:tracePt t="374849" x="2933700" y="6203950"/>
          <p14:tracePt t="374865" x="2933700" y="6210300"/>
          <p14:tracePt t="374966" x="2927350" y="6210300"/>
          <p14:tracePt t="374974" x="2921000" y="6210300"/>
          <p14:tracePt t="374982" x="2901950" y="6210300"/>
          <p14:tracePt t="374999" x="2851150" y="6210300"/>
          <p14:tracePt t="375015" x="2755900" y="6210300"/>
          <p14:tracePt t="375032" x="2616200" y="6210300"/>
          <p14:tracePt t="375048" x="2444750" y="6210300"/>
          <p14:tracePt t="375065" x="2241550" y="6210300"/>
          <p14:tracePt t="375082" x="1974850" y="6203950"/>
          <p14:tracePt t="375098" x="1701800" y="6203950"/>
          <p14:tracePt t="375115" x="1428750" y="6203950"/>
          <p14:tracePt t="375132" x="1181100" y="6203950"/>
          <p14:tracePt t="375148" x="971550" y="6203950"/>
          <p14:tracePt t="375150" x="889000" y="6203950"/>
          <p14:tracePt t="375167" x="742950" y="6203950"/>
          <p14:tracePt t="375182" x="628650" y="6191250"/>
          <p14:tracePt t="375199" x="533400" y="6191250"/>
          <p14:tracePt t="375215" x="457200" y="6165850"/>
          <p14:tracePt t="375232" x="431800" y="6153150"/>
          <p14:tracePt t="375248" x="406400" y="6146800"/>
          <p14:tracePt t="375265" x="368300" y="6146800"/>
          <p14:tracePt t="375282" x="323850" y="6146800"/>
          <p14:tracePt t="375299" x="285750" y="6146800"/>
          <p14:tracePt t="375315" x="260350" y="6146800"/>
          <p14:tracePt t="375332" x="254000" y="6146800"/>
          <p14:tracePt t="375373" x="254000" y="6140450"/>
          <p14:tracePt t="375382" x="254000" y="6127750"/>
          <p14:tracePt t="375398" x="254000" y="6102350"/>
          <p14:tracePt t="375415" x="254000" y="6076950"/>
          <p14:tracePt t="375432" x="254000" y="6045200"/>
          <p14:tracePt t="375448" x="273050" y="5937250"/>
          <p14:tracePt t="375465" x="304800" y="5784850"/>
          <p14:tracePt t="375482" x="323850" y="5619750"/>
          <p14:tracePt t="375498" x="368300" y="5480050"/>
          <p14:tracePt t="375515" x="393700" y="5397500"/>
          <p14:tracePt t="375532" x="406400" y="5334000"/>
          <p14:tracePt t="375549" x="406400" y="5302250"/>
          <p14:tracePt t="375629" x="406400" y="5308600"/>
          <p14:tracePt t="375654" x="412750" y="5308600"/>
          <p14:tracePt t="375670" x="419100" y="5308600"/>
          <p14:tracePt t="375678" x="431800" y="5308600"/>
          <p14:tracePt t="375685" x="463550" y="5302250"/>
          <p14:tracePt t="375698" x="482600" y="5295900"/>
          <p14:tracePt t="375715" x="546100" y="5295900"/>
          <p14:tracePt t="375732" x="635000" y="5327650"/>
          <p14:tracePt t="375748" x="762000" y="5365750"/>
          <p14:tracePt t="375750" x="819150" y="5365750"/>
          <p14:tracePt t="375765" x="895350" y="5365750"/>
          <p14:tracePt t="375782" x="1117600" y="5365750"/>
          <p14:tracePt t="375798" x="1231900" y="5365750"/>
          <p14:tracePt t="375815" x="1314450" y="5365750"/>
          <p14:tracePt t="375832" x="1371600" y="5365750"/>
          <p14:tracePt t="375848" x="1416050" y="5365750"/>
          <p14:tracePt t="375865" x="1454150" y="5365750"/>
          <p14:tracePt t="375882" x="1492250" y="5365750"/>
          <p14:tracePt t="375898" x="1524000" y="5365750"/>
          <p14:tracePt t="375915" x="1536700" y="5359400"/>
          <p14:tracePt t="379270" x="1536700" y="5353050"/>
          <p14:tracePt t="379278" x="1536700" y="5346700"/>
          <p14:tracePt t="379285" x="1536700" y="5327650"/>
          <p14:tracePt t="379298" x="1543050" y="5302250"/>
          <p14:tracePt t="379315" x="1574800" y="5219700"/>
          <p14:tracePt t="379332" x="1638300" y="5124450"/>
          <p14:tracePt t="379349" x="1739900" y="4946650"/>
          <p14:tracePt t="379365" x="1816100" y="4832350"/>
          <p14:tracePt t="379382" x="1911350" y="4724400"/>
          <p14:tracePt t="379398" x="2019300" y="4629150"/>
          <p14:tracePt t="379415" x="2133600" y="4559300"/>
          <p14:tracePt t="379432" x="2228850" y="4527550"/>
          <p14:tracePt t="379448" x="2298700" y="4495800"/>
          <p14:tracePt t="379465" x="2355850" y="4457700"/>
          <p14:tracePt t="379482" x="2419350" y="4406900"/>
          <p14:tracePt t="379498" x="2489200" y="4349750"/>
          <p14:tracePt t="379515" x="2559050" y="4298950"/>
          <p14:tracePt t="379532" x="2609850" y="4235450"/>
          <p14:tracePt t="379548" x="2647950" y="4178300"/>
          <p14:tracePt t="379550" x="2673350" y="4146550"/>
          <p14:tracePt t="379565" x="2736850" y="4095750"/>
          <p14:tracePt t="379581" x="2838450" y="4032250"/>
          <p14:tracePt t="379599" x="2933700" y="3968750"/>
          <p14:tracePt t="379615" x="3016250" y="3917950"/>
          <p14:tracePt t="379632" x="3073400" y="3898900"/>
          <p14:tracePt t="379648" x="3079750" y="389255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F6B2E-E979-4717-AED2-2BE974D0FFD0}"/>
              </a:ext>
            </a:extLst>
          </p:cNvPr>
          <p:cNvSpPr txBox="1"/>
          <p:nvPr/>
        </p:nvSpPr>
        <p:spPr>
          <a:xfrm>
            <a:off x="2144092" y="381000"/>
            <a:ext cx="4855816" cy="369332"/>
          </a:xfrm>
          <a:prstGeom prst="rect">
            <a:avLst/>
          </a:prstGeom>
          <a:noFill/>
        </p:spPr>
        <p:txBody>
          <a:bodyPr wrap="none" rtlCol="0">
            <a:spAutoFit/>
          </a:bodyPr>
          <a:lstStyle/>
          <a:p>
            <a:r>
              <a:rPr lang="en-US" altLang="ko-KR" dirty="0"/>
              <a:t>Multimedia </a:t>
            </a:r>
            <a:r>
              <a:rPr lang="ko-KR" altLang="en-US" dirty="0"/>
              <a:t>응용은 과거에는 거의 </a:t>
            </a:r>
            <a:r>
              <a:rPr lang="en-US" altLang="ko-KR" dirty="0"/>
              <a:t>UDP </a:t>
            </a:r>
            <a:r>
              <a:rPr lang="ko-KR" altLang="en-US" dirty="0"/>
              <a:t>가정</a:t>
            </a:r>
            <a:endParaRPr lang="en-US" altLang="ko-KR" dirty="0"/>
          </a:p>
        </p:txBody>
      </p:sp>
      <p:sp>
        <p:nvSpPr>
          <p:cNvPr id="3" name="TextBox 2">
            <a:extLst>
              <a:ext uri="{FF2B5EF4-FFF2-40B4-BE49-F238E27FC236}">
                <a16:creationId xmlns:a16="http://schemas.microsoft.com/office/drawing/2014/main" id="{86F0F5DA-43AD-4B31-B2F3-C3D95E3E1F7A}"/>
              </a:ext>
            </a:extLst>
          </p:cNvPr>
          <p:cNvSpPr txBox="1"/>
          <p:nvPr/>
        </p:nvSpPr>
        <p:spPr>
          <a:xfrm>
            <a:off x="1981199" y="1072411"/>
            <a:ext cx="5421677" cy="369332"/>
          </a:xfrm>
          <a:prstGeom prst="rect">
            <a:avLst/>
          </a:prstGeom>
          <a:noFill/>
        </p:spPr>
        <p:txBody>
          <a:bodyPr wrap="none" rtlCol="0">
            <a:spAutoFit/>
          </a:bodyPr>
          <a:lstStyle/>
          <a:p>
            <a:r>
              <a:rPr lang="ko-KR" altLang="en-US" dirty="0"/>
              <a:t>최근에는 많은 경우 멀티미디어 응용에도 </a:t>
            </a:r>
            <a:r>
              <a:rPr lang="en-US" altLang="ko-KR" dirty="0"/>
              <a:t>TCP </a:t>
            </a:r>
            <a:r>
              <a:rPr lang="ko-KR" altLang="en-US" dirty="0"/>
              <a:t>사용</a:t>
            </a:r>
            <a:endParaRPr lang="en-US" altLang="ko-KR" dirty="0"/>
          </a:p>
        </p:txBody>
      </p:sp>
      <p:sp>
        <p:nvSpPr>
          <p:cNvPr id="4" name="TextBox 3">
            <a:extLst>
              <a:ext uri="{FF2B5EF4-FFF2-40B4-BE49-F238E27FC236}">
                <a16:creationId xmlns:a16="http://schemas.microsoft.com/office/drawing/2014/main" id="{A6E942D0-E16E-43F5-B798-7BDEDA10D9A0}"/>
              </a:ext>
            </a:extLst>
          </p:cNvPr>
          <p:cNvSpPr txBox="1"/>
          <p:nvPr/>
        </p:nvSpPr>
        <p:spPr>
          <a:xfrm>
            <a:off x="3886200" y="1763822"/>
            <a:ext cx="546945" cy="369332"/>
          </a:xfrm>
          <a:prstGeom prst="rect">
            <a:avLst/>
          </a:prstGeom>
          <a:noFill/>
        </p:spPr>
        <p:txBody>
          <a:bodyPr wrap="none" rtlCol="0">
            <a:spAutoFit/>
          </a:bodyPr>
          <a:lstStyle/>
          <a:p>
            <a:r>
              <a:rPr lang="ko-KR" altLang="en-US" dirty="0"/>
              <a:t>왜</a:t>
            </a:r>
            <a:r>
              <a:rPr lang="en-US" altLang="ko-KR" dirty="0"/>
              <a:t>?</a:t>
            </a:r>
          </a:p>
        </p:txBody>
      </p:sp>
      <p:sp>
        <p:nvSpPr>
          <p:cNvPr id="5" name="TextBox 4">
            <a:extLst>
              <a:ext uri="{FF2B5EF4-FFF2-40B4-BE49-F238E27FC236}">
                <a16:creationId xmlns:a16="http://schemas.microsoft.com/office/drawing/2014/main" id="{61765EEE-EAB0-4608-BF1A-18FAD966A095}"/>
              </a:ext>
            </a:extLst>
          </p:cNvPr>
          <p:cNvSpPr txBox="1"/>
          <p:nvPr/>
        </p:nvSpPr>
        <p:spPr>
          <a:xfrm>
            <a:off x="2743200" y="2310560"/>
            <a:ext cx="4203395" cy="369332"/>
          </a:xfrm>
          <a:prstGeom prst="rect">
            <a:avLst/>
          </a:prstGeom>
          <a:noFill/>
        </p:spPr>
        <p:txBody>
          <a:bodyPr wrap="none" rtlCol="0">
            <a:spAutoFit/>
          </a:bodyPr>
          <a:lstStyle/>
          <a:p>
            <a:r>
              <a:rPr lang="en-US" altLang="ko-KR" dirty="0"/>
              <a:t>1. </a:t>
            </a:r>
            <a:r>
              <a:rPr lang="ko-KR" altLang="en-US" dirty="0"/>
              <a:t>사용자가 고품질 재생을 원하기 때문</a:t>
            </a:r>
            <a:endParaRPr lang="en-US" altLang="ko-KR" dirty="0"/>
          </a:p>
        </p:txBody>
      </p:sp>
      <p:sp>
        <p:nvSpPr>
          <p:cNvPr id="6" name="TextBox 5">
            <a:extLst>
              <a:ext uri="{FF2B5EF4-FFF2-40B4-BE49-F238E27FC236}">
                <a16:creationId xmlns:a16="http://schemas.microsoft.com/office/drawing/2014/main" id="{C9D19739-32C6-427A-912B-D0B72EC5D8B3}"/>
              </a:ext>
            </a:extLst>
          </p:cNvPr>
          <p:cNvSpPr txBox="1"/>
          <p:nvPr/>
        </p:nvSpPr>
        <p:spPr>
          <a:xfrm>
            <a:off x="2714861" y="2817305"/>
            <a:ext cx="4203395" cy="646331"/>
          </a:xfrm>
          <a:prstGeom prst="rect">
            <a:avLst/>
          </a:prstGeom>
          <a:noFill/>
        </p:spPr>
        <p:txBody>
          <a:bodyPr wrap="none" rtlCol="0">
            <a:spAutoFit/>
          </a:bodyPr>
          <a:lstStyle/>
          <a:p>
            <a:r>
              <a:rPr lang="en-US" altLang="ko-KR" dirty="0"/>
              <a:t>2. </a:t>
            </a:r>
            <a:r>
              <a:rPr lang="ko-KR" altLang="en-US" dirty="0"/>
              <a:t>네트워크 대역폭과 품질이 대폭 향상</a:t>
            </a:r>
            <a:endParaRPr lang="en-US" altLang="ko-KR" dirty="0"/>
          </a:p>
          <a:p>
            <a:r>
              <a:rPr lang="en-US" altLang="ko-KR" dirty="0"/>
              <a:t>(</a:t>
            </a:r>
            <a:r>
              <a:rPr lang="ko-KR" altLang="en-US" dirty="0"/>
              <a:t>과거 수십 </a:t>
            </a:r>
            <a:r>
              <a:rPr lang="en-US" altLang="ko-KR" dirty="0"/>
              <a:t>Kbps =&gt; </a:t>
            </a:r>
            <a:r>
              <a:rPr lang="ko-KR" altLang="en-US" dirty="0"/>
              <a:t>최근 수 </a:t>
            </a:r>
            <a:r>
              <a:rPr lang="en-US" altLang="ko-KR" dirty="0"/>
              <a:t>Mbps)</a:t>
            </a:r>
          </a:p>
        </p:txBody>
      </p:sp>
      <p:sp>
        <p:nvSpPr>
          <p:cNvPr id="7" name="TextBox 6">
            <a:extLst>
              <a:ext uri="{FF2B5EF4-FFF2-40B4-BE49-F238E27FC236}">
                <a16:creationId xmlns:a16="http://schemas.microsoft.com/office/drawing/2014/main" id="{EC246BAF-9233-45B9-A4FE-F5CC3A5D62C2}"/>
              </a:ext>
            </a:extLst>
          </p:cNvPr>
          <p:cNvSpPr txBox="1"/>
          <p:nvPr/>
        </p:nvSpPr>
        <p:spPr>
          <a:xfrm>
            <a:off x="1285268" y="3733800"/>
            <a:ext cx="7119257" cy="369332"/>
          </a:xfrm>
          <a:prstGeom prst="rect">
            <a:avLst/>
          </a:prstGeom>
          <a:noFill/>
        </p:spPr>
        <p:txBody>
          <a:bodyPr wrap="none" rtlCol="0">
            <a:spAutoFit/>
          </a:bodyPr>
          <a:lstStyle/>
          <a:p>
            <a:r>
              <a:rPr lang="ko-KR" altLang="en-US" dirty="0"/>
              <a:t>클라이언트 버퍼링을 이용하면 </a:t>
            </a:r>
            <a:r>
              <a:rPr lang="ko-KR" altLang="en-US" dirty="0" err="1"/>
              <a:t>패킷소실에</a:t>
            </a:r>
            <a:r>
              <a:rPr lang="ko-KR" altLang="en-US" dirty="0"/>
              <a:t> 대한 재전송 시간이 있음</a:t>
            </a:r>
            <a:endParaRPr lang="en-US" altLang="ko-KR" dirty="0"/>
          </a:p>
        </p:txBody>
      </p:sp>
      <p:sp>
        <p:nvSpPr>
          <p:cNvPr id="8" name="직사각형 7">
            <a:extLst>
              <a:ext uri="{FF2B5EF4-FFF2-40B4-BE49-F238E27FC236}">
                <a16:creationId xmlns:a16="http://schemas.microsoft.com/office/drawing/2014/main" id="{D91CC484-FEE7-4E45-B90F-94DDDDE602CB}"/>
              </a:ext>
            </a:extLst>
          </p:cNvPr>
          <p:cNvSpPr/>
          <p:nvPr/>
        </p:nvSpPr>
        <p:spPr bwMode="auto">
          <a:xfrm>
            <a:off x="838199" y="4343400"/>
            <a:ext cx="4996543" cy="756389"/>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9" name="직사각형 8">
            <a:extLst>
              <a:ext uri="{FF2B5EF4-FFF2-40B4-BE49-F238E27FC236}">
                <a16:creationId xmlns:a16="http://schemas.microsoft.com/office/drawing/2014/main" id="{810F311C-95AF-476B-8CEC-2F7319B820A2}"/>
              </a:ext>
            </a:extLst>
          </p:cNvPr>
          <p:cNvSpPr/>
          <p:nvPr/>
        </p:nvSpPr>
        <p:spPr bwMode="auto">
          <a:xfrm>
            <a:off x="838200" y="4343400"/>
            <a:ext cx="2590800" cy="756389"/>
          </a:xfrm>
          <a:prstGeom prst="rect">
            <a:avLst/>
          </a:prstGeom>
          <a:solidFill>
            <a:srgbClr val="00CC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0" name="TextBox 9">
            <a:extLst>
              <a:ext uri="{FF2B5EF4-FFF2-40B4-BE49-F238E27FC236}">
                <a16:creationId xmlns:a16="http://schemas.microsoft.com/office/drawing/2014/main" id="{F527CD2A-A7D4-4988-B735-546677FF14F4}"/>
              </a:ext>
            </a:extLst>
          </p:cNvPr>
          <p:cNvSpPr txBox="1"/>
          <p:nvPr/>
        </p:nvSpPr>
        <p:spPr>
          <a:xfrm>
            <a:off x="718601" y="5414522"/>
            <a:ext cx="1931939" cy="369332"/>
          </a:xfrm>
          <a:prstGeom prst="rect">
            <a:avLst/>
          </a:prstGeom>
          <a:noFill/>
        </p:spPr>
        <p:txBody>
          <a:bodyPr wrap="none" rtlCol="0">
            <a:spAutoFit/>
          </a:bodyPr>
          <a:lstStyle/>
          <a:p>
            <a:r>
              <a:rPr lang="en-US" altLang="ko-KR" dirty="0"/>
              <a:t>30</a:t>
            </a:r>
            <a:r>
              <a:rPr lang="ko-KR" altLang="en-US" dirty="0" err="1"/>
              <a:t>초분량</a:t>
            </a:r>
            <a:r>
              <a:rPr lang="ko-KR" altLang="en-US" dirty="0"/>
              <a:t> </a:t>
            </a:r>
            <a:r>
              <a:rPr lang="ko-KR" altLang="en-US" dirty="0" err="1"/>
              <a:t>버퍼링</a:t>
            </a:r>
            <a:endParaRPr lang="en-US" altLang="ko-KR" dirty="0"/>
          </a:p>
        </p:txBody>
      </p:sp>
      <p:sp>
        <p:nvSpPr>
          <p:cNvPr id="11" name="TextBox 10">
            <a:extLst>
              <a:ext uri="{FF2B5EF4-FFF2-40B4-BE49-F238E27FC236}">
                <a16:creationId xmlns:a16="http://schemas.microsoft.com/office/drawing/2014/main" id="{5283E050-3223-40DC-AB40-3805B8EDCCE7}"/>
              </a:ext>
            </a:extLst>
          </p:cNvPr>
          <p:cNvSpPr txBox="1"/>
          <p:nvPr/>
        </p:nvSpPr>
        <p:spPr>
          <a:xfrm>
            <a:off x="2854607" y="5450893"/>
            <a:ext cx="3980577" cy="369332"/>
          </a:xfrm>
          <a:prstGeom prst="rect">
            <a:avLst/>
          </a:prstGeom>
          <a:noFill/>
        </p:spPr>
        <p:txBody>
          <a:bodyPr wrap="none" rtlCol="0">
            <a:spAutoFit/>
          </a:bodyPr>
          <a:lstStyle/>
          <a:p>
            <a:r>
              <a:rPr lang="en-US" altLang="ko-KR" dirty="0"/>
              <a:t>30</a:t>
            </a:r>
            <a:r>
              <a:rPr lang="ko-KR" altLang="en-US" dirty="0" err="1"/>
              <a:t>초내에</a:t>
            </a:r>
            <a:r>
              <a:rPr lang="ko-KR" altLang="en-US" dirty="0"/>
              <a:t> 소실된 패킷 재전송하면 됨</a:t>
            </a:r>
            <a:endParaRPr lang="en-US" altLang="ko-KR" dirty="0"/>
          </a:p>
        </p:txBody>
      </p:sp>
      <p:sp>
        <p:nvSpPr>
          <p:cNvPr id="12" name="직사각형 11">
            <a:extLst>
              <a:ext uri="{FF2B5EF4-FFF2-40B4-BE49-F238E27FC236}">
                <a16:creationId xmlns:a16="http://schemas.microsoft.com/office/drawing/2014/main" id="{A84180EB-4FA7-4A6A-AF41-48C34E9EDF24}"/>
              </a:ext>
            </a:extLst>
          </p:cNvPr>
          <p:cNvSpPr/>
          <p:nvPr/>
        </p:nvSpPr>
        <p:spPr bwMode="auto">
          <a:xfrm>
            <a:off x="2500402" y="4343400"/>
            <a:ext cx="214459" cy="756389"/>
          </a:xfrm>
          <a:prstGeom prst="rect">
            <a:avLst/>
          </a:prstGeom>
          <a:solidFill>
            <a:srgbClr val="6666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4" name="왼쪽 중괄호 13">
            <a:extLst>
              <a:ext uri="{FF2B5EF4-FFF2-40B4-BE49-F238E27FC236}">
                <a16:creationId xmlns:a16="http://schemas.microsoft.com/office/drawing/2014/main" id="{4E7CAEC8-CEE1-4F7F-ABB6-10AB1CC00FCE}"/>
              </a:ext>
            </a:extLst>
          </p:cNvPr>
          <p:cNvSpPr/>
          <p:nvPr/>
        </p:nvSpPr>
        <p:spPr bwMode="auto">
          <a:xfrm rot="16200000">
            <a:off x="1568290" y="4453144"/>
            <a:ext cx="214459" cy="1649764"/>
          </a:xfrm>
          <a:prstGeom prst="leftBrac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16" name="직선 화살표 연결선 15">
            <a:extLst>
              <a:ext uri="{FF2B5EF4-FFF2-40B4-BE49-F238E27FC236}">
                <a16:creationId xmlns:a16="http://schemas.microsoft.com/office/drawing/2014/main" id="{367FD5B6-5853-4484-8992-0261ED4D1D1C}"/>
              </a:ext>
            </a:extLst>
          </p:cNvPr>
          <p:cNvCxnSpPr/>
          <p:nvPr/>
        </p:nvCxnSpPr>
        <p:spPr bwMode="auto">
          <a:xfrm>
            <a:off x="2650540" y="4950627"/>
            <a:ext cx="473660" cy="500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AF60798C-932F-46EE-AF81-F02B89A13278}"/>
              </a:ext>
            </a:extLst>
          </p:cNvPr>
          <p:cNvSpPr txBox="1"/>
          <p:nvPr/>
        </p:nvSpPr>
        <p:spPr>
          <a:xfrm>
            <a:off x="626588" y="5943600"/>
            <a:ext cx="4047903" cy="369332"/>
          </a:xfrm>
          <a:prstGeom prst="rect">
            <a:avLst/>
          </a:prstGeom>
          <a:noFill/>
        </p:spPr>
        <p:txBody>
          <a:bodyPr wrap="none" rtlCol="0">
            <a:spAutoFit/>
          </a:bodyPr>
          <a:lstStyle/>
          <a:p>
            <a:r>
              <a:rPr lang="ko-KR" altLang="en-US" dirty="0"/>
              <a:t>만일 소실된 패킷이 도착하지 않으면</a:t>
            </a:r>
            <a:r>
              <a:rPr lang="en-US" altLang="ko-KR" dirty="0"/>
              <a:t>?</a:t>
            </a:r>
          </a:p>
        </p:txBody>
      </p:sp>
      <p:sp>
        <p:nvSpPr>
          <p:cNvPr id="18" name="TextBox 17">
            <a:extLst>
              <a:ext uri="{FF2B5EF4-FFF2-40B4-BE49-F238E27FC236}">
                <a16:creationId xmlns:a16="http://schemas.microsoft.com/office/drawing/2014/main" id="{35CEC092-6623-4B57-9EA0-1BF0545CC05F}"/>
              </a:ext>
            </a:extLst>
          </p:cNvPr>
          <p:cNvSpPr txBox="1"/>
          <p:nvPr/>
        </p:nvSpPr>
        <p:spPr>
          <a:xfrm>
            <a:off x="4834509" y="5943600"/>
            <a:ext cx="3797835" cy="369332"/>
          </a:xfrm>
          <a:prstGeom prst="rect">
            <a:avLst/>
          </a:prstGeom>
          <a:noFill/>
        </p:spPr>
        <p:txBody>
          <a:bodyPr wrap="none" rtlCol="0">
            <a:spAutoFit/>
          </a:bodyPr>
          <a:lstStyle/>
          <a:p>
            <a:r>
              <a:rPr lang="en-US" altLang="ko-KR" dirty="0"/>
              <a:t>“</a:t>
            </a:r>
            <a:r>
              <a:rPr lang="ko-KR" altLang="en-US" dirty="0" err="1"/>
              <a:t>버퍼링</a:t>
            </a:r>
            <a:r>
              <a:rPr lang="ko-KR" altLang="en-US" dirty="0"/>
              <a:t> 중＂ 메시지 출력하고 멈춤</a:t>
            </a:r>
            <a:endParaRPr lang="en-US" altLang="ko-KR" dirty="0"/>
          </a:p>
        </p:txBody>
      </p:sp>
    </p:spTree>
    <p:custDataLst>
      <p:tags r:id="rId1"/>
    </p:custDataLst>
    <p:extLst>
      <p:ext uri="{BB962C8B-B14F-4D97-AF65-F5344CB8AC3E}">
        <p14:creationId xmlns:p14="http://schemas.microsoft.com/office/powerpoint/2010/main" val="3448246378"/>
      </p:ext>
    </p:extLst>
  </p:cSld>
  <p:clrMapOvr>
    <a:masterClrMapping/>
  </p:clrMapOvr>
  <mc:AlternateContent xmlns:mc="http://schemas.openxmlformats.org/markup-compatibility/2006" xmlns:p14="http://schemas.microsoft.com/office/powerpoint/2010/main">
    <mc:Choice Requires="p14">
      <p:transition spd="slow" p14:dur="2000" advTm="459280"/>
    </mc:Choice>
    <mc:Fallback xmlns="">
      <p:transition spd="slow" advTm="4592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animBg="1"/>
      <p:bldP spid="9" grpId="0" animBg="1"/>
      <p:bldP spid="10" grpId="0"/>
      <p:bldP spid="11" grpId="0"/>
      <p:bldP spid="12" grpId="0" animBg="1"/>
      <p:bldP spid="14"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538626" name="Group 2">
            <a:extLst>
              <a:ext uri="{FF2B5EF4-FFF2-40B4-BE49-F238E27FC236}">
                <a16:creationId xmlns:a16="http://schemas.microsoft.com/office/drawing/2014/main" id="{C96281C7-4DA5-486D-B440-083EDB9E25CA}"/>
              </a:ext>
            </a:extLst>
          </p:cNvPr>
          <p:cNvGrpSpPr>
            <a:grpSpLocks/>
          </p:cNvGrpSpPr>
          <p:nvPr/>
        </p:nvGrpSpPr>
        <p:grpSpPr bwMode="auto">
          <a:xfrm>
            <a:off x="0" y="0"/>
            <a:ext cx="8686800" cy="6553200"/>
            <a:chOff x="0" y="96"/>
            <a:chExt cx="5472" cy="3840"/>
          </a:xfrm>
        </p:grpSpPr>
        <p:sp>
          <p:nvSpPr>
            <p:cNvPr id="538627" name="AutoShape 3">
              <a:extLst>
                <a:ext uri="{FF2B5EF4-FFF2-40B4-BE49-F238E27FC236}">
                  <a16:creationId xmlns:a16="http://schemas.microsoft.com/office/drawing/2014/main" id="{2A4E42A0-9157-4C06-9BBA-072967010F6C}"/>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ko-KR" altLang="en-US" sz="2400">
                <a:latin typeface="Times New Roman" panose="02020603050405020304" pitchFamily="18" charset="0"/>
                <a:ea typeface="굴림" panose="020B0600000101010101" pitchFamily="50" charset="-127"/>
              </a:endParaRPr>
            </a:p>
          </p:txBody>
        </p:sp>
        <p:sp>
          <p:nvSpPr>
            <p:cNvPr id="538628" name="AutoShape 4">
              <a:extLst>
                <a:ext uri="{FF2B5EF4-FFF2-40B4-BE49-F238E27FC236}">
                  <a16:creationId xmlns:a16="http://schemas.microsoft.com/office/drawing/2014/main" id="{40B123AF-E9B7-47D4-BB1F-899D5C63273A}"/>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008 w 1000"/>
                <a:gd name="T3" fmla="*/ 0 h 1000"/>
                <a:gd name="T4" fmla="*/ 6508 w 1000"/>
                <a:gd name="T5" fmla="*/ 500 h 1000"/>
                <a:gd name="T6" fmla="*/ 6008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008" y="0"/>
                  </a:lnTo>
                  <a:cubicBezTo>
                    <a:pt x="6284" y="0"/>
                    <a:pt x="6508" y="223"/>
                    <a:pt x="6508" y="500"/>
                  </a:cubicBezTo>
                  <a:cubicBezTo>
                    <a:pt x="6508" y="776"/>
                    <a:pt x="6284" y="999"/>
                    <a:pt x="6008"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z="2400">
                <a:latin typeface="Times New Roman" panose="02020603050405020304" pitchFamily="18" charset="0"/>
                <a:ea typeface="굴림" panose="020B0600000101010101" pitchFamily="50" charset="-127"/>
              </a:endParaRPr>
            </a:p>
          </p:txBody>
        </p:sp>
        <p:sp>
          <p:nvSpPr>
            <p:cNvPr id="538629" name="Line 5">
              <a:extLst>
                <a:ext uri="{FF2B5EF4-FFF2-40B4-BE49-F238E27FC236}">
                  <a16:creationId xmlns:a16="http://schemas.microsoft.com/office/drawing/2014/main" id="{A33D77A5-A166-4F55-9E76-27D49BA46F47}"/>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38630" name="Text Box 6">
            <a:extLst>
              <a:ext uri="{FF2B5EF4-FFF2-40B4-BE49-F238E27FC236}">
                <a16:creationId xmlns:a16="http://schemas.microsoft.com/office/drawing/2014/main" id="{D6FE624B-59F4-4BDB-81F8-5B98B0D52518}"/>
              </a:ext>
            </a:extLst>
          </p:cNvPr>
          <p:cNvSpPr txBox="1">
            <a:spLocks noChangeArrowheads="1"/>
          </p:cNvSpPr>
          <p:nvPr/>
        </p:nvSpPr>
        <p:spPr bwMode="auto">
          <a:xfrm>
            <a:off x="228600" y="304800"/>
            <a:ext cx="2511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40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22.3   </a:t>
            </a:r>
            <a:r>
              <a:rPr lang="en-US" altLang="ko-KR" sz="36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TCP</a:t>
            </a:r>
          </a:p>
        </p:txBody>
      </p:sp>
      <p:sp>
        <p:nvSpPr>
          <p:cNvPr id="538631" name="Text Box 7">
            <a:extLst>
              <a:ext uri="{FF2B5EF4-FFF2-40B4-BE49-F238E27FC236}">
                <a16:creationId xmlns:a16="http://schemas.microsoft.com/office/drawing/2014/main" id="{634276B1-B848-4926-939A-E26EBF523F5C}"/>
              </a:ext>
            </a:extLst>
          </p:cNvPr>
          <p:cNvSpPr txBox="1">
            <a:spLocks noChangeArrowheads="1"/>
          </p:cNvSpPr>
          <p:nvPr/>
        </p:nvSpPr>
        <p:spPr bwMode="auto">
          <a:xfrm>
            <a:off x="609600" y="1524000"/>
            <a:ext cx="2870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Port Numbers</a:t>
            </a:r>
          </a:p>
        </p:txBody>
      </p:sp>
      <p:sp>
        <p:nvSpPr>
          <p:cNvPr id="538632" name="Text Box 8">
            <a:extLst>
              <a:ext uri="{FF2B5EF4-FFF2-40B4-BE49-F238E27FC236}">
                <a16:creationId xmlns:a16="http://schemas.microsoft.com/office/drawing/2014/main" id="{135C28DD-633B-4D9C-808A-6070BBA5C841}"/>
              </a:ext>
            </a:extLst>
          </p:cNvPr>
          <p:cNvSpPr txBox="1">
            <a:spLocks noChangeArrowheads="1"/>
          </p:cNvSpPr>
          <p:nvPr/>
        </p:nvSpPr>
        <p:spPr bwMode="auto">
          <a:xfrm>
            <a:off x="609600" y="2111375"/>
            <a:ext cx="1854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Services</a:t>
            </a:r>
          </a:p>
        </p:txBody>
      </p:sp>
      <p:sp>
        <p:nvSpPr>
          <p:cNvPr id="538633" name="Text Box 9">
            <a:extLst>
              <a:ext uri="{FF2B5EF4-FFF2-40B4-BE49-F238E27FC236}">
                <a16:creationId xmlns:a16="http://schemas.microsoft.com/office/drawing/2014/main" id="{F8CD6DDD-441B-4D13-B545-5916EBA64068}"/>
              </a:ext>
            </a:extLst>
          </p:cNvPr>
          <p:cNvSpPr txBox="1">
            <a:spLocks noChangeArrowheads="1"/>
          </p:cNvSpPr>
          <p:nvPr/>
        </p:nvSpPr>
        <p:spPr bwMode="auto">
          <a:xfrm>
            <a:off x="609600" y="2698750"/>
            <a:ext cx="397351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Sequence Numbers</a:t>
            </a:r>
          </a:p>
        </p:txBody>
      </p:sp>
      <p:sp>
        <p:nvSpPr>
          <p:cNvPr id="538634" name="Text Box 10">
            <a:extLst>
              <a:ext uri="{FF2B5EF4-FFF2-40B4-BE49-F238E27FC236}">
                <a16:creationId xmlns:a16="http://schemas.microsoft.com/office/drawing/2014/main" id="{48E2D6DB-728C-4E9B-AC03-355FED3E4743}"/>
              </a:ext>
            </a:extLst>
          </p:cNvPr>
          <p:cNvSpPr txBox="1">
            <a:spLocks noChangeArrowheads="1"/>
          </p:cNvSpPr>
          <p:nvPr/>
        </p:nvSpPr>
        <p:spPr bwMode="auto">
          <a:xfrm>
            <a:off x="609600" y="3286125"/>
            <a:ext cx="21240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Segments</a:t>
            </a:r>
          </a:p>
        </p:txBody>
      </p:sp>
      <p:sp>
        <p:nvSpPr>
          <p:cNvPr id="538635" name="Text Box 11">
            <a:extLst>
              <a:ext uri="{FF2B5EF4-FFF2-40B4-BE49-F238E27FC236}">
                <a16:creationId xmlns:a16="http://schemas.microsoft.com/office/drawing/2014/main" id="{B1F00A1E-23E6-49B7-8CCA-AED6519DFF58}"/>
              </a:ext>
            </a:extLst>
          </p:cNvPr>
          <p:cNvSpPr txBox="1">
            <a:spLocks noChangeArrowheads="1"/>
          </p:cNvSpPr>
          <p:nvPr/>
        </p:nvSpPr>
        <p:spPr bwMode="auto">
          <a:xfrm>
            <a:off x="609600" y="3875088"/>
            <a:ext cx="241458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Connection</a:t>
            </a:r>
          </a:p>
        </p:txBody>
      </p:sp>
      <p:sp>
        <p:nvSpPr>
          <p:cNvPr id="538636" name="Text Box 12">
            <a:extLst>
              <a:ext uri="{FF2B5EF4-FFF2-40B4-BE49-F238E27FC236}">
                <a16:creationId xmlns:a16="http://schemas.microsoft.com/office/drawing/2014/main" id="{13D867F7-0244-4349-AE73-DE0167C32F0E}"/>
              </a:ext>
            </a:extLst>
          </p:cNvPr>
          <p:cNvSpPr txBox="1">
            <a:spLocks noChangeArrowheads="1"/>
          </p:cNvSpPr>
          <p:nvPr/>
        </p:nvSpPr>
        <p:spPr bwMode="auto">
          <a:xfrm>
            <a:off x="609600" y="4462463"/>
            <a:ext cx="3883025"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Transition Diagram</a:t>
            </a:r>
          </a:p>
        </p:txBody>
      </p:sp>
      <p:sp>
        <p:nvSpPr>
          <p:cNvPr id="538637" name="Text Box 13">
            <a:extLst>
              <a:ext uri="{FF2B5EF4-FFF2-40B4-BE49-F238E27FC236}">
                <a16:creationId xmlns:a16="http://schemas.microsoft.com/office/drawing/2014/main" id="{55A815A9-DC90-44BA-8B0C-46C2E0277957}"/>
              </a:ext>
            </a:extLst>
          </p:cNvPr>
          <p:cNvSpPr txBox="1">
            <a:spLocks noChangeArrowheads="1"/>
          </p:cNvSpPr>
          <p:nvPr/>
        </p:nvSpPr>
        <p:spPr bwMode="auto">
          <a:xfrm>
            <a:off x="609600" y="5049838"/>
            <a:ext cx="46053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Flow and Error Control</a:t>
            </a:r>
          </a:p>
        </p:txBody>
      </p:sp>
      <p:sp>
        <p:nvSpPr>
          <p:cNvPr id="538638" name="Text Box 14">
            <a:extLst>
              <a:ext uri="{FF2B5EF4-FFF2-40B4-BE49-F238E27FC236}">
                <a16:creationId xmlns:a16="http://schemas.microsoft.com/office/drawing/2014/main" id="{C61850A4-0CA8-4BCC-92F7-A50BF5A45FCF}"/>
              </a:ext>
            </a:extLst>
          </p:cNvPr>
          <p:cNvSpPr txBox="1">
            <a:spLocks noChangeArrowheads="1"/>
          </p:cNvSpPr>
          <p:nvPr/>
        </p:nvSpPr>
        <p:spPr bwMode="auto">
          <a:xfrm>
            <a:off x="609600" y="5638800"/>
            <a:ext cx="478631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Silly Window Syndrome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38631"/>
                                        </p:tgtEl>
                                        <p:attrNameLst>
                                          <p:attrName>style.visibility</p:attrName>
                                        </p:attrNameLst>
                                      </p:cBhvr>
                                      <p:to>
                                        <p:strVal val="visible"/>
                                      </p:to>
                                    </p:set>
                                    <p:anim calcmode="lin" valueType="num">
                                      <p:cBhvr>
                                        <p:cTn id="7" dur="500" fill="hold"/>
                                        <p:tgtEl>
                                          <p:spTgt spid="538631"/>
                                        </p:tgtEl>
                                        <p:attrNameLst>
                                          <p:attrName>ppt_w</p:attrName>
                                        </p:attrNameLst>
                                      </p:cBhvr>
                                      <p:tavLst>
                                        <p:tav tm="0">
                                          <p:val>
                                            <p:fltVal val="0"/>
                                          </p:val>
                                        </p:tav>
                                        <p:tav tm="100000">
                                          <p:val>
                                            <p:strVal val="#ppt_w"/>
                                          </p:val>
                                        </p:tav>
                                      </p:tavLst>
                                    </p:anim>
                                    <p:anim calcmode="lin" valueType="num">
                                      <p:cBhvr>
                                        <p:cTn id="8" dur="500" fill="hold"/>
                                        <p:tgtEl>
                                          <p:spTgt spid="53863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38632"/>
                                        </p:tgtEl>
                                        <p:attrNameLst>
                                          <p:attrName>style.visibility</p:attrName>
                                        </p:attrNameLst>
                                      </p:cBhvr>
                                      <p:to>
                                        <p:strVal val="visible"/>
                                      </p:to>
                                    </p:set>
                                    <p:anim calcmode="lin" valueType="num">
                                      <p:cBhvr>
                                        <p:cTn id="13" dur="500" fill="hold"/>
                                        <p:tgtEl>
                                          <p:spTgt spid="538632"/>
                                        </p:tgtEl>
                                        <p:attrNameLst>
                                          <p:attrName>ppt_w</p:attrName>
                                        </p:attrNameLst>
                                      </p:cBhvr>
                                      <p:tavLst>
                                        <p:tav tm="0">
                                          <p:val>
                                            <p:fltVal val="0"/>
                                          </p:val>
                                        </p:tav>
                                        <p:tav tm="100000">
                                          <p:val>
                                            <p:strVal val="#ppt_w"/>
                                          </p:val>
                                        </p:tav>
                                      </p:tavLst>
                                    </p:anim>
                                    <p:anim calcmode="lin" valueType="num">
                                      <p:cBhvr>
                                        <p:cTn id="14" dur="500" fill="hold"/>
                                        <p:tgtEl>
                                          <p:spTgt spid="53863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38633"/>
                                        </p:tgtEl>
                                        <p:attrNameLst>
                                          <p:attrName>style.visibility</p:attrName>
                                        </p:attrNameLst>
                                      </p:cBhvr>
                                      <p:to>
                                        <p:strVal val="visible"/>
                                      </p:to>
                                    </p:set>
                                    <p:anim calcmode="lin" valueType="num">
                                      <p:cBhvr>
                                        <p:cTn id="19" dur="500" fill="hold"/>
                                        <p:tgtEl>
                                          <p:spTgt spid="538633"/>
                                        </p:tgtEl>
                                        <p:attrNameLst>
                                          <p:attrName>ppt_w</p:attrName>
                                        </p:attrNameLst>
                                      </p:cBhvr>
                                      <p:tavLst>
                                        <p:tav tm="0">
                                          <p:val>
                                            <p:fltVal val="0"/>
                                          </p:val>
                                        </p:tav>
                                        <p:tav tm="100000">
                                          <p:val>
                                            <p:strVal val="#ppt_w"/>
                                          </p:val>
                                        </p:tav>
                                      </p:tavLst>
                                    </p:anim>
                                    <p:anim calcmode="lin" valueType="num">
                                      <p:cBhvr>
                                        <p:cTn id="20" dur="500" fill="hold"/>
                                        <p:tgtEl>
                                          <p:spTgt spid="538633"/>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38634"/>
                                        </p:tgtEl>
                                        <p:attrNameLst>
                                          <p:attrName>style.visibility</p:attrName>
                                        </p:attrNameLst>
                                      </p:cBhvr>
                                      <p:to>
                                        <p:strVal val="visible"/>
                                      </p:to>
                                    </p:set>
                                    <p:anim calcmode="lin" valueType="num">
                                      <p:cBhvr>
                                        <p:cTn id="25" dur="500" fill="hold"/>
                                        <p:tgtEl>
                                          <p:spTgt spid="538634"/>
                                        </p:tgtEl>
                                        <p:attrNameLst>
                                          <p:attrName>ppt_w</p:attrName>
                                        </p:attrNameLst>
                                      </p:cBhvr>
                                      <p:tavLst>
                                        <p:tav tm="0">
                                          <p:val>
                                            <p:fltVal val="0"/>
                                          </p:val>
                                        </p:tav>
                                        <p:tav tm="100000">
                                          <p:val>
                                            <p:strVal val="#ppt_w"/>
                                          </p:val>
                                        </p:tav>
                                      </p:tavLst>
                                    </p:anim>
                                    <p:anim calcmode="lin" valueType="num">
                                      <p:cBhvr>
                                        <p:cTn id="26" dur="500" fill="hold"/>
                                        <p:tgtEl>
                                          <p:spTgt spid="53863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38635"/>
                                        </p:tgtEl>
                                        <p:attrNameLst>
                                          <p:attrName>style.visibility</p:attrName>
                                        </p:attrNameLst>
                                      </p:cBhvr>
                                      <p:to>
                                        <p:strVal val="visible"/>
                                      </p:to>
                                    </p:set>
                                    <p:anim calcmode="lin" valueType="num">
                                      <p:cBhvr>
                                        <p:cTn id="31" dur="500" fill="hold"/>
                                        <p:tgtEl>
                                          <p:spTgt spid="538635"/>
                                        </p:tgtEl>
                                        <p:attrNameLst>
                                          <p:attrName>ppt_w</p:attrName>
                                        </p:attrNameLst>
                                      </p:cBhvr>
                                      <p:tavLst>
                                        <p:tav tm="0">
                                          <p:val>
                                            <p:fltVal val="0"/>
                                          </p:val>
                                        </p:tav>
                                        <p:tav tm="100000">
                                          <p:val>
                                            <p:strVal val="#ppt_w"/>
                                          </p:val>
                                        </p:tav>
                                      </p:tavLst>
                                    </p:anim>
                                    <p:anim calcmode="lin" valueType="num">
                                      <p:cBhvr>
                                        <p:cTn id="32" dur="500" fill="hold"/>
                                        <p:tgtEl>
                                          <p:spTgt spid="538635"/>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538636"/>
                                        </p:tgtEl>
                                        <p:attrNameLst>
                                          <p:attrName>style.visibility</p:attrName>
                                        </p:attrNameLst>
                                      </p:cBhvr>
                                      <p:to>
                                        <p:strVal val="visible"/>
                                      </p:to>
                                    </p:set>
                                    <p:anim calcmode="lin" valueType="num">
                                      <p:cBhvr>
                                        <p:cTn id="37" dur="500" fill="hold"/>
                                        <p:tgtEl>
                                          <p:spTgt spid="538636"/>
                                        </p:tgtEl>
                                        <p:attrNameLst>
                                          <p:attrName>ppt_w</p:attrName>
                                        </p:attrNameLst>
                                      </p:cBhvr>
                                      <p:tavLst>
                                        <p:tav tm="0">
                                          <p:val>
                                            <p:fltVal val="0"/>
                                          </p:val>
                                        </p:tav>
                                        <p:tav tm="100000">
                                          <p:val>
                                            <p:strVal val="#ppt_w"/>
                                          </p:val>
                                        </p:tav>
                                      </p:tavLst>
                                    </p:anim>
                                    <p:anim calcmode="lin" valueType="num">
                                      <p:cBhvr>
                                        <p:cTn id="38" dur="500" fill="hold"/>
                                        <p:tgtEl>
                                          <p:spTgt spid="538636"/>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538637"/>
                                        </p:tgtEl>
                                        <p:attrNameLst>
                                          <p:attrName>style.visibility</p:attrName>
                                        </p:attrNameLst>
                                      </p:cBhvr>
                                      <p:to>
                                        <p:strVal val="visible"/>
                                      </p:to>
                                    </p:set>
                                    <p:anim calcmode="lin" valueType="num">
                                      <p:cBhvr>
                                        <p:cTn id="43" dur="500" fill="hold"/>
                                        <p:tgtEl>
                                          <p:spTgt spid="538637"/>
                                        </p:tgtEl>
                                        <p:attrNameLst>
                                          <p:attrName>ppt_w</p:attrName>
                                        </p:attrNameLst>
                                      </p:cBhvr>
                                      <p:tavLst>
                                        <p:tav tm="0">
                                          <p:val>
                                            <p:fltVal val="0"/>
                                          </p:val>
                                        </p:tav>
                                        <p:tav tm="100000">
                                          <p:val>
                                            <p:strVal val="#ppt_w"/>
                                          </p:val>
                                        </p:tav>
                                      </p:tavLst>
                                    </p:anim>
                                    <p:anim calcmode="lin" valueType="num">
                                      <p:cBhvr>
                                        <p:cTn id="44" dur="500" fill="hold"/>
                                        <p:tgtEl>
                                          <p:spTgt spid="538637"/>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538638"/>
                                        </p:tgtEl>
                                        <p:attrNameLst>
                                          <p:attrName>style.visibility</p:attrName>
                                        </p:attrNameLst>
                                      </p:cBhvr>
                                      <p:to>
                                        <p:strVal val="visible"/>
                                      </p:to>
                                    </p:set>
                                    <p:anim calcmode="lin" valueType="num">
                                      <p:cBhvr>
                                        <p:cTn id="49" dur="500" fill="hold"/>
                                        <p:tgtEl>
                                          <p:spTgt spid="538638"/>
                                        </p:tgtEl>
                                        <p:attrNameLst>
                                          <p:attrName>ppt_w</p:attrName>
                                        </p:attrNameLst>
                                      </p:cBhvr>
                                      <p:tavLst>
                                        <p:tav tm="0">
                                          <p:val>
                                            <p:fltVal val="0"/>
                                          </p:val>
                                        </p:tav>
                                        <p:tav tm="100000">
                                          <p:val>
                                            <p:strVal val="#ppt_w"/>
                                          </p:val>
                                        </p:tav>
                                      </p:tavLst>
                                    </p:anim>
                                    <p:anim calcmode="lin" valueType="num">
                                      <p:cBhvr>
                                        <p:cTn id="50" dur="500" fill="hold"/>
                                        <p:tgtEl>
                                          <p:spTgt spid="5386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1" grpId="0"/>
      <p:bldP spid="538632" grpId="0"/>
      <p:bldP spid="538633" grpId="0"/>
      <p:bldP spid="538634" grpId="0"/>
      <p:bldP spid="538635" grpId="0"/>
      <p:bldP spid="538636" grpId="0"/>
      <p:bldP spid="538637" grpId="0"/>
      <p:bldP spid="5386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a:extLst>
              <a:ext uri="{FF2B5EF4-FFF2-40B4-BE49-F238E27FC236}">
                <a16:creationId xmlns:a16="http://schemas.microsoft.com/office/drawing/2014/main" id="{3911B62E-114E-40D4-A5F9-BEC55373BD62}"/>
              </a:ext>
            </a:extLst>
          </p:cNvPr>
          <p:cNvSpPr txBox="1">
            <a:spLocks noChangeArrowheads="1"/>
          </p:cNvSpPr>
          <p:nvPr/>
        </p:nvSpPr>
        <p:spPr bwMode="auto">
          <a:xfrm>
            <a:off x="152400" y="76200"/>
            <a:ext cx="554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22.2  </a:t>
            </a:r>
            <a:r>
              <a:rPr lang="en-US" altLang="ko-KR" sz="2400" i="1">
                <a:effectLst>
                  <a:outerShdw blurRad="38100" dist="38100" dir="2700000" algn="tl">
                    <a:srgbClr val="C0C0C0"/>
                  </a:outerShdw>
                </a:effectLst>
                <a:latin typeface="Times New Roman" panose="02020603050405020304" pitchFamily="18" charset="0"/>
                <a:ea typeface="굴림" panose="020B0600000101010101" pitchFamily="50" charset="-127"/>
              </a:rPr>
              <a:t>Well-known ports used by TCP</a:t>
            </a:r>
          </a:p>
        </p:txBody>
      </p:sp>
      <p:graphicFrame>
        <p:nvGraphicFramePr>
          <p:cNvPr id="535637" name="Group 85">
            <a:extLst>
              <a:ext uri="{FF2B5EF4-FFF2-40B4-BE49-F238E27FC236}">
                <a16:creationId xmlns:a16="http://schemas.microsoft.com/office/drawing/2014/main" id="{4D6996BD-14C1-4528-824F-52C400357C54}"/>
              </a:ext>
            </a:extLst>
          </p:cNvPr>
          <p:cNvGraphicFramePr>
            <a:graphicFrameLocks noGrp="1"/>
          </p:cNvGraphicFramePr>
          <p:nvPr/>
        </p:nvGraphicFramePr>
        <p:xfrm>
          <a:off x="304800" y="533400"/>
          <a:ext cx="8534400" cy="5868988"/>
        </p:xfrm>
        <a:graphic>
          <a:graphicData uri="http://schemas.openxmlformats.org/drawingml/2006/table">
            <a:tbl>
              <a:tblPr/>
              <a:tblGrid>
                <a:gridCol w="1266825">
                  <a:extLst>
                    <a:ext uri="{9D8B030D-6E8A-4147-A177-3AD203B41FA5}">
                      <a16:colId xmlns:a16="http://schemas.microsoft.com/office/drawing/2014/main" val="3844420312"/>
                    </a:ext>
                  </a:extLst>
                </a:gridCol>
                <a:gridCol w="1933575">
                  <a:extLst>
                    <a:ext uri="{9D8B030D-6E8A-4147-A177-3AD203B41FA5}">
                      <a16:colId xmlns:a16="http://schemas.microsoft.com/office/drawing/2014/main" val="3628980139"/>
                    </a:ext>
                  </a:extLst>
                </a:gridCol>
                <a:gridCol w="5334000">
                  <a:extLst>
                    <a:ext uri="{9D8B030D-6E8A-4147-A177-3AD203B41FA5}">
                      <a16:colId xmlns:a16="http://schemas.microsoft.com/office/drawing/2014/main" val="1872599723"/>
                    </a:ext>
                  </a:extLst>
                </a:gridCol>
              </a:tblGrid>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Port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Protocol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Description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518111964"/>
                  </a:ext>
                </a:extLst>
              </a:tr>
              <a:tr h="304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ahoma" panose="020B0604030504040204" pitchFamily="34"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Echo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Echoes a received datagram back to the sender</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204414760"/>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Discard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Discards any datagram that is received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723628780"/>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Active users</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487026227"/>
                  </a:ext>
                </a:extLst>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Daytime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the date and the time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233268334"/>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Quote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a quote of the day</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526304920"/>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Chargen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Returns a string of characters</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714196996"/>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20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FTP, Data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File Transfer Protocol (data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635453634"/>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21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FTP, Control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File Transfer Protocol (control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568026858"/>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23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TELNET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Terminal Network</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213423096"/>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25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SMTP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Simple Mail Transfer 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621090161"/>
                  </a:ext>
                </a:extLst>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53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Domain Name Server </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792922973"/>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67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BOOTP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Bootstrap 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712849877"/>
                  </a:ext>
                </a:extLst>
              </a:tr>
              <a:tr h="3349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79</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Finger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Finger </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067197543"/>
                  </a:ext>
                </a:extLst>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ko-KR" altLang="en-US"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  </a:t>
                      </a: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80</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HTTP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Hypertext Transfer Protocol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487215650"/>
                  </a:ext>
                </a:extLst>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111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RPC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Remote Procedure Call</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33858194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a:extLst>
              <a:ext uri="{FF2B5EF4-FFF2-40B4-BE49-F238E27FC236}">
                <a16:creationId xmlns:a16="http://schemas.microsoft.com/office/drawing/2014/main" id="{A00FFB9F-3F92-4A78-A59C-8028D5F2974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22.11</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Stream delivery</a:t>
            </a:r>
          </a:p>
        </p:txBody>
      </p:sp>
      <p:sp>
        <p:nvSpPr>
          <p:cNvPr id="492547" name="Rectangle 3">
            <a:extLst>
              <a:ext uri="{FF2B5EF4-FFF2-40B4-BE49-F238E27FC236}">
                <a16:creationId xmlns:a16="http://schemas.microsoft.com/office/drawing/2014/main" id="{8D67B41A-DFC8-4A87-A826-52A37C47441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48" name="Rectangle 4">
            <a:extLst>
              <a:ext uri="{FF2B5EF4-FFF2-40B4-BE49-F238E27FC236}">
                <a16:creationId xmlns:a16="http://schemas.microsoft.com/office/drawing/2014/main" id="{8508758F-AB23-431A-835A-FAC7857F6D4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49" name="Rectangle 5">
            <a:extLst>
              <a:ext uri="{FF2B5EF4-FFF2-40B4-BE49-F238E27FC236}">
                <a16:creationId xmlns:a16="http://schemas.microsoft.com/office/drawing/2014/main" id="{BEE1DFEB-0AD2-443D-96D3-E7D4E1697B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50" name="Rectangle 6">
            <a:extLst>
              <a:ext uri="{FF2B5EF4-FFF2-40B4-BE49-F238E27FC236}">
                <a16:creationId xmlns:a16="http://schemas.microsoft.com/office/drawing/2014/main" id="{3A94F0DC-35FC-4EB4-9478-BB526539152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51" name="Rectangle 7">
            <a:extLst>
              <a:ext uri="{FF2B5EF4-FFF2-40B4-BE49-F238E27FC236}">
                <a16:creationId xmlns:a16="http://schemas.microsoft.com/office/drawing/2014/main" id="{774970D5-8072-43FF-9062-CD0E5DA21F8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52" name="Rectangle 8">
            <a:extLst>
              <a:ext uri="{FF2B5EF4-FFF2-40B4-BE49-F238E27FC236}">
                <a16:creationId xmlns:a16="http://schemas.microsoft.com/office/drawing/2014/main" id="{5EAD60A0-5582-4768-905A-387AF0ED064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2553" name="Rectangle 9">
            <a:extLst>
              <a:ext uri="{FF2B5EF4-FFF2-40B4-BE49-F238E27FC236}">
                <a16:creationId xmlns:a16="http://schemas.microsoft.com/office/drawing/2014/main" id="{EE8A16D9-8E89-4DA3-A93A-67B3240D515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2554" name="Picture 10">
            <a:extLst>
              <a:ext uri="{FF2B5EF4-FFF2-40B4-BE49-F238E27FC236}">
                <a16:creationId xmlns:a16="http://schemas.microsoft.com/office/drawing/2014/main" id="{5E5F74BE-655B-432A-A5EA-48640FA52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763713"/>
            <a:ext cx="8586787"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2555" name="Text Box 11">
            <a:extLst>
              <a:ext uri="{FF2B5EF4-FFF2-40B4-BE49-F238E27FC236}">
                <a16:creationId xmlns:a16="http://schemas.microsoft.com/office/drawing/2014/main" id="{EEF14D3E-8575-4EAF-87C2-C70A764A6C39}"/>
              </a:ext>
            </a:extLst>
          </p:cNvPr>
          <p:cNvSpPr txBox="1">
            <a:spLocks noChangeArrowheads="1"/>
          </p:cNvSpPr>
          <p:nvPr/>
        </p:nvSpPr>
        <p:spPr bwMode="auto">
          <a:xfrm>
            <a:off x="2438400" y="5486400"/>
            <a:ext cx="1158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In-order</a:t>
            </a:r>
          </a:p>
        </p:txBody>
      </p:sp>
      <p:sp>
        <p:nvSpPr>
          <p:cNvPr id="492556" name="Text Box 12">
            <a:extLst>
              <a:ext uri="{FF2B5EF4-FFF2-40B4-BE49-F238E27FC236}">
                <a16:creationId xmlns:a16="http://schemas.microsoft.com/office/drawing/2014/main" id="{170DB798-FD36-4045-AD96-AE5F12B901F3}"/>
              </a:ext>
            </a:extLst>
          </p:cNvPr>
          <p:cNvSpPr txBox="1">
            <a:spLocks noChangeArrowheads="1"/>
          </p:cNvSpPr>
          <p:nvPr/>
        </p:nvSpPr>
        <p:spPr bwMode="auto">
          <a:xfrm>
            <a:off x="4191000" y="5562600"/>
            <a:ext cx="2646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Reliable transmission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25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5" grpId="0"/>
      <p:bldP spid="4925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a:extLst>
              <a:ext uri="{FF2B5EF4-FFF2-40B4-BE49-F238E27FC236}">
                <a16:creationId xmlns:a16="http://schemas.microsoft.com/office/drawing/2014/main" id="{DCDACA4A-B6F5-4A04-85E1-78E021CDDE1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22.12</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Sending and receiving buffers</a:t>
            </a:r>
          </a:p>
        </p:txBody>
      </p:sp>
      <p:sp>
        <p:nvSpPr>
          <p:cNvPr id="493571" name="Rectangle 3">
            <a:extLst>
              <a:ext uri="{FF2B5EF4-FFF2-40B4-BE49-F238E27FC236}">
                <a16:creationId xmlns:a16="http://schemas.microsoft.com/office/drawing/2014/main" id="{59B57ABA-03A6-4611-8367-2F8B8C85101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2" name="Rectangle 4">
            <a:extLst>
              <a:ext uri="{FF2B5EF4-FFF2-40B4-BE49-F238E27FC236}">
                <a16:creationId xmlns:a16="http://schemas.microsoft.com/office/drawing/2014/main" id="{09E215EE-54B4-4AC2-B762-8E3D321BFD5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3" name="Rectangle 5">
            <a:extLst>
              <a:ext uri="{FF2B5EF4-FFF2-40B4-BE49-F238E27FC236}">
                <a16:creationId xmlns:a16="http://schemas.microsoft.com/office/drawing/2014/main" id="{04EE9A06-F86B-4EC6-96B1-B75A7B27C6A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4" name="Rectangle 6">
            <a:extLst>
              <a:ext uri="{FF2B5EF4-FFF2-40B4-BE49-F238E27FC236}">
                <a16:creationId xmlns:a16="http://schemas.microsoft.com/office/drawing/2014/main" id="{9D215D59-BB6E-4537-948E-5B5D52AC7F2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5" name="Rectangle 7">
            <a:extLst>
              <a:ext uri="{FF2B5EF4-FFF2-40B4-BE49-F238E27FC236}">
                <a16:creationId xmlns:a16="http://schemas.microsoft.com/office/drawing/2014/main" id="{36EBE15E-266D-4BA3-9C42-75AAF7A2111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6" name="Rectangle 8">
            <a:extLst>
              <a:ext uri="{FF2B5EF4-FFF2-40B4-BE49-F238E27FC236}">
                <a16:creationId xmlns:a16="http://schemas.microsoft.com/office/drawing/2014/main" id="{26A08E5F-EA62-4CE0-BE5A-2CFDC205B98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7" name="Rectangle 9">
            <a:extLst>
              <a:ext uri="{FF2B5EF4-FFF2-40B4-BE49-F238E27FC236}">
                <a16:creationId xmlns:a16="http://schemas.microsoft.com/office/drawing/2014/main" id="{5A8AA5DA-258A-4EFA-A32F-27867C4C15F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3578" name="Picture 10">
            <a:extLst>
              <a:ext uri="{FF2B5EF4-FFF2-40B4-BE49-F238E27FC236}">
                <a16:creationId xmlns:a16="http://schemas.microsoft.com/office/drawing/2014/main" id="{9FC8B3C1-A6E1-49AD-ACAE-BFA3709F0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2286000"/>
            <a:ext cx="7413625" cy="266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01B8DFDE-FF48-46E4-9610-BFE905DD099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099" name="Rectangle 3">
            <a:extLst>
              <a:ext uri="{FF2B5EF4-FFF2-40B4-BE49-F238E27FC236}">
                <a16:creationId xmlns:a16="http://schemas.microsoft.com/office/drawing/2014/main" id="{DFD73AB8-E309-4721-8948-6B1D26FDE81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0" name="Rectangle 4">
            <a:extLst>
              <a:ext uri="{FF2B5EF4-FFF2-40B4-BE49-F238E27FC236}">
                <a16:creationId xmlns:a16="http://schemas.microsoft.com/office/drawing/2014/main" id="{ADF5A4B1-9FF5-4EC7-8225-8219EF5336B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1" name="Rectangle 5">
            <a:extLst>
              <a:ext uri="{FF2B5EF4-FFF2-40B4-BE49-F238E27FC236}">
                <a16:creationId xmlns:a16="http://schemas.microsoft.com/office/drawing/2014/main" id="{2F106D23-8F11-4775-ACB2-2D7FBD99CCB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2" name="Rectangle 6">
            <a:extLst>
              <a:ext uri="{FF2B5EF4-FFF2-40B4-BE49-F238E27FC236}">
                <a16:creationId xmlns:a16="http://schemas.microsoft.com/office/drawing/2014/main" id="{87BF4145-79F6-4CC3-A2DA-DBACDDC4F50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3" name="Rectangle 7">
            <a:extLst>
              <a:ext uri="{FF2B5EF4-FFF2-40B4-BE49-F238E27FC236}">
                <a16:creationId xmlns:a16="http://schemas.microsoft.com/office/drawing/2014/main" id="{6E2A655A-0A9E-4DC4-8395-7E92543E826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4" name="Rectangle 8">
            <a:extLst>
              <a:ext uri="{FF2B5EF4-FFF2-40B4-BE49-F238E27FC236}">
                <a16:creationId xmlns:a16="http://schemas.microsoft.com/office/drawing/2014/main" id="{EA69CE82-0423-4C45-B255-656AE111387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6105" name="Text Box 9">
            <a:extLst>
              <a:ext uri="{FF2B5EF4-FFF2-40B4-BE49-F238E27FC236}">
                <a16:creationId xmlns:a16="http://schemas.microsoft.com/office/drawing/2014/main" id="{18877A7D-3A96-415C-9C91-5634A05A93EF}"/>
              </a:ext>
            </a:extLst>
          </p:cNvPr>
          <p:cNvSpPr txBox="1">
            <a:spLocks noChangeArrowheads="1"/>
          </p:cNvSpPr>
          <p:nvPr/>
        </p:nvSpPr>
        <p:spPr bwMode="auto">
          <a:xfrm>
            <a:off x="1279525" y="41275"/>
            <a:ext cx="311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400">
                <a:latin typeface="Times New Roman" panose="02020603050405020304" pitchFamily="18" charset="0"/>
                <a:ea typeface="굴림" panose="020B0600000101010101" pitchFamily="50" charset="-127"/>
              </a:rPr>
              <a:t>Transport layer duties</a:t>
            </a:r>
          </a:p>
        </p:txBody>
      </p:sp>
      <p:pic>
        <p:nvPicPr>
          <p:cNvPr id="516107" name="Picture 11">
            <a:extLst>
              <a:ext uri="{FF2B5EF4-FFF2-40B4-BE49-F238E27FC236}">
                <a16:creationId xmlns:a16="http://schemas.microsoft.com/office/drawing/2014/main" id="{C7A4B588-CFD3-4E14-9958-8F4C5A0F9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2462213"/>
            <a:ext cx="7253287"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a:extLst>
              <a:ext uri="{FF2B5EF4-FFF2-40B4-BE49-F238E27FC236}">
                <a16:creationId xmlns:a16="http://schemas.microsoft.com/office/drawing/2014/main" id="{5EC9F8E0-BFBA-4FD7-9E96-5A08258A3F38}"/>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TCP segments</a:t>
            </a:r>
          </a:p>
        </p:txBody>
      </p:sp>
      <p:sp>
        <p:nvSpPr>
          <p:cNvPr id="494595" name="Rectangle 3">
            <a:extLst>
              <a:ext uri="{FF2B5EF4-FFF2-40B4-BE49-F238E27FC236}">
                <a16:creationId xmlns:a16="http://schemas.microsoft.com/office/drawing/2014/main" id="{BFB09CD7-4672-4399-9419-14C06F5D19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6" name="Rectangle 4">
            <a:extLst>
              <a:ext uri="{FF2B5EF4-FFF2-40B4-BE49-F238E27FC236}">
                <a16:creationId xmlns:a16="http://schemas.microsoft.com/office/drawing/2014/main" id="{49AC38FC-2C80-429A-8367-BEC62AF423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7" name="Rectangle 5">
            <a:extLst>
              <a:ext uri="{FF2B5EF4-FFF2-40B4-BE49-F238E27FC236}">
                <a16:creationId xmlns:a16="http://schemas.microsoft.com/office/drawing/2014/main" id="{89AB43EC-141F-4AF9-B419-133E626D910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8" name="Rectangle 6">
            <a:extLst>
              <a:ext uri="{FF2B5EF4-FFF2-40B4-BE49-F238E27FC236}">
                <a16:creationId xmlns:a16="http://schemas.microsoft.com/office/drawing/2014/main" id="{F6C560EE-847A-4081-843F-9D7D9C60CC0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9" name="Rectangle 7">
            <a:extLst>
              <a:ext uri="{FF2B5EF4-FFF2-40B4-BE49-F238E27FC236}">
                <a16:creationId xmlns:a16="http://schemas.microsoft.com/office/drawing/2014/main" id="{BCDEC311-F244-4B11-9AE6-1549127BA0F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600" name="Rectangle 8">
            <a:extLst>
              <a:ext uri="{FF2B5EF4-FFF2-40B4-BE49-F238E27FC236}">
                <a16:creationId xmlns:a16="http://schemas.microsoft.com/office/drawing/2014/main" id="{004A84FC-1A2F-48D7-AD1F-C59A99A9419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601" name="Rectangle 9">
            <a:extLst>
              <a:ext uri="{FF2B5EF4-FFF2-40B4-BE49-F238E27FC236}">
                <a16:creationId xmlns:a16="http://schemas.microsoft.com/office/drawing/2014/main" id="{C66DFE48-BCD2-440F-9E5D-EA24158180E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4602" name="Picture 10">
            <a:extLst>
              <a:ext uri="{FF2B5EF4-FFF2-40B4-BE49-F238E27FC236}">
                <a16:creationId xmlns:a16="http://schemas.microsoft.com/office/drawing/2014/main" id="{6E2C9E44-B46F-45EF-A93E-30D56C4A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252663"/>
            <a:ext cx="829945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30434" name="Text Box 2">
            <a:extLst>
              <a:ext uri="{FF2B5EF4-FFF2-40B4-BE49-F238E27FC236}">
                <a16:creationId xmlns:a16="http://schemas.microsoft.com/office/drawing/2014/main" id="{3FCD1C28-2579-4424-AE65-49B3C05B9953}"/>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1</a:t>
            </a:r>
          </a:p>
        </p:txBody>
      </p:sp>
      <p:sp>
        <p:nvSpPr>
          <p:cNvPr id="530435" name="Rectangle 3">
            <a:extLst>
              <a:ext uri="{FF2B5EF4-FFF2-40B4-BE49-F238E27FC236}">
                <a16:creationId xmlns:a16="http://schemas.microsoft.com/office/drawing/2014/main" id="{E7D4D3E8-E6CF-4737-AA6E-4C169F411169}"/>
              </a:ext>
            </a:extLst>
          </p:cNvPr>
          <p:cNvSpPr>
            <a:spLocks noChangeArrowheads="1"/>
          </p:cNvSpPr>
          <p:nvPr/>
        </p:nvSpPr>
        <p:spPr bwMode="auto">
          <a:xfrm>
            <a:off x="228600" y="1095375"/>
            <a:ext cx="8458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Imagine a TCP connection is transferring a file of 6000 bytes. The first byte is numbered 10010. What are the sequence numbers for each segment if data are sent in five segments with the first four segments carrying 1000 bytes and the last segment carrying 2000 bytes?</a:t>
            </a:r>
          </a:p>
        </p:txBody>
      </p:sp>
      <p:sp>
        <p:nvSpPr>
          <p:cNvPr id="530436" name="Text Box 4">
            <a:extLst>
              <a:ext uri="{FF2B5EF4-FFF2-40B4-BE49-F238E27FC236}">
                <a16:creationId xmlns:a16="http://schemas.microsoft.com/office/drawing/2014/main" id="{CFEF05BF-4C93-4077-9C3D-15031ACF3AF8}"/>
              </a:ext>
            </a:extLst>
          </p:cNvPr>
          <p:cNvSpPr txBox="1">
            <a:spLocks noChangeArrowheads="1"/>
          </p:cNvSpPr>
          <p:nvPr/>
        </p:nvSpPr>
        <p:spPr bwMode="auto">
          <a:xfrm>
            <a:off x="228600" y="3268663"/>
            <a:ext cx="1643063" cy="617537"/>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solidFill>
                  <a:schemeClr val="bg1"/>
                </a:solidFill>
                <a:effectLst>
                  <a:outerShdw blurRad="38100" dist="38100" dir="2700000" algn="tl">
                    <a:srgbClr val="000000"/>
                  </a:outerShdw>
                </a:effectLst>
                <a:latin typeface="Times New Roman" panose="02020603050405020304" pitchFamily="18" charset="0"/>
                <a:ea typeface="굴림" panose="020B0600000101010101" pitchFamily="50" charset="-127"/>
              </a:rPr>
              <a:t>Solution</a:t>
            </a:r>
          </a:p>
        </p:txBody>
      </p:sp>
      <p:sp>
        <p:nvSpPr>
          <p:cNvPr id="530437" name="Rectangle 5">
            <a:extLst>
              <a:ext uri="{FF2B5EF4-FFF2-40B4-BE49-F238E27FC236}">
                <a16:creationId xmlns:a16="http://schemas.microsoft.com/office/drawing/2014/main" id="{8B9BF77A-90E7-4C97-8FEA-BCEB68DC9FBD}"/>
              </a:ext>
            </a:extLst>
          </p:cNvPr>
          <p:cNvSpPr>
            <a:spLocks noChangeArrowheads="1"/>
          </p:cNvSpPr>
          <p:nvPr/>
        </p:nvSpPr>
        <p:spPr bwMode="auto">
          <a:xfrm>
            <a:off x="228600" y="4038600"/>
            <a:ext cx="8382000" cy="1739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ea typeface="굴림" panose="020B0600000101010101" pitchFamily="50" charset="-127"/>
              </a:rPr>
              <a:t>The following shows the sequence number for each segment: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Segment 1</a:t>
            </a:r>
            <a:r>
              <a:rPr lang="en-US" altLang="ko-KR" b="0">
                <a:ea typeface="굴림" panose="020B0600000101010101" pitchFamily="50" charset="-127"/>
              </a:rPr>
              <a:t> </a:t>
            </a:r>
            <a:r>
              <a:rPr lang="en-US" altLang="ko-KR" b="0">
                <a:solidFill>
                  <a:schemeClr val="hlink"/>
                </a:solidFill>
                <a:ea typeface="굴림" panose="020B0600000101010101" pitchFamily="50" charset="-127"/>
              </a:rPr>
              <a:t>==&gt;</a:t>
            </a:r>
            <a:r>
              <a:rPr lang="en-US" altLang="ko-KR" b="0">
                <a:ea typeface="굴림" panose="020B0600000101010101" pitchFamily="50" charset="-127"/>
              </a:rPr>
              <a:t>   sequence number: 10,010 (range: 10,010 to 11,009)</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Segment 2 ==&gt;</a:t>
            </a:r>
            <a:r>
              <a:rPr lang="en-US" altLang="ko-KR" b="0">
                <a:ea typeface="굴림" panose="020B0600000101010101" pitchFamily="50" charset="-127"/>
              </a:rPr>
              <a:t>   sequence number: 11,010 (range: 11,010 to 12,009)</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Segment 3</a:t>
            </a:r>
            <a:r>
              <a:rPr lang="en-US" altLang="ko-KR" b="0">
                <a:ea typeface="굴림" panose="020B0600000101010101" pitchFamily="50" charset="-127"/>
              </a:rPr>
              <a:t> </a:t>
            </a:r>
            <a:r>
              <a:rPr lang="en-US" altLang="ko-KR" b="0">
                <a:solidFill>
                  <a:schemeClr val="hlink"/>
                </a:solidFill>
                <a:ea typeface="굴림" panose="020B0600000101010101" pitchFamily="50" charset="-127"/>
              </a:rPr>
              <a:t>==&gt;</a:t>
            </a:r>
            <a:r>
              <a:rPr lang="en-US" altLang="ko-KR" b="0">
                <a:ea typeface="굴림" panose="020B0600000101010101" pitchFamily="50" charset="-127"/>
              </a:rPr>
              <a:t>   sequence number: 12,010 (range: 12,010 to 13,009)</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Segment 4 ==&gt;</a:t>
            </a:r>
            <a:r>
              <a:rPr lang="en-US" altLang="ko-KR" b="0">
                <a:ea typeface="굴림" panose="020B0600000101010101" pitchFamily="50" charset="-127"/>
              </a:rPr>
              <a:t>   sequence number: 13,010 (range: 13,010 to 14,009)</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Segment 5 ==&gt;</a:t>
            </a:r>
            <a:r>
              <a:rPr lang="en-US" altLang="ko-KR" b="0">
                <a:ea typeface="굴림" panose="020B0600000101010101" pitchFamily="50" charset="-127"/>
              </a:rPr>
              <a:t>   sequence number: 14,010 (range: 14,010 to 16,009)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89F8245-D75E-4C83-956E-025F9C595A03}"/>
              </a:ext>
            </a:extLst>
          </p:cNvPr>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The bytes of data being transferred in each connection are numbered by TCP. The numbering starts with a randomly generated number.</a:t>
            </a:r>
          </a:p>
        </p:txBody>
      </p:sp>
      <p:sp>
        <p:nvSpPr>
          <p:cNvPr id="523267" name="PubRRectCallout">
            <a:extLst>
              <a:ext uri="{FF2B5EF4-FFF2-40B4-BE49-F238E27FC236}">
                <a16:creationId xmlns:a16="http://schemas.microsoft.com/office/drawing/2014/main" id="{6876B4FD-B8EE-4AB9-B5E5-6C399C520C05}"/>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3268" name="Picture 4">
            <a:extLst>
              <a:ext uri="{FF2B5EF4-FFF2-40B4-BE49-F238E27FC236}">
                <a16:creationId xmlns:a16="http://schemas.microsoft.com/office/drawing/2014/main" id="{82651B3B-D6CD-4860-A0A1-F294AD23F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3269" name="Text Box 5">
            <a:extLst>
              <a:ext uri="{FF2B5EF4-FFF2-40B4-BE49-F238E27FC236}">
                <a16:creationId xmlns:a16="http://schemas.microsoft.com/office/drawing/2014/main" id="{919C163F-7628-4D4A-AAFE-6529536AA801}"/>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3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D69437A4-B107-4F18-80C7-B2C81737556C}"/>
              </a:ext>
            </a:extLst>
          </p:cNvPr>
          <p:cNvSpPr>
            <a:spLocks noChangeArrowheads="1"/>
          </p:cNvSpPr>
          <p:nvPr/>
        </p:nvSpPr>
        <p:spPr bwMode="auto">
          <a:xfrm>
            <a:off x="838200" y="2195513"/>
            <a:ext cx="7543800" cy="234632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The value of the sequence number field in a segment defines the number of the first data byte contained in that segment.</a:t>
            </a:r>
          </a:p>
        </p:txBody>
      </p:sp>
      <p:sp>
        <p:nvSpPr>
          <p:cNvPr id="524291" name="PubRRectCallout">
            <a:extLst>
              <a:ext uri="{FF2B5EF4-FFF2-40B4-BE49-F238E27FC236}">
                <a16:creationId xmlns:a16="http://schemas.microsoft.com/office/drawing/2014/main" id="{25409CB4-D08A-4726-96AF-1B9D7BCCDF80}"/>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4292" name="Picture 4">
            <a:extLst>
              <a:ext uri="{FF2B5EF4-FFF2-40B4-BE49-F238E27FC236}">
                <a16:creationId xmlns:a16="http://schemas.microsoft.com/office/drawing/2014/main" id="{8DE97BC2-A197-4700-BAE2-8CBF5E324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4293" name="Text Box 5">
            <a:extLst>
              <a:ext uri="{FF2B5EF4-FFF2-40B4-BE49-F238E27FC236}">
                <a16:creationId xmlns:a16="http://schemas.microsoft.com/office/drawing/2014/main" id="{88B67F3A-9EB0-4C01-86BC-1B41919D09AC}"/>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649EEC1F-E35A-4FFF-B7AD-4E10D756C735}"/>
              </a:ext>
            </a:extLst>
          </p:cNvPr>
          <p:cNvSpPr>
            <a:spLocks noChangeArrowheads="1"/>
          </p:cNvSpPr>
          <p:nvPr/>
        </p:nvSpPr>
        <p:spPr bwMode="auto">
          <a:xfrm>
            <a:off x="838200" y="2195513"/>
            <a:ext cx="7543800" cy="34448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The value of the acknowledgment field in a segment defines the number of the next byte a party expects to receive. </a:t>
            </a:r>
            <a:br>
              <a:rPr lang="en-US" altLang="ko-KR" sz="3600" i="1">
                <a:latin typeface="Times New Roman" panose="02020603050405020304" pitchFamily="18" charset="0"/>
                <a:ea typeface="굴림" panose="020B0600000101010101" pitchFamily="50" charset="-127"/>
              </a:rPr>
            </a:br>
            <a:r>
              <a:rPr lang="en-US" altLang="ko-KR" sz="3600" i="1">
                <a:latin typeface="Times New Roman" panose="02020603050405020304" pitchFamily="18" charset="0"/>
                <a:ea typeface="굴림" panose="020B0600000101010101" pitchFamily="50" charset="-127"/>
              </a:rPr>
              <a:t>The acknowledgment number is cumulative.</a:t>
            </a:r>
          </a:p>
        </p:txBody>
      </p:sp>
      <p:sp>
        <p:nvSpPr>
          <p:cNvPr id="525315" name="PubRRectCallout">
            <a:extLst>
              <a:ext uri="{FF2B5EF4-FFF2-40B4-BE49-F238E27FC236}">
                <a16:creationId xmlns:a16="http://schemas.microsoft.com/office/drawing/2014/main" id="{77E72E4D-4D09-4127-88C1-0BF43FBFA19E}"/>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5316" name="Picture 4">
            <a:extLst>
              <a:ext uri="{FF2B5EF4-FFF2-40B4-BE49-F238E27FC236}">
                <a16:creationId xmlns:a16="http://schemas.microsoft.com/office/drawing/2014/main" id="{15907309-0C71-4654-8598-6BD237254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5317" name="Text Box 5">
            <a:extLst>
              <a:ext uri="{FF2B5EF4-FFF2-40B4-BE49-F238E27FC236}">
                <a16:creationId xmlns:a16="http://schemas.microsoft.com/office/drawing/2014/main" id="{619A61E7-A260-43DB-9F4C-257A1B050D30}"/>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5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a:extLst>
              <a:ext uri="{FF2B5EF4-FFF2-40B4-BE49-F238E27FC236}">
                <a16:creationId xmlns:a16="http://schemas.microsoft.com/office/drawing/2014/main" id="{0980CF08-C25D-4077-AD82-78C1E95DA8C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TCP segment format</a:t>
            </a:r>
          </a:p>
        </p:txBody>
      </p:sp>
      <p:sp>
        <p:nvSpPr>
          <p:cNvPr id="510979" name="Rectangle 3">
            <a:extLst>
              <a:ext uri="{FF2B5EF4-FFF2-40B4-BE49-F238E27FC236}">
                <a16:creationId xmlns:a16="http://schemas.microsoft.com/office/drawing/2014/main" id="{8C8F5B00-0E1A-491A-8A7C-9D085D8E426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0" name="Rectangle 4">
            <a:extLst>
              <a:ext uri="{FF2B5EF4-FFF2-40B4-BE49-F238E27FC236}">
                <a16:creationId xmlns:a16="http://schemas.microsoft.com/office/drawing/2014/main" id="{BB61F078-AD93-4E9E-A0ED-E4317530032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1" name="Rectangle 5">
            <a:extLst>
              <a:ext uri="{FF2B5EF4-FFF2-40B4-BE49-F238E27FC236}">
                <a16:creationId xmlns:a16="http://schemas.microsoft.com/office/drawing/2014/main" id="{B4E4D29F-B241-4DD8-823C-D77C0986AAC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2" name="Rectangle 6">
            <a:extLst>
              <a:ext uri="{FF2B5EF4-FFF2-40B4-BE49-F238E27FC236}">
                <a16:creationId xmlns:a16="http://schemas.microsoft.com/office/drawing/2014/main" id="{3E4F52E3-6001-4094-B476-A25D1609C8A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3" name="Rectangle 7">
            <a:extLst>
              <a:ext uri="{FF2B5EF4-FFF2-40B4-BE49-F238E27FC236}">
                <a16:creationId xmlns:a16="http://schemas.microsoft.com/office/drawing/2014/main" id="{4B39364C-5BAA-4C12-920F-AE2D2A898F2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4" name="Rectangle 8">
            <a:extLst>
              <a:ext uri="{FF2B5EF4-FFF2-40B4-BE49-F238E27FC236}">
                <a16:creationId xmlns:a16="http://schemas.microsoft.com/office/drawing/2014/main" id="{4FD73135-0501-4E02-8F46-6EEFC8BFE5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0985" name="Rectangle 9">
            <a:extLst>
              <a:ext uri="{FF2B5EF4-FFF2-40B4-BE49-F238E27FC236}">
                <a16:creationId xmlns:a16="http://schemas.microsoft.com/office/drawing/2014/main" id="{EC412CCA-ED3F-46F1-8D7A-CE9C1FEEDC5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10987" name="Picture 11">
            <a:extLst>
              <a:ext uri="{FF2B5EF4-FFF2-40B4-BE49-F238E27FC236}">
                <a16:creationId xmlns:a16="http://schemas.microsoft.com/office/drawing/2014/main" id="{657F979D-350E-4BEB-84DB-19BC011D2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75" y="1270000"/>
            <a:ext cx="7586663"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ext Box 2">
            <a:extLst>
              <a:ext uri="{FF2B5EF4-FFF2-40B4-BE49-F238E27FC236}">
                <a16:creationId xmlns:a16="http://schemas.microsoft.com/office/drawing/2014/main" id="{EBE72E3B-9328-4657-9750-38F3774D247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22.15</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Control field</a:t>
            </a:r>
          </a:p>
        </p:txBody>
      </p:sp>
      <p:sp>
        <p:nvSpPr>
          <p:cNvPr id="495619" name="Rectangle 3">
            <a:extLst>
              <a:ext uri="{FF2B5EF4-FFF2-40B4-BE49-F238E27FC236}">
                <a16:creationId xmlns:a16="http://schemas.microsoft.com/office/drawing/2014/main" id="{8648982B-08DA-4E90-B31E-5FDD2D0D127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0" name="Rectangle 4">
            <a:extLst>
              <a:ext uri="{FF2B5EF4-FFF2-40B4-BE49-F238E27FC236}">
                <a16:creationId xmlns:a16="http://schemas.microsoft.com/office/drawing/2014/main" id="{E2595B2A-3052-41D1-AE65-B9A383D6235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1" name="Rectangle 5">
            <a:extLst>
              <a:ext uri="{FF2B5EF4-FFF2-40B4-BE49-F238E27FC236}">
                <a16:creationId xmlns:a16="http://schemas.microsoft.com/office/drawing/2014/main" id="{1B73A3D7-2DD0-4D0A-A3A1-A7FF9B3DA04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2" name="Rectangle 6">
            <a:extLst>
              <a:ext uri="{FF2B5EF4-FFF2-40B4-BE49-F238E27FC236}">
                <a16:creationId xmlns:a16="http://schemas.microsoft.com/office/drawing/2014/main" id="{081A1F39-63ED-46E5-9004-F25ACA13845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3" name="Rectangle 7">
            <a:extLst>
              <a:ext uri="{FF2B5EF4-FFF2-40B4-BE49-F238E27FC236}">
                <a16:creationId xmlns:a16="http://schemas.microsoft.com/office/drawing/2014/main" id="{A9BCE2AF-C9E3-4E8A-87DB-D178AE653E4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4" name="Rectangle 8">
            <a:extLst>
              <a:ext uri="{FF2B5EF4-FFF2-40B4-BE49-F238E27FC236}">
                <a16:creationId xmlns:a16="http://schemas.microsoft.com/office/drawing/2014/main" id="{8B1177C0-4E41-4D22-ABB0-80486924167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5" name="Rectangle 9">
            <a:extLst>
              <a:ext uri="{FF2B5EF4-FFF2-40B4-BE49-F238E27FC236}">
                <a16:creationId xmlns:a16="http://schemas.microsoft.com/office/drawing/2014/main" id="{58C2680F-8CC7-4EA6-BD57-44E5C0AFAD2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5626" name="Picture 10">
            <a:extLst>
              <a:ext uri="{FF2B5EF4-FFF2-40B4-BE49-F238E27FC236}">
                <a16:creationId xmlns:a16="http://schemas.microsoft.com/office/drawing/2014/main" id="{643A124F-6BC0-43D3-A956-F4641AC22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316163"/>
            <a:ext cx="86677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a:extLst>
              <a:ext uri="{FF2B5EF4-FFF2-40B4-BE49-F238E27FC236}">
                <a16:creationId xmlns:a16="http://schemas.microsoft.com/office/drawing/2014/main" id="{E3EE34C2-BB6F-4E8E-8CA5-07A72974DEA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22.17</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Four-step connection termination</a:t>
            </a:r>
          </a:p>
        </p:txBody>
      </p:sp>
      <p:sp>
        <p:nvSpPr>
          <p:cNvPr id="497667" name="Rectangle 3">
            <a:extLst>
              <a:ext uri="{FF2B5EF4-FFF2-40B4-BE49-F238E27FC236}">
                <a16:creationId xmlns:a16="http://schemas.microsoft.com/office/drawing/2014/main" id="{4FFB4865-CE19-480A-99BC-E8AB864AD05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68" name="Rectangle 4">
            <a:extLst>
              <a:ext uri="{FF2B5EF4-FFF2-40B4-BE49-F238E27FC236}">
                <a16:creationId xmlns:a16="http://schemas.microsoft.com/office/drawing/2014/main" id="{DB702008-EB24-4BA4-AE32-E351CD1FAA4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69" name="Rectangle 5">
            <a:extLst>
              <a:ext uri="{FF2B5EF4-FFF2-40B4-BE49-F238E27FC236}">
                <a16:creationId xmlns:a16="http://schemas.microsoft.com/office/drawing/2014/main" id="{12234FF7-E311-41F1-8466-050CD4C8400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0" name="Rectangle 6">
            <a:extLst>
              <a:ext uri="{FF2B5EF4-FFF2-40B4-BE49-F238E27FC236}">
                <a16:creationId xmlns:a16="http://schemas.microsoft.com/office/drawing/2014/main" id="{C74F7209-6DEB-4DD8-87A6-7E5B6E36232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1" name="Rectangle 7">
            <a:extLst>
              <a:ext uri="{FF2B5EF4-FFF2-40B4-BE49-F238E27FC236}">
                <a16:creationId xmlns:a16="http://schemas.microsoft.com/office/drawing/2014/main" id="{6F18DDC9-F3E8-454F-953F-34EE1778290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2" name="Rectangle 8">
            <a:extLst>
              <a:ext uri="{FF2B5EF4-FFF2-40B4-BE49-F238E27FC236}">
                <a16:creationId xmlns:a16="http://schemas.microsoft.com/office/drawing/2014/main" id="{0ABBFB64-364C-47B4-85B1-22043916936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3" name="Rectangle 9">
            <a:extLst>
              <a:ext uri="{FF2B5EF4-FFF2-40B4-BE49-F238E27FC236}">
                <a16:creationId xmlns:a16="http://schemas.microsoft.com/office/drawing/2014/main" id="{9B010F69-0BF1-4105-81FA-76ED6741F81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7674" name="Picture 10">
            <a:extLst>
              <a:ext uri="{FF2B5EF4-FFF2-40B4-BE49-F238E27FC236}">
                <a16:creationId xmlns:a16="http://schemas.microsoft.com/office/drawing/2014/main" id="{F7FA0C6F-D378-47FB-8D3D-6EB71982D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1439863"/>
            <a:ext cx="6746875" cy="442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바닥글 개체 틀 5">
            <a:extLst>
              <a:ext uri="{FF2B5EF4-FFF2-40B4-BE49-F238E27FC236}">
                <a16:creationId xmlns:a16="http://schemas.microsoft.com/office/drawing/2014/main" id="{BCDBFF8E-2D2C-4384-B1CD-F535A047CC45}"/>
              </a:ext>
            </a:extLst>
          </p:cNvPr>
          <p:cNvSpPr>
            <a:spLocks noGrp="1"/>
          </p:cNvSpPr>
          <p:nvPr>
            <p:ph type="ftr" sz="quarter" idx="11"/>
          </p:nvPr>
        </p:nvSpPr>
        <p:spPr/>
        <p:txBody>
          <a:bodyPr/>
          <a:lstStyle/>
          <a:p>
            <a:r>
              <a:rPr lang="en-US" altLang="ko-KR"/>
              <a:t>Transport Layer</a:t>
            </a:r>
            <a:endParaRPr lang="en-US" altLang="ko-KR">
              <a:latin typeface="Times New Roman" panose="02020603050405020304" pitchFamily="18" charset="0"/>
            </a:endParaRPr>
          </a:p>
        </p:txBody>
      </p:sp>
      <p:sp>
        <p:nvSpPr>
          <p:cNvPr id="596994" name="Line 2">
            <a:extLst>
              <a:ext uri="{FF2B5EF4-FFF2-40B4-BE49-F238E27FC236}">
                <a16:creationId xmlns:a16="http://schemas.microsoft.com/office/drawing/2014/main" id="{43E7CE40-A87E-43F8-AD08-BDEA15024689}"/>
              </a:ext>
            </a:extLst>
          </p:cNvPr>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6995" name="Line 3">
            <a:extLst>
              <a:ext uri="{FF2B5EF4-FFF2-40B4-BE49-F238E27FC236}">
                <a16:creationId xmlns:a16="http://schemas.microsoft.com/office/drawing/2014/main" id="{129BB122-7114-4A36-85AB-6C944F17C3A3}"/>
              </a:ext>
            </a:extLst>
          </p:cNvPr>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6996" name="Rectangle 4">
            <a:extLst>
              <a:ext uri="{FF2B5EF4-FFF2-40B4-BE49-F238E27FC236}">
                <a16:creationId xmlns:a16="http://schemas.microsoft.com/office/drawing/2014/main" id="{D3908BF7-1D69-468B-A648-3422CC14E2C8}"/>
              </a:ext>
            </a:extLst>
          </p:cNvPr>
          <p:cNvSpPr>
            <a:spLocks noGrp="1" noChangeArrowheads="1"/>
          </p:cNvSpPr>
          <p:nvPr>
            <p:ph type="title"/>
          </p:nvPr>
        </p:nvSpPr>
        <p:spPr/>
        <p:txBody>
          <a:bodyPr/>
          <a:lstStyle/>
          <a:p>
            <a:r>
              <a:rPr lang="en-US" altLang="ko-KR"/>
              <a:t>TCP seq. #</a:t>
            </a:r>
            <a:r>
              <a:rPr lang="en-US" altLang="ko-KR">
                <a:latin typeface="Comic Sans MS" panose="030F0702030302020204" pitchFamily="66" charset="0"/>
              </a:rPr>
              <a:t>’</a:t>
            </a:r>
            <a:r>
              <a:rPr lang="en-US" altLang="ko-KR"/>
              <a:t>s and ACKs</a:t>
            </a:r>
          </a:p>
        </p:txBody>
      </p:sp>
      <p:sp>
        <p:nvSpPr>
          <p:cNvPr id="596997" name="Rectangle 5">
            <a:extLst>
              <a:ext uri="{FF2B5EF4-FFF2-40B4-BE49-F238E27FC236}">
                <a16:creationId xmlns:a16="http://schemas.microsoft.com/office/drawing/2014/main" id="{416AB266-B443-412D-BA7A-9E1B804D3A09}"/>
              </a:ext>
            </a:extLst>
          </p:cNvPr>
          <p:cNvSpPr>
            <a:spLocks noGrp="1" noChangeArrowheads="1"/>
          </p:cNvSpPr>
          <p:nvPr>
            <p:ph type="body" sz="half" idx="1"/>
          </p:nvPr>
        </p:nvSpPr>
        <p:spPr>
          <a:xfrm>
            <a:off x="352425" y="1295400"/>
            <a:ext cx="3257550" cy="4648200"/>
          </a:xfrm>
        </p:spPr>
        <p:txBody>
          <a:bodyPr/>
          <a:lstStyle/>
          <a:p>
            <a:pPr>
              <a:buFont typeface="ZapfDingbats" pitchFamily="82" charset="2"/>
              <a:buNone/>
            </a:pPr>
            <a:r>
              <a:rPr lang="en-US" altLang="ko-KR" sz="2000" u="sng">
                <a:solidFill>
                  <a:srgbClr val="FF0000"/>
                </a:solidFill>
              </a:rPr>
              <a:t>Seq. #</a:t>
            </a:r>
            <a:r>
              <a:rPr lang="en-US" altLang="ko-KR" sz="2000" u="sng">
                <a:solidFill>
                  <a:srgbClr val="FF0000"/>
                </a:solidFill>
                <a:latin typeface="Comic Sans MS" panose="030F0702030302020204" pitchFamily="66" charset="0"/>
              </a:rPr>
              <a:t>’</a:t>
            </a:r>
            <a:r>
              <a:rPr lang="en-US" altLang="ko-KR" sz="2000" u="sng">
                <a:solidFill>
                  <a:srgbClr val="FF0000"/>
                </a:solidFill>
              </a:rPr>
              <a:t>s:</a:t>
            </a:r>
            <a:endParaRPr lang="en-US" altLang="ko-KR" sz="2000"/>
          </a:p>
          <a:p>
            <a:pPr lvl="1"/>
            <a:r>
              <a:rPr lang="en-US" altLang="ko-KR" sz="2000"/>
              <a:t>byte stream </a:t>
            </a:r>
            <a:r>
              <a:rPr lang="en-US" altLang="ko-KR" sz="2000">
                <a:latin typeface="Comic Sans MS" panose="030F0702030302020204" pitchFamily="66" charset="0"/>
              </a:rPr>
              <a:t>“</a:t>
            </a:r>
            <a:r>
              <a:rPr lang="en-US" altLang="ko-KR" sz="2000"/>
              <a:t>number</a:t>
            </a:r>
            <a:r>
              <a:rPr lang="en-US" altLang="ko-KR" sz="2000">
                <a:latin typeface="Comic Sans MS" panose="030F0702030302020204" pitchFamily="66" charset="0"/>
              </a:rPr>
              <a:t>”</a:t>
            </a:r>
            <a:r>
              <a:rPr lang="en-US" altLang="ko-KR" sz="2000"/>
              <a:t> of first byte in segment</a:t>
            </a:r>
            <a:r>
              <a:rPr lang="en-US" altLang="ko-KR" sz="2000">
                <a:latin typeface="Comic Sans MS" panose="030F0702030302020204" pitchFamily="66" charset="0"/>
              </a:rPr>
              <a:t>’</a:t>
            </a:r>
            <a:r>
              <a:rPr lang="en-US" altLang="ko-KR" sz="2000"/>
              <a:t>s data</a:t>
            </a:r>
            <a:endParaRPr lang="en-US" altLang="ko-KR" sz="1800"/>
          </a:p>
          <a:p>
            <a:pPr>
              <a:buFont typeface="ZapfDingbats" pitchFamily="82" charset="2"/>
              <a:buNone/>
            </a:pPr>
            <a:r>
              <a:rPr lang="en-US" altLang="ko-KR" sz="2000" u="sng">
                <a:solidFill>
                  <a:srgbClr val="FF0000"/>
                </a:solidFill>
              </a:rPr>
              <a:t>ACKs:</a:t>
            </a:r>
            <a:endParaRPr lang="en-US" altLang="ko-KR" sz="2000"/>
          </a:p>
          <a:p>
            <a:pPr lvl="1"/>
            <a:r>
              <a:rPr lang="en-US" altLang="ko-KR" sz="2000"/>
              <a:t>seq # of next byte expected from other side</a:t>
            </a:r>
          </a:p>
          <a:p>
            <a:pPr lvl="1"/>
            <a:r>
              <a:rPr lang="en-US" altLang="ko-KR" sz="2000"/>
              <a:t>cumulative ACK</a:t>
            </a:r>
          </a:p>
          <a:p>
            <a:pPr>
              <a:buFont typeface="ZapfDingbats" pitchFamily="82" charset="2"/>
              <a:buNone/>
            </a:pPr>
            <a:r>
              <a:rPr lang="en-US" altLang="ko-KR" sz="2000">
                <a:solidFill>
                  <a:srgbClr val="FF0000"/>
                </a:solidFill>
              </a:rPr>
              <a:t>Q:</a:t>
            </a:r>
            <a:r>
              <a:rPr lang="en-US" altLang="ko-KR" sz="2000"/>
              <a:t> how receiver handles out-of-order segments</a:t>
            </a:r>
          </a:p>
          <a:p>
            <a:pPr lvl="1"/>
            <a:r>
              <a:rPr lang="en-US" altLang="ko-KR" sz="2000"/>
              <a:t>A: TCP spec doesn</a:t>
            </a:r>
            <a:r>
              <a:rPr lang="en-US" altLang="ko-KR" sz="2000">
                <a:latin typeface="Comic Sans MS" panose="030F0702030302020204" pitchFamily="66" charset="0"/>
              </a:rPr>
              <a:t>’</a:t>
            </a:r>
            <a:r>
              <a:rPr lang="en-US" altLang="ko-KR" sz="2000"/>
              <a:t>t say, - up to implementor</a:t>
            </a:r>
          </a:p>
        </p:txBody>
      </p:sp>
      <p:graphicFrame>
        <p:nvGraphicFramePr>
          <p:cNvPr id="596998" name="Object 6">
            <a:extLst>
              <a:ext uri="{FF2B5EF4-FFF2-40B4-BE49-F238E27FC236}">
                <a16:creationId xmlns:a16="http://schemas.microsoft.com/office/drawing/2014/main" id="{A31539F9-A179-46BD-A9AB-BCE08F3C826F}"/>
              </a:ext>
            </a:extLst>
          </p:cNvPr>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601094" name="Clip" r:id="rId4" imgW="1305000" imgH="1085760" progId="MS_ClipArt_Gallery.2">
                  <p:embed/>
                </p:oleObj>
              </mc:Choice>
              <mc:Fallback>
                <p:oleObj name="Clip" r:id="rId4" imgW="1305000" imgH="1085760" progId="MS_ClipArt_Gallery.2">
                  <p:embed/>
                  <p:pic>
                    <p:nvPicPr>
                      <p:cNvPr id="596998" name="Object 6">
                        <a:extLst>
                          <a:ext uri="{FF2B5EF4-FFF2-40B4-BE49-F238E27FC236}">
                            <a16:creationId xmlns:a16="http://schemas.microsoft.com/office/drawing/2014/main" id="{A31539F9-A179-46BD-A9AB-BCE08F3C8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9" name="Object 7">
            <a:extLst>
              <a:ext uri="{FF2B5EF4-FFF2-40B4-BE49-F238E27FC236}">
                <a16:creationId xmlns:a16="http://schemas.microsoft.com/office/drawing/2014/main" id="{AD020117-667F-48DF-9BAA-A0A86201EAD6}"/>
              </a:ext>
            </a:extLst>
          </p:cNvPr>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601095" name="Clip" r:id="rId6" imgW="1305000" imgH="1085760" progId="MS_ClipArt_Gallery.2">
                  <p:embed/>
                </p:oleObj>
              </mc:Choice>
              <mc:Fallback>
                <p:oleObj name="Clip" r:id="rId6" imgW="1305000" imgH="1085760" progId="MS_ClipArt_Gallery.2">
                  <p:embed/>
                  <p:pic>
                    <p:nvPicPr>
                      <p:cNvPr id="596999" name="Object 7">
                        <a:extLst>
                          <a:ext uri="{FF2B5EF4-FFF2-40B4-BE49-F238E27FC236}">
                            <a16:creationId xmlns:a16="http://schemas.microsoft.com/office/drawing/2014/main" id="{AD020117-667F-48DF-9BAA-A0A86201EA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7000" name="Text Box 8">
            <a:extLst>
              <a:ext uri="{FF2B5EF4-FFF2-40B4-BE49-F238E27FC236}">
                <a16:creationId xmlns:a16="http://schemas.microsoft.com/office/drawing/2014/main" id="{F990D025-22E7-4ECE-8E64-67E80E5062F8}"/>
              </a:ext>
            </a:extLst>
          </p:cNvPr>
          <p:cNvSpPr txBox="1">
            <a:spLocks noChangeArrowheads="1"/>
          </p:cNvSpPr>
          <p:nvPr/>
        </p:nvSpPr>
        <p:spPr bwMode="auto">
          <a:xfrm>
            <a:off x="4783138" y="1460500"/>
            <a:ext cx="9350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b="0">
                <a:latin typeface="Comic Sans MS" panose="030F0702030302020204" pitchFamily="66" charset="0"/>
                <a:ea typeface="굴림" panose="020B0600000101010101" pitchFamily="50" charset="-127"/>
              </a:rPr>
              <a:t>Host A</a:t>
            </a:r>
            <a:endParaRPr lang="en-US" altLang="ko-KR" sz="1000" b="0">
              <a:latin typeface="Times New Roman" panose="02020603050405020304" pitchFamily="18" charset="0"/>
              <a:ea typeface="굴림" panose="020B0600000101010101" pitchFamily="50" charset="-127"/>
            </a:endParaRPr>
          </a:p>
        </p:txBody>
      </p:sp>
      <p:sp>
        <p:nvSpPr>
          <p:cNvPr id="597001" name="Text Box 9">
            <a:extLst>
              <a:ext uri="{FF2B5EF4-FFF2-40B4-BE49-F238E27FC236}">
                <a16:creationId xmlns:a16="http://schemas.microsoft.com/office/drawing/2014/main" id="{C4EB6BCE-F446-4D59-A3C1-82CC59DAB865}"/>
              </a:ext>
            </a:extLst>
          </p:cNvPr>
          <p:cNvSpPr txBox="1">
            <a:spLocks noChangeArrowheads="1"/>
          </p:cNvSpPr>
          <p:nvPr/>
        </p:nvSpPr>
        <p:spPr bwMode="auto">
          <a:xfrm>
            <a:off x="6775450" y="1450975"/>
            <a:ext cx="912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b="0">
                <a:latin typeface="Comic Sans MS" panose="030F0702030302020204" pitchFamily="66" charset="0"/>
                <a:ea typeface="굴림" panose="020B0600000101010101" pitchFamily="50" charset="-127"/>
              </a:rPr>
              <a:t>Host B</a:t>
            </a:r>
            <a:endParaRPr lang="en-US" altLang="ko-KR" sz="1000" b="0">
              <a:latin typeface="Times New Roman" panose="02020603050405020304" pitchFamily="18" charset="0"/>
              <a:ea typeface="굴림" panose="020B0600000101010101" pitchFamily="50" charset="-127"/>
            </a:endParaRPr>
          </a:p>
        </p:txBody>
      </p:sp>
      <p:sp>
        <p:nvSpPr>
          <p:cNvPr id="597002" name="Text Box 10">
            <a:extLst>
              <a:ext uri="{FF2B5EF4-FFF2-40B4-BE49-F238E27FC236}">
                <a16:creationId xmlns:a16="http://schemas.microsoft.com/office/drawing/2014/main" id="{035351A8-E645-4646-B932-9BF44C3C3EBA}"/>
              </a:ext>
            </a:extLst>
          </p:cNvPr>
          <p:cNvSpPr txBox="1">
            <a:spLocks noChangeArrowheads="1"/>
          </p:cNvSpPr>
          <p:nvPr/>
        </p:nvSpPr>
        <p:spPr bwMode="auto">
          <a:xfrm rot="706751">
            <a:off x="4981575" y="2220913"/>
            <a:ext cx="24177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1400" b="0">
                <a:latin typeface="Arial" panose="020B0604020202020204" pitchFamily="34" charset="0"/>
                <a:ea typeface="굴림" panose="020B0600000101010101" pitchFamily="50" charset="-127"/>
              </a:rPr>
              <a:t>Seq=42, ACK=79, data = ‘C’</a:t>
            </a:r>
            <a:endParaRPr lang="en-US" altLang="ko-KR" sz="1000" b="0">
              <a:latin typeface="Times New Roman" panose="02020603050405020304" pitchFamily="18" charset="0"/>
              <a:ea typeface="굴림" panose="020B0600000101010101" pitchFamily="50" charset="-127"/>
            </a:endParaRPr>
          </a:p>
        </p:txBody>
      </p:sp>
      <p:sp>
        <p:nvSpPr>
          <p:cNvPr id="597003" name="Text Box 11">
            <a:extLst>
              <a:ext uri="{FF2B5EF4-FFF2-40B4-BE49-F238E27FC236}">
                <a16:creationId xmlns:a16="http://schemas.microsoft.com/office/drawing/2014/main" id="{15971A80-E0C5-44AA-A5BB-D85DA70AC52C}"/>
              </a:ext>
            </a:extLst>
          </p:cNvPr>
          <p:cNvSpPr txBox="1">
            <a:spLocks noChangeArrowheads="1"/>
          </p:cNvSpPr>
          <p:nvPr/>
        </p:nvSpPr>
        <p:spPr bwMode="auto">
          <a:xfrm rot="-844223">
            <a:off x="5037138" y="3278188"/>
            <a:ext cx="2417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1400" b="0">
                <a:latin typeface="Arial" panose="020B0604020202020204" pitchFamily="34" charset="0"/>
                <a:ea typeface="굴림" panose="020B0600000101010101" pitchFamily="50" charset="-127"/>
              </a:rPr>
              <a:t>Seq=79, ACK=43, data = ‘C’</a:t>
            </a:r>
            <a:endParaRPr lang="en-US" altLang="ko-KR" sz="1000" b="0">
              <a:latin typeface="Times New Roman" panose="02020603050405020304" pitchFamily="18" charset="0"/>
              <a:ea typeface="굴림" panose="020B0600000101010101" pitchFamily="50" charset="-127"/>
            </a:endParaRPr>
          </a:p>
        </p:txBody>
      </p:sp>
      <p:sp>
        <p:nvSpPr>
          <p:cNvPr id="597004" name="Text Box 12">
            <a:extLst>
              <a:ext uri="{FF2B5EF4-FFF2-40B4-BE49-F238E27FC236}">
                <a16:creationId xmlns:a16="http://schemas.microsoft.com/office/drawing/2014/main" id="{729AA7D6-C5B2-4D0C-85A2-68DADF0934C0}"/>
              </a:ext>
            </a:extLst>
          </p:cNvPr>
          <p:cNvSpPr txBox="1">
            <a:spLocks noChangeArrowheads="1"/>
          </p:cNvSpPr>
          <p:nvPr/>
        </p:nvSpPr>
        <p:spPr bwMode="auto">
          <a:xfrm rot="683987">
            <a:off x="5099050" y="4519613"/>
            <a:ext cx="1565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b="0">
                <a:latin typeface="Arial" panose="020B0604020202020204" pitchFamily="34" charset="0"/>
                <a:ea typeface="굴림" panose="020B0600000101010101" pitchFamily="50" charset="-127"/>
              </a:rPr>
              <a:t>Seq=43, ACK=80</a:t>
            </a:r>
            <a:endParaRPr lang="en-US" altLang="ko-KR" sz="1000" b="0">
              <a:latin typeface="Times New Roman" panose="02020603050405020304" pitchFamily="18" charset="0"/>
              <a:ea typeface="굴림" panose="020B0600000101010101" pitchFamily="50" charset="-127"/>
            </a:endParaRPr>
          </a:p>
        </p:txBody>
      </p:sp>
      <p:sp>
        <p:nvSpPr>
          <p:cNvPr id="597005" name="Text Box 13">
            <a:extLst>
              <a:ext uri="{FF2B5EF4-FFF2-40B4-BE49-F238E27FC236}">
                <a16:creationId xmlns:a16="http://schemas.microsoft.com/office/drawing/2014/main" id="{B155D8D5-9E9E-41A5-B66F-64F388C6725E}"/>
              </a:ext>
            </a:extLst>
          </p:cNvPr>
          <p:cNvSpPr txBox="1">
            <a:spLocks noChangeArrowheads="1"/>
          </p:cNvSpPr>
          <p:nvPr/>
        </p:nvSpPr>
        <p:spPr bwMode="auto">
          <a:xfrm>
            <a:off x="4022725" y="1931988"/>
            <a:ext cx="70326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1600" b="0">
                <a:latin typeface="Comic Sans MS" panose="030F0702030302020204" pitchFamily="66" charset="0"/>
                <a:ea typeface="굴림" panose="020B0600000101010101" pitchFamily="50" charset="-127"/>
              </a:rPr>
              <a:t>User</a:t>
            </a:r>
          </a:p>
          <a:p>
            <a:pPr algn="ctr"/>
            <a:r>
              <a:rPr lang="en-US" altLang="ko-KR" sz="1600" b="0">
                <a:latin typeface="Comic Sans MS" panose="030F0702030302020204" pitchFamily="66" charset="0"/>
                <a:ea typeface="굴림" panose="020B0600000101010101" pitchFamily="50" charset="-127"/>
              </a:rPr>
              <a:t>types</a:t>
            </a:r>
          </a:p>
          <a:p>
            <a:pPr algn="ctr"/>
            <a:r>
              <a:rPr lang="en-US" altLang="ko-KR" sz="1600" b="0">
                <a:latin typeface="Comic Sans MS" panose="030F0702030302020204" pitchFamily="66" charset="0"/>
                <a:ea typeface="굴림" panose="020B0600000101010101" pitchFamily="50" charset="-127"/>
              </a:rPr>
              <a:t>‘C’</a:t>
            </a:r>
            <a:endParaRPr lang="en-US" altLang="ko-KR" sz="1000" b="0">
              <a:latin typeface="Times New Roman" panose="02020603050405020304" pitchFamily="18" charset="0"/>
              <a:ea typeface="굴림" panose="020B0600000101010101" pitchFamily="50" charset="-127"/>
            </a:endParaRPr>
          </a:p>
        </p:txBody>
      </p:sp>
      <p:sp>
        <p:nvSpPr>
          <p:cNvPr id="597006" name="Text Box 14">
            <a:extLst>
              <a:ext uri="{FF2B5EF4-FFF2-40B4-BE49-F238E27FC236}">
                <a16:creationId xmlns:a16="http://schemas.microsoft.com/office/drawing/2014/main" id="{A5E76B0B-A5E5-4D3F-8157-4EB1E2AAA9EA}"/>
              </a:ext>
            </a:extLst>
          </p:cNvPr>
          <p:cNvSpPr txBox="1">
            <a:spLocks noChangeArrowheads="1"/>
          </p:cNvSpPr>
          <p:nvPr/>
        </p:nvSpPr>
        <p:spPr bwMode="auto">
          <a:xfrm>
            <a:off x="3800475" y="4046538"/>
            <a:ext cx="11557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1600" b="0">
                <a:latin typeface="Comic Sans MS" panose="030F0702030302020204" pitchFamily="66" charset="0"/>
                <a:ea typeface="굴림" panose="020B0600000101010101" pitchFamily="50" charset="-127"/>
              </a:rPr>
              <a:t>host ACKs</a:t>
            </a:r>
          </a:p>
          <a:p>
            <a:pPr algn="ctr"/>
            <a:r>
              <a:rPr lang="en-US" altLang="ko-KR" sz="1600" b="0">
                <a:latin typeface="Comic Sans MS" panose="030F0702030302020204" pitchFamily="66" charset="0"/>
                <a:ea typeface="굴림" panose="020B0600000101010101" pitchFamily="50" charset="-127"/>
              </a:rPr>
              <a:t>receipt </a:t>
            </a:r>
          </a:p>
          <a:p>
            <a:pPr algn="ctr"/>
            <a:r>
              <a:rPr lang="en-US" altLang="ko-KR" sz="1600" b="0">
                <a:latin typeface="Comic Sans MS" panose="030F0702030302020204" pitchFamily="66" charset="0"/>
                <a:ea typeface="굴림" panose="020B0600000101010101" pitchFamily="50" charset="-127"/>
              </a:rPr>
              <a:t>of echoed</a:t>
            </a:r>
          </a:p>
          <a:p>
            <a:pPr algn="ctr"/>
            <a:r>
              <a:rPr lang="en-US" altLang="ko-KR" sz="1600" b="0">
                <a:latin typeface="Comic Sans MS" panose="030F0702030302020204" pitchFamily="66" charset="0"/>
                <a:ea typeface="굴림" panose="020B0600000101010101" pitchFamily="50" charset="-127"/>
              </a:rPr>
              <a:t>‘C’</a:t>
            </a:r>
            <a:endParaRPr lang="en-US" altLang="ko-KR" sz="1000" b="0">
              <a:latin typeface="Times New Roman" panose="02020603050405020304" pitchFamily="18" charset="0"/>
              <a:ea typeface="굴림" panose="020B0600000101010101" pitchFamily="50" charset="-127"/>
            </a:endParaRPr>
          </a:p>
        </p:txBody>
      </p:sp>
      <p:sp>
        <p:nvSpPr>
          <p:cNvPr id="597007" name="Text Box 15">
            <a:extLst>
              <a:ext uri="{FF2B5EF4-FFF2-40B4-BE49-F238E27FC236}">
                <a16:creationId xmlns:a16="http://schemas.microsoft.com/office/drawing/2014/main" id="{4E0C3B6B-DCC9-40E7-932B-DEE4EC5FA629}"/>
              </a:ext>
            </a:extLst>
          </p:cNvPr>
          <p:cNvSpPr txBox="1">
            <a:spLocks noChangeArrowheads="1"/>
          </p:cNvSpPr>
          <p:nvPr/>
        </p:nvSpPr>
        <p:spPr bwMode="auto">
          <a:xfrm>
            <a:off x="7496175" y="2589213"/>
            <a:ext cx="11557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sz="1600" b="0">
                <a:latin typeface="Comic Sans MS" panose="030F0702030302020204" pitchFamily="66" charset="0"/>
                <a:ea typeface="굴림" panose="020B0600000101010101" pitchFamily="50" charset="-127"/>
              </a:rPr>
              <a:t>host ACKs</a:t>
            </a:r>
          </a:p>
          <a:p>
            <a:pPr algn="ctr"/>
            <a:r>
              <a:rPr lang="en-US" altLang="ko-KR" sz="1600" b="0">
                <a:latin typeface="Comic Sans MS" panose="030F0702030302020204" pitchFamily="66" charset="0"/>
                <a:ea typeface="굴림" panose="020B0600000101010101" pitchFamily="50" charset="-127"/>
              </a:rPr>
              <a:t>receipt of</a:t>
            </a:r>
          </a:p>
          <a:p>
            <a:pPr algn="ctr"/>
            <a:r>
              <a:rPr lang="en-US" altLang="ko-KR" sz="1600" b="0">
                <a:latin typeface="Comic Sans MS" panose="030F0702030302020204" pitchFamily="66" charset="0"/>
                <a:ea typeface="굴림" panose="020B0600000101010101" pitchFamily="50" charset="-127"/>
              </a:rPr>
              <a:t>‘C’, echoes</a:t>
            </a:r>
          </a:p>
          <a:p>
            <a:pPr algn="ctr"/>
            <a:r>
              <a:rPr lang="en-US" altLang="ko-KR" sz="1600" b="0">
                <a:latin typeface="Comic Sans MS" panose="030F0702030302020204" pitchFamily="66" charset="0"/>
                <a:ea typeface="굴림" panose="020B0600000101010101" pitchFamily="50" charset="-127"/>
              </a:rPr>
              <a:t>back ‘C’</a:t>
            </a:r>
            <a:endParaRPr lang="en-US" altLang="ko-KR" sz="1000" b="0">
              <a:latin typeface="Times New Roman" panose="02020603050405020304" pitchFamily="18" charset="0"/>
              <a:ea typeface="굴림" panose="020B0600000101010101" pitchFamily="50" charset="-127"/>
            </a:endParaRPr>
          </a:p>
        </p:txBody>
      </p:sp>
      <p:sp>
        <p:nvSpPr>
          <p:cNvPr id="597008" name="Line 16">
            <a:extLst>
              <a:ext uri="{FF2B5EF4-FFF2-40B4-BE49-F238E27FC236}">
                <a16:creationId xmlns:a16="http://schemas.microsoft.com/office/drawing/2014/main" id="{6ED1F251-5EE4-40BF-A204-0642B457A9B2}"/>
              </a:ext>
            </a:extLst>
          </p:cNvPr>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7009" name="Line 17">
            <a:extLst>
              <a:ext uri="{FF2B5EF4-FFF2-40B4-BE49-F238E27FC236}">
                <a16:creationId xmlns:a16="http://schemas.microsoft.com/office/drawing/2014/main" id="{98368DFA-3D48-4DA7-B8CF-359AD0EC6601}"/>
              </a:ext>
            </a:extLst>
          </p:cNvPr>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597010" name="Group 18">
            <a:extLst>
              <a:ext uri="{FF2B5EF4-FFF2-40B4-BE49-F238E27FC236}">
                <a16:creationId xmlns:a16="http://schemas.microsoft.com/office/drawing/2014/main" id="{E30133CB-2A1E-4AC5-94C4-25F88F9C6F26}"/>
              </a:ext>
            </a:extLst>
          </p:cNvPr>
          <p:cNvGrpSpPr>
            <a:grpSpLocks/>
          </p:cNvGrpSpPr>
          <p:nvPr/>
        </p:nvGrpSpPr>
        <p:grpSpPr bwMode="auto">
          <a:xfrm>
            <a:off x="8293100" y="5527675"/>
            <a:ext cx="658813" cy="366713"/>
            <a:chOff x="3304" y="3530"/>
            <a:chExt cx="415" cy="231"/>
          </a:xfrm>
        </p:grpSpPr>
        <p:sp>
          <p:nvSpPr>
            <p:cNvPr id="597011" name="Rectangle 19">
              <a:extLst>
                <a:ext uri="{FF2B5EF4-FFF2-40B4-BE49-F238E27FC236}">
                  <a16:creationId xmlns:a16="http://schemas.microsoft.com/office/drawing/2014/main" id="{C60504DC-EC66-4F81-AF22-ACB3DFC6C2D4}"/>
                </a:ext>
              </a:extLst>
            </p:cNvPr>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97012" name="Text Box 20">
              <a:extLst>
                <a:ext uri="{FF2B5EF4-FFF2-40B4-BE49-F238E27FC236}">
                  <a16:creationId xmlns:a16="http://schemas.microsoft.com/office/drawing/2014/main" id="{2335F512-77C4-486D-87BF-2F3CA623AE9E}"/>
                </a:ext>
              </a:extLst>
            </p:cNvPr>
            <p:cNvSpPr txBox="1">
              <a:spLocks noChangeArrowheads="1"/>
            </p:cNvSpPr>
            <p:nvPr/>
          </p:nvSpPr>
          <p:spPr bwMode="auto">
            <a:xfrm>
              <a:off x="3304" y="3530"/>
              <a:ext cx="4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b="0">
                  <a:solidFill>
                    <a:srgbClr val="FF0000"/>
                  </a:solidFill>
                  <a:latin typeface="Comic Sans MS" panose="030F0702030302020204" pitchFamily="66" charset="0"/>
                  <a:ea typeface="굴림" panose="020B0600000101010101" pitchFamily="50" charset="-127"/>
                </a:rPr>
                <a:t>time</a:t>
              </a:r>
              <a:endParaRPr lang="en-US" altLang="ko-KR" sz="1000" b="0">
                <a:latin typeface="Times New Roman" panose="02020603050405020304" pitchFamily="18" charset="0"/>
                <a:ea typeface="굴림" panose="020B0600000101010101" pitchFamily="50" charset="-127"/>
              </a:endParaRPr>
            </a:p>
          </p:txBody>
        </p:sp>
      </p:grpSp>
      <p:sp>
        <p:nvSpPr>
          <p:cNvPr id="597013" name="Text Box 21">
            <a:extLst>
              <a:ext uri="{FF2B5EF4-FFF2-40B4-BE49-F238E27FC236}">
                <a16:creationId xmlns:a16="http://schemas.microsoft.com/office/drawing/2014/main" id="{2F6860CC-FED1-4FEB-AD9D-0A1B227DAE96}"/>
              </a:ext>
            </a:extLst>
          </p:cNvPr>
          <p:cNvSpPr txBox="1">
            <a:spLocks noChangeArrowheads="1"/>
          </p:cNvSpPr>
          <p:nvPr/>
        </p:nvSpPr>
        <p:spPr bwMode="auto">
          <a:xfrm>
            <a:off x="5392738" y="5794375"/>
            <a:ext cx="251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ko-KR" b="0">
                <a:latin typeface="Comic Sans MS" panose="030F0702030302020204" pitchFamily="66" charset="0"/>
                <a:ea typeface="굴림" panose="020B0600000101010101" pitchFamily="50" charset="-127"/>
              </a:rPr>
              <a:t>simple telnet scenario</a:t>
            </a:r>
            <a:endParaRPr lang="en-US" altLang="ko-KR" sz="1000" b="0">
              <a:latin typeface="Times New Roman" panose="02020603050405020304" pitchFamily="18" charset="0"/>
              <a:ea typeface="굴림" panose="020B0600000101010101" pitchFamily="50" charset="-127"/>
            </a:endParaRPr>
          </a:p>
        </p:txBody>
      </p:sp>
    </p:spTree>
    <p:extLst>
      <p:ext uri="{BB962C8B-B14F-4D97-AF65-F5344CB8AC3E}">
        <p14:creationId xmlns:p14="http://schemas.microsoft.com/office/powerpoint/2010/main" val="927447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a:extLst>
              <a:ext uri="{FF2B5EF4-FFF2-40B4-BE49-F238E27FC236}">
                <a16:creationId xmlns:a16="http://schemas.microsoft.com/office/drawing/2014/main" id="{518A5CA1-F58A-4422-B46E-1DBED357ACA0}"/>
              </a:ext>
            </a:extLst>
          </p:cNvPr>
          <p:cNvSpPr txBox="1">
            <a:spLocks noChangeArrowheads="1"/>
          </p:cNvSpPr>
          <p:nvPr/>
        </p:nvSpPr>
        <p:spPr bwMode="auto">
          <a:xfrm>
            <a:off x="152400" y="228600"/>
            <a:ext cx="350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22.4  </a:t>
            </a:r>
            <a:r>
              <a:rPr lang="en-US" altLang="ko-KR" sz="2400" i="1">
                <a:effectLst>
                  <a:outerShdw blurRad="38100" dist="38100" dir="2700000" algn="tl">
                    <a:srgbClr val="C0C0C0"/>
                  </a:outerShdw>
                </a:effectLst>
                <a:latin typeface="Times New Roman" panose="02020603050405020304" pitchFamily="18" charset="0"/>
                <a:ea typeface="굴림" panose="020B0600000101010101" pitchFamily="50" charset="-127"/>
              </a:rPr>
              <a:t>States for TCP</a:t>
            </a:r>
          </a:p>
        </p:txBody>
      </p:sp>
      <p:graphicFrame>
        <p:nvGraphicFramePr>
          <p:cNvPr id="534690" name="Group 162">
            <a:extLst>
              <a:ext uri="{FF2B5EF4-FFF2-40B4-BE49-F238E27FC236}">
                <a16:creationId xmlns:a16="http://schemas.microsoft.com/office/drawing/2014/main" id="{F4305206-872A-467B-BFCD-DFA1412888D9}"/>
              </a:ext>
            </a:extLst>
          </p:cNvPr>
          <p:cNvGraphicFramePr>
            <a:graphicFrameLocks noGrp="1"/>
          </p:cNvGraphicFramePr>
          <p:nvPr/>
        </p:nvGraphicFramePr>
        <p:xfrm>
          <a:off x="304800" y="762000"/>
          <a:ext cx="8458200" cy="5262563"/>
        </p:xfrm>
        <a:graphic>
          <a:graphicData uri="http://schemas.openxmlformats.org/drawingml/2006/table">
            <a:tbl>
              <a:tblPr/>
              <a:tblGrid>
                <a:gridCol w="1981200">
                  <a:extLst>
                    <a:ext uri="{9D8B030D-6E8A-4147-A177-3AD203B41FA5}">
                      <a16:colId xmlns:a16="http://schemas.microsoft.com/office/drawing/2014/main" val="3219330240"/>
                    </a:ext>
                  </a:extLst>
                </a:gridCol>
                <a:gridCol w="6477000">
                  <a:extLst>
                    <a:ext uri="{9D8B030D-6E8A-4147-A177-3AD203B41FA5}">
                      <a16:colId xmlns:a16="http://schemas.microsoft.com/office/drawing/2014/main" val="4241275479"/>
                    </a:ext>
                  </a:extLst>
                </a:gridCol>
              </a:tblGrid>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State </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Description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238008804"/>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CLOSED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There is no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94235447"/>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LISTEN</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server is waiting for calls from the client.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909311101"/>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SYN-SENT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A connection request is sent; waiting for acknowledgment.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50850381"/>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SYN-RCVD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A connection request is received.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298923337"/>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ESTABLISHED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Connection is established.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662545979"/>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FIN-WAIT-1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application has requested the closing of the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679244131"/>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FIN-WAIT-2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other side has accepted the closing of the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83090050"/>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TIME-WAIT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Waiting for retransmitted segments to die.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445438704"/>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CLOSE-WAIT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server is waiting for the application to close.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614178808"/>
                  </a:ext>
                </a:extLst>
              </a:tr>
              <a:tr h="449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LAST-ACK</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server is waiting for the last acknowledgment.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17587795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99A39841-6161-4A19-B70F-4D601FD53E8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3" name="Rectangle 3">
            <a:extLst>
              <a:ext uri="{FF2B5EF4-FFF2-40B4-BE49-F238E27FC236}">
                <a16:creationId xmlns:a16="http://schemas.microsoft.com/office/drawing/2014/main" id="{76655830-81F8-4B2D-8A52-E4EB23F1D32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4" name="Rectangle 4">
            <a:extLst>
              <a:ext uri="{FF2B5EF4-FFF2-40B4-BE49-F238E27FC236}">
                <a16:creationId xmlns:a16="http://schemas.microsoft.com/office/drawing/2014/main" id="{719C940C-665B-4443-8051-76A7282F4F8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5" name="Rectangle 5">
            <a:extLst>
              <a:ext uri="{FF2B5EF4-FFF2-40B4-BE49-F238E27FC236}">
                <a16:creationId xmlns:a16="http://schemas.microsoft.com/office/drawing/2014/main" id="{A782A056-B4B3-432C-9AF3-65F8F5DA2C4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6" name="Rectangle 6">
            <a:extLst>
              <a:ext uri="{FF2B5EF4-FFF2-40B4-BE49-F238E27FC236}">
                <a16:creationId xmlns:a16="http://schemas.microsoft.com/office/drawing/2014/main" id="{6027B3F2-F01B-408D-A0C6-BFFC7982AA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7" name="Rectangle 7">
            <a:extLst>
              <a:ext uri="{FF2B5EF4-FFF2-40B4-BE49-F238E27FC236}">
                <a16:creationId xmlns:a16="http://schemas.microsoft.com/office/drawing/2014/main" id="{404B5607-2E8E-403B-8CEF-FF31551F693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8" name="Rectangle 8">
            <a:extLst>
              <a:ext uri="{FF2B5EF4-FFF2-40B4-BE49-F238E27FC236}">
                <a16:creationId xmlns:a16="http://schemas.microsoft.com/office/drawing/2014/main" id="{5EB3B20A-12FE-4467-B597-2C7AA45149C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17129" name="Text Box 9">
            <a:extLst>
              <a:ext uri="{FF2B5EF4-FFF2-40B4-BE49-F238E27FC236}">
                <a16:creationId xmlns:a16="http://schemas.microsoft.com/office/drawing/2014/main" id="{2D921E49-D931-439E-AA91-C743F6F7416A}"/>
              </a:ext>
            </a:extLst>
          </p:cNvPr>
          <p:cNvSpPr txBox="1">
            <a:spLocks noChangeArrowheads="1"/>
          </p:cNvSpPr>
          <p:nvPr/>
        </p:nvSpPr>
        <p:spPr bwMode="auto">
          <a:xfrm>
            <a:off x="1279525" y="-9525"/>
            <a:ext cx="158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a:latin typeface="Times New Roman" panose="02020603050405020304" pitchFamily="18" charset="0"/>
                <a:ea typeface="굴림" panose="020B0600000101010101" pitchFamily="50" charset="-127"/>
              </a:rPr>
              <a:t>Chapters</a:t>
            </a:r>
          </a:p>
        </p:txBody>
      </p:sp>
      <p:sp>
        <p:nvSpPr>
          <p:cNvPr id="517130" name="Text Box 10">
            <a:extLst>
              <a:ext uri="{FF2B5EF4-FFF2-40B4-BE49-F238E27FC236}">
                <a16:creationId xmlns:a16="http://schemas.microsoft.com/office/drawing/2014/main" id="{F1DB75B7-840D-4C75-803F-D2B98A13C9B0}"/>
              </a:ext>
            </a:extLst>
          </p:cNvPr>
          <p:cNvSpPr txBox="1">
            <a:spLocks noChangeArrowheads="1"/>
          </p:cNvSpPr>
          <p:nvPr/>
        </p:nvSpPr>
        <p:spPr bwMode="auto">
          <a:xfrm>
            <a:off x="609600" y="1485900"/>
            <a:ext cx="6084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i="1">
                <a:solidFill>
                  <a:schemeClr val="folHlink"/>
                </a:solidFill>
                <a:latin typeface="Times New Roman" panose="02020603050405020304" pitchFamily="18" charset="0"/>
                <a:ea typeface="굴림" panose="020B0600000101010101" pitchFamily="50" charset="-127"/>
              </a:rPr>
              <a:t>Chapter 22</a:t>
            </a:r>
            <a:r>
              <a:rPr lang="en-US" altLang="ko-KR" sz="2800" i="1">
                <a:latin typeface="Times New Roman" panose="02020603050405020304" pitchFamily="18" charset="0"/>
                <a:ea typeface="굴림" panose="020B0600000101010101" pitchFamily="50" charset="-127"/>
              </a:rPr>
              <a:t> 	Process-to-Process Delivery</a:t>
            </a:r>
          </a:p>
        </p:txBody>
      </p:sp>
      <p:sp>
        <p:nvSpPr>
          <p:cNvPr id="517131" name="Text Box 11">
            <a:extLst>
              <a:ext uri="{FF2B5EF4-FFF2-40B4-BE49-F238E27FC236}">
                <a16:creationId xmlns:a16="http://schemas.microsoft.com/office/drawing/2014/main" id="{04DD86C6-E219-4B12-9BAA-BE4C8163FD39}"/>
              </a:ext>
            </a:extLst>
          </p:cNvPr>
          <p:cNvSpPr txBox="1">
            <a:spLocks noChangeArrowheads="1"/>
          </p:cNvSpPr>
          <p:nvPr/>
        </p:nvSpPr>
        <p:spPr bwMode="auto">
          <a:xfrm>
            <a:off x="609600" y="2162175"/>
            <a:ext cx="6251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800" i="1">
                <a:solidFill>
                  <a:schemeClr val="folHlink"/>
                </a:solidFill>
                <a:latin typeface="Times New Roman" panose="02020603050405020304" pitchFamily="18" charset="0"/>
                <a:ea typeface="굴림" panose="020B0600000101010101" pitchFamily="50" charset="-127"/>
              </a:rPr>
              <a:t>Chapter 23</a:t>
            </a:r>
            <a:r>
              <a:rPr lang="en-US" altLang="ko-KR" sz="2800" i="1">
                <a:latin typeface="Times New Roman" panose="02020603050405020304" pitchFamily="18" charset="0"/>
                <a:ea typeface="굴림" panose="020B0600000101010101" pitchFamily="50" charset="-127"/>
              </a:rPr>
              <a:t> 	Congestion Control and QoS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7662ECF7-D7FF-4170-894F-9C42493C3269}"/>
              </a:ext>
            </a:extLst>
          </p:cNvPr>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굴림" panose="020B0600000101010101" pitchFamily="50" charset="-127"/>
              </a:rPr>
              <a:t>Flow control</a:t>
            </a:r>
          </a:p>
        </p:txBody>
      </p:sp>
      <p:sp>
        <p:nvSpPr>
          <p:cNvPr id="599043" name="Rectangle 3">
            <a:extLst>
              <a:ext uri="{FF2B5EF4-FFF2-40B4-BE49-F238E27FC236}">
                <a16:creationId xmlns:a16="http://schemas.microsoft.com/office/drawing/2014/main" id="{6FB13B63-BA00-435F-9082-D09B72FE94C3}"/>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굴림" panose="020B0600000101010101" pitchFamily="50" charset="-127"/>
              </a:rPr>
              <a:t>To prevent the buffer overflow at the receiver</a:t>
            </a:r>
          </a:p>
          <a:p>
            <a:endParaRPr lang="en-US" altLang="ko-KR">
              <a:ea typeface="굴림" panose="020B0600000101010101" pitchFamily="50" charset="-127"/>
            </a:endParaRPr>
          </a:p>
          <a:p>
            <a:r>
              <a:rPr lang="en-US" altLang="ko-KR">
                <a:ea typeface="굴림" panose="020B0600000101010101" pitchFamily="50" charset="-127"/>
              </a:rPr>
              <a:t>how?</a:t>
            </a:r>
          </a:p>
          <a:p>
            <a:pPr lvl="1"/>
            <a:r>
              <a:rPr lang="en-US" altLang="ko-KR">
                <a:ea typeface="굴림" panose="020B0600000101010101" pitchFamily="50" charset="-127"/>
              </a:rPr>
              <a:t>Sliding window protocol!</a:t>
            </a:r>
          </a:p>
          <a:p>
            <a:endParaRPr lang="en-US" altLang="ko-KR">
              <a:ea typeface="굴림" panose="020B0600000101010101" pitchFamily="50" charset="-127"/>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9BADB641-9C80-46BA-97B2-05933533D124}"/>
              </a:ext>
            </a:extLst>
          </p:cNvPr>
          <p:cNvSpPr>
            <a:spLocks noChangeArrowheads="1"/>
          </p:cNvSpPr>
          <p:nvPr/>
        </p:nvSpPr>
        <p:spPr bwMode="auto">
          <a:xfrm>
            <a:off x="838200" y="2195513"/>
            <a:ext cx="7543800" cy="34448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A sliding window is used to make transmission more efficient as well as to control the flow of data so that the destination does not become overwhelmed with data. TCP’s sliding windows are byte-oriented.</a:t>
            </a:r>
          </a:p>
        </p:txBody>
      </p:sp>
      <p:sp>
        <p:nvSpPr>
          <p:cNvPr id="526339" name="PubRRectCallout">
            <a:extLst>
              <a:ext uri="{FF2B5EF4-FFF2-40B4-BE49-F238E27FC236}">
                <a16:creationId xmlns:a16="http://schemas.microsoft.com/office/drawing/2014/main" id="{6FEFAACA-316B-403A-B3C5-06058997CDEB}"/>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6340" name="Picture 4">
            <a:extLst>
              <a:ext uri="{FF2B5EF4-FFF2-40B4-BE49-F238E27FC236}">
                <a16:creationId xmlns:a16="http://schemas.microsoft.com/office/drawing/2014/main" id="{09A6C80E-A6C7-4069-981F-A75FF4050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6341" name="Text Box 5">
            <a:extLst>
              <a:ext uri="{FF2B5EF4-FFF2-40B4-BE49-F238E27FC236}">
                <a16:creationId xmlns:a16="http://schemas.microsoft.com/office/drawing/2014/main" id="{8820B266-E0CD-4FB0-B0D8-AB376EFEFC01}"/>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6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a:extLst>
              <a:ext uri="{FF2B5EF4-FFF2-40B4-BE49-F238E27FC236}">
                <a16:creationId xmlns:a16="http://schemas.microsoft.com/office/drawing/2014/main" id="{215EDC93-8D4C-4F35-8E52-7967C85B0D5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22.19</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Sender buffer</a:t>
            </a:r>
          </a:p>
        </p:txBody>
      </p:sp>
      <p:sp>
        <p:nvSpPr>
          <p:cNvPr id="499715" name="Rectangle 3">
            <a:extLst>
              <a:ext uri="{FF2B5EF4-FFF2-40B4-BE49-F238E27FC236}">
                <a16:creationId xmlns:a16="http://schemas.microsoft.com/office/drawing/2014/main" id="{1AAF9281-D048-4F63-9F7D-D400803DEA9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6" name="Rectangle 4">
            <a:extLst>
              <a:ext uri="{FF2B5EF4-FFF2-40B4-BE49-F238E27FC236}">
                <a16:creationId xmlns:a16="http://schemas.microsoft.com/office/drawing/2014/main" id="{357F4E6F-67C9-44D7-868D-8122E2B1A2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7" name="Rectangle 5">
            <a:extLst>
              <a:ext uri="{FF2B5EF4-FFF2-40B4-BE49-F238E27FC236}">
                <a16:creationId xmlns:a16="http://schemas.microsoft.com/office/drawing/2014/main" id="{7EA2C85C-B6F2-4662-90F3-5C5908EF026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8" name="Rectangle 6">
            <a:extLst>
              <a:ext uri="{FF2B5EF4-FFF2-40B4-BE49-F238E27FC236}">
                <a16:creationId xmlns:a16="http://schemas.microsoft.com/office/drawing/2014/main" id="{22AE98BD-0EE8-42B8-8DA4-F5DDE0F3CFC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9" name="Rectangle 7">
            <a:extLst>
              <a:ext uri="{FF2B5EF4-FFF2-40B4-BE49-F238E27FC236}">
                <a16:creationId xmlns:a16="http://schemas.microsoft.com/office/drawing/2014/main" id="{C36D8D95-F185-46D6-B381-F409361C5CB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20" name="Rectangle 8">
            <a:extLst>
              <a:ext uri="{FF2B5EF4-FFF2-40B4-BE49-F238E27FC236}">
                <a16:creationId xmlns:a16="http://schemas.microsoft.com/office/drawing/2014/main" id="{75C5A270-9FF4-40F6-80DD-B43D67E763E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21" name="Rectangle 9">
            <a:extLst>
              <a:ext uri="{FF2B5EF4-FFF2-40B4-BE49-F238E27FC236}">
                <a16:creationId xmlns:a16="http://schemas.microsoft.com/office/drawing/2014/main" id="{8A2B0452-1118-4413-A9CB-9A77287F6ED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9722" name="Picture 10">
            <a:extLst>
              <a:ext uri="{FF2B5EF4-FFF2-40B4-BE49-F238E27FC236}">
                <a16:creationId xmlns:a16="http://schemas.microsoft.com/office/drawing/2014/main" id="{E51A74A3-0108-4A72-82CF-80163B599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270125"/>
            <a:ext cx="8964613"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9723" name="Text Box 11">
            <a:extLst>
              <a:ext uri="{FF2B5EF4-FFF2-40B4-BE49-F238E27FC236}">
                <a16:creationId xmlns:a16="http://schemas.microsoft.com/office/drawing/2014/main" id="{861A4F12-DF15-4743-8C0E-634F2F5555E1}"/>
              </a:ext>
            </a:extLst>
          </p:cNvPr>
          <p:cNvSpPr txBox="1">
            <a:spLocks noChangeArrowheads="1"/>
          </p:cNvSpPr>
          <p:nvPr/>
        </p:nvSpPr>
        <p:spPr bwMode="auto">
          <a:xfrm>
            <a:off x="2362200" y="4876800"/>
            <a:ext cx="53482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If the receiver has a small buffer </a:t>
            </a:r>
          </a:p>
          <a:p>
            <a:r>
              <a:rPr lang="en-US" altLang="ko-KR">
                <a:ea typeface="굴림" panose="020B0600000101010101" pitchFamily="50" charset="-127"/>
              </a:rPr>
              <a:t>and the sender transmits as fast as possible, </a:t>
            </a:r>
          </a:p>
          <a:p>
            <a:r>
              <a:rPr lang="en-US" altLang="ko-KR">
                <a:ea typeface="굴림" panose="020B0600000101010101" pitchFamily="50" charset="-127"/>
              </a:rPr>
              <a:t>the receiver’s buffer can be overflowed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a:extLst>
              <a:ext uri="{FF2B5EF4-FFF2-40B4-BE49-F238E27FC236}">
                <a16:creationId xmlns:a16="http://schemas.microsoft.com/office/drawing/2014/main" id="{18BF36A8-44B8-43F2-A6BF-000D92DAEFA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FF"/>
                </a:solidFill>
                <a:effectLst/>
                <a:uLnTx/>
                <a:uFillTx/>
                <a:latin typeface="Times New Roman" panose="02020603050405020304" pitchFamily="18" charset="0"/>
                <a:ea typeface="+mn-ea"/>
                <a:cs typeface="+mn-cs"/>
              </a:rPr>
              <a:t>Figure 22.20</a:t>
            </a:r>
            <a:r>
              <a:rPr kumimoji="0" lang="en-US" altLang="en-US" sz="1800" b="1" i="0" u="none" strike="noStrike" kern="1200" cap="none" spc="0" normalizeH="0" baseline="0" noProof="0">
                <a:ln>
                  <a:noFill/>
                </a:ln>
                <a:solidFill>
                  <a:srgbClr val="FFCF01"/>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Receiver window</a:t>
            </a:r>
          </a:p>
        </p:txBody>
      </p:sp>
      <p:sp>
        <p:nvSpPr>
          <p:cNvPr id="500739" name="Rectangle 3">
            <a:extLst>
              <a:ext uri="{FF2B5EF4-FFF2-40B4-BE49-F238E27FC236}">
                <a16:creationId xmlns:a16="http://schemas.microsoft.com/office/drawing/2014/main" id="{91CFC040-A1E6-49CF-B060-FEE351E410B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0" name="Rectangle 4">
            <a:extLst>
              <a:ext uri="{FF2B5EF4-FFF2-40B4-BE49-F238E27FC236}">
                <a16:creationId xmlns:a16="http://schemas.microsoft.com/office/drawing/2014/main" id="{C206F389-0B14-4E60-8A8E-0E922B9C77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1" name="Rectangle 5">
            <a:extLst>
              <a:ext uri="{FF2B5EF4-FFF2-40B4-BE49-F238E27FC236}">
                <a16:creationId xmlns:a16="http://schemas.microsoft.com/office/drawing/2014/main" id="{739E7C45-BA2A-4296-B98A-8733E76F1EB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2" name="Rectangle 6">
            <a:extLst>
              <a:ext uri="{FF2B5EF4-FFF2-40B4-BE49-F238E27FC236}">
                <a16:creationId xmlns:a16="http://schemas.microsoft.com/office/drawing/2014/main" id="{2D5B8293-0F7E-4353-B38E-15AF0086056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3" name="Rectangle 7">
            <a:extLst>
              <a:ext uri="{FF2B5EF4-FFF2-40B4-BE49-F238E27FC236}">
                <a16:creationId xmlns:a16="http://schemas.microsoft.com/office/drawing/2014/main" id="{CA1F2E74-B8F3-41B7-A177-09BB44D180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4" name="Rectangle 8">
            <a:extLst>
              <a:ext uri="{FF2B5EF4-FFF2-40B4-BE49-F238E27FC236}">
                <a16:creationId xmlns:a16="http://schemas.microsoft.com/office/drawing/2014/main" id="{1556E358-0225-4C97-BCF8-767E8124AFA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sp>
        <p:nvSpPr>
          <p:cNvPr id="500745" name="Rectangle 9">
            <a:extLst>
              <a:ext uri="{FF2B5EF4-FFF2-40B4-BE49-F238E27FC236}">
                <a16:creationId xmlns:a16="http://schemas.microsoft.com/office/drawing/2014/main" id="{0E3CE717-8C60-4829-9005-8E2B363D835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ko-KR" altLang="en-US" sz="2400" b="0"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endParaRPr>
          </a:p>
        </p:txBody>
      </p:sp>
      <p:pic>
        <p:nvPicPr>
          <p:cNvPr id="500747" name="Picture 11">
            <a:extLst>
              <a:ext uri="{FF2B5EF4-FFF2-40B4-BE49-F238E27FC236}">
                <a16:creationId xmlns:a16="http://schemas.microsoft.com/office/drawing/2014/main" id="{553FBD86-0498-4D82-A52D-6F47994E7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667000"/>
            <a:ext cx="6965950"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0748" name="Rectangle 12">
            <a:extLst>
              <a:ext uri="{FF2B5EF4-FFF2-40B4-BE49-F238E27FC236}">
                <a16:creationId xmlns:a16="http://schemas.microsoft.com/office/drawing/2014/main" id="{1CAC09D1-580B-4A26-9CF3-59D4DAE71D9C}"/>
              </a:ext>
            </a:extLst>
          </p:cNvPr>
          <p:cNvSpPr>
            <a:spLocks noChangeArrowheads="1"/>
          </p:cNvSpPr>
          <p:nvPr/>
        </p:nvSpPr>
        <p:spPr bwMode="auto">
          <a:xfrm>
            <a:off x="1524000" y="3962400"/>
            <a:ext cx="487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en-US" sz="1800" b="1"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00749" name="Text Box 13">
            <a:extLst>
              <a:ext uri="{FF2B5EF4-FFF2-40B4-BE49-F238E27FC236}">
                <a16:creationId xmlns:a16="http://schemas.microsoft.com/office/drawing/2014/main" id="{42023D1C-B4CA-4A35-ABC0-BDB4B96DFEF0}"/>
              </a:ext>
            </a:extLst>
          </p:cNvPr>
          <p:cNvSpPr txBox="1">
            <a:spLocks noChangeArrowheads="1"/>
          </p:cNvSpPr>
          <p:nvPr/>
        </p:nvSpPr>
        <p:spPr bwMode="auto">
          <a:xfrm>
            <a:off x="6842125" y="3917950"/>
            <a:ext cx="2001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rPr>
              <a:t>Circular buffer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a:ln>
                  <a:noFill/>
                </a:ln>
                <a:solidFill>
                  <a:srgbClr val="000000"/>
                </a:solidFill>
                <a:effectLst/>
                <a:uLnTx/>
                <a:uFillTx/>
                <a:latin typeface="Tahoma" panose="020B0604030504040204" pitchFamily="34" charset="0"/>
                <a:ea typeface="굴림" panose="020B0600000101010101" pitchFamily="50" charset="-127"/>
                <a:cs typeface="+mn-cs"/>
              </a:rPr>
              <a:t>implementation</a:t>
            </a:r>
          </a:p>
        </p:txBody>
      </p:sp>
      <p:sp>
        <p:nvSpPr>
          <p:cNvPr id="500750" name="Text Box 14">
            <a:extLst>
              <a:ext uri="{FF2B5EF4-FFF2-40B4-BE49-F238E27FC236}">
                <a16:creationId xmlns:a16="http://schemas.microsoft.com/office/drawing/2014/main" id="{0D1F8BDA-3D31-49B4-A72E-5BD301E3762E}"/>
              </a:ext>
            </a:extLst>
          </p:cNvPr>
          <p:cNvSpPr txBox="1">
            <a:spLocks noChangeArrowheads="1"/>
          </p:cNvSpPr>
          <p:nvPr/>
        </p:nvSpPr>
        <p:spPr bwMode="auto">
          <a:xfrm>
            <a:off x="3048000" y="4953000"/>
            <a:ext cx="3176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Buffer size=10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1" i="0" u="none" strike="noStrike" kern="1200" cap="none" spc="0" normalizeH="0" baseline="0" noProof="0" dirty="0">
                <a:ln>
                  <a:noFill/>
                </a:ln>
                <a:solidFill>
                  <a:srgbClr val="000000"/>
                </a:solidFill>
                <a:effectLst/>
                <a:uLnTx/>
                <a:uFillTx/>
                <a:latin typeface="Tahoma" panose="020B0604030504040204" pitchFamily="34" charset="0"/>
                <a:ea typeface="굴림" panose="020B0600000101010101" pitchFamily="50" charset="-127"/>
                <a:cs typeface="+mn-cs"/>
              </a:rPr>
              <a:t>Receiver’s window size=6</a:t>
            </a:r>
          </a:p>
        </p:txBody>
      </p:sp>
    </p:spTree>
  </p:cSld>
  <p:clrMapOvr>
    <a:masterClrMapping/>
  </p:clrMapOvr>
  <mc:AlternateContent xmlns:mc="http://schemas.openxmlformats.org/markup-compatibility/2006" xmlns:p14="http://schemas.microsoft.com/office/powerpoint/2010/main">
    <mc:Choice Requires="p14">
      <p:transition spd="slow" p14:dur="2000" advTm="127238"/>
    </mc:Choice>
    <mc:Fallback xmlns="">
      <p:transition spd="slow" advTm="127238"/>
    </mc:Fallback>
  </mc:AlternateContent>
  <p:extLst>
    <p:ext uri="{3A86A75C-4F4B-4683-9AE1-C65F6400EC91}">
      <p14:laserTraceLst xmlns:p14="http://schemas.microsoft.com/office/powerpoint/2010/main">
        <p14:tracePtLst>
          <p14:tracePt t="181" x="3251200" y="2133600"/>
          <p14:tracePt t="200" x="3257550" y="2133600"/>
          <p14:tracePt t="370" x="3251200" y="2133600"/>
          <p14:tracePt t="395" x="3244850" y="2127250"/>
          <p14:tracePt t="475" x="3238500" y="2127250"/>
          <p14:tracePt t="493" x="3232150" y="2127250"/>
          <p14:tracePt t="554" x="3225800" y="2120900"/>
          <p14:tracePt t="642" x="3219450" y="2120900"/>
          <p14:tracePt t="651" x="3194050" y="2108200"/>
          <p14:tracePt t="659" x="3175000" y="2076450"/>
          <p14:tracePt t="676" x="3124200" y="1993900"/>
          <p14:tracePt t="693" x="3086100" y="1924050"/>
          <p14:tracePt t="710" x="3028950" y="1847850"/>
          <p14:tracePt t="726" x="2971800" y="1758950"/>
          <p14:tracePt t="743" x="2901950" y="1676400"/>
          <p14:tracePt t="760" x="2832100" y="1587500"/>
          <p14:tracePt t="776" x="2762250" y="1485900"/>
          <p14:tracePt t="793" x="2686050" y="1384300"/>
          <p14:tracePt t="795" x="2641600" y="1333500"/>
          <p14:tracePt t="809" x="2597150" y="1289050"/>
          <p14:tracePt t="826" x="2495550" y="1174750"/>
          <p14:tracePt t="843" x="2438400" y="1104900"/>
          <p14:tracePt t="860" x="2393950" y="1035050"/>
          <p14:tracePt t="876" x="2343150" y="958850"/>
          <p14:tracePt t="893" x="2311400" y="901700"/>
          <p14:tracePt t="910" x="2279650" y="863600"/>
          <p14:tracePt t="926" x="2254250" y="831850"/>
          <p14:tracePt t="943" x="2241550" y="787400"/>
          <p14:tracePt t="960" x="2222500" y="730250"/>
          <p14:tracePt t="976" x="2197100" y="666750"/>
          <p14:tracePt t="993" x="2171700" y="603250"/>
          <p14:tracePt t="1010" x="2159000" y="546100"/>
          <p14:tracePt t="1026" x="2133600" y="482600"/>
          <p14:tracePt t="1043" x="2120900" y="438150"/>
          <p14:tracePt t="1060" x="2108200" y="381000"/>
          <p14:tracePt t="1076" x="2108200" y="330200"/>
          <p14:tracePt t="1093" x="2108200" y="292100"/>
          <p14:tracePt t="1110" x="2114550" y="279400"/>
          <p14:tracePt t="1126" x="2133600" y="254000"/>
          <p14:tracePt t="1143" x="2146300" y="228600"/>
          <p14:tracePt t="1160" x="2171700" y="196850"/>
          <p14:tracePt t="1176" x="2197100" y="165100"/>
          <p14:tracePt t="1193" x="2209800" y="127000"/>
          <p14:tracePt t="1210" x="2222500" y="101600"/>
          <p14:tracePt t="1212" x="2235200" y="101600"/>
          <p14:tracePt t="1226" x="2241550" y="82550"/>
          <p14:tracePt t="1243" x="2273300" y="69850"/>
          <p14:tracePt t="1260" x="2298700" y="50800"/>
          <p14:tracePt t="1276" x="2336800" y="38100"/>
          <p14:tracePt t="1293" x="2381250" y="25400"/>
          <p14:tracePt t="1310" x="2444750" y="0"/>
          <p14:tracePt t="1326" x="2527300" y="0"/>
          <p14:tracePt t="1343" x="2597150" y="0"/>
          <p14:tracePt t="1359" x="2673350" y="0"/>
          <p14:tracePt t="1376" x="2762250" y="0"/>
          <p14:tracePt t="1393" x="2851150" y="0"/>
          <p14:tracePt t="1395" x="2901950" y="0"/>
          <p14:tracePt t="1409" x="2946400" y="0"/>
          <p14:tracePt t="1426" x="3092450" y="0"/>
          <p14:tracePt t="1443" x="3181350" y="0"/>
          <p14:tracePt t="1460" x="3282950" y="0"/>
          <p14:tracePt t="1476" x="3378200" y="0"/>
          <p14:tracePt t="1493" x="3473450" y="0"/>
          <p14:tracePt t="1510" x="3568700" y="0"/>
          <p14:tracePt t="1527" x="3670300" y="0"/>
          <p14:tracePt t="1543" x="3752850" y="0"/>
          <p14:tracePt t="1560" x="3822700" y="0"/>
          <p14:tracePt t="1576" x="3879850" y="0"/>
          <p14:tracePt t="1593" x="3924300" y="0"/>
          <p14:tracePt t="1610" x="3956050" y="0"/>
          <p14:tracePt t="1612" x="3975100" y="0"/>
          <p14:tracePt t="1626" x="4000500" y="0"/>
          <p14:tracePt t="1643" x="4019550" y="0"/>
          <p14:tracePt t="1660" x="4032250" y="0"/>
          <p14:tracePt t="1906" x="4038600" y="0"/>
          <p14:tracePt t="2002" x="4044950" y="0"/>
          <p14:tracePt t="2019" x="4064000" y="6350"/>
          <p14:tracePt t="2028" x="4083050" y="12700"/>
          <p14:tracePt t="2043" x="4140200" y="25400"/>
          <p14:tracePt t="2059" x="4171950" y="31750"/>
          <p14:tracePt t="2076" x="4197350" y="38100"/>
          <p14:tracePt t="2093" x="4203700" y="38100"/>
          <p14:tracePt t="2110" x="4216400" y="44450"/>
          <p14:tracePt t="2126" x="4235450" y="50800"/>
          <p14:tracePt t="2143" x="4248150" y="57150"/>
          <p14:tracePt t="2160" x="4254500" y="57150"/>
          <p14:tracePt t="2176" x="4260850" y="57150"/>
          <p14:tracePt t="2193" x="4273550" y="57150"/>
          <p14:tracePt t="2210" x="4279900" y="57150"/>
          <p14:tracePt t="2243" x="4298950" y="69850"/>
          <p14:tracePt t="2260" x="4311650" y="69850"/>
          <p14:tracePt t="2276" x="4318000" y="76200"/>
          <p14:tracePt t="2293" x="4324350" y="88900"/>
          <p14:tracePt t="2310" x="4343400" y="101600"/>
          <p14:tracePt t="2326" x="4356100" y="107950"/>
          <p14:tracePt t="2343" x="4375150" y="120650"/>
          <p14:tracePt t="2359" x="4387850" y="120650"/>
          <p14:tracePt t="2393" x="4387850" y="127000"/>
          <p14:tracePt t="2410" x="4394200" y="133350"/>
          <p14:tracePt t="2426" x="4419600" y="158750"/>
          <p14:tracePt t="2443" x="4445000" y="171450"/>
          <p14:tracePt t="2459" x="4451350" y="171450"/>
          <p14:tracePt t="2476" x="4451350" y="177800"/>
          <p14:tracePt t="2509" x="4451350" y="184150"/>
          <p14:tracePt t="2526" x="4457700" y="196850"/>
          <p14:tracePt t="2543" x="4457700" y="209550"/>
          <p14:tracePt t="2560" x="4464050" y="215900"/>
          <p14:tracePt t="2579" x="4464050" y="222250"/>
          <p14:tracePt t="2593" x="4470400" y="228600"/>
          <p14:tracePt t="2610" x="4470400" y="241300"/>
          <p14:tracePt t="2643" x="4476750" y="247650"/>
          <p14:tracePt t="2676" x="4476750" y="260350"/>
          <p14:tracePt t="2693" x="4483100" y="285750"/>
          <p14:tracePt t="2710" x="4483100" y="311150"/>
          <p14:tracePt t="2726" x="4489450" y="330200"/>
          <p14:tracePt t="2743" x="4495800" y="349250"/>
          <p14:tracePt t="2760" x="4495800" y="368300"/>
          <p14:tracePt t="2776" x="4502150" y="387350"/>
          <p14:tracePt t="2793" x="4508500" y="412750"/>
          <p14:tracePt t="2794" x="4508500" y="419100"/>
          <p14:tracePt t="2810" x="4508500" y="431800"/>
          <p14:tracePt t="2827" x="4508500" y="457200"/>
          <p14:tracePt t="2843" x="4502150" y="469900"/>
          <p14:tracePt t="2860" x="4502150" y="482600"/>
          <p14:tracePt t="2876" x="4489450" y="501650"/>
          <p14:tracePt t="2893" x="4476750" y="514350"/>
          <p14:tracePt t="2909" x="4464050" y="533400"/>
          <p14:tracePt t="2926" x="4445000" y="552450"/>
          <p14:tracePt t="2943" x="4425950" y="571500"/>
          <p14:tracePt t="2960" x="4394200" y="590550"/>
          <p14:tracePt t="2963" x="4381500" y="596900"/>
          <p14:tracePt t="2976" x="4368800" y="603250"/>
          <p14:tracePt t="2993" x="4349750" y="628650"/>
          <p14:tracePt t="2995" x="4337050" y="628650"/>
          <p14:tracePt t="3009" x="4337050" y="641350"/>
          <p14:tracePt t="3026" x="4298950" y="660400"/>
          <p14:tracePt t="3043" x="4279900" y="673100"/>
          <p14:tracePt t="3060" x="4248150" y="685800"/>
          <p14:tracePt t="3076" x="4197350" y="704850"/>
          <p14:tracePt t="3093" x="4159250" y="711200"/>
          <p14:tracePt t="3110" x="4121150" y="723900"/>
          <p14:tracePt t="3126" x="4076700" y="742950"/>
          <p14:tracePt t="3143" x="4019550" y="768350"/>
          <p14:tracePt t="3160" x="3949700" y="787400"/>
          <p14:tracePt t="3176" x="3873500" y="812800"/>
          <p14:tracePt t="3193" x="3810000" y="831850"/>
          <p14:tracePt t="3210" x="3733800" y="838200"/>
          <p14:tracePt t="3226" x="3613150" y="844550"/>
          <p14:tracePt t="3243" x="3530600" y="844550"/>
          <p14:tracePt t="3260" x="3448050" y="844550"/>
          <p14:tracePt t="3276" x="3365500" y="844550"/>
          <p14:tracePt t="3293" x="3289300" y="844550"/>
          <p14:tracePt t="3310" x="3219450" y="844550"/>
          <p14:tracePt t="3326" x="3149600" y="844550"/>
          <p14:tracePt t="3343" x="3073400" y="844550"/>
          <p14:tracePt t="3360" x="2997200" y="844550"/>
          <p14:tracePt t="3376" x="2914650" y="838200"/>
          <p14:tracePt t="3393" x="2851150" y="838200"/>
          <p14:tracePt t="3410" x="2787650" y="838200"/>
          <p14:tracePt t="3426" x="2692400" y="838200"/>
          <p14:tracePt t="3443" x="2628900" y="838200"/>
          <p14:tracePt t="3460" x="2578100" y="838200"/>
          <p14:tracePt t="3476" x="2540000" y="838200"/>
          <p14:tracePt t="3493" x="2508250" y="838200"/>
          <p14:tracePt t="3510" x="2470150" y="838200"/>
          <p14:tracePt t="3526" x="2425700" y="838200"/>
          <p14:tracePt t="3543" x="2387600" y="838200"/>
          <p14:tracePt t="3559" x="2355850" y="819150"/>
          <p14:tracePt t="3576" x="2324100" y="793750"/>
          <p14:tracePt t="3593" x="2298700" y="755650"/>
          <p14:tracePt t="3610" x="2266950" y="704850"/>
          <p14:tracePt t="3611" x="2247900" y="679450"/>
          <p14:tracePt t="3627" x="2228850" y="628650"/>
          <p14:tracePt t="3643" x="2197100" y="590550"/>
          <p14:tracePt t="3660" x="2190750" y="552450"/>
          <p14:tracePt t="3676" x="2178050" y="520700"/>
          <p14:tracePt t="3693" x="2178050" y="488950"/>
          <p14:tracePt t="3710" x="2178050" y="463550"/>
          <p14:tracePt t="3726" x="2178050" y="444500"/>
          <p14:tracePt t="3743" x="2178050" y="431800"/>
          <p14:tracePt t="3760" x="2178050" y="419100"/>
          <p14:tracePt t="3776" x="2178050" y="400050"/>
          <p14:tracePt t="3793" x="2178050" y="381000"/>
          <p14:tracePt t="3810" x="2178050" y="361950"/>
          <p14:tracePt t="3826" x="2178050" y="342900"/>
          <p14:tracePt t="3843" x="2197100" y="323850"/>
          <p14:tracePt t="3860" x="2216150" y="311150"/>
          <p14:tracePt t="3876" x="2241550" y="292100"/>
          <p14:tracePt t="3893" x="2266950" y="273050"/>
          <p14:tracePt t="3910" x="2273300" y="260350"/>
          <p14:tracePt t="3926" x="2286000" y="247650"/>
          <p14:tracePt t="3943" x="2311400" y="234950"/>
          <p14:tracePt t="3960" x="2317750" y="222250"/>
          <p14:tracePt t="3963" x="2336800" y="215900"/>
          <p14:tracePt t="3976" x="2349500" y="209550"/>
          <p14:tracePt t="3993" x="2362200" y="196850"/>
          <p14:tracePt t="4010" x="2381250" y="190500"/>
          <p14:tracePt t="4027" x="2425700" y="171450"/>
          <p14:tracePt t="4043" x="2444750" y="165100"/>
          <p14:tracePt t="4060" x="2489200" y="152400"/>
          <p14:tracePt t="4076" x="2533650" y="139700"/>
          <p14:tracePt t="4093" x="2590800" y="127000"/>
          <p14:tracePt t="4110" x="2660650" y="114300"/>
          <p14:tracePt t="4126" x="2736850" y="114300"/>
          <p14:tracePt t="4143" x="2813050" y="107950"/>
          <p14:tracePt t="4160" x="2889250" y="107950"/>
          <p14:tracePt t="4177" x="2965450" y="107950"/>
          <p14:tracePt t="4193" x="3041650" y="107950"/>
          <p14:tracePt t="4195" x="3086100" y="107950"/>
          <p14:tracePt t="4210" x="3136900" y="107950"/>
          <p14:tracePt t="4226" x="3295650" y="107950"/>
          <p14:tracePt t="4243" x="3403600" y="107950"/>
          <p14:tracePt t="4260" x="3505200" y="107950"/>
          <p14:tracePt t="4276" x="3606800" y="107950"/>
          <p14:tracePt t="4293" x="3695700" y="114300"/>
          <p14:tracePt t="4310" x="3790950" y="114300"/>
          <p14:tracePt t="4326" x="3892550" y="120650"/>
          <p14:tracePt t="4343" x="3994150" y="139700"/>
          <p14:tracePt t="4360" x="4064000" y="152400"/>
          <p14:tracePt t="4376" x="4127500" y="158750"/>
          <p14:tracePt t="4393" x="4178300" y="177800"/>
          <p14:tracePt t="4410" x="4210050" y="184150"/>
          <p14:tracePt t="4426" x="4254500" y="196850"/>
          <p14:tracePt t="4443" x="4279900" y="209550"/>
          <p14:tracePt t="4460" x="4298950" y="228600"/>
          <p14:tracePt t="4476" x="4324350" y="247650"/>
          <p14:tracePt t="4493" x="4343400" y="273050"/>
          <p14:tracePt t="4510" x="4362450" y="304800"/>
          <p14:tracePt t="4526" x="4375150" y="330200"/>
          <p14:tracePt t="4543" x="4387850" y="355600"/>
          <p14:tracePt t="4560" x="4394200" y="381000"/>
          <p14:tracePt t="4576" x="4400550" y="400050"/>
          <p14:tracePt t="4593" x="4406900" y="425450"/>
          <p14:tracePt t="4595" x="4406900" y="431800"/>
          <p14:tracePt t="4610" x="4413250" y="450850"/>
          <p14:tracePt t="4626" x="4413250" y="488950"/>
          <p14:tracePt t="4643" x="4413250" y="514350"/>
          <p14:tracePt t="4660" x="4413250" y="533400"/>
          <p14:tracePt t="4676" x="4406900" y="552450"/>
          <p14:tracePt t="4693" x="4387850" y="577850"/>
          <p14:tracePt t="4710" x="4368800" y="609600"/>
          <p14:tracePt t="4726" x="4349750" y="628650"/>
          <p14:tracePt t="4743" x="4330700" y="660400"/>
          <p14:tracePt t="4760" x="4305300" y="679450"/>
          <p14:tracePt t="4776" x="4260850" y="704850"/>
          <p14:tracePt t="4793" x="4210050" y="730250"/>
          <p14:tracePt t="4795" x="4178300" y="736600"/>
          <p14:tracePt t="4809" x="4140200" y="749300"/>
          <p14:tracePt t="4826" x="4006850" y="793750"/>
          <p14:tracePt t="4843" x="3911600" y="831850"/>
          <p14:tracePt t="4860" x="3822700" y="850900"/>
          <p14:tracePt t="4876" x="3708400" y="889000"/>
          <p14:tracePt t="4893" x="3587750" y="927100"/>
          <p14:tracePt t="4910" x="3454400" y="939800"/>
          <p14:tracePt t="4926" x="3340100" y="939800"/>
          <p14:tracePt t="4943" x="3225800" y="939800"/>
          <p14:tracePt t="4960" x="3117850" y="939800"/>
          <p14:tracePt t="4976" x="2997200" y="939800"/>
          <p14:tracePt t="4993" x="2876550" y="939800"/>
          <p14:tracePt t="4994" x="2825750" y="939800"/>
          <p14:tracePt t="5010" x="2774950" y="933450"/>
          <p14:tracePt t="5026" x="2660650" y="927100"/>
          <p14:tracePt t="5043" x="2603500" y="914400"/>
          <p14:tracePt t="5060" x="2565400" y="901700"/>
          <p14:tracePt t="5076" x="2514600" y="869950"/>
          <p14:tracePt t="5093" x="2470150" y="838200"/>
          <p14:tracePt t="5110" x="2432050" y="806450"/>
          <p14:tracePt t="5126" x="2393950" y="774700"/>
          <p14:tracePt t="5143" x="2368550" y="736600"/>
          <p14:tracePt t="5160" x="2349500" y="679450"/>
          <p14:tracePt t="5177" x="2317750" y="622300"/>
          <p14:tracePt t="5193" x="2286000" y="552450"/>
          <p14:tracePt t="5210" x="2266950" y="508000"/>
          <p14:tracePt t="5226" x="2254250" y="476250"/>
          <p14:tracePt t="5243" x="2247900" y="450850"/>
          <p14:tracePt t="5260" x="2260600" y="419100"/>
          <p14:tracePt t="5276" x="2286000" y="387350"/>
          <p14:tracePt t="5293" x="2324100" y="368300"/>
          <p14:tracePt t="5310" x="2349500" y="342900"/>
          <p14:tracePt t="5326" x="2393950" y="330200"/>
          <p14:tracePt t="5343" x="2438400" y="311150"/>
          <p14:tracePt t="5360" x="2501900" y="292100"/>
          <p14:tracePt t="5376" x="2590800" y="266700"/>
          <p14:tracePt t="5393" x="2692400" y="241300"/>
          <p14:tracePt t="5395" x="2749550" y="241300"/>
          <p14:tracePt t="5410" x="2794000" y="241300"/>
          <p14:tracePt t="5427" x="2914650" y="228600"/>
          <p14:tracePt t="5443" x="2946400" y="228600"/>
          <p14:tracePt t="5460" x="2952750" y="247650"/>
          <p14:tracePt t="5476" x="2965450" y="311150"/>
          <p14:tracePt t="5493" x="2978150" y="412750"/>
          <p14:tracePt t="5510" x="2978150" y="546100"/>
          <p14:tracePt t="5526" x="2959100" y="692150"/>
          <p14:tracePt t="5543" x="2927350" y="806450"/>
          <p14:tracePt t="5560" x="2895600" y="908050"/>
          <p14:tracePt t="5576" x="2863850" y="971550"/>
          <p14:tracePt t="5593" x="2832100" y="1009650"/>
          <p14:tracePt t="5610" x="2794000" y="1022350"/>
          <p14:tracePt t="5611" x="2774950" y="1028700"/>
          <p14:tracePt t="5626" x="2736850" y="1028700"/>
          <p14:tracePt t="5643" x="2698750" y="1028700"/>
          <p14:tracePt t="5659" x="2660650" y="1009650"/>
          <p14:tracePt t="5676" x="2578100" y="965200"/>
          <p14:tracePt t="5693" x="2476500" y="933450"/>
          <p14:tracePt t="5711" x="2374900" y="895350"/>
          <p14:tracePt t="5726" x="2266950" y="857250"/>
          <p14:tracePt t="5743" x="2171700" y="819150"/>
          <p14:tracePt t="5760" x="2095500" y="793750"/>
          <p14:tracePt t="5776" x="2038350" y="755650"/>
          <p14:tracePt t="5793" x="2006600" y="730250"/>
          <p14:tracePt t="5795" x="1987550" y="723900"/>
          <p14:tracePt t="5810" x="1974850" y="711200"/>
          <p14:tracePt t="5827" x="1949450" y="692150"/>
          <p14:tracePt t="5843" x="1943100" y="673100"/>
          <p14:tracePt t="5860" x="1936750" y="654050"/>
          <p14:tracePt t="5876" x="1911350" y="628650"/>
          <p14:tracePt t="5893" x="1905000" y="628650"/>
          <p14:tracePt t="5910" x="1898650" y="622300"/>
          <p14:tracePt t="5943" x="1892300" y="615950"/>
          <p14:tracePt t="5960" x="1892300" y="590550"/>
          <p14:tracePt t="5964" x="1892300" y="584200"/>
          <p14:tracePt t="5976" x="1885950" y="571500"/>
          <p14:tracePt t="5993" x="1879600" y="558800"/>
          <p14:tracePt t="6010" x="1879600" y="552450"/>
          <p14:tracePt t="6011" x="1879600" y="546100"/>
          <p14:tracePt t="6027" x="1879600" y="508000"/>
          <p14:tracePt t="6043" x="1879600" y="476250"/>
          <p14:tracePt t="6060" x="1879600" y="463550"/>
          <p14:tracePt t="6076" x="1885950" y="457200"/>
          <p14:tracePt t="6093" x="1885950" y="450850"/>
          <p14:tracePt t="6110" x="1905000" y="444500"/>
          <p14:tracePt t="6126" x="1930400" y="438150"/>
          <p14:tracePt t="6143" x="1943100" y="431800"/>
          <p14:tracePt t="6160" x="1949450" y="431800"/>
          <p14:tracePt t="6235" x="1955800" y="431800"/>
          <p14:tracePt t="6251" x="1962150" y="431800"/>
          <p14:tracePt t="6259" x="1968500" y="431800"/>
          <p14:tracePt t="6276" x="1987550" y="431800"/>
          <p14:tracePt t="6295" x="1993900" y="431800"/>
          <p14:tracePt t="6310" x="2000250" y="431800"/>
          <p14:tracePt t="6343" x="2012950" y="431800"/>
          <p14:tracePt t="6360" x="2051050" y="431800"/>
          <p14:tracePt t="6376" x="2089150" y="431800"/>
          <p14:tracePt t="6393" x="2114550" y="431800"/>
          <p14:tracePt t="6410" x="2159000" y="431800"/>
          <p14:tracePt t="6427" x="2203450" y="431800"/>
          <p14:tracePt t="6443" x="2216150" y="431800"/>
          <p14:tracePt t="6579" x="2203450" y="438150"/>
          <p14:tracePt t="6587" x="2184400" y="450850"/>
          <p14:tracePt t="6594" x="2165350" y="463550"/>
          <p14:tracePt t="6610" x="2133600" y="469900"/>
          <p14:tracePt t="6626" x="2051050" y="495300"/>
          <p14:tracePt t="6643" x="2032000" y="514350"/>
          <p14:tracePt t="6660" x="2012950" y="520700"/>
          <p14:tracePt t="6676" x="2012950" y="527050"/>
          <p14:tracePt t="6693" x="2006600" y="527050"/>
          <p14:tracePt t="6710" x="2006600" y="533400"/>
          <p14:tracePt t="6907" x="2000250" y="533400"/>
          <p14:tracePt t="6914" x="1993900" y="527050"/>
          <p14:tracePt t="6923" x="1981200" y="527050"/>
          <p14:tracePt t="6943" x="1930400" y="508000"/>
          <p14:tracePt t="6960" x="1860550" y="488950"/>
          <p14:tracePt t="6976" x="1778000" y="476250"/>
          <p14:tracePt t="6993" x="1714500" y="463550"/>
          <p14:tracePt t="7010" x="1651000" y="463550"/>
          <p14:tracePt t="7026" x="1581150" y="463550"/>
          <p14:tracePt t="7044" x="1555750" y="463550"/>
          <p14:tracePt t="7059" x="1536700" y="463550"/>
          <p14:tracePt t="7076" x="1524000" y="476250"/>
          <p14:tracePt t="7093" x="1524000" y="495300"/>
          <p14:tracePt t="7110" x="1498600" y="527050"/>
          <p14:tracePt t="7126" x="1479550" y="552450"/>
          <p14:tracePt t="7143" x="1466850" y="584200"/>
          <p14:tracePt t="7160" x="1441450" y="622300"/>
          <p14:tracePt t="7176" x="1416050" y="660400"/>
          <p14:tracePt t="7193" x="1397000" y="698500"/>
          <p14:tracePt t="7210" x="1358900" y="749300"/>
          <p14:tracePt t="7226" x="1352550" y="762000"/>
          <p14:tracePt t="7243" x="1352550" y="768350"/>
          <p14:tracePt t="7260" x="1346200" y="768350"/>
          <p14:tracePt t="8882" x="1358900" y="768350"/>
          <p14:tracePt t="8891" x="1397000" y="774700"/>
          <p14:tracePt t="8898" x="1435100" y="793750"/>
          <p14:tracePt t="8909" x="1479550" y="819150"/>
          <p14:tracePt t="8926" x="1657350" y="876300"/>
          <p14:tracePt t="8943" x="1905000" y="927100"/>
          <p14:tracePt t="8960" x="2146300" y="939800"/>
          <p14:tracePt t="8977" x="2362200" y="939800"/>
          <p14:tracePt t="8993" x="2559050" y="939800"/>
          <p14:tracePt t="8995" x="2647950" y="952500"/>
          <p14:tracePt t="9010" x="2711450" y="952500"/>
          <p14:tracePt t="9026" x="2857500" y="933450"/>
          <p14:tracePt t="9043" x="2933700" y="908050"/>
          <p14:tracePt t="9060" x="2990850" y="889000"/>
          <p14:tracePt t="9076" x="3022600" y="876300"/>
          <p14:tracePt t="9093" x="3028950" y="869950"/>
          <p14:tracePt t="9110" x="3035300" y="869950"/>
          <p14:tracePt t="9143" x="3035300" y="863600"/>
          <p14:tracePt t="9160" x="3048000" y="863600"/>
          <p14:tracePt t="9177" x="3073400" y="863600"/>
          <p14:tracePt t="9194" x="3105150" y="863600"/>
          <p14:tracePt t="9195" x="3117850" y="869950"/>
          <p14:tracePt t="9210" x="3136900" y="876300"/>
          <p14:tracePt t="9260" x="3136900" y="882650"/>
          <p14:tracePt t="9276" x="3136900" y="895350"/>
          <p14:tracePt t="9293" x="3143250" y="895350"/>
          <p14:tracePt t="9310" x="3143250" y="908050"/>
          <p14:tracePt t="9326" x="3117850" y="920750"/>
          <p14:tracePt t="9343" x="3079750" y="933450"/>
          <p14:tracePt t="9360" x="3035300" y="946150"/>
          <p14:tracePt t="9376" x="2997200" y="965200"/>
          <p14:tracePt t="9393" x="2946400" y="965200"/>
          <p14:tracePt t="9395" x="2914650" y="965200"/>
          <p14:tracePt t="9410" x="2876550" y="965200"/>
          <p14:tracePt t="9426" x="2724150" y="927100"/>
          <p14:tracePt t="9443" x="2628900" y="895350"/>
          <p14:tracePt t="9460" x="2565400" y="857250"/>
          <p14:tracePt t="9476" x="2540000" y="825500"/>
          <p14:tracePt t="9493" x="2527300" y="768350"/>
          <p14:tracePt t="9510" x="2527300" y="685800"/>
          <p14:tracePt t="9526" x="2552700" y="622300"/>
          <p14:tracePt t="9543" x="2603500" y="571500"/>
          <p14:tracePt t="9560" x="2686050" y="527050"/>
          <p14:tracePt t="9576" x="2819400" y="488950"/>
          <p14:tracePt t="9594" x="3092450" y="438150"/>
          <p14:tracePt t="9610" x="3194050" y="438150"/>
          <p14:tracePt t="9626" x="3435350" y="438150"/>
          <p14:tracePt t="9643" x="3556000" y="438150"/>
          <p14:tracePt t="9660" x="3670300" y="476250"/>
          <p14:tracePt t="9676" x="3771900" y="514350"/>
          <p14:tracePt t="9693" x="3867150" y="558800"/>
          <p14:tracePt t="9710" x="3943350" y="615950"/>
          <p14:tracePt t="9726" x="3981450" y="666750"/>
          <p14:tracePt t="9743" x="3981450" y="717550"/>
          <p14:tracePt t="9760" x="3975100" y="762000"/>
          <p14:tracePt t="9776" x="3943350" y="819150"/>
          <p14:tracePt t="9793" x="3905250" y="876300"/>
          <p14:tracePt t="9810" x="3867150" y="901700"/>
          <p14:tracePt t="9812" x="3848100" y="908050"/>
          <p14:tracePt t="9826" x="3829050" y="920750"/>
          <p14:tracePt t="9843" x="3816350" y="927100"/>
          <p14:tracePt t="9860" x="3810000" y="927100"/>
          <p14:tracePt t="9876" x="3803650" y="933450"/>
          <p14:tracePt t="9893" x="3797300" y="939800"/>
          <p14:tracePt t="9910" x="3778250" y="939800"/>
          <p14:tracePt t="9927" x="3752850" y="952500"/>
          <p14:tracePt t="9943" x="3714750" y="958850"/>
          <p14:tracePt t="9960" x="3663950" y="965200"/>
          <p14:tracePt t="9976" x="3606800" y="971550"/>
          <p14:tracePt t="9993" x="3556000" y="971550"/>
          <p14:tracePt t="9995" x="3517900" y="971550"/>
          <p14:tracePt t="10010" x="3479800" y="971550"/>
          <p14:tracePt t="10026" x="3340100" y="971550"/>
          <p14:tracePt t="10043" x="3238500" y="977900"/>
          <p14:tracePt t="10060" x="3124200" y="977900"/>
          <p14:tracePt t="10076" x="3022600" y="984250"/>
          <p14:tracePt t="10093" x="2933700" y="984250"/>
          <p14:tracePt t="10110" x="2876550" y="984250"/>
          <p14:tracePt t="10126" x="2819400" y="984250"/>
          <p14:tracePt t="10143" x="2781300" y="984250"/>
          <p14:tracePt t="10160" x="2749550" y="952500"/>
          <p14:tracePt t="10176" x="2698750" y="939800"/>
          <p14:tracePt t="10193" x="2654300" y="908050"/>
          <p14:tracePt t="10195" x="2635250" y="895350"/>
          <p14:tracePt t="10210" x="2616200" y="876300"/>
          <p14:tracePt t="10227" x="2584450" y="844550"/>
          <p14:tracePt t="10243" x="2571750" y="819150"/>
          <p14:tracePt t="10260" x="2552700" y="781050"/>
          <p14:tracePt t="10276" x="2546350" y="736600"/>
          <p14:tracePt t="10293" x="2546350" y="685800"/>
          <p14:tracePt t="10310" x="2546350" y="647700"/>
          <p14:tracePt t="10326" x="2546350" y="609600"/>
          <p14:tracePt t="10343" x="2546350" y="565150"/>
          <p14:tracePt t="10360" x="2546350" y="533400"/>
          <p14:tracePt t="10376" x="2559050" y="488950"/>
          <p14:tracePt t="10394" x="2578100" y="444500"/>
          <p14:tracePt t="10410" x="2597150" y="393700"/>
          <p14:tracePt t="10427" x="2622550" y="381000"/>
          <p14:tracePt t="10443" x="2667000" y="368300"/>
          <p14:tracePt t="10460" x="2711450" y="349250"/>
          <p14:tracePt t="10476" x="2774950" y="330200"/>
          <p14:tracePt t="10494" x="2851150" y="323850"/>
          <p14:tracePt t="10511" x="2921000" y="323850"/>
          <p14:tracePt t="10526" x="2984500" y="317500"/>
          <p14:tracePt t="10543" x="3035300" y="317500"/>
          <p14:tracePt t="10560" x="3086100" y="317500"/>
          <p14:tracePt t="10577" x="3155950" y="317500"/>
          <p14:tracePt t="10593" x="3206750" y="317500"/>
          <p14:tracePt t="10595" x="3232150" y="311150"/>
          <p14:tracePt t="10610" x="3251200" y="298450"/>
          <p14:tracePt t="10627" x="3289300" y="298450"/>
          <p14:tracePt t="10963" x="3295650" y="298450"/>
          <p14:tracePt t="11283" x="3295650" y="304800"/>
          <p14:tracePt t="11291" x="3295650" y="311150"/>
          <p14:tracePt t="11298" x="3295650" y="317500"/>
          <p14:tracePt t="11310" x="3295650" y="323850"/>
          <p14:tracePt t="11326" x="3295650" y="368300"/>
          <p14:tracePt t="11343" x="3295650" y="450850"/>
          <p14:tracePt t="11360" x="3295650" y="571500"/>
          <p14:tracePt t="11376" x="3295650" y="730250"/>
          <p14:tracePt t="11393" x="3295650" y="882650"/>
          <p14:tracePt t="11395" x="3295650" y="939800"/>
          <p14:tracePt t="11410" x="3295650" y="977900"/>
          <p14:tracePt t="11426" x="3289300" y="1085850"/>
          <p14:tracePt t="11443" x="3270250" y="1168400"/>
          <p14:tracePt t="11460" x="3219450" y="1276350"/>
          <p14:tracePt t="11476" x="3143250" y="1409700"/>
          <p14:tracePt t="11493" x="3086100" y="1562100"/>
          <p14:tracePt t="11510" x="3041650" y="1676400"/>
          <p14:tracePt t="11526" x="3028950" y="1790700"/>
          <p14:tracePt t="11543" x="2997200" y="1898650"/>
          <p14:tracePt t="11560" x="2959100" y="2019300"/>
          <p14:tracePt t="11576" x="2914650" y="2133600"/>
          <p14:tracePt t="11593" x="2863850" y="2222500"/>
          <p14:tracePt t="11762" x="2857500" y="2228850"/>
          <p14:tracePt t="11771" x="2851150" y="2235200"/>
          <p14:tracePt t="11778" x="2838450" y="2254250"/>
          <p14:tracePt t="11793" x="2819400" y="2266950"/>
          <p14:tracePt t="11810" x="2781300" y="2311400"/>
          <p14:tracePt t="11812" x="2774950" y="2349500"/>
          <p14:tracePt t="11826" x="2762250" y="2444750"/>
          <p14:tracePt t="11843" x="2768600" y="2578100"/>
          <p14:tracePt t="11860" x="2819400" y="2749550"/>
          <p14:tracePt t="11876" x="2895600" y="2946400"/>
          <p14:tracePt t="11893" x="2978150" y="3155950"/>
          <p14:tracePt t="11910" x="3054350" y="3327400"/>
          <p14:tracePt t="11926" x="3149600" y="3467100"/>
          <p14:tracePt t="11943" x="3263900" y="3556000"/>
          <p14:tracePt t="11960" x="3384550" y="3632200"/>
          <p14:tracePt t="11976" x="3492500" y="3689350"/>
          <p14:tracePt t="11993" x="3594100" y="3759200"/>
          <p14:tracePt t="11995" x="3657600" y="3784600"/>
          <p14:tracePt t="12010" x="3784600" y="3835400"/>
          <p14:tracePt t="12027" x="3937000" y="3898900"/>
          <p14:tracePt t="12043" x="4089400" y="3949700"/>
          <p14:tracePt t="12060" x="4254500" y="3975100"/>
          <p14:tracePt t="12076" x="4387850" y="3987800"/>
          <p14:tracePt t="12095" x="4502150" y="3987800"/>
          <p14:tracePt t="12110" x="4616450" y="3987800"/>
          <p14:tracePt t="12126" x="4724400" y="3975100"/>
          <p14:tracePt t="12143" x="4806950" y="3949700"/>
          <p14:tracePt t="12160" x="4889500" y="3917950"/>
          <p14:tracePt t="12176" x="4965700" y="3905250"/>
          <p14:tracePt t="12193" x="5041900" y="3905250"/>
          <p14:tracePt t="12195" x="5080000" y="3898900"/>
          <p14:tracePt t="12210" x="5156200" y="3879850"/>
          <p14:tracePt t="12227" x="5232400" y="3848100"/>
          <p14:tracePt t="12243" x="5302250" y="3822700"/>
          <p14:tracePt t="12260" x="5359400" y="3816350"/>
          <p14:tracePt t="12276" x="5422900" y="3803650"/>
          <p14:tracePt t="12293" x="5486400" y="3797300"/>
          <p14:tracePt t="12310" x="5562600" y="3778250"/>
          <p14:tracePt t="12326" x="5645150" y="3759200"/>
          <p14:tracePt t="12343" x="5715000" y="3759200"/>
          <p14:tracePt t="12360" x="5772150" y="3759200"/>
          <p14:tracePt t="12376" x="5835650" y="3759200"/>
          <p14:tracePt t="12393" x="5911850" y="3765550"/>
          <p14:tracePt t="12410" x="6000750" y="3797300"/>
          <p14:tracePt t="12426" x="6140450" y="3873500"/>
          <p14:tracePt t="12443" x="6216650" y="3911600"/>
          <p14:tracePt t="12460" x="6292850" y="3962400"/>
          <p14:tracePt t="12477" x="6394450" y="4025900"/>
          <p14:tracePt t="12493" x="6464300" y="4095750"/>
          <p14:tracePt t="12510" x="6546850" y="4127500"/>
          <p14:tracePt t="12526" x="6610350" y="4146550"/>
          <p14:tracePt t="12543" x="6635750" y="4152900"/>
          <p14:tracePt t="12560" x="6629400" y="4127500"/>
          <p14:tracePt t="12576" x="6534150" y="4076700"/>
          <p14:tracePt t="12593" x="6388100" y="4019550"/>
          <p14:tracePt t="12595" x="6311900" y="4000500"/>
          <p14:tracePt t="12610" x="6261100" y="3975100"/>
          <p14:tracePt t="12715" x="6242050" y="3968750"/>
          <p14:tracePt t="12723" x="6210300" y="3956050"/>
          <p14:tracePt t="12730" x="6184900" y="3949700"/>
          <p14:tracePt t="12743" x="6178550" y="3949700"/>
          <p14:tracePt t="12794" x="6178550" y="3943350"/>
          <p14:tracePt t="12811" x="6184900" y="3943350"/>
          <p14:tracePt t="12826" x="6203950" y="3943350"/>
          <p14:tracePt t="12843" x="6216650" y="3943350"/>
          <p14:tracePt t="12860" x="6223000" y="3930650"/>
          <p14:tracePt t="12876" x="6235700" y="3905250"/>
          <p14:tracePt t="12893" x="6242050" y="3867150"/>
          <p14:tracePt t="12910" x="6254750" y="3816350"/>
          <p14:tracePt t="12926" x="6254750" y="3759200"/>
          <p14:tracePt t="12943" x="6248400" y="3727450"/>
          <p14:tracePt t="12960" x="6242050" y="3695700"/>
          <p14:tracePt t="12964" x="6223000" y="3683000"/>
          <p14:tracePt t="12976" x="6223000" y="3676650"/>
          <p14:tracePt t="12993" x="6216650" y="3670300"/>
          <p14:tracePt t="13011" x="6210300" y="3663950"/>
          <p14:tracePt t="13043" x="6210300" y="3651250"/>
          <p14:tracePt t="13060" x="6210300" y="3644900"/>
          <p14:tracePt t="13078" x="6223000" y="3638550"/>
          <p14:tracePt t="13093" x="6242050" y="3632200"/>
          <p14:tracePt t="13110" x="6261100" y="3632200"/>
          <p14:tracePt t="13126" x="6299200" y="3625850"/>
          <p14:tracePt t="13143" x="6350000" y="3613150"/>
          <p14:tracePt t="13160" x="6413500" y="3606800"/>
          <p14:tracePt t="13176" x="6477000" y="3606800"/>
          <p14:tracePt t="13193" x="6534150" y="3606800"/>
          <p14:tracePt t="13195" x="6572250" y="3606800"/>
          <p14:tracePt t="13210" x="6635750" y="3606800"/>
          <p14:tracePt t="13226" x="6711950" y="3606800"/>
          <p14:tracePt t="13243" x="6794500" y="3600450"/>
          <p14:tracePt t="13260" x="6877050" y="3600450"/>
          <p14:tracePt t="13277" x="6946900" y="3600450"/>
          <p14:tracePt t="13294" x="7010400" y="3600450"/>
          <p14:tracePt t="13310" x="7073900" y="3600450"/>
          <p14:tracePt t="13327" x="7112000" y="3606800"/>
          <p14:tracePt t="13343" x="7124700" y="3606800"/>
          <p14:tracePt t="13360" x="7143750" y="3606800"/>
          <p14:tracePt t="13376" x="7162800" y="3606800"/>
          <p14:tracePt t="13393" x="7169150" y="3606800"/>
          <p14:tracePt t="13410" x="7175500" y="3606800"/>
          <p14:tracePt t="13539" x="7169150" y="3606800"/>
          <p14:tracePt t="13546" x="7156450" y="3606800"/>
          <p14:tracePt t="13555" x="7131050" y="3606800"/>
          <p14:tracePt t="13562" x="7112000" y="3606800"/>
          <p14:tracePt t="13576" x="7086600" y="3606800"/>
          <p14:tracePt t="13594" x="7004050" y="3606800"/>
          <p14:tracePt t="13610" x="6972300" y="3606800"/>
          <p14:tracePt t="13626" x="6838950" y="3606800"/>
          <p14:tracePt t="13644" x="6731000" y="3606800"/>
          <p14:tracePt t="13660" x="6629400" y="3606800"/>
          <p14:tracePt t="13676" x="6565900" y="3606800"/>
          <p14:tracePt t="13693" x="6508750" y="3606800"/>
          <p14:tracePt t="13710" x="6470650" y="3587750"/>
          <p14:tracePt t="13726" x="6445250" y="3575050"/>
          <p14:tracePt t="13743" x="6438900" y="3543300"/>
          <p14:tracePt t="13760" x="6438900" y="3505200"/>
          <p14:tracePt t="13776" x="6438900" y="3441700"/>
          <p14:tracePt t="13794" x="6426200" y="3314700"/>
          <p14:tracePt t="13810" x="6426200" y="3232150"/>
          <p14:tracePt t="13826" x="6419850" y="3168650"/>
          <p14:tracePt t="13843" x="6419850" y="3105150"/>
          <p14:tracePt t="13860" x="6407150" y="3054350"/>
          <p14:tracePt t="13876" x="6394450" y="3016250"/>
          <p14:tracePt t="13893" x="6381750" y="2984500"/>
          <p14:tracePt t="13910" x="6375400" y="2952750"/>
          <p14:tracePt t="13926" x="6369050" y="2927350"/>
          <p14:tracePt t="13943" x="6356350" y="2901950"/>
          <p14:tracePt t="13960" x="6350000" y="2876550"/>
          <p14:tracePt t="13963" x="6343650" y="2863850"/>
          <p14:tracePt t="13976" x="6343650" y="2857500"/>
          <p14:tracePt t="13994" x="6324600" y="2819400"/>
          <p14:tracePt t="14010" x="6324600" y="2806700"/>
          <p14:tracePt t="14027" x="6292850" y="2768600"/>
          <p14:tracePt t="14043" x="6273800" y="2749550"/>
          <p14:tracePt t="14147" x="6273800" y="2774950"/>
          <p14:tracePt t="14155" x="6273800" y="2819400"/>
          <p14:tracePt t="14162" x="6273800" y="2876550"/>
          <p14:tracePt t="14176" x="6267450" y="2952750"/>
          <p14:tracePt t="14194" x="6267450" y="3200400"/>
          <p14:tracePt t="14210" x="6267450" y="3346450"/>
          <p14:tracePt t="14226" x="6267450" y="3467100"/>
          <p14:tracePt t="14243" x="6261100" y="3549650"/>
          <p14:tracePt t="14260" x="6261100" y="3600450"/>
          <p14:tracePt t="14276" x="6254750" y="3638550"/>
          <p14:tracePt t="14293" x="6242050" y="3670300"/>
          <p14:tracePt t="14310" x="6229350" y="3689350"/>
          <p14:tracePt t="14379" x="6229350" y="3683000"/>
          <p14:tracePt t="14402" x="6229350" y="3676650"/>
          <p14:tracePt t="14411" x="6229350" y="3663950"/>
          <p14:tracePt t="14426" x="6235700" y="3638550"/>
          <p14:tracePt t="14443" x="6254750" y="3587750"/>
          <p14:tracePt t="14460" x="6273800" y="3530600"/>
          <p14:tracePt t="14476" x="6299200" y="3486150"/>
          <p14:tracePt t="14493" x="6311900" y="3441700"/>
          <p14:tracePt t="14510" x="6337300" y="3416300"/>
          <p14:tracePt t="14527" x="6362700" y="3403600"/>
          <p14:tracePt t="14543" x="6394450" y="3403600"/>
          <p14:tracePt t="14561" x="6432550" y="3403600"/>
          <p14:tracePt t="14576" x="6470650" y="3403600"/>
          <p14:tracePt t="14593" x="6521450" y="3403600"/>
          <p14:tracePt t="14595" x="6546850" y="3403600"/>
          <p14:tracePt t="14610" x="6610350" y="3403600"/>
          <p14:tracePt t="14627" x="6692900" y="3403600"/>
          <p14:tracePt t="14643" x="6794500" y="3390900"/>
          <p14:tracePt t="14660" x="6877050" y="3365500"/>
          <p14:tracePt t="14676" x="6946900" y="3340100"/>
          <p14:tracePt t="14693" x="7016750" y="3314700"/>
          <p14:tracePt t="14710" x="7099300" y="3295650"/>
          <p14:tracePt t="14726" x="7188200" y="3270250"/>
          <p14:tracePt t="14743" x="7264400" y="3238500"/>
          <p14:tracePt t="14760" x="7321550" y="3213100"/>
          <p14:tracePt t="14776" x="7378700" y="3200400"/>
          <p14:tracePt t="14794" x="7435850" y="3175000"/>
          <p14:tracePt t="14810" x="7454900" y="3162300"/>
          <p14:tracePt t="14826" x="7486650" y="3136900"/>
          <p14:tracePt t="14844" x="7499350" y="3130550"/>
          <p14:tracePt t="14860" x="7499350" y="3124200"/>
          <p14:tracePt t="14893" x="7512050" y="3117850"/>
          <p14:tracePt t="14910" x="7524750" y="3111500"/>
          <p14:tracePt t="14927" x="7556500" y="3111500"/>
          <p14:tracePt t="14943" x="7594600" y="3111500"/>
          <p14:tracePt t="14960" x="7651750" y="3111500"/>
          <p14:tracePt t="14963" x="7670800" y="3111500"/>
          <p14:tracePt t="14977" x="7696200" y="3111500"/>
          <p14:tracePt t="14994" x="7759700" y="3111500"/>
          <p14:tracePt t="15010" x="7785100" y="3111500"/>
          <p14:tracePt t="15027" x="7804150" y="3111500"/>
          <p14:tracePt t="15043" x="7823200" y="3111500"/>
          <p14:tracePt t="15060" x="7848600" y="3111500"/>
          <p14:tracePt t="15076" x="7893050" y="3111500"/>
          <p14:tracePt t="15093" x="7931150" y="3111500"/>
          <p14:tracePt t="15110" x="7962900" y="3111500"/>
          <p14:tracePt t="15126" x="7981950" y="3111500"/>
          <p14:tracePt t="15143" x="7994650" y="3111500"/>
          <p14:tracePt t="15160" x="8007350" y="3111500"/>
          <p14:tracePt t="15177" x="8020050" y="3124200"/>
          <p14:tracePt t="15194" x="8051800" y="3149600"/>
          <p14:tracePt t="15210" x="8077200" y="3162300"/>
          <p14:tracePt t="15226" x="8102600" y="3181350"/>
          <p14:tracePt t="15243" x="8121650" y="3194050"/>
          <p14:tracePt t="15260" x="8140700" y="3200400"/>
          <p14:tracePt t="15277" x="8147050" y="3213100"/>
          <p14:tracePt t="15293" x="8166100" y="3225800"/>
          <p14:tracePt t="15310" x="8172450" y="3257550"/>
          <p14:tracePt t="15326" x="8185150" y="3282950"/>
          <p14:tracePt t="15343" x="8185150" y="3308350"/>
          <p14:tracePt t="15360" x="8185150" y="3327400"/>
          <p14:tracePt t="15376" x="8185150" y="3359150"/>
          <p14:tracePt t="15393" x="8185150" y="3397250"/>
          <p14:tracePt t="15410" x="8185150" y="3441700"/>
          <p14:tracePt t="15426" x="8185150" y="3448050"/>
          <p14:tracePt t="15443" x="8185150" y="3454400"/>
          <p14:tracePt t="15460" x="8178800" y="3454400"/>
          <p14:tracePt t="15476" x="8172450" y="3454400"/>
          <p14:tracePt t="15530" x="8166100" y="3454400"/>
          <p14:tracePt t="15555" x="8159750" y="3454400"/>
          <p14:tracePt t="15635" x="8166100" y="3454400"/>
          <p14:tracePt t="15907" x="8172450" y="3454400"/>
          <p14:tracePt t="15946" x="8166100" y="3454400"/>
          <p14:tracePt t="15962" x="8159750" y="3454400"/>
          <p14:tracePt t="15976" x="8147050" y="3454400"/>
          <p14:tracePt t="15993" x="8115300" y="3454400"/>
          <p14:tracePt t="16010" x="8096250" y="3454400"/>
          <p14:tracePt t="16011" x="8089900" y="3454400"/>
          <p14:tracePt t="16026" x="8077200" y="3454400"/>
          <p14:tracePt t="16043" x="8051800" y="3454400"/>
          <p14:tracePt t="16060" x="8020050" y="3454400"/>
          <p14:tracePt t="16076" x="7981950" y="3454400"/>
          <p14:tracePt t="16094" x="7943850" y="3454400"/>
          <p14:tracePt t="16110" x="7905750" y="3454400"/>
          <p14:tracePt t="16127" x="7874000" y="3454400"/>
          <p14:tracePt t="16143" x="7842250" y="3454400"/>
          <p14:tracePt t="16160" x="7816850" y="3454400"/>
          <p14:tracePt t="16177" x="7785100" y="3454400"/>
          <p14:tracePt t="16193" x="7766050" y="3454400"/>
          <p14:tracePt t="16195" x="7759700" y="3454400"/>
          <p14:tracePt t="16210" x="7753350" y="3454400"/>
          <p14:tracePt t="16274" x="7747000" y="3454400"/>
          <p14:tracePt t="16290" x="7740650" y="3454400"/>
          <p14:tracePt t="16307" x="7734300" y="3454400"/>
          <p14:tracePt t="16331" x="7727950" y="3454400"/>
          <p14:tracePt t="16490" x="7715250" y="3454400"/>
          <p14:tracePt t="16498" x="7708900" y="3454400"/>
          <p14:tracePt t="16510" x="7689850" y="3454400"/>
          <p14:tracePt t="16527" x="7658100" y="3454400"/>
          <p14:tracePt t="16543" x="7632700" y="3454400"/>
          <p14:tracePt t="16560" x="7594600" y="3454400"/>
          <p14:tracePt t="16576" x="7569200" y="3454400"/>
          <p14:tracePt t="16594" x="7550150" y="3454400"/>
          <p14:tracePt t="16610" x="7543800" y="3454400"/>
          <p14:tracePt t="16626" x="7512050" y="3454400"/>
          <p14:tracePt t="16643" x="7473950" y="3454400"/>
          <p14:tracePt t="16660" x="7435850" y="3454400"/>
          <p14:tracePt t="16676" x="7397750" y="3454400"/>
          <p14:tracePt t="16694" x="7359650" y="3454400"/>
          <p14:tracePt t="16710" x="7321550" y="3454400"/>
          <p14:tracePt t="16726" x="7270750" y="3454400"/>
          <p14:tracePt t="16743" x="7226300" y="3454400"/>
          <p14:tracePt t="16760" x="7181850" y="3454400"/>
          <p14:tracePt t="16777" x="7143750" y="3454400"/>
          <p14:tracePt t="16793" x="7131050" y="3454400"/>
          <p14:tracePt t="16794" x="7124700" y="3454400"/>
          <p14:tracePt t="16810" x="7118350" y="3454400"/>
          <p14:tracePt t="17035" x="7105650" y="3454400"/>
          <p14:tracePt t="17042" x="7092950" y="3454400"/>
          <p14:tracePt t="17060" x="7054850" y="3454400"/>
          <p14:tracePt t="17077" x="7029450" y="3454400"/>
          <p14:tracePt t="17093" x="6997700" y="3454400"/>
          <p14:tracePt t="17110" x="6965950" y="3454400"/>
          <p14:tracePt t="17126" x="6927850" y="3454400"/>
          <p14:tracePt t="17144" x="6889750" y="3454400"/>
          <p14:tracePt t="17160" x="6851650" y="3454400"/>
          <p14:tracePt t="17177" x="6819900" y="3454400"/>
          <p14:tracePt t="17193" x="6813550" y="3454400"/>
          <p14:tracePt t="17210" x="6807200" y="3454400"/>
          <p14:tracePt t="17260" x="6813550" y="3454400"/>
          <p14:tracePt t="17530" x="6807200" y="3454400"/>
          <p14:tracePt t="17546" x="6794500" y="3454400"/>
          <p14:tracePt t="17554" x="6788150" y="3454400"/>
          <p14:tracePt t="17562" x="6775450" y="3454400"/>
          <p14:tracePt t="17578" x="6769100" y="3454400"/>
          <p14:tracePt t="17593" x="6756400" y="3454400"/>
          <p14:tracePt t="17610" x="6743700" y="3454400"/>
          <p14:tracePt t="17626" x="6737350" y="3454400"/>
          <p14:tracePt t="17660" x="6731000" y="3454400"/>
          <p14:tracePt t="17677" x="6711950" y="3454400"/>
          <p14:tracePt t="17693" x="6686550" y="3460750"/>
          <p14:tracePt t="17710" x="6648450" y="3460750"/>
          <p14:tracePt t="17726" x="6584950" y="3460750"/>
          <p14:tracePt t="17744" x="6508750" y="3460750"/>
          <p14:tracePt t="17760" x="6426200" y="3473450"/>
          <p14:tracePt t="17778" x="6273800" y="3473450"/>
          <p14:tracePt t="17793" x="6235700" y="3473450"/>
          <p14:tracePt t="17810" x="6140450" y="3467100"/>
          <p14:tracePt t="17826" x="6108700" y="3460750"/>
          <p14:tracePt t="17843" x="6083300" y="3460750"/>
          <p14:tracePt t="17860" x="6064250" y="3460750"/>
          <p14:tracePt t="17876" x="6051550" y="3460750"/>
          <p14:tracePt t="17893" x="6045200" y="3460750"/>
          <p14:tracePt t="17947" x="6045200" y="3454400"/>
          <p14:tracePt t="17960" x="6045200" y="3441700"/>
          <p14:tracePt t="17976" x="6051550" y="3416300"/>
          <p14:tracePt t="17993" x="6070600" y="3378200"/>
          <p14:tracePt t="17996" x="6076950" y="3359150"/>
          <p14:tracePt t="18010" x="6076950" y="3340100"/>
          <p14:tracePt t="18026" x="6115050" y="3244850"/>
          <p14:tracePt t="18043" x="6121400" y="3181350"/>
          <p14:tracePt t="18060" x="6140450" y="3130550"/>
          <p14:tracePt t="18076" x="6153150" y="3092450"/>
          <p14:tracePt t="18093" x="6159500" y="3054350"/>
          <p14:tracePt t="18110" x="6165850" y="3022600"/>
          <p14:tracePt t="18126" x="6165850" y="2978150"/>
          <p14:tracePt t="18143" x="6165850" y="2927350"/>
          <p14:tracePt t="18160" x="6165850" y="2908300"/>
          <p14:tracePt t="18176" x="6165850" y="2901950"/>
          <p14:tracePt t="18193" x="6165850" y="2895600"/>
          <p14:tracePt t="18226" x="6165850" y="2882900"/>
          <p14:tracePt t="18243" x="6172200" y="2876550"/>
          <p14:tracePt t="18260" x="6172200" y="2870200"/>
          <p14:tracePt t="18277" x="6178550" y="2870200"/>
          <p14:tracePt t="18330" x="6178550" y="2889250"/>
          <p14:tracePt t="18343" x="6178550" y="2933700"/>
          <p14:tracePt t="18360" x="6191250" y="3092450"/>
          <p14:tracePt t="18377" x="6203950" y="3244850"/>
          <p14:tracePt t="18393" x="6235700" y="3397250"/>
          <p14:tracePt t="18395" x="6242050" y="3454400"/>
          <p14:tracePt t="18410" x="6261100" y="3543300"/>
          <p14:tracePt t="18426" x="6267450" y="3587750"/>
          <p14:tracePt t="18443" x="6267450" y="3613150"/>
          <p14:tracePt t="18460" x="6267450" y="3619500"/>
          <p14:tracePt t="18493" x="6267450" y="3600450"/>
          <p14:tracePt t="18510" x="6242050" y="3536950"/>
          <p14:tracePt t="18526" x="6172200" y="3473450"/>
          <p14:tracePt t="18543" x="6089650" y="3416300"/>
          <p14:tracePt t="18560" x="5994400" y="3371850"/>
          <p14:tracePt t="18576" x="5861050" y="3340100"/>
          <p14:tracePt t="18593" x="5695950" y="3321050"/>
          <p14:tracePt t="18610" x="5416550" y="3321050"/>
          <p14:tracePt t="18626" x="5207000" y="3321050"/>
          <p14:tracePt t="18643" x="4997450" y="3321050"/>
          <p14:tracePt t="18660" x="4787900" y="3314700"/>
          <p14:tracePt t="18677" x="4584700" y="3314700"/>
          <p14:tracePt t="18693" x="4375150" y="3295650"/>
          <p14:tracePt t="18710" x="4203700" y="3282950"/>
          <p14:tracePt t="18726" x="4044950" y="3263900"/>
          <p14:tracePt t="18743" x="3930650" y="3257550"/>
          <p14:tracePt t="18760" x="3841750" y="3238500"/>
          <p14:tracePt t="18777" x="3797300" y="3219450"/>
          <p14:tracePt t="18794" x="3765550" y="3181350"/>
          <p14:tracePt t="18811" x="3765550" y="3162300"/>
          <p14:tracePt t="18827" x="3759200" y="3143250"/>
          <p14:tracePt t="18843" x="3759200" y="3130550"/>
          <p14:tracePt t="18860" x="3740150" y="3124200"/>
          <p14:tracePt t="18876" x="3721100" y="3111500"/>
          <p14:tracePt t="18894" x="3689350" y="3105150"/>
          <p14:tracePt t="18911" x="3644900" y="3098800"/>
          <p14:tracePt t="18926" x="3587750" y="3168650"/>
          <p14:tracePt t="18943" x="3517900" y="3238500"/>
          <p14:tracePt t="18960" x="3492500" y="3295650"/>
          <p14:tracePt t="18964" x="3492500" y="3321050"/>
          <p14:tracePt t="18976" x="3492500" y="3333750"/>
          <p14:tracePt t="18993" x="3517900" y="3371850"/>
          <p14:tracePt t="18995" x="3543300" y="3371850"/>
          <p14:tracePt t="19010" x="3670300" y="3384550"/>
          <p14:tracePt t="19026" x="3886200" y="3384550"/>
          <p14:tracePt t="19043" x="4210050" y="3384550"/>
          <p14:tracePt t="19060" x="4597400" y="3384550"/>
          <p14:tracePt t="19076" x="4972050" y="3359150"/>
          <p14:tracePt t="19093" x="5257800" y="3333750"/>
          <p14:tracePt t="19110" x="5524500" y="3327400"/>
          <p14:tracePt t="19127" x="5734050" y="3327400"/>
          <p14:tracePt t="19143" x="5873750" y="3327400"/>
          <p14:tracePt t="19160" x="5956300" y="3327400"/>
          <p14:tracePt t="19176" x="5988050" y="3321050"/>
          <p14:tracePt t="19210" x="5988050" y="3314700"/>
          <p14:tracePt t="19243" x="5994400" y="3308350"/>
          <p14:tracePt t="19260" x="5994400" y="3302000"/>
          <p14:tracePt t="19276" x="6013450" y="3295650"/>
          <p14:tracePt t="19293" x="6038850" y="3295650"/>
          <p14:tracePt t="19310" x="6070600" y="3295650"/>
          <p14:tracePt t="19326" x="6115050" y="3327400"/>
          <p14:tracePt t="19343" x="6153150" y="3365500"/>
          <p14:tracePt t="19360" x="6172200" y="3384550"/>
          <p14:tracePt t="19377" x="6210300" y="3416300"/>
          <p14:tracePt t="19393" x="6299200" y="3473450"/>
          <p14:tracePt t="19395" x="6350000" y="3517900"/>
          <p14:tracePt t="19410" x="6419850" y="3568700"/>
          <p14:tracePt t="19427" x="6667500" y="3733800"/>
          <p14:tracePt t="19443" x="6794500" y="3803650"/>
          <p14:tracePt t="19460" x="6889750" y="3841750"/>
          <p14:tracePt t="19476" x="6959600" y="3879850"/>
          <p14:tracePt t="19493" x="7004050" y="3911600"/>
          <p14:tracePt t="19510" x="7023100" y="3924300"/>
          <p14:tracePt t="19543" x="7016750" y="3924300"/>
          <p14:tracePt t="19560" x="6997700" y="3924300"/>
          <p14:tracePt t="19576" x="6978650" y="3924300"/>
          <p14:tracePt t="19593" x="6959600" y="3937000"/>
          <p14:tracePt t="19610" x="6940550" y="3943350"/>
          <p14:tracePt t="19691" x="6934200" y="3943350"/>
          <p14:tracePt t="19698" x="6927850" y="3949700"/>
          <p14:tracePt t="19710" x="6927850" y="3956050"/>
          <p14:tracePt t="19727" x="6915150" y="3987800"/>
          <p14:tracePt t="19745" x="6902450" y="4032250"/>
          <p14:tracePt t="19760" x="6889750" y="4070350"/>
          <p14:tracePt t="19777" x="6889750" y="4114800"/>
          <p14:tracePt t="19794" x="6889750" y="4203700"/>
          <p14:tracePt t="19810" x="6889750" y="4254500"/>
          <p14:tracePt t="19827" x="6889750" y="4286250"/>
          <p14:tracePt t="19843" x="6889750" y="4292600"/>
          <p14:tracePt t="19915" x="6896100" y="4292600"/>
          <p14:tracePt t="19923" x="6902450" y="4292600"/>
          <p14:tracePt t="19930" x="6915150" y="4292600"/>
          <p14:tracePt t="19945" x="6927850" y="4286250"/>
          <p14:tracePt t="19960" x="6940550" y="4279900"/>
          <p14:tracePt t="19977" x="6940550" y="4273550"/>
          <p14:tracePt t="20098" x="6940550" y="4267200"/>
          <p14:tracePt t="20106" x="6934200" y="4267200"/>
          <p14:tracePt t="20114" x="6927850" y="4267200"/>
          <p14:tracePt t="20126" x="6915150" y="4267200"/>
          <p14:tracePt t="20143" x="6896100" y="4260850"/>
          <p14:tracePt t="20160" x="6864350" y="4254500"/>
          <p14:tracePt t="20176" x="6832600" y="4254500"/>
          <p14:tracePt t="20193" x="6800850" y="4254500"/>
          <p14:tracePt t="20195" x="6781800" y="4254500"/>
          <p14:tracePt t="20210" x="6750050" y="4254500"/>
          <p14:tracePt t="20227" x="6718300" y="4254500"/>
          <p14:tracePt t="20243" x="6699250" y="4254500"/>
          <p14:tracePt t="20260" x="6692900" y="4254500"/>
          <p14:tracePt t="20299" x="6692900" y="4248150"/>
          <p14:tracePt t="20362" x="6686550" y="4248150"/>
          <p14:tracePt t="20371" x="6680200" y="4248150"/>
          <p14:tracePt t="20378" x="6667500" y="4248150"/>
          <p14:tracePt t="20394" x="6661150" y="4248150"/>
          <p14:tracePt t="20410" x="6648450" y="4248150"/>
          <p14:tracePt t="20427" x="6642100" y="4248150"/>
          <p14:tracePt t="20443" x="6629400" y="4248150"/>
          <p14:tracePt t="20460" x="6623050" y="4248150"/>
          <p14:tracePt t="20476" x="6616700" y="4241800"/>
          <p14:tracePt t="20494" x="6604000" y="4241800"/>
          <p14:tracePt t="20510" x="6584950" y="4241800"/>
          <p14:tracePt t="20527" x="6553200" y="4241800"/>
          <p14:tracePt t="20543" x="6515100" y="4241800"/>
          <p14:tracePt t="20560" x="6477000" y="4241800"/>
          <p14:tracePt t="20576" x="6451600" y="4241800"/>
          <p14:tracePt t="20593" x="6432550" y="4241800"/>
          <p14:tracePt t="20595" x="6419850" y="4241800"/>
          <p14:tracePt t="20610" x="6407150" y="4235450"/>
          <p14:tracePt t="20626" x="6394450" y="4235450"/>
          <p14:tracePt t="20643" x="6388100" y="4229100"/>
          <p14:tracePt t="22611" x="6388100" y="4222750"/>
          <p14:tracePt t="22619" x="6381750" y="4216400"/>
          <p14:tracePt t="22627" x="6369050" y="4203700"/>
          <p14:tracePt t="22643" x="6311900" y="4203700"/>
          <p14:tracePt t="22660" x="6254750" y="4203700"/>
          <p14:tracePt t="22676" x="6184900" y="4203700"/>
          <p14:tracePt t="22693" x="6115050" y="4203700"/>
          <p14:tracePt t="22710" x="6045200" y="4203700"/>
          <p14:tracePt t="22727" x="5969000" y="4197350"/>
          <p14:tracePt t="22743" x="5899150" y="4197350"/>
          <p14:tracePt t="22760" x="5822950" y="4191000"/>
          <p14:tracePt t="22776" x="5727700" y="4191000"/>
          <p14:tracePt t="22793" x="5632450" y="4191000"/>
          <p14:tracePt t="22810" x="5524500" y="4191000"/>
          <p14:tracePt t="22811" x="5473700" y="4191000"/>
          <p14:tracePt t="22827" x="5365750" y="4191000"/>
          <p14:tracePt t="22843" x="5270500" y="4191000"/>
          <p14:tracePt t="22860" x="5162550" y="4191000"/>
          <p14:tracePt t="22877" x="5054600" y="4191000"/>
          <p14:tracePt t="22893" x="4953000" y="4197350"/>
          <p14:tracePt t="22910" x="4845050" y="4197350"/>
          <p14:tracePt t="22927" x="4730750" y="4197350"/>
          <p14:tracePt t="22943" x="4616450" y="4197350"/>
          <p14:tracePt t="22960" x="4502150" y="4197350"/>
          <p14:tracePt t="22976" x="4381500" y="4197350"/>
          <p14:tracePt t="22993" x="4273550" y="4197350"/>
          <p14:tracePt t="22995" x="4222750" y="4197350"/>
          <p14:tracePt t="23010" x="4165600" y="4197350"/>
          <p14:tracePt t="23026" x="4019550" y="4197350"/>
          <p14:tracePt t="23043" x="3911600" y="4197350"/>
          <p14:tracePt t="23060" x="3810000" y="4197350"/>
          <p14:tracePt t="23076" x="3695700" y="4203700"/>
          <p14:tracePt t="23093" x="3587750" y="4203700"/>
          <p14:tracePt t="23110" x="3486150" y="4210050"/>
          <p14:tracePt t="23126" x="3371850" y="4210050"/>
          <p14:tracePt t="23143" x="3251200" y="4210050"/>
          <p14:tracePt t="23160" x="3111500" y="4210050"/>
          <p14:tracePt t="23176" x="2978150" y="4216400"/>
          <p14:tracePt t="23193" x="2851150" y="4216400"/>
          <p14:tracePt t="23195" x="2794000" y="4216400"/>
          <p14:tracePt t="23210" x="2667000" y="4216400"/>
          <p14:tracePt t="23226" x="2540000" y="4210050"/>
          <p14:tracePt t="23243" x="2432050" y="4210050"/>
          <p14:tracePt t="23260" x="2324100" y="4210050"/>
          <p14:tracePt t="23276" x="2222500" y="4210050"/>
          <p14:tracePt t="23293" x="2101850" y="4210050"/>
          <p14:tracePt t="23310" x="1987550" y="4210050"/>
          <p14:tracePt t="23326" x="1866900" y="4210050"/>
          <p14:tracePt t="23343" x="1771650" y="4216400"/>
          <p14:tracePt t="23360" x="1689100" y="4216400"/>
          <p14:tracePt t="23376" x="1612900" y="4216400"/>
          <p14:tracePt t="23393" x="1536700" y="4216400"/>
          <p14:tracePt t="23395" x="1498600" y="4216400"/>
          <p14:tracePt t="23410" x="1460500" y="4216400"/>
          <p14:tracePt t="23427" x="1390650" y="4216400"/>
          <p14:tracePt t="23443" x="1365250" y="4216400"/>
          <p14:tracePt t="23460" x="1352550" y="4216400"/>
          <p14:tracePt t="23627" x="1365250" y="4216400"/>
          <p14:tracePt t="23634" x="1397000" y="4216400"/>
          <p14:tracePt t="23643" x="1454150" y="4216400"/>
          <p14:tracePt t="23660" x="1593850" y="4216400"/>
          <p14:tracePt t="23676" x="1784350" y="4216400"/>
          <p14:tracePt t="23693" x="2000250" y="4216400"/>
          <p14:tracePt t="23710" x="2241550" y="4210050"/>
          <p14:tracePt t="23726" x="2508250" y="4210050"/>
          <p14:tracePt t="23743" x="2787650" y="4210050"/>
          <p14:tracePt t="23760" x="3130550" y="4210050"/>
          <p14:tracePt t="23777" x="3460750" y="4210050"/>
          <p14:tracePt t="23793" x="3797300" y="4210050"/>
          <p14:tracePt t="23794" x="3968750" y="4210050"/>
          <p14:tracePt t="23810" x="4260850" y="4210050"/>
          <p14:tracePt t="23827" x="4559300" y="4210050"/>
          <p14:tracePt t="23843" x="4838700" y="4216400"/>
          <p14:tracePt t="23861" x="5118100" y="4241800"/>
          <p14:tracePt t="23876" x="5340350" y="4260850"/>
          <p14:tracePt t="23893" x="5530850" y="4267200"/>
          <p14:tracePt t="23910" x="5664200" y="4267200"/>
          <p14:tracePt t="23927" x="5759450" y="4267200"/>
          <p14:tracePt t="23943" x="5803900" y="4279900"/>
          <p14:tracePt t="23960" x="5848350" y="4279900"/>
          <p14:tracePt t="23976" x="5861050" y="4279900"/>
          <p14:tracePt t="23993" x="5867400" y="4273550"/>
          <p14:tracePt t="23994" x="5873750" y="4273550"/>
          <p14:tracePt t="24010" x="5880100" y="4267200"/>
          <p14:tracePt t="24027" x="5899150" y="4267200"/>
          <p14:tracePt t="24043" x="5924550" y="4260850"/>
          <p14:tracePt t="24060" x="5949950" y="4254500"/>
          <p14:tracePt t="24076" x="5962650" y="4254500"/>
          <p14:tracePt t="24110" x="5949950" y="4254500"/>
          <p14:tracePt t="24126" x="5886450" y="4254500"/>
          <p14:tracePt t="24143" x="5822950" y="4254500"/>
          <p14:tracePt t="24160" x="5772150" y="4254500"/>
          <p14:tracePt t="24176" x="5740400" y="4254500"/>
          <p14:tracePt t="24193" x="5740400" y="4248150"/>
          <p14:tracePt t="24226" x="5784850" y="4248150"/>
          <p14:tracePt t="24243" x="5861050" y="4248150"/>
          <p14:tracePt t="24260" x="5943600" y="4248150"/>
          <p14:tracePt t="24277" x="6019800" y="4248150"/>
          <p14:tracePt t="24293" x="6070600" y="4248150"/>
          <p14:tracePt t="24310" x="6083300" y="4248150"/>
          <p14:tracePt t="24434" x="6089650" y="4248150"/>
          <p14:tracePt t="24443" x="6096000" y="4248150"/>
          <p14:tracePt t="24460" x="6115050" y="4248150"/>
          <p14:tracePt t="24476" x="6127750" y="4241800"/>
          <p14:tracePt t="24493" x="6134100" y="4235450"/>
          <p14:tracePt t="24510" x="6140450" y="4229100"/>
          <p14:tracePt t="24526" x="6159500" y="4229100"/>
          <p14:tracePt t="24543" x="6172200" y="4229100"/>
          <p14:tracePt t="24560" x="6197600" y="4229100"/>
          <p14:tracePt t="24576" x="6229350" y="4229100"/>
          <p14:tracePt t="24594" x="6242050" y="4229100"/>
          <p14:tracePt t="24659" x="6248400" y="4229100"/>
          <p14:tracePt t="24722" x="6254750" y="4229100"/>
          <p14:tracePt t="24731" x="6273800" y="4229100"/>
          <p14:tracePt t="24739" x="6299200" y="4229100"/>
          <p14:tracePt t="24746" x="6337300" y="4229100"/>
          <p14:tracePt t="24760" x="6381750" y="4229100"/>
          <p14:tracePt t="24778" x="6451600" y="4229100"/>
          <p14:tracePt t="24793" x="6457950" y="4229100"/>
          <p14:tracePt t="24963" x="6445250" y="4241800"/>
          <p14:tracePt t="24971" x="6432550" y="4260850"/>
          <p14:tracePt t="24977" x="6426200" y="4273550"/>
          <p14:tracePt t="24995" x="6400800" y="4311650"/>
          <p14:tracePt t="25010" x="6375400" y="4356100"/>
          <p14:tracePt t="25027" x="6356350" y="4400550"/>
          <p14:tracePt t="25043" x="6330950" y="4432300"/>
          <p14:tracePt t="25060" x="6299200" y="4464050"/>
          <p14:tracePt t="25077" x="6261100" y="4495800"/>
          <p14:tracePt t="25093" x="6216650" y="4527550"/>
          <p14:tracePt t="25110" x="6146800" y="4559300"/>
          <p14:tracePt t="25127" x="6070600" y="4584700"/>
          <p14:tracePt t="25144" x="5988050" y="4610100"/>
          <p14:tracePt t="25160" x="5873750" y="4616450"/>
          <p14:tracePt t="25177" x="5734050" y="4622800"/>
          <p14:tracePt t="25193" x="5575300" y="4616450"/>
          <p14:tracePt t="25195" x="5492750" y="4616450"/>
          <p14:tracePt t="25210" x="5321300" y="4616450"/>
          <p14:tracePt t="25226" x="5124450" y="4616450"/>
          <p14:tracePt t="25243" x="4933950" y="4616450"/>
          <p14:tracePt t="25260" x="4737100" y="4616450"/>
          <p14:tracePt t="25277" x="4552950" y="4622800"/>
          <p14:tracePt t="25293" x="4375150" y="4622800"/>
          <p14:tracePt t="25310" x="4222750" y="4622800"/>
          <p14:tracePt t="25326" x="4089400" y="4610100"/>
          <p14:tracePt t="25343" x="3975100" y="4603750"/>
          <p14:tracePt t="25360" x="3867150" y="4603750"/>
          <p14:tracePt t="25376" x="3752850" y="4603750"/>
          <p14:tracePt t="25393" x="3651250" y="4603750"/>
          <p14:tracePt t="25410" x="3556000" y="4603750"/>
          <p14:tracePt t="25426" x="3384550" y="4603750"/>
          <p14:tracePt t="25443" x="3282950" y="4603750"/>
          <p14:tracePt t="25460" x="3181350" y="4603750"/>
          <p14:tracePt t="25477" x="3079750" y="4603750"/>
          <p14:tracePt t="25493" x="2965450" y="4603750"/>
          <p14:tracePt t="25510" x="2844800" y="4603750"/>
          <p14:tracePt t="25526" x="2724150" y="4597400"/>
          <p14:tracePt t="25543" x="2609850" y="4591050"/>
          <p14:tracePt t="25560" x="2508250" y="4591050"/>
          <p14:tracePt t="25577" x="2393950" y="4591050"/>
          <p14:tracePt t="25593" x="2292350" y="4591050"/>
          <p14:tracePt t="25595" x="2235200" y="4591050"/>
          <p14:tracePt t="25610" x="2127250" y="4591050"/>
          <p14:tracePt t="25626" x="2038350" y="4591050"/>
          <p14:tracePt t="25643" x="1936750" y="4584700"/>
          <p14:tracePt t="25660" x="1809750" y="4546600"/>
          <p14:tracePt t="25677" x="1676400" y="4502150"/>
          <p14:tracePt t="25693" x="1562100" y="4457700"/>
          <p14:tracePt t="25710" x="1454150" y="4425950"/>
          <p14:tracePt t="25726" x="1384300" y="4394200"/>
          <p14:tracePt t="25743" x="1333500" y="4349750"/>
          <p14:tracePt t="25760" x="1295400" y="4305300"/>
          <p14:tracePt t="25776" x="1270000" y="4267200"/>
          <p14:tracePt t="25793" x="1263650" y="4241800"/>
          <p14:tracePt t="25810" x="1263650" y="4203700"/>
          <p14:tracePt t="25826" x="1270000" y="4178300"/>
          <p14:tracePt t="25843" x="1289050" y="4146550"/>
          <p14:tracePt t="25860" x="1308100" y="4121150"/>
          <p14:tracePt t="25876" x="1308100" y="4114800"/>
          <p14:tracePt t="25955" x="1314450" y="4114800"/>
          <p14:tracePt t="25962" x="1320800" y="4121150"/>
          <p14:tracePt t="25971" x="1327150" y="4121150"/>
          <p14:tracePt t="25978" x="1333500" y="4121150"/>
          <p14:tracePt t="25993" x="1339850" y="4121150"/>
          <p14:tracePt t="26010" x="1371600" y="4127500"/>
          <p14:tracePt t="26027" x="1422400" y="4133850"/>
          <p14:tracePt t="26043" x="1549400" y="4140200"/>
          <p14:tracePt t="26060" x="1720850" y="4146550"/>
          <p14:tracePt t="26076" x="1930400" y="4152900"/>
          <p14:tracePt t="26093" x="2216150" y="4152900"/>
          <p14:tracePt t="26110" x="2597150" y="4140200"/>
          <p14:tracePt t="26127" x="3022600" y="4140200"/>
          <p14:tracePt t="26143" x="3505200" y="4140200"/>
          <p14:tracePt t="26160" x="4006850" y="4140200"/>
          <p14:tracePt t="26177" x="4464050" y="4133850"/>
          <p14:tracePt t="26193" x="4889500" y="4133850"/>
          <p14:tracePt t="26210" x="5410200" y="4133850"/>
          <p14:tracePt t="26227" x="5683250" y="4133850"/>
          <p14:tracePt t="26243" x="5911850" y="4133850"/>
          <p14:tracePt t="26260" x="6045200" y="4133850"/>
          <p14:tracePt t="26277" x="6121400" y="4133850"/>
          <p14:tracePt t="26294" x="6140450" y="4121150"/>
          <p14:tracePt t="26310" x="6140450" y="4108450"/>
          <p14:tracePt t="26326" x="6115050" y="4102100"/>
          <p14:tracePt t="26343" x="6083300" y="4089400"/>
          <p14:tracePt t="26360" x="6051550" y="4083050"/>
          <p14:tracePt t="26377" x="6038850" y="4083050"/>
          <p14:tracePt t="26410" x="6057900" y="4083050"/>
          <p14:tracePt t="26426" x="6096000" y="4076700"/>
          <p14:tracePt t="26444" x="6134100" y="4070350"/>
          <p14:tracePt t="26460" x="6146800" y="4057650"/>
          <p14:tracePt t="26477" x="6153150" y="4044950"/>
          <p14:tracePt t="26494" x="6153150" y="4019550"/>
          <p14:tracePt t="26510" x="6121400" y="3994150"/>
          <p14:tracePt t="26528" x="6108700" y="3962400"/>
          <p14:tracePt t="26543" x="6089650" y="3924300"/>
          <p14:tracePt t="26560" x="6064250" y="3854450"/>
          <p14:tracePt t="26576" x="6026150" y="3784600"/>
          <p14:tracePt t="26593" x="6000750" y="3740150"/>
          <p14:tracePt t="26595" x="5981700" y="3721100"/>
          <p14:tracePt t="26610" x="5962650" y="3708400"/>
          <p14:tracePt t="26626" x="5905500" y="3676650"/>
          <p14:tracePt t="26643" x="5899150" y="3676650"/>
          <p14:tracePt t="26660" x="5892800" y="3670300"/>
          <p14:tracePt t="26677" x="5918200" y="3663950"/>
          <p14:tracePt t="26693" x="5949950" y="3657600"/>
          <p14:tracePt t="26710" x="5969000" y="3651250"/>
          <p14:tracePt t="26727" x="5988050" y="3651250"/>
          <p14:tracePt t="26745" x="5994400" y="3644900"/>
          <p14:tracePt t="26760" x="6013450" y="3644900"/>
          <p14:tracePt t="26777" x="6026150" y="3644900"/>
          <p14:tracePt t="26794" x="6032500" y="3644900"/>
          <p14:tracePt t="26850" x="6032500" y="3638550"/>
          <p14:tracePt t="26860" x="6032500" y="3632200"/>
          <p14:tracePt t="26876" x="6032500" y="3625850"/>
          <p14:tracePt t="26893" x="6013450" y="3613150"/>
          <p14:tracePt t="26910" x="5969000" y="3606800"/>
          <p14:tracePt t="26927" x="5918200" y="3606800"/>
          <p14:tracePt t="26943" x="5867400" y="3606800"/>
          <p14:tracePt t="26960" x="5835650" y="3594100"/>
          <p14:tracePt t="26964" x="5829300" y="3587750"/>
          <p14:tracePt t="26976" x="5829300" y="3581400"/>
          <p14:tracePt t="26993" x="5829300" y="3568700"/>
          <p14:tracePt t="27010" x="5829300" y="3562350"/>
          <p14:tracePt t="27060" x="5835650" y="3562350"/>
          <p14:tracePt t="27077" x="5835650" y="3556000"/>
          <p14:tracePt t="27093" x="5842000" y="3556000"/>
          <p14:tracePt t="27147" x="5848350" y="3556000"/>
          <p14:tracePt t="27160" x="5861050" y="3556000"/>
          <p14:tracePt t="27177" x="5905500" y="3549650"/>
          <p14:tracePt t="27194" x="6013450" y="3549650"/>
          <p14:tracePt t="27210" x="6108700" y="3549650"/>
          <p14:tracePt t="27227" x="6203950" y="3549650"/>
          <p14:tracePt t="27243" x="6292850" y="3549650"/>
          <p14:tracePt t="27260" x="6343650" y="3549650"/>
          <p14:tracePt t="27276" x="6350000" y="3549650"/>
          <p14:tracePt t="27310" x="6324600" y="3549650"/>
          <p14:tracePt t="27327" x="6286500" y="3549650"/>
          <p14:tracePt t="27343" x="6254750" y="3549650"/>
          <p14:tracePt t="27360" x="6229350" y="3549650"/>
          <p14:tracePt t="27377" x="6203950" y="3549650"/>
          <p14:tracePt t="27394" x="6178550" y="3549650"/>
          <p14:tracePt t="27395" x="6165850" y="3549650"/>
          <p14:tracePt t="27410" x="6134100" y="3543300"/>
          <p14:tracePt t="27427" x="6108700" y="3536950"/>
          <p14:tracePt t="27443" x="6089650" y="3530600"/>
          <p14:tracePt t="27460" x="6083300" y="3530600"/>
          <p14:tracePt t="27493" x="6070600" y="3530600"/>
          <p14:tracePt t="27543" x="6064250" y="3530600"/>
          <p14:tracePt t="27643" x="6070600" y="3530600"/>
          <p14:tracePt t="27747" x="6076950" y="3530600"/>
          <p14:tracePt t="27755" x="6083300" y="3530600"/>
          <p14:tracePt t="27762" x="6083300" y="3536950"/>
          <p14:tracePt t="27776" x="6083300" y="3549650"/>
          <p14:tracePt t="27793" x="6083300" y="3594100"/>
          <p14:tracePt t="27795" x="6083300" y="3625850"/>
          <p14:tracePt t="27810" x="6083300" y="3721100"/>
          <p14:tracePt t="27826" x="6083300" y="3848100"/>
          <p14:tracePt t="27843" x="6076950" y="3975100"/>
          <p14:tracePt t="27860" x="6070600" y="4095750"/>
          <p14:tracePt t="27876" x="6064250" y="4178300"/>
          <p14:tracePt t="27893" x="6051550" y="4248150"/>
          <p14:tracePt t="27910" x="6038850" y="4292600"/>
          <p14:tracePt t="27926" x="6026150" y="4324350"/>
          <p14:tracePt t="27943" x="6026150" y="4343400"/>
          <p14:tracePt t="27960" x="6019800" y="4343400"/>
          <p14:tracePt t="28010" x="6007100" y="4311650"/>
          <p14:tracePt t="28026" x="5988050" y="4267200"/>
          <p14:tracePt t="28043" x="5962650" y="4216400"/>
          <p14:tracePt t="28060" x="5930900" y="4152900"/>
          <p14:tracePt t="28077" x="5899150" y="4108450"/>
          <p14:tracePt t="28093" x="5892800" y="4095750"/>
          <p14:tracePt t="28143" x="5880100" y="4108450"/>
          <p14:tracePt t="28160" x="5880100" y="4171950"/>
          <p14:tracePt t="28177" x="5880100" y="4235450"/>
          <p14:tracePt t="28193" x="5880100" y="4273550"/>
          <p14:tracePt t="28210" x="5905500" y="4298950"/>
          <p14:tracePt t="28227" x="5924550" y="4298950"/>
          <p14:tracePt t="28244" x="5943600" y="4298950"/>
          <p14:tracePt t="28260" x="5975350" y="4286250"/>
          <p14:tracePt t="28278" x="6007100" y="4229100"/>
          <p14:tracePt t="28293" x="6026150" y="4165600"/>
          <p14:tracePt t="28310" x="6045200" y="4108450"/>
          <p14:tracePt t="28326" x="6064250" y="4064000"/>
          <p14:tracePt t="28343" x="6070600" y="4044950"/>
          <p14:tracePt t="28360" x="6076950" y="4038600"/>
          <p14:tracePt t="28377" x="6083300" y="4032250"/>
          <p14:tracePt t="28410" x="6083300" y="4038600"/>
          <p14:tracePt t="28426" x="6083300" y="4044950"/>
          <p14:tracePt t="28460" x="6076950" y="4051300"/>
          <p14:tracePt t="28476" x="6076950" y="4057650"/>
          <p14:tracePt t="28493" x="6076950" y="4064000"/>
          <p14:tracePt t="28510" x="6070600" y="4064000"/>
          <p14:tracePt t="28526" x="6064250" y="4070350"/>
          <p14:tracePt t="28543" x="6051550" y="4070350"/>
          <p14:tracePt t="28560" x="6019800" y="4076700"/>
          <p14:tracePt t="28577" x="5962650" y="4076700"/>
          <p14:tracePt t="28594" x="5810250" y="4076700"/>
          <p14:tracePt t="28610" x="5670550" y="4076700"/>
          <p14:tracePt t="28626" x="5499100" y="4076700"/>
          <p14:tracePt t="28643" x="5289550" y="4076700"/>
          <p14:tracePt t="28660" x="5060950" y="4076700"/>
          <p14:tracePt t="28676" x="4794250" y="4076700"/>
          <p14:tracePt t="28693" x="4527550" y="4076700"/>
          <p14:tracePt t="28710" x="4305300" y="4076700"/>
          <p14:tracePt t="28726" x="4102100" y="4076700"/>
          <p14:tracePt t="28743" x="3924300" y="4083050"/>
          <p14:tracePt t="28760" x="3771900" y="4083050"/>
          <p14:tracePt t="28777" x="3670300" y="4083050"/>
          <p14:tracePt t="28793" x="3613150" y="4083050"/>
          <p14:tracePt t="28811" x="3606800" y="4083050"/>
          <p14:tracePt t="28938" x="3600450" y="4083050"/>
          <p14:tracePt t="28947" x="3594100" y="4083050"/>
          <p14:tracePt t="28955" x="3575050" y="4083050"/>
          <p14:tracePt t="28962" x="3562350" y="4083050"/>
          <p14:tracePt t="28976" x="3543300" y="4083050"/>
          <p14:tracePt t="28993" x="3517900" y="4083050"/>
          <p14:tracePt t="28994" x="3505200" y="4083050"/>
          <p14:tracePt t="29010" x="3486150" y="4083050"/>
          <p14:tracePt t="29043" x="3486150" y="4076700"/>
          <p14:tracePt t="29060" x="3486150" y="4064000"/>
          <p14:tracePt t="29077" x="3486150" y="4057650"/>
          <p14:tracePt t="29146" x="3473450" y="4057650"/>
          <p14:tracePt t="29156" x="3454400" y="4057650"/>
          <p14:tracePt t="29162" x="3429000" y="4057650"/>
          <p14:tracePt t="29176" x="3409950" y="4057650"/>
          <p14:tracePt t="29193" x="3346450" y="4057650"/>
          <p14:tracePt t="29195" x="3308350" y="4064000"/>
          <p14:tracePt t="29210" x="3244850" y="4089400"/>
          <p14:tracePt t="29227" x="3200400" y="4108450"/>
          <p14:tracePt t="29243" x="3162300" y="4114800"/>
          <p14:tracePt t="29260" x="3143250" y="4121150"/>
          <p14:tracePt t="29310" x="3136900" y="4121150"/>
          <p14:tracePt t="29331" x="3130550" y="4121150"/>
          <p14:tracePt t="29355" x="3117850" y="4121150"/>
          <p14:tracePt t="29362" x="3111500" y="4121150"/>
          <p14:tracePt t="29377" x="3092450" y="4121150"/>
          <p14:tracePt t="29394" x="3054350" y="4121150"/>
          <p14:tracePt t="29410" x="3016250" y="4121150"/>
          <p14:tracePt t="29426" x="2965450" y="4121150"/>
          <p14:tracePt t="29443" x="2914650" y="4121150"/>
          <p14:tracePt t="29460" x="2851150" y="4121150"/>
          <p14:tracePt t="29476" x="2794000" y="4121150"/>
          <p14:tracePt t="29493" x="2736850" y="4121150"/>
          <p14:tracePt t="29511" x="2692400" y="4121150"/>
          <p14:tracePt t="29527" x="2641600" y="4121150"/>
          <p14:tracePt t="29543" x="2590800" y="4121150"/>
          <p14:tracePt t="29560" x="2540000" y="4121150"/>
          <p14:tracePt t="29577" x="2482850" y="4121150"/>
          <p14:tracePt t="29593" x="2419350" y="4121150"/>
          <p14:tracePt t="29595" x="2393950" y="4121150"/>
          <p14:tracePt t="29610" x="2324100" y="4121150"/>
          <p14:tracePt t="29627" x="2247900" y="4121150"/>
          <p14:tracePt t="29643" x="2165350" y="4121150"/>
          <p14:tracePt t="29661" x="2089150" y="4121150"/>
          <p14:tracePt t="29676" x="2006600" y="4121150"/>
          <p14:tracePt t="29693" x="1930400" y="4121150"/>
          <p14:tracePt t="29710" x="1860550" y="4121150"/>
          <p14:tracePt t="29727" x="1797050" y="4133850"/>
          <p14:tracePt t="29743" x="1739900" y="4133850"/>
          <p14:tracePt t="29760" x="1695450" y="4133850"/>
          <p14:tracePt t="29777" x="1657350" y="4133850"/>
          <p14:tracePt t="29795" x="1619250" y="4133850"/>
          <p14:tracePt t="29812" x="1587500" y="4133850"/>
          <p14:tracePt t="29826" x="1562100" y="4133850"/>
          <p14:tracePt t="29843" x="1562100" y="4140200"/>
          <p14:tracePt t="29860" x="1555750" y="4140200"/>
          <p14:tracePt t="30291" x="1555750" y="4133850"/>
          <p14:tracePt t="30315" x="1543050" y="4133850"/>
          <p14:tracePt t="30323" x="1530350" y="4127500"/>
          <p14:tracePt t="30330" x="1511300" y="4127500"/>
          <p14:tracePt t="30343" x="1485900" y="4127500"/>
          <p14:tracePt t="30360" x="1435100" y="4121150"/>
          <p14:tracePt t="30377" x="1371600" y="4121150"/>
          <p14:tracePt t="30394" x="1295400" y="4121150"/>
          <p14:tracePt t="30410" x="1244600" y="4121150"/>
          <p14:tracePt t="30427" x="1219200" y="4121150"/>
          <p14:tracePt t="30443" x="1200150" y="4121150"/>
          <p14:tracePt t="30460" x="1181100" y="4121150"/>
          <p14:tracePt t="30477" x="1162050" y="4133850"/>
          <p14:tracePt t="30493" x="1136650" y="4165600"/>
          <p14:tracePt t="30510" x="1092200" y="4203700"/>
          <p14:tracePt t="30527" x="1047750" y="4235450"/>
          <p14:tracePt t="30543" x="1016000" y="4286250"/>
          <p14:tracePt t="30560" x="984250" y="4343400"/>
          <p14:tracePt t="30576" x="958850" y="4413250"/>
          <p14:tracePt t="30593" x="939800" y="4483100"/>
          <p14:tracePt t="30610" x="920750" y="4572000"/>
          <p14:tracePt t="30627" x="914400" y="4629150"/>
          <p14:tracePt t="30643" x="920750" y="4699000"/>
          <p14:tracePt t="30660" x="971550" y="4775200"/>
          <p14:tracePt t="30677" x="1060450" y="4857750"/>
          <p14:tracePt t="30693" x="1168400" y="4953000"/>
          <p14:tracePt t="30710" x="1358900" y="5022850"/>
          <p14:tracePt t="30727" x="1543050" y="5067300"/>
          <p14:tracePt t="30743" x="1752600" y="5118100"/>
          <p14:tracePt t="30760" x="2019300" y="5143500"/>
          <p14:tracePt t="30777" x="2362200" y="5187950"/>
          <p14:tracePt t="30793" x="2755900" y="5207000"/>
          <p14:tracePt t="30794" x="2952750" y="5213350"/>
          <p14:tracePt t="30810" x="3352800" y="5213350"/>
          <p14:tracePt t="30827" x="3714750" y="5219700"/>
          <p14:tracePt t="30843" x="4032250" y="5168900"/>
          <p14:tracePt t="30860" x="4114800" y="5137150"/>
          <p14:tracePt t="30963" x="4159250" y="5130800"/>
          <p14:tracePt t="30971" x="4216400" y="5111750"/>
          <p14:tracePt t="30978" x="4241800" y="5060950"/>
          <p14:tracePt t="30993" x="4279900" y="5010150"/>
          <p14:tracePt t="31010" x="4292600" y="4889500"/>
          <p14:tracePt t="31027" x="4292600" y="4845050"/>
          <p14:tracePt t="31043" x="4298950" y="4813300"/>
          <p14:tracePt t="31060" x="4318000" y="4781550"/>
          <p14:tracePt t="31077" x="4318000" y="4762500"/>
          <p14:tracePt t="31093" x="4318000" y="4749800"/>
          <p14:tracePt t="31110" x="4330700" y="4749800"/>
          <p14:tracePt t="31127" x="4387850" y="4749800"/>
          <p14:tracePt t="31143" x="4464050" y="4737100"/>
          <p14:tracePt t="31160" x="4527550" y="4718050"/>
          <p14:tracePt t="31177" x="4565650" y="4679950"/>
          <p14:tracePt t="31193" x="4610100" y="4660900"/>
          <p14:tracePt t="31195" x="4641850" y="4641850"/>
          <p14:tracePt t="31210" x="4737100" y="4616450"/>
          <p14:tracePt t="31227" x="4838700" y="4584700"/>
          <p14:tracePt t="31243" x="4959350" y="4540250"/>
          <p14:tracePt t="31260" x="5086350" y="4451350"/>
          <p14:tracePt t="31276" x="5238750" y="4387850"/>
          <p14:tracePt t="31293" x="5403850" y="4337050"/>
          <p14:tracePt t="31311" x="5600700" y="4286250"/>
          <p14:tracePt t="31327" x="5765800" y="4222750"/>
          <p14:tracePt t="31343" x="5937250" y="4171950"/>
          <p14:tracePt t="31360" x="6064250" y="4127500"/>
          <p14:tracePt t="31377" x="6121400" y="4108450"/>
          <p14:tracePt t="31393" x="6146800" y="4095750"/>
          <p14:tracePt t="31410" x="6191250" y="4076700"/>
          <p14:tracePt t="31427" x="6229350" y="4070350"/>
          <p14:tracePt t="31443" x="6242050" y="4064000"/>
          <p14:tracePt t="31493" x="6248400" y="4064000"/>
          <p14:tracePt t="31511" x="6261100" y="4057650"/>
          <p14:tracePt t="31526" x="6261100" y="4051300"/>
          <p14:tracePt t="31543" x="6267450" y="4051300"/>
          <p14:tracePt t="31603" x="6273800" y="4051300"/>
          <p14:tracePt t="31618" x="6280150" y="4051300"/>
          <p14:tracePt t="31699" x="6267450" y="4051300"/>
          <p14:tracePt t="31707" x="6242050" y="4051300"/>
          <p14:tracePt t="31715" x="6210300" y="4051300"/>
          <p14:tracePt t="31726" x="6159500" y="4064000"/>
          <p14:tracePt t="31743" x="6038850" y="4095750"/>
          <p14:tracePt t="31760" x="5842000" y="4102100"/>
          <p14:tracePt t="31778" x="5537200" y="4102100"/>
          <p14:tracePt t="31794" x="5308600" y="4102100"/>
          <p14:tracePt t="31810" x="5035550" y="4102100"/>
          <p14:tracePt t="31827" x="4743450" y="4102100"/>
          <p14:tracePt t="31843" x="4425950" y="4102100"/>
          <p14:tracePt t="31860" x="4133850" y="4102100"/>
          <p14:tracePt t="31876" x="3790950" y="4083050"/>
          <p14:tracePt t="31893" x="3416300" y="4044950"/>
          <p14:tracePt t="31910" x="3060700" y="4038600"/>
          <p14:tracePt t="31927" x="2730500" y="4038600"/>
          <p14:tracePt t="31943" x="2425700" y="4038600"/>
          <p14:tracePt t="31960" x="2139950" y="4032250"/>
          <p14:tracePt t="31977" x="1879600" y="4032250"/>
          <p14:tracePt t="31993" x="1619250" y="4032250"/>
          <p14:tracePt t="31996" x="1479550" y="4032250"/>
          <p14:tracePt t="32010" x="1365250" y="4032250"/>
          <p14:tracePt t="32027" x="1047750" y="4032250"/>
          <p14:tracePt t="32043" x="869950" y="4032250"/>
          <p14:tracePt t="32060" x="717550" y="4057650"/>
          <p14:tracePt t="32076" x="596900" y="4095750"/>
          <p14:tracePt t="32093" x="527050" y="4146550"/>
          <p14:tracePt t="32110" x="463550" y="4210050"/>
          <p14:tracePt t="32126" x="425450" y="4286250"/>
          <p14:tracePt t="32143" x="400050" y="4362450"/>
          <p14:tracePt t="32160" x="412750" y="4445000"/>
          <p14:tracePt t="32177" x="495300" y="4521200"/>
          <p14:tracePt t="32194" x="711200" y="4641850"/>
          <p14:tracePt t="32210" x="971550" y="4730750"/>
          <p14:tracePt t="32227" x="1308100" y="4813300"/>
          <p14:tracePt t="32243" x="1739900" y="4902200"/>
          <p14:tracePt t="32260" x="2216150" y="5003800"/>
          <p14:tracePt t="32277" x="2686050" y="5086350"/>
          <p14:tracePt t="32293" x="3149600" y="5168900"/>
          <p14:tracePt t="32310" x="3619500" y="5257800"/>
          <p14:tracePt t="32328" x="4076700" y="5346700"/>
          <p14:tracePt t="32343" x="4540250" y="5435600"/>
          <p14:tracePt t="32360" x="4965700" y="5467350"/>
          <p14:tracePt t="32377" x="5340350" y="5467350"/>
          <p14:tracePt t="32394" x="5638800" y="5454650"/>
          <p14:tracePt t="32395" x="5753100" y="5435600"/>
          <p14:tracePt t="32410" x="5962650" y="5378450"/>
          <p14:tracePt t="32427" x="6127750" y="5314950"/>
          <p14:tracePt t="32443" x="6273800" y="5238750"/>
          <p14:tracePt t="32460" x="6381750" y="5162550"/>
          <p14:tracePt t="32477" x="6451600" y="5086350"/>
          <p14:tracePt t="32493" x="6508750" y="4991100"/>
          <p14:tracePt t="32510" x="6572250" y="4895850"/>
          <p14:tracePt t="32527" x="6642100" y="4806950"/>
          <p14:tracePt t="32544" x="6731000" y="4743450"/>
          <p14:tracePt t="32560" x="6781800" y="4667250"/>
          <p14:tracePt t="32577" x="6826250" y="4591050"/>
          <p14:tracePt t="32593" x="6851650" y="4508500"/>
          <p14:tracePt t="32595" x="6864350" y="4470400"/>
          <p14:tracePt t="32610" x="6870700" y="4394200"/>
          <p14:tracePt t="32627" x="6870700" y="4343400"/>
          <p14:tracePt t="32643" x="6819900" y="4318000"/>
          <p14:tracePt t="32660" x="6724650" y="4286250"/>
          <p14:tracePt t="32677" x="6610350" y="4248150"/>
          <p14:tracePt t="32693" x="6483350" y="4222750"/>
          <p14:tracePt t="32710" x="6343650" y="4216400"/>
          <p14:tracePt t="32727" x="6153150" y="4203700"/>
          <p14:tracePt t="32743" x="5930900" y="4203700"/>
          <p14:tracePt t="32760" x="5657850" y="4191000"/>
          <p14:tracePt t="32777" x="5378450" y="4159250"/>
          <p14:tracePt t="32794" x="4953000" y="4127500"/>
          <p14:tracePt t="32810" x="4641850" y="4114800"/>
          <p14:tracePt t="32827" x="4330700" y="4083050"/>
          <p14:tracePt t="32843" x="4019550" y="4064000"/>
          <p14:tracePt t="32860" x="3746500" y="4051300"/>
          <p14:tracePt t="32876" x="3448050" y="4025900"/>
          <p14:tracePt t="32893" x="3168650" y="4019550"/>
          <p14:tracePt t="32910" x="2895600" y="4019550"/>
          <p14:tracePt t="32927" x="2616200" y="4013200"/>
          <p14:tracePt t="32943" x="2349500" y="4013200"/>
          <p14:tracePt t="32960" x="2076450" y="4013200"/>
          <p14:tracePt t="32976" x="1803400" y="4013200"/>
          <p14:tracePt t="32994" x="1384300" y="4044950"/>
          <p14:tracePt t="33010" x="1111250" y="4051300"/>
          <p14:tracePt t="33027" x="863600" y="4076700"/>
          <p14:tracePt t="33043" x="654050" y="4121150"/>
          <p14:tracePt t="33060" x="495300" y="4178300"/>
          <p14:tracePt t="33077" x="355600" y="4222750"/>
          <p14:tracePt t="33093" x="260350" y="4267200"/>
          <p14:tracePt t="33110" x="209550" y="4337050"/>
          <p14:tracePt t="33126" x="184150" y="4400550"/>
          <p14:tracePt t="33143" x="203200" y="4476750"/>
          <p14:tracePt t="33160" x="260350" y="4552950"/>
          <p14:tracePt t="33176" x="342900" y="4641850"/>
          <p14:tracePt t="33193" x="482600" y="4737100"/>
          <p14:tracePt t="33210" x="768350" y="4876800"/>
          <p14:tracePt t="33227" x="1035050" y="4972050"/>
          <p14:tracePt t="33243" x="1327150" y="5073650"/>
          <p14:tracePt t="33260" x="1670050" y="5162550"/>
          <p14:tracePt t="33277" x="2057400" y="5245100"/>
          <p14:tracePt t="33293" x="2432050" y="5270500"/>
          <p14:tracePt t="33310" x="2832100" y="5295900"/>
          <p14:tracePt t="33327" x="3289300" y="5308600"/>
          <p14:tracePt t="33343" x="3727450" y="5353050"/>
          <p14:tracePt t="33360" x="4178300" y="5365750"/>
          <p14:tracePt t="33377" x="4635500" y="5365750"/>
          <p14:tracePt t="33378" x="4845050" y="5365750"/>
          <p14:tracePt t="33393" x="5067300" y="5365750"/>
          <p14:tracePt t="33410" x="5689600" y="5372100"/>
          <p14:tracePt t="33428" x="6013450" y="5378450"/>
          <p14:tracePt t="33443" x="6254750" y="5378450"/>
          <p14:tracePt t="33460" x="6432550" y="5340350"/>
          <p14:tracePt t="33476" x="6559550" y="5270500"/>
          <p14:tracePt t="33493" x="6623050" y="5162550"/>
          <p14:tracePt t="33510" x="6686550" y="5041900"/>
          <p14:tracePt t="33527" x="6737350" y="4908550"/>
          <p14:tracePt t="33543" x="6788150" y="4775200"/>
          <p14:tracePt t="33560" x="6819900" y="4679950"/>
          <p14:tracePt t="33577" x="6851650" y="4603750"/>
          <p14:tracePt t="33594" x="6877050" y="4508500"/>
          <p14:tracePt t="33610" x="6896100" y="4464050"/>
          <p14:tracePt t="33627" x="6883400" y="4438650"/>
          <p14:tracePt t="33643" x="6819900" y="4406900"/>
          <p14:tracePt t="33660" x="6724650" y="4375150"/>
          <p14:tracePt t="33677" x="6591300" y="4330700"/>
          <p14:tracePt t="33693" x="6457950" y="4273550"/>
          <p14:tracePt t="33710" x="6299200" y="4229100"/>
          <p14:tracePt t="33727" x="6153150" y="4210050"/>
          <p14:tracePt t="33745" x="5899150" y="4178300"/>
          <p14:tracePt t="33760" x="5797550" y="4152900"/>
          <p14:tracePt t="33777" x="5581650" y="4121150"/>
          <p14:tracePt t="33794" x="5245100" y="4076700"/>
          <p14:tracePt t="33810" x="5029200" y="4070350"/>
          <p14:tracePt t="33827" x="4838700" y="4070350"/>
          <p14:tracePt t="33843" x="4635500" y="4070350"/>
          <p14:tracePt t="33861" x="4432300" y="4070350"/>
          <p14:tracePt t="33877" x="4210050" y="4070350"/>
          <p14:tracePt t="33893" x="3987800" y="4064000"/>
          <p14:tracePt t="33910" x="3778250" y="4064000"/>
          <p14:tracePt t="33927" x="3568700" y="4057650"/>
          <p14:tracePt t="33943" x="3359150" y="4057650"/>
          <p14:tracePt t="33960" x="3143250" y="4057650"/>
          <p14:tracePt t="33964" x="3041650" y="4057650"/>
          <p14:tracePt t="33976" x="2933700" y="4051300"/>
          <p14:tracePt t="33994" x="2628900" y="4051300"/>
          <p14:tracePt t="34011" x="2444750" y="4051300"/>
          <p14:tracePt t="34026" x="2273300" y="4051300"/>
          <p14:tracePt t="34043" x="2089150" y="4057650"/>
          <p14:tracePt t="34060" x="1905000" y="4057650"/>
          <p14:tracePt t="34076" x="1733550" y="4057650"/>
          <p14:tracePt t="34093" x="1562100" y="4057650"/>
          <p14:tracePt t="34110" x="1416050" y="4057650"/>
          <p14:tracePt t="34127" x="1270000" y="4057650"/>
          <p14:tracePt t="34143" x="1143000" y="4057650"/>
          <p14:tracePt t="34160" x="1009650" y="4057650"/>
          <p14:tracePt t="34177" x="901700" y="4057650"/>
          <p14:tracePt t="34194" x="800100" y="4076700"/>
          <p14:tracePt t="34195" x="755650" y="4083050"/>
          <p14:tracePt t="34210" x="660400" y="4095750"/>
          <p14:tracePt t="34227" x="603250" y="4108450"/>
          <p14:tracePt t="34243" x="584200" y="4114800"/>
          <p14:tracePt t="34260" x="571500" y="4127500"/>
          <p14:tracePt t="34277" x="571500" y="4152900"/>
          <p14:tracePt t="34293" x="571500" y="4178300"/>
          <p14:tracePt t="34310" x="571500" y="4210050"/>
          <p14:tracePt t="34327" x="571500" y="4241800"/>
          <p14:tracePt t="34343" x="584200" y="4286250"/>
          <p14:tracePt t="34360" x="609600" y="4349750"/>
          <p14:tracePt t="34377" x="641350" y="4432300"/>
          <p14:tracePt t="34394" x="723900" y="4591050"/>
          <p14:tracePt t="34410" x="806450" y="4705350"/>
          <p14:tracePt t="34427" x="927100" y="4806950"/>
          <p14:tracePt t="34443" x="1117600" y="4908550"/>
          <p14:tracePt t="34460" x="1320800" y="5016500"/>
          <p14:tracePt t="34476" x="1543050" y="5118100"/>
          <p14:tracePt t="34493" x="1778000" y="5200650"/>
          <p14:tracePt t="34510" x="2044700" y="5295900"/>
          <p14:tracePt t="34527" x="2324100" y="5384800"/>
          <p14:tracePt t="34543" x="2647950" y="5461000"/>
          <p14:tracePt t="34560" x="2984500" y="5530850"/>
          <p14:tracePt t="34577" x="3333750" y="5607050"/>
          <p14:tracePt t="34594" x="3860800" y="5702300"/>
          <p14:tracePt t="34610" x="4248150" y="5791200"/>
          <p14:tracePt t="34627" x="4622800" y="5854700"/>
          <p14:tracePt t="34644" x="4997450" y="5905500"/>
          <p14:tracePt t="34660" x="5384800" y="5911850"/>
          <p14:tracePt t="34677" x="5772150" y="5937250"/>
          <p14:tracePt t="34694" x="6108700" y="5937250"/>
          <p14:tracePt t="34710" x="6388100" y="5937250"/>
          <p14:tracePt t="34727" x="6616700" y="5899150"/>
          <p14:tracePt t="34743" x="6807200" y="5829300"/>
          <p14:tracePt t="34761" x="6946900" y="5721350"/>
          <p14:tracePt t="34777" x="7010400" y="5562600"/>
          <p14:tracePt t="34778" x="7035800" y="5499100"/>
          <p14:tracePt t="34793" x="7054850" y="5435600"/>
          <p14:tracePt t="34810" x="7099300" y="5276850"/>
          <p14:tracePt t="34827" x="7131050" y="5181600"/>
          <p14:tracePt t="34843" x="7150100" y="5073650"/>
          <p14:tracePt t="34860" x="7169150" y="4991100"/>
          <p14:tracePt t="34877" x="7150100" y="4953000"/>
          <p14:tracePt t="34893" x="7137400" y="4933950"/>
          <p14:tracePt t="34910" x="7099300" y="4914900"/>
          <p14:tracePt t="34927" x="7016750" y="4889500"/>
          <p14:tracePt t="34943" x="6921500" y="4857750"/>
          <p14:tracePt t="34960" x="6838950" y="4826000"/>
          <p14:tracePt t="34976" x="6731000" y="4794250"/>
          <p14:tracePt t="34993" x="6572250" y="4743450"/>
          <p14:tracePt t="34994" x="6477000" y="4711700"/>
          <p14:tracePt t="35010" x="6273800" y="4641850"/>
          <p14:tracePt t="35027" x="6051550" y="4572000"/>
          <p14:tracePt t="35043" x="5778500" y="4489450"/>
          <p14:tracePt t="35060" x="5505450" y="4425950"/>
          <p14:tracePt t="35077" x="5257800" y="4406900"/>
          <p14:tracePt t="35093" x="5029200" y="4394200"/>
          <p14:tracePt t="35110" x="4781550" y="4356100"/>
          <p14:tracePt t="35126" x="4521200" y="4324350"/>
          <p14:tracePt t="35143" x="4248150" y="4318000"/>
          <p14:tracePt t="35160" x="3975100" y="4318000"/>
          <p14:tracePt t="35177" x="3702050" y="4318000"/>
          <p14:tracePt t="35194" x="3289300" y="4318000"/>
          <p14:tracePt t="35210" x="3009900" y="4318000"/>
          <p14:tracePt t="35227" x="2724150" y="4318000"/>
          <p14:tracePt t="35244" x="2393950" y="4318000"/>
          <p14:tracePt t="35260" x="2044700" y="4337050"/>
          <p14:tracePt t="35278" x="1714500" y="4368800"/>
          <p14:tracePt t="35293" x="1454150" y="4375150"/>
          <p14:tracePt t="35310" x="1206500" y="4381500"/>
          <p14:tracePt t="35326" x="990600" y="4387850"/>
          <p14:tracePt t="35343" x="850900" y="4413250"/>
          <p14:tracePt t="35360" x="762000" y="4451350"/>
          <p14:tracePt t="35377" x="730250" y="4489450"/>
          <p14:tracePt t="35393" x="730250" y="4514850"/>
          <p14:tracePt t="35395" x="742950" y="4533900"/>
          <p14:tracePt t="35410" x="831850" y="4610100"/>
          <p14:tracePt t="35427" x="1054100" y="4705350"/>
          <p14:tracePt t="35443" x="1320800" y="4806950"/>
          <p14:tracePt t="35460" x="1619250" y="4902200"/>
          <p14:tracePt t="35477" x="1981200" y="4997450"/>
          <p14:tracePt t="35493" x="2393950" y="5035550"/>
          <p14:tracePt t="35510" x="2838450" y="5060950"/>
          <p14:tracePt t="35527" x="3276600" y="5060950"/>
          <p14:tracePt t="35543" x="3689350" y="5067300"/>
          <p14:tracePt t="35560" x="4000500" y="5029200"/>
          <p14:tracePt t="35577" x="4229100" y="5016500"/>
          <p14:tracePt t="35594" x="4400550" y="4997450"/>
          <p14:tracePt t="35595" x="4445000" y="4984750"/>
          <p14:tracePt t="35610" x="4508500" y="4984750"/>
          <p14:tracePt t="35627" x="4514850" y="4991100"/>
          <p14:tracePt t="35859" x="4527550" y="4972050"/>
          <p14:tracePt t="35877" x="4584700" y="4902200"/>
          <p14:tracePt t="35893" x="4635500" y="4768850"/>
          <p14:tracePt t="35910" x="4705350" y="4622800"/>
          <p14:tracePt t="35927" x="4794250" y="4483100"/>
          <p14:tracePt t="35943" x="4921250" y="4375150"/>
          <p14:tracePt t="35960" x="5048250" y="4292600"/>
          <p14:tracePt t="35976" x="5168900" y="4210050"/>
          <p14:tracePt t="35993" x="5226050" y="4121150"/>
          <p14:tracePt t="35995" x="5251450" y="4076700"/>
          <p14:tracePt t="36010" x="5270500" y="4000500"/>
          <p14:tracePt t="36027" x="5270500" y="3962400"/>
          <p14:tracePt t="36060" x="5276850" y="3962400"/>
          <p14:tracePt t="36094" x="5251450" y="3962400"/>
          <p14:tracePt t="36110" x="5213350" y="3962400"/>
          <p14:tracePt t="36127" x="5187950" y="3975100"/>
          <p14:tracePt t="36411" x="5194300" y="3968750"/>
          <p14:tracePt t="36419" x="5200650" y="3968750"/>
          <p14:tracePt t="36427" x="5200650" y="3962400"/>
          <p14:tracePt t="36507" x="5213350" y="3956050"/>
          <p14:tracePt t="36514" x="5232400" y="3943350"/>
          <p14:tracePt t="36523" x="5251450" y="3937000"/>
          <p14:tracePt t="36530" x="5264150" y="3937000"/>
          <p14:tracePt t="36543" x="5270500" y="3930650"/>
          <p14:tracePt t="36560" x="5283200" y="3898900"/>
          <p14:tracePt t="36577" x="5327650" y="3841750"/>
          <p14:tracePt t="36593" x="5416550" y="3790950"/>
          <p14:tracePt t="36594" x="5448300" y="3771900"/>
          <p14:tracePt t="36610" x="5505450" y="3752850"/>
          <p14:tracePt t="36626" x="5524500" y="3746500"/>
          <p14:tracePt t="36643" x="5530850" y="3759200"/>
          <p14:tracePt t="36850" x="5549900" y="3746500"/>
          <p14:tracePt t="36859" x="5568950" y="3733800"/>
          <p14:tracePt t="36877" x="5626100" y="3689350"/>
          <p14:tracePt t="36893" x="5727700" y="3625850"/>
          <p14:tracePt t="36910" x="5848350" y="3536950"/>
          <p14:tracePt t="36927" x="5988050" y="3467100"/>
          <p14:tracePt t="36943" x="6096000" y="3409950"/>
          <p14:tracePt t="36960" x="6184900" y="3378200"/>
          <p14:tracePt t="36976" x="6261100" y="3340100"/>
          <p14:tracePt t="36994" x="6324600" y="3295650"/>
          <p14:tracePt t="37010" x="6330950" y="3289300"/>
          <p14:tracePt t="37060" x="6299200" y="3302000"/>
          <p14:tracePt t="37077" x="6248400" y="3314700"/>
          <p14:tracePt t="37093" x="6210300" y="3327400"/>
          <p14:tracePt t="37110" x="6172200" y="3333750"/>
          <p14:tracePt t="37127" x="6159500" y="3346450"/>
          <p14:tracePt t="37143" x="6146800" y="3352800"/>
          <p14:tracePt t="37160" x="6134100" y="3359150"/>
          <p14:tracePt t="37177" x="6115050" y="3365500"/>
          <p14:tracePt t="37193" x="6096000" y="3371850"/>
          <p14:tracePt t="37195" x="6089650" y="3371850"/>
          <p14:tracePt t="37275" x="6096000" y="3371850"/>
          <p14:tracePt t="37282" x="6115050" y="3371850"/>
          <p14:tracePt t="37293" x="6121400" y="3371850"/>
          <p14:tracePt t="37310" x="6153150" y="3346450"/>
          <p14:tracePt t="37327" x="6178550" y="3314700"/>
          <p14:tracePt t="37343" x="6184900" y="3289300"/>
          <p14:tracePt t="37360" x="6210300" y="3276600"/>
          <p14:tracePt t="37376" x="6216650" y="3257550"/>
          <p14:tracePt t="37378" x="6229350" y="3257550"/>
          <p14:tracePt t="37393" x="6235700" y="3251200"/>
          <p14:tracePt t="37410" x="6235700" y="3244850"/>
          <p14:tracePt t="37427" x="6235700" y="3225800"/>
          <p14:tracePt t="37443" x="6235700" y="3200400"/>
          <p14:tracePt t="37460" x="6235700" y="3175000"/>
          <p14:tracePt t="37477" x="6229350" y="3162300"/>
          <p14:tracePt t="37493" x="6223000" y="3155950"/>
          <p14:tracePt t="37526" x="6216650" y="3149600"/>
          <p14:tracePt t="37560" x="6216650" y="3136900"/>
          <p14:tracePt t="37577" x="6216650" y="3124200"/>
          <p14:tracePt t="37593" x="6216650" y="3098800"/>
          <p14:tracePt t="37595" x="6216650" y="3092450"/>
          <p14:tracePt t="37610" x="6216650" y="3060700"/>
          <p14:tracePt t="37627" x="6216650" y="3022600"/>
          <p14:tracePt t="37643" x="6216650" y="2984500"/>
          <p14:tracePt t="37660" x="6216650" y="2959100"/>
          <p14:tracePt t="37677" x="6216650" y="2927350"/>
          <p14:tracePt t="37693" x="6216650" y="2901950"/>
          <p14:tracePt t="37710" x="6216650" y="2882900"/>
          <p14:tracePt t="37727" x="6216650" y="2863850"/>
          <p14:tracePt t="37743" x="6229350" y="2844800"/>
          <p14:tracePt t="37760" x="6235700" y="2838450"/>
          <p14:tracePt t="37777" x="6242050" y="2838450"/>
          <p14:tracePt t="37810" x="6242050" y="2844800"/>
          <p14:tracePt t="37827" x="6273800" y="2863850"/>
          <p14:tracePt t="37843" x="6299200" y="2876550"/>
          <p14:tracePt t="37860" x="6324600" y="2882900"/>
          <p14:tracePt t="37877" x="6356350" y="2901950"/>
          <p14:tracePt t="37893" x="6369050" y="2921000"/>
          <p14:tracePt t="37910" x="6381750" y="2940050"/>
          <p14:tracePt t="37927" x="6388100" y="2952750"/>
          <p14:tracePt t="37943" x="6388100" y="2971800"/>
          <p14:tracePt t="37960" x="6388100" y="3009900"/>
          <p14:tracePt t="37977" x="6343650" y="3067050"/>
          <p14:tracePt t="37993" x="6273800" y="3130550"/>
          <p14:tracePt t="37995" x="6242050" y="3162300"/>
          <p14:tracePt t="38010" x="6178550" y="3213100"/>
          <p14:tracePt t="38027" x="6127750" y="3238500"/>
          <p14:tracePt t="38043" x="6089650" y="3251200"/>
          <p14:tracePt t="38060" x="6038850" y="3251200"/>
          <p14:tracePt t="38077" x="6000750" y="3251200"/>
          <p14:tracePt t="38093" x="5981700" y="3251200"/>
          <p14:tracePt t="38110" x="5962650" y="3251200"/>
          <p14:tracePt t="38127" x="5943600" y="3251200"/>
          <p14:tracePt t="38143" x="5924550" y="3257550"/>
          <p14:tracePt t="38160" x="5905500" y="3257550"/>
          <p14:tracePt t="38177" x="5899150" y="3257550"/>
          <p14:tracePt t="38195" x="5905500" y="3257550"/>
          <p14:tracePt t="38210" x="5943600" y="3263900"/>
          <p14:tracePt t="38227" x="6013450" y="3263900"/>
          <p14:tracePt t="38243" x="6108700" y="3263900"/>
          <p14:tracePt t="38260" x="6216650" y="3263900"/>
          <p14:tracePt t="38277" x="6324600" y="3263900"/>
          <p14:tracePt t="38293" x="6413500" y="3263900"/>
          <p14:tracePt t="38310" x="6445250" y="3270250"/>
          <p14:tracePt t="38343" x="6445250" y="3276600"/>
          <p14:tracePt t="38360" x="6419850" y="3282950"/>
          <p14:tracePt t="38377" x="6394450" y="3282950"/>
          <p14:tracePt t="38394" x="6369050" y="3289300"/>
          <p14:tracePt t="38459" x="6381750" y="3289300"/>
          <p14:tracePt t="38467" x="6394450" y="3289300"/>
          <p14:tracePt t="38476" x="6400800" y="3289300"/>
          <p14:tracePt t="38526" x="6394450" y="3289300"/>
          <p14:tracePt t="38543" x="6388100" y="3302000"/>
          <p14:tracePt t="38651" x="6381750" y="3302000"/>
          <p14:tracePt t="38659" x="6369050" y="3314700"/>
          <p14:tracePt t="38676" x="6362700" y="3314700"/>
          <p14:tracePt t="38693" x="6337300" y="3340100"/>
          <p14:tracePt t="38710" x="6311900" y="3397250"/>
          <p14:tracePt t="38727" x="6286500" y="3460750"/>
          <p14:tracePt t="38743" x="6267450" y="3524250"/>
          <p14:tracePt t="38760" x="6261100" y="3562350"/>
          <p14:tracePt t="38777" x="6261100" y="3575050"/>
          <p14:tracePt t="38810" x="6267450" y="3581400"/>
          <p14:tracePt t="38930" x="6267450" y="3575050"/>
          <p14:tracePt t="38963" x="6254750" y="3581400"/>
          <p14:tracePt t="38971" x="6248400" y="3587750"/>
          <p14:tracePt t="38978" x="6235700" y="3600450"/>
          <p14:tracePt t="38995" x="6203950" y="3619500"/>
          <p14:tracePt t="39010" x="6159500" y="3644900"/>
          <p14:tracePt t="39027" x="6115050" y="3670300"/>
          <p14:tracePt t="39043" x="6076950" y="3670300"/>
          <p14:tracePt t="39060" x="6026150" y="3670300"/>
          <p14:tracePt t="39077" x="5969000" y="3670300"/>
          <p14:tracePt t="39093" x="5918200" y="3651250"/>
          <p14:tracePt t="39110" x="5886450" y="3619500"/>
          <p14:tracePt t="39127" x="5861050" y="3600450"/>
          <p14:tracePt t="39143" x="5842000" y="3587750"/>
          <p14:tracePt t="39160" x="5835650" y="3587750"/>
          <p14:tracePt t="39194" x="5848350" y="3587750"/>
          <p14:tracePt t="39227" x="5854700" y="3581400"/>
          <p14:tracePt t="39243" x="5854700" y="3575050"/>
          <p14:tracePt t="39260" x="5861050" y="3575050"/>
          <p14:tracePt t="39277" x="5867400" y="3575050"/>
          <p14:tracePt t="39293" x="5873750" y="3575050"/>
          <p14:tracePt t="39343" x="5886450" y="3587750"/>
          <p14:tracePt t="39360" x="5899150" y="3619500"/>
          <p14:tracePt t="39376" x="5905500" y="3657600"/>
          <p14:tracePt t="39394" x="5924550" y="3695700"/>
          <p14:tracePt t="39410" x="5937250" y="3708400"/>
          <p14:tracePt t="39427" x="5949950" y="3714750"/>
          <p14:tracePt t="39443" x="5962650" y="3702050"/>
          <p14:tracePt t="39460" x="5994400" y="3683000"/>
          <p14:tracePt t="39477" x="6007100" y="3651250"/>
          <p14:tracePt t="39493" x="6026150" y="3619500"/>
          <p14:tracePt t="39510" x="6038850" y="3594100"/>
          <p14:tracePt t="39527" x="6045200" y="3581400"/>
          <p14:tracePt t="39543" x="6057900" y="3562350"/>
          <p14:tracePt t="39560" x="6070600" y="3556000"/>
          <p14:tracePt t="39577" x="6089650" y="3556000"/>
          <p14:tracePt t="39578" x="6102350" y="3556000"/>
          <p14:tracePt t="39594" x="6134100" y="3556000"/>
          <p14:tracePt t="39610" x="6178550" y="3556000"/>
          <p14:tracePt t="39627" x="6242050" y="3556000"/>
          <p14:tracePt t="39643" x="6324600" y="3549650"/>
          <p14:tracePt t="39660" x="6394450" y="3524250"/>
          <p14:tracePt t="39677" x="6445250" y="3498850"/>
          <p14:tracePt t="39694" x="6489700" y="3460750"/>
          <p14:tracePt t="39710" x="6527800" y="3403600"/>
          <p14:tracePt t="39727" x="6553200" y="3295650"/>
          <p14:tracePt t="39743" x="6591300" y="3181350"/>
          <p14:tracePt t="39760" x="6610350" y="3073400"/>
          <p14:tracePt t="39777" x="6604000" y="3003550"/>
          <p14:tracePt t="39794" x="6597650" y="2952750"/>
          <p14:tracePt t="39810" x="6591300" y="2921000"/>
          <p14:tracePt t="39828" x="6572250" y="2895600"/>
          <p14:tracePt t="39845" x="6565900" y="2863850"/>
          <p14:tracePt t="39860" x="6553200" y="2832100"/>
          <p14:tracePt t="39877" x="6527800" y="2806700"/>
          <p14:tracePt t="39893" x="6496050" y="2787650"/>
          <p14:tracePt t="39910" x="6457950" y="2774950"/>
          <p14:tracePt t="39927" x="6426200" y="2768600"/>
          <p14:tracePt t="39943" x="6400800" y="2755900"/>
          <p14:tracePt t="39960" x="6362700" y="2749550"/>
          <p14:tracePt t="39977" x="6343650" y="2736850"/>
          <p14:tracePt t="39994" x="6330950" y="2724150"/>
          <p14:tracePt t="40010" x="6318250" y="2717800"/>
          <p14:tracePt t="40027" x="6305550" y="2705100"/>
          <p14:tracePt t="40043" x="6299200" y="2698750"/>
          <p14:tracePt t="40098" x="6299200" y="2692400"/>
          <p14:tracePt t="40259" x="6292850" y="2692400"/>
          <p14:tracePt t="40276" x="6292850" y="2698750"/>
          <p14:tracePt t="40293" x="6292850" y="2717800"/>
          <p14:tracePt t="40310" x="6280150" y="2755900"/>
          <p14:tracePt t="40327" x="6267450" y="2806700"/>
          <p14:tracePt t="40343" x="6242050" y="2870200"/>
          <p14:tracePt t="40360" x="6216650" y="2946400"/>
          <p14:tracePt t="40377" x="6203950" y="3041650"/>
          <p14:tracePt t="40378" x="6197600" y="3092450"/>
          <p14:tracePt t="40394" x="6178550" y="3200400"/>
          <p14:tracePt t="40410" x="6172200" y="3308350"/>
          <p14:tracePt t="40427" x="6172200" y="3416300"/>
          <p14:tracePt t="40443" x="6178550" y="3498850"/>
          <p14:tracePt t="40460" x="6178550" y="3581400"/>
          <p14:tracePt t="40476" x="6165850" y="3651250"/>
          <p14:tracePt t="40493" x="6153150" y="3727450"/>
          <p14:tracePt t="40510" x="6153150" y="3784600"/>
          <p14:tracePt t="40527" x="6153150" y="3835400"/>
          <p14:tracePt t="40543" x="6153150" y="3886200"/>
          <p14:tracePt t="40560" x="6159500" y="3930650"/>
          <p14:tracePt t="40577" x="6159500" y="3956050"/>
          <p14:tracePt t="40578" x="6159500" y="3962400"/>
          <p14:tracePt t="40627" x="6165850" y="3962400"/>
          <p14:tracePt t="40667" x="6165850" y="3943350"/>
          <p14:tracePt t="40675" x="6165850" y="3924300"/>
          <p14:tracePt t="40693" x="6172200" y="3886200"/>
          <p14:tracePt t="40710" x="6184900" y="3854450"/>
          <p14:tracePt t="40727" x="6197600" y="3829050"/>
          <p14:tracePt t="40743" x="6203950" y="3816350"/>
          <p14:tracePt t="40760" x="6210300" y="3797300"/>
          <p14:tracePt t="40778" x="6223000" y="3771900"/>
          <p14:tracePt t="40794" x="6229350" y="3765550"/>
          <p14:tracePt t="40810" x="6229350" y="3759200"/>
          <p14:tracePt t="40826" x="6229350" y="3752850"/>
          <p14:tracePt t="40843" x="6235700" y="3752850"/>
          <p14:tracePt t="40979" x="6235700" y="3746500"/>
          <p14:tracePt t="40986" x="6229350" y="3746500"/>
          <p14:tracePt t="41003" x="6223000" y="3740150"/>
          <p14:tracePt t="41011" x="6216650" y="3733800"/>
          <p14:tracePt t="41027" x="6203950" y="3721100"/>
          <p14:tracePt t="41043" x="6191250" y="3708400"/>
          <p14:tracePt t="41060" x="6172200" y="3695700"/>
          <p14:tracePt t="41093" x="6165850" y="3695700"/>
          <p14:tracePt t="41126" x="6165850" y="3689350"/>
          <p14:tracePt t="41143" x="6159500" y="3689350"/>
          <p14:tracePt t="41259" x="6159500" y="3683000"/>
          <p14:tracePt t="41435" x="6146800" y="3683000"/>
          <p14:tracePt t="41443" x="6140450" y="3683000"/>
          <p14:tracePt t="41460" x="6108700" y="3683000"/>
          <p14:tracePt t="41477" x="6057900" y="3683000"/>
          <p14:tracePt t="41493" x="6007100" y="3683000"/>
          <p14:tracePt t="41510" x="5956300" y="3683000"/>
          <p14:tracePt t="41527" x="5911850" y="3683000"/>
          <p14:tracePt t="41544" x="5867400" y="3683000"/>
          <p14:tracePt t="41560" x="5816600" y="3683000"/>
          <p14:tracePt t="41577" x="5772150" y="3683000"/>
          <p14:tracePt t="41594" x="5715000" y="3683000"/>
          <p14:tracePt t="41610" x="5676900" y="3683000"/>
          <p14:tracePt t="41627" x="5638800" y="3683000"/>
          <p14:tracePt t="41643" x="5581650" y="3683000"/>
          <p14:tracePt t="41660" x="5511800" y="3683000"/>
          <p14:tracePt t="41677" x="5441950" y="3683000"/>
          <p14:tracePt t="41693" x="5365750" y="3689350"/>
          <p14:tracePt t="41710" x="5270500" y="3695700"/>
          <p14:tracePt t="41727" x="5168900" y="3695700"/>
          <p14:tracePt t="41743" x="5041900" y="3695700"/>
          <p14:tracePt t="41760" x="4908550" y="3695700"/>
          <p14:tracePt t="41777" x="4768850" y="3695700"/>
          <p14:tracePt t="41794" x="4527550" y="3695700"/>
          <p14:tracePt t="41810" x="4343400" y="3695700"/>
          <p14:tracePt t="41827" x="4140200" y="3695700"/>
          <p14:tracePt t="41843" x="3937000" y="3695700"/>
          <p14:tracePt t="41860" x="3759200" y="3689350"/>
          <p14:tracePt t="41877" x="3600450" y="3689350"/>
          <p14:tracePt t="41893" x="3448050" y="3689350"/>
          <p14:tracePt t="41910" x="3314700" y="3689350"/>
          <p14:tracePt t="41927" x="3187700" y="3683000"/>
          <p14:tracePt t="41944" x="3067050" y="3683000"/>
          <p14:tracePt t="41948" x="3009900" y="3683000"/>
          <p14:tracePt t="41960" x="2959100" y="3683000"/>
          <p14:tracePt t="41977" x="2870200" y="3683000"/>
          <p14:tracePt t="41994" x="2730500" y="3683000"/>
          <p14:tracePt t="42010" x="2622550" y="3683000"/>
          <p14:tracePt t="42027" x="2489200" y="3683000"/>
          <p14:tracePt t="42043" x="2355850" y="3683000"/>
          <p14:tracePt t="42060" x="2203450" y="3689350"/>
          <p14:tracePt t="42077" x="2038350" y="3683000"/>
          <p14:tracePt t="42093" x="1879600" y="3683000"/>
          <p14:tracePt t="42110" x="1733550" y="3683000"/>
          <p14:tracePt t="42127" x="1638300" y="3683000"/>
          <p14:tracePt t="42143" x="1619250" y="3683000"/>
          <p14:tracePt t="42160" x="1625600" y="3683000"/>
          <p14:tracePt t="42177" x="1720850" y="3683000"/>
          <p14:tracePt t="42193" x="2063750" y="3676650"/>
          <p14:tracePt t="42210" x="2400300" y="3676650"/>
          <p14:tracePt t="42227" x="2813050" y="3663950"/>
          <p14:tracePt t="42243" x="3340100" y="3663950"/>
          <p14:tracePt t="42260" x="3860800" y="3651250"/>
          <p14:tracePt t="42277" x="4381500" y="3644900"/>
          <p14:tracePt t="42293" x="4838700" y="3644900"/>
          <p14:tracePt t="42310" x="5238750" y="3638550"/>
          <p14:tracePt t="42327" x="5607050" y="3638550"/>
          <p14:tracePt t="42343" x="5892800" y="3638550"/>
          <p14:tracePt t="42360" x="6140450" y="3632200"/>
          <p14:tracePt t="42377" x="6369050" y="3619500"/>
          <p14:tracePt t="42394" x="6610350" y="3606800"/>
          <p14:tracePt t="42410" x="6718300" y="3587750"/>
          <p14:tracePt t="42427" x="6813550" y="3562350"/>
          <p14:tracePt t="42443" x="6896100" y="3517900"/>
          <p14:tracePt t="42460" x="6934200" y="3448050"/>
          <p14:tracePt t="42477" x="6965950" y="3371850"/>
          <p14:tracePt t="42493" x="6965950" y="3321050"/>
          <p14:tracePt t="42510" x="6965950" y="3282950"/>
          <p14:tracePt t="42527" x="6965950" y="3270250"/>
          <p14:tracePt t="42543" x="6972300" y="3263900"/>
          <p14:tracePt t="42560" x="6972300" y="3257550"/>
          <p14:tracePt t="42594" x="6940550" y="3257550"/>
          <p14:tracePt t="42610" x="6883400" y="3263900"/>
          <p14:tracePt t="42627" x="6826250" y="3282950"/>
          <p14:tracePt t="42643" x="6762750" y="3321050"/>
          <p14:tracePt t="42660" x="6686550" y="3359150"/>
          <p14:tracePt t="42677" x="6597650" y="3384550"/>
          <p14:tracePt t="42693" x="6508750" y="3416300"/>
          <p14:tracePt t="42710" x="6413500" y="3441700"/>
          <p14:tracePt t="42727" x="6330950" y="3448050"/>
          <p14:tracePt t="42743" x="6254750" y="3448050"/>
          <p14:tracePt t="42760" x="6197600" y="3454400"/>
          <p14:tracePt t="42777" x="6172200" y="3454400"/>
          <p14:tracePt t="42794" x="6165850" y="3454400"/>
          <p14:tracePt t="42810" x="6165850" y="3448050"/>
          <p14:tracePt t="42826" x="6165850" y="3435350"/>
          <p14:tracePt t="42843" x="6178550" y="3422650"/>
          <p14:tracePt t="42860" x="6184900" y="3403600"/>
          <p14:tracePt t="42877" x="6184900" y="3390900"/>
          <p14:tracePt t="42893" x="6184900" y="3384550"/>
          <p14:tracePt t="42910" x="6184900" y="3378200"/>
          <p14:tracePt t="42995" x="6184900" y="3371850"/>
          <p14:tracePt t="43011" x="6184900" y="3365500"/>
          <p14:tracePt t="43026" x="6184900" y="3359150"/>
          <p14:tracePt t="43043" x="6184900" y="3340100"/>
          <p14:tracePt t="43060" x="6184900" y="3321050"/>
          <p14:tracePt t="43077" x="6184900" y="3282950"/>
          <p14:tracePt t="43093" x="6184900" y="3251200"/>
          <p14:tracePt t="43110" x="6172200" y="3213100"/>
          <p14:tracePt t="43127" x="6146800" y="3175000"/>
          <p14:tracePt t="43143" x="6127750" y="3117850"/>
          <p14:tracePt t="43160" x="6096000" y="3035300"/>
          <p14:tracePt t="43177" x="6064250" y="2946400"/>
          <p14:tracePt t="43194" x="6064250" y="2876550"/>
          <p14:tracePt t="43210" x="6057900" y="2863850"/>
          <p14:tracePt t="43227" x="6051550" y="2857500"/>
          <p14:tracePt t="43402" x="6051550" y="2863850"/>
          <p14:tracePt t="43411" x="6051550" y="2901950"/>
          <p14:tracePt t="43426" x="6045200" y="3041650"/>
          <p14:tracePt t="43443" x="6045200" y="3232150"/>
          <p14:tracePt t="43460" x="6032500" y="3473450"/>
          <p14:tracePt t="43477" x="6026150" y="3683000"/>
          <p14:tracePt t="43493" x="6019800" y="3790950"/>
          <p14:tracePt t="43510" x="6026150" y="3860800"/>
          <p14:tracePt t="43527" x="6019800" y="3892550"/>
          <p14:tracePt t="43543" x="6013450" y="3892550"/>
          <p14:tracePt t="43577" x="6013450" y="3867150"/>
          <p14:tracePt t="43594" x="6026150" y="3695700"/>
          <p14:tracePt t="43610" x="6057900" y="3517900"/>
          <p14:tracePt t="43627" x="6064250" y="3352800"/>
          <p14:tracePt t="43643" x="6083300" y="3251200"/>
          <p14:tracePt t="43660" x="6096000" y="3162300"/>
          <p14:tracePt t="43677" x="6096000" y="3092450"/>
          <p14:tracePt t="43693" x="6096000" y="3041650"/>
          <p14:tracePt t="43711" x="6096000" y="2984500"/>
          <p14:tracePt t="43727" x="6096000" y="2940050"/>
          <p14:tracePt t="43743" x="6096000" y="2895600"/>
          <p14:tracePt t="43760" x="6096000" y="2844800"/>
          <p14:tracePt t="43777" x="6096000" y="2794000"/>
          <p14:tracePt t="43794" x="6096000" y="2724150"/>
          <p14:tracePt t="43796" x="6096000" y="2698750"/>
          <p14:tracePt t="43812" x="6096000" y="2647950"/>
          <p14:tracePt t="43827" x="6096000" y="2628900"/>
          <p14:tracePt t="43844" x="6096000" y="2622550"/>
          <p14:tracePt t="43922" x="6102350" y="2622550"/>
          <p14:tracePt t="43931" x="6102350" y="2616200"/>
          <p14:tracePt t="43978" x="6102350" y="2641600"/>
          <p14:tracePt t="43986" x="6102350" y="2686050"/>
          <p14:tracePt t="43996" x="6115050" y="2743200"/>
          <p14:tracePt t="44010" x="6146800" y="2901950"/>
          <p14:tracePt t="44027" x="6210300" y="3105150"/>
          <p14:tracePt t="44043" x="6267450" y="3327400"/>
          <p14:tracePt t="44060" x="6318250" y="3505200"/>
          <p14:tracePt t="44077" x="6337300" y="3600450"/>
          <p14:tracePt t="44093" x="6337300" y="3657600"/>
          <p14:tracePt t="44111" x="6337300" y="3695700"/>
          <p14:tracePt t="44127" x="6337300" y="3708400"/>
          <p14:tracePt t="44160" x="6343650" y="3657600"/>
          <p14:tracePt t="44177" x="6356350" y="3549650"/>
          <p14:tracePt t="44194" x="6369050" y="3333750"/>
          <p14:tracePt t="44210" x="6369050" y="3225800"/>
          <p14:tracePt t="44227" x="6369050" y="3143250"/>
          <p14:tracePt t="44245" x="6362700" y="3092450"/>
          <p14:tracePt t="44260" x="6362700" y="3060700"/>
          <p14:tracePt t="44277" x="6356350" y="3041650"/>
          <p14:tracePt t="44293" x="6343650" y="3041650"/>
          <p14:tracePt t="44310" x="6330950" y="3041650"/>
          <p14:tracePt t="44327" x="6324600" y="3054350"/>
          <p14:tracePt t="44343" x="6311900" y="3086100"/>
          <p14:tracePt t="44361" x="6292850" y="3124200"/>
          <p14:tracePt t="44377" x="6286500" y="3162300"/>
          <p14:tracePt t="44394" x="6273800" y="3187700"/>
          <p14:tracePt t="44410" x="6261100" y="3200400"/>
          <p14:tracePt t="44427" x="6261100" y="3213100"/>
          <p14:tracePt t="44443" x="6254750" y="3225800"/>
          <p14:tracePt t="44460" x="6248400" y="3257550"/>
          <p14:tracePt t="44477" x="6242050" y="3295650"/>
          <p14:tracePt t="44494" x="6235700" y="3321050"/>
          <p14:tracePt t="44527" x="6235700" y="3327400"/>
          <p14:tracePt t="44560" x="6235700" y="3340100"/>
          <p14:tracePt t="44578" x="6235700" y="3359150"/>
          <p14:tracePt t="44593" x="6229350" y="3365500"/>
          <p14:tracePt t="44690" x="6223000" y="3365500"/>
          <p14:tracePt t="44699" x="6216650" y="3365500"/>
          <p14:tracePt t="44707" x="6210300" y="3359150"/>
          <p14:tracePt t="44722" x="6210300" y="3352800"/>
          <p14:tracePt t="44730" x="6203950" y="3352800"/>
          <p14:tracePt t="44818" x="6197600" y="3352800"/>
          <p14:tracePt t="44827" x="6184900" y="3352800"/>
          <p14:tracePt t="44844" x="6159500" y="3352800"/>
          <p14:tracePt t="44860" x="6127750" y="3352800"/>
          <p14:tracePt t="44877" x="6083300" y="3352800"/>
          <p14:tracePt t="44893" x="6045200" y="3352800"/>
          <p14:tracePt t="44910" x="6000750" y="3352800"/>
          <p14:tracePt t="44927" x="5956300" y="3352800"/>
          <p14:tracePt t="44943" x="5892800" y="3352800"/>
          <p14:tracePt t="44960" x="5803900" y="3365500"/>
          <p14:tracePt t="44977" x="5708650" y="3378200"/>
          <p14:tracePt t="44979" x="5657850" y="3384550"/>
          <p14:tracePt t="44993" x="5613400" y="3390900"/>
          <p14:tracePt t="45010" x="5461000" y="3397250"/>
          <p14:tracePt t="45027" x="5365750" y="3403600"/>
          <p14:tracePt t="45043" x="5264150" y="3422650"/>
          <p14:tracePt t="45060" x="5143500" y="3422650"/>
          <p14:tracePt t="45077" x="5016500" y="3429000"/>
          <p14:tracePt t="45093" x="4870450" y="3429000"/>
          <p14:tracePt t="45110" x="4737100" y="3429000"/>
          <p14:tracePt t="45127" x="4603750" y="3429000"/>
          <p14:tracePt t="45143" x="4470400" y="3441700"/>
          <p14:tracePt t="45160" x="4311650" y="3441700"/>
          <p14:tracePt t="45177" x="4165600" y="3448050"/>
          <p14:tracePt t="45194" x="4025900" y="3448050"/>
          <p14:tracePt t="45195" x="3956050" y="3448050"/>
          <p14:tracePt t="45210" x="3835400" y="3448050"/>
          <p14:tracePt t="45227" x="3740150" y="3448050"/>
          <p14:tracePt t="45244" x="3663950" y="3441700"/>
          <p14:tracePt t="45260" x="3594100" y="3441700"/>
          <p14:tracePt t="45277" x="3549650" y="3441700"/>
          <p14:tracePt t="45294" x="3517900" y="3441700"/>
          <p14:tracePt t="45603" x="3511550" y="3429000"/>
          <p14:tracePt t="45611" x="3505200" y="3403600"/>
          <p14:tracePt t="45627" x="3492500" y="3340100"/>
          <p14:tracePt t="45644" x="3473450" y="3270250"/>
          <p14:tracePt t="45660" x="3448050" y="3194050"/>
          <p14:tracePt t="45677" x="3435350" y="3143250"/>
          <p14:tracePt t="45694" x="3435350" y="3136900"/>
          <p14:tracePt t="45726" x="3429000" y="3149600"/>
          <p14:tracePt t="45743" x="3416300" y="3200400"/>
          <p14:tracePt t="45760" x="3390900" y="3276600"/>
          <p14:tracePt t="45777" x="3378200" y="3384550"/>
          <p14:tracePt t="45794" x="3365500" y="3486150"/>
          <p14:tracePt t="45795" x="3352800" y="3536950"/>
          <p14:tracePt t="45810" x="3346450" y="3632200"/>
          <p14:tracePt t="45827" x="3340100" y="3708400"/>
          <p14:tracePt t="45843" x="3321050" y="3759200"/>
          <p14:tracePt t="45860" x="3302000" y="3803650"/>
          <p14:tracePt t="45877" x="3295650" y="3835400"/>
          <p14:tracePt t="45893" x="3289300" y="3841750"/>
          <p14:tracePt t="45943" x="3289300" y="3816350"/>
          <p14:tracePt t="45960" x="3289300" y="3784600"/>
          <p14:tracePt t="45977" x="3289300" y="3778250"/>
          <p14:tracePt t="45993" x="3282950" y="3740150"/>
          <p14:tracePt t="46010" x="3282950" y="3714750"/>
          <p14:tracePt t="46027" x="3270250" y="3689350"/>
          <p14:tracePt t="46043" x="3263900" y="3657600"/>
          <p14:tracePt t="46060" x="3257550" y="3625850"/>
          <p14:tracePt t="46077" x="3251200" y="3606800"/>
          <p14:tracePt t="46093" x="3244850" y="3594100"/>
          <p14:tracePt t="46202" x="3232150" y="3594100"/>
          <p14:tracePt t="46210" x="3225800" y="3594100"/>
          <p14:tracePt t="46227" x="3168650" y="3594100"/>
          <p14:tracePt t="46243" x="3086100" y="3600450"/>
          <p14:tracePt t="46260" x="2997200" y="3600450"/>
          <p14:tracePt t="46277" x="2889250" y="3600450"/>
          <p14:tracePt t="46294" x="2813050" y="3600450"/>
          <p14:tracePt t="46310" x="2743200" y="3600450"/>
          <p14:tracePt t="46327" x="2692400" y="3600450"/>
          <p14:tracePt t="46344" x="2667000" y="3600450"/>
          <p14:tracePt t="46360" x="2641600" y="3600450"/>
          <p14:tracePt t="46450" x="2635250" y="3600450"/>
          <p14:tracePt t="46459" x="2628900" y="3600450"/>
          <p14:tracePt t="46476" x="2571750" y="3600450"/>
          <p14:tracePt t="46493" x="2501900" y="3600450"/>
          <p14:tracePt t="46510" x="2438400" y="3606800"/>
          <p14:tracePt t="46527" x="2336800" y="3606800"/>
          <p14:tracePt t="46545" x="2222500" y="3606800"/>
          <p14:tracePt t="46560" x="2133600" y="3606800"/>
          <p14:tracePt t="46562" x="2101850" y="3606800"/>
          <p14:tracePt t="46577" x="2076450" y="3600450"/>
          <p14:tracePt t="46594" x="2025650" y="3594100"/>
          <p14:tracePt t="46610" x="2000250" y="3594100"/>
          <p14:tracePt t="46627" x="1968500" y="3594100"/>
          <p14:tracePt t="46643" x="1924050" y="3594100"/>
          <p14:tracePt t="46660" x="1879600" y="3594100"/>
          <p14:tracePt t="46677" x="1841500" y="3594100"/>
          <p14:tracePt t="46694" x="1797050" y="3594100"/>
          <p14:tracePt t="46710" x="1752600" y="3594100"/>
          <p14:tracePt t="46727" x="1714500" y="3594100"/>
          <p14:tracePt t="46744" x="1676400" y="3594100"/>
          <p14:tracePt t="46760" x="1657350" y="3594100"/>
          <p14:tracePt t="46777" x="1638300" y="3594100"/>
          <p14:tracePt t="46793" x="1619250" y="3594100"/>
          <p14:tracePt t="46811" x="1606550" y="3594100"/>
          <p14:tracePt t="46827" x="1581150" y="3594100"/>
          <p14:tracePt t="46844" x="1555750" y="3594100"/>
          <p14:tracePt t="46860" x="1536700" y="3594100"/>
          <p14:tracePt t="46910" x="1530350" y="3600450"/>
          <p14:tracePt t="46960" x="1536700" y="3600450"/>
          <p14:tracePt t="47082" x="1536700" y="3581400"/>
          <p14:tracePt t="47090" x="1536700" y="3549650"/>
          <p14:tracePt t="47098" x="1536700" y="3524250"/>
          <p14:tracePt t="47110" x="1536700" y="3486150"/>
          <p14:tracePt t="47127" x="1530350" y="3429000"/>
          <p14:tracePt t="47143" x="1517650" y="3390900"/>
          <p14:tracePt t="47160" x="1504950" y="3365500"/>
          <p14:tracePt t="47177" x="1504950" y="3346450"/>
          <p14:tracePt t="47194" x="1492250" y="3327400"/>
          <p14:tracePt t="47210" x="1485900" y="3308350"/>
          <p14:tracePt t="47227" x="1473200" y="3263900"/>
          <p14:tracePt t="47244" x="1447800" y="3181350"/>
          <p14:tracePt t="47260" x="1435100" y="3111500"/>
          <p14:tracePt t="47277" x="1435100" y="3092450"/>
          <p14:tracePt t="47293" x="1435100" y="3086100"/>
          <p14:tracePt t="47327" x="1435100" y="3117850"/>
          <p14:tracePt t="47343" x="1435100" y="3225800"/>
          <p14:tracePt t="47360" x="1422400" y="3384550"/>
          <p14:tracePt t="47377" x="1422400" y="3575050"/>
          <p14:tracePt t="47394" x="1422400" y="3810000"/>
          <p14:tracePt t="47410" x="1422400" y="3924300"/>
          <p14:tracePt t="47427" x="1422400" y="4000500"/>
          <p14:tracePt t="47443" x="1422400" y="4032250"/>
          <p14:tracePt t="47460" x="1428750" y="4032250"/>
          <p14:tracePt t="47510" x="1428750" y="4000500"/>
          <p14:tracePt t="47527" x="1447800" y="3937000"/>
          <p14:tracePt t="47544" x="1473200" y="3854450"/>
          <p14:tracePt t="47560" x="1511300" y="3746500"/>
          <p14:tracePt t="47577" x="1555750" y="3613150"/>
          <p14:tracePt t="47594" x="1593850" y="3422650"/>
          <p14:tracePt t="47610" x="1600200" y="3352800"/>
          <p14:tracePt t="47627" x="1612900" y="3321050"/>
          <p14:tracePt t="47677" x="1612900" y="3346450"/>
          <p14:tracePt t="47694" x="1568450" y="3435350"/>
          <p14:tracePt t="47710" x="1536700" y="3587750"/>
          <p14:tracePt t="47727" x="1504950" y="3733800"/>
          <p14:tracePt t="47746" x="1473200" y="3911600"/>
          <p14:tracePt t="47760" x="1466850" y="3962400"/>
          <p14:tracePt t="47777" x="1454150" y="4032250"/>
          <p14:tracePt t="47794" x="1454150" y="4057650"/>
          <p14:tracePt t="47810" x="1447800" y="4057650"/>
          <p14:tracePt t="47827" x="1441450" y="4064000"/>
          <p14:tracePt t="47843" x="1441450" y="4076700"/>
          <p14:tracePt t="47893" x="1454150" y="4076700"/>
          <p14:tracePt t="47944" x="1460500" y="4089400"/>
          <p14:tracePt t="47960" x="1473200" y="4102100"/>
          <p14:tracePt t="47976" x="1504950" y="4108450"/>
          <p14:tracePt t="47994" x="1543050" y="4108450"/>
          <p14:tracePt t="48011" x="1549400" y="4095750"/>
          <p14:tracePt t="48027" x="1549400" y="4089400"/>
          <p14:tracePt t="48043" x="1543050" y="4089400"/>
          <p14:tracePt t="48076" x="1536700" y="4114800"/>
          <p14:tracePt t="48093" x="1536700" y="4140200"/>
          <p14:tracePt t="48110" x="1536700" y="4171950"/>
          <p14:tracePt t="48127" x="1536700" y="4203700"/>
          <p14:tracePt t="48143" x="1536700" y="4235450"/>
          <p14:tracePt t="48160" x="1549400" y="4260850"/>
          <p14:tracePt t="48177" x="1638300" y="4286250"/>
          <p14:tracePt t="48194" x="1758950" y="4292600"/>
          <p14:tracePt t="48210" x="1835150" y="4292600"/>
          <p14:tracePt t="48227" x="1905000" y="4273550"/>
          <p14:tracePt t="48243" x="1930400" y="4254500"/>
          <p14:tracePt t="48293" x="1930400" y="4248150"/>
          <p14:tracePt t="48310" x="1924050" y="4229100"/>
          <p14:tracePt t="48327" x="1905000" y="4222750"/>
          <p14:tracePt t="48344" x="1879600" y="4222750"/>
          <p14:tracePt t="48360" x="1873250" y="4222750"/>
          <p14:tracePt t="48377" x="1866900" y="4203700"/>
          <p14:tracePt t="48394" x="1866900" y="4197350"/>
          <p14:tracePt t="48410" x="1860550" y="4197350"/>
          <p14:tracePt t="48427" x="1847850" y="4197350"/>
          <p14:tracePt t="48443" x="1828800" y="4197350"/>
          <p14:tracePt t="48460" x="1803400" y="4197350"/>
          <p14:tracePt t="48477" x="1778000" y="4197350"/>
          <p14:tracePt t="48493" x="1758950" y="4197350"/>
          <p14:tracePt t="48510" x="1733550" y="4197350"/>
          <p14:tracePt t="48527" x="1714500" y="4197350"/>
          <p14:tracePt t="48544" x="1701800" y="4197350"/>
          <p14:tracePt t="48560" x="1695450" y="4197350"/>
          <p14:tracePt t="48577" x="1695450" y="4184650"/>
          <p14:tracePt t="48593" x="1682750" y="4133850"/>
          <p14:tracePt t="48610" x="1651000" y="4108450"/>
          <p14:tracePt t="48627" x="1619250" y="4089400"/>
          <p14:tracePt t="48643" x="1587500" y="4083050"/>
          <p14:tracePt t="48660" x="1568450" y="4076700"/>
          <p14:tracePt t="48677" x="1555750" y="4076700"/>
          <p14:tracePt t="48693" x="1536700" y="4076700"/>
          <p14:tracePt t="48710" x="1517650" y="4076700"/>
          <p14:tracePt t="48727" x="1511300" y="4076700"/>
          <p14:tracePt t="48771" x="1504950" y="4070350"/>
          <p14:tracePt t="48779" x="1498600" y="4064000"/>
          <p14:tracePt t="48794" x="1479550" y="4057650"/>
          <p14:tracePt t="48810" x="1447800" y="4051300"/>
          <p14:tracePt t="48827" x="1403350" y="4051300"/>
          <p14:tracePt t="48843" x="1339850" y="4064000"/>
          <p14:tracePt t="48860" x="1276350" y="4095750"/>
          <p14:tracePt t="48877" x="1225550" y="4152900"/>
          <p14:tracePt t="48894" x="1181100" y="4235450"/>
          <p14:tracePt t="48910" x="1143000" y="4356100"/>
          <p14:tracePt t="48927" x="1136650" y="4514850"/>
          <p14:tracePt t="48944" x="1174750" y="4686300"/>
          <p14:tracePt t="48948" x="1225550" y="4768850"/>
          <p14:tracePt t="48960" x="1276350" y="4845050"/>
          <p14:tracePt t="48977" x="1441450" y="4978400"/>
          <p14:tracePt t="48994" x="1828800" y="5137150"/>
          <p14:tracePt t="49010" x="2114550" y="5219700"/>
          <p14:tracePt t="49027" x="2514600" y="5308600"/>
          <p14:tracePt t="49043" x="2984500" y="5340350"/>
          <p14:tracePt t="49060" x="3511550" y="5346700"/>
          <p14:tracePt t="49077" x="4057650" y="5346700"/>
          <p14:tracePt t="49093" x="4603750" y="5346700"/>
          <p14:tracePt t="49110" x="5130800" y="5340350"/>
          <p14:tracePt t="49127" x="5670550" y="5334000"/>
          <p14:tracePt t="49144" x="6210300" y="5327650"/>
          <p14:tracePt t="49160" x="6686550" y="5302250"/>
          <p14:tracePt t="49177" x="7061200" y="5213350"/>
          <p14:tracePt t="49194" x="7416800" y="5099050"/>
          <p14:tracePt t="49210" x="7543800" y="5029200"/>
          <p14:tracePt t="49227" x="7607300" y="4953000"/>
          <p14:tracePt t="49243" x="7651750" y="4883150"/>
          <p14:tracePt t="49260" x="7651750" y="4787900"/>
          <p14:tracePt t="49277" x="7645400" y="4699000"/>
          <p14:tracePt t="49293" x="7607300" y="4641850"/>
          <p14:tracePt t="49310" x="7562850" y="4597400"/>
          <p14:tracePt t="49327" x="7512050" y="4552950"/>
          <p14:tracePt t="49343" x="7461250" y="4502150"/>
          <p14:tracePt t="49360" x="7385050" y="4445000"/>
          <p14:tracePt t="49377" x="7315200" y="4381500"/>
          <p14:tracePt t="49393" x="7169150" y="4318000"/>
          <p14:tracePt t="49410" x="7080250" y="4292600"/>
          <p14:tracePt t="49427" x="6991350" y="4279900"/>
          <p14:tracePt t="49444" x="6896100" y="4267200"/>
          <p14:tracePt t="49460" x="6813550" y="4267200"/>
          <p14:tracePt t="49477" x="6731000" y="4267200"/>
          <p14:tracePt t="49494" x="6629400" y="4267200"/>
          <p14:tracePt t="49511" x="6521450" y="4267200"/>
          <p14:tracePt t="49527" x="6438900" y="4267200"/>
          <p14:tracePt t="49543" x="6413500" y="4267200"/>
          <p14:tracePt t="49560" x="6407150" y="4260850"/>
          <p14:tracePt t="49577" x="6407150" y="4254500"/>
          <p14:tracePt t="49593" x="6413500" y="4248150"/>
          <p14:tracePt t="49675" x="6413500" y="4241800"/>
          <p14:tracePt t="49698" x="6413500" y="4235450"/>
          <p14:tracePt t="49715" x="6413500" y="4229100"/>
          <p14:tracePt t="49730" x="6413500" y="4222750"/>
          <p14:tracePt t="49738" x="6413500" y="4216400"/>
          <p14:tracePt t="49754" x="6407150" y="4216400"/>
          <p14:tracePt t="49819" x="6394450" y="4210050"/>
          <p14:tracePt t="49827" x="6381750" y="4210050"/>
          <p14:tracePt t="49843" x="6324600" y="4191000"/>
          <p14:tracePt t="49860" x="6261100" y="4184650"/>
          <p14:tracePt t="49877" x="6197600" y="4165600"/>
          <p14:tracePt t="49893" x="6127750" y="4146550"/>
          <p14:tracePt t="49910" x="6070600" y="4133850"/>
          <p14:tracePt t="49927" x="6013450" y="4133850"/>
          <p14:tracePt t="49943" x="5969000" y="4133850"/>
          <p14:tracePt t="49961" x="5924550" y="4133850"/>
          <p14:tracePt t="49977" x="5892800" y="4133850"/>
          <p14:tracePt t="49995" x="5842000" y="4133850"/>
          <p14:tracePt t="50010" x="5810250" y="4133850"/>
          <p14:tracePt t="50027" x="5778500" y="4133850"/>
          <p14:tracePt t="50044" x="5746750" y="4133850"/>
          <p14:tracePt t="50060" x="5715000" y="4133850"/>
          <p14:tracePt t="50077" x="5664200" y="4133850"/>
          <p14:tracePt t="50093" x="5607050" y="4133850"/>
          <p14:tracePt t="50110" x="5549900" y="4133850"/>
          <p14:tracePt t="50127" x="5486400" y="4133850"/>
          <p14:tracePt t="50143" x="5422900" y="4133850"/>
          <p14:tracePt t="50160" x="5353050" y="4133850"/>
          <p14:tracePt t="50177" x="5276850" y="4133850"/>
          <p14:tracePt t="50194" x="5137150" y="4133850"/>
          <p14:tracePt t="50210" x="5035550" y="4133850"/>
          <p14:tracePt t="50227" x="4921250" y="4127500"/>
          <p14:tracePt t="50243" x="4813300" y="4127500"/>
          <p14:tracePt t="50260" x="4692650" y="4127500"/>
          <p14:tracePt t="50277" x="4591050" y="4133850"/>
          <p14:tracePt t="50294" x="4495800" y="4127500"/>
          <p14:tracePt t="50310" x="4400550" y="4127500"/>
          <p14:tracePt t="50327" x="4305300" y="4127500"/>
          <p14:tracePt t="50344" x="4210050" y="4121150"/>
          <p14:tracePt t="50360" x="4121150" y="4114800"/>
          <p14:tracePt t="50377" x="4032250" y="4114800"/>
          <p14:tracePt t="50394" x="3898900" y="4114800"/>
          <p14:tracePt t="50410" x="3803650" y="4114800"/>
          <p14:tracePt t="50427" x="3708400" y="4114800"/>
          <p14:tracePt t="50443" x="3613150" y="4114800"/>
          <p14:tracePt t="50460" x="3505200" y="4114800"/>
          <p14:tracePt t="50477" x="3384550" y="4114800"/>
          <p14:tracePt t="50493" x="3257550" y="4114800"/>
          <p14:tracePt t="50510" x="3117850" y="4114800"/>
          <p14:tracePt t="50527" x="2971800" y="4114800"/>
          <p14:tracePt t="50543" x="2800350" y="4114800"/>
          <p14:tracePt t="50560" x="2622550" y="4114800"/>
          <p14:tracePt t="50577" x="2438400" y="4114800"/>
          <p14:tracePt t="50594" x="2190750" y="4108450"/>
          <p14:tracePt t="50610" x="2057400" y="4108450"/>
          <p14:tracePt t="50627" x="1917700" y="4108450"/>
          <p14:tracePt t="50643" x="1790700" y="4108450"/>
          <p14:tracePt t="50660" x="1676400" y="4108450"/>
          <p14:tracePt t="50677" x="1574800" y="4114800"/>
          <p14:tracePt t="50694" x="1479550" y="4121150"/>
          <p14:tracePt t="50710" x="1397000" y="4127500"/>
          <p14:tracePt t="50727" x="1308100" y="4127500"/>
          <p14:tracePt t="50743" x="1238250" y="4146550"/>
          <p14:tracePt t="50760" x="1181100" y="4171950"/>
          <p14:tracePt t="50778" x="1117600" y="4197350"/>
          <p14:tracePt t="50794" x="1041400" y="4267200"/>
          <p14:tracePt t="50810" x="1003300" y="4330700"/>
          <p14:tracePt t="50827" x="996950" y="4419600"/>
          <p14:tracePt t="50843" x="1035050" y="4514850"/>
          <p14:tracePt t="50860" x="1104900" y="4603750"/>
          <p14:tracePt t="50877" x="1238250" y="4692650"/>
          <p14:tracePt t="50894" x="1422400" y="4768850"/>
          <p14:tracePt t="50910" x="1657350" y="4851400"/>
          <p14:tracePt t="50927" x="1930400" y="4940300"/>
          <p14:tracePt t="50944" x="2216150" y="5035550"/>
          <p14:tracePt t="50960" x="2508250" y="5080000"/>
          <p14:tracePt t="50977" x="2819400" y="5099050"/>
          <p14:tracePt t="50994" x="3314700" y="5105400"/>
          <p14:tracePt t="51010" x="3632200" y="5105400"/>
          <p14:tracePt t="51027" x="3924300" y="5105400"/>
          <p14:tracePt t="51043" x="4197350" y="5105400"/>
          <p14:tracePt t="51061" x="4476750" y="5105400"/>
          <p14:tracePt t="51077" x="4749800" y="5105400"/>
          <p14:tracePt t="51093" x="4984750" y="5073650"/>
          <p14:tracePt t="51110" x="5213350" y="5010150"/>
          <p14:tracePt t="51127" x="5422900" y="4946650"/>
          <p14:tracePt t="51144" x="5626100" y="4876800"/>
          <p14:tracePt t="51161" x="5822950" y="4800600"/>
          <p14:tracePt t="51177" x="6000750" y="4711700"/>
          <p14:tracePt t="51179" x="6083300" y="4673600"/>
          <p14:tracePt t="51194" x="6203950" y="4610100"/>
          <p14:tracePt t="51210" x="6292850" y="4552950"/>
          <p14:tracePt t="51227" x="6337300" y="4508500"/>
          <p14:tracePt t="51243" x="6350000" y="4470400"/>
          <p14:tracePt t="51261" x="6350000" y="4432300"/>
          <p14:tracePt t="51277" x="6324600" y="4400550"/>
          <p14:tracePt t="51293" x="6248400" y="4362450"/>
          <p14:tracePt t="51310" x="6159500" y="4337050"/>
          <p14:tracePt t="51327" x="6038850" y="4292600"/>
          <p14:tracePt t="51343" x="5892800" y="4254500"/>
          <p14:tracePt t="51360" x="5721350" y="4210050"/>
          <p14:tracePt t="51377" x="5524500" y="4165600"/>
          <p14:tracePt t="51394" x="5213350" y="4121150"/>
          <p14:tracePt t="51410" x="4978400" y="4114800"/>
          <p14:tracePt t="51427" x="4718050" y="4114800"/>
          <p14:tracePt t="51443" x="4438650" y="4108450"/>
          <p14:tracePt t="51460" x="4159250" y="4102100"/>
          <p14:tracePt t="51477" x="3879850" y="4102100"/>
          <p14:tracePt t="51494" x="3549650" y="4089400"/>
          <p14:tracePt t="51510" x="3181350" y="4089400"/>
          <p14:tracePt t="51527" x="2794000" y="4083050"/>
          <p14:tracePt t="51543" x="2387600" y="4083050"/>
          <p14:tracePt t="51560" x="1993900" y="4083050"/>
          <p14:tracePt t="51577" x="1606550" y="4076700"/>
          <p14:tracePt t="51594" x="1263650" y="4102100"/>
          <p14:tracePt t="51596" x="1123950" y="4133850"/>
          <p14:tracePt t="51610" x="850900" y="4222750"/>
          <p14:tracePt t="51627" x="647700" y="4324350"/>
          <p14:tracePt t="51643" x="571500" y="4406900"/>
          <p14:tracePt t="51660" x="615950" y="4483100"/>
          <p14:tracePt t="51677" x="774700" y="4552950"/>
          <p14:tracePt t="51693" x="1047750" y="4635500"/>
          <p14:tracePt t="51710" x="1498600" y="4737100"/>
          <p14:tracePt t="51727" x="2038350" y="4826000"/>
          <p14:tracePt t="51743" x="2603500" y="4832350"/>
          <p14:tracePt t="51760" x="3251200" y="4838700"/>
          <p14:tracePt t="51777" x="3924300" y="4838700"/>
          <p14:tracePt t="51793" x="4724400" y="4756150"/>
          <p14:tracePt t="51811" x="5181600" y="4616450"/>
          <p14:tracePt t="51827" x="5581650" y="4445000"/>
          <p14:tracePt t="51844" x="5880100" y="4267200"/>
          <p14:tracePt t="51861" x="6019800" y="4102100"/>
          <p14:tracePt t="51877" x="6121400" y="3962400"/>
          <p14:tracePt t="51893" x="6178550" y="3816350"/>
          <p14:tracePt t="51910" x="6223000" y="3663950"/>
          <p14:tracePt t="51927" x="6229350" y="3486150"/>
          <p14:tracePt t="51943" x="6254750" y="3302000"/>
          <p14:tracePt t="51961" x="6248400" y="3130550"/>
          <p14:tracePt t="51977" x="6248400" y="3022600"/>
          <p14:tracePt t="51980" x="6248400" y="2978150"/>
          <p14:tracePt t="51994" x="6248400" y="2901950"/>
          <p14:tracePt t="52011" x="6242050" y="2832100"/>
          <p14:tracePt t="52027" x="6242050" y="2768600"/>
          <p14:tracePt t="52043" x="6242050" y="2698750"/>
          <p14:tracePt t="52060" x="6242050" y="2654300"/>
          <p14:tracePt t="52077" x="6242050" y="2628900"/>
          <p14:tracePt t="52093" x="6242050" y="2609850"/>
          <p14:tracePt t="52110" x="6242050" y="2578100"/>
          <p14:tracePt t="52127" x="6242050" y="2527300"/>
          <p14:tracePt t="52144" x="6254750" y="2482850"/>
          <p14:tracePt t="52160" x="6261100" y="2463800"/>
          <p14:tracePt t="52226" x="6261100" y="2457450"/>
          <p14:tracePt t="52235" x="6261100" y="2451100"/>
          <p14:tracePt t="52243" x="6261100" y="2438400"/>
          <p14:tracePt t="52260" x="6267450" y="2432050"/>
          <p14:tracePt t="52277" x="6267450" y="2413000"/>
          <p14:tracePt t="52293" x="6273800" y="2400300"/>
          <p14:tracePt t="52310" x="6280150" y="2393950"/>
          <p14:tracePt t="52327" x="6280150" y="2381250"/>
          <p14:tracePt t="52377" x="6280150" y="2387600"/>
          <p14:tracePt t="52393" x="6280150" y="2438400"/>
          <p14:tracePt t="52410" x="6280150" y="2603500"/>
          <p14:tracePt t="52427" x="6280150" y="2768600"/>
          <p14:tracePt t="52443" x="6273800" y="2971800"/>
          <p14:tracePt t="52460" x="6267450" y="3181350"/>
          <p14:tracePt t="52477" x="6261100" y="3384550"/>
          <p14:tracePt t="52493" x="6254750" y="3581400"/>
          <p14:tracePt t="52510" x="6254750" y="3778250"/>
          <p14:tracePt t="52527" x="6242050" y="3943350"/>
          <p14:tracePt t="52543" x="6229350" y="4051300"/>
          <p14:tracePt t="52563" x="6203950" y="4133850"/>
          <p14:tracePt t="52577" x="6197600" y="4140200"/>
          <p14:tracePt t="52610" x="6197600" y="4127500"/>
          <p14:tracePt t="52627" x="6197600" y="4038600"/>
          <p14:tracePt t="52643" x="6191250" y="3892550"/>
          <p14:tracePt t="52660" x="6197600" y="3689350"/>
          <p14:tracePt t="52677" x="6203950" y="3479800"/>
          <p14:tracePt t="52694" x="6210300" y="3295650"/>
          <p14:tracePt t="52710" x="6242050" y="3149600"/>
          <p14:tracePt t="52727" x="6242050" y="3028950"/>
          <p14:tracePt t="52743" x="6242050" y="2921000"/>
          <p14:tracePt t="52760" x="6254750" y="2819400"/>
          <p14:tracePt t="52776" x="6261100" y="2698750"/>
          <p14:tracePt t="52794" x="6261100" y="2559050"/>
          <p14:tracePt t="52810" x="6261100" y="2495550"/>
          <p14:tracePt t="52827" x="6261100" y="2444750"/>
          <p14:tracePt t="52843" x="6261100" y="2425700"/>
          <p14:tracePt t="52907" x="6261100" y="2444750"/>
          <p14:tracePt t="52914" x="6261100" y="2508250"/>
          <p14:tracePt t="52927" x="6261100" y="2597150"/>
          <p14:tracePt t="52943" x="6261100" y="2825750"/>
          <p14:tracePt t="52960" x="6261100" y="3092450"/>
          <p14:tracePt t="52977" x="6305550" y="3333750"/>
          <p14:tracePt t="52994" x="6356350" y="3587750"/>
          <p14:tracePt t="53010" x="6356350" y="3689350"/>
          <p14:tracePt t="53027" x="6356350" y="3771900"/>
          <p14:tracePt t="53043" x="6356350" y="3829050"/>
          <p14:tracePt t="53060" x="6356350" y="3854450"/>
          <p14:tracePt t="53110" x="6356350" y="3765550"/>
          <p14:tracePt t="53127" x="6356350" y="3619500"/>
          <p14:tracePt t="53143" x="6356350" y="3422650"/>
          <p14:tracePt t="53160" x="6362700" y="3200400"/>
          <p14:tracePt t="53177" x="6350000" y="3003550"/>
          <p14:tracePt t="53194" x="6318250" y="2825750"/>
          <p14:tracePt t="53210" x="6292850" y="2755900"/>
          <p14:tracePt t="53227" x="6280150" y="2698750"/>
          <p14:tracePt t="53243" x="6273800" y="2673350"/>
          <p14:tracePt t="53260" x="6267450" y="2667000"/>
          <p14:tracePt t="53311" x="6267450" y="2717800"/>
          <p14:tracePt t="53327" x="6267450" y="2857500"/>
          <p14:tracePt t="53343" x="6267450" y="3022600"/>
          <p14:tracePt t="53360" x="6267450" y="3225800"/>
          <p14:tracePt t="53377" x="6273800" y="3429000"/>
          <p14:tracePt t="53394" x="6273800" y="3670300"/>
          <p14:tracePt t="53410" x="6273800" y="3778250"/>
          <p14:tracePt t="53427" x="6273800" y="3854450"/>
          <p14:tracePt t="53443" x="6273800" y="3892550"/>
          <p14:tracePt t="53460" x="6273800" y="3905250"/>
          <p14:tracePt t="53477" x="6267450" y="3905250"/>
          <p14:tracePt t="53510" x="6267450" y="3860800"/>
          <p14:tracePt t="53527" x="6267450" y="3733800"/>
          <p14:tracePt t="53544" x="6292850" y="3581400"/>
          <p14:tracePt t="53560" x="6318250" y="3473450"/>
          <p14:tracePt t="53577" x="6337300" y="3384550"/>
          <p14:tracePt t="53594" x="6343650" y="3263900"/>
          <p14:tracePt t="53610" x="6350000" y="3213100"/>
          <p14:tracePt t="53627" x="6350000" y="3181350"/>
          <p14:tracePt t="53643" x="6350000" y="3162300"/>
          <p14:tracePt t="53660" x="6350000" y="3155950"/>
          <p14:tracePt t="53677" x="6350000" y="3149600"/>
          <p14:tracePt t="53710" x="6350000" y="3143250"/>
          <p14:tracePt t="53727" x="6350000" y="3130550"/>
          <p14:tracePt t="54019" x="6356350" y="3130550"/>
          <p14:tracePt t="54027" x="6362700" y="3130550"/>
          <p14:tracePt t="54035" x="6381750" y="3130550"/>
          <p14:tracePt t="54043" x="6413500" y="3130550"/>
          <p14:tracePt t="54060" x="6470650" y="3117850"/>
          <p14:tracePt t="54077" x="6521450" y="3105150"/>
          <p14:tracePt t="54094" x="6591300" y="3098800"/>
          <p14:tracePt t="54110" x="6699250" y="3086100"/>
          <p14:tracePt t="54127" x="6858000" y="3086100"/>
          <p14:tracePt t="54143" x="7035800" y="3086100"/>
          <p14:tracePt t="54160" x="7194550" y="3067050"/>
          <p14:tracePt t="54177" x="7346950" y="3028950"/>
          <p14:tracePt t="54194" x="7486650" y="2971800"/>
          <p14:tracePt t="54210" x="7537450" y="2946400"/>
          <p14:tracePt t="54227" x="7569200" y="2927350"/>
          <p14:tracePt t="54243" x="7594600" y="2908300"/>
          <p14:tracePt t="54260" x="7626350" y="2895600"/>
          <p14:tracePt t="54277" x="7670800" y="2882900"/>
          <p14:tracePt t="54293" x="7721600" y="2876550"/>
          <p14:tracePt t="54310" x="7778750" y="2870200"/>
          <p14:tracePt t="54327" x="7867650" y="2870200"/>
          <p14:tracePt t="54344" x="7969250" y="2870200"/>
          <p14:tracePt t="54360" x="8070850" y="2870200"/>
          <p14:tracePt t="54377" x="8166100" y="2870200"/>
          <p14:tracePt t="54393" x="8229600" y="2870200"/>
          <p14:tracePt t="54394" x="8242300" y="2870200"/>
          <p14:tracePt t="54410" x="8267700" y="2889250"/>
          <p14:tracePt t="54427" x="8286750" y="2901950"/>
          <p14:tracePt t="54444" x="8305800" y="2921000"/>
          <p14:tracePt t="54460" x="8324850" y="2952750"/>
          <p14:tracePt t="54477" x="8337550" y="2990850"/>
          <p14:tracePt t="54493" x="8343900" y="3028950"/>
          <p14:tracePt t="54510" x="8343900" y="3073400"/>
          <p14:tracePt t="54527" x="8343900" y="3111500"/>
          <p14:tracePt t="54544" x="8343900" y="3155950"/>
          <p14:tracePt t="54560" x="8343900" y="3194050"/>
          <p14:tracePt t="54577" x="8343900" y="3213100"/>
          <p14:tracePt t="54667" x="8343900" y="3206750"/>
          <p14:tracePt t="54682" x="8343900" y="3200400"/>
          <p14:tracePt t="54691" x="8331200" y="3194050"/>
          <p14:tracePt t="54698" x="8305800" y="3187700"/>
          <p14:tracePt t="54710" x="8280400" y="3187700"/>
          <p14:tracePt t="54727" x="8229600" y="3187700"/>
          <p14:tracePt t="54744" x="8159750" y="3187700"/>
          <p14:tracePt t="54760" x="8051800" y="3187700"/>
          <p14:tracePt t="54777" x="7905750" y="3187700"/>
          <p14:tracePt t="54793" x="7632700" y="3187700"/>
          <p14:tracePt t="54810" x="7429500" y="3187700"/>
          <p14:tracePt t="54827" x="7219950" y="3187700"/>
          <p14:tracePt t="54843" x="7016750" y="3187700"/>
          <p14:tracePt t="54860" x="6813550" y="3187700"/>
          <p14:tracePt t="54877" x="6629400" y="3187700"/>
          <p14:tracePt t="54893" x="6483350" y="3187700"/>
          <p14:tracePt t="54910" x="6394450" y="3187700"/>
          <p14:tracePt t="54927" x="6375400" y="3181350"/>
          <p14:tracePt t="55043" x="6375400" y="3187700"/>
          <p14:tracePt t="55107" x="6381750" y="3187700"/>
          <p14:tracePt t="55114" x="6381750" y="3181350"/>
          <p14:tracePt t="55154" x="6381750" y="3168650"/>
          <p14:tracePt t="55161" x="6381750" y="3155950"/>
          <p14:tracePt t="55177" x="6381750" y="3136900"/>
          <p14:tracePt t="55194" x="6381750" y="3079750"/>
          <p14:tracePt t="55210" x="6400800" y="3041650"/>
          <p14:tracePt t="55227" x="6413500" y="3022600"/>
          <p14:tracePt t="55244" x="6413500" y="3009900"/>
          <p14:tracePt t="55260" x="6419850" y="3003550"/>
          <p14:tracePt t="55323" x="6413500" y="3003550"/>
          <p14:tracePt t="55330" x="6407150" y="3003550"/>
          <p14:tracePt t="55343" x="6400800" y="3003550"/>
          <p14:tracePt t="55360" x="6369050" y="3022600"/>
          <p14:tracePt t="55377" x="6343650" y="3060700"/>
          <p14:tracePt t="55378" x="6330950" y="3086100"/>
          <p14:tracePt t="55394" x="6305550" y="3105150"/>
          <p14:tracePt t="55410" x="6299200" y="3117850"/>
          <p14:tracePt t="55427" x="6286500" y="3117850"/>
          <p14:tracePt t="55460" x="6280150" y="3117850"/>
          <p14:tracePt t="55510" x="6280150" y="3124200"/>
          <p14:tracePt t="55527" x="6280150" y="3136900"/>
          <p14:tracePt t="55543" x="6311900" y="3149600"/>
          <p14:tracePt t="55560" x="6375400" y="3175000"/>
          <p14:tracePt t="55577" x="6470650" y="3219450"/>
          <p14:tracePt t="55594" x="6604000" y="3282950"/>
          <p14:tracePt t="55610" x="6654800" y="3302000"/>
          <p14:tracePt t="55627" x="6661150" y="3302000"/>
          <p14:tracePt t="55660" x="6667500" y="3302000"/>
          <p14:tracePt t="55947" x="6661150" y="3302000"/>
          <p14:tracePt t="55955" x="6648450" y="3302000"/>
          <p14:tracePt t="55962" x="6642100" y="3302000"/>
          <p14:tracePt t="55977" x="6629400" y="3302000"/>
          <p14:tracePt t="55993" x="6623050" y="3302000"/>
          <p14:tracePt t="56051" x="6616700" y="3302000"/>
          <p14:tracePt t="56130" x="6635750" y="3302000"/>
          <p14:tracePt t="56139" x="6661150" y="3302000"/>
          <p14:tracePt t="56146" x="6680200" y="3302000"/>
          <p14:tracePt t="56160" x="6705600" y="3302000"/>
          <p14:tracePt t="56177" x="6781800" y="3302000"/>
          <p14:tracePt t="56194" x="6883400" y="3263900"/>
          <p14:tracePt t="56210" x="7061200" y="3162300"/>
          <p14:tracePt t="56227" x="7162800" y="3009900"/>
          <p14:tracePt t="56244" x="7245350" y="2813050"/>
          <p14:tracePt t="56260" x="7277100" y="2584450"/>
          <p14:tracePt t="56277" x="7277100" y="2368550"/>
          <p14:tracePt t="56293" x="7200900" y="2165350"/>
          <p14:tracePt t="56310" x="7105650" y="2032000"/>
          <p14:tracePt t="56327" x="7029450" y="1962150"/>
          <p14:tracePt t="56343" x="6965950" y="1930400"/>
          <p14:tracePt t="56360" x="6921500" y="1911350"/>
          <p14:tracePt t="56377" x="6889750" y="1905000"/>
          <p14:tracePt t="56393" x="6883400" y="1898650"/>
          <p14:tracePt t="56395" x="6877050" y="1898650"/>
          <p14:tracePt t="56410" x="6870700" y="1892300"/>
          <p14:tracePt t="56562" x="6870700" y="1898650"/>
          <p14:tracePt t="56571" x="6870700" y="1917700"/>
          <p14:tracePt t="56578" x="6858000" y="1924050"/>
          <p14:tracePt t="56593" x="6851650" y="1936750"/>
          <p14:tracePt t="56610" x="6819900" y="1943100"/>
          <p14:tracePt t="56627" x="6813550" y="1943100"/>
          <p14:tracePt t="56643" x="6813550" y="1936750"/>
          <p14:tracePt t="56660" x="6813550" y="1898650"/>
          <p14:tracePt t="56677" x="6826250" y="1841500"/>
          <p14:tracePt t="56693" x="6858000" y="1765300"/>
          <p14:tracePt t="56710" x="6883400" y="1682750"/>
          <p14:tracePt t="56727" x="6908800" y="1606550"/>
          <p14:tracePt t="56743" x="6934200" y="1543050"/>
          <p14:tracePt t="56760" x="6959600" y="1504950"/>
          <p14:tracePt t="56777" x="6965950" y="1485900"/>
          <p14:tracePt t="56793" x="6972300" y="1485900"/>
          <p14:tracePt t="56827" x="6991350" y="1485900"/>
          <p14:tracePt t="56843" x="7016750" y="1485900"/>
          <p14:tracePt t="56860" x="7029450" y="1530350"/>
          <p14:tracePt t="56877" x="7054850" y="1612900"/>
          <p14:tracePt t="56893" x="7042150" y="1739900"/>
          <p14:tracePt t="56910" x="7042150" y="1898650"/>
          <p14:tracePt t="56927" x="7042150" y="2082800"/>
          <p14:tracePt t="56943" x="7042150" y="2247900"/>
          <p14:tracePt t="56960" x="7061200" y="2343150"/>
          <p14:tracePt t="56977" x="7061200" y="2419350"/>
          <p14:tracePt t="56993" x="7061200" y="2489200"/>
          <p14:tracePt t="57010" x="7054850" y="2508250"/>
          <p14:tracePt t="57027" x="7029450" y="2508250"/>
          <p14:tracePt t="57043" x="7010400" y="2508250"/>
          <p14:tracePt t="57060" x="6991350" y="2533650"/>
          <p14:tracePt t="57077" x="6940550" y="2609850"/>
          <p14:tracePt t="57093" x="6877050" y="2774950"/>
          <p14:tracePt t="57110" x="6794500" y="2971800"/>
          <p14:tracePt t="57127" x="6711950" y="3130550"/>
          <p14:tracePt t="57143" x="6654800" y="3225800"/>
          <p14:tracePt t="57160" x="6629400" y="3282950"/>
          <p14:tracePt t="57177" x="6597650" y="3289300"/>
          <p14:tracePt t="57193" x="6572250" y="3289300"/>
          <p14:tracePt t="57196" x="6559550" y="3289300"/>
          <p14:tracePt t="57210" x="6521450" y="3289300"/>
          <p14:tracePt t="57227" x="6502400" y="3289300"/>
          <p14:tracePt t="57243" x="6489700" y="3289300"/>
          <p14:tracePt t="57260" x="6470650" y="3289300"/>
          <p14:tracePt t="57277" x="6451600" y="3289300"/>
          <p14:tracePt t="57293" x="6413500" y="3289300"/>
          <p14:tracePt t="57310" x="6381750" y="3289300"/>
          <p14:tracePt t="57327" x="6356350" y="3289300"/>
          <p14:tracePt t="57343" x="6343650" y="3289300"/>
          <p14:tracePt t="57393" x="6330950" y="3276600"/>
          <p14:tracePt t="57410" x="6330950" y="3263900"/>
          <p14:tracePt t="57427" x="6305550" y="3263900"/>
          <p14:tracePt t="57443" x="6299200" y="3263900"/>
          <p14:tracePt t="57460" x="6286500" y="3263900"/>
          <p14:tracePt t="57683" x="6299200" y="3263900"/>
          <p14:tracePt t="57691" x="6305550" y="3257550"/>
          <p14:tracePt t="57699" x="6318250" y="3257550"/>
          <p14:tracePt t="57710" x="6318250" y="3251200"/>
          <p14:tracePt t="57727" x="6337300" y="3244850"/>
          <p14:tracePt t="57760" x="6350000" y="3244850"/>
          <p14:tracePt t="57811" x="6350000" y="3238500"/>
          <p14:tracePt t="57994" x="6350000" y="3244850"/>
          <p14:tracePt t="60194" x="6350000" y="3251200"/>
          <p14:tracePt t="60218" x="6356350" y="3251200"/>
          <p14:tracePt t="60539" x="6350000" y="3251200"/>
          <p14:tracePt t="60547" x="6337300" y="3251200"/>
          <p14:tracePt t="60555" x="6318250" y="3251200"/>
          <p14:tracePt t="60562" x="6305550" y="3251200"/>
          <p14:tracePt t="60577" x="6280150" y="3251200"/>
          <p14:tracePt t="60593" x="6242050" y="3251200"/>
          <p14:tracePt t="60595" x="6223000" y="3251200"/>
          <p14:tracePt t="60610" x="6191250" y="3251200"/>
          <p14:tracePt t="60627" x="6172200" y="3251200"/>
          <p14:tracePt t="60644" x="6146800" y="3251200"/>
          <p14:tracePt t="60660" x="6121400" y="3251200"/>
          <p14:tracePt t="60678" x="6102350" y="3251200"/>
          <p14:tracePt t="60694" x="6076950" y="3251200"/>
          <p14:tracePt t="60710" x="6064250" y="3251200"/>
          <p14:tracePt t="60727" x="6045200" y="3251200"/>
          <p14:tracePt t="60743" x="6026150" y="3251200"/>
          <p14:tracePt t="60760" x="6000750" y="3251200"/>
          <p14:tracePt t="60777" x="5975350" y="3251200"/>
          <p14:tracePt t="60794" x="5943600" y="3251200"/>
          <p14:tracePt t="60810" x="5899150" y="3251200"/>
          <p14:tracePt t="60828" x="5861050" y="3251200"/>
          <p14:tracePt t="60843" x="5829300" y="3251200"/>
          <p14:tracePt t="60860" x="5797550" y="3251200"/>
          <p14:tracePt t="60877" x="5772150" y="3251200"/>
          <p14:tracePt t="60893" x="5746750" y="3251200"/>
          <p14:tracePt t="60910" x="5727700" y="3251200"/>
          <p14:tracePt t="60927" x="5708650" y="3251200"/>
          <p14:tracePt t="60943" x="5702300" y="3251200"/>
          <p14:tracePt t="60960" x="5689600" y="3251200"/>
          <p14:tracePt t="60977" x="5683250" y="3251200"/>
          <p14:tracePt t="60994" x="5664200" y="3251200"/>
          <p14:tracePt t="61012" x="5657850" y="3251200"/>
          <p14:tracePt t="61027" x="5638800" y="3251200"/>
          <p14:tracePt t="61043" x="5613400" y="3251200"/>
          <p14:tracePt t="61060" x="5588000" y="3251200"/>
          <p14:tracePt t="61077" x="5556250" y="3251200"/>
          <p14:tracePt t="61093" x="5524500" y="3251200"/>
          <p14:tracePt t="61110" x="5492750" y="3251200"/>
          <p14:tracePt t="61127" x="5473700" y="3251200"/>
          <p14:tracePt t="61143" x="5454650" y="3251200"/>
          <p14:tracePt t="61160" x="5429250" y="3251200"/>
          <p14:tracePt t="61177" x="5397500" y="3251200"/>
          <p14:tracePt t="61193" x="5365750" y="3251200"/>
          <p14:tracePt t="61195" x="5353050" y="3251200"/>
          <p14:tracePt t="61210" x="5314950" y="3251200"/>
          <p14:tracePt t="61227" x="5276850" y="3251200"/>
          <p14:tracePt t="61243" x="5238750" y="3251200"/>
          <p14:tracePt t="61260" x="5200650" y="3251200"/>
          <p14:tracePt t="61278" x="5175250" y="3251200"/>
          <p14:tracePt t="61293" x="5130800" y="3251200"/>
          <p14:tracePt t="61310" x="5092700" y="3251200"/>
          <p14:tracePt t="61328" x="5054600" y="3251200"/>
          <p14:tracePt t="61344" x="5016500" y="3251200"/>
          <p14:tracePt t="61360" x="4978400" y="3251200"/>
          <p14:tracePt t="61377" x="4940300" y="3251200"/>
          <p14:tracePt t="61379" x="4921250" y="3251200"/>
          <p14:tracePt t="61393" x="4902200" y="3251200"/>
          <p14:tracePt t="61410" x="4838700" y="3251200"/>
          <p14:tracePt t="61427" x="4806950" y="3251200"/>
          <p14:tracePt t="61444" x="4762500" y="3251200"/>
          <p14:tracePt t="61460" x="4711700" y="3251200"/>
          <p14:tracePt t="61477" x="4667250" y="3251200"/>
          <p14:tracePt t="61493" x="4616450" y="3251200"/>
          <p14:tracePt t="61510" x="4572000" y="3251200"/>
          <p14:tracePt t="61529" x="4533900" y="3251200"/>
          <p14:tracePt t="61544" x="4489450" y="3251200"/>
          <p14:tracePt t="61560" x="4438650" y="3251200"/>
          <p14:tracePt t="61577" x="4394200" y="3251200"/>
          <p14:tracePt t="61578" x="4362450" y="3251200"/>
          <p14:tracePt t="61593" x="4343400" y="3251200"/>
          <p14:tracePt t="61610" x="4273550" y="3251200"/>
          <p14:tracePt t="61627" x="4235450" y="3251200"/>
          <p14:tracePt t="61643" x="4191000" y="3251200"/>
          <p14:tracePt t="61660" x="4133850" y="3251200"/>
          <p14:tracePt t="61677" x="4089400" y="3251200"/>
          <p14:tracePt t="61693" x="4044950" y="3251200"/>
          <p14:tracePt t="61711" x="4006850" y="3251200"/>
          <p14:tracePt t="61727" x="3962400" y="3251200"/>
          <p14:tracePt t="61744" x="3924300" y="3251200"/>
          <p14:tracePt t="61760" x="3860800" y="3251200"/>
          <p14:tracePt t="61777" x="3816350" y="3251200"/>
          <p14:tracePt t="61780" x="3790950" y="3251200"/>
          <p14:tracePt t="61794" x="3771900" y="3251200"/>
          <p14:tracePt t="61810" x="3702050" y="3251200"/>
          <p14:tracePt t="61827" x="3663950" y="3251200"/>
          <p14:tracePt t="61844" x="3638550" y="3251200"/>
          <p14:tracePt t="61860" x="3613150" y="3251200"/>
          <p14:tracePt t="61877" x="3581400" y="3251200"/>
          <p14:tracePt t="61894" x="3556000" y="3251200"/>
          <p14:tracePt t="61910" x="3536950" y="3251200"/>
          <p14:tracePt t="62275" x="3530600" y="3251200"/>
          <p14:tracePt t="62291" x="3524250" y="3251200"/>
          <p14:tracePt t="62491" x="3524250" y="3244850"/>
          <p14:tracePt t="62498" x="3524250" y="3232150"/>
          <p14:tracePt t="62507" x="3524250" y="3225800"/>
          <p14:tracePt t="62527" x="3524250" y="3206750"/>
          <p14:tracePt t="62544" x="3517900" y="3200400"/>
          <p14:tracePt t="62560" x="3505200" y="3187700"/>
          <p14:tracePt t="62577" x="3498850" y="3181350"/>
          <p14:tracePt t="62610" x="3486150" y="3181350"/>
          <p14:tracePt t="62627" x="3467100" y="3181350"/>
          <p14:tracePt t="62644" x="3441700" y="3181350"/>
          <p14:tracePt t="62660" x="3422650" y="3181350"/>
          <p14:tracePt t="62677" x="3397250" y="3181350"/>
          <p14:tracePt t="62693" x="3384550" y="3194050"/>
          <p14:tracePt t="62710" x="3371850" y="3206750"/>
          <p14:tracePt t="62727" x="3365500" y="3213100"/>
          <p14:tracePt t="62760" x="3365500" y="3219450"/>
          <p14:tracePt t="62777" x="3371850" y="3219450"/>
          <p14:tracePt t="62793" x="3416300" y="3232150"/>
          <p14:tracePt t="62810" x="3454400" y="3232150"/>
          <p14:tracePt t="62962" x="3479800" y="3232150"/>
          <p14:tracePt t="62971" x="3517900" y="3232150"/>
          <p14:tracePt t="62980" x="3575050" y="3251200"/>
          <p14:tracePt t="62994" x="3638550" y="3263900"/>
          <p14:tracePt t="63010" x="3905250" y="3308350"/>
          <p14:tracePt t="63027" x="4121150" y="3352800"/>
          <p14:tracePt t="63044" x="4337050" y="3365500"/>
          <p14:tracePt t="63060" x="4533900" y="3365500"/>
          <p14:tracePt t="63077" x="4699000" y="3365500"/>
          <p14:tracePt t="63094" x="4851400" y="3359150"/>
          <p14:tracePt t="63110" x="5041900" y="3346450"/>
          <p14:tracePt t="63127" x="5264150" y="3340100"/>
          <p14:tracePt t="63143" x="5537200" y="3340100"/>
          <p14:tracePt t="63160" x="5810250" y="3340100"/>
          <p14:tracePt t="63177" x="6083300" y="3340100"/>
          <p14:tracePt t="63193" x="6311900" y="3340100"/>
          <p14:tracePt t="63210" x="6584950" y="3340100"/>
          <p14:tracePt t="63227" x="6705600" y="3340100"/>
          <p14:tracePt t="63244" x="6756400" y="3340100"/>
          <p14:tracePt t="63277" x="6750050" y="3340100"/>
          <p14:tracePt t="63293" x="6731000" y="3340100"/>
          <p14:tracePt t="63311" x="6711950" y="3333750"/>
          <p14:tracePt t="63327" x="6705600" y="3333750"/>
          <p14:tracePt t="63360" x="6686550" y="3327400"/>
          <p14:tracePt t="63377" x="6629400" y="3327400"/>
          <p14:tracePt t="63393" x="6565900" y="3327400"/>
          <p14:tracePt t="63395" x="6521450" y="3327400"/>
          <p14:tracePt t="63410" x="6451600" y="3321050"/>
          <p14:tracePt t="63427" x="6375400" y="3308350"/>
          <p14:tracePt t="63443" x="6311900" y="3282950"/>
          <p14:tracePt t="63460" x="6286500" y="3270250"/>
          <p14:tracePt t="63477" x="6254750" y="3251200"/>
          <p14:tracePt t="63493" x="6235700" y="3244850"/>
          <p14:tracePt t="63555" x="6235700" y="3238500"/>
          <p14:tracePt t="63619" x="6242050" y="3238500"/>
          <p14:tracePt t="63627" x="6248400" y="3232150"/>
          <p14:tracePt t="63659" x="6254750" y="3232150"/>
          <p14:tracePt t="63787" x="6248400" y="3232150"/>
          <p14:tracePt t="63795" x="6229350" y="3232150"/>
          <p14:tracePt t="63803" x="6203950" y="3232150"/>
          <p14:tracePt t="63811" x="6178550" y="3232150"/>
          <p14:tracePt t="63827" x="6108700" y="3232150"/>
          <p14:tracePt t="63844" x="6032500" y="3232150"/>
          <p14:tracePt t="63860" x="5930900" y="3232150"/>
          <p14:tracePt t="63877" x="5829300" y="3225800"/>
          <p14:tracePt t="63894" x="5721350" y="3225800"/>
          <p14:tracePt t="63910" x="5619750" y="3219450"/>
          <p14:tracePt t="63927" x="5524500" y="3219450"/>
          <p14:tracePt t="63944" x="5429250" y="3219450"/>
          <p14:tracePt t="63961" x="5334000" y="3219450"/>
          <p14:tracePt t="63977" x="5238750" y="3219450"/>
          <p14:tracePt t="63979" x="5194300" y="3219450"/>
          <p14:tracePt t="63993" x="5143500" y="3219450"/>
          <p14:tracePt t="64010" x="4997450" y="3219450"/>
          <p14:tracePt t="64027" x="4902200" y="3219450"/>
          <p14:tracePt t="64043" x="4800600" y="3219450"/>
          <p14:tracePt t="64060" x="4686300" y="3219450"/>
          <p14:tracePt t="64077" x="4559300" y="3219450"/>
          <p14:tracePt t="64093" x="4451350" y="3219450"/>
          <p14:tracePt t="64110" x="4337050" y="3219450"/>
          <p14:tracePt t="64127" x="4235450" y="3219450"/>
          <p14:tracePt t="64143" x="4140200" y="3213100"/>
          <p14:tracePt t="64160" x="4057650" y="3206750"/>
          <p14:tracePt t="64177" x="4006850" y="3206750"/>
          <p14:tracePt t="64193" x="3968750" y="3206750"/>
          <p14:tracePt t="64195" x="3949700" y="3206750"/>
          <p14:tracePt t="64210" x="3905250" y="3206750"/>
          <p14:tracePt t="64227" x="3848100" y="3206750"/>
          <p14:tracePt t="64243" x="3784600" y="3206750"/>
          <p14:tracePt t="64260" x="3740150" y="3206750"/>
          <p14:tracePt t="64277" x="3708400" y="3206750"/>
          <p14:tracePt t="64293" x="3683000" y="3206750"/>
          <p14:tracePt t="64310" x="3644900" y="3206750"/>
          <p14:tracePt t="64327" x="3600450" y="3206750"/>
          <p14:tracePt t="64344" x="3549650" y="3206750"/>
          <p14:tracePt t="64360" x="3511550" y="3206750"/>
          <p14:tracePt t="64377" x="3492500" y="3206750"/>
          <p14:tracePt t="64379" x="3486150" y="3206750"/>
          <p14:tracePt t="64459" x="3479800" y="3206750"/>
          <p14:tracePt t="64477" x="3473450" y="3206750"/>
          <p14:tracePt t="64539" x="3473450" y="3194050"/>
          <p14:tracePt t="64546" x="3479800" y="3181350"/>
          <p14:tracePt t="64555" x="3492500" y="3168650"/>
          <p14:tracePt t="64562" x="3492500" y="3162300"/>
          <p14:tracePt t="64659" x="3486150" y="3162300"/>
          <p14:tracePt t="64677" x="3454400" y="3162300"/>
          <p14:tracePt t="64694" x="3409950" y="3168650"/>
          <p14:tracePt t="64710" x="3346450" y="3181350"/>
          <p14:tracePt t="64727" x="3289300" y="3200400"/>
          <p14:tracePt t="64743" x="3238500" y="3206750"/>
          <p14:tracePt t="64760" x="3213100" y="3206750"/>
          <p14:tracePt t="64777" x="3200400" y="3206750"/>
          <p14:tracePt t="64810" x="3225800" y="3232150"/>
          <p14:tracePt t="64827" x="3295650" y="3263900"/>
          <p14:tracePt t="64843" x="3371850" y="3289300"/>
          <p14:tracePt t="64861" x="3441700" y="3314700"/>
          <p14:tracePt t="64877" x="3467100" y="3321050"/>
          <p14:tracePt t="64927" x="3467100" y="3327400"/>
          <p14:tracePt t="64979" x="3479800" y="3327400"/>
          <p14:tracePt t="64987" x="3486150" y="3333750"/>
          <p14:tracePt t="64995" x="3511550" y="3333750"/>
          <p14:tracePt t="65010" x="3556000" y="3333750"/>
          <p14:tracePt t="65027" x="3600450" y="3346450"/>
          <p14:tracePt t="65044" x="3613150" y="3352800"/>
          <p14:tracePt t="65060" x="3619500" y="3352800"/>
          <p14:tracePt t="65250" x="3613150" y="3359150"/>
          <p14:tracePt t="65259" x="3600450" y="3359150"/>
          <p14:tracePt t="65277" x="3568700" y="3371850"/>
          <p14:tracePt t="65294" x="3524250" y="3390900"/>
          <p14:tracePt t="65310" x="3473450" y="3409950"/>
          <p14:tracePt t="65327" x="3397250" y="3429000"/>
          <p14:tracePt t="65343" x="3308350" y="3460750"/>
          <p14:tracePt t="65360" x="3232150" y="3486150"/>
          <p14:tracePt t="65377" x="3187700" y="3479800"/>
          <p14:tracePt t="65394" x="3175000" y="3479800"/>
          <p14:tracePt t="65410" x="3175000" y="3473450"/>
          <p14:tracePt t="65443" x="3175000" y="3467100"/>
          <p14:tracePt t="65460" x="3175000" y="3448050"/>
          <p14:tracePt t="65477" x="3168650" y="3409950"/>
          <p14:tracePt t="65494" x="3162300" y="3352800"/>
          <p14:tracePt t="65510" x="3149600" y="3289300"/>
          <p14:tracePt t="65527" x="3143250" y="3244850"/>
          <p14:tracePt t="65544" x="3143250" y="3200400"/>
          <p14:tracePt t="65560" x="3143250" y="3168650"/>
          <p14:tracePt t="65577" x="3143250" y="3149600"/>
          <p14:tracePt t="65593" x="3143250" y="3143250"/>
          <p14:tracePt t="65627" x="3175000" y="3162300"/>
          <p14:tracePt t="65643" x="3219450" y="3187700"/>
          <p14:tracePt t="65660" x="3282950" y="3200400"/>
          <p14:tracePt t="65677" x="3346450" y="3206750"/>
          <p14:tracePt t="65693" x="3378200" y="3206750"/>
          <p14:tracePt t="65710" x="3384550" y="3206750"/>
          <p14:tracePt t="65744" x="3359150" y="3213100"/>
          <p14:tracePt t="65760" x="3289300" y="3232150"/>
          <p14:tracePt t="65777" x="3194050" y="3251200"/>
          <p14:tracePt t="65793" x="3048000" y="3263900"/>
          <p14:tracePt t="65794" x="2965450" y="3263900"/>
          <p14:tracePt t="65810" x="2794000" y="3276600"/>
          <p14:tracePt t="65827" x="2616200" y="3282950"/>
          <p14:tracePt t="65844" x="2457450" y="3295650"/>
          <p14:tracePt t="65860" x="2273300" y="3295650"/>
          <p14:tracePt t="65877" x="2095500" y="3295650"/>
          <p14:tracePt t="65893" x="1924050" y="3295650"/>
          <p14:tracePt t="65910" x="1758950" y="3295650"/>
          <p14:tracePt t="65927" x="1612900" y="3295650"/>
          <p14:tracePt t="65944" x="1473200" y="3295650"/>
          <p14:tracePt t="65960" x="1371600" y="3295650"/>
          <p14:tracePt t="65977" x="1282700" y="3295650"/>
          <p14:tracePt t="65993" x="1231900" y="3295650"/>
          <p14:tracePt t="65995" x="1212850" y="3295650"/>
          <p14:tracePt t="66010" x="1200150" y="3295650"/>
          <p14:tracePt t="66074" x="1212850" y="3295650"/>
          <p14:tracePt t="66082" x="1231900" y="3295650"/>
          <p14:tracePt t="66093" x="1263650" y="3295650"/>
          <p14:tracePt t="66110" x="1333500" y="3295650"/>
          <p14:tracePt t="66128" x="1409700" y="3295650"/>
          <p14:tracePt t="66143" x="1485900" y="3289300"/>
          <p14:tracePt t="66161" x="1530350" y="3276600"/>
          <p14:tracePt t="66177" x="1536700" y="3270250"/>
          <p14:tracePt t="66194" x="1530350" y="3270250"/>
          <p14:tracePt t="66210" x="1460500" y="3263900"/>
          <p14:tracePt t="66227" x="1384300" y="3263900"/>
          <p14:tracePt t="66244" x="1314450" y="3263900"/>
          <p14:tracePt t="66260" x="1257300" y="3263900"/>
          <p14:tracePt t="66277" x="1212850" y="3263900"/>
          <p14:tracePt t="66310" x="1212850" y="3251200"/>
          <p14:tracePt t="66327" x="1231900" y="3219450"/>
          <p14:tracePt t="66343" x="1250950" y="3181350"/>
          <p14:tracePt t="66361" x="1250950" y="3168650"/>
          <p14:tracePt t="66410" x="1225550" y="3175000"/>
          <p14:tracePt t="66427" x="1212850" y="3194050"/>
          <p14:tracePt t="66443" x="1212850" y="3219450"/>
          <p14:tracePt t="66460" x="1212850" y="3238500"/>
          <p14:tracePt t="66477" x="1244600" y="3251200"/>
          <p14:tracePt t="66494" x="1301750" y="3263900"/>
          <p14:tracePt t="66510" x="1365250" y="3263900"/>
          <p14:tracePt t="66527" x="1397000" y="3263900"/>
          <p14:tracePt t="66544" x="1403350" y="3263900"/>
          <p14:tracePt t="66577" x="1390650" y="3263900"/>
          <p14:tracePt t="66594" x="1333500" y="3263900"/>
          <p14:tracePt t="66610" x="1301750" y="3263900"/>
          <p14:tracePt t="66660" x="1320800" y="3263900"/>
          <p14:tracePt t="66677" x="1403350" y="3263900"/>
          <p14:tracePt t="66694" x="1492250" y="3263900"/>
          <p14:tracePt t="66711" x="1543050" y="3263900"/>
          <p14:tracePt t="66727" x="1568450" y="3263900"/>
          <p14:tracePt t="66744" x="1568450" y="3257550"/>
          <p14:tracePt t="66760" x="1568450" y="3263900"/>
          <p14:tracePt t="66777" x="1562100" y="3276600"/>
          <p14:tracePt t="66794" x="1536700" y="3289300"/>
          <p14:tracePt t="66810" x="1536700" y="3295650"/>
          <p14:tracePt t="66827" x="1549400" y="3302000"/>
          <p14:tracePt t="66844" x="1631950" y="3308350"/>
          <p14:tracePt t="66860" x="1758950" y="3308350"/>
          <p14:tracePt t="66877" x="1930400" y="3314700"/>
          <p14:tracePt t="66894" x="2127250" y="3314700"/>
          <p14:tracePt t="66910" x="2317750" y="3314700"/>
          <p14:tracePt t="66927" x="2527300" y="3314700"/>
          <p14:tracePt t="66944" x="2730500" y="3308350"/>
          <p14:tracePt t="66960" x="2940050" y="3276600"/>
          <p14:tracePt t="66977" x="3149600" y="3244850"/>
          <p14:tracePt t="66979" x="3244850" y="3232150"/>
          <p14:tracePt t="66994" x="3321050" y="3232150"/>
          <p14:tracePt t="67010" x="3460750" y="3219450"/>
          <p14:tracePt t="67027" x="3473450" y="3213100"/>
          <p14:tracePt t="67043" x="3479800" y="3213100"/>
          <p14:tracePt t="67077" x="3467100" y="3200400"/>
          <p14:tracePt t="67093" x="3441700" y="3187700"/>
          <p14:tracePt t="67110" x="3429000" y="3175000"/>
          <p14:tracePt t="67127" x="3416300" y="3162300"/>
          <p14:tracePt t="67144" x="3416300" y="3149600"/>
          <p14:tracePt t="67160" x="3416300" y="3136900"/>
          <p14:tracePt t="67177" x="3397250" y="3105150"/>
          <p14:tracePt t="67194" x="3321050" y="3054350"/>
          <p14:tracePt t="67210" x="3111500" y="2927350"/>
          <p14:tracePt t="67228" x="2978150" y="2882900"/>
          <p14:tracePt t="67244" x="2882900" y="2825750"/>
          <p14:tracePt t="67260" x="2825750" y="2755900"/>
          <p14:tracePt t="67277" x="2762250" y="2667000"/>
          <p14:tracePt t="67294" x="2743200" y="2597150"/>
          <p14:tracePt t="67311" x="2717800" y="2533650"/>
          <p14:tracePt t="67327" x="2692400" y="2489200"/>
          <p14:tracePt t="67344" x="2628900" y="2419350"/>
          <p14:tracePt t="67360" x="2520950" y="2330450"/>
          <p14:tracePt t="67377" x="2381250" y="2216150"/>
          <p14:tracePt t="67378" x="2298700" y="2165350"/>
          <p14:tracePt t="67394" x="2235200" y="2139950"/>
          <p14:tracePt t="67410" x="2012950" y="2063750"/>
          <p14:tracePt t="67427" x="1898650" y="2019300"/>
          <p14:tracePt t="67444" x="1822450" y="1993900"/>
          <p14:tracePt t="67460" x="1790700" y="1981200"/>
          <p14:tracePt t="67531" x="1803400" y="1981200"/>
          <p14:tracePt t="67538" x="1828800" y="1981200"/>
          <p14:tracePt t="67545" x="1860550" y="1981200"/>
          <p14:tracePt t="67561" x="1898650" y="1981200"/>
          <p14:tracePt t="67577" x="2025650" y="2051050"/>
          <p14:tracePt t="67579" x="2108200" y="2108200"/>
          <p14:tracePt t="67593" x="2178050" y="2178050"/>
          <p14:tracePt t="67610" x="2457450" y="2489200"/>
          <p14:tracePt t="67627" x="2673350" y="2743200"/>
          <p14:tracePt t="67644" x="2787650" y="2940050"/>
          <p14:tracePt t="67660" x="2857500" y="3086100"/>
          <p14:tracePt t="67677" x="2901950" y="3181350"/>
          <p14:tracePt t="67694" x="2921000" y="3219450"/>
          <p14:tracePt t="67710" x="2933700" y="3232150"/>
          <p14:tracePt t="67743" x="2933700" y="3175000"/>
          <p14:tracePt t="67760" x="2927350" y="3067050"/>
          <p14:tracePt t="67777" x="2921000" y="2952750"/>
          <p14:tracePt t="67794" x="2901950" y="2787650"/>
          <p14:tracePt t="67810" x="2781300" y="2489200"/>
          <p14:tracePt t="67827" x="2667000" y="2324100"/>
          <p14:tracePt t="67844" x="2520950" y="2228850"/>
          <p14:tracePt t="67860" x="2362200" y="2178050"/>
          <p14:tracePt t="67877" x="2254250" y="2139950"/>
          <p14:tracePt t="67894" x="2235200" y="2139950"/>
          <p14:tracePt t="67927" x="2260600" y="2146300"/>
          <p14:tracePt t="67943" x="2355850" y="2260600"/>
          <p14:tracePt t="67960" x="2457450" y="2432050"/>
          <p14:tracePt t="67977" x="2533650" y="2628900"/>
          <p14:tracePt t="67994" x="2597150" y="2806700"/>
          <p14:tracePt t="67996" x="2622550" y="2870200"/>
          <p14:tracePt t="68010" x="2628900" y="2946400"/>
          <p14:tracePt t="68027" x="2603500" y="2978150"/>
          <p14:tracePt t="68043" x="2565400" y="2978150"/>
          <p14:tracePt t="68060" x="2482850" y="2870200"/>
          <p14:tracePt t="68077" x="2355850" y="2667000"/>
          <p14:tracePt t="68093" x="2203450" y="2451100"/>
          <p14:tracePt t="68110" x="2076450" y="2279650"/>
          <p14:tracePt t="68127" x="2019300" y="2260600"/>
          <p14:tracePt t="68143" x="2006600" y="2336800"/>
          <p14:tracePt t="68160" x="2019300" y="2482850"/>
          <p14:tracePt t="68177" x="2076450" y="2654300"/>
          <p14:tracePt t="68194" x="2190750" y="2940050"/>
          <p14:tracePt t="68210" x="2279650" y="3086100"/>
          <p14:tracePt t="68227" x="2355850" y="3194050"/>
          <p14:tracePt t="68244" x="2425700" y="3276600"/>
          <p14:tracePt t="68260" x="2520950" y="3352800"/>
          <p14:tracePt t="68277" x="2609850" y="3409950"/>
          <p14:tracePt t="68293" x="2679700" y="3448050"/>
          <p14:tracePt t="68310" x="2705100" y="3486150"/>
          <p14:tracePt t="68327" x="2730500" y="3505200"/>
          <p14:tracePt t="68344" x="2749550" y="3511550"/>
          <p14:tracePt t="68360" x="2762250" y="3517900"/>
          <p14:tracePt t="68362" x="2768600" y="3530600"/>
          <p14:tracePt t="68377" x="2774950" y="3549650"/>
          <p14:tracePt t="68394" x="2800350" y="3575050"/>
          <p14:tracePt t="68395" x="2819400" y="3587750"/>
          <p14:tracePt t="68410" x="2844800" y="3594100"/>
          <p14:tracePt t="68427" x="2870200" y="3594100"/>
          <p14:tracePt t="68444" x="2901950" y="3587750"/>
          <p14:tracePt t="68460" x="2952750" y="3562350"/>
          <p14:tracePt t="68477" x="2978150" y="3549650"/>
          <p14:tracePt t="68494" x="3022600" y="3536950"/>
          <p14:tracePt t="68510" x="3086100" y="3530600"/>
          <p14:tracePt t="68527" x="3175000" y="3530600"/>
          <p14:tracePt t="68543" x="3282950" y="3530600"/>
          <p14:tracePt t="68560" x="3371850" y="3524250"/>
          <p14:tracePt t="68577" x="3429000" y="3511550"/>
          <p14:tracePt t="68594" x="3467100" y="3498850"/>
          <p14:tracePt t="68610" x="3498850" y="3486150"/>
          <p14:tracePt t="68627" x="3498850" y="3479800"/>
          <p14:tracePt t="68660" x="3492500" y="3479800"/>
          <p14:tracePt t="68710" x="3492500" y="3511550"/>
          <p14:tracePt t="68727" x="3486150" y="3543300"/>
          <p14:tracePt t="68744" x="3473450" y="3562350"/>
          <p14:tracePt t="68760" x="3454400" y="3581400"/>
          <p14:tracePt t="68777" x="3429000" y="3587750"/>
          <p14:tracePt t="68793" x="3422650" y="3587750"/>
          <p14:tracePt t="68810" x="3397250" y="3587750"/>
          <p14:tracePt t="68827" x="3352800" y="3587750"/>
          <p14:tracePt t="68844" x="3295650" y="3587750"/>
          <p14:tracePt t="68860" x="3238500" y="3587750"/>
          <p14:tracePt t="68877" x="3187700" y="3587750"/>
          <p14:tracePt t="68894" x="3143250" y="3587750"/>
          <p14:tracePt t="68910" x="3092450" y="3587750"/>
          <p14:tracePt t="68927" x="3048000" y="3587750"/>
          <p14:tracePt t="68944" x="2997200" y="3587750"/>
          <p14:tracePt t="68960" x="2933700" y="3587750"/>
          <p14:tracePt t="68977" x="2857500" y="3587750"/>
          <p14:tracePt t="68994" x="2755900" y="3587750"/>
          <p14:tracePt t="69010" x="2571750" y="3587750"/>
          <p14:tracePt t="69027" x="2457450" y="3587750"/>
          <p14:tracePt t="69043" x="2355850" y="3587750"/>
          <p14:tracePt t="69060" x="2266950" y="3587750"/>
          <p14:tracePt t="69077" x="2184400" y="3587750"/>
          <p14:tracePt t="69093" x="2101850" y="3581400"/>
          <p14:tracePt t="69110" x="2006600" y="3581400"/>
          <p14:tracePt t="69127" x="1917700" y="3575050"/>
          <p14:tracePt t="69143" x="1822450" y="3575050"/>
          <p14:tracePt t="69160" x="1746250" y="3575050"/>
          <p14:tracePt t="69177" x="1663700" y="3575050"/>
          <p14:tracePt t="69194" x="1574800" y="3575050"/>
          <p14:tracePt t="69196" x="1530350" y="3568700"/>
          <p14:tracePt t="69210" x="1441450" y="3568700"/>
          <p14:tracePt t="69227" x="1365250" y="3568700"/>
          <p14:tracePt t="69244" x="1314450" y="3568700"/>
          <p14:tracePt t="69260" x="1301750" y="3568700"/>
          <p14:tracePt t="69315" x="1301750" y="3562350"/>
          <p14:tracePt t="69330" x="1295400" y="3556000"/>
          <p14:tracePt t="69344" x="1289050" y="3549650"/>
          <p14:tracePt t="69360" x="1276350" y="3536950"/>
          <p14:tracePt t="69377" x="1276350" y="3517900"/>
          <p14:tracePt t="69394" x="1276350" y="3505200"/>
          <p14:tracePt t="69410" x="1333500" y="3505200"/>
          <p14:tracePt t="69427" x="1346200" y="3511550"/>
          <p14:tracePt t="69514" x="1346200" y="3517900"/>
          <p14:tracePt t="69523" x="1327150" y="3511550"/>
          <p14:tracePt t="69530" x="1308100" y="3511550"/>
          <p14:tracePt t="69543" x="1301750" y="3511550"/>
          <p14:tracePt t="69577" x="1295400" y="3505200"/>
          <p14:tracePt t="69594" x="1295400" y="3467100"/>
          <p14:tracePt t="69610" x="1358900" y="3409950"/>
          <p14:tracePt t="69627" x="1466850" y="3352800"/>
          <p14:tracePt t="69644" x="1670050" y="3276600"/>
          <p14:tracePt t="69660" x="1917700" y="3168650"/>
          <p14:tracePt t="69677" x="2197100" y="3060700"/>
          <p14:tracePt t="69694" x="2495550" y="2946400"/>
          <p14:tracePt t="69710" x="2774950" y="2851150"/>
          <p14:tracePt t="69729" x="2997200" y="2787650"/>
          <p14:tracePt t="69744" x="3143250" y="2755900"/>
          <p14:tracePt t="69760" x="3219450" y="2736850"/>
          <p14:tracePt t="69777" x="3213100" y="2736850"/>
          <p14:tracePt t="69794" x="3155950" y="2749550"/>
          <p14:tracePt t="69795" x="3092450" y="2755900"/>
          <p14:tracePt t="69810" x="2940050" y="2762250"/>
          <p14:tracePt t="69827" x="2794000" y="2762250"/>
          <p14:tracePt t="69843" x="2673350" y="2762250"/>
          <p14:tracePt t="69860" x="2578100" y="2743200"/>
          <p14:tracePt t="69877" x="2514600" y="2724150"/>
          <p14:tracePt t="69893" x="2476500" y="2698750"/>
          <p14:tracePt t="69910" x="2463800" y="2673350"/>
          <p14:tracePt t="69928" x="2457450" y="2641600"/>
          <p14:tracePt t="69944" x="2457450" y="2609850"/>
          <p14:tracePt t="69960" x="2451100" y="2565400"/>
          <p14:tracePt t="69977" x="2451100" y="2514600"/>
          <p14:tracePt t="69994" x="2451100" y="2444750"/>
          <p14:tracePt t="69996" x="2457450" y="2413000"/>
          <p14:tracePt t="70010" x="2482850" y="2343150"/>
          <p14:tracePt t="70027" x="2495550" y="2286000"/>
          <p14:tracePt t="70044" x="2501900" y="2241550"/>
          <p14:tracePt t="70060" x="2501900" y="2228850"/>
          <p14:tracePt t="70130" x="2501900" y="2241550"/>
          <p14:tracePt t="70139" x="2501900" y="2286000"/>
          <p14:tracePt t="70146" x="2520950" y="2336800"/>
          <p14:tracePt t="70160" x="2546350" y="2413000"/>
          <p14:tracePt t="70177" x="2609850" y="2597150"/>
          <p14:tracePt t="70179" x="2654300" y="2698750"/>
          <p14:tracePt t="70194" x="2692400" y="2806700"/>
          <p14:tracePt t="70210" x="2755900" y="3105150"/>
          <p14:tracePt t="70228" x="2724150" y="3289300"/>
          <p14:tracePt t="70244" x="2724150" y="3416300"/>
          <p14:tracePt t="70260" x="2724150" y="3498850"/>
          <p14:tracePt t="70277" x="2724150" y="3536950"/>
          <p14:tracePt t="70293" x="2724150" y="3543300"/>
          <p14:tracePt t="70310" x="2711450" y="3543300"/>
          <p14:tracePt t="70327" x="2686050" y="3511550"/>
          <p14:tracePt t="70344" x="2641600" y="3422650"/>
          <p14:tracePt t="70360" x="2622550" y="3289300"/>
          <p14:tracePt t="70377" x="2622550" y="3143250"/>
          <p14:tracePt t="70394" x="2616200" y="2990850"/>
          <p14:tracePt t="70396" x="2616200" y="2908300"/>
          <p14:tracePt t="70410" x="2616200" y="2768600"/>
          <p14:tracePt t="70427" x="2597150" y="2692400"/>
          <p14:tracePt t="70443" x="2578100" y="2673350"/>
          <p14:tracePt t="70477" x="2578100" y="2730500"/>
          <p14:tracePt t="70494" x="2571750" y="2851150"/>
          <p14:tracePt t="70510" x="2559050" y="2997200"/>
          <p14:tracePt t="70527" x="2508250" y="3124200"/>
          <p14:tracePt t="70543" x="2470150" y="3187700"/>
          <p14:tracePt t="70560" x="2413000" y="3206750"/>
          <p14:tracePt t="70577" x="2349500" y="3206750"/>
          <p14:tracePt t="70594" x="2266950" y="3149600"/>
          <p14:tracePt t="70596" x="2228850" y="3098800"/>
          <p14:tracePt t="70610" x="2120900" y="2978150"/>
          <p14:tracePt t="70627" x="2006600" y="2857500"/>
          <p14:tracePt t="70644" x="1898650" y="2781300"/>
          <p14:tracePt t="70660" x="1816100" y="2781300"/>
          <p14:tracePt t="70678" x="1752600" y="2825750"/>
          <p14:tracePt t="70693" x="1695450" y="2921000"/>
          <p14:tracePt t="70710" x="1644650" y="3054350"/>
          <p14:tracePt t="70727" x="1593850" y="3187700"/>
          <p14:tracePt t="70744" x="1562100" y="3302000"/>
          <p14:tracePt t="70760" x="1549400" y="3365500"/>
          <p14:tracePt t="70777" x="1543050" y="3378200"/>
          <p14:tracePt t="70794" x="1555750" y="3378200"/>
          <p14:tracePt t="70810" x="1651000" y="3333750"/>
          <p14:tracePt t="70827" x="1771650" y="3295650"/>
          <p14:tracePt t="70844" x="1943100" y="3257550"/>
          <p14:tracePt t="70860" x="2203450" y="3238500"/>
          <p14:tracePt t="70877" x="2482850" y="3238500"/>
          <p14:tracePt t="70894" x="2743200" y="3232150"/>
          <p14:tracePt t="70910" x="2965450" y="3232150"/>
          <p14:tracePt t="70927" x="3130550" y="3232150"/>
          <p14:tracePt t="70943" x="3244850" y="3232150"/>
          <p14:tracePt t="70960" x="3302000" y="3219450"/>
          <p14:tracePt t="70977" x="3314700" y="3206750"/>
          <p14:tracePt t="70980" x="3314700" y="3200400"/>
          <p14:tracePt t="70993" x="3314700" y="3187700"/>
          <p14:tracePt t="71010" x="3314700" y="3181350"/>
          <p14:tracePt t="71027" x="3308350" y="3181350"/>
          <p14:tracePt t="71043" x="3302000" y="3175000"/>
          <p14:tracePt t="71099" x="3302000" y="3162300"/>
          <p14:tracePt t="71110" x="3302000" y="3149600"/>
          <p14:tracePt t="71127" x="3295650" y="3136900"/>
          <p14:tracePt t="71144" x="3263900" y="3124200"/>
          <p14:tracePt t="71160" x="3206750" y="3105150"/>
          <p14:tracePt t="71177" x="3124200" y="3079750"/>
          <p14:tracePt t="71194" x="3035300" y="3048000"/>
          <p14:tracePt t="71196" x="2984500" y="3028950"/>
          <p14:tracePt t="71210" x="2851150" y="2971800"/>
          <p14:tracePt t="71227" x="2660650" y="2870200"/>
          <p14:tracePt t="71244" x="2438400" y="2774950"/>
          <p14:tracePt t="71260" x="2228850" y="2698750"/>
          <p14:tracePt t="71277" x="2057400" y="2647950"/>
          <p14:tracePt t="71293" x="1892300" y="2559050"/>
          <p14:tracePt t="71310" x="1765300" y="2451100"/>
          <p14:tracePt t="71327" x="1676400" y="2330450"/>
          <p14:tracePt t="71343" x="1651000" y="2228850"/>
          <p14:tracePt t="71360" x="1682750" y="2171700"/>
          <p14:tracePt t="71378" x="1885950" y="2159000"/>
          <p14:tracePt t="71394" x="1981200" y="2159000"/>
          <p14:tracePt t="71410" x="2298700" y="2171700"/>
          <p14:tracePt t="71427" x="2514600" y="2203450"/>
          <p14:tracePt t="71444" x="2692400" y="2273300"/>
          <p14:tracePt t="71460" x="2800350" y="2349500"/>
          <p14:tracePt t="71477" x="2851150" y="2463800"/>
          <p14:tracePt t="71494" x="2844800" y="2597150"/>
          <p14:tracePt t="71510" x="2755900" y="2730500"/>
          <p14:tracePt t="71527" x="2641600" y="2794000"/>
          <p14:tracePt t="71544" x="2520950" y="2806700"/>
          <p14:tracePt t="71560" x="2438400" y="2806700"/>
          <p14:tracePt t="71577" x="2406650" y="2755900"/>
          <p14:tracePt t="71594" x="2393950" y="2686050"/>
          <p14:tracePt t="71595" x="2393950" y="2647950"/>
          <p14:tracePt t="71610" x="2438400" y="2609850"/>
          <p14:tracePt t="71627" x="2520950" y="2603500"/>
          <p14:tracePt t="71643" x="2647950" y="2635250"/>
          <p14:tracePt t="71660" x="2774950" y="2679700"/>
          <p14:tracePt t="71677" x="2889250" y="2768600"/>
          <p14:tracePt t="71693" x="2990850" y="2863850"/>
          <p14:tracePt t="71710" x="3060700" y="2959100"/>
          <p14:tracePt t="71727" x="3105150" y="3060700"/>
          <p14:tracePt t="71744" x="3136900" y="3143250"/>
          <p14:tracePt t="71760" x="3155950" y="3200400"/>
          <p14:tracePt t="71777" x="3162300" y="3219450"/>
          <p14:tracePt t="71794" x="3155950" y="3232150"/>
          <p14:tracePt t="71810" x="3155950" y="3251200"/>
          <p14:tracePt t="71827" x="3168650" y="3282950"/>
          <p14:tracePt t="71844" x="3213100" y="3346450"/>
          <p14:tracePt t="71860" x="3263900" y="3429000"/>
          <p14:tracePt t="71877" x="3321050" y="3517900"/>
          <p14:tracePt t="71893" x="3352800" y="3594100"/>
          <p14:tracePt t="71910" x="3365500" y="3644900"/>
          <p14:tracePt t="71927" x="3365500" y="3663950"/>
          <p14:tracePt t="71943" x="3346450" y="3676650"/>
          <p14:tracePt t="71960" x="3333750" y="3683000"/>
          <p14:tracePt t="71977" x="3327400" y="3683000"/>
          <p14:tracePt t="72028" x="3321050" y="3683000"/>
          <p14:tracePt t="72044" x="3308350" y="3683000"/>
          <p14:tracePt t="72060" x="3295650" y="3670300"/>
          <p14:tracePt t="72077" x="3276600" y="3651250"/>
          <p14:tracePt t="72094" x="3257550" y="3613150"/>
          <p14:tracePt t="72110" x="3232150" y="3549650"/>
          <p14:tracePt t="72127" x="3200400" y="3454400"/>
          <p14:tracePt t="72144" x="3155950" y="3327400"/>
          <p14:tracePt t="72160" x="3143250" y="3149600"/>
          <p14:tracePt t="72177" x="3149600" y="2914650"/>
          <p14:tracePt t="72179" x="3155950" y="2774950"/>
          <p14:tracePt t="72194" x="3168650" y="2660650"/>
          <p14:tracePt t="72210" x="3213100" y="2419350"/>
          <p14:tracePt t="72227" x="3232150" y="2368550"/>
          <p14:tracePt t="72245" x="3244850" y="2343150"/>
          <p14:tracePt t="72331" x="3244850" y="2336800"/>
          <p14:tracePt t="72339" x="3244850" y="2324100"/>
          <p14:tracePt t="72346" x="3244850" y="2311400"/>
          <p14:tracePt t="72360" x="3244850" y="2305050"/>
          <p14:tracePt t="72377" x="3251200" y="2286000"/>
          <p14:tracePt t="72394" x="3257550" y="2266950"/>
          <p14:tracePt t="72411" x="3257550" y="2260600"/>
          <p14:tracePt t="72490" x="3257550" y="2254250"/>
          <p14:tracePt t="72643" x="3257550" y="2247900"/>
          <p14:tracePt t="72675" x="3257550" y="2241550"/>
          <p14:tracePt t="72683" x="3257550" y="2228850"/>
          <p14:tracePt t="72693" x="3257550" y="2222500"/>
          <p14:tracePt t="72710" x="3263900" y="2197100"/>
          <p14:tracePt t="72728" x="3263900" y="2184400"/>
          <p14:tracePt t="72744" x="3263900" y="2178050"/>
          <p14:tracePt t="72760" x="3263900" y="2171700"/>
          <p14:tracePt t="72777" x="3257550" y="2159000"/>
          <p14:tracePt t="72794" x="3251200" y="2133600"/>
          <p14:tracePt t="72810" x="3251200" y="2063750"/>
          <p14:tracePt t="72827" x="3244850" y="2000250"/>
          <p14:tracePt t="72844" x="3200400" y="1962150"/>
          <p14:tracePt t="72860" x="3149600" y="1936750"/>
          <p14:tracePt t="72877" x="3086100" y="1924050"/>
          <p14:tracePt t="72893" x="3048000" y="1911350"/>
          <p14:tracePt t="72911" x="3028950" y="1898650"/>
          <p14:tracePt t="72927" x="3016250" y="1879600"/>
          <p14:tracePt t="72944" x="2997200" y="1860550"/>
          <p14:tracePt t="72960" x="2990850" y="1841500"/>
          <p14:tracePt t="72977" x="2984500" y="1841500"/>
          <p14:tracePt t="73010" x="2984500" y="1828800"/>
          <p14:tracePt t="73027" x="3009900" y="1828800"/>
          <p14:tracePt t="73044" x="3092450" y="1816100"/>
          <p14:tracePt t="73060" x="3206750" y="1816100"/>
          <p14:tracePt t="73077" x="3314700" y="1809750"/>
          <p14:tracePt t="73094" x="3384550" y="1797050"/>
          <p14:tracePt t="73110" x="3409950" y="1790700"/>
          <p14:tracePt t="73127" x="3409950" y="1784350"/>
          <p14:tracePt t="73177" x="3384550" y="1784350"/>
          <p14:tracePt t="73194" x="3365500" y="1797050"/>
          <p14:tracePt t="73210" x="3308350" y="1885950"/>
          <p14:tracePt t="73227" x="3270250" y="1943100"/>
          <p14:tracePt t="73244" x="3251200" y="1981200"/>
          <p14:tracePt t="73260" x="3244850" y="2006600"/>
          <p14:tracePt t="73277" x="3244850" y="2012950"/>
          <p14:tracePt t="73294" x="3276600" y="2012950"/>
          <p14:tracePt t="73310" x="3321050" y="2012950"/>
          <p14:tracePt t="73327" x="3378200" y="2000250"/>
          <p14:tracePt t="73343" x="3435350" y="1968500"/>
          <p14:tracePt t="73360" x="3479800" y="1936750"/>
          <p14:tracePt t="73377" x="3498850" y="1905000"/>
          <p14:tracePt t="73379" x="3498850" y="1898650"/>
          <p14:tracePt t="73435" x="3492500" y="1911350"/>
          <p14:tracePt t="73442" x="3486150" y="1936750"/>
          <p14:tracePt t="73460" x="3473450" y="1974850"/>
          <p14:tracePt t="73477" x="3473450" y="2012950"/>
          <p14:tracePt t="73493" x="3479800" y="2038350"/>
          <p14:tracePt t="73510" x="3517900" y="2044700"/>
          <p14:tracePt t="73527" x="3568700" y="2044700"/>
          <p14:tracePt t="73544" x="3638550" y="2044700"/>
          <p14:tracePt t="73560" x="3695700" y="2032000"/>
          <p14:tracePt t="73577" x="3752850" y="2006600"/>
          <p14:tracePt t="73594" x="3790950" y="1974850"/>
          <p14:tracePt t="73596" x="3797300" y="1955800"/>
          <p14:tracePt t="73610" x="3822700" y="1930400"/>
          <p14:tracePt t="73627" x="3835400" y="1917700"/>
          <p14:tracePt t="73644" x="3854450" y="1917700"/>
          <p14:tracePt t="73660" x="3867150" y="1917700"/>
          <p14:tracePt t="73677" x="3873500" y="1930400"/>
          <p14:tracePt t="73694" x="3892550" y="1993900"/>
          <p14:tracePt t="73710" x="3892550" y="2057400"/>
          <p14:tracePt t="73727" x="3892550" y="2127250"/>
          <p14:tracePt t="73743" x="3892550" y="2171700"/>
          <p14:tracePt t="73760" x="3911600" y="2203450"/>
          <p14:tracePt t="73777" x="3917950" y="2216150"/>
          <p14:tracePt t="73794" x="3917950" y="2222500"/>
          <p14:tracePt t="73827" x="3924300" y="2203450"/>
          <p14:tracePt t="73844" x="3930650" y="2165350"/>
          <p14:tracePt t="73860" x="3943350" y="2101850"/>
          <p14:tracePt t="73877" x="3949700" y="2025650"/>
          <p14:tracePt t="73894" x="3949700" y="1943100"/>
          <p14:tracePt t="73910" x="3956050" y="1892300"/>
          <p14:tracePt t="73927" x="3956050" y="1847850"/>
          <p14:tracePt t="73944" x="3968750" y="1816100"/>
          <p14:tracePt t="73960" x="3981450" y="1790700"/>
          <p14:tracePt t="73977" x="4006850" y="1778000"/>
          <p14:tracePt t="73994" x="4038600" y="1778000"/>
          <p14:tracePt t="74010" x="4089400" y="1778000"/>
          <p14:tracePt t="74027" x="4108450" y="1778000"/>
          <p14:tracePt t="74044" x="4108450" y="1822450"/>
          <p14:tracePt t="74060" x="4095750" y="1873250"/>
          <p14:tracePt t="74077" x="4032250" y="1930400"/>
          <p14:tracePt t="74094" x="3956050" y="1981200"/>
          <p14:tracePt t="74110" x="3886200" y="2019300"/>
          <p14:tracePt t="74127" x="3816350" y="2032000"/>
          <p14:tracePt t="74144" x="3740150" y="2044700"/>
          <p14:tracePt t="74160" x="3663950" y="2057400"/>
          <p14:tracePt t="74177" x="3594100" y="2063750"/>
          <p14:tracePt t="74179" x="3562350" y="2076450"/>
          <p14:tracePt t="74194" x="3536950" y="2082800"/>
          <p14:tracePt t="74210" x="3473450" y="2114550"/>
          <p14:tracePt t="74227" x="3429000" y="2127250"/>
          <p14:tracePt t="74244" x="3384550" y="2133600"/>
          <p14:tracePt t="74260" x="3333750" y="2139950"/>
          <p14:tracePt t="74277" x="3282950" y="2139950"/>
          <p14:tracePt t="74294" x="3238500" y="2139950"/>
          <p14:tracePt t="74310" x="3194050" y="2139950"/>
          <p14:tracePt t="74329" x="3181350" y="2139950"/>
          <p14:tracePt t="74344" x="3168650" y="2139950"/>
          <p14:tracePt t="74507" x="3162300" y="2139950"/>
          <p14:tracePt t="74515" x="3149600" y="2139950"/>
          <p14:tracePt t="74523" x="3136900" y="2139950"/>
          <p14:tracePt t="74530" x="3130550" y="2139950"/>
          <p14:tracePt t="74610" x="3130550" y="2146300"/>
          <p14:tracePt t="74618" x="3124200" y="2152650"/>
          <p14:tracePt t="74627" x="3124200" y="2165350"/>
          <p14:tracePt t="74643" x="3117850" y="2171700"/>
          <p14:tracePt t="74660" x="3117850" y="2190750"/>
          <p14:tracePt t="74677" x="3117850" y="2216150"/>
          <p14:tracePt t="74694" x="3117850" y="2241550"/>
          <p14:tracePt t="74710" x="3117850" y="2266950"/>
          <p14:tracePt t="74727" x="3117850" y="2292350"/>
          <p14:tracePt t="74744" x="3117850" y="2317750"/>
          <p14:tracePt t="74760" x="3105150" y="2324100"/>
          <p14:tracePt t="74777" x="3079750" y="2330450"/>
          <p14:tracePt t="74794" x="3048000" y="2336800"/>
          <p14:tracePt t="74810" x="3035300" y="2336800"/>
          <p14:tracePt t="74827" x="3028950" y="2336800"/>
          <p14:tracePt t="75002" x="3028950" y="2343150"/>
          <p14:tracePt t="75011" x="3022600" y="2355850"/>
          <p14:tracePt t="75028" x="3016250" y="2355850"/>
          <p14:tracePt t="75044" x="3009900" y="2362200"/>
          <p14:tracePt t="75060" x="3003550" y="2362200"/>
          <p14:tracePt t="75094" x="2997200" y="2362200"/>
          <p14:tracePt t="75110" x="2984500" y="2362200"/>
          <p14:tracePt t="75127" x="2971800" y="2368550"/>
          <p14:tracePt t="75144" x="2965450" y="2374900"/>
          <p14:tracePt t="75160" x="2952750" y="2381250"/>
          <p14:tracePt t="75177" x="2946400" y="2387600"/>
          <p14:tracePt t="75194" x="2933700" y="2393950"/>
          <p14:tracePt t="75259" x="2946400" y="2381250"/>
          <p14:tracePt t="75278" x="2990850" y="2368550"/>
          <p14:tracePt t="75293" x="3048000" y="2349500"/>
          <p14:tracePt t="75312" x="3124200" y="2349500"/>
          <p14:tracePt t="75327" x="3213100" y="2355850"/>
          <p14:tracePt t="75344" x="3308350" y="2381250"/>
          <p14:tracePt t="75360" x="3371850" y="2406650"/>
          <p14:tracePt t="75377" x="3403600" y="2419350"/>
          <p14:tracePt t="75394" x="3429000" y="2444750"/>
          <p14:tracePt t="75410" x="3473450" y="2463800"/>
          <p14:tracePt t="75427" x="3492500" y="2470150"/>
          <p14:tracePt t="75444" x="3505200" y="2470150"/>
          <p14:tracePt t="75460" x="3517900" y="2470150"/>
          <p14:tracePt t="75477" x="3536950" y="2457450"/>
          <p14:tracePt t="75494" x="3549650" y="2438400"/>
          <p14:tracePt t="75510" x="3581400" y="2419350"/>
          <p14:tracePt t="75527" x="3600450" y="2400300"/>
          <p14:tracePt t="75544" x="3606800" y="2387600"/>
          <p14:tracePt t="75561" x="3619500" y="2374900"/>
          <p14:tracePt t="75642" x="3613150" y="2374900"/>
          <p14:tracePt t="75660" x="3606800" y="2387600"/>
          <p14:tracePt t="75677" x="3606800" y="2400300"/>
          <p14:tracePt t="75694" x="3606800" y="2413000"/>
          <p14:tracePt t="75710" x="3619500" y="2438400"/>
          <p14:tracePt t="75727" x="3657600" y="2463800"/>
          <p14:tracePt t="75745" x="3708400" y="2489200"/>
          <p14:tracePt t="75760" x="3746500" y="2508250"/>
          <p14:tracePt t="75777" x="3778250" y="2520950"/>
          <p14:tracePt t="75794" x="3784600" y="2527300"/>
          <p14:tracePt t="75906" x="3778250" y="2533650"/>
          <p14:tracePt t="75914" x="3759200" y="2540000"/>
          <p14:tracePt t="75923" x="3746500" y="2540000"/>
          <p14:tracePt t="75930" x="3727450" y="2552700"/>
          <p14:tracePt t="75947" x="3689350" y="2565400"/>
          <p14:tracePt t="75960" x="3663950" y="2571750"/>
          <p14:tracePt t="75978" x="3619500" y="2590800"/>
          <p14:tracePt t="75980" x="3594100" y="2590800"/>
          <p14:tracePt t="75993" x="3575050" y="2590800"/>
          <p14:tracePt t="76010" x="3524250" y="2590800"/>
          <p14:tracePt t="76027" x="3486150" y="2597150"/>
          <p14:tracePt t="76044" x="3422650" y="2603500"/>
          <p14:tracePt t="76060" x="3352800" y="2616200"/>
          <p14:tracePt t="76077" x="3295650" y="2628900"/>
          <p14:tracePt t="76094" x="3263900" y="2628900"/>
          <p14:tracePt t="76110" x="3238500" y="2628900"/>
          <p14:tracePt t="76127" x="3225800" y="2616200"/>
          <p14:tracePt t="76144" x="3206750" y="2584450"/>
          <p14:tracePt t="76160" x="3194050" y="2552700"/>
          <p14:tracePt t="76177" x="3194050" y="2495550"/>
          <p14:tracePt t="76194" x="3200400" y="2425700"/>
          <p14:tracePt t="76210" x="3244850" y="2317750"/>
          <p14:tracePt t="76227" x="3302000" y="2279650"/>
          <p14:tracePt t="76244" x="3429000" y="2241550"/>
          <p14:tracePt t="76260" x="3613150" y="2228850"/>
          <p14:tracePt t="76277" x="3822700" y="2228850"/>
          <p14:tracePt t="76294" x="4019550" y="2279650"/>
          <p14:tracePt t="76310" x="4197350" y="2355850"/>
          <p14:tracePt t="76328" x="4375150" y="2451100"/>
          <p14:tracePt t="76344" x="4572000" y="2584450"/>
          <p14:tracePt t="76360" x="4775200" y="2755900"/>
          <p14:tracePt t="76377" x="4972050" y="2952750"/>
          <p14:tracePt t="76394" x="5245100" y="3149600"/>
          <p14:tracePt t="76410" x="5422900" y="3225800"/>
          <p14:tracePt t="76427" x="5588000" y="3308350"/>
          <p14:tracePt t="76444" x="5746750" y="3378200"/>
          <p14:tracePt t="76460" x="5899150" y="3429000"/>
          <p14:tracePt t="76477" x="6057900" y="3479800"/>
          <p14:tracePt t="76494" x="6191250" y="3524250"/>
          <p14:tracePt t="76512" x="6305550" y="3549650"/>
          <p14:tracePt t="76527" x="6381750" y="3568700"/>
          <p14:tracePt t="76544" x="6426200" y="3568700"/>
          <p14:tracePt t="76560" x="6451600" y="3568700"/>
          <p14:tracePt t="76577" x="6457950" y="3568700"/>
          <p14:tracePt t="76610" x="6470650" y="3575050"/>
          <p14:tracePt t="76627" x="6502400" y="3581400"/>
          <p14:tracePt t="76644" x="6534150" y="3594100"/>
          <p14:tracePt t="76660" x="6540500" y="3594100"/>
          <p14:tracePt t="76694" x="6540500" y="3606800"/>
          <p14:tracePt t="76710" x="6515100" y="3613150"/>
          <p14:tracePt t="76727" x="6496050" y="3619500"/>
          <p14:tracePt t="76744" x="6477000" y="3638550"/>
          <p14:tracePt t="76760" x="6432550" y="3657600"/>
          <p14:tracePt t="76778" x="6337300" y="3689350"/>
          <p14:tracePt t="76794" x="6305550" y="3702050"/>
          <p14:tracePt t="76811" x="6235700" y="3708400"/>
          <p14:tracePt t="76827" x="6197600" y="3708400"/>
          <p14:tracePt t="76844" x="6146800" y="3714750"/>
          <p14:tracePt t="76860" x="6096000" y="3714750"/>
          <p14:tracePt t="76877" x="6064250" y="3714750"/>
          <p14:tracePt t="76894" x="6032500" y="3714750"/>
          <p14:tracePt t="76910" x="6000750" y="3714750"/>
          <p14:tracePt t="76927" x="5962650" y="3702050"/>
          <p14:tracePt t="76944" x="5911850" y="3683000"/>
          <p14:tracePt t="76960" x="5861050" y="3670300"/>
          <p14:tracePt t="76963" x="5835650" y="3663950"/>
          <p14:tracePt t="76977" x="5816600" y="3651250"/>
          <p14:tracePt t="76994" x="5765800" y="3613150"/>
          <p14:tracePt t="77010" x="5753100" y="3587750"/>
          <p14:tracePt t="77027" x="5740400" y="3549650"/>
          <p14:tracePt t="77044" x="5740400" y="3530600"/>
          <p14:tracePt t="77061" x="5746750" y="3505200"/>
          <p14:tracePt t="77077" x="5765800" y="3486150"/>
          <p14:tracePt t="77093" x="5797550" y="3467100"/>
          <p14:tracePt t="77110" x="5842000" y="3454400"/>
          <p14:tracePt t="77127" x="5892800" y="3435350"/>
          <p14:tracePt t="77144" x="5943600" y="3435350"/>
          <p14:tracePt t="77161" x="5988050" y="3435350"/>
          <p14:tracePt t="77177" x="6019800" y="3435350"/>
          <p14:tracePt t="77194" x="6064250" y="3448050"/>
          <p14:tracePt t="77210" x="6146800" y="3486150"/>
          <p14:tracePt t="77227" x="6197600" y="3505200"/>
          <p14:tracePt t="77244" x="6235700" y="3524250"/>
          <p14:tracePt t="77260" x="6242050" y="3536950"/>
          <p14:tracePt t="77277" x="6248400" y="3562350"/>
          <p14:tracePt t="77294" x="6248400" y="3587750"/>
          <p14:tracePt t="77310" x="6248400" y="3613150"/>
          <p14:tracePt t="77327" x="6242050" y="3632200"/>
          <p14:tracePt t="77344" x="6229350" y="3644900"/>
          <p14:tracePt t="77360" x="6203950" y="3657600"/>
          <p14:tracePt t="77377" x="6165850" y="3676650"/>
          <p14:tracePt t="77379" x="6146800" y="3689350"/>
          <p14:tracePt t="77395" x="6102350" y="3695700"/>
          <p14:tracePt t="77410" x="6070600" y="3708400"/>
          <p14:tracePt t="77427" x="6057900" y="3714750"/>
          <p14:tracePt t="77444" x="6051550" y="3714750"/>
          <p14:tracePt t="77722" x="6045200" y="3714750"/>
          <p14:tracePt t="77730" x="6038850" y="3702050"/>
          <p14:tracePt t="77746" x="6032500" y="3689350"/>
          <p14:tracePt t="77755" x="6019800" y="3683000"/>
          <p14:tracePt t="77762" x="6013450" y="3676650"/>
          <p14:tracePt t="77777" x="6000750" y="3670300"/>
          <p14:tracePt t="77794" x="5988050" y="3663950"/>
          <p14:tracePt t="78099" x="5988050" y="3657600"/>
          <p14:tracePt t="78275" x="5981700" y="3657600"/>
          <p14:tracePt t="78282" x="5969000" y="3657600"/>
          <p14:tracePt t="78293" x="5962650" y="3657600"/>
          <p14:tracePt t="78310" x="5943600" y="3657600"/>
          <p14:tracePt t="78327" x="5924550" y="3657600"/>
          <p14:tracePt t="78343" x="5880100" y="3644900"/>
          <p14:tracePt t="78360" x="5861050" y="3644900"/>
          <p14:tracePt t="78377" x="5854700" y="3644900"/>
          <p14:tracePt t="78482" x="5867400" y="3644900"/>
          <p14:tracePt t="78491" x="5880100" y="3638550"/>
          <p14:tracePt t="78498" x="5892800" y="3638550"/>
          <p14:tracePt t="78510" x="5905500" y="3632200"/>
          <p14:tracePt t="78527" x="5918200" y="3625850"/>
          <p14:tracePt t="78544" x="5924550" y="3625850"/>
          <p14:tracePt t="78560" x="5924550" y="3619500"/>
          <p14:tracePt t="78577" x="5943600" y="3619500"/>
          <p14:tracePt t="78578" x="5949950" y="3619500"/>
          <p14:tracePt t="78594" x="5956300" y="3619500"/>
          <p14:tracePt t="78610" x="5962650" y="3619500"/>
          <p14:tracePt t="78660" x="5962650" y="3613150"/>
          <p14:tracePt t="78677" x="5956300" y="3606800"/>
          <p14:tracePt t="78694" x="5937250" y="3581400"/>
          <p14:tracePt t="78710" x="5899150" y="3543300"/>
          <p14:tracePt t="78727" x="5848350" y="3498850"/>
          <p14:tracePt t="78744" x="5772150" y="3441700"/>
          <p14:tracePt t="78760" x="5664200" y="3359150"/>
          <p14:tracePt t="78777" x="5530850" y="3257550"/>
          <p14:tracePt t="78794" x="5397500" y="3194050"/>
          <p14:tracePt t="78810" x="5207000" y="3136900"/>
          <p14:tracePt t="78827" x="5118100" y="3117850"/>
          <p14:tracePt t="78844" x="5067300" y="3117850"/>
          <p14:tracePt t="78860" x="5048250" y="3117850"/>
          <p14:tracePt t="78877" x="5041900" y="3117850"/>
          <p14:tracePt t="78894" x="5086350" y="3117850"/>
          <p14:tracePt t="78910" x="5168900" y="3117850"/>
          <p14:tracePt t="78927" x="5264150" y="3117850"/>
          <p14:tracePt t="78944" x="5391150" y="3117850"/>
          <p14:tracePt t="78960" x="5524500" y="3117850"/>
          <p14:tracePt t="78977" x="5626100" y="3117850"/>
          <p14:tracePt t="78980" x="5664200" y="3117850"/>
          <p14:tracePt t="78994" x="5683250" y="3105150"/>
          <p14:tracePt t="79010" x="5715000" y="3041650"/>
          <p14:tracePt t="79027" x="5715000" y="2971800"/>
          <p14:tracePt t="79044" x="5702300" y="2876550"/>
          <p14:tracePt t="79060" x="5657850" y="2768600"/>
          <p14:tracePt t="79077" x="5607050" y="2698750"/>
          <p14:tracePt t="79093" x="5556250" y="2673350"/>
          <p14:tracePt t="79111" x="5524500" y="2654300"/>
          <p14:tracePt t="79127" x="5518150" y="2641600"/>
          <p14:tracePt t="79144" x="5518150" y="2622550"/>
          <p14:tracePt t="79160" x="5537200" y="2590800"/>
          <p14:tracePt t="79162" x="5556250" y="2571750"/>
          <p14:tracePt t="79178" x="5575300" y="2533650"/>
          <p14:tracePt t="79194" x="5581650" y="2520950"/>
          <p14:tracePt t="79210" x="5600700" y="2501900"/>
          <p14:tracePt t="79227" x="5613400" y="2489200"/>
          <p14:tracePt t="79246" x="5638800" y="2451100"/>
          <p14:tracePt t="79260" x="5664200" y="2406650"/>
          <p14:tracePt t="79277" x="5695950" y="2355850"/>
          <p14:tracePt t="79294" x="5708650" y="2317750"/>
          <p14:tracePt t="79310" x="5715000" y="2286000"/>
          <p14:tracePt t="79327" x="5721350" y="2273300"/>
          <p14:tracePt t="79344" x="5727700" y="2260600"/>
          <p14:tracePt t="79361" x="5746750" y="2241550"/>
          <p14:tracePt t="79377" x="5765800" y="2222500"/>
          <p14:tracePt t="79394" x="5765800" y="2216150"/>
          <p14:tracePt t="79506" x="5759450" y="2216150"/>
          <p14:tracePt t="79514" x="5753100" y="2216150"/>
          <p14:tracePt t="79523" x="5753100" y="2228850"/>
          <p14:tracePt t="79530" x="5746750" y="2241550"/>
          <p14:tracePt t="79544" x="5746750" y="2260600"/>
          <p14:tracePt t="79560" x="5746750" y="2286000"/>
          <p14:tracePt t="79577" x="5778500" y="2298700"/>
          <p14:tracePt t="79579" x="5784850" y="2305050"/>
          <p14:tracePt t="79595" x="5791200" y="2311400"/>
          <p14:tracePt t="79627" x="5797550" y="2349500"/>
          <p14:tracePt t="79644" x="5816600" y="2406650"/>
          <p14:tracePt t="79660" x="5854700" y="2463800"/>
          <p14:tracePt t="79677" x="5892800" y="2508250"/>
          <p14:tracePt t="79694" x="5930900" y="2546350"/>
          <p14:tracePt t="79710" x="5937250" y="2559050"/>
          <p14:tracePt t="79727" x="5937250" y="2565400"/>
          <p14:tracePt t="79744" x="5943600" y="2578100"/>
          <p14:tracePt t="79760" x="5943600" y="2609850"/>
          <p14:tracePt t="79777" x="5943600" y="2647950"/>
          <p14:tracePt t="79794" x="5956300" y="2736850"/>
          <p14:tracePt t="79810" x="5975350" y="2800350"/>
          <p14:tracePt t="79827" x="5981700" y="2851150"/>
          <p14:tracePt t="79844" x="5981700" y="2908300"/>
          <p14:tracePt t="79860" x="5981700" y="2952750"/>
          <p14:tracePt t="79877" x="5981700" y="2984500"/>
          <p14:tracePt t="79894" x="5981700" y="3016250"/>
          <p14:tracePt t="79910" x="5981700" y="3035300"/>
          <p14:tracePt t="79927" x="5981700" y="3041650"/>
          <p14:tracePt t="79995" x="5981700" y="3009900"/>
          <p14:tracePt t="80003" x="5981700" y="2984500"/>
          <p14:tracePt t="80012" x="5981700" y="2952750"/>
          <p14:tracePt t="80027" x="5994400" y="2895600"/>
          <p14:tracePt t="80045" x="6019800" y="2832100"/>
          <p14:tracePt t="80060" x="6026150" y="2762250"/>
          <p14:tracePt t="80077" x="6026150" y="2698750"/>
          <p14:tracePt t="80094" x="6026150" y="2654300"/>
          <p14:tracePt t="80110" x="6026150" y="2616200"/>
          <p14:tracePt t="80127" x="6026150" y="2565400"/>
          <p14:tracePt t="80144" x="6026150" y="2508250"/>
          <p14:tracePt t="80160" x="6026150" y="2432050"/>
          <p14:tracePt t="80177" x="6026150" y="2374900"/>
          <p14:tracePt t="80179" x="6026150" y="2355850"/>
          <p14:tracePt t="80194" x="6032500" y="2343150"/>
          <p14:tracePt t="80210" x="6038850" y="2311400"/>
          <p14:tracePt t="80227" x="6045200" y="2286000"/>
          <p14:tracePt t="80244" x="6045200" y="2247900"/>
          <p14:tracePt t="80262" x="6045200" y="2216150"/>
          <p14:tracePt t="80277" x="6045200" y="2203450"/>
          <p14:tracePt t="80294" x="6032500" y="2184400"/>
          <p14:tracePt t="80310" x="6000750" y="2159000"/>
          <p14:tracePt t="80327" x="5962650" y="2139950"/>
          <p14:tracePt t="80343" x="5918200" y="2127250"/>
          <p14:tracePt t="80360" x="5873750" y="2127250"/>
          <p14:tracePt t="80377" x="5829300" y="2127250"/>
          <p14:tracePt t="80379" x="5797550" y="2127250"/>
          <p14:tracePt t="80394" x="5778500" y="2127250"/>
          <p14:tracePt t="80410" x="5727700" y="2159000"/>
          <p14:tracePt t="80427" x="5727700" y="2184400"/>
          <p14:tracePt t="80444" x="5727700" y="2203450"/>
          <p14:tracePt t="80460" x="5759450" y="2216150"/>
          <p14:tracePt t="80477" x="5816600" y="2216150"/>
          <p14:tracePt t="80494" x="5892800" y="2209800"/>
          <p14:tracePt t="80510" x="5956300" y="2184400"/>
          <p14:tracePt t="80527" x="6013450" y="2159000"/>
          <p14:tracePt t="80544" x="6045200" y="2139950"/>
          <p14:tracePt t="80593" x="6045200" y="2190750"/>
          <p14:tracePt t="80610" x="6038850" y="2228850"/>
          <p14:tracePt t="80627" x="6038850" y="2247900"/>
          <p14:tracePt t="80644" x="6038850" y="2254250"/>
          <p14:tracePt t="80660" x="6057900" y="2254250"/>
          <p14:tracePt t="80677" x="6089650" y="2228850"/>
          <p14:tracePt t="80694" x="6108700" y="2190750"/>
          <p14:tracePt t="80710" x="6115050" y="2159000"/>
          <p14:tracePt t="80727" x="6127750" y="2133600"/>
          <p14:tracePt t="80760" x="6121400" y="2133600"/>
          <p14:tracePt t="80777" x="6121400" y="2190750"/>
          <p14:tracePt t="80794" x="6121400" y="2260600"/>
          <p14:tracePt t="80796" x="6121400" y="2292350"/>
          <p14:tracePt t="80810" x="6115050" y="2343150"/>
          <p14:tracePt t="80827" x="6115050" y="2362200"/>
          <p14:tracePt t="80861" x="6127750" y="2362200"/>
          <p14:tracePt t="80877" x="6146800" y="2324100"/>
          <p14:tracePt t="80894" x="6172200" y="2279650"/>
          <p14:tracePt t="80910" x="6178550" y="2228850"/>
          <p14:tracePt t="80927" x="6178550" y="2197100"/>
          <p14:tracePt t="80944" x="6178550" y="2190750"/>
          <p14:tracePt t="80960" x="6146800" y="2190750"/>
          <p14:tracePt t="80963" x="6134100" y="2203450"/>
          <p14:tracePt t="80977" x="6121400" y="2209800"/>
          <p14:tracePt t="80996" x="6115050" y="2254250"/>
          <p14:tracePt t="81010" x="6115050" y="2266950"/>
          <p14:tracePt t="81027" x="6140450" y="2266950"/>
          <p14:tracePt t="81045" x="6172200" y="2266950"/>
          <p14:tracePt t="81060" x="6184900" y="2266950"/>
          <p14:tracePt t="81077" x="6191250" y="2254250"/>
          <p14:tracePt t="81127" x="6184900" y="2273300"/>
          <p14:tracePt t="81144" x="6165850" y="2292350"/>
          <p14:tracePt t="81160" x="6153150" y="2311400"/>
          <p14:tracePt t="81177" x="6146800" y="2336800"/>
          <p14:tracePt t="81179" x="6140450" y="2343150"/>
          <p14:tracePt t="81194" x="6140450" y="2349500"/>
          <p14:tracePt t="81210" x="6140450" y="2362200"/>
          <p14:tracePt t="81227" x="6134100" y="2368550"/>
          <p14:tracePt t="81244" x="6121400" y="2374900"/>
          <p14:tracePt t="81260" x="6102350" y="2387600"/>
          <p14:tracePt t="81277" x="6076950" y="2393950"/>
          <p14:tracePt t="81294" x="6070600" y="2393950"/>
          <p14:tracePt t="81483" x="6070600" y="2400300"/>
          <p14:tracePt t="81491" x="6064250" y="2413000"/>
          <p14:tracePt t="81498" x="6064250" y="2438400"/>
          <p14:tracePt t="81510" x="6064250" y="2463800"/>
          <p14:tracePt t="81527" x="6064250" y="2540000"/>
          <p14:tracePt t="81544" x="6057900" y="2660650"/>
          <p14:tracePt t="81560" x="6089650" y="2794000"/>
          <p14:tracePt t="81578" x="6121400" y="2901950"/>
          <p14:tracePt t="81594" x="6172200" y="3092450"/>
          <p14:tracePt t="81611" x="6197600" y="3238500"/>
          <p14:tracePt t="81627" x="6197600" y="3397250"/>
          <p14:tracePt t="81644" x="6197600" y="3524250"/>
          <p14:tracePt t="81660" x="6197600" y="3600450"/>
          <p14:tracePt t="81677" x="6197600" y="3651250"/>
          <p14:tracePt t="81694" x="6197600" y="3683000"/>
          <p14:tracePt t="81711" x="6197600" y="3689350"/>
          <p14:tracePt t="81874" x="6197600" y="3683000"/>
          <p14:tracePt t="81882" x="6197600" y="3676650"/>
          <p14:tracePt t="81899" x="6197600" y="3663950"/>
          <p14:tracePt t="81910" x="6197600" y="3657600"/>
          <p14:tracePt t="81986" x="6191250" y="3657600"/>
          <p14:tracePt t="81995" x="6165850" y="3657600"/>
          <p14:tracePt t="82003" x="6140450" y="3657600"/>
          <p14:tracePt t="82010" x="6108700" y="3670300"/>
          <p14:tracePt t="82027" x="6032500" y="3676650"/>
          <p14:tracePt t="82044" x="5956300" y="3676650"/>
          <p14:tracePt t="82060" x="5886450" y="3676650"/>
          <p14:tracePt t="82077" x="5829300" y="3676650"/>
          <p14:tracePt t="82094" x="5791200" y="3676650"/>
          <p14:tracePt t="82144" x="5791200" y="3670300"/>
          <p14:tracePt t="82234" x="5784850" y="3670300"/>
          <p14:tracePt t="82251" x="5778500" y="3670300"/>
          <p14:tracePt t="82259" x="5765800" y="3670300"/>
          <p14:tracePt t="82277" x="5721350" y="3676650"/>
          <p14:tracePt t="82294" x="5651500" y="3683000"/>
          <p14:tracePt t="82312" x="5575300" y="3683000"/>
          <p14:tracePt t="82327" x="5492750" y="3683000"/>
          <p14:tracePt t="82344" x="5416550" y="3683000"/>
          <p14:tracePt t="82360" x="5334000" y="3683000"/>
          <p14:tracePt t="82377" x="5264150" y="3683000"/>
          <p14:tracePt t="82379" x="5232400" y="3683000"/>
          <p14:tracePt t="82394" x="5168900" y="3683000"/>
          <p14:tracePt t="82410" x="5111750" y="3683000"/>
          <p14:tracePt t="82427" x="5073650" y="3683000"/>
          <p14:tracePt t="82444" x="5054600" y="3683000"/>
          <p14:tracePt t="82579" x="5048250" y="3683000"/>
          <p14:tracePt t="82587" x="5029200" y="3683000"/>
          <p14:tracePt t="82596" x="5016500" y="3683000"/>
          <p14:tracePt t="82610" x="4972050" y="3683000"/>
          <p14:tracePt t="82627" x="4921250" y="3683000"/>
          <p14:tracePt t="82644" x="4851400" y="3683000"/>
          <p14:tracePt t="82660" x="4781550" y="3683000"/>
          <p14:tracePt t="82678" x="4724400" y="3683000"/>
          <p14:tracePt t="82694" x="4699000" y="3683000"/>
          <p14:tracePt t="82710" x="4679950" y="3676650"/>
          <p14:tracePt t="82727" x="4648200" y="3670300"/>
          <p14:tracePt t="82744" x="4635500" y="3663950"/>
          <p14:tracePt t="82859" x="4629150" y="3663950"/>
          <p14:tracePt t="82867" x="4610100" y="3663950"/>
          <p14:tracePt t="82877" x="4591050" y="3663950"/>
          <p14:tracePt t="82894" x="4521200" y="3663950"/>
          <p14:tracePt t="82911" x="4438650" y="3663950"/>
          <p14:tracePt t="82927" x="4343400" y="3651250"/>
          <p14:tracePt t="82944" x="4254500" y="3644900"/>
          <p14:tracePt t="82960" x="4191000" y="3638550"/>
          <p14:tracePt t="82977" x="4152900" y="3632200"/>
          <p14:tracePt t="82980" x="4146550" y="3632200"/>
          <p14:tracePt t="82994" x="4140200" y="3625850"/>
          <p14:tracePt t="83044" x="4140200" y="3619500"/>
          <p14:tracePt t="83082" x="4133850" y="3619500"/>
          <p14:tracePt t="83154" x="4121150" y="3619500"/>
          <p14:tracePt t="83162" x="4102100" y="3619500"/>
          <p14:tracePt t="83170" x="4076700" y="3619500"/>
          <p14:tracePt t="83179" x="4057650" y="3619500"/>
          <p14:tracePt t="83194" x="4025900" y="3619500"/>
          <p14:tracePt t="83210" x="3892550" y="3619500"/>
          <p14:tracePt t="83227" x="3771900" y="3619500"/>
          <p14:tracePt t="83244" x="3657600" y="3619500"/>
          <p14:tracePt t="83260" x="3562350" y="3619500"/>
          <p14:tracePt t="83277" x="3498850" y="3619500"/>
          <p14:tracePt t="83294" x="3473450" y="3619500"/>
          <p14:tracePt t="83344" x="3473450" y="3613150"/>
          <p14:tracePt t="83361" x="3473450" y="3606800"/>
          <p14:tracePt t="83378" x="3517900" y="3594100"/>
          <p14:tracePt t="83394" x="3536950" y="3581400"/>
          <p14:tracePt t="83410" x="3663950" y="3575050"/>
          <p14:tracePt t="83427" x="3797300" y="3575050"/>
          <p14:tracePt t="83444" x="3956050" y="3575050"/>
          <p14:tracePt t="83460" x="4127500" y="3575050"/>
          <p14:tracePt t="83477" x="4324350" y="3568700"/>
          <p14:tracePt t="83494" x="4502150" y="3619500"/>
          <p14:tracePt t="83510" x="4610100" y="3657600"/>
          <p14:tracePt t="83527" x="4635500" y="3676650"/>
          <p14:tracePt t="83544" x="4572000" y="3702050"/>
          <p14:tracePt t="83560" x="4425950" y="3714750"/>
          <p14:tracePt t="83577" x="4222750" y="3714750"/>
          <p14:tracePt t="83594" x="4019550" y="3714750"/>
          <p14:tracePt t="83610" x="3721100" y="3625850"/>
          <p14:tracePt t="83627" x="3568700" y="3556000"/>
          <p14:tracePt t="83644" x="3524250" y="3479800"/>
          <p14:tracePt t="83660" x="3556000" y="3397250"/>
          <p14:tracePt t="83677" x="3670300" y="3327400"/>
          <p14:tracePt t="83694" x="3860800" y="3257550"/>
          <p14:tracePt t="83710" x="4159250" y="3181350"/>
          <p14:tracePt t="83727" x="4546600" y="3111500"/>
          <p14:tracePt t="83744" x="4991100" y="3092450"/>
          <p14:tracePt t="83760" x="5416550" y="3092450"/>
          <p14:tracePt t="83778" x="5924550" y="3187700"/>
          <p14:tracePt t="83794" x="6032500" y="3219450"/>
          <p14:tracePt t="83810" x="6178550" y="3251200"/>
          <p14:tracePt t="83827" x="6191250" y="3251200"/>
          <p14:tracePt t="83844" x="6191250" y="3200400"/>
          <p14:tracePt t="83860" x="6121400" y="3098800"/>
          <p14:tracePt t="83877" x="6013450" y="2940050"/>
          <p14:tracePt t="83894" x="5886450" y="2749550"/>
          <p14:tracePt t="83910" x="5740400" y="2533650"/>
          <p14:tracePt t="83927" x="5594350" y="2330450"/>
          <p14:tracePt t="83944" x="5416550" y="2165350"/>
          <p14:tracePt t="83960" x="5302250" y="2095500"/>
          <p14:tracePt t="83977" x="5264150" y="2076450"/>
          <p14:tracePt t="83979" x="5257800" y="2076450"/>
          <p14:tracePt t="84011" x="5257800" y="2070100"/>
          <p14:tracePt t="84083" x="5264150" y="2070100"/>
          <p14:tracePt t="84090" x="5276850" y="2076450"/>
          <p14:tracePt t="84098" x="5295900" y="2076450"/>
          <p14:tracePt t="84110" x="5314950" y="2082800"/>
          <p14:tracePt t="84127" x="5327650" y="2101850"/>
          <p14:tracePt t="84144" x="5334000" y="2120900"/>
          <p14:tracePt t="84160" x="5321300" y="2152650"/>
          <p14:tracePt t="84178" x="5207000" y="2209800"/>
          <p14:tracePt t="84194" x="5092700" y="2235200"/>
          <p14:tracePt t="84210" x="4953000" y="2235200"/>
          <p14:tracePt t="84227" x="4781550" y="2235200"/>
          <p14:tracePt t="84244" x="4622800" y="2235200"/>
          <p14:tracePt t="84260" x="4438650" y="2228850"/>
          <p14:tracePt t="84277" x="4267200" y="2228850"/>
          <p14:tracePt t="84294" x="4114800" y="2228850"/>
          <p14:tracePt t="84310" x="3981450" y="2235200"/>
          <p14:tracePt t="84327" x="3867150" y="2235200"/>
          <p14:tracePt t="84344" x="3784600" y="2235200"/>
          <p14:tracePt t="84360" x="3733800" y="2235200"/>
          <p14:tracePt t="84377" x="3721100" y="2235200"/>
          <p14:tracePt t="84410" x="3721100" y="2222500"/>
          <p14:tracePt t="84427" x="3727450" y="2197100"/>
          <p14:tracePt t="84444" x="3727450" y="2165350"/>
          <p14:tracePt t="84460" x="3727450" y="2095500"/>
          <p14:tracePt t="84477" x="3714750" y="2000250"/>
          <p14:tracePt t="84494" x="3676650" y="1866900"/>
          <p14:tracePt t="84511" x="3638550" y="1739900"/>
          <p14:tracePt t="84527" x="3613150" y="1695450"/>
          <p14:tracePt t="84544" x="3606800" y="1676400"/>
          <p14:tracePt t="84560" x="3606800" y="1670050"/>
          <p14:tracePt t="84577" x="3632200" y="1644650"/>
          <p14:tracePt t="84594" x="3689350" y="1625600"/>
          <p14:tracePt t="84595" x="3727450" y="1619250"/>
          <p14:tracePt t="84610" x="3803650" y="1612900"/>
          <p14:tracePt t="84627" x="3956050" y="1612900"/>
          <p14:tracePt t="84644" x="4178300" y="1612900"/>
          <p14:tracePt t="84660" x="4413250" y="1612900"/>
          <p14:tracePt t="84677" x="4629150" y="1612900"/>
          <p14:tracePt t="84694" x="4826000" y="1612900"/>
          <p14:tracePt t="84710" x="4997450" y="1612900"/>
          <p14:tracePt t="84727" x="5137150" y="1625600"/>
          <p14:tracePt t="84744" x="5251450" y="1625600"/>
          <p14:tracePt t="84760" x="5314950" y="1631950"/>
          <p14:tracePt t="84777" x="5340350" y="1638300"/>
          <p14:tracePt t="84810" x="5327650" y="1657350"/>
          <p14:tracePt t="84827" x="5302250" y="1714500"/>
          <p14:tracePt t="84844" x="5270500" y="1790700"/>
          <p14:tracePt t="84860" x="5238750" y="1892300"/>
          <p14:tracePt t="84877" x="5207000" y="1987550"/>
          <p14:tracePt t="84894" x="5187950" y="2063750"/>
          <p14:tracePt t="84910" x="5162550" y="2120900"/>
          <p14:tracePt t="84927" x="5137150" y="2165350"/>
          <p14:tracePt t="84944" x="5105400" y="2184400"/>
          <p14:tracePt t="84960" x="5073650" y="2197100"/>
          <p14:tracePt t="84977" x="5022850" y="2197100"/>
          <p14:tracePt t="84994" x="4883150" y="2197100"/>
          <p14:tracePt t="85010" x="4743450" y="2197100"/>
          <p14:tracePt t="85027" x="4565650" y="2178050"/>
          <p14:tracePt t="85044" x="4406900" y="2171700"/>
          <p14:tracePt t="85060" x="4248150" y="2171700"/>
          <p14:tracePt t="85077" x="4127500" y="2152650"/>
          <p14:tracePt t="85094" x="4025900" y="2139950"/>
          <p14:tracePt t="85110" x="3968750" y="2133600"/>
          <p14:tracePt t="85127" x="3924300" y="2133600"/>
          <p14:tracePt t="85144" x="3892550" y="2133600"/>
          <p14:tracePt t="85160" x="3873500" y="2133600"/>
          <p14:tracePt t="85162" x="3860800" y="2133600"/>
          <p14:tracePt t="85178" x="3841750" y="2133600"/>
          <p14:tracePt t="85194" x="3835400" y="2133600"/>
          <p14:tracePt t="85210" x="3835400" y="2139950"/>
          <p14:tracePt t="85275" x="3835400" y="2127250"/>
          <p14:tracePt t="85282" x="3822700" y="2120900"/>
          <p14:tracePt t="85294" x="3816350" y="2108200"/>
          <p14:tracePt t="85310" x="3810000" y="2082800"/>
          <p14:tracePt t="85327" x="3803650" y="2051050"/>
          <p14:tracePt t="85344" x="3790950" y="2006600"/>
          <p14:tracePt t="85360" x="3784600" y="1955800"/>
          <p14:tracePt t="85379" x="3765550" y="1911350"/>
          <p14:tracePt t="85396" x="3765550" y="1905000"/>
          <p14:tracePt t="85419" x="3765550" y="1898650"/>
          <p14:tracePt t="85434" x="3765550" y="1892300"/>
          <p14:tracePt t="85467" x="3759200" y="1892300"/>
          <p14:tracePt t="85475" x="3740150" y="1892300"/>
          <p14:tracePt t="85482" x="3727450" y="1905000"/>
          <p14:tracePt t="85494" x="3708400" y="1911350"/>
          <p14:tracePt t="85511" x="3695700" y="1930400"/>
          <p14:tracePt t="85528" x="3676650" y="1936750"/>
          <p14:tracePt t="85544" x="3657600" y="1936750"/>
          <p14:tracePt t="85560" x="3638550" y="1943100"/>
          <p14:tracePt t="85577" x="3619500" y="1943100"/>
          <p14:tracePt t="85610" x="3606800" y="1943100"/>
          <p14:tracePt t="85627" x="3600450" y="1943100"/>
          <p14:tracePt t="85644" x="3600450" y="1911350"/>
          <p14:tracePt t="85660" x="3600450" y="1885950"/>
          <p14:tracePt t="85677" x="3613150" y="1847850"/>
          <p14:tracePt t="85694" x="3657600" y="1822450"/>
          <p14:tracePt t="85710" x="3714750" y="1784350"/>
          <p14:tracePt t="85727" x="3816350" y="1752600"/>
          <p14:tracePt t="85744" x="3949700" y="1714500"/>
          <p14:tracePt t="85760" x="4114800" y="1670050"/>
          <p14:tracePt t="85778" x="4406900" y="1651000"/>
          <p14:tracePt t="85794" x="4508500" y="1644650"/>
          <p14:tracePt t="85810" x="4775200" y="1644650"/>
          <p14:tracePt t="85828" x="4959350" y="1670050"/>
          <p14:tracePt t="85844" x="5099050" y="1720850"/>
          <p14:tracePt t="85860" x="5111750" y="1727200"/>
          <p14:tracePt t="85894" x="5105400" y="1739900"/>
          <p14:tracePt t="85910" x="5086350" y="1739900"/>
          <p14:tracePt t="85927" x="5080000" y="1752600"/>
          <p14:tracePt t="85960" x="5080000" y="1765300"/>
          <p14:tracePt t="85977" x="5080000" y="1797050"/>
          <p14:tracePt t="85980" x="5080000" y="1822450"/>
          <p14:tracePt t="85994" x="5080000" y="1854200"/>
          <p14:tracePt t="86011" x="5080000" y="1968500"/>
          <p14:tracePt t="86027" x="5080000" y="2032000"/>
          <p14:tracePt t="86044" x="5080000" y="2089150"/>
          <p14:tracePt t="86061" x="5048250" y="2133600"/>
          <p14:tracePt t="86077" x="4972050" y="2165350"/>
          <p14:tracePt t="86094" x="4870450" y="2197100"/>
          <p14:tracePt t="86110" x="4699000" y="2222500"/>
          <p14:tracePt t="86127" x="4502150" y="2222500"/>
          <p14:tracePt t="86144" x="4298950" y="2222500"/>
          <p14:tracePt t="86160" x="4070350" y="2222500"/>
          <p14:tracePt t="86178" x="3714750" y="2222500"/>
          <p14:tracePt t="86194" x="3562350" y="2209800"/>
          <p14:tracePt t="86210" x="3498850" y="2184400"/>
          <p14:tracePt t="86227" x="3479800" y="2152650"/>
          <p14:tracePt t="86245" x="3524250" y="2108200"/>
          <p14:tracePt t="86260" x="3638550" y="2063750"/>
          <p14:tracePt t="86277" x="3784600" y="2019300"/>
          <p14:tracePt t="86294" x="3898900" y="1981200"/>
          <p14:tracePt t="86310" x="4000500" y="1955800"/>
          <p14:tracePt t="86327" x="4076700" y="1968500"/>
          <p14:tracePt t="86344" x="4152900" y="1993900"/>
          <p14:tracePt t="86360" x="4229100" y="2019300"/>
          <p14:tracePt t="86378" x="4406900" y="2076450"/>
          <p14:tracePt t="86394" x="4464050" y="2095500"/>
          <p14:tracePt t="86410" x="4622800" y="2146300"/>
          <p14:tracePt t="86427" x="4692650" y="2184400"/>
          <p14:tracePt t="86444" x="4781550" y="2247900"/>
          <p14:tracePt t="86460" x="4870450" y="2305050"/>
          <p14:tracePt t="86477" x="4965700" y="2368550"/>
          <p14:tracePt t="86494" x="5041900" y="2419350"/>
          <p14:tracePt t="86510" x="5099050" y="2432050"/>
          <p14:tracePt t="86527" x="5130800" y="2451100"/>
          <p14:tracePt t="86544" x="5156200" y="2476500"/>
          <p14:tracePt t="86560" x="5194300" y="2520950"/>
          <p14:tracePt t="86577" x="5264150" y="2578100"/>
          <p14:tracePt t="86578" x="5308600" y="2616200"/>
          <p14:tracePt t="86594" x="5353050" y="2654300"/>
          <p14:tracePt t="86610" x="5473700" y="2755900"/>
          <p14:tracePt t="86627" x="5575300" y="2825750"/>
          <p14:tracePt t="86644" x="5695950" y="2914650"/>
          <p14:tracePt t="86660" x="5816600" y="3022600"/>
          <p14:tracePt t="86677" x="5930900" y="3130550"/>
          <p14:tracePt t="86694" x="6013450" y="3213100"/>
          <p14:tracePt t="86710" x="6057900" y="3276600"/>
          <p14:tracePt t="86727" x="6096000" y="3346450"/>
          <p14:tracePt t="86744" x="6115050" y="3403600"/>
          <p14:tracePt t="86760" x="6134100" y="3467100"/>
          <p14:tracePt t="86778" x="6159500" y="3543300"/>
          <p14:tracePt t="86796" x="6165850" y="3568700"/>
          <p14:tracePt t="86810" x="6172200" y="3587750"/>
          <p14:tracePt t="86827" x="6172200" y="3594100"/>
          <p14:tracePt t="86877" x="6172200" y="3600450"/>
          <p14:tracePt t="87011" x="6165850" y="3600450"/>
          <p14:tracePt t="87099" x="6172200" y="3600450"/>
          <p14:tracePt t="87115" x="6178550" y="3600450"/>
          <p14:tracePt t="87123" x="6184900" y="3600450"/>
          <p14:tracePt t="87130" x="6191250" y="3600450"/>
          <p14:tracePt t="87144" x="6197600" y="3600450"/>
          <p14:tracePt t="87160" x="6223000" y="3600450"/>
          <p14:tracePt t="87177" x="6242050" y="3606800"/>
          <p14:tracePt t="87194" x="6273800" y="3632200"/>
          <p14:tracePt t="87210" x="6292850" y="3638550"/>
          <p14:tracePt t="87227" x="6305550" y="3638550"/>
          <p14:tracePt t="87403" x="6305550" y="3632200"/>
          <p14:tracePt t="87523" x="6286500" y="3632200"/>
          <p14:tracePt t="87530" x="6261100" y="3632200"/>
          <p14:tracePt t="87539" x="6223000" y="3632200"/>
          <p14:tracePt t="87546" x="6172200" y="3632200"/>
          <p14:tracePt t="87560" x="6121400" y="3632200"/>
          <p14:tracePt t="87578" x="5905500" y="3625850"/>
          <p14:tracePt t="87594" x="5746750" y="3625850"/>
          <p14:tracePt t="87610" x="5581650" y="3625850"/>
          <p14:tracePt t="87627" x="5416550" y="3625850"/>
          <p14:tracePt t="87644" x="5283200" y="3625850"/>
          <p14:tracePt t="87660" x="5156200" y="3625850"/>
          <p14:tracePt t="87677" x="5022850" y="3625850"/>
          <p14:tracePt t="87694" x="4883150" y="3625850"/>
          <p14:tracePt t="87710" x="4743450" y="3625850"/>
          <p14:tracePt t="87727" x="4578350" y="3625850"/>
          <p14:tracePt t="87744" x="4400550" y="3625850"/>
          <p14:tracePt t="87760" x="4229100" y="3625850"/>
          <p14:tracePt t="87779" x="4006850" y="3632200"/>
          <p14:tracePt t="87794" x="3835400" y="3632200"/>
          <p14:tracePt t="87811" x="3721100" y="3632200"/>
          <p14:tracePt t="87827" x="3632200" y="3632200"/>
          <p14:tracePt t="87844" x="3581400" y="3619500"/>
          <p14:tracePt t="87860" x="3543300" y="3619500"/>
          <p14:tracePt t="87877" x="3505200" y="3619500"/>
          <p14:tracePt t="87894" x="3492500" y="3619500"/>
          <p14:tracePt t="87910" x="3486150" y="3619500"/>
          <p14:tracePt t="88034" x="3492500" y="3619500"/>
          <p14:tracePt t="88075" x="3492500" y="3613150"/>
          <p14:tracePt t="88082" x="3492500" y="3600450"/>
          <p14:tracePt t="88094" x="3492500" y="3594100"/>
          <p14:tracePt t="88110" x="3505200" y="3581400"/>
          <p14:tracePt t="88127" x="3511550" y="3575050"/>
          <p14:tracePt t="88144" x="3517900" y="3575050"/>
          <p14:tracePt t="88160" x="3517900" y="3568700"/>
          <p14:tracePt t="88227" x="3524250" y="3568700"/>
          <p14:tracePt t="88243" x="3536950" y="3568700"/>
          <p14:tracePt t="88260" x="3549650" y="3581400"/>
          <p14:tracePt t="88277" x="3568700" y="3581400"/>
          <p14:tracePt t="88294" x="3581400" y="3581400"/>
          <p14:tracePt t="88310" x="3587750" y="3581400"/>
          <p14:tracePt t="88360" x="3556000" y="3600450"/>
          <p14:tracePt t="88378" x="3549650" y="3632200"/>
          <p14:tracePt t="88394" x="3549650" y="3644900"/>
          <p14:tracePt t="88410" x="3581400" y="3702050"/>
          <p14:tracePt t="88427" x="3619500" y="3727450"/>
          <p14:tracePt t="88444" x="3676650" y="3746500"/>
          <p14:tracePt t="88461" x="3740150" y="3752850"/>
          <p14:tracePt t="88477" x="3771900" y="3752850"/>
          <p14:tracePt t="88494" x="3778250" y="3752850"/>
          <p14:tracePt t="88510" x="3784600" y="3727450"/>
          <p14:tracePt t="88527" x="3784600" y="3689350"/>
          <p14:tracePt t="88544" x="3790950" y="3619500"/>
          <p14:tracePt t="88560" x="3822700" y="3517900"/>
          <p14:tracePt t="88577" x="3860800" y="3384550"/>
          <p14:tracePt t="88594" x="3905250" y="3124200"/>
          <p14:tracePt t="88611" x="3905250" y="2965450"/>
          <p14:tracePt t="88627" x="3898900" y="2876550"/>
          <p14:tracePt t="88644" x="3892550" y="2774950"/>
          <p14:tracePt t="88660" x="3835400" y="2641600"/>
          <p14:tracePt t="88677" x="3746500" y="2501900"/>
          <p14:tracePt t="88694" x="3683000" y="2400300"/>
          <p14:tracePt t="88710" x="3638550" y="2330450"/>
          <p14:tracePt t="88727" x="3619500" y="2279650"/>
          <p14:tracePt t="88744" x="3613150" y="2254250"/>
          <p14:tracePt t="88760" x="3613150" y="2247900"/>
          <p14:tracePt t="88794" x="3613150" y="2235200"/>
          <p14:tracePt t="89035" x="3613150" y="2228850"/>
          <p14:tracePt t="89475" x="3613150" y="2222500"/>
          <p14:tracePt t="89491" x="3619500" y="2222500"/>
          <p14:tracePt t="89498" x="3619500" y="2216150"/>
          <p14:tracePt t="89555" x="3613150" y="2209800"/>
          <p14:tracePt t="89562" x="3600450" y="2203450"/>
          <p14:tracePt t="89577" x="3587750" y="2197100"/>
          <p14:tracePt t="89594" x="3505200" y="2171700"/>
          <p14:tracePt t="89610" x="3435350" y="2146300"/>
          <p14:tracePt t="89627" x="3371850" y="2127250"/>
          <p14:tracePt t="89644" x="3346450" y="2114550"/>
          <p14:tracePt t="89660" x="3327400" y="2095500"/>
          <p14:tracePt t="89677" x="3321050" y="2076450"/>
          <p14:tracePt t="89694" x="3314700" y="2051050"/>
          <p14:tracePt t="89711" x="3308350" y="2032000"/>
          <p14:tracePt t="89727" x="3302000" y="2019300"/>
          <p14:tracePt t="89744" x="3295650" y="2000250"/>
          <p14:tracePt t="89761" x="3289300" y="1981200"/>
          <p14:tracePt t="89762" x="3282950" y="1974850"/>
          <p14:tracePt t="89777" x="3276600" y="1962150"/>
          <p14:tracePt t="89794" x="3276600" y="1949450"/>
          <p14:tracePt t="89810" x="3276600" y="1936750"/>
          <p14:tracePt t="89827" x="3276600" y="1924050"/>
          <p14:tracePt t="89844" x="3295650" y="1905000"/>
          <p14:tracePt t="89860" x="3321050" y="1885950"/>
          <p14:tracePt t="89877" x="3371850" y="1873250"/>
          <p14:tracePt t="89894" x="3416300" y="1873250"/>
          <p14:tracePt t="89910" x="3441700" y="1873250"/>
          <p14:tracePt t="89927" x="3448050" y="1905000"/>
          <p14:tracePt t="89944" x="3454400" y="1949450"/>
          <p14:tracePt t="89960" x="3441700" y="2000250"/>
          <p14:tracePt t="89977" x="3416300" y="2032000"/>
          <p14:tracePt t="89994" x="3384550" y="2057400"/>
          <p14:tracePt t="90098" x="3397250" y="2057400"/>
          <p14:tracePt t="90106" x="3409950" y="2051050"/>
          <p14:tracePt t="90114" x="3422650" y="2044700"/>
          <p14:tracePt t="90127" x="3435350" y="2032000"/>
          <p14:tracePt t="90144" x="3473450" y="2019300"/>
          <p14:tracePt t="90160" x="3511550" y="1993900"/>
          <p14:tracePt t="90178" x="3536950" y="1968500"/>
          <p14:tracePt t="90194" x="3536950" y="1955800"/>
          <p14:tracePt t="90211" x="3536950" y="1943100"/>
          <p14:tracePt t="90267" x="3536950" y="1955800"/>
          <p14:tracePt t="90277" x="3536950" y="1974850"/>
          <p14:tracePt t="90294" x="3543300" y="2000250"/>
          <p14:tracePt t="90310" x="3575050" y="2019300"/>
          <p14:tracePt t="90328" x="3613150" y="2032000"/>
          <p14:tracePt t="90344" x="3644900" y="2032000"/>
          <p14:tracePt t="90360" x="3676650" y="2032000"/>
          <p14:tracePt t="90378" x="3714750" y="2006600"/>
          <p14:tracePt t="90394" x="3721100" y="1981200"/>
          <p14:tracePt t="90411" x="3721100" y="1962150"/>
          <p14:tracePt t="90427" x="3721100" y="1949450"/>
          <p14:tracePt t="90506" x="3727450" y="1955800"/>
          <p14:tracePt t="90514" x="3746500" y="1962150"/>
          <p14:tracePt t="90523" x="3759200" y="1962150"/>
          <p14:tracePt t="90530" x="3771900" y="1968500"/>
          <p14:tracePt t="90544" x="3790950" y="1974850"/>
          <p14:tracePt t="90560" x="3841750" y="1974850"/>
          <p14:tracePt t="90578" x="3911600" y="1968500"/>
          <p14:tracePt t="90594" x="3937000" y="1949450"/>
          <p14:tracePt t="90610" x="3949700" y="1930400"/>
          <p14:tracePt t="90628" x="3949700" y="1892300"/>
          <p14:tracePt t="90644" x="3924300" y="1854200"/>
          <p14:tracePt t="90660" x="3860800" y="1847850"/>
          <p14:tracePt t="90677" x="3784600" y="1847850"/>
          <p14:tracePt t="90694" x="3714750" y="1866900"/>
          <p14:tracePt t="90710" x="3670300" y="1905000"/>
          <p14:tracePt t="90727" x="3619500" y="1943100"/>
          <p14:tracePt t="90744" x="3587750" y="1981200"/>
          <p14:tracePt t="90760" x="3575050" y="2012950"/>
          <p14:tracePt t="90777" x="3568700" y="2032000"/>
          <p14:tracePt t="90779" x="3562350" y="2032000"/>
          <p14:tracePt t="90794" x="3556000" y="2038350"/>
          <p14:tracePt t="90810" x="3556000" y="2044700"/>
          <p14:tracePt t="90843" x="3556000" y="2051050"/>
          <p14:tracePt t="90860" x="3556000" y="2057400"/>
          <p14:tracePt t="90877" x="3568700" y="2063750"/>
          <p14:tracePt t="90894" x="3581400" y="2063750"/>
          <p14:tracePt t="90971" x="3568700" y="2070100"/>
          <p14:tracePt t="90980" x="3530600" y="2076450"/>
          <p14:tracePt t="90986" x="3479800" y="2101850"/>
          <p14:tracePt t="90995" x="3397250" y="2127250"/>
          <p14:tracePt t="91010" x="3206750" y="2171700"/>
          <p14:tracePt t="91027" x="2971800" y="2209800"/>
          <p14:tracePt t="91044" x="2711450" y="2222500"/>
          <p14:tracePt t="91061" x="2463800" y="2241550"/>
          <p14:tracePt t="91078" x="2241550" y="2260600"/>
          <p14:tracePt t="91094" x="2076450" y="2254250"/>
          <p14:tracePt t="91111" x="1993900" y="2254250"/>
          <p14:tracePt t="91127" x="1987550" y="2247900"/>
          <p14:tracePt t="91144" x="2006600" y="2228850"/>
          <p14:tracePt t="91161" x="2063750" y="2197100"/>
          <p14:tracePt t="91178" x="2171700" y="2159000"/>
          <p14:tracePt t="91194" x="2216150" y="2139950"/>
          <p14:tracePt t="91210" x="2254250" y="2108200"/>
          <p14:tracePt t="91227" x="2260600" y="2089150"/>
          <p14:tracePt t="91244" x="2260600" y="2076450"/>
          <p14:tracePt t="91260" x="2247900" y="2076450"/>
          <p14:tracePt t="91277" x="2203450" y="2076450"/>
          <p14:tracePt t="91294" x="2159000" y="2095500"/>
          <p14:tracePt t="91310" x="2120900" y="2120900"/>
          <p14:tracePt t="91327" x="2101850" y="2152650"/>
          <p14:tracePt t="91344" x="2101850" y="2190750"/>
          <p14:tracePt t="91360" x="2120900" y="2216150"/>
          <p14:tracePt t="91378" x="2241550" y="2241550"/>
          <p14:tracePt t="91394" x="2336800" y="2241550"/>
          <p14:tracePt t="91410" x="2438400" y="2247900"/>
          <p14:tracePt t="91427" x="2489200" y="2247900"/>
          <p14:tracePt t="91444" x="2520950" y="2241550"/>
          <p14:tracePt t="92210" x="2520950" y="2235200"/>
          <p14:tracePt t="92219" x="2527300" y="2235200"/>
          <p14:tracePt t="92227" x="2527300" y="2228850"/>
          <p14:tracePt t="92244" x="2527300" y="2216150"/>
          <p14:tracePt t="92260" x="2533650" y="2209800"/>
          <p14:tracePt t="92499" x="2533650" y="2216150"/>
          <p14:tracePt t="92514" x="2533650" y="2222500"/>
          <p14:tracePt t="92523" x="2533650" y="2228850"/>
          <p14:tracePt t="92530" x="2533650" y="2247900"/>
          <p14:tracePt t="92544" x="2533650" y="2273300"/>
          <p14:tracePt t="92561" x="2559050" y="2349500"/>
          <p14:tracePt t="92562" x="2578100" y="2400300"/>
          <p14:tracePt t="92578" x="2616200" y="2501900"/>
          <p14:tracePt t="92594" x="2667000" y="2635250"/>
          <p14:tracePt t="92611" x="2717800" y="2736850"/>
          <p14:tracePt t="92627" x="2755900" y="2838450"/>
          <p14:tracePt t="92644" x="2794000" y="2933700"/>
          <p14:tracePt t="92660" x="2825750" y="3022600"/>
          <p14:tracePt t="92677" x="2851150" y="3098800"/>
          <p14:tracePt t="92694" x="2876550" y="3168650"/>
          <p14:tracePt t="92710" x="2882900" y="3206750"/>
          <p14:tracePt t="92728" x="2889250" y="3213100"/>
          <p14:tracePt t="92760" x="2889250" y="3225800"/>
          <p14:tracePt t="92778" x="2889250" y="3270250"/>
          <p14:tracePt t="92794" x="2889250" y="3289300"/>
          <p14:tracePt t="92810" x="2901950" y="3340100"/>
          <p14:tracePt t="92827" x="2914650" y="3359150"/>
          <p14:tracePt t="92844" x="2921000" y="3371850"/>
          <p14:tracePt t="92861" x="2933700" y="3390900"/>
          <p14:tracePt t="92877" x="2946400" y="3409950"/>
          <p14:tracePt t="92894" x="2978150" y="3429000"/>
          <p14:tracePt t="92910" x="3003550" y="3448050"/>
          <p14:tracePt t="92927" x="3028950" y="3467100"/>
          <p14:tracePt t="92944" x="3060700" y="3486150"/>
          <p14:tracePt t="92960" x="3092450" y="3498850"/>
          <p14:tracePt t="92977" x="3136900" y="3505200"/>
          <p14:tracePt t="92980" x="3155950" y="3505200"/>
          <p14:tracePt t="92994" x="3175000" y="3505200"/>
          <p14:tracePt t="93010" x="3238500" y="3511550"/>
          <p14:tracePt t="93027" x="3276600" y="3530600"/>
          <p14:tracePt t="93045" x="3302000" y="3536950"/>
          <p14:tracePt t="93060" x="3321050" y="3543300"/>
          <p14:tracePt t="93077" x="3327400" y="3543300"/>
          <p14:tracePt t="93094" x="3333750" y="3543300"/>
          <p14:tracePt t="93186" x="3346450" y="3543300"/>
          <p14:tracePt t="93202" x="3346450" y="3536950"/>
          <p14:tracePt t="93210" x="3346450" y="3530600"/>
          <p14:tracePt t="93242" x="3340100" y="3530600"/>
          <p14:tracePt t="93259" x="3333750" y="3530600"/>
          <p14:tracePt t="93277" x="3270250" y="3530600"/>
          <p14:tracePt t="93294" x="3149600" y="3530600"/>
          <p14:tracePt t="93310" x="3003550" y="3530600"/>
          <p14:tracePt t="93327" x="2832100" y="3524250"/>
          <p14:tracePt t="93344" x="2647950" y="3524250"/>
          <p14:tracePt t="93360" x="2451100" y="3524250"/>
          <p14:tracePt t="93377" x="2260600" y="3524250"/>
          <p14:tracePt t="93394" x="2051050" y="3524250"/>
          <p14:tracePt t="93410" x="1949450" y="3517900"/>
          <p14:tracePt t="93427" x="1936750" y="3505200"/>
          <p14:tracePt t="93444" x="1924050" y="3498850"/>
          <p14:tracePt t="93610" x="1924050" y="3492500"/>
          <p14:tracePt t="93627" x="1924050" y="3467100"/>
          <p14:tracePt t="93644" x="1936750" y="3454400"/>
          <p14:tracePt t="93660" x="2000250" y="3454400"/>
          <p14:tracePt t="93677" x="2057400" y="3467100"/>
          <p14:tracePt t="93694" x="2070100" y="3473450"/>
          <p14:tracePt t="93744" x="2095500" y="3486150"/>
          <p14:tracePt t="93760" x="2235200" y="3517900"/>
          <p14:tracePt t="93777" x="2343150" y="3517900"/>
          <p14:tracePt t="93794" x="2476500" y="3511550"/>
          <p14:tracePt t="93810" x="2603500" y="3511550"/>
          <p14:tracePt t="93827" x="2787650" y="3511550"/>
          <p14:tracePt t="93844" x="3003550" y="3511550"/>
          <p14:tracePt t="93860" x="3168650" y="3492500"/>
          <p14:tracePt t="93877" x="3295650" y="3467100"/>
          <p14:tracePt t="93894" x="3371850" y="3454400"/>
          <p14:tracePt t="93910" x="3403600" y="3448050"/>
          <p14:tracePt t="93962" x="3390900" y="3448050"/>
          <p14:tracePt t="93977" x="3378200" y="3448050"/>
          <p14:tracePt t="93994" x="3352800" y="3435350"/>
          <p14:tracePt t="94010" x="3346450" y="3429000"/>
          <p14:tracePt t="94027" x="3340100" y="3429000"/>
          <p14:tracePt t="94044" x="3333750" y="3422650"/>
          <p14:tracePt t="94060" x="3327400" y="3416300"/>
          <p14:tracePt t="94122" x="3321050" y="3416300"/>
          <p14:tracePt t="94131" x="3308350" y="3416300"/>
          <p14:tracePt t="94144" x="3302000" y="3416300"/>
          <p14:tracePt t="94160" x="3282950" y="3416300"/>
          <p14:tracePt t="94177" x="3270250" y="3416300"/>
          <p14:tracePt t="94179" x="3263900" y="3416300"/>
          <p14:tracePt t="94195" x="3263900" y="3409950"/>
          <p14:tracePt t="94210" x="3263900" y="3384550"/>
          <p14:tracePt t="94227" x="3263900" y="3314700"/>
          <p14:tracePt t="94244" x="3251200" y="3206750"/>
          <p14:tracePt t="94260" x="3219450" y="3041650"/>
          <p14:tracePt t="94277" x="3155950" y="2819400"/>
          <p14:tracePt t="94294" x="3041650" y="2571750"/>
          <p14:tracePt t="94310" x="2952750" y="2324100"/>
          <p14:tracePt t="94327" x="2870200" y="2089150"/>
          <p14:tracePt t="94345" x="2838450" y="1911350"/>
          <p14:tracePt t="94360" x="2832100" y="1797050"/>
          <p14:tracePt t="94362" x="2838450" y="1752600"/>
          <p14:tracePt t="94378" x="2819400" y="1689100"/>
          <p14:tracePt t="94394" x="2825750" y="1651000"/>
          <p14:tracePt t="94411" x="2832100" y="1644650"/>
          <p14:tracePt t="94427" x="2870200" y="1644650"/>
          <p14:tracePt t="94444" x="2927350" y="1644650"/>
          <p14:tracePt t="94460" x="2990850" y="1644650"/>
          <p14:tracePt t="94477" x="3060700" y="1644650"/>
          <p14:tracePt t="94494" x="3117850" y="1644650"/>
          <p14:tracePt t="94510" x="3155950" y="1644650"/>
          <p14:tracePt t="94528" x="3181350" y="1644650"/>
          <p14:tracePt t="94544" x="3200400" y="1638300"/>
          <p14:tracePt t="94906" x="3200400" y="1631950"/>
          <p14:tracePt t="95324" x="3200400" y="1638300"/>
          <p14:tracePt t="95363" x="3206750" y="1638300"/>
          <p14:tracePt t="95370" x="3225800" y="1638300"/>
          <p14:tracePt t="95378" x="3232150" y="1638300"/>
          <p14:tracePt t="95394" x="3244850" y="1638300"/>
          <p14:tracePt t="95427" x="3238500" y="1638300"/>
          <p14:tracePt t="95434" x="3232150" y="1638300"/>
          <p14:tracePt t="95443" x="3225800" y="1638300"/>
          <p14:tracePt t="95460" x="3219450" y="1631950"/>
          <p14:tracePt t="95477" x="3213100" y="1631950"/>
          <p14:tracePt t="95494" x="3200400" y="1631950"/>
          <p14:tracePt t="95510" x="3175000" y="1631950"/>
          <p14:tracePt t="95527" x="3162300" y="1631950"/>
          <p14:tracePt t="95544" x="3149600" y="1631950"/>
          <p14:tracePt t="95561" x="3143250" y="1631950"/>
          <p14:tracePt t="95577" x="3124200" y="1631950"/>
          <p14:tracePt t="95594" x="3124200" y="1644650"/>
          <p14:tracePt t="95610" x="3124200" y="1670050"/>
          <p14:tracePt t="95627" x="3124200" y="1676400"/>
          <p14:tracePt t="95644" x="3130550" y="1682750"/>
          <p14:tracePt t="95677" x="3136900" y="1682750"/>
          <p14:tracePt t="95710" x="3136900" y="1689100"/>
          <p14:tracePt t="95727" x="3124200" y="1689100"/>
          <p14:tracePt t="95760" x="3111500" y="1689100"/>
          <p14:tracePt t="95778" x="3086100" y="1695450"/>
          <p14:tracePt t="95794" x="3067050" y="1701800"/>
          <p14:tracePt t="95810" x="3060700" y="1701800"/>
          <p14:tracePt t="95827" x="3048000" y="1701800"/>
          <p14:tracePt t="95844" x="3022600" y="1714500"/>
          <p14:tracePt t="95860" x="2978150" y="1714500"/>
          <p14:tracePt t="95877" x="2908300" y="1720850"/>
          <p14:tracePt t="95894" x="2832100" y="1727200"/>
          <p14:tracePt t="95910" x="2736850" y="1739900"/>
          <p14:tracePt t="95927" x="2628900" y="1746250"/>
          <p14:tracePt t="95944" x="2489200" y="1752600"/>
          <p14:tracePt t="95960" x="2324100" y="1752600"/>
          <p14:tracePt t="95977" x="2178050" y="1752600"/>
          <p14:tracePt t="95981" x="2120900" y="1752600"/>
          <p14:tracePt t="95994" x="2057400" y="1746250"/>
          <p14:tracePt t="96010" x="2025650" y="1733550"/>
          <p14:tracePt t="96027" x="1993900" y="1708150"/>
          <p14:tracePt t="96045" x="1981200" y="1670050"/>
          <p14:tracePt t="96061" x="1968500" y="1631950"/>
          <p14:tracePt t="96077" x="1968500" y="1581150"/>
          <p14:tracePt t="96094" x="1968500" y="1536700"/>
          <p14:tracePt t="96110" x="1981200" y="1485900"/>
          <p14:tracePt t="96128" x="1993900" y="1428750"/>
          <p14:tracePt t="96145" x="2025650" y="1384300"/>
          <p14:tracePt t="96160" x="2095500" y="1358900"/>
          <p14:tracePt t="96162" x="2139950" y="1339850"/>
          <p14:tracePt t="96178" x="2178050" y="1320800"/>
          <p14:tracePt t="96194" x="2362200" y="1282700"/>
          <p14:tracePt t="96210" x="2482850" y="1282700"/>
          <p14:tracePt t="96227" x="2590800" y="1282700"/>
          <p14:tracePt t="96244" x="2679700" y="1289050"/>
          <p14:tracePt t="96260" x="2749550" y="1314450"/>
          <p14:tracePt t="96277" x="2774950" y="1333500"/>
          <p14:tracePt t="96294" x="2781300" y="1358900"/>
          <p14:tracePt t="96311" x="2781300" y="1384300"/>
          <p14:tracePt t="96327" x="2755900" y="1428750"/>
          <p14:tracePt t="96344" x="2730500" y="1460500"/>
          <p14:tracePt t="96360" x="2724150" y="1498600"/>
          <p14:tracePt t="96362" x="2724150" y="1524000"/>
          <p14:tracePt t="96378" x="2724150" y="1593850"/>
          <p14:tracePt t="96394" x="2730500" y="1638300"/>
          <p14:tracePt t="96411" x="2825750" y="1879600"/>
          <p14:tracePt t="96427" x="2901950" y="2159000"/>
          <p14:tracePt t="96444" x="2971800" y="2432050"/>
          <p14:tracePt t="96461" x="3048000" y="2635250"/>
          <p14:tracePt t="96477" x="3086100" y="2787650"/>
          <p14:tracePt t="96494" x="3086100" y="2908300"/>
          <p14:tracePt t="96510" x="3067050" y="3009900"/>
          <p14:tracePt t="96528" x="3041650" y="3073400"/>
          <p14:tracePt t="96544" x="3028950" y="3111500"/>
          <p14:tracePt t="96560" x="3009900" y="3143250"/>
          <p14:tracePt t="96578" x="2997200" y="3175000"/>
          <p14:tracePt t="96594" x="2997200" y="3187700"/>
          <p14:tracePt t="96610" x="3003550" y="3200400"/>
          <p14:tracePt t="96627" x="3009900" y="3219450"/>
          <p14:tracePt t="96644" x="3022600" y="3251200"/>
          <p14:tracePt t="96661" x="3022600" y="3276600"/>
          <p14:tracePt t="96678" x="3022600" y="3295650"/>
          <p14:tracePt t="96694" x="3016250" y="3308350"/>
          <p14:tracePt t="96710" x="3009900" y="3314700"/>
          <p14:tracePt t="96727" x="2997200" y="3321050"/>
          <p14:tracePt t="96760" x="2990850" y="3327400"/>
          <p14:tracePt t="96778" x="2990850" y="3340100"/>
          <p14:tracePt t="96794" x="2990850" y="3365500"/>
          <p14:tracePt t="96810" x="2978150" y="3390900"/>
          <p14:tracePt t="96827" x="2971800" y="3422650"/>
          <p14:tracePt t="96844" x="2959100" y="3435350"/>
          <p14:tracePt t="96860" x="2946400" y="3448050"/>
          <p14:tracePt t="96877" x="2914650" y="3460750"/>
          <p14:tracePt t="96894" x="2851150" y="3473450"/>
          <p14:tracePt t="96911" x="2736850" y="3498850"/>
          <p14:tracePt t="96927" x="2603500" y="3517900"/>
          <p14:tracePt t="96944" x="2451100" y="3549650"/>
          <p14:tracePt t="96960" x="2286000" y="3556000"/>
          <p14:tracePt t="96978" x="2076450" y="3556000"/>
          <p14:tracePt t="96980" x="1968500" y="3556000"/>
          <p14:tracePt t="96994" x="1765300" y="3556000"/>
          <p14:tracePt t="97010" x="1549400" y="3556000"/>
          <p14:tracePt t="97027" x="1397000" y="3556000"/>
          <p14:tracePt t="97044" x="1314450" y="3556000"/>
          <p14:tracePt t="97061" x="1270000" y="3556000"/>
          <p14:tracePt t="97077" x="1257300" y="3562350"/>
          <p14:tracePt t="97128" x="1270000" y="3556000"/>
          <p14:tracePt t="97144" x="1295400" y="3556000"/>
          <p14:tracePt t="97161" x="1320800" y="3556000"/>
          <p14:tracePt t="97177" x="1358900" y="3556000"/>
          <p14:tracePt t="97179" x="1390650" y="3556000"/>
          <p14:tracePt t="97194" x="1441450" y="3556000"/>
          <p14:tracePt t="97211" x="1473200" y="3556000"/>
          <p14:tracePt t="97228" x="1485900" y="3556000"/>
          <p14:tracePt t="97298" x="1473200" y="3556000"/>
          <p14:tracePt t="97307" x="1460500" y="3556000"/>
          <p14:tracePt t="97314" x="1441450" y="3556000"/>
          <p14:tracePt t="97327" x="1422400" y="3556000"/>
          <p14:tracePt t="97344" x="1358900" y="3556000"/>
          <p14:tracePt t="97360" x="1301750" y="3556000"/>
          <p14:tracePt t="97379" x="1225550" y="3556000"/>
          <p14:tracePt t="97394" x="1193800" y="3556000"/>
          <p14:tracePt t="97411" x="1187450" y="3556000"/>
          <p14:tracePt t="97507" x="1193800" y="3556000"/>
          <p14:tracePt t="97522" x="1200150" y="3556000"/>
          <p14:tracePt t="97714" x="1200150" y="3549650"/>
          <p14:tracePt t="97723" x="1193800" y="3543300"/>
          <p14:tracePt t="97730" x="1187450" y="3536950"/>
          <p14:tracePt t="97744" x="1181100" y="3530600"/>
          <p14:tracePt t="97761" x="1174750" y="3511550"/>
          <p14:tracePt t="97779" x="1174750" y="3479800"/>
          <p14:tracePt t="97794" x="1174750" y="3454400"/>
          <p14:tracePt t="97811" x="1174750" y="3429000"/>
          <p14:tracePt t="97827" x="1206500" y="3403600"/>
          <p14:tracePt t="97844" x="1238250" y="3384550"/>
          <p14:tracePt t="97861" x="1257300" y="3371850"/>
          <p14:tracePt t="97877" x="1257300" y="3352800"/>
          <p14:tracePt t="97894" x="1257300" y="3340100"/>
          <p14:tracePt t="97911" x="1263650" y="3333750"/>
          <p14:tracePt t="97927" x="1327150" y="3333750"/>
          <p14:tracePt t="97944" x="1397000" y="3333750"/>
          <p14:tracePt t="97960" x="1441450" y="3333750"/>
          <p14:tracePt t="97978" x="1466850" y="3333750"/>
          <p14:tracePt t="97980" x="1473200" y="3346450"/>
          <p14:tracePt t="97994" x="1517650" y="3390900"/>
          <p14:tracePt t="98010" x="1574800" y="3435350"/>
          <p14:tracePt t="98027" x="1638300" y="3473450"/>
          <p14:tracePt t="98044" x="1701800" y="3492500"/>
          <p14:tracePt t="98060" x="1746250" y="3511550"/>
          <p14:tracePt t="98077" x="1765300" y="3517900"/>
          <p14:tracePt t="98131" x="1752600" y="3517900"/>
          <p14:tracePt t="98144" x="1746250" y="3524250"/>
          <p14:tracePt t="98161" x="1720850" y="3524250"/>
          <p14:tracePt t="98178" x="1689100" y="3524250"/>
          <p14:tracePt t="98194" x="1670050" y="3524250"/>
          <p14:tracePt t="98210" x="1651000" y="3524250"/>
          <p14:tracePt t="98227" x="1631950" y="3530600"/>
          <p14:tracePt t="98244" x="1625600" y="3536950"/>
          <p14:tracePt t="98278" x="1619250" y="3536950"/>
          <p14:tracePt t="98294" x="1606550" y="3536950"/>
          <p14:tracePt t="98311" x="1587500" y="3524250"/>
          <p14:tracePt t="98327" x="1555750" y="3498850"/>
          <p14:tracePt t="98344" x="1536700" y="3473450"/>
          <p14:tracePt t="98360" x="1511300" y="3454400"/>
          <p14:tracePt t="98378" x="1492250" y="3429000"/>
          <p14:tracePt t="98394" x="1485900" y="3416300"/>
          <p14:tracePt t="98410" x="1479550" y="3409950"/>
          <p14:tracePt t="98444" x="1479550" y="3403600"/>
          <p14:tracePt t="98460" x="1479550" y="3397250"/>
          <p14:tracePt t="98477" x="1504950" y="3397250"/>
          <p14:tracePt t="98494" x="1581150" y="3397250"/>
          <p14:tracePt t="98511" x="1695450" y="3397250"/>
          <p14:tracePt t="98527" x="1873250" y="3397250"/>
          <p14:tracePt t="98544" x="2101850" y="3397250"/>
          <p14:tracePt t="98560" x="2381250" y="3429000"/>
          <p14:tracePt t="98577" x="2679700" y="3492500"/>
          <p14:tracePt t="98595" x="3111500" y="3594100"/>
          <p14:tracePt t="98610" x="3378200" y="3625850"/>
          <p14:tracePt t="98627" x="3581400" y="3638550"/>
          <p14:tracePt t="98644" x="3683000" y="3638550"/>
          <p14:tracePt t="98660" x="3695700" y="3632200"/>
          <p14:tracePt t="98677" x="3695700" y="3625850"/>
          <p14:tracePt t="98694" x="3670300" y="3625850"/>
          <p14:tracePt t="98710" x="3632200" y="3625850"/>
          <p14:tracePt t="98727" x="3600450" y="3625850"/>
          <p14:tracePt t="98744" x="3587750" y="3625850"/>
          <p14:tracePt t="98760" x="3562350" y="3625850"/>
          <p14:tracePt t="98778" x="3441700" y="3625850"/>
          <p14:tracePt t="98794" x="3308350" y="3619500"/>
          <p14:tracePt t="98811" x="3155950" y="3619500"/>
          <p14:tracePt t="98827" x="2990850" y="3619500"/>
          <p14:tracePt t="98844" x="2781300" y="3619500"/>
          <p14:tracePt t="98861" x="2508250" y="3619500"/>
          <p14:tracePt t="98877" x="2228850" y="3619500"/>
          <p14:tracePt t="98894" x="1936750" y="3619500"/>
          <p14:tracePt t="98911" x="1670050" y="3619500"/>
          <p14:tracePt t="98928" x="1435100" y="3606800"/>
          <p14:tracePt t="98944" x="1225550" y="3587750"/>
          <p14:tracePt t="98961" x="1035050" y="3556000"/>
          <p14:tracePt t="98977" x="920750" y="3543300"/>
          <p14:tracePt t="98980" x="901700" y="3536950"/>
          <p14:tracePt t="98994" x="895350" y="3536950"/>
          <p14:tracePt t="99010" x="908050" y="3536950"/>
          <p14:tracePt t="99027" x="946150" y="3536950"/>
          <p14:tracePt t="99044" x="1009650" y="3536950"/>
          <p14:tracePt t="99060" x="1047750" y="3536950"/>
          <p14:tracePt t="99077" x="1060450" y="3536950"/>
          <p14:tracePt t="99127" x="1054100" y="3536950"/>
          <p14:tracePt t="99144" x="1047750" y="3530600"/>
          <p14:tracePt t="99160" x="1041400" y="3530600"/>
          <p14:tracePt t="99235" x="1047750" y="3530600"/>
          <p14:tracePt t="99243" x="1079500" y="3530600"/>
          <p14:tracePt t="99260" x="1155700" y="3530600"/>
          <p14:tracePt t="99277" x="1225550" y="3530600"/>
          <p14:tracePt t="99294" x="1276350" y="3511550"/>
          <p14:tracePt t="99310" x="1295400" y="3505200"/>
          <p14:tracePt t="99327" x="1301750" y="3505200"/>
          <p14:tracePt t="99378" x="1314450" y="3505200"/>
          <p14:tracePt t="99394" x="1358900" y="3505200"/>
          <p14:tracePt t="99410" x="1403350" y="3505200"/>
          <p14:tracePt t="99427" x="1473200" y="3505200"/>
          <p14:tracePt t="99444" x="1574800" y="3505200"/>
          <p14:tracePt t="99461" x="1701800" y="3505200"/>
          <p14:tracePt t="99477" x="1835150" y="3505200"/>
          <p14:tracePt t="99494" x="1955800" y="3505200"/>
          <p14:tracePt t="99511" x="2057400" y="3505200"/>
          <p14:tracePt t="99527" x="2159000" y="3505200"/>
          <p14:tracePt t="99544" x="2254250" y="3505200"/>
          <p14:tracePt t="99560" x="2362200" y="3505200"/>
          <p14:tracePt t="99578" x="2463800" y="3505200"/>
          <p14:tracePt t="99579" x="2501900" y="3505200"/>
          <p14:tracePt t="99594" x="2571750" y="3505200"/>
          <p14:tracePt t="99611" x="2628900" y="3505200"/>
          <p14:tracePt t="99627" x="2667000" y="3498850"/>
          <p14:tracePt t="99644" x="2692400" y="3486150"/>
          <p14:tracePt t="99694" x="2686050" y="3486150"/>
          <p14:tracePt t="99710" x="2616200" y="3486150"/>
          <p14:tracePt t="99727" x="2540000" y="3486150"/>
          <p14:tracePt t="99744" x="2457450" y="3486150"/>
          <p14:tracePt t="99760" x="2381250" y="3479800"/>
          <p14:tracePt t="99777" x="2317750" y="3479800"/>
          <p14:tracePt t="99779" x="2286000" y="3479800"/>
          <p14:tracePt t="99795" x="2222500" y="3479800"/>
          <p14:tracePt t="99810" x="2165350" y="3479800"/>
          <p14:tracePt t="99827" x="2114550" y="3479800"/>
          <p14:tracePt t="99844" x="2063750" y="3479800"/>
          <p14:tracePt t="99861" x="2000250" y="3460750"/>
          <p14:tracePt t="99877" x="1943100" y="3435350"/>
          <p14:tracePt t="99894" x="1860550" y="3409950"/>
          <p14:tracePt t="99911" x="1778000" y="3378200"/>
          <p14:tracePt t="99927" x="1676400" y="3346450"/>
          <p14:tracePt t="99945" x="1568450" y="3302000"/>
          <p14:tracePt t="99947" x="1504950" y="3282950"/>
          <p14:tracePt t="99960" x="1441450" y="3263900"/>
          <p14:tracePt t="99978" x="1295400" y="3206750"/>
          <p14:tracePt t="99994" x="1231900" y="3168650"/>
          <p14:tracePt t="100011" x="1193800" y="3136900"/>
          <p14:tracePt t="100027" x="1181100" y="3086100"/>
          <p14:tracePt t="100044" x="1168400" y="3041650"/>
          <p14:tracePt t="100061" x="1162050" y="3009900"/>
          <p14:tracePt t="100077" x="1155700" y="2990850"/>
          <p14:tracePt t="100094" x="1162050" y="2978150"/>
          <p14:tracePt t="100110" x="1200150" y="2952750"/>
          <p14:tracePt t="100127" x="1244600" y="2921000"/>
          <p14:tracePt t="100144" x="1282700" y="2895600"/>
          <p14:tracePt t="100161" x="1295400" y="2882900"/>
          <p14:tracePt t="100194" x="1289050" y="2933700"/>
          <p14:tracePt t="100210" x="1282700" y="3041650"/>
          <p14:tracePt t="100227" x="1270000" y="3175000"/>
          <p14:tracePt t="100245" x="1263650" y="3289300"/>
          <p14:tracePt t="100260" x="1301750" y="3403600"/>
          <p14:tracePt t="100277" x="1314450" y="3467100"/>
          <p14:tracePt t="100294" x="1327150" y="3498850"/>
          <p14:tracePt t="100310" x="1333500" y="3498850"/>
          <p14:tracePt t="100327" x="1333500" y="3486150"/>
          <p14:tracePt t="100344" x="1333500" y="3416300"/>
          <p14:tracePt t="100361" x="1333500" y="3321050"/>
          <p14:tracePt t="100377" x="1320800" y="3219450"/>
          <p14:tracePt t="100379" x="1327150" y="3168650"/>
          <p14:tracePt t="100394" x="1320800" y="3111500"/>
          <p14:tracePt t="100410" x="1301750" y="3067050"/>
          <p14:tracePt t="100427" x="1276350" y="3041650"/>
          <p14:tracePt t="100444" x="1257300" y="3035300"/>
          <p14:tracePt t="100460" x="1238250" y="3035300"/>
          <p14:tracePt t="100477" x="1219200" y="3048000"/>
          <p14:tracePt t="100494" x="1206500" y="3073400"/>
          <p14:tracePt t="100510" x="1181100" y="3079750"/>
          <p14:tracePt t="100527" x="1130300" y="3079750"/>
          <p14:tracePt t="100544" x="1060450" y="3079750"/>
          <p14:tracePt t="100560" x="965200" y="3048000"/>
          <p14:tracePt t="100577" x="863600" y="3016250"/>
          <p14:tracePt t="100594" x="698500" y="2978150"/>
          <p14:tracePt t="100611" x="590550" y="2965450"/>
          <p14:tracePt t="100627" x="450850" y="2927350"/>
          <p14:tracePt t="100644" x="342900" y="2895600"/>
          <p14:tracePt t="100661" x="241300" y="2857500"/>
          <p14:tracePt t="100678" x="171450" y="2832100"/>
          <p14:tracePt t="100694" x="152400" y="2819400"/>
          <p14:tracePt t="100711" x="152400" y="2800350"/>
          <p14:tracePt t="100728" x="190500" y="2774950"/>
          <p14:tracePt t="100744" x="228600" y="2749550"/>
          <p14:tracePt t="100760" x="228600" y="2736850"/>
          <p14:tracePt t="100778" x="133350" y="2736850"/>
          <p14:tracePt t="100795" x="31750" y="2736850"/>
          <p14:tracePt t="100894" x="107950" y="2832100"/>
          <p14:tracePt t="100910" x="215900" y="2825750"/>
          <p14:tracePt t="100927" x="247650" y="2813050"/>
          <p14:tracePt t="100960" x="241300" y="2813050"/>
          <p14:tracePt t="100977" x="190500" y="2819400"/>
          <p14:tracePt t="100994" x="127000" y="2863850"/>
          <p14:tracePt t="101010" x="120650" y="2889250"/>
          <p14:tracePt t="101027" x="120650" y="2921000"/>
          <p14:tracePt t="101044" x="139700" y="2946400"/>
          <p14:tracePt t="101061" x="177800" y="2965450"/>
          <p14:tracePt t="101077" x="260350" y="2984500"/>
          <p14:tracePt t="101094" x="330200" y="2984500"/>
          <p14:tracePt t="101110" x="374650" y="2984500"/>
          <p14:tracePt t="101127" x="406400" y="2984500"/>
          <p14:tracePt t="101144" x="419100" y="2984500"/>
          <p14:tracePt t="101177" x="419100" y="2990850"/>
          <p14:tracePt t="101227" x="419100" y="2984500"/>
          <p14:tracePt t="101244" x="431800" y="2965450"/>
          <p14:tracePt t="101260" x="463550" y="2927350"/>
          <p14:tracePt t="101277" x="533400" y="2876550"/>
          <p14:tracePt t="101294" x="660400" y="2781300"/>
          <p14:tracePt t="101310" x="831850" y="2647950"/>
          <p14:tracePt t="101327" x="1028700" y="2501900"/>
          <p14:tracePt t="101344" x="1225550" y="2355850"/>
          <p14:tracePt t="101361" x="1365250" y="2266950"/>
          <p14:tracePt t="101377" x="1460500" y="2228850"/>
          <p14:tracePt t="101379" x="1492250" y="2209800"/>
          <p14:tracePt t="101394" x="1536700" y="2184400"/>
          <p14:tracePt t="101411" x="1549400" y="2171700"/>
          <p14:tracePt t="101427" x="1536700" y="2146300"/>
          <p14:tracePt t="101444" x="1524000" y="2114550"/>
          <p14:tracePt t="101460" x="1498600" y="2082800"/>
          <p14:tracePt t="101478" x="1479550" y="2051050"/>
          <p14:tracePt t="101494" x="1466850" y="2032000"/>
          <p14:tracePt t="101510" x="1466850" y="2025650"/>
          <p14:tracePt t="101527" x="1460500" y="2019300"/>
          <p14:tracePt t="101545" x="1460500" y="2012950"/>
          <p14:tracePt t="101560" x="1460500" y="2006600"/>
          <p14:tracePt t="101626" x="1447800" y="2012950"/>
          <p14:tracePt t="101644" x="1397000" y="2108200"/>
          <p14:tracePt t="101660" x="1308100" y="2247900"/>
          <p14:tracePt t="101677" x="1174750" y="2451100"/>
          <p14:tracePt t="101694" x="977900" y="2660650"/>
          <p14:tracePt t="101711" x="781050" y="2889250"/>
          <p14:tracePt t="101727" x="609600" y="3079750"/>
          <p14:tracePt t="101744" x="495300" y="3168650"/>
          <p14:tracePt t="101760" x="431800" y="3200400"/>
          <p14:tracePt t="101777" x="406400" y="3206750"/>
          <p14:tracePt t="101795" x="406400" y="3187700"/>
          <p14:tracePt t="101811" x="406400" y="3086100"/>
          <p14:tracePt t="101827" x="425450" y="2933700"/>
          <p14:tracePt t="101844" x="463550" y="2743200"/>
          <p14:tracePt t="101861" x="482600" y="2571750"/>
          <p14:tracePt t="101877" x="501650" y="2444750"/>
          <p14:tracePt t="101894" x="495300" y="2317750"/>
          <p14:tracePt t="101911" x="463550" y="2184400"/>
          <p14:tracePt t="101927" x="457200" y="2063750"/>
          <p14:tracePt t="101944" x="419100" y="1968500"/>
          <p14:tracePt t="101948" x="412750" y="1936750"/>
          <p14:tracePt t="101960" x="412750" y="1905000"/>
          <p14:tracePt t="101978" x="400050" y="1854200"/>
          <p14:tracePt t="101994" x="400050" y="1847850"/>
          <p14:tracePt t="102027" x="406400" y="1860550"/>
          <p14:tracePt t="102044" x="476250" y="1974850"/>
          <p14:tracePt t="102060" x="584200" y="2139950"/>
          <p14:tracePt t="102077" x="762000" y="2413000"/>
          <p14:tracePt t="102094" x="946150" y="2686050"/>
          <p14:tracePt t="102110" x="1104900" y="2921000"/>
          <p14:tracePt t="102127" x="1219200" y="3073400"/>
          <p14:tracePt t="102144" x="1282700" y="3162300"/>
          <p14:tracePt t="102161" x="1301750" y="3200400"/>
          <p14:tracePt t="102177" x="1301750" y="3206750"/>
          <p14:tracePt t="102227" x="1301750" y="3194050"/>
          <p14:tracePt t="102244" x="1308100" y="3187700"/>
          <p14:tracePt t="102260" x="1308100" y="3181350"/>
          <p14:tracePt t="102294" x="1308100" y="3175000"/>
          <p14:tracePt t="102328" x="1314450" y="3175000"/>
          <p14:tracePt t="102652" x="1314450" y="3168650"/>
          <p14:tracePt t="103018" x="1314450" y="3162300"/>
          <p14:tracePt t="103034" x="1314450" y="3155950"/>
          <p14:tracePt t="103043" x="1314450" y="3149600"/>
          <p14:tracePt t="103060" x="1314450" y="3136900"/>
          <p14:tracePt t="103187" x="1314450" y="3130550"/>
          <p14:tracePt t="103195" x="1308100" y="3130550"/>
          <p14:tracePt t="103322" x="1301750" y="3130550"/>
          <p14:tracePt t="103330" x="1289050" y="3130550"/>
          <p14:tracePt t="103339" x="1270000" y="3124200"/>
          <p14:tracePt t="103346" x="1270000" y="3117850"/>
          <p14:tracePt t="103360" x="1257300" y="3117850"/>
          <p14:tracePt t="103378" x="1212850" y="3117850"/>
          <p14:tracePt t="103394" x="1193800" y="3117850"/>
          <p14:tracePt t="103483" x="1187450" y="3117850"/>
          <p14:tracePt t="103491" x="1181100" y="3136900"/>
          <p14:tracePt t="103498" x="1162050" y="3149600"/>
          <p14:tracePt t="103510" x="1143000" y="3162300"/>
          <p14:tracePt t="103527" x="1111250" y="3181350"/>
          <p14:tracePt t="103544" x="1060450" y="3187700"/>
          <p14:tracePt t="103560" x="1009650" y="3194050"/>
          <p14:tracePt t="103578" x="908050" y="3168650"/>
          <p14:tracePt t="103594" x="838200" y="3136900"/>
          <p14:tracePt t="103610" x="774700" y="3092450"/>
          <p14:tracePt t="103627" x="723900" y="3035300"/>
          <p14:tracePt t="103644" x="673100" y="2952750"/>
          <p14:tracePt t="103660" x="615950" y="2851150"/>
          <p14:tracePt t="103677" x="565150" y="2749550"/>
          <p14:tracePt t="103694" x="539750" y="2641600"/>
          <p14:tracePt t="103711" x="539750" y="2527300"/>
          <p14:tracePt t="103727" x="539750" y="2387600"/>
          <p14:tracePt t="103744" x="584200" y="2279650"/>
          <p14:tracePt t="103760" x="635000" y="2197100"/>
          <p14:tracePt t="103762" x="654050" y="2159000"/>
          <p14:tracePt t="103778" x="698500" y="2139950"/>
          <p14:tracePt t="103794" x="838200" y="2063750"/>
          <p14:tracePt t="103811" x="971550" y="2032000"/>
          <p14:tracePt t="103827" x="1130300" y="2032000"/>
          <p14:tracePt t="103844" x="1289050" y="2032000"/>
          <p14:tracePt t="103860" x="1416050" y="2082800"/>
          <p14:tracePt t="103877" x="1498600" y="2133600"/>
          <p14:tracePt t="103894" x="1549400" y="2184400"/>
          <p14:tracePt t="103911" x="1574800" y="2254250"/>
          <p14:tracePt t="103927" x="1581150" y="2349500"/>
          <p14:tracePt t="103944" x="1543050" y="2470150"/>
          <p14:tracePt t="103946" x="1511300" y="2533650"/>
          <p14:tracePt t="103960" x="1479550" y="2590800"/>
          <p14:tracePt t="103978" x="1397000" y="2743200"/>
          <p14:tracePt t="103994" x="1352550" y="2806700"/>
          <p14:tracePt t="104011" x="1289050" y="2857500"/>
          <p14:tracePt t="104027" x="1212850" y="2908300"/>
          <p14:tracePt t="104044" x="1149350" y="2946400"/>
          <p14:tracePt t="104060" x="1104900" y="2959100"/>
          <p14:tracePt t="104077" x="1098550" y="2959100"/>
          <p14:tracePt t="104186" x="1092200" y="2959100"/>
          <p14:tracePt t="104411" x="1098550" y="2959100"/>
          <p14:tracePt t="104418" x="1104900" y="2965450"/>
          <p14:tracePt t="104427" x="1123950" y="2971800"/>
          <p14:tracePt t="104444" x="1181100" y="3022600"/>
          <p14:tracePt t="104461" x="1270000" y="3073400"/>
          <p14:tracePt t="104477" x="1352550" y="3117850"/>
          <p14:tracePt t="104494" x="1409700" y="3136900"/>
          <p14:tracePt t="104511" x="1422400" y="3136900"/>
          <p14:tracePt t="104527" x="1416050" y="3136900"/>
          <p14:tracePt t="104544" x="1403350" y="3130550"/>
          <p14:tracePt t="104667" x="1377950" y="3117850"/>
          <p14:tracePt t="104675" x="1333500" y="3098800"/>
          <p14:tracePt t="104682" x="1301750" y="3092450"/>
          <p14:tracePt t="104694" x="1282700" y="3086100"/>
          <p14:tracePt t="104711" x="1257300" y="3079750"/>
          <p14:tracePt t="104744" x="1263650" y="3073400"/>
          <p14:tracePt t="104760" x="1301750" y="3060700"/>
          <p14:tracePt t="104778" x="1435100" y="3054350"/>
          <p14:tracePt t="104794" x="1543050" y="3048000"/>
          <p14:tracePt t="104811" x="1631950" y="3048000"/>
          <p14:tracePt t="104827" x="1701800" y="3060700"/>
          <p14:tracePt t="104844" x="1752600" y="3086100"/>
          <p14:tracePt t="104861" x="1803400" y="3086100"/>
          <p14:tracePt t="104877" x="1854200" y="3092450"/>
          <p14:tracePt t="104894" x="1911350" y="3124200"/>
          <p14:tracePt t="104911" x="2006600" y="3187700"/>
          <p14:tracePt t="104927" x="2114550" y="3282950"/>
          <p14:tracePt t="104944" x="2298700" y="3397250"/>
          <p14:tracePt t="104961" x="2552700" y="3511550"/>
          <p14:tracePt t="104977" x="2825750" y="3600450"/>
          <p14:tracePt t="104994" x="3327400" y="3759200"/>
          <p14:tracePt t="105011" x="3676650" y="3854450"/>
          <p14:tracePt t="105027" x="4006850" y="3949700"/>
          <p14:tracePt t="105044" x="4343400" y="4038600"/>
          <p14:tracePt t="105061" x="4667250" y="4121150"/>
          <p14:tracePt t="105077" x="4965700" y="4152900"/>
          <p14:tracePt t="105094" x="5232400" y="4159250"/>
          <p14:tracePt t="105111" x="5505450" y="4159250"/>
          <p14:tracePt t="105127" x="5772150" y="4171950"/>
          <p14:tracePt t="105144" x="6013450" y="4216400"/>
          <p14:tracePt t="105161" x="6242050" y="4267200"/>
          <p14:tracePt t="105177" x="6604000" y="4337050"/>
          <p14:tracePt t="105194" x="6769100" y="4337050"/>
          <p14:tracePt t="105211" x="6858000" y="4337050"/>
          <p14:tracePt t="105227" x="6902450" y="4337050"/>
          <p14:tracePt t="105244" x="6908800" y="4337050"/>
          <p14:tracePt t="105443" x="6902450" y="4337050"/>
          <p14:tracePt t="105460" x="6889750" y="4337050"/>
          <p14:tracePt t="105477" x="6877050" y="4337050"/>
          <p14:tracePt t="105494" x="6858000" y="4337050"/>
          <p14:tracePt t="105511" x="6826250" y="4337050"/>
          <p14:tracePt t="105527" x="6800850" y="4337050"/>
          <p14:tracePt t="105544" x="6750050" y="4337050"/>
          <p14:tracePt t="105561" x="6680200" y="4337050"/>
          <p14:tracePt t="105578" x="6540500" y="4337050"/>
          <p14:tracePt t="105594" x="6432550" y="4337050"/>
          <p14:tracePt t="105610" x="6311900" y="4337050"/>
          <p14:tracePt t="105627" x="6178550" y="4349750"/>
          <p14:tracePt t="105644" x="6026150" y="4349750"/>
          <p14:tracePt t="105661" x="5854700" y="4349750"/>
          <p14:tracePt t="105677" x="5689600" y="4349750"/>
          <p14:tracePt t="105694" x="5524500" y="4324350"/>
          <p14:tracePt t="105710" x="5467350" y="4324350"/>
          <p14:tracePt t="105727" x="5461000" y="4324350"/>
          <p14:tracePt t="105760" x="5473700" y="4305300"/>
          <p14:tracePt t="105777" x="5486400" y="4279900"/>
          <p14:tracePt t="105794" x="5486400" y="4235450"/>
          <p14:tracePt t="105811" x="5441950" y="4184650"/>
          <p14:tracePt t="105827" x="5378450" y="4133850"/>
          <p14:tracePt t="105844" x="5276850" y="4064000"/>
          <p14:tracePt t="105860" x="5149850" y="3962400"/>
          <p14:tracePt t="105877" x="4978400" y="3803650"/>
          <p14:tracePt t="105894" x="4756150" y="3600450"/>
          <p14:tracePt t="105911" x="4489450" y="3346450"/>
          <p14:tracePt t="105928" x="4210050" y="3073400"/>
          <p14:tracePt t="105944" x="3886200" y="2806700"/>
          <p14:tracePt t="105960" x="3606800" y="2616200"/>
          <p14:tracePt t="105978" x="3251200" y="2489200"/>
          <p14:tracePt t="105994" x="3117850" y="2438400"/>
          <p14:tracePt t="106011" x="3041650" y="2413000"/>
          <p14:tracePt t="106028" x="3016250" y="2387600"/>
          <p14:tracePt t="106044" x="3003550" y="2355850"/>
          <p14:tracePt t="106060" x="3003550" y="2298700"/>
          <p14:tracePt t="106077" x="2990850" y="2266950"/>
          <p14:tracePt t="106094" x="2990850" y="2254250"/>
          <p14:tracePt t="106155" x="2990850" y="2241550"/>
          <p14:tracePt t="106162" x="2990850" y="2216150"/>
          <p14:tracePt t="106178" x="2971800" y="2184400"/>
          <p14:tracePt t="106194" x="2882900" y="2063750"/>
          <p14:tracePt t="106211" x="2832100" y="1981200"/>
          <p14:tracePt t="106227" x="2813050" y="1879600"/>
          <p14:tracePt t="106244" x="2838450" y="1746250"/>
          <p14:tracePt t="106261" x="2908300" y="1619250"/>
          <p14:tracePt t="106277" x="3060700" y="1587500"/>
          <p14:tracePt t="106294" x="3238500" y="1587500"/>
          <p14:tracePt t="106310" x="3460750" y="1631950"/>
          <p14:tracePt t="106328" x="3670300" y="1727200"/>
          <p14:tracePt t="106344" x="3829050" y="1866900"/>
          <p14:tracePt t="106361" x="3911600" y="2006600"/>
          <p14:tracePt t="106378" x="3949700" y="2260600"/>
          <p14:tracePt t="106394" x="3841750" y="2355850"/>
          <p14:tracePt t="106411" x="3683000" y="2387600"/>
          <p14:tracePt t="106427" x="3517900" y="2387600"/>
          <p14:tracePt t="106444" x="3352800" y="2362200"/>
          <p14:tracePt t="106461" x="3200400" y="2311400"/>
          <p14:tracePt t="106477" x="3111500" y="2279650"/>
          <p14:tracePt t="106495" x="3092450" y="2266950"/>
          <p14:tracePt t="106510" x="3111500" y="2266950"/>
          <p14:tracePt t="106527" x="3225800" y="2305050"/>
          <p14:tracePt t="106544" x="3429000" y="2374900"/>
          <p14:tracePt t="106561" x="3676650" y="2470150"/>
          <p14:tracePt t="106578" x="3949700" y="2603500"/>
          <p14:tracePt t="106594" x="4375150" y="2889250"/>
          <p14:tracePt t="106611" x="4648200" y="3111500"/>
          <p14:tracePt t="106627" x="4889500" y="3340100"/>
          <p14:tracePt t="106644" x="5111750" y="3505200"/>
          <p14:tracePt t="106661" x="5321300" y="3638550"/>
          <p14:tracePt t="106677" x="5499100" y="3740150"/>
          <p14:tracePt t="106694" x="5619750" y="3784600"/>
          <p14:tracePt t="106710" x="5708650" y="3803650"/>
          <p14:tracePt t="106727" x="5759450" y="3803650"/>
          <p14:tracePt t="106744" x="5778500" y="3771900"/>
          <p14:tracePt t="106761" x="5784850" y="3721100"/>
          <p14:tracePt t="106762" x="5784850" y="3695700"/>
          <p14:tracePt t="106777" x="5784850" y="3670300"/>
          <p14:tracePt t="106794" x="5797550" y="3594100"/>
          <p14:tracePt t="106810" x="5829300" y="3549650"/>
          <p14:tracePt t="106827" x="5861050" y="3511550"/>
          <p14:tracePt t="106844" x="5899150" y="3479800"/>
          <p14:tracePt t="106860" x="5924550" y="3435350"/>
          <p14:tracePt t="106877" x="5949950" y="3403600"/>
          <p14:tracePt t="106894" x="5962650" y="3378200"/>
          <p14:tracePt t="106911" x="5981700" y="3365500"/>
          <p14:tracePt t="106927" x="6000750" y="3359150"/>
          <p14:tracePt t="106945" x="6026150" y="3346450"/>
          <p14:tracePt t="106947" x="6045200" y="3340100"/>
          <p14:tracePt t="106960" x="6064250" y="3327400"/>
          <p14:tracePt t="106979" x="6096000" y="3314700"/>
          <p14:tracePt t="106994" x="6102350" y="3314700"/>
          <p14:tracePt t="107011" x="6127750" y="3314700"/>
          <p14:tracePt t="107027" x="6146800" y="3314700"/>
          <p14:tracePt t="107044" x="6159500" y="3333750"/>
          <p14:tracePt t="107061" x="6172200" y="3340100"/>
          <p14:tracePt t="107077" x="6184900" y="3371850"/>
          <p14:tracePt t="107094" x="6197600" y="3416300"/>
          <p14:tracePt t="107111" x="6223000" y="3460750"/>
          <p14:tracePt t="107128" x="6254750" y="3492500"/>
          <p14:tracePt t="107144" x="6267450" y="3498850"/>
          <p14:tracePt t="107178" x="6267450" y="3505200"/>
          <p14:tracePt t="107194" x="6267450" y="3536950"/>
          <p14:tracePt t="107211" x="6267450" y="3562350"/>
          <p14:tracePt t="107227" x="6280150" y="3587750"/>
          <p14:tracePt t="107244" x="6280150" y="3600450"/>
          <p14:tracePt t="107261" x="6292850" y="3606800"/>
          <p14:tracePt t="107310" x="6292850" y="3613150"/>
          <p14:tracePt t="107327" x="6299200" y="3638550"/>
          <p14:tracePt t="107344" x="6311900" y="3683000"/>
          <p14:tracePt t="107361" x="6318250" y="3733800"/>
          <p14:tracePt t="107378" x="6330950" y="3841750"/>
          <p14:tracePt t="107394" x="6337300" y="3924300"/>
          <p14:tracePt t="107411" x="6337300" y="3994150"/>
          <p14:tracePt t="107427" x="6337300" y="4032250"/>
          <p14:tracePt t="107444" x="6350000" y="4051300"/>
          <p14:tracePt t="107461" x="6356350" y="4057650"/>
          <p14:tracePt t="107494" x="6356350" y="4070350"/>
          <p14:tracePt t="107510" x="6356350" y="4083050"/>
          <p14:tracePt t="107527" x="6356350" y="4095750"/>
          <p14:tracePt t="107544" x="6369050" y="4108450"/>
          <p14:tracePt t="107611" x="6362700" y="4108450"/>
          <p14:tracePt t="107642" x="6356350" y="4108450"/>
          <p14:tracePt t="107660" x="6324600" y="4114800"/>
          <p14:tracePt t="107677" x="6280150" y="4114800"/>
          <p14:tracePt t="107694" x="6235700" y="4114800"/>
          <p14:tracePt t="107711" x="6165850" y="4114800"/>
          <p14:tracePt t="107727" x="6096000" y="4114800"/>
          <p14:tracePt t="107744" x="6019800" y="4114800"/>
          <p14:tracePt t="107761" x="5937250" y="4114800"/>
          <p14:tracePt t="107778" x="5791200" y="4114800"/>
          <p14:tracePt t="107794" x="5708650" y="4114800"/>
          <p14:tracePt t="107811" x="5626100" y="4114800"/>
          <p14:tracePt t="107827" x="5537200" y="4114800"/>
          <p14:tracePt t="107844" x="5461000" y="4114800"/>
          <p14:tracePt t="107861" x="5359400" y="4114800"/>
          <p14:tracePt t="107877" x="5270500" y="4114800"/>
          <p14:tracePt t="107894" x="5175250" y="4114800"/>
          <p14:tracePt t="107910" x="5092700" y="4114800"/>
          <p14:tracePt t="107927" x="5016500" y="4114800"/>
          <p14:tracePt t="107944" x="4927600" y="4114800"/>
          <p14:tracePt t="107961" x="4838700" y="4114800"/>
          <p14:tracePt t="107978" x="4686300" y="4114800"/>
          <p14:tracePt t="107994" x="4572000" y="4114800"/>
          <p14:tracePt t="108011" x="4470400" y="4121150"/>
          <p14:tracePt t="108027" x="4356100" y="4121150"/>
          <p14:tracePt t="108044" x="4241800" y="4121150"/>
          <p14:tracePt t="108061" x="4114800" y="4121150"/>
          <p14:tracePt t="108077" x="3968750" y="4121150"/>
          <p14:tracePt t="108094" x="3816350" y="4121150"/>
          <p14:tracePt t="108111" x="3657600" y="4121150"/>
          <p14:tracePt t="108127" x="3517900" y="4121150"/>
          <p14:tracePt t="108144" x="3378200" y="4114800"/>
          <p14:tracePt t="108160" x="3244850" y="4108450"/>
          <p14:tracePt t="108178" x="3054350" y="4114800"/>
          <p14:tracePt t="108194" x="2946400" y="4114800"/>
          <p14:tracePt t="108211" x="2851150" y="4121150"/>
          <p14:tracePt t="108227" x="2755900" y="4108450"/>
          <p14:tracePt t="108244" x="2673350" y="4102100"/>
          <p14:tracePt t="108261" x="2578100" y="4102100"/>
          <p14:tracePt t="108277" x="2482850" y="4089400"/>
          <p14:tracePt t="108294" x="2400300" y="4089400"/>
          <p14:tracePt t="108311" x="2317750" y="4089400"/>
          <p14:tracePt t="108327" x="2241550" y="4089400"/>
          <p14:tracePt t="108344" x="2159000" y="4089400"/>
          <p14:tracePt t="108361" x="2089150" y="4089400"/>
          <p14:tracePt t="108377" x="2019300" y="4089400"/>
          <p14:tracePt t="108394" x="1924050" y="4095750"/>
          <p14:tracePt t="108411" x="1847850" y="4102100"/>
          <p14:tracePt t="108427" x="1765300" y="4102100"/>
          <p14:tracePt t="108444" x="1676400" y="4108450"/>
          <p14:tracePt t="108461" x="1600200" y="4133850"/>
          <p14:tracePt t="108477" x="1536700" y="4159250"/>
          <p14:tracePt t="108494" x="1479550" y="4184650"/>
          <p14:tracePt t="108511" x="1428750" y="4210050"/>
          <p14:tracePt t="108527" x="1384300" y="4235450"/>
          <p14:tracePt t="108544" x="1352550" y="4267200"/>
          <p14:tracePt t="108560" x="1339850" y="4324350"/>
          <p14:tracePt t="108578" x="1320800" y="4438650"/>
          <p14:tracePt t="108594" x="1352550" y="4502150"/>
          <p14:tracePt t="108611" x="1397000" y="4572000"/>
          <p14:tracePt t="108627" x="1479550" y="4648200"/>
          <p14:tracePt t="108644" x="1606550" y="4730750"/>
          <p14:tracePt t="108661" x="1758950" y="4832350"/>
          <p14:tracePt t="108678" x="1981200" y="4921250"/>
          <p14:tracePt t="108694" x="2235200" y="5003800"/>
          <p14:tracePt t="108710" x="2508250" y="5080000"/>
          <p14:tracePt t="108727" x="2806700" y="5137150"/>
          <p14:tracePt t="108744" x="3130550" y="5194300"/>
          <p14:tracePt t="108761" x="3467100" y="5219700"/>
          <p14:tracePt t="108778" x="3968750" y="5232400"/>
          <p14:tracePt t="108794" x="4343400" y="5232400"/>
          <p14:tracePt t="108811" x="4711700" y="5238750"/>
          <p14:tracePt t="108827" x="5067300" y="5213350"/>
          <p14:tracePt t="108844" x="5422900" y="5124450"/>
          <p14:tracePt t="108861" x="5734050" y="4972050"/>
          <p14:tracePt t="108877" x="6007100" y="4787900"/>
          <p14:tracePt t="108894" x="6235700" y="4667250"/>
          <p14:tracePt t="108911" x="6381750" y="4622800"/>
          <p14:tracePt t="108927" x="6477000" y="4584700"/>
          <p14:tracePt t="108944" x="6534150" y="4540250"/>
          <p14:tracePt t="108961" x="6584950" y="4476750"/>
          <p14:tracePt t="108978" x="6610350" y="4311650"/>
          <p14:tracePt t="108994" x="6604000" y="4178300"/>
          <p14:tracePt t="109011" x="6559550" y="4064000"/>
          <p14:tracePt t="109027" x="6521450" y="3956050"/>
          <p14:tracePt t="109044" x="6489700" y="3835400"/>
          <p14:tracePt t="109061" x="6470650" y="3695700"/>
          <p14:tracePt t="109077" x="6477000" y="3568700"/>
          <p14:tracePt t="109095" x="6464300" y="3473450"/>
          <p14:tracePt t="109110" x="6451600" y="3429000"/>
          <p14:tracePt t="109127" x="6438900" y="3403600"/>
          <p14:tracePt t="109144" x="6432550" y="3384550"/>
          <p14:tracePt t="109161" x="6432550" y="3365500"/>
          <p14:tracePt t="109177" x="6432550" y="3295650"/>
          <p14:tracePt t="109194" x="6426200" y="3263900"/>
          <p14:tracePt t="109211" x="6426200" y="3251200"/>
          <p14:tracePt t="109227" x="6426200" y="3244850"/>
          <p14:tracePt t="109330" x="6419850" y="3244850"/>
          <p14:tracePt t="109346" x="6419850" y="3238500"/>
          <p14:tracePt t="109355" x="6413500" y="3232150"/>
          <p14:tracePt t="109362" x="6413500" y="3225800"/>
          <p14:tracePt t="109378" x="6407150" y="3206750"/>
          <p14:tracePt t="109394" x="6400800" y="3194050"/>
          <p14:tracePt t="109411" x="6362700" y="3136900"/>
          <p14:tracePt t="109427" x="6311900" y="3105150"/>
          <p14:tracePt t="109444" x="6254750" y="3079750"/>
          <p14:tracePt t="109460" x="6216650" y="3048000"/>
          <p14:tracePt t="109477" x="6184900" y="3009900"/>
          <p14:tracePt t="109494" x="6159500" y="2978150"/>
          <p14:tracePt t="109510" x="6146800" y="2952750"/>
          <p14:tracePt t="109527" x="6140450" y="2940050"/>
          <p14:tracePt t="109545" x="6134100" y="2933700"/>
          <p14:tracePt t="109561" x="6134100" y="2921000"/>
          <p14:tracePt t="109578" x="6127750" y="2908300"/>
          <p14:tracePt t="109610" x="6127750" y="2901950"/>
          <p14:tracePt t="109660" x="6127750" y="2895600"/>
          <p14:tracePt t="109677" x="6140450" y="2889250"/>
          <p14:tracePt t="109694" x="6140450" y="2882900"/>
          <p14:tracePt t="109710" x="6146800" y="2876550"/>
          <p14:tracePt t="109727" x="6146800" y="2870200"/>
          <p14:tracePt t="109744" x="6153150" y="2863850"/>
          <p14:tracePt t="109760" x="6159500" y="2857500"/>
          <p14:tracePt t="109763" x="6172200" y="2851150"/>
          <p14:tracePt t="109778" x="6178550" y="2844800"/>
          <p14:tracePt t="109794" x="6191250" y="2838450"/>
          <p14:tracePt t="109811" x="6197600" y="2832100"/>
          <p14:tracePt t="109860" x="6197600" y="2825750"/>
          <p14:tracePt t="109877" x="6203950" y="2819400"/>
          <p14:tracePt t="109894" x="6216650" y="2813050"/>
          <p14:tracePt t="109910" x="6223000" y="2806700"/>
          <p14:tracePt t="110075" x="6229350" y="2825750"/>
          <p14:tracePt t="110082" x="6235700" y="2838450"/>
          <p14:tracePt t="110094" x="6235700" y="2857500"/>
          <p14:tracePt t="110111" x="6235700" y="2889250"/>
          <p14:tracePt t="110127" x="6235700" y="2927350"/>
          <p14:tracePt t="110144" x="6235700" y="2984500"/>
          <p14:tracePt t="110161" x="6235700" y="3048000"/>
          <p14:tracePt t="110178" x="6267450" y="3143250"/>
          <p14:tracePt t="110194" x="6280150" y="3194050"/>
          <p14:tracePt t="110211" x="6280150" y="3238500"/>
          <p14:tracePt t="110227" x="6286500" y="3302000"/>
          <p14:tracePt t="110244" x="6286500" y="3365500"/>
          <p14:tracePt t="110261" x="6286500" y="3435350"/>
          <p14:tracePt t="110277" x="6286500" y="3505200"/>
          <p14:tracePt t="110294" x="6286500" y="3587750"/>
          <p14:tracePt t="110310" x="6286500" y="3676650"/>
          <p14:tracePt t="110327" x="6286500" y="3778250"/>
          <p14:tracePt t="110344" x="6273800" y="3867150"/>
          <p14:tracePt t="110361" x="6273800" y="3937000"/>
          <p14:tracePt t="110362" x="6273800" y="3975100"/>
          <p14:tracePt t="110378" x="6261100" y="4038600"/>
          <p14:tracePt t="110394" x="6242050" y="4095750"/>
          <p14:tracePt t="110411" x="6229350" y="4140200"/>
          <p14:tracePt t="110427" x="6223000" y="4152900"/>
          <p14:tracePt t="110498" x="6223000" y="4146550"/>
          <p14:tracePt t="110507" x="6223000" y="4114800"/>
          <p14:tracePt t="110514" x="6223000" y="4070350"/>
          <p14:tracePt t="110529" x="6223000" y="4032250"/>
          <p14:tracePt t="110545" x="6223000" y="3962400"/>
          <p14:tracePt t="110561" x="6223000" y="3898900"/>
          <p14:tracePt t="110563" x="6223000" y="3867150"/>
          <p14:tracePt t="110578" x="6223000" y="3816350"/>
          <p14:tracePt t="110594" x="6223000" y="3771900"/>
          <p14:tracePt t="110611" x="6223000" y="3740150"/>
          <p14:tracePt t="110627" x="6223000" y="3721100"/>
          <p14:tracePt t="110644" x="6223000" y="3702050"/>
          <p14:tracePt t="110661" x="6223000" y="3695700"/>
          <p14:tracePt t="110930" x="6223000" y="3689350"/>
          <p14:tracePt t="110955" x="6223000" y="3683000"/>
          <p14:tracePt t="110970" x="6223000" y="3676650"/>
          <p14:tracePt t="110986" x="6223000" y="3670300"/>
          <p14:tracePt t="110995" x="6223000" y="3663950"/>
          <p14:tracePt t="111210" x="6223000" y="3657600"/>
          <p14:tracePt t="111218" x="6229350" y="3651250"/>
          <p14:tracePt t="111227" x="6229350" y="3644900"/>
          <p14:tracePt t="111244" x="6235700" y="3632200"/>
          <p14:tracePt t="111261" x="6235700" y="3619500"/>
          <p14:tracePt t="111277" x="6235700" y="3606800"/>
          <p14:tracePt t="111294" x="6235700" y="3594100"/>
          <p14:tracePt t="111311" x="6235700" y="3587750"/>
          <p14:tracePt t="111327" x="6235700" y="3575050"/>
          <p14:tracePt t="111360" x="6235700" y="3568700"/>
          <p14:tracePt t="111539" x="6235700" y="3562350"/>
          <p14:tracePt t="111554" x="6235700" y="3556000"/>
          <p14:tracePt t="111562" x="6235700" y="3549650"/>
          <p14:tracePt t="111577" x="6235700" y="3543300"/>
          <p14:tracePt t="111594" x="6235700" y="3530600"/>
          <p14:tracePt t="111610" x="6242050" y="3524250"/>
          <p14:tracePt t="111770" x="6242050" y="3530600"/>
          <p14:tracePt t="111779" x="6248400" y="3536950"/>
          <p14:tracePt t="111787" x="6254750" y="3543300"/>
          <p14:tracePt t="111795" x="6261100" y="3549650"/>
          <p14:tracePt t="111891" x="6267450" y="3549650"/>
          <p14:tracePt t="111906" x="6273800" y="3549650"/>
          <p14:tracePt t="111914" x="6280150" y="3549650"/>
          <p14:tracePt t="111923" x="6280150" y="3543300"/>
          <p14:tracePt t="111930" x="6280150" y="3536950"/>
          <p14:tracePt t="111947" x="6280150" y="3517900"/>
          <p14:tracePt t="111960" x="6280150" y="3511550"/>
          <p14:tracePt t="111977" x="6280150" y="3505200"/>
          <p14:tracePt t="111994" x="6280150" y="3498850"/>
          <p14:tracePt t="112011" x="6280150" y="3492500"/>
          <p14:tracePt t="112027" x="6280150" y="3486150"/>
          <p14:tracePt t="112061" x="6280150" y="3473450"/>
          <p14:tracePt t="112077" x="6280150" y="3454400"/>
          <p14:tracePt t="112094" x="6280150" y="3441700"/>
          <p14:tracePt t="112111" x="6280150" y="3416300"/>
          <p14:tracePt t="112127" x="6261100" y="3378200"/>
          <p14:tracePt t="112144" x="6235700" y="3340100"/>
          <p14:tracePt t="112161" x="6216650" y="3314700"/>
          <p14:tracePt t="112163" x="6216650" y="3308350"/>
          <p14:tracePt t="112178" x="6216650" y="3289300"/>
          <p14:tracePt t="112194" x="6216650" y="3270250"/>
          <p14:tracePt t="112211" x="6216650" y="3251200"/>
          <p14:tracePt t="112227" x="6216650" y="3244850"/>
          <p14:tracePt t="112828" x="6210300" y="3244850"/>
          <p14:tracePt t="112835" x="6191250" y="3232150"/>
          <p14:tracePt t="112844" x="6178550" y="3225800"/>
          <p14:tracePt t="112861" x="6121400" y="3194050"/>
          <p14:tracePt t="112877" x="6026150" y="3155950"/>
          <p14:tracePt t="112894" x="5886450" y="3111500"/>
          <p14:tracePt t="112911" x="5734050" y="3060700"/>
          <p14:tracePt t="112928" x="5600700" y="3009900"/>
          <p14:tracePt t="112944" x="5492750" y="2978150"/>
          <p14:tracePt t="112947" x="5454650" y="2959100"/>
          <p14:tracePt t="112960" x="5410200" y="2946400"/>
          <p14:tracePt t="112977" x="5346700" y="2921000"/>
          <p14:tracePt t="112980" x="5327650" y="2914650"/>
          <p14:tracePt t="112994" x="5308600" y="2908300"/>
          <p14:tracePt t="113011" x="5302250" y="2908300"/>
          <p14:tracePt t="113060" x="5314950" y="2921000"/>
          <p14:tracePt t="113077" x="5340350" y="2940050"/>
          <p14:tracePt t="113094" x="5359400" y="2952750"/>
          <p14:tracePt t="113111" x="5384800" y="2971800"/>
          <p14:tracePt t="113127" x="5403850" y="2984500"/>
          <p14:tracePt t="113144" x="5441950" y="3016250"/>
          <p14:tracePt t="113161" x="5480050" y="3048000"/>
          <p14:tracePt t="113177" x="5524500" y="3105150"/>
          <p14:tracePt t="113194" x="5549900" y="3136900"/>
          <p14:tracePt t="113210" x="5575300" y="3175000"/>
          <p14:tracePt t="113228" x="5594350" y="3194050"/>
          <p14:tracePt t="113244" x="5619750" y="3213100"/>
          <p14:tracePt t="113261" x="5645150" y="3232150"/>
          <p14:tracePt t="113277" x="5651500" y="3244850"/>
          <p14:tracePt t="113294" x="5651500" y="3257550"/>
          <p14:tracePt t="113311" x="5651500" y="3263900"/>
          <p14:tracePt t="113327" x="5594350" y="3270250"/>
          <p14:tracePt t="113344" x="5524500" y="3270250"/>
          <p14:tracePt t="113360" x="5454650" y="3270250"/>
          <p14:tracePt t="113378" x="5372100" y="3270250"/>
          <p14:tracePt t="113394" x="5327650" y="3270250"/>
          <p14:tracePt t="113411" x="5295900" y="3270250"/>
          <p14:tracePt t="113427" x="5289550" y="3270250"/>
          <p14:tracePt t="113635" x="5276850" y="3270250"/>
          <p14:tracePt t="113643" x="5264150" y="3270250"/>
          <p14:tracePt t="113661" x="5245100" y="3270250"/>
          <p14:tracePt t="113677" x="5232400" y="3270250"/>
          <p14:tracePt t="113730" x="5238750" y="3270250"/>
          <p14:tracePt t="113744" x="5245100" y="3270250"/>
          <p14:tracePt t="113835" x="5257800" y="3270250"/>
          <p14:tracePt t="113843" x="5270500" y="3270250"/>
          <p14:tracePt t="113861" x="5321300" y="3270250"/>
          <p14:tracePt t="113877" x="5403850" y="3270250"/>
          <p14:tracePt t="113894" x="5492750" y="3270250"/>
          <p14:tracePt t="113911" x="5581650" y="3270250"/>
          <p14:tracePt t="113927" x="5645150" y="3270250"/>
          <p14:tracePt t="113944" x="5689600" y="3270250"/>
          <p14:tracePt t="113960" x="5715000" y="3270250"/>
          <p14:tracePt t="113978" x="5746750" y="3257550"/>
          <p14:tracePt t="113994" x="5759450" y="3238500"/>
          <p14:tracePt t="114011" x="5791200" y="3219450"/>
          <p14:tracePt t="114027" x="5816600" y="3194050"/>
          <p14:tracePt t="114044" x="5822950" y="3187700"/>
          <p14:tracePt t="114094" x="5810250" y="3187700"/>
          <p14:tracePt t="114111" x="5810250" y="3194050"/>
          <p14:tracePt t="114127" x="5810250" y="3206750"/>
          <p14:tracePt t="114144" x="5810250" y="3225800"/>
          <p14:tracePt t="114161" x="5822950" y="3244850"/>
          <p14:tracePt t="114177" x="5829300" y="3270250"/>
          <p14:tracePt t="114179" x="5829300" y="3276600"/>
          <p14:tracePt t="114194" x="5829300" y="3289300"/>
          <p14:tracePt t="114227" x="5829300" y="3295650"/>
          <p14:tracePt t="114277" x="5816600" y="3295650"/>
          <p14:tracePt t="114294" x="5727700" y="3295650"/>
          <p14:tracePt t="114311" x="5619750" y="3302000"/>
          <p14:tracePt t="114327" x="5518150" y="3302000"/>
          <p14:tracePt t="114344" x="5403850" y="3302000"/>
          <p14:tracePt t="114361" x="5251450" y="3302000"/>
          <p14:tracePt t="114378" x="4959350" y="3302000"/>
          <p14:tracePt t="114394" x="4775200" y="3295650"/>
          <p14:tracePt t="114411" x="4622800" y="3295650"/>
          <p14:tracePt t="114427" x="4495800" y="3295650"/>
          <p14:tracePt t="114445" x="4406900" y="3295650"/>
          <p14:tracePt t="114461" x="4324350" y="3302000"/>
          <p14:tracePt t="114477" x="4254500" y="3302000"/>
          <p14:tracePt t="114494" x="4171950" y="3302000"/>
          <p14:tracePt t="114511" x="4083050" y="3314700"/>
          <p14:tracePt t="114527" x="3994150" y="3340100"/>
          <p14:tracePt t="114544" x="3879850" y="3340100"/>
          <p14:tracePt t="114561" x="3771900" y="3340100"/>
          <p14:tracePt t="114577" x="3657600" y="3340100"/>
          <p14:tracePt t="114594" x="3530600" y="3340100"/>
          <p14:tracePt t="114611" x="3498850" y="3340100"/>
          <p14:tracePt t="114627" x="3492500" y="3340100"/>
          <p14:tracePt t="114661" x="3498850" y="3340100"/>
          <p14:tracePt t="114677" x="3505200" y="3333750"/>
          <p14:tracePt t="114710" x="3498850" y="3327400"/>
          <p14:tracePt t="114727" x="3492500" y="3314700"/>
          <p14:tracePt t="114745" x="3486150" y="3308350"/>
          <p14:tracePt t="114761" x="3479800" y="3302000"/>
          <p14:tracePt t="114778" x="3467100" y="3302000"/>
          <p14:tracePt t="114794" x="3460750" y="3302000"/>
          <p14:tracePt t="114811" x="3435350" y="3295650"/>
          <p14:tracePt t="114875" x="3435350" y="3289300"/>
          <p14:tracePt t="114882" x="3435350" y="3282950"/>
          <p14:tracePt t="114894" x="3441700" y="3282950"/>
          <p14:tracePt t="114910" x="3448050" y="3270250"/>
          <p14:tracePt t="114927" x="3460750" y="3263900"/>
          <p14:tracePt t="114944" x="3460750" y="3257550"/>
          <p14:tracePt t="114961" x="3467100" y="3244850"/>
          <p14:tracePt t="114977" x="3479800" y="3225800"/>
          <p14:tracePt t="114994" x="3479800" y="3219450"/>
          <p14:tracePt t="115011" x="3479800" y="3206750"/>
          <p14:tracePt t="115066" x="3473450" y="3200400"/>
          <p14:tracePt t="115082" x="3467100" y="3194050"/>
          <p14:tracePt t="115094" x="3467100" y="3187700"/>
          <p14:tracePt t="115111" x="3460750" y="3168650"/>
          <p14:tracePt t="115127" x="3454400" y="3155950"/>
          <p14:tracePt t="115144" x="3448050" y="3149600"/>
          <p14:tracePt t="115161" x="3441700" y="3136900"/>
          <p14:tracePt t="115178" x="3429000" y="3130550"/>
          <p14:tracePt t="115267" x="3429000" y="3136900"/>
          <p14:tracePt t="115275" x="3429000" y="3162300"/>
          <p14:tracePt t="115282" x="3429000" y="3194050"/>
          <p14:tracePt t="115294" x="3429000" y="3225800"/>
          <p14:tracePt t="115311" x="3429000" y="3289300"/>
          <p14:tracePt t="115328" x="3429000" y="3352800"/>
          <p14:tracePt t="115344" x="3422650" y="3441700"/>
          <p14:tracePt t="115361" x="3422650" y="3562350"/>
          <p14:tracePt t="115378" x="3429000" y="3702050"/>
          <p14:tracePt t="115394" x="3435350" y="3822700"/>
          <p14:tracePt t="115411" x="3435350" y="3841750"/>
          <p14:tracePt t="115482" x="3435350" y="3829050"/>
          <p14:tracePt t="115491" x="3435350" y="3816350"/>
          <p14:tracePt t="115498" x="3448050" y="3797300"/>
          <p14:tracePt t="115510" x="3448050" y="3778250"/>
          <p14:tracePt t="115528" x="3454400" y="3733800"/>
          <p14:tracePt t="115544" x="3460750" y="3695700"/>
          <p14:tracePt t="115560" x="3460750" y="3670300"/>
          <p14:tracePt t="115562" x="3460750" y="3657600"/>
          <p14:tracePt t="115739" x="3473450" y="3657600"/>
          <p14:tracePt t="115746" x="3479800" y="3657600"/>
          <p14:tracePt t="115755" x="3492500" y="3657600"/>
          <p14:tracePt t="115762" x="3505200" y="3651250"/>
          <p14:tracePt t="115777" x="3524250" y="3644900"/>
          <p14:tracePt t="115795" x="3556000" y="3619500"/>
          <p14:tracePt t="115811" x="3575050" y="3606800"/>
          <p14:tracePt t="115827" x="3581400" y="3600450"/>
          <p14:tracePt t="115844" x="3587750" y="3600450"/>
          <p14:tracePt t="115923" x="3587750" y="3594100"/>
          <p14:tracePt t="115930" x="3587750" y="3587750"/>
          <p14:tracePt t="115939" x="3581400" y="3568700"/>
          <p14:tracePt t="115946" x="3575050" y="3549650"/>
          <p14:tracePt t="115961" x="3575050" y="3530600"/>
          <p14:tracePt t="115978" x="3575050" y="3429000"/>
          <p14:tracePt t="115995" x="3594100" y="3352800"/>
          <p14:tracePt t="116011" x="3613150" y="3276600"/>
          <p14:tracePt t="116027" x="3613150" y="3187700"/>
          <p14:tracePt t="116044" x="3594100" y="3079750"/>
          <p14:tracePt t="116061" x="3594100" y="2997200"/>
          <p14:tracePt t="116077" x="3581400" y="2946400"/>
          <p14:tracePt t="116094" x="3562350" y="2901950"/>
          <p14:tracePt t="116111" x="3549650" y="2870200"/>
          <p14:tracePt t="116127" x="3530600" y="2838450"/>
          <p14:tracePt t="116144" x="3511550" y="2819400"/>
          <p14:tracePt t="116161" x="3505200" y="2800350"/>
          <p14:tracePt t="116178" x="3498850" y="2774950"/>
          <p14:tracePt t="116194" x="3492500" y="2768600"/>
          <p14:tracePt t="116250" x="3492500" y="2762250"/>
          <p14:tracePt t="116362" x="3492500" y="2768600"/>
          <p14:tracePt t="116371" x="3479800" y="2819400"/>
          <p14:tracePt t="116379" x="3479800" y="2895600"/>
          <p14:tracePt t="116394" x="3467100" y="3092450"/>
          <p14:tracePt t="116411" x="3467100" y="3359150"/>
          <p14:tracePt t="116427" x="3448050" y="3632200"/>
          <p14:tracePt t="116444" x="3409950" y="3886200"/>
          <p14:tracePt t="116461" x="3397250" y="4114800"/>
          <p14:tracePt t="116477" x="3397250" y="4279900"/>
          <p14:tracePt t="116495" x="3390900" y="4394200"/>
          <p14:tracePt t="116511" x="3384550" y="4438650"/>
          <p14:tracePt t="116561" x="3384550" y="4394200"/>
          <p14:tracePt t="116578" x="3397250" y="4191000"/>
          <p14:tracePt t="116594" x="3422650" y="4000500"/>
          <p14:tracePt t="116611" x="3429000" y="3784600"/>
          <p14:tracePt t="116627" x="3441700" y="3600450"/>
          <p14:tracePt t="116644" x="3441700" y="3422650"/>
          <p14:tracePt t="116661" x="3441700" y="3257550"/>
          <p14:tracePt t="116677" x="3441700" y="3092450"/>
          <p14:tracePt t="116694" x="3435350" y="2933700"/>
          <p14:tracePt t="116711" x="3429000" y="2825750"/>
          <p14:tracePt t="116727" x="3429000" y="2781300"/>
          <p14:tracePt t="116744" x="3429000" y="2774950"/>
          <p14:tracePt t="116794" x="3416300" y="2908300"/>
          <p14:tracePt t="116811" x="3403600" y="3092450"/>
          <p14:tracePt t="116827" x="3397250" y="3302000"/>
          <p14:tracePt t="116844" x="3397250" y="3505200"/>
          <p14:tracePt t="116861" x="3397250" y="3657600"/>
          <p14:tracePt t="116877" x="3409950" y="3771900"/>
          <p14:tracePt t="116894" x="3429000" y="3848100"/>
          <p14:tracePt t="116911" x="3429000" y="3873500"/>
          <p14:tracePt t="116944" x="3448050" y="3848100"/>
          <p14:tracePt t="116961" x="3486150" y="3746500"/>
          <p14:tracePt t="116978" x="3498850" y="3467100"/>
          <p14:tracePt t="116994" x="3543300" y="3232150"/>
          <p14:tracePt t="117011" x="3568700" y="3073400"/>
          <p14:tracePt t="117027" x="3587750" y="2984500"/>
          <p14:tracePt t="117044" x="3587750" y="2908300"/>
          <p14:tracePt t="117061" x="3594100" y="2870200"/>
          <p14:tracePt t="117077" x="3594100" y="2851150"/>
          <p14:tracePt t="117138" x="3594100" y="2863850"/>
          <p14:tracePt t="117146" x="3594100" y="2933700"/>
          <p14:tracePt t="117161" x="3594100" y="3028950"/>
          <p14:tracePt t="117177" x="3575050" y="3390900"/>
          <p14:tracePt t="117194" x="3505200" y="3657600"/>
          <p14:tracePt t="117211" x="3467100" y="3930650"/>
          <p14:tracePt t="117228" x="3460750" y="4191000"/>
          <p14:tracePt t="117244" x="3448050" y="4445000"/>
          <p14:tracePt t="117261" x="3422650" y="4679950"/>
          <p14:tracePt t="117277" x="3422650" y="4838700"/>
          <p14:tracePt t="117294" x="3416300" y="4914900"/>
          <p14:tracePt t="117311" x="3416300" y="4921250"/>
          <p14:tracePt t="117344" x="3416300" y="4838700"/>
          <p14:tracePt t="117361" x="3435350" y="4705350"/>
          <p14:tracePt t="117378" x="3467100" y="4565650"/>
          <p14:tracePt t="117379" x="3479800" y="4521200"/>
          <p14:tracePt t="117394" x="3498850" y="4419600"/>
          <p14:tracePt t="117411" x="3536950" y="4324350"/>
          <p14:tracePt t="117427" x="3606800" y="4216400"/>
          <p14:tracePt t="117444" x="3721100" y="4114800"/>
          <p14:tracePt t="117461" x="3860800" y="4032250"/>
          <p14:tracePt t="117477" x="3987800" y="3975100"/>
          <p14:tracePt t="117494" x="4108450" y="3930650"/>
          <p14:tracePt t="117511" x="4203700" y="3886200"/>
          <p14:tracePt t="117527" x="4305300" y="3835400"/>
          <p14:tracePt t="117544" x="4387850" y="3771900"/>
          <p14:tracePt t="117561" x="4425950" y="3702050"/>
          <p14:tracePt t="117562" x="4438650" y="3676650"/>
          <p14:tracePt t="117578" x="4445000" y="3644900"/>
          <p14:tracePt t="117594" x="4445000" y="3632200"/>
          <p14:tracePt t="117611" x="4451350" y="3619500"/>
          <p14:tracePt t="117628" x="4457700" y="3606800"/>
          <p14:tracePt t="117644" x="4457700" y="3587750"/>
          <p14:tracePt t="117661" x="4438650" y="3581400"/>
          <p14:tracePt t="117677" x="4394200" y="3568700"/>
          <p14:tracePt t="117694" x="4343400" y="3568700"/>
          <p14:tracePt t="117711" x="4286250" y="3568700"/>
          <p14:tracePt t="117727" x="4235450" y="3568700"/>
          <p14:tracePt t="117744" x="4178300" y="3568700"/>
          <p14:tracePt t="117761" x="4108450" y="3568700"/>
          <p14:tracePt t="117778" x="4025900" y="3556000"/>
          <p14:tracePt t="117794" x="4000500" y="3549650"/>
          <p14:tracePt t="117811" x="3987800" y="3536950"/>
          <p14:tracePt t="117827" x="3981450" y="3517900"/>
          <p14:tracePt t="117844" x="3981450" y="3486150"/>
          <p14:tracePt t="117861" x="3987800" y="3454400"/>
          <p14:tracePt t="117878" x="3994150" y="3416300"/>
          <p14:tracePt t="117894" x="4013200" y="3390900"/>
          <p14:tracePt t="117911" x="4032250" y="3359150"/>
          <p14:tracePt t="117928" x="4057650" y="3333750"/>
          <p14:tracePt t="117944" x="4114800" y="3295650"/>
          <p14:tracePt t="117961" x="4210050" y="3232150"/>
          <p14:tracePt t="117978" x="4368800" y="3143250"/>
          <p14:tracePt t="117994" x="4483100" y="3111500"/>
          <p14:tracePt t="118011" x="4616450" y="3079750"/>
          <p14:tracePt t="118027" x="4794250" y="3054350"/>
          <p14:tracePt t="118044" x="5035550" y="3048000"/>
          <p14:tracePt t="118061" x="5314950" y="3003550"/>
          <p14:tracePt t="118077" x="5588000" y="2997200"/>
          <p14:tracePt t="118094" x="5861050" y="2997200"/>
          <p14:tracePt t="118111" x="6121400" y="3003550"/>
          <p14:tracePt t="118127" x="6318250" y="3073400"/>
          <p14:tracePt t="118144" x="6432550" y="3149600"/>
          <p14:tracePt t="118161" x="6464300" y="3244850"/>
          <p14:tracePt t="118177" x="6413500" y="3397250"/>
          <p14:tracePt t="118194" x="6324600" y="3454400"/>
          <p14:tracePt t="118211" x="6235700" y="3486150"/>
          <p14:tracePt t="118227" x="6140450" y="3492500"/>
          <p14:tracePt t="118244" x="6032500" y="3492500"/>
          <p14:tracePt t="118261" x="5854700" y="3429000"/>
          <p14:tracePt t="118277" x="5657850" y="3359150"/>
          <p14:tracePt t="118295" x="5467350" y="3295650"/>
          <p14:tracePt t="118311" x="5302250" y="3244850"/>
          <p14:tracePt t="118328" x="5168900" y="3206750"/>
          <p14:tracePt t="118344" x="5099050" y="3206750"/>
          <p14:tracePt t="118361" x="5073650" y="3206750"/>
          <p14:tracePt t="118378" x="5099050" y="3206750"/>
          <p14:tracePt t="118394" x="5162550" y="3206750"/>
          <p14:tracePt t="118411" x="5226050" y="3206750"/>
          <p14:tracePt t="118427" x="5264150" y="3206750"/>
          <p14:tracePt t="118444" x="5302250" y="3200400"/>
          <p14:tracePt t="118461" x="5346700" y="3175000"/>
          <p14:tracePt t="118477" x="5410200" y="3117850"/>
          <p14:tracePt t="118494" x="5486400" y="3016250"/>
          <p14:tracePt t="118513" x="5568950" y="2844800"/>
          <p14:tracePt t="118527" x="5651500" y="2616200"/>
          <p14:tracePt t="118530" x="5695950" y="2482850"/>
          <p14:tracePt t="118544" x="5727700" y="2343150"/>
          <p14:tracePt t="118561" x="5727700" y="2070100"/>
          <p14:tracePt t="118563" x="5689600" y="1974850"/>
          <p14:tracePt t="118578" x="5683250" y="1866900"/>
          <p14:tracePt t="118594" x="5695950" y="1847850"/>
          <p14:tracePt t="118611" x="5695950" y="1854200"/>
          <p14:tracePt t="118627" x="5695950" y="1905000"/>
          <p14:tracePt t="118644" x="5632450" y="2019300"/>
          <p14:tracePt t="118661" x="5511800" y="2228850"/>
          <p14:tracePt t="118677" x="5327650" y="2559050"/>
          <p14:tracePt t="118694" x="5080000" y="2933700"/>
          <p14:tracePt t="118711" x="4781550" y="3302000"/>
          <p14:tracePt t="118728" x="4470400" y="3517900"/>
          <p14:tracePt t="118744" x="4197350" y="3600450"/>
          <p14:tracePt t="118761" x="3943350" y="3663950"/>
          <p14:tracePt t="118778" x="3638550" y="3663950"/>
          <p14:tracePt t="118794" x="3473450" y="3613150"/>
          <p14:tracePt t="118811" x="3346450" y="3543300"/>
          <p14:tracePt t="118827" x="3251200" y="3460750"/>
          <p14:tracePt t="118844" x="3194050" y="3365500"/>
          <p14:tracePt t="118861" x="3136900" y="3276600"/>
          <p14:tracePt t="118877" x="3117850" y="3232150"/>
          <p14:tracePt t="118894" x="3117850" y="3213100"/>
          <p14:tracePt t="118911" x="3117850" y="3194050"/>
          <p14:tracePt t="118927" x="3143250" y="3143250"/>
          <p14:tracePt t="118944" x="3149600" y="3073400"/>
          <p14:tracePt t="118961" x="3155950" y="3016250"/>
          <p14:tracePt t="118978" x="3155950" y="2965450"/>
          <p14:tracePt t="118980" x="3155950" y="2946400"/>
          <p14:tracePt t="118994" x="3175000" y="2901950"/>
          <p14:tracePt t="119011" x="3219450" y="2832100"/>
          <p14:tracePt t="119027" x="3257550" y="2768600"/>
          <p14:tracePt t="119044" x="3289300" y="2686050"/>
          <p14:tracePt t="119060" x="3333750" y="2616200"/>
          <p14:tracePt t="119078" x="3378200" y="2565400"/>
          <p14:tracePt t="119094" x="3448050" y="2527300"/>
          <p14:tracePt t="119111" x="3517900" y="2489200"/>
          <p14:tracePt t="119127" x="3562350" y="2457450"/>
          <p14:tracePt t="119144" x="3581400" y="2438400"/>
          <p14:tracePt t="119178" x="3581400" y="2451100"/>
          <p14:tracePt t="119195" x="3581400" y="2495550"/>
          <p14:tracePt t="119211" x="3581400" y="2590800"/>
          <p14:tracePt t="119228" x="3581400" y="2743200"/>
          <p14:tracePt t="119244" x="3575050" y="2984500"/>
          <p14:tracePt t="119261" x="3549650" y="3257550"/>
          <p14:tracePt t="119277" x="3460750" y="3530600"/>
          <p14:tracePt t="119294" x="3435350" y="3803650"/>
          <p14:tracePt t="119311" x="3403600" y="4006850"/>
          <p14:tracePt t="119328" x="3390900" y="4133850"/>
          <p14:tracePt t="119344" x="3371850" y="4216400"/>
          <p14:tracePt t="119361" x="3365500" y="4241800"/>
          <p14:tracePt t="119380" x="3365500" y="4222750"/>
          <p14:tracePt t="119394" x="3365500" y="4146550"/>
          <p14:tracePt t="119411" x="3352800" y="3994150"/>
          <p14:tracePt t="119427" x="3352800" y="3822700"/>
          <p14:tracePt t="119444" x="3340100" y="3683000"/>
          <p14:tracePt t="119461" x="3333750" y="3549650"/>
          <p14:tracePt t="119477" x="3333750" y="3429000"/>
          <p14:tracePt t="119495" x="3333750" y="3308350"/>
          <p14:tracePt t="119511" x="3333750" y="3251200"/>
          <p14:tracePt t="119527" x="3333750" y="3213100"/>
          <p14:tracePt t="119544" x="3333750" y="3187700"/>
          <p14:tracePt t="119561" x="3333750" y="3149600"/>
          <p14:tracePt t="119578" x="3333750" y="3098800"/>
          <p14:tracePt t="119580" x="3346450" y="3086100"/>
          <p14:tracePt t="119594" x="3346450" y="3067050"/>
          <p14:tracePt t="119611" x="3352800" y="3054350"/>
          <p14:tracePt t="119803" x="3346450" y="3054350"/>
          <p14:tracePt t="119811" x="3327400" y="3054350"/>
          <p14:tracePt t="119829" x="3289300" y="3048000"/>
          <p14:tracePt t="119844" x="3213100" y="3041650"/>
          <p14:tracePt t="119861" x="3092450" y="3041650"/>
          <p14:tracePt t="119877" x="2857500" y="3041650"/>
          <p14:tracePt t="119894" x="2559050" y="3041650"/>
          <p14:tracePt t="119911" x="2178050" y="3035300"/>
          <p14:tracePt t="119927" x="1714500" y="3016250"/>
          <p14:tracePt t="119944" x="1263650" y="2990850"/>
          <p14:tracePt t="119961" x="762000" y="2927350"/>
          <p14:tracePt t="119978" x="203200" y="2876550"/>
          <p14:tracePt t="120227" x="25400" y="2743200"/>
          <p14:tracePt t="120234" x="82550" y="2730500"/>
          <p14:tracePt t="120244" x="139700" y="2711450"/>
          <p14:tracePt t="120261" x="228600" y="2679700"/>
          <p14:tracePt t="120277" x="298450" y="2635250"/>
          <p14:tracePt t="120294" x="330200" y="2584450"/>
          <p14:tracePt t="120311" x="330200" y="2540000"/>
          <p14:tracePt t="120327" x="292100" y="2508250"/>
          <p14:tracePt t="120344" x="241300" y="2489200"/>
          <p14:tracePt t="120361" x="190500" y="2476500"/>
          <p14:tracePt t="120378" x="133350" y="2457450"/>
          <p14:tracePt t="120394" x="127000" y="2451100"/>
          <p14:tracePt t="120444" x="127000" y="2438400"/>
          <p14:tracePt t="120461" x="127000" y="2425700"/>
          <p14:tracePt t="120511" x="127000" y="2489200"/>
          <p14:tracePt t="120527" x="127000" y="2635250"/>
          <p14:tracePt t="120544" x="127000" y="2825750"/>
          <p14:tracePt t="120561" x="101600" y="3009900"/>
          <p14:tracePt t="120578" x="69850" y="3244850"/>
          <p14:tracePt t="120594" x="63500" y="3321050"/>
          <p14:tracePt t="120611" x="44450" y="3365500"/>
          <p14:tracePt t="120627" x="38100" y="3365500"/>
          <p14:tracePt t="120661" x="44450" y="3346450"/>
          <p14:tracePt t="120677" x="63500" y="3282950"/>
          <p14:tracePt t="120694" x="95250" y="3219450"/>
          <p14:tracePt t="120711" x="133350" y="3162300"/>
          <p14:tracePt t="120727" x="222250" y="3117850"/>
          <p14:tracePt t="120744" x="374650" y="3067050"/>
          <p14:tracePt t="120761" x="533400" y="3022600"/>
          <p14:tracePt t="120778" x="825500" y="3009900"/>
          <p14:tracePt t="120794" x="1066800" y="3009900"/>
          <p14:tracePt t="120810" x="1358900" y="3009900"/>
          <p14:tracePt t="120827" x="1739900" y="3009900"/>
          <p14:tracePt t="120844" x="2120900" y="3009900"/>
          <p14:tracePt t="120861" x="2432050" y="3003550"/>
          <p14:tracePt t="120878" x="2679700" y="3009900"/>
          <p14:tracePt t="120894" x="2844800" y="3028950"/>
          <p14:tracePt t="120911" x="2952750" y="3060700"/>
          <p14:tracePt t="120928" x="3028950" y="3086100"/>
          <p14:tracePt t="120945" x="3067050" y="3098800"/>
          <p14:tracePt t="120947" x="3079750" y="3098800"/>
          <p14:tracePt t="120961" x="3086100" y="3098800"/>
          <p14:tracePt t="120994" x="3117850" y="3048000"/>
          <p14:tracePt t="121011" x="3149600" y="3009900"/>
          <p14:tracePt t="121027" x="3181350" y="2971800"/>
          <p14:tracePt t="121044" x="3238500" y="2933700"/>
          <p14:tracePt t="121061" x="3314700" y="2895600"/>
          <p14:tracePt t="121077" x="3390900" y="2825750"/>
          <p14:tracePt t="121094" x="3435350" y="2698750"/>
          <p14:tracePt t="121111" x="3473450" y="2597150"/>
          <p14:tracePt t="121127" x="3498850" y="2533650"/>
          <p14:tracePt t="121144" x="3517900" y="2470150"/>
          <p14:tracePt t="121161" x="3530600" y="2425700"/>
          <p14:tracePt t="121177" x="3530600" y="2368550"/>
          <p14:tracePt t="121179" x="3530600" y="2349500"/>
          <p14:tracePt t="121194" x="3530600" y="2336800"/>
          <p14:tracePt t="121211" x="3524250" y="2336800"/>
          <p14:tracePt t="121227" x="3524250" y="2349500"/>
          <p14:tracePt t="121245" x="3517900" y="2413000"/>
          <p14:tracePt t="121261" x="3505200" y="2514600"/>
          <p14:tracePt t="121277" x="3473450" y="2667000"/>
          <p14:tracePt t="121294" x="3448050" y="2876550"/>
          <p14:tracePt t="121311" x="3429000" y="3105150"/>
          <p14:tracePt t="121327" x="3422650" y="3321050"/>
          <p14:tracePt t="121344" x="3429000" y="3467100"/>
          <p14:tracePt t="121361" x="3422650" y="3556000"/>
          <p14:tracePt t="121378" x="3409950" y="3606800"/>
          <p14:tracePt t="121379" x="3409950" y="3625850"/>
          <p14:tracePt t="121394" x="3390900" y="3638550"/>
          <p14:tracePt t="121411" x="3384550" y="3638550"/>
          <p14:tracePt t="121444" x="3384550" y="3613150"/>
          <p14:tracePt t="121461" x="3384550" y="3556000"/>
          <p14:tracePt t="121477" x="3384550" y="3517900"/>
          <p14:tracePt t="121494" x="3384550" y="3473450"/>
          <p14:tracePt t="121511" x="3384550" y="3441700"/>
          <p14:tracePt t="121527" x="3371850" y="3390900"/>
          <p14:tracePt t="121544" x="3333750" y="3346450"/>
          <p14:tracePt t="121561" x="3263900" y="3321050"/>
          <p14:tracePt t="121578" x="3092450" y="3295650"/>
          <p14:tracePt t="121594" x="2990850" y="3295650"/>
          <p14:tracePt t="121611" x="2863850" y="3295650"/>
          <p14:tracePt t="121628" x="2717800" y="3295650"/>
          <p14:tracePt t="121644" x="2527300" y="3295650"/>
          <p14:tracePt t="121661" x="2273300" y="3289300"/>
          <p14:tracePt t="121677" x="2000250" y="3289300"/>
          <p14:tracePt t="121694" x="1714500" y="3289300"/>
          <p14:tracePt t="121711" x="1409700" y="3276600"/>
          <p14:tracePt t="121728" x="1123950" y="3270250"/>
          <p14:tracePt t="121744" x="819150" y="3238500"/>
          <p14:tracePt t="121761" x="596900" y="3238500"/>
          <p14:tracePt t="121763" x="520700" y="3232150"/>
          <p14:tracePt t="121778" x="463550" y="3225800"/>
          <p14:tracePt t="121794" x="406400" y="3219450"/>
          <p14:tracePt t="121811" x="412750" y="3219450"/>
          <p14:tracePt t="121827" x="438150" y="3219450"/>
          <p14:tracePt t="121844" x="488950" y="3219450"/>
          <p14:tracePt t="121861" x="565150" y="3219450"/>
          <p14:tracePt t="121877" x="666750" y="3219450"/>
          <p14:tracePt t="121894" x="800100" y="3225800"/>
          <p14:tracePt t="121911" x="920750" y="3213100"/>
          <p14:tracePt t="121927" x="996950" y="3187700"/>
          <p14:tracePt t="121944" x="1003300" y="3175000"/>
          <p14:tracePt t="121961" x="1003300" y="3162300"/>
          <p14:tracePt t="121977" x="914400" y="3162300"/>
          <p14:tracePt t="121994" x="863600" y="3162300"/>
          <p14:tracePt t="122011" x="812800" y="3162300"/>
          <p14:tracePt t="122027" x="762000" y="3162300"/>
          <p14:tracePt t="122044" x="704850" y="3162300"/>
          <p14:tracePt t="122061" x="628650" y="3162300"/>
          <p14:tracePt t="122077" x="565150" y="3162300"/>
          <p14:tracePt t="122094" x="520700" y="3162300"/>
          <p14:tracePt t="122111" x="482600" y="3162300"/>
          <p14:tracePt t="122127" x="438150" y="3155950"/>
          <p14:tracePt t="122144" x="406400" y="3155950"/>
          <p14:tracePt t="122161" x="387350" y="3155950"/>
          <p14:tracePt t="122194" x="387350" y="3143250"/>
          <p14:tracePt t="122211" x="387350" y="3130550"/>
          <p14:tracePt t="122227" x="400050" y="3111500"/>
          <p14:tracePt t="122244" x="412750" y="3092450"/>
          <p14:tracePt t="122261" x="431800" y="3073400"/>
          <p14:tracePt t="122277" x="431800" y="3067050"/>
          <p14:tracePt t="122315" x="431800" y="3086100"/>
          <p14:tracePt t="122327" x="419100" y="3117850"/>
          <p14:tracePt t="122344" x="393700" y="3194050"/>
          <p14:tracePt t="122361" x="368300" y="3244850"/>
          <p14:tracePt t="122377" x="355600" y="3263900"/>
          <p14:tracePt t="122379" x="349250" y="3270250"/>
          <p14:tracePt t="122394" x="349250" y="3276600"/>
          <p14:tracePt t="122411" x="323850" y="3276600"/>
          <p14:tracePt t="122427" x="311150" y="3263900"/>
          <p14:tracePt t="122444" x="311150" y="3232150"/>
          <p14:tracePt t="122461" x="342900" y="3206750"/>
          <p14:tracePt t="122478" x="431800" y="3181350"/>
          <p14:tracePt t="122494" x="596900" y="3155950"/>
          <p14:tracePt t="122511" x="812800" y="3143250"/>
          <p14:tracePt t="122527" x="1104900" y="3143250"/>
          <p14:tracePt t="122544" x="1441450" y="3143250"/>
          <p14:tracePt t="122562" x="2000250" y="3155950"/>
          <p14:tracePt t="122578" x="2336800" y="3168650"/>
          <p14:tracePt t="122595" x="2590800" y="3168650"/>
          <p14:tracePt t="122611" x="2800350" y="3168650"/>
          <p14:tracePt t="122627" x="2952750" y="3187700"/>
          <p14:tracePt t="122644" x="3060700" y="3187700"/>
          <p14:tracePt t="122661" x="3086100" y="3175000"/>
          <p14:tracePt t="122678" x="3086100" y="3168650"/>
          <p14:tracePt t="122739" x="3092450" y="3168650"/>
          <p14:tracePt t="122746" x="3098800" y="3168650"/>
          <p14:tracePt t="122761" x="3117850" y="3168650"/>
          <p14:tracePt t="122777" x="3130550" y="3168650"/>
          <p14:tracePt t="122795" x="3136900" y="3168650"/>
          <p14:tracePt t="122866" x="3149600" y="3168650"/>
          <p14:tracePt t="122875" x="3162300" y="3168650"/>
          <p14:tracePt t="122890" x="3168650" y="3168650"/>
          <p14:tracePt t="122971" x="3181350" y="3168650"/>
          <p14:tracePt t="122986" x="3187700" y="3168650"/>
          <p14:tracePt t="123010" x="3194050" y="3168650"/>
          <p14:tracePt t="123034" x="3194050" y="3175000"/>
          <p14:tracePt t="123163" x="3194050" y="3181350"/>
          <p14:tracePt t="123299" x="3181350" y="3181350"/>
          <p14:tracePt t="123306" x="3149600" y="3181350"/>
          <p14:tracePt t="123314" x="3105150" y="3181350"/>
          <p14:tracePt t="123327" x="3048000" y="3181350"/>
          <p14:tracePt t="123344" x="2857500" y="3181350"/>
          <p14:tracePt t="123361" x="2609850" y="3200400"/>
          <p14:tracePt t="123378" x="2146300" y="3206750"/>
          <p14:tracePt t="123394" x="1835150" y="3206750"/>
          <p14:tracePt t="123411" x="1549400" y="3206750"/>
          <p14:tracePt t="123427" x="1270000" y="3213100"/>
          <p14:tracePt t="123444" x="1041400" y="3219450"/>
          <p14:tracePt t="123461" x="869950" y="3213100"/>
          <p14:tracePt t="123478" x="742950" y="3200400"/>
          <p14:tracePt t="123494" x="679450" y="3194050"/>
          <p14:tracePt t="123511" x="660400" y="3194050"/>
          <p14:tracePt t="123930" x="673100" y="3213100"/>
          <p14:tracePt t="123939" x="673100" y="3238500"/>
          <p14:tracePt t="123946" x="698500" y="3282950"/>
          <p14:tracePt t="123961" x="730250" y="3340100"/>
          <p14:tracePt t="123978" x="920750" y="3657600"/>
          <p14:tracePt t="123994" x="1136650" y="3924300"/>
          <p14:tracePt t="124011" x="1416050" y="4203700"/>
          <p14:tracePt t="124027" x="1695450" y="4476750"/>
          <p14:tracePt t="124044" x="2089150" y="4724400"/>
          <p14:tracePt t="124061" x="2444750" y="4902200"/>
          <p14:tracePt t="124077" x="2743200" y="5016500"/>
          <p14:tracePt t="124094" x="3003550" y="5099050"/>
          <p14:tracePt t="124111" x="3143250" y="5105400"/>
          <p14:tracePt t="124127" x="3232150" y="5099050"/>
          <p14:tracePt t="124144" x="3263900" y="5080000"/>
          <p14:tracePt t="124161" x="3276600" y="5054600"/>
          <p14:tracePt t="124178" x="3282950" y="5029200"/>
          <p14:tracePt t="124202" x="3289300" y="5029200"/>
          <p14:tracePt t="124211" x="3295650" y="5029200"/>
          <p14:tracePt t="124227" x="3321050" y="5029200"/>
          <p14:tracePt t="124244" x="3359150" y="5035550"/>
          <p14:tracePt t="124261" x="3409950" y="5054600"/>
          <p14:tracePt t="124277" x="3454400" y="5073650"/>
          <p14:tracePt t="124294" x="3498850" y="5099050"/>
          <p14:tracePt t="124312" x="3543300" y="5130800"/>
          <p14:tracePt t="124327" x="3587750" y="5143500"/>
          <p14:tracePt t="124344" x="3619500" y="5156200"/>
          <p14:tracePt t="124418" x="3613150" y="5156200"/>
          <p14:tracePt t="124427" x="3606800" y="5156200"/>
          <p14:tracePt t="124444" x="3606800" y="5162550"/>
          <p14:tracePt t="124461" x="3606800" y="5168900"/>
          <p14:tracePt t="124511" x="3600450" y="5175250"/>
          <p14:tracePt t="124527" x="3587750" y="5181600"/>
          <p14:tracePt t="124544" x="3575050" y="5187950"/>
          <p14:tracePt t="124561" x="3549650" y="5194300"/>
          <p14:tracePt t="124562" x="3524250" y="5194300"/>
          <p14:tracePt t="124578" x="3454400" y="5194300"/>
          <p14:tracePt t="124594" x="3365500" y="5175250"/>
          <p14:tracePt t="124611" x="3270250" y="5143500"/>
          <p14:tracePt t="124627" x="3187700" y="5111750"/>
          <p14:tracePt t="124644" x="3111500" y="5060950"/>
          <p14:tracePt t="124661" x="3035300" y="4991100"/>
          <p14:tracePt t="124677" x="2965450" y="4921250"/>
          <p14:tracePt t="124694" x="2914650" y="4851400"/>
          <p14:tracePt t="124711" x="2876550" y="4794250"/>
          <p14:tracePt t="124727" x="2832100" y="4743450"/>
          <p14:tracePt t="124746" x="2813050" y="4692650"/>
          <p14:tracePt t="124761" x="2787650" y="4654550"/>
          <p14:tracePt t="124778" x="2774950" y="4629150"/>
          <p14:tracePt t="124780" x="2774950" y="4622800"/>
          <p14:tracePt t="124794" x="2774950" y="4597400"/>
          <p14:tracePt t="124811" x="2774950" y="4578350"/>
          <p14:tracePt t="124827" x="2774950" y="4546600"/>
          <p14:tracePt t="124844" x="2794000" y="4514850"/>
          <p14:tracePt t="124861" x="2838450" y="4489450"/>
          <p14:tracePt t="124877" x="2889250" y="4464050"/>
          <p14:tracePt t="124894" x="2965450" y="4438650"/>
          <p14:tracePt t="124912" x="3054350" y="4413250"/>
          <p14:tracePt t="124927" x="3175000" y="4413250"/>
          <p14:tracePt t="124944" x="3314700" y="4413250"/>
          <p14:tracePt t="124961" x="3435350" y="4432300"/>
          <p14:tracePt t="124978" x="3530600" y="4483100"/>
          <p14:tracePt t="124994" x="3581400" y="4521200"/>
          <p14:tracePt t="125011" x="3625850" y="4559300"/>
          <p14:tracePt t="125027" x="3657600" y="4616450"/>
          <p14:tracePt t="125044" x="3670300" y="4699000"/>
          <p14:tracePt t="125061" x="3657600" y="4781550"/>
          <p14:tracePt t="125077" x="3625850" y="4876800"/>
          <p14:tracePt t="125094" x="3568700" y="4978400"/>
          <p14:tracePt t="125111" x="3473450" y="5054600"/>
          <p14:tracePt t="125127" x="3365500" y="5099050"/>
          <p14:tracePt t="125144" x="3263900" y="5130800"/>
          <p14:tracePt t="125161" x="3162300" y="5137150"/>
          <p14:tracePt t="125177" x="3067050" y="5137150"/>
          <p14:tracePt t="125179" x="3022600" y="5130800"/>
          <p14:tracePt t="125194" x="2952750" y="5105400"/>
          <p14:tracePt t="125211" x="2882900" y="5080000"/>
          <p14:tracePt t="125227" x="2813050" y="5048250"/>
          <p14:tracePt t="125244" x="2768600" y="5016500"/>
          <p14:tracePt t="125261" x="2743200" y="4984750"/>
          <p14:tracePt t="125278" x="2724150" y="4946650"/>
          <p14:tracePt t="125295" x="2698750" y="4908550"/>
          <p14:tracePt t="125311" x="2692400" y="4902200"/>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a:extLst>
              <a:ext uri="{FF2B5EF4-FFF2-40B4-BE49-F238E27FC236}">
                <a16:creationId xmlns:a16="http://schemas.microsoft.com/office/drawing/2014/main" id="{53C91039-BC94-4CAE-BE2E-F0BD81818BA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22.21</a:t>
            </a:r>
            <a:r>
              <a:rPr lang="en-US" altLang="en-US">
                <a:solidFill>
                  <a:schemeClr val="accent2"/>
                </a:solidFill>
                <a:latin typeface="Times New Roman" panose="02020603050405020304" pitchFamily="18" charset="0"/>
              </a:rPr>
              <a:t>    </a:t>
            </a:r>
            <a:r>
              <a:rPr lang="en-US" altLang="en-US">
                <a:latin typeface="Times" panose="02020603050405020304" pitchFamily="18" charset="0"/>
              </a:rPr>
              <a:t>Sender buffer and sender window</a:t>
            </a:r>
          </a:p>
        </p:txBody>
      </p:sp>
      <p:sp>
        <p:nvSpPr>
          <p:cNvPr id="502787" name="Rectangle 3">
            <a:extLst>
              <a:ext uri="{FF2B5EF4-FFF2-40B4-BE49-F238E27FC236}">
                <a16:creationId xmlns:a16="http://schemas.microsoft.com/office/drawing/2014/main" id="{090B51BD-2980-4CE8-8934-9AD5BF60305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88" name="Rectangle 4">
            <a:extLst>
              <a:ext uri="{FF2B5EF4-FFF2-40B4-BE49-F238E27FC236}">
                <a16:creationId xmlns:a16="http://schemas.microsoft.com/office/drawing/2014/main" id="{9B3B95FD-65D2-4DEE-8BB3-D3CC424432A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89" name="Rectangle 5">
            <a:extLst>
              <a:ext uri="{FF2B5EF4-FFF2-40B4-BE49-F238E27FC236}">
                <a16:creationId xmlns:a16="http://schemas.microsoft.com/office/drawing/2014/main" id="{10BEE22E-A4BC-43FD-ABEF-24857BA528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0" name="Rectangle 6">
            <a:extLst>
              <a:ext uri="{FF2B5EF4-FFF2-40B4-BE49-F238E27FC236}">
                <a16:creationId xmlns:a16="http://schemas.microsoft.com/office/drawing/2014/main" id="{51B54685-64CC-4B46-B03C-57322D01389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1" name="Rectangle 7">
            <a:extLst>
              <a:ext uri="{FF2B5EF4-FFF2-40B4-BE49-F238E27FC236}">
                <a16:creationId xmlns:a16="http://schemas.microsoft.com/office/drawing/2014/main" id="{56A4D373-847C-4E5E-96A1-6CD4020C1E8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2" name="Rectangle 8">
            <a:extLst>
              <a:ext uri="{FF2B5EF4-FFF2-40B4-BE49-F238E27FC236}">
                <a16:creationId xmlns:a16="http://schemas.microsoft.com/office/drawing/2014/main" id="{5E407327-3560-4CCD-AFA5-257242B092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3" name="Rectangle 9">
            <a:extLst>
              <a:ext uri="{FF2B5EF4-FFF2-40B4-BE49-F238E27FC236}">
                <a16:creationId xmlns:a16="http://schemas.microsoft.com/office/drawing/2014/main" id="{B0D93F13-BD90-4593-BE92-6E90BD7AB61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2794" name="Picture 10">
            <a:extLst>
              <a:ext uri="{FF2B5EF4-FFF2-40B4-BE49-F238E27FC236}">
                <a16:creationId xmlns:a16="http://schemas.microsoft.com/office/drawing/2014/main" id="{148AF131-0C61-41C4-82F3-C541171C6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486025"/>
            <a:ext cx="7721600"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795" name="Text Box 11">
            <a:extLst>
              <a:ext uri="{FF2B5EF4-FFF2-40B4-BE49-F238E27FC236}">
                <a16:creationId xmlns:a16="http://schemas.microsoft.com/office/drawing/2014/main" id="{2B962A25-68CB-41E2-87F9-35B673AE4F43}"/>
              </a:ext>
            </a:extLst>
          </p:cNvPr>
          <p:cNvSpPr txBox="1">
            <a:spLocks noChangeArrowheads="1"/>
          </p:cNvSpPr>
          <p:nvPr/>
        </p:nvSpPr>
        <p:spPr bwMode="auto">
          <a:xfrm>
            <a:off x="1447800" y="4876800"/>
            <a:ext cx="5935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Sender window size must be less than or equal to </a:t>
            </a:r>
          </a:p>
          <a:p>
            <a:r>
              <a:rPr lang="en-US" altLang="ko-KR">
                <a:ea typeface="굴림" panose="020B0600000101010101" pitchFamily="50" charset="-127"/>
              </a:rPr>
              <a:t>the receiver’s window size</a:t>
            </a:r>
          </a:p>
        </p:txBody>
      </p:sp>
      <p:sp>
        <p:nvSpPr>
          <p:cNvPr id="502796" name="Line 12">
            <a:extLst>
              <a:ext uri="{FF2B5EF4-FFF2-40B4-BE49-F238E27FC236}">
                <a16:creationId xmlns:a16="http://schemas.microsoft.com/office/drawing/2014/main" id="{3BD214BF-389D-454D-B730-00809B93D984}"/>
              </a:ext>
            </a:extLst>
          </p:cNvPr>
          <p:cNvSpPr>
            <a:spLocks noChangeShapeType="1"/>
          </p:cNvSpPr>
          <p:nvPr/>
        </p:nvSpPr>
        <p:spPr bwMode="auto">
          <a:xfrm flipH="1">
            <a:off x="1752600" y="3810000"/>
            <a:ext cx="2209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02797" name="Text Box 13">
            <a:extLst>
              <a:ext uri="{FF2B5EF4-FFF2-40B4-BE49-F238E27FC236}">
                <a16:creationId xmlns:a16="http://schemas.microsoft.com/office/drawing/2014/main" id="{0940C9D7-ABD0-4686-A670-35CE3C61E87E}"/>
              </a:ext>
            </a:extLst>
          </p:cNvPr>
          <p:cNvSpPr txBox="1">
            <a:spLocks noChangeArrowheads="1"/>
          </p:cNvSpPr>
          <p:nvPr/>
        </p:nvSpPr>
        <p:spPr bwMode="auto">
          <a:xfrm>
            <a:off x="1905000" y="3886200"/>
            <a:ext cx="191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Cannot be sent</a:t>
            </a:r>
          </a:p>
          <a:p>
            <a:r>
              <a:rPr lang="en-US" altLang="ko-KR">
                <a:ea typeface="굴림" panose="020B0600000101010101" pitchFamily="50" charset="-127"/>
              </a:rPr>
              <a:t>at this time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ext Box 2">
            <a:extLst>
              <a:ext uri="{FF2B5EF4-FFF2-40B4-BE49-F238E27FC236}">
                <a16:creationId xmlns:a16="http://schemas.microsoft.com/office/drawing/2014/main" id="{BDB134E7-DDDD-4070-A931-1EFEBD8C4D72}"/>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22.22</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Sliding the sender window</a:t>
            </a:r>
          </a:p>
        </p:txBody>
      </p:sp>
      <p:sp>
        <p:nvSpPr>
          <p:cNvPr id="503811" name="Rectangle 3">
            <a:extLst>
              <a:ext uri="{FF2B5EF4-FFF2-40B4-BE49-F238E27FC236}">
                <a16:creationId xmlns:a16="http://schemas.microsoft.com/office/drawing/2014/main" id="{99E23A1F-C187-48F2-8AF5-14A90C976D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2" name="Rectangle 4">
            <a:extLst>
              <a:ext uri="{FF2B5EF4-FFF2-40B4-BE49-F238E27FC236}">
                <a16:creationId xmlns:a16="http://schemas.microsoft.com/office/drawing/2014/main" id="{CA8618EF-6180-4799-AEDE-5EA339D626D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3" name="Rectangle 5">
            <a:extLst>
              <a:ext uri="{FF2B5EF4-FFF2-40B4-BE49-F238E27FC236}">
                <a16:creationId xmlns:a16="http://schemas.microsoft.com/office/drawing/2014/main" id="{E099B709-006C-4E85-8BD5-AEFFF3F66B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4" name="Rectangle 6">
            <a:extLst>
              <a:ext uri="{FF2B5EF4-FFF2-40B4-BE49-F238E27FC236}">
                <a16:creationId xmlns:a16="http://schemas.microsoft.com/office/drawing/2014/main" id="{92EBA5F7-AEDC-4C4E-968A-74BCD996105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5" name="Rectangle 7">
            <a:extLst>
              <a:ext uri="{FF2B5EF4-FFF2-40B4-BE49-F238E27FC236}">
                <a16:creationId xmlns:a16="http://schemas.microsoft.com/office/drawing/2014/main" id="{3EEF7D29-F589-4489-B1D1-DE533E6B450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6" name="Rectangle 8">
            <a:extLst>
              <a:ext uri="{FF2B5EF4-FFF2-40B4-BE49-F238E27FC236}">
                <a16:creationId xmlns:a16="http://schemas.microsoft.com/office/drawing/2014/main" id="{3366BCB8-EF59-4B90-970D-16F7811CF2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7" name="Rectangle 9">
            <a:extLst>
              <a:ext uri="{FF2B5EF4-FFF2-40B4-BE49-F238E27FC236}">
                <a16:creationId xmlns:a16="http://schemas.microsoft.com/office/drawing/2014/main" id="{F055B42B-7C73-44C5-AD8E-599EBBC344B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3818" name="Picture 10">
            <a:extLst>
              <a:ext uri="{FF2B5EF4-FFF2-40B4-BE49-F238E27FC236}">
                <a16:creationId xmlns:a16="http://schemas.microsoft.com/office/drawing/2014/main" id="{EF8C8E23-E3F2-4FD9-BD8E-87E47E1F4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785938"/>
            <a:ext cx="8702675" cy="32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Text Box 2">
            <a:extLst>
              <a:ext uri="{FF2B5EF4-FFF2-40B4-BE49-F238E27FC236}">
                <a16:creationId xmlns:a16="http://schemas.microsoft.com/office/drawing/2014/main" id="{CEDE5BB8-4FAD-4759-8037-C7B44672BFB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Expanding the sender window</a:t>
            </a:r>
          </a:p>
        </p:txBody>
      </p:sp>
      <p:sp>
        <p:nvSpPr>
          <p:cNvPr id="509955" name="Rectangle 3">
            <a:extLst>
              <a:ext uri="{FF2B5EF4-FFF2-40B4-BE49-F238E27FC236}">
                <a16:creationId xmlns:a16="http://schemas.microsoft.com/office/drawing/2014/main" id="{FE0DE11A-C0EB-4C12-8644-1BB2045773B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56" name="Rectangle 4">
            <a:extLst>
              <a:ext uri="{FF2B5EF4-FFF2-40B4-BE49-F238E27FC236}">
                <a16:creationId xmlns:a16="http://schemas.microsoft.com/office/drawing/2014/main" id="{93F851A0-DE36-4731-B3A9-67E08E749E3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57" name="Rectangle 5">
            <a:extLst>
              <a:ext uri="{FF2B5EF4-FFF2-40B4-BE49-F238E27FC236}">
                <a16:creationId xmlns:a16="http://schemas.microsoft.com/office/drawing/2014/main" id="{ABE6E6BB-CACF-4015-9BA0-49A4EF03689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58" name="Rectangle 6">
            <a:extLst>
              <a:ext uri="{FF2B5EF4-FFF2-40B4-BE49-F238E27FC236}">
                <a16:creationId xmlns:a16="http://schemas.microsoft.com/office/drawing/2014/main" id="{B6CE970C-77AF-41D9-9BC1-5C607C0130F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59" name="Rectangle 7">
            <a:extLst>
              <a:ext uri="{FF2B5EF4-FFF2-40B4-BE49-F238E27FC236}">
                <a16:creationId xmlns:a16="http://schemas.microsoft.com/office/drawing/2014/main" id="{E0ABD9AF-3EB8-45BE-B0A2-653562A1543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60" name="Rectangle 8">
            <a:extLst>
              <a:ext uri="{FF2B5EF4-FFF2-40B4-BE49-F238E27FC236}">
                <a16:creationId xmlns:a16="http://schemas.microsoft.com/office/drawing/2014/main" id="{EB3B1384-03DF-476B-80D5-ABAA34F2A5B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9961" name="Rectangle 9">
            <a:extLst>
              <a:ext uri="{FF2B5EF4-FFF2-40B4-BE49-F238E27FC236}">
                <a16:creationId xmlns:a16="http://schemas.microsoft.com/office/drawing/2014/main" id="{325D07C5-4883-4197-925D-48FD304E39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9965" name="Picture 13">
            <a:extLst>
              <a:ext uri="{FF2B5EF4-FFF2-40B4-BE49-F238E27FC236}">
                <a16:creationId xmlns:a16="http://schemas.microsoft.com/office/drawing/2014/main" id="{15F8EFC3-E259-4507-A897-7D1C9893E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76600"/>
            <a:ext cx="8675688"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9966" name="Text Box 14">
            <a:extLst>
              <a:ext uri="{FF2B5EF4-FFF2-40B4-BE49-F238E27FC236}">
                <a16:creationId xmlns:a16="http://schemas.microsoft.com/office/drawing/2014/main" id="{F5A265D8-8FC6-4470-88B7-90A2B979937F}"/>
              </a:ext>
            </a:extLst>
          </p:cNvPr>
          <p:cNvSpPr txBox="1">
            <a:spLocks noChangeArrowheads="1"/>
          </p:cNvSpPr>
          <p:nvPr/>
        </p:nvSpPr>
        <p:spPr bwMode="auto">
          <a:xfrm>
            <a:off x="1371600" y="990600"/>
            <a:ext cx="7319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If the receiving process consumes data faster than it receives,</a:t>
            </a:r>
          </a:p>
          <a:p>
            <a:r>
              <a:rPr lang="en-US" altLang="ko-KR">
                <a:ea typeface="굴림" panose="020B0600000101010101" pitchFamily="50" charset="-127"/>
              </a:rPr>
              <a:t>the size of the receiver window expands.</a:t>
            </a:r>
          </a:p>
        </p:txBody>
      </p:sp>
      <p:sp>
        <p:nvSpPr>
          <p:cNvPr id="509967" name="Text Box 15">
            <a:extLst>
              <a:ext uri="{FF2B5EF4-FFF2-40B4-BE49-F238E27FC236}">
                <a16:creationId xmlns:a16="http://schemas.microsoft.com/office/drawing/2014/main" id="{238A56C0-BE3B-4BEE-AE43-C913143AFBF8}"/>
              </a:ext>
            </a:extLst>
          </p:cNvPr>
          <p:cNvSpPr txBox="1">
            <a:spLocks noChangeArrowheads="1"/>
          </p:cNvSpPr>
          <p:nvPr/>
        </p:nvSpPr>
        <p:spPr bwMode="auto">
          <a:xfrm>
            <a:off x="1371600" y="2133600"/>
            <a:ext cx="4900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ea typeface="굴림" panose="020B0600000101010101" pitchFamily="50" charset="-127"/>
              </a:rPr>
              <a:t>Then, the sender’s window also expands.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a:extLst>
              <a:ext uri="{FF2B5EF4-FFF2-40B4-BE49-F238E27FC236}">
                <a16:creationId xmlns:a16="http://schemas.microsoft.com/office/drawing/2014/main" id="{DC43959D-27CB-4447-B4FF-975E06666CC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Shrinking the sender window</a:t>
            </a:r>
          </a:p>
        </p:txBody>
      </p:sp>
      <p:sp>
        <p:nvSpPr>
          <p:cNvPr id="504835" name="Rectangle 3">
            <a:extLst>
              <a:ext uri="{FF2B5EF4-FFF2-40B4-BE49-F238E27FC236}">
                <a16:creationId xmlns:a16="http://schemas.microsoft.com/office/drawing/2014/main" id="{D2F8AF45-1DF9-46C2-B996-1267B6E09D4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6" name="Rectangle 4">
            <a:extLst>
              <a:ext uri="{FF2B5EF4-FFF2-40B4-BE49-F238E27FC236}">
                <a16:creationId xmlns:a16="http://schemas.microsoft.com/office/drawing/2014/main" id="{6C3C94F9-AF60-43D2-93A9-F6C8157FD4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7" name="Rectangle 5">
            <a:extLst>
              <a:ext uri="{FF2B5EF4-FFF2-40B4-BE49-F238E27FC236}">
                <a16:creationId xmlns:a16="http://schemas.microsoft.com/office/drawing/2014/main" id="{FE517B3E-C781-4752-AFD5-5F26E565F65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8" name="Rectangle 6">
            <a:extLst>
              <a:ext uri="{FF2B5EF4-FFF2-40B4-BE49-F238E27FC236}">
                <a16:creationId xmlns:a16="http://schemas.microsoft.com/office/drawing/2014/main" id="{0B1A19F9-DF8A-4939-9992-EA49C58FF01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9" name="Rectangle 7">
            <a:extLst>
              <a:ext uri="{FF2B5EF4-FFF2-40B4-BE49-F238E27FC236}">
                <a16:creationId xmlns:a16="http://schemas.microsoft.com/office/drawing/2014/main" id="{C92CA03B-0705-4CE4-9255-71B4DE9C15C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40" name="Rectangle 8">
            <a:extLst>
              <a:ext uri="{FF2B5EF4-FFF2-40B4-BE49-F238E27FC236}">
                <a16:creationId xmlns:a16="http://schemas.microsoft.com/office/drawing/2014/main" id="{2C552C3A-81C3-48BF-9D4A-DD723398941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41" name="Rectangle 9">
            <a:extLst>
              <a:ext uri="{FF2B5EF4-FFF2-40B4-BE49-F238E27FC236}">
                <a16:creationId xmlns:a16="http://schemas.microsoft.com/office/drawing/2014/main" id="{EE715635-9726-4817-BCDD-52A069B8BDB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4842" name="Picture 10">
            <a:extLst>
              <a:ext uri="{FF2B5EF4-FFF2-40B4-BE49-F238E27FC236}">
                <a16:creationId xmlns:a16="http://schemas.microsoft.com/office/drawing/2014/main" id="{ED1300B5-6B5B-431D-A98D-0B67B8AA1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700338"/>
            <a:ext cx="675005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15944E29-847A-4514-A2D5-D38874762BF4}"/>
              </a:ext>
            </a:extLst>
          </p:cNvPr>
          <p:cNvSpPr>
            <a:spLocks noChangeArrowheads="1"/>
          </p:cNvSpPr>
          <p:nvPr/>
        </p:nvSpPr>
        <p:spPr bwMode="auto">
          <a:xfrm>
            <a:off x="838200" y="2195513"/>
            <a:ext cx="7543800" cy="399415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In TCP, the sender window size is totally controlled by the receiver window value (the number of empty locations in the receiver buffer). However, the actual window size can be smaller if there is congestion in the network.</a:t>
            </a:r>
          </a:p>
        </p:txBody>
      </p:sp>
      <p:sp>
        <p:nvSpPr>
          <p:cNvPr id="528387" name="PubRRectCallout">
            <a:extLst>
              <a:ext uri="{FF2B5EF4-FFF2-40B4-BE49-F238E27FC236}">
                <a16:creationId xmlns:a16="http://schemas.microsoft.com/office/drawing/2014/main" id="{5C81D8A2-C4E6-4A7F-BF1D-CE25ADBC12E3}"/>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8388" name="Picture 4">
            <a:extLst>
              <a:ext uri="{FF2B5EF4-FFF2-40B4-BE49-F238E27FC236}">
                <a16:creationId xmlns:a16="http://schemas.microsoft.com/office/drawing/2014/main" id="{56B16E57-0446-46D3-B278-1B3DAED7F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8389" name="Text Box 5">
            <a:extLst>
              <a:ext uri="{FF2B5EF4-FFF2-40B4-BE49-F238E27FC236}">
                <a16:creationId xmlns:a16="http://schemas.microsoft.com/office/drawing/2014/main" id="{D8A7BAA5-9139-4C07-9E19-B2A89D249E78}"/>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8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C66024F-FC43-4B62-9F40-6EDDF92139B8}"/>
              </a:ext>
            </a:extLst>
          </p:cNvPr>
          <p:cNvSpPr>
            <a:spLocks noChangeArrowheads="1"/>
          </p:cNvSpPr>
          <p:nvPr/>
        </p:nvSpPr>
        <p:spPr bwMode="auto">
          <a:xfrm>
            <a:off x="381000" y="1371600"/>
            <a:ext cx="8534400" cy="698500"/>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Some points about TCP’s sliding windows:</a:t>
            </a:r>
          </a:p>
        </p:txBody>
      </p:sp>
      <p:sp>
        <p:nvSpPr>
          <p:cNvPr id="529411" name="PubRRectCallout">
            <a:extLst>
              <a:ext uri="{FF2B5EF4-FFF2-40B4-BE49-F238E27FC236}">
                <a16:creationId xmlns:a16="http://schemas.microsoft.com/office/drawing/2014/main" id="{EC92368E-F867-4E07-8F36-CD37DBC67FF9}"/>
              </a:ext>
            </a:extLst>
          </p:cNvPr>
          <p:cNvSpPr>
            <a:spLocks noEditPoints="1" noChangeArrowheads="1"/>
          </p:cNvSpPr>
          <p:nvPr/>
        </p:nvSpPr>
        <p:spPr bwMode="auto">
          <a:xfrm>
            <a:off x="838200" y="3048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29412" name="Picture 4">
            <a:extLst>
              <a:ext uri="{FF2B5EF4-FFF2-40B4-BE49-F238E27FC236}">
                <a16:creationId xmlns:a16="http://schemas.microsoft.com/office/drawing/2014/main" id="{5E8BE3E1-7978-46E8-866A-D9AF8B1EE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9413" name="Text Box 5">
            <a:extLst>
              <a:ext uri="{FF2B5EF4-FFF2-40B4-BE49-F238E27FC236}">
                <a16:creationId xmlns:a16="http://schemas.microsoft.com/office/drawing/2014/main" id="{7341B84B-DAB3-48BC-9259-313E1EE225B9}"/>
              </a:ext>
            </a:extLst>
          </p:cNvPr>
          <p:cNvSpPr txBox="1">
            <a:spLocks noChangeArrowheads="1"/>
          </p:cNvSpPr>
          <p:nvPr/>
        </p:nvSpPr>
        <p:spPr bwMode="auto">
          <a:xfrm>
            <a:off x="2133600" y="4572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
        <p:nvSpPr>
          <p:cNvPr id="529420" name="Rectangle 12">
            <a:extLst>
              <a:ext uri="{FF2B5EF4-FFF2-40B4-BE49-F238E27FC236}">
                <a16:creationId xmlns:a16="http://schemas.microsoft.com/office/drawing/2014/main" id="{26CBE97F-8A46-4BDA-BCBE-FA10180E119C}"/>
              </a:ext>
            </a:extLst>
          </p:cNvPr>
          <p:cNvSpPr>
            <a:spLocks noChangeArrowheads="1"/>
          </p:cNvSpPr>
          <p:nvPr/>
        </p:nvSpPr>
        <p:spPr bwMode="auto">
          <a:xfrm>
            <a:off x="992188" y="2378075"/>
            <a:ext cx="62468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400">
                <a:solidFill>
                  <a:schemeClr val="bg1"/>
                </a:solidFill>
                <a:effectLst>
                  <a:outerShdw blurRad="38100" dist="38100" dir="2700000" algn="tl">
                    <a:srgbClr val="000000"/>
                  </a:outerShdw>
                </a:effectLst>
                <a:ea typeface="굴림" panose="020B0600000101010101" pitchFamily="50" charset="-127"/>
              </a:rPr>
              <a:t>The source does not have to send a full </a:t>
            </a:r>
            <a:br>
              <a:rPr lang="en-US" altLang="ko-KR" sz="2400">
                <a:solidFill>
                  <a:schemeClr val="bg1"/>
                </a:solidFill>
                <a:effectLst>
                  <a:outerShdw blurRad="38100" dist="38100" dir="2700000" algn="tl">
                    <a:srgbClr val="000000"/>
                  </a:outerShdw>
                </a:effectLst>
                <a:ea typeface="굴림" panose="020B0600000101010101" pitchFamily="50" charset="-127"/>
              </a:rPr>
            </a:br>
            <a:r>
              <a:rPr lang="en-US" altLang="ko-KR" sz="2400">
                <a:solidFill>
                  <a:schemeClr val="bg1"/>
                </a:solidFill>
                <a:effectLst>
                  <a:outerShdw blurRad="38100" dist="38100" dir="2700000" algn="tl">
                    <a:srgbClr val="000000"/>
                  </a:outerShdw>
                </a:effectLst>
                <a:ea typeface="굴림" panose="020B0600000101010101" pitchFamily="50" charset="-127"/>
              </a:rPr>
              <a:t>window’s worth of data.</a:t>
            </a:r>
          </a:p>
        </p:txBody>
      </p:sp>
      <p:sp>
        <p:nvSpPr>
          <p:cNvPr id="529421" name="Rectangle 13">
            <a:extLst>
              <a:ext uri="{FF2B5EF4-FFF2-40B4-BE49-F238E27FC236}">
                <a16:creationId xmlns:a16="http://schemas.microsoft.com/office/drawing/2014/main" id="{F443AB91-7B57-471E-BD4B-A8891AAA98A2}"/>
              </a:ext>
            </a:extLst>
          </p:cNvPr>
          <p:cNvSpPr>
            <a:spLocks noChangeArrowheads="1"/>
          </p:cNvSpPr>
          <p:nvPr/>
        </p:nvSpPr>
        <p:spPr bwMode="auto">
          <a:xfrm>
            <a:off x="381000" y="25146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9422" name="Rectangle 14">
            <a:extLst>
              <a:ext uri="{FF2B5EF4-FFF2-40B4-BE49-F238E27FC236}">
                <a16:creationId xmlns:a16="http://schemas.microsoft.com/office/drawing/2014/main" id="{8D516E45-19C8-4CBA-9DD8-9AFBFFF940AE}"/>
              </a:ext>
            </a:extLst>
          </p:cNvPr>
          <p:cNvSpPr>
            <a:spLocks noChangeArrowheads="1"/>
          </p:cNvSpPr>
          <p:nvPr/>
        </p:nvSpPr>
        <p:spPr bwMode="auto">
          <a:xfrm>
            <a:off x="381000" y="38100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9423" name="Rectangle 15">
            <a:extLst>
              <a:ext uri="{FF2B5EF4-FFF2-40B4-BE49-F238E27FC236}">
                <a16:creationId xmlns:a16="http://schemas.microsoft.com/office/drawing/2014/main" id="{EFAD88B9-5257-4649-81B6-A603E3BA3E1A}"/>
              </a:ext>
            </a:extLst>
          </p:cNvPr>
          <p:cNvSpPr>
            <a:spLocks noChangeArrowheads="1"/>
          </p:cNvSpPr>
          <p:nvPr/>
        </p:nvSpPr>
        <p:spPr bwMode="auto">
          <a:xfrm>
            <a:off x="381000" y="5181600"/>
            <a:ext cx="2286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529424" name="Rectangle 16">
            <a:extLst>
              <a:ext uri="{FF2B5EF4-FFF2-40B4-BE49-F238E27FC236}">
                <a16:creationId xmlns:a16="http://schemas.microsoft.com/office/drawing/2014/main" id="{36FCA7B5-6D61-4D0D-9393-5EC25F06A3C8}"/>
              </a:ext>
            </a:extLst>
          </p:cNvPr>
          <p:cNvSpPr>
            <a:spLocks noChangeArrowheads="1"/>
          </p:cNvSpPr>
          <p:nvPr/>
        </p:nvSpPr>
        <p:spPr bwMode="auto">
          <a:xfrm>
            <a:off x="992188" y="3673475"/>
            <a:ext cx="6862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200"/>
              </a:spcBef>
              <a:spcAft>
                <a:spcPts val="200"/>
              </a:spcAft>
            </a:pPr>
            <a:r>
              <a:rPr lang="en-US" altLang="ko-KR" sz="2400">
                <a:solidFill>
                  <a:schemeClr val="bg1"/>
                </a:solidFill>
                <a:effectLst>
                  <a:outerShdw blurRad="38100" dist="38100" dir="2700000" algn="tl">
                    <a:srgbClr val="000000"/>
                  </a:outerShdw>
                </a:effectLst>
                <a:ea typeface="굴림" panose="020B0600000101010101" pitchFamily="50" charset="-127"/>
              </a:rPr>
              <a:t>The size of the window can be increased or </a:t>
            </a:r>
            <a:br>
              <a:rPr lang="en-US" altLang="ko-KR" sz="2400">
                <a:solidFill>
                  <a:schemeClr val="bg1"/>
                </a:solidFill>
                <a:effectLst>
                  <a:outerShdw blurRad="38100" dist="38100" dir="2700000" algn="tl">
                    <a:srgbClr val="000000"/>
                  </a:outerShdw>
                </a:effectLst>
                <a:ea typeface="굴림" panose="020B0600000101010101" pitchFamily="50" charset="-127"/>
              </a:rPr>
            </a:br>
            <a:r>
              <a:rPr lang="en-US" altLang="ko-KR" sz="2400">
                <a:solidFill>
                  <a:schemeClr val="bg1"/>
                </a:solidFill>
                <a:effectLst>
                  <a:outerShdw blurRad="38100" dist="38100" dir="2700000" algn="tl">
                    <a:srgbClr val="000000"/>
                  </a:outerShdw>
                </a:effectLst>
                <a:ea typeface="굴림" panose="020B0600000101010101" pitchFamily="50" charset="-127"/>
              </a:rPr>
              <a:t>decreased by the destination.</a:t>
            </a:r>
          </a:p>
        </p:txBody>
      </p:sp>
      <p:sp>
        <p:nvSpPr>
          <p:cNvPr id="529425" name="Rectangle 17">
            <a:extLst>
              <a:ext uri="{FF2B5EF4-FFF2-40B4-BE49-F238E27FC236}">
                <a16:creationId xmlns:a16="http://schemas.microsoft.com/office/drawing/2014/main" id="{BC913D61-E1C9-46CF-B13E-5783084296F8}"/>
              </a:ext>
            </a:extLst>
          </p:cNvPr>
          <p:cNvSpPr>
            <a:spLocks noChangeArrowheads="1"/>
          </p:cNvSpPr>
          <p:nvPr/>
        </p:nvSpPr>
        <p:spPr bwMode="auto">
          <a:xfrm>
            <a:off x="992188" y="5045075"/>
            <a:ext cx="7286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200"/>
              </a:spcBef>
              <a:spcAft>
                <a:spcPts val="200"/>
              </a:spcAft>
            </a:pPr>
            <a:r>
              <a:rPr lang="en-US" altLang="ko-KR" sz="2400">
                <a:solidFill>
                  <a:schemeClr val="bg1"/>
                </a:solidFill>
                <a:ea typeface="굴림" panose="020B0600000101010101" pitchFamily="50" charset="-127"/>
              </a:rPr>
              <a:t>The destination can send an acknowledgment </a:t>
            </a:r>
            <a:br>
              <a:rPr lang="en-US" altLang="ko-KR" sz="2400">
                <a:solidFill>
                  <a:schemeClr val="bg1"/>
                </a:solidFill>
                <a:ea typeface="굴림" panose="020B0600000101010101" pitchFamily="50" charset="-127"/>
              </a:rPr>
            </a:br>
            <a:r>
              <a:rPr lang="en-US" altLang="ko-KR" sz="2400">
                <a:solidFill>
                  <a:schemeClr val="bg1"/>
                </a:solidFill>
                <a:ea typeface="굴림" panose="020B0600000101010101" pitchFamily="50" charset="-127"/>
              </a:rPr>
              <a:t>at any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9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Text Box 2">
            <a:extLst>
              <a:ext uri="{FF2B5EF4-FFF2-40B4-BE49-F238E27FC236}">
                <a16:creationId xmlns:a16="http://schemas.microsoft.com/office/drawing/2014/main" id="{BA69AFD5-CB29-4011-B6D3-85071CC90258}"/>
              </a:ext>
            </a:extLst>
          </p:cNvPr>
          <p:cNvSpPr txBox="1">
            <a:spLocks noChangeArrowheads="1"/>
          </p:cNvSpPr>
          <p:nvPr/>
        </p:nvSpPr>
        <p:spPr bwMode="auto">
          <a:xfrm>
            <a:off x="228600" y="219075"/>
            <a:ext cx="2203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600" b="0">
                <a:latin typeface="Times New Roman" panose="02020603050405020304" pitchFamily="18" charset="0"/>
              </a:rPr>
              <a:t>Chapter 22</a:t>
            </a:r>
            <a:endParaRPr lang="en-US" altLang="en-US" sz="3600" b="0" i="1">
              <a:latin typeface="Times New Roman" panose="02020603050405020304" pitchFamily="18" charset="0"/>
            </a:endParaRPr>
          </a:p>
        </p:txBody>
      </p:sp>
      <p:sp>
        <p:nvSpPr>
          <p:cNvPr id="518147" name="Text Box 3">
            <a:extLst>
              <a:ext uri="{FF2B5EF4-FFF2-40B4-BE49-F238E27FC236}">
                <a16:creationId xmlns:a16="http://schemas.microsoft.com/office/drawing/2014/main" id="{7D86D488-65ED-4895-85F8-CF7AE66AAB23}"/>
              </a:ext>
            </a:extLst>
          </p:cNvPr>
          <p:cNvSpPr txBox="1">
            <a:spLocks noChangeArrowheads="1"/>
          </p:cNvSpPr>
          <p:nvPr/>
        </p:nvSpPr>
        <p:spPr bwMode="auto">
          <a:xfrm>
            <a:off x="493713" y="1219200"/>
            <a:ext cx="808355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8000" i="1">
                <a:solidFill>
                  <a:srgbClr val="FF0066"/>
                </a:solidFill>
                <a:latin typeface="Times New Roman" panose="02020603050405020304" pitchFamily="18" charset="0"/>
              </a:rPr>
              <a:t>Process-to-Process</a:t>
            </a:r>
            <a:br>
              <a:rPr lang="en-US" altLang="en-US" sz="8000" i="1">
                <a:solidFill>
                  <a:srgbClr val="FF0066"/>
                </a:solidFill>
                <a:latin typeface="Times New Roman" panose="02020603050405020304" pitchFamily="18" charset="0"/>
              </a:rPr>
            </a:br>
            <a:r>
              <a:rPr lang="en-US" altLang="en-US" sz="8000" i="1">
                <a:solidFill>
                  <a:srgbClr val="FF0066"/>
                </a:solidFill>
                <a:latin typeface="Times New Roman" panose="02020603050405020304" pitchFamily="18" charset="0"/>
              </a:rPr>
              <a:t>Delivery:</a:t>
            </a:r>
            <a:br>
              <a:rPr lang="en-US" altLang="en-US" sz="8000" i="1">
                <a:solidFill>
                  <a:srgbClr val="FF0066"/>
                </a:solidFill>
                <a:latin typeface="Times New Roman" panose="02020603050405020304" pitchFamily="18" charset="0"/>
              </a:rPr>
            </a:br>
            <a:r>
              <a:rPr lang="en-US" altLang="en-US" sz="8000" i="1">
                <a:latin typeface="Times New Roman" panose="02020603050405020304" pitchFamily="18" charset="0"/>
              </a:rPr>
              <a:t>UDP and TCP</a:t>
            </a:r>
            <a:endParaRPr lang="en-US" altLang="en-US" sz="6000" i="1">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1B96953D-D61B-47D2-89B9-6FB4826C806A}"/>
              </a:ext>
            </a:extLst>
          </p:cNvPr>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a:ea typeface="굴림" panose="020B0600000101010101" pitchFamily="50" charset="-127"/>
              </a:rPr>
              <a:t>Error control</a:t>
            </a:r>
          </a:p>
        </p:txBody>
      </p:sp>
      <p:sp>
        <p:nvSpPr>
          <p:cNvPr id="600067" name="Rectangle 3">
            <a:extLst>
              <a:ext uri="{FF2B5EF4-FFF2-40B4-BE49-F238E27FC236}">
                <a16:creationId xmlns:a16="http://schemas.microsoft.com/office/drawing/2014/main" id="{7820F3B0-A021-4812-8436-714ED3642CA7}"/>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sz="2800">
                <a:ea typeface="굴림" panose="020B0600000101010101" pitchFamily="50" charset="-127"/>
              </a:rPr>
              <a:t>TCP is a reliable transport-layer protocol</a:t>
            </a:r>
          </a:p>
          <a:p>
            <a:r>
              <a:rPr lang="en-US" altLang="ko-KR" sz="2800">
                <a:ea typeface="굴림" panose="020B0600000101010101" pitchFamily="50" charset="-127"/>
              </a:rPr>
              <a:t>Error control in TCP</a:t>
            </a:r>
          </a:p>
          <a:p>
            <a:pPr lvl="1"/>
            <a:r>
              <a:rPr lang="en-US" altLang="ko-KR" sz="2400">
                <a:ea typeface="굴림" panose="020B0600000101010101" pitchFamily="50" charset="-127"/>
              </a:rPr>
              <a:t>Detecting corrupted segments</a:t>
            </a:r>
          </a:p>
          <a:p>
            <a:pPr lvl="2"/>
            <a:r>
              <a:rPr lang="en-US" altLang="ko-KR" sz="2000">
                <a:ea typeface="굴림" panose="020B0600000101010101" pitchFamily="50" charset="-127"/>
              </a:rPr>
              <a:t>checksum</a:t>
            </a:r>
          </a:p>
          <a:p>
            <a:pPr lvl="1"/>
            <a:r>
              <a:rPr lang="en-US" altLang="ko-KR" sz="2400">
                <a:ea typeface="굴림" panose="020B0600000101010101" pitchFamily="50" charset="-127"/>
              </a:rPr>
              <a:t>Detecting lost segments</a:t>
            </a:r>
          </a:p>
          <a:p>
            <a:pPr lvl="2"/>
            <a:r>
              <a:rPr lang="en-US" altLang="ko-KR" sz="2000">
                <a:ea typeface="굴림" panose="020B0600000101010101" pitchFamily="50" charset="-127"/>
              </a:rPr>
              <a:t>Sequence number</a:t>
            </a:r>
          </a:p>
          <a:p>
            <a:pPr lvl="1"/>
            <a:r>
              <a:rPr lang="en-US" altLang="ko-KR" sz="2400">
                <a:ea typeface="굴림" panose="020B0600000101010101" pitchFamily="50" charset="-127"/>
              </a:rPr>
              <a:t>Detecting out-of-order segments</a:t>
            </a:r>
          </a:p>
          <a:p>
            <a:pPr lvl="2"/>
            <a:r>
              <a:rPr lang="en-US" altLang="ko-KR" sz="2000">
                <a:ea typeface="굴림" panose="020B0600000101010101" pitchFamily="50" charset="-127"/>
              </a:rPr>
              <a:t>Sequence number</a:t>
            </a:r>
          </a:p>
          <a:p>
            <a:pPr lvl="1"/>
            <a:r>
              <a:rPr lang="en-US" altLang="ko-KR" sz="2400">
                <a:ea typeface="굴림" panose="020B0600000101010101" pitchFamily="50" charset="-127"/>
              </a:rPr>
              <a:t>Detecting duplicated segments</a:t>
            </a:r>
          </a:p>
          <a:p>
            <a:pPr lvl="2"/>
            <a:r>
              <a:rPr lang="en-US" altLang="ko-KR" sz="2000">
                <a:ea typeface="굴림" panose="020B0600000101010101" pitchFamily="50" charset="-127"/>
              </a:rPr>
              <a:t>Sequence number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a:extLst>
              <a:ext uri="{FF2B5EF4-FFF2-40B4-BE49-F238E27FC236}">
                <a16:creationId xmlns:a16="http://schemas.microsoft.com/office/drawing/2014/main" id="{403E39F1-2A20-432B-BA6E-C3317AA7D7D3}"/>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22.25</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Lost segment</a:t>
            </a:r>
          </a:p>
        </p:txBody>
      </p:sp>
      <p:sp>
        <p:nvSpPr>
          <p:cNvPr id="505859" name="Rectangle 3">
            <a:extLst>
              <a:ext uri="{FF2B5EF4-FFF2-40B4-BE49-F238E27FC236}">
                <a16:creationId xmlns:a16="http://schemas.microsoft.com/office/drawing/2014/main" id="{BB3F4B23-6851-45F5-A12C-DA0105B810A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0" name="Rectangle 4">
            <a:extLst>
              <a:ext uri="{FF2B5EF4-FFF2-40B4-BE49-F238E27FC236}">
                <a16:creationId xmlns:a16="http://schemas.microsoft.com/office/drawing/2014/main" id="{8E9DF8F7-DB7D-4F44-9A6E-9DF4FA201E9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1" name="Rectangle 5">
            <a:extLst>
              <a:ext uri="{FF2B5EF4-FFF2-40B4-BE49-F238E27FC236}">
                <a16:creationId xmlns:a16="http://schemas.microsoft.com/office/drawing/2014/main" id="{9E5D926D-54AD-49B3-B5F9-8FEB0066BEA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2" name="Rectangle 6">
            <a:extLst>
              <a:ext uri="{FF2B5EF4-FFF2-40B4-BE49-F238E27FC236}">
                <a16:creationId xmlns:a16="http://schemas.microsoft.com/office/drawing/2014/main" id="{B49C47B7-3713-4A89-BFC5-B9850CE28AD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3" name="Rectangle 7">
            <a:extLst>
              <a:ext uri="{FF2B5EF4-FFF2-40B4-BE49-F238E27FC236}">
                <a16:creationId xmlns:a16="http://schemas.microsoft.com/office/drawing/2014/main" id="{428E7EC7-3E88-45BA-B112-A7D2283B1A6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4" name="Rectangle 8">
            <a:extLst>
              <a:ext uri="{FF2B5EF4-FFF2-40B4-BE49-F238E27FC236}">
                <a16:creationId xmlns:a16="http://schemas.microsoft.com/office/drawing/2014/main" id="{FF81BAF3-CEC0-4826-84EA-67F1E732102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5865" name="Rectangle 9">
            <a:extLst>
              <a:ext uri="{FF2B5EF4-FFF2-40B4-BE49-F238E27FC236}">
                <a16:creationId xmlns:a16="http://schemas.microsoft.com/office/drawing/2014/main" id="{B9D1B984-0CED-4AD7-A177-F31E284E8E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5866" name="Picture 10">
            <a:extLst>
              <a:ext uri="{FF2B5EF4-FFF2-40B4-BE49-F238E27FC236}">
                <a16:creationId xmlns:a16="http://schemas.microsoft.com/office/drawing/2014/main" id="{EEE50346-79FA-442D-BF09-A4801EEFC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985838"/>
            <a:ext cx="6919912" cy="556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a:extLst>
              <a:ext uri="{FF2B5EF4-FFF2-40B4-BE49-F238E27FC236}">
                <a16:creationId xmlns:a16="http://schemas.microsoft.com/office/drawing/2014/main" id="{9ACB8EA5-3E55-4F42-9EB7-7BC518B6A82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22.26</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Lost acknowledgment</a:t>
            </a:r>
          </a:p>
        </p:txBody>
      </p:sp>
      <p:sp>
        <p:nvSpPr>
          <p:cNvPr id="506883" name="Rectangle 3">
            <a:extLst>
              <a:ext uri="{FF2B5EF4-FFF2-40B4-BE49-F238E27FC236}">
                <a16:creationId xmlns:a16="http://schemas.microsoft.com/office/drawing/2014/main" id="{A4FA88DD-81F3-4E2F-9364-0A2BB76FF28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4" name="Rectangle 4">
            <a:extLst>
              <a:ext uri="{FF2B5EF4-FFF2-40B4-BE49-F238E27FC236}">
                <a16:creationId xmlns:a16="http://schemas.microsoft.com/office/drawing/2014/main" id="{5E26A8E7-0E91-4F87-B326-1C9AF94E7C0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5" name="Rectangle 5">
            <a:extLst>
              <a:ext uri="{FF2B5EF4-FFF2-40B4-BE49-F238E27FC236}">
                <a16:creationId xmlns:a16="http://schemas.microsoft.com/office/drawing/2014/main" id="{DB755333-57DA-4BA5-B59E-196657F7EE2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6" name="Rectangle 6">
            <a:extLst>
              <a:ext uri="{FF2B5EF4-FFF2-40B4-BE49-F238E27FC236}">
                <a16:creationId xmlns:a16="http://schemas.microsoft.com/office/drawing/2014/main" id="{2BE1BD61-C46A-4C9F-9061-561EA9149F4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7" name="Rectangle 7">
            <a:extLst>
              <a:ext uri="{FF2B5EF4-FFF2-40B4-BE49-F238E27FC236}">
                <a16:creationId xmlns:a16="http://schemas.microsoft.com/office/drawing/2014/main" id="{673E7CB5-149D-4D56-83B1-5B5587C25FD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8" name="Rectangle 8">
            <a:extLst>
              <a:ext uri="{FF2B5EF4-FFF2-40B4-BE49-F238E27FC236}">
                <a16:creationId xmlns:a16="http://schemas.microsoft.com/office/drawing/2014/main" id="{01465EF3-9E04-48D9-868D-8DDDD27A13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6889" name="Rectangle 9">
            <a:extLst>
              <a:ext uri="{FF2B5EF4-FFF2-40B4-BE49-F238E27FC236}">
                <a16:creationId xmlns:a16="http://schemas.microsoft.com/office/drawing/2014/main" id="{F23AC50A-9EBF-41B6-BA58-B8121F249D4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6890" name="Picture 10">
            <a:extLst>
              <a:ext uri="{FF2B5EF4-FFF2-40B4-BE49-F238E27FC236}">
                <a16:creationId xmlns:a16="http://schemas.microsoft.com/office/drawing/2014/main" id="{7D22C54C-66B7-4912-A38A-D8085BE3A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022350"/>
            <a:ext cx="7686675" cy="480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87984"/>
    </mc:Choice>
    <mc:Fallback xmlns="">
      <p:transition spd="slow" advTm="87984"/>
    </mc:Fallback>
  </mc:AlternateContent>
  <p:extLst>
    <p:ext uri="{3A86A75C-4F4B-4683-9AE1-C65F6400EC91}">
      <p14:laserTraceLst xmlns:p14="http://schemas.microsoft.com/office/powerpoint/2010/main">
        <p14:tracePtLst>
          <p14:tracePt t="1035" x="2025650" y="2971800"/>
          <p14:tracePt t="1043" x="2051050" y="2965450"/>
          <p14:tracePt t="1050" x="2070100" y="2952750"/>
          <p14:tracePt t="1062" x="2076450" y="2946400"/>
          <p14:tracePt t="1079" x="2082800" y="2933700"/>
          <p14:tracePt t="1096" x="2082800" y="2882900"/>
          <p14:tracePt t="1112" x="2082800" y="2794000"/>
          <p14:tracePt t="1129" x="2082800" y="2698750"/>
          <p14:tracePt t="1146" x="2082800" y="2603500"/>
          <p14:tracePt t="1148" x="2082800" y="2552700"/>
          <p14:tracePt t="1162" x="2108200" y="2463800"/>
          <p14:tracePt t="1180" x="2127250" y="2368550"/>
          <p14:tracePt t="1196" x="2146300" y="2286000"/>
          <p14:tracePt t="1212" x="2165350" y="2222500"/>
          <p14:tracePt t="1229" x="2184400" y="2165350"/>
          <p14:tracePt t="1246" x="2197100" y="2108200"/>
          <p14:tracePt t="1262" x="2203450" y="2076450"/>
          <p14:tracePt t="1279" x="2203450" y="2063750"/>
          <p14:tracePt t="1296" x="2203450" y="2057400"/>
          <p14:tracePt t="1427" x="2203450" y="2063750"/>
          <p14:tracePt t="3659" x="2190750" y="2063750"/>
          <p14:tracePt t="3667" x="2171700" y="2063750"/>
          <p14:tracePt t="3675" x="2159000" y="2063750"/>
          <p14:tracePt t="3682" x="2146300" y="2063750"/>
          <p14:tracePt t="3696" x="2127250" y="2063750"/>
          <p14:tracePt t="3712" x="2076450" y="2063750"/>
          <p14:tracePt t="3729" x="2019300" y="2063750"/>
          <p14:tracePt t="3746" x="1974850" y="2063750"/>
          <p14:tracePt t="3748" x="1949450" y="2063750"/>
          <p14:tracePt t="3762" x="1917700" y="2063750"/>
          <p14:tracePt t="3779" x="1898650" y="2063750"/>
          <p14:tracePt t="3796" x="1885950" y="2063750"/>
          <p14:tracePt t="3812" x="1866900" y="2063750"/>
          <p14:tracePt t="3829" x="1854200" y="2063750"/>
          <p14:tracePt t="3846" x="1841500" y="2063750"/>
          <p14:tracePt t="3864" x="1822450" y="2063750"/>
          <p14:tracePt t="3879" x="1797050" y="2057400"/>
          <p14:tracePt t="3896" x="1778000" y="2057400"/>
          <p14:tracePt t="3912" x="1752600" y="2057400"/>
          <p14:tracePt t="3929" x="1714500" y="2057400"/>
          <p14:tracePt t="3931" x="1701800" y="2057400"/>
          <p14:tracePt t="3946" x="1682750" y="2051050"/>
          <p14:tracePt t="3962" x="1663700" y="2044700"/>
          <p14:tracePt t="3979" x="1657350" y="2038350"/>
          <p14:tracePt t="4012" x="1644650" y="2038350"/>
          <p14:tracePt t="4046" x="1631950" y="2032000"/>
          <p14:tracePt t="4079" x="1625600" y="2032000"/>
          <p14:tracePt t="4096" x="1600200" y="2019300"/>
          <p14:tracePt t="4113" x="1587500" y="2019300"/>
          <p14:tracePt t="4129" x="1562100" y="2006600"/>
          <p14:tracePt t="4146" x="1549400" y="2000250"/>
          <p14:tracePt t="4162" x="1536700" y="1987550"/>
          <p14:tracePt t="4179" x="1504950" y="1943100"/>
          <p14:tracePt t="4196" x="1485900" y="1911350"/>
          <p14:tracePt t="4213" x="1466850" y="1873250"/>
          <p14:tracePt t="4229" x="1447800" y="1816100"/>
          <p14:tracePt t="4246" x="1428750" y="1758950"/>
          <p14:tracePt t="4262" x="1416050" y="1708150"/>
          <p14:tracePt t="4279" x="1409700" y="1657350"/>
          <p14:tracePt t="4296" x="1409700" y="1587500"/>
          <p14:tracePt t="4312" x="1422400" y="1511300"/>
          <p14:tracePt t="4329" x="1447800" y="1435100"/>
          <p14:tracePt t="4331" x="1460500" y="1384300"/>
          <p14:tracePt t="4346" x="1473200" y="1352550"/>
          <p14:tracePt t="4362" x="1530350" y="1270000"/>
          <p14:tracePt t="4379" x="1568450" y="1212850"/>
          <p14:tracePt t="4396" x="1600200" y="1162050"/>
          <p14:tracePt t="4412" x="1644650" y="1117600"/>
          <p14:tracePt t="4429" x="1689100" y="1079500"/>
          <p14:tracePt t="4446" x="1733550" y="1054100"/>
          <p14:tracePt t="4462" x="1784350" y="1035050"/>
          <p14:tracePt t="4479" x="1809750" y="1016000"/>
          <p14:tracePt t="4496" x="1828800" y="1003300"/>
          <p14:tracePt t="4513" x="1854200" y="996950"/>
          <p14:tracePt t="4529" x="1879600" y="990600"/>
          <p14:tracePt t="4531" x="1892300" y="984250"/>
          <p14:tracePt t="4547" x="1917700" y="977900"/>
          <p14:tracePt t="4562" x="1936750" y="971550"/>
          <p14:tracePt t="4579" x="1943100" y="971550"/>
          <p14:tracePt t="4596" x="1949450" y="971550"/>
          <p14:tracePt t="4612" x="1962150" y="971550"/>
          <p14:tracePt t="4629" x="1974850" y="971550"/>
          <p14:tracePt t="4646" x="2000250" y="971550"/>
          <p14:tracePt t="4663" x="2019300" y="971550"/>
          <p14:tracePt t="4679" x="2038350" y="971550"/>
          <p14:tracePt t="4696" x="2051050" y="971550"/>
          <p14:tracePt t="4712" x="2070100" y="971550"/>
          <p14:tracePt t="4729" x="2076450" y="971550"/>
          <p14:tracePt t="4746" x="2089150" y="965200"/>
          <p14:tracePt t="4762" x="2095500" y="965200"/>
          <p14:tracePt t="4779" x="2114550" y="965200"/>
          <p14:tracePt t="4796" x="2127250" y="965200"/>
          <p14:tracePt t="4813" x="2146300" y="965200"/>
          <p14:tracePt t="4829" x="2152650" y="965200"/>
          <p14:tracePt t="4846" x="2171700" y="965200"/>
          <p14:tracePt t="4862" x="2184400" y="965200"/>
          <p14:tracePt t="4896" x="2197100" y="965200"/>
          <p14:tracePt t="4912" x="2209800" y="965200"/>
          <p14:tracePt t="4929" x="2235200" y="965200"/>
          <p14:tracePt t="4946" x="2286000" y="965200"/>
          <p14:tracePt t="4962" x="2324100" y="971550"/>
          <p14:tracePt t="4979" x="2349500" y="977900"/>
          <p14:tracePt t="4996" x="2374900" y="990600"/>
          <p14:tracePt t="5012" x="2387600" y="990600"/>
          <p14:tracePt t="5029" x="2406650" y="996950"/>
          <p14:tracePt t="5046" x="2425700" y="1003300"/>
          <p14:tracePt t="5063" x="2444750" y="1003300"/>
          <p14:tracePt t="5079" x="2451100" y="1016000"/>
          <p14:tracePt t="5096" x="2463800" y="1028700"/>
          <p14:tracePt t="5113" x="2463800" y="1041400"/>
          <p14:tracePt t="5129" x="2463800" y="1060450"/>
          <p14:tracePt t="5131" x="2463800" y="1066800"/>
          <p14:tracePt t="5540" x="2470150" y="1066800"/>
          <p14:tracePt t="5547" x="2476500" y="1085850"/>
          <p14:tracePt t="5555" x="2489200" y="1111250"/>
          <p14:tracePt t="5564" x="2508250" y="1155700"/>
          <p14:tracePt t="5579" x="2533650" y="1250950"/>
          <p14:tracePt t="5596" x="2571750" y="1352550"/>
          <p14:tracePt t="5613" x="2609850" y="1447800"/>
          <p14:tracePt t="5630" x="2641600" y="1555750"/>
          <p14:tracePt t="5646" x="2667000" y="1670050"/>
          <p14:tracePt t="5662" x="2698750" y="1765300"/>
          <p14:tracePt t="5679" x="2724150" y="1847850"/>
          <p14:tracePt t="5696" x="2743200" y="1924050"/>
          <p14:tracePt t="5712" x="2743200" y="1987550"/>
          <p14:tracePt t="5729" x="2730500" y="2038350"/>
          <p14:tracePt t="5731" x="2717800" y="2057400"/>
          <p14:tracePt t="5746" x="2711450" y="2070100"/>
          <p14:tracePt t="5762" x="2692400" y="2101850"/>
          <p14:tracePt t="5779" x="2667000" y="2114550"/>
          <p14:tracePt t="5796" x="2641600" y="2127250"/>
          <p14:tracePt t="5812" x="2603500" y="2139950"/>
          <p14:tracePt t="5829" x="2571750" y="2159000"/>
          <p14:tracePt t="5846" x="2559050" y="2184400"/>
          <p14:tracePt t="5862" x="2533650" y="2197100"/>
          <p14:tracePt t="5880" x="2520950" y="2203450"/>
          <p14:tracePt t="5896" x="2508250" y="2209800"/>
          <p14:tracePt t="5912" x="2501900" y="2209800"/>
          <p14:tracePt t="5929" x="2495550" y="2216150"/>
          <p14:tracePt t="5946" x="2482850" y="2216150"/>
          <p14:tracePt t="5962" x="2470150" y="2222500"/>
          <p14:tracePt t="5979" x="2451100" y="2222500"/>
          <p14:tracePt t="5996" x="2438400" y="2228850"/>
          <p14:tracePt t="6012" x="2400300" y="2228850"/>
          <p14:tracePt t="6029" x="2349500" y="2228850"/>
          <p14:tracePt t="6046" x="2279650" y="2235200"/>
          <p14:tracePt t="6062" x="2197100" y="2235200"/>
          <p14:tracePt t="6079" x="2108200" y="2235200"/>
          <p14:tracePt t="6096" x="2019300" y="2222500"/>
          <p14:tracePt t="6112" x="1949450" y="2209800"/>
          <p14:tracePt t="6129" x="1873250" y="2178050"/>
          <p14:tracePt t="6146" x="1790700" y="2139950"/>
          <p14:tracePt t="6164" x="1733550" y="2095500"/>
          <p14:tracePt t="6179" x="1676400" y="2038350"/>
          <p14:tracePt t="6196" x="1619250" y="1993900"/>
          <p14:tracePt t="6212" x="1587500" y="1949450"/>
          <p14:tracePt t="6229" x="1568450" y="1911350"/>
          <p14:tracePt t="6246" x="1549400" y="1841500"/>
          <p14:tracePt t="6262" x="1517650" y="1765300"/>
          <p14:tracePt t="6279" x="1517650" y="1689100"/>
          <p14:tracePt t="6296" x="1492250" y="1612900"/>
          <p14:tracePt t="6313" x="1479550" y="1530350"/>
          <p14:tracePt t="6329" x="1479550" y="1460500"/>
          <p14:tracePt t="6346" x="1479550" y="1384300"/>
          <p14:tracePt t="6362" x="1485900" y="1282700"/>
          <p14:tracePt t="6381" x="1517650" y="1238250"/>
          <p14:tracePt t="6396" x="1549400" y="1181100"/>
          <p14:tracePt t="6412" x="1587500" y="1136650"/>
          <p14:tracePt t="6429" x="1612900" y="1092200"/>
          <p14:tracePt t="6446" x="1638300" y="1054100"/>
          <p14:tracePt t="6462" x="1670050" y="1035050"/>
          <p14:tracePt t="6479" x="1701800" y="1016000"/>
          <p14:tracePt t="6496" x="1746250" y="1003300"/>
          <p14:tracePt t="6512" x="1790700" y="990600"/>
          <p14:tracePt t="6515" x="1816100" y="990600"/>
          <p14:tracePt t="6531" x="1873250" y="984250"/>
          <p14:tracePt t="6546" x="1911350" y="984250"/>
          <p14:tracePt t="6562" x="2025650" y="984250"/>
          <p14:tracePt t="6579" x="2114550" y="984250"/>
          <p14:tracePt t="6596" x="2190750" y="990600"/>
          <p14:tracePt t="6612" x="2279650" y="1003300"/>
          <p14:tracePt t="6629" x="2374900" y="1041400"/>
          <p14:tracePt t="6646" x="2451100" y="1066800"/>
          <p14:tracePt t="6662" x="2540000" y="1098550"/>
          <p14:tracePt t="6679" x="2616200" y="1130300"/>
          <p14:tracePt t="6696" x="2686050" y="1149350"/>
          <p14:tracePt t="6712" x="2736850" y="1174750"/>
          <p14:tracePt t="6730" x="2774950" y="1206500"/>
          <p14:tracePt t="6746" x="2800350" y="1231900"/>
          <p14:tracePt t="6762" x="2825750" y="1289050"/>
          <p14:tracePt t="6779" x="2844800" y="1339850"/>
          <p14:tracePt t="6796" x="2870200" y="1416050"/>
          <p14:tracePt t="6812" x="2882900" y="1485900"/>
          <p14:tracePt t="6830" x="2901950" y="1574800"/>
          <p14:tracePt t="6846" x="2901950" y="1682750"/>
          <p14:tracePt t="6863" x="2876550" y="1797050"/>
          <p14:tracePt t="6879" x="2838450" y="1911350"/>
          <p14:tracePt t="6896" x="2806700" y="2019300"/>
          <p14:tracePt t="6912" x="2762250" y="2108200"/>
          <p14:tracePt t="6929" x="2717800" y="2190750"/>
          <p14:tracePt t="6946" x="2647950" y="2260600"/>
          <p14:tracePt t="6947" x="2603500" y="2292350"/>
          <p14:tracePt t="6963" x="2508250" y="2330450"/>
          <p14:tracePt t="6979" x="2413000" y="2362200"/>
          <p14:tracePt t="6996" x="2298700" y="2387600"/>
          <p14:tracePt t="7013" x="2159000" y="2387600"/>
          <p14:tracePt t="7029" x="2025650" y="2387600"/>
          <p14:tracePt t="7046" x="1885950" y="2374900"/>
          <p14:tracePt t="7062" x="1758950" y="2343150"/>
          <p14:tracePt t="7079" x="1657350" y="2311400"/>
          <p14:tracePt t="7097" x="1587500" y="2273300"/>
          <p14:tracePt t="7112" x="1543050" y="2228850"/>
          <p14:tracePt t="7114" x="1530350" y="2197100"/>
          <p14:tracePt t="7129" x="1517650" y="2159000"/>
          <p14:tracePt t="7146" x="1504950" y="2063750"/>
          <p14:tracePt t="7162" x="1524000" y="1866900"/>
          <p14:tracePt t="7179" x="1555750" y="1727200"/>
          <p14:tracePt t="7196" x="1625600" y="1574800"/>
          <p14:tracePt t="7213" x="1771650" y="1422400"/>
          <p14:tracePt t="7229" x="2012950" y="1314450"/>
          <p14:tracePt t="7246" x="2286000" y="1231900"/>
          <p14:tracePt t="7263" x="2673350" y="1200150"/>
          <p14:tracePt t="7279" x="3117850" y="1206500"/>
          <p14:tracePt t="7296" x="3657600" y="1320800"/>
          <p14:tracePt t="7312" x="4203700" y="1447800"/>
          <p14:tracePt t="7329" x="4781550" y="1600200"/>
          <p14:tracePt t="7332" x="5080000" y="1676400"/>
          <p14:tracePt t="7347" x="5645150" y="1822450"/>
          <p14:tracePt t="7362" x="6210300" y="1974850"/>
          <p14:tracePt t="7379" x="6724650" y="2095500"/>
          <p14:tracePt t="7396" x="7181850" y="2190750"/>
          <p14:tracePt t="7412" x="7512050" y="2247900"/>
          <p14:tracePt t="7429" x="7778750" y="2273300"/>
          <p14:tracePt t="7446" x="7956550" y="2279650"/>
          <p14:tracePt t="7462" x="8051800" y="2254250"/>
          <p14:tracePt t="7479" x="8089900" y="2235200"/>
          <p14:tracePt t="7496" x="8108950" y="2228850"/>
          <p14:tracePt t="7512" x="8108950" y="2222500"/>
          <p14:tracePt t="7529" x="8108950" y="2216150"/>
          <p14:tracePt t="7546" x="8115300" y="2209800"/>
          <p14:tracePt t="7596" x="8108950" y="2209800"/>
          <p14:tracePt t="7613" x="8058150" y="2235200"/>
          <p14:tracePt t="7629" x="8001000" y="2260600"/>
          <p14:tracePt t="7646" x="7924800" y="2266950"/>
          <p14:tracePt t="7663" x="7804150" y="2260600"/>
          <p14:tracePt t="7680" x="7632700" y="2190750"/>
          <p14:tracePt t="7696" x="7486650" y="2114550"/>
          <p14:tracePt t="7712" x="7346950" y="2032000"/>
          <p14:tracePt t="7729" x="7200900" y="1930400"/>
          <p14:tracePt t="7747" x="7061200" y="1797050"/>
          <p14:tracePt t="7762" x="7004050" y="1701800"/>
          <p14:tracePt t="7779" x="6965950" y="1593850"/>
          <p14:tracePt t="7796" x="6940550" y="1498600"/>
          <p14:tracePt t="7812" x="6934200" y="1422400"/>
          <p14:tracePt t="7829" x="6972300" y="1346200"/>
          <p14:tracePt t="7846" x="7023100" y="1270000"/>
          <p14:tracePt t="7863" x="7061200" y="1181100"/>
          <p14:tracePt t="7879" x="7105650" y="1111250"/>
          <p14:tracePt t="7896" x="7150100" y="1047750"/>
          <p14:tracePt t="7912" x="7207250" y="1016000"/>
          <p14:tracePt t="7929" x="7283450" y="990600"/>
          <p14:tracePt t="7931" x="7327900" y="977900"/>
          <p14:tracePt t="7946" x="7378700" y="971550"/>
          <p14:tracePt t="7963" x="7512050" y="971550"/>
          <p14:tracePt t="7979" x="7600950" y="971550"/>
          <p14:tracePt t="7996" x="7689850" y="996950"/>
          <p14:tracePt t="8012" x="7772400" y="1035050"/>
          <p14:tracePt t="8029" x="7848600" y="1073150"/>
          <p14:tracePt t="8046" x="7956550" y="1111250"/>
          <p14:tracePt t="8062" x="8064500" y="1149350"/>
          <p14:tracePt t="8079" x="8166100" y="1187450"/>
          <p14:tracePt t="8082" x="8204200" y="1200150"/>
          <p14:tracePt t="8096" x="8229600" y="1225550"/>
          <p14:tracePt t="8112" x="8286750" y="1263650"/>
          <p14:tracePt t="8129" x="8318500" y="1282700"/>
          <p14:tracePt t="8146" x="8343900" y="1327150"/>
          <p14:tracePt t="8162" x="8356600" y="1371600"/>
          <p14:tracePt t="8179" x="8369300" y="1416050"/>
          <p14:tracePt t="8196" x="8382000" y="1466850"/>
          <p14:tracePt t="8212" x="8388350" y="1524000"/>
          <p14:tracePt t="8229" x="8394700" y="1600200"/>
          <p14:tracePt t="8246" x="8401050" y="1682750"/>
          <p14:tracePt t="8262" x="8375650" y="1778000"/>
          <p14:tracePt t="8279" x="8343900" y="1866900"/>
          <p14:tracePt t="8296" x="8280400" y="1949450"/>
          <p14:tracePt t="8312" x="8204200" y="2006600"/>
          <p14:tracePt t="8329" x="8102600" y="2063750"/>
          <p14:tracePt t="8346" x="7969250" y="2108200"/>
          <p14:tracePt t="8362" x="7683500" y="2133600"/>
          <p14:tracePt t="8379" x="7480300" y="2139950"/>
          <p14:tracePt t="8396" x="7283450" y="2139950"/>
          <p14:tracePt t="8413" x="7073900" y="2108200"/>
          <p14:tracePt t="8429" x="6889750" y="2057400"/>
          <p14:tracePt t="8446" x="6680200" y="2006600"/>
          <p14:tracePt t="8462" x="6464300" y="1955800"/>
          <p14:tracePt t="8479" x="6216650" y="1955800"/>
          <p14:tracePt t="8496" x="5962650" y="1949450"/>
          <p14:tracePt t="8513" x="5689600" y="1949450"/>
          <p14:tracePt t="8529" x="5416550" y="1949450"/>
          <p14:tracePt t="8532" x="5276850" y="1949450"/>
          <p14:tracePt t="8546" x="4991100" y="1949450"/>
          <p14:tracePt t="8563" x="4654550" y="1955800"/>
          <p14:tracePt t="8579" x="4324350" y="2032000"/>
          <p14:tracePt t="8596" x="4051300" y="2101850"/>
          <p14:tracePt t="8612" x="3841750" y="2159000"/>
          <p14:tracePt t="8629" x="3638550" y="2190750"/>
          <p14:tracePt t="8646" x="3479800" y="2235200"/>
          <p14:tracePt t="8662" x="3340100" y="2266950"/>
          <p14:tracePt t="8679" x="3194050" y="2298700"/>
          <p14:tracePt t="8696" x="3073400" y="2292350"/>
          <p14:tracePt t="8713" x="2971800" y="2292350"/>
          <p14:tracePt t="8729" x="2882900" y="2292350"/>
          <p14:tracePt t="8731" x="2851150" y="2305050"/>
          <p14:tracePt t="8746" x="2774950" y="2311400"/>
          <p14:tracePt t="8763" x="2679700" y="2311400"/>
          <p14:tracePt t="8779" x="2578100" y="2311400"/>
          <p14:tracePt t="8796" x="2470150" y="2311400"/>
          <p14:tracePt t="8812" x="2368550" y="2324100"/>
          <p14:tracePt t="8830" x="2273300" y="2330450"/>
          <p14:tracePt t="8846" x="2203450" y="2343150"/>
          <p14:tracePt t="8863" x="2133600" y="2343150"/>
          <p14:tracePt t="8879" x="2051050" y="2343150"/>
          <p14:tracePt t="8896" x="1987550" y="2343150"/>
          <p14:tracePt t="8912" x="1936750" y="2336800"/>
          <p14:tracePt t="8929" x="1917700" y="2330450"/>
          <p14:tracePt t="8979" x="1917700" y="2324100"/>
          <p14:tracePt t="9155" x="1917700" y="2311400"/>
          <p14:tracePt t="9164" x="1917700" y="2298700"/>
          <p14:tracePt t="9179" x="1917700" y="2286000"/>
          <p14:tracePt t="9196" x="1917700" y="2254250"/>
          <p14:tracePt t="9212" x="1924050" y="2228850"/>
          <p14:tracePt t="9229" x="1924050" y="2203450"/>
          <p14:tracePt t="9246" x="1924050" y="2184400"/>
          <p14:tracePt t="9262" x="1930400" y="2171700"/>
          <p14:tracePt t="9279" x="1943100" y="2159000"/>
          <p14:tracePt t="9296" x="1949450" y="2146300"/>
          <p14:tracePt t="9313" x="1949450" y="2127250"/>
          <p14:tracePt t="9329" x="1955800" y="2114550"/>
          <p14:tracePt t="9346" x="1955800" y="2108200"/>
          <p14:tracePt t="9363" x="1955800" y="2101850"/>
          <p14:tracePt t="9379" x="1955800" y="2095500"/>
          <p14:tracePt t="9396" x="1955800" y="2089150"/>
          <p14:tracePt t="9412" x="1924050" y="2082800"/>
          <p14:tracePt t="9429" x="1879600" y="2076450"/>
          <p14:tracePt t="9446" x="1822450" y="2076450"/>
          <p14:tracePt t="9463" x="1739900" y="2063750"/>
          <p14:tracePt t="9479" x="1644650" y="2032000"/>
          <p14:tracePt t="9496" x="1524000" y="2000250"/>
          <p14:tracePt t="9512" x="1422400" y="1987550"/>
          <p14:tracePt t="9529" x="1289050" y="1987550"/>
          <p14:tracePt t="9546" x="1104900" y="1987550"/>
          <p14:tracePt t="9562" x="1022350" y="1987550"/>
          <p14:tracePt t="9579" x="984250" y="1987550"/>
          <p14:tracePt t="9596" x="958850" y="1987550"/>
          <p14:tracePt t="9612" x="946150" y="1993900"/>
          <p14:tracePt t="9629" x="939800" y="2000250"/>
          <p14:tracePt t="9708" x="946150" y="2006600"/>
          <p14:tracePt t="9714" x="952500" y="2012950"/>
          <p14:tracePt t="9724" x="965200" y="2012950"/>
          <p14:tracePt t="9730" x="971550" y="2025650"/>
          <p14:tracePt t="9746" x="984250" y="2032000"/>
          <p14:tracePt t="9762" x="1041400" y="2070100"/>
          <p14:tracePt t="9779" x="1073150" y="2089150"/>
          <p14:tracePt t="9796" x="1098550" y="2108200"/>
          <p14:tracePt t="9813" x="1117600" y="2114550"/>
          <p14:tracePt t="9875" x="1111250" y="2114550"/>
          <p14:tracePt t="9882" x="1111250" y="2120900"/>
          <p14:tracePt t="9896" x="1104900" y="2127250"/>
          <p14:tracePt t="9913" x="1104900" y="2139950"/>
          <p14:tracePt t="9929" x="1104900" y="2165350"/>
          <p14:tracePt t="9931" x="1104900" y="2190750"/>
          <p14:tracePt t="9946" x="1123950" y="2216150"/>
          <p14:tracePt t="9963" x="1263650" y="2317750"/>
          <p14:tracePt t="9979" x="1384300" y="2381250"/>
          <p14:tracePt t="9996" x="1555750" y="2451100"/>
          <p14:tracePt t="10013" x="1714500" y="2508250"/>
          <p14:tracePt t="10029" x="1854200" y="2533650"/>
          <p14:tracePt t="10046" x="1993900" y="2546350"/>
          <p14:tracePt t="10063" x="2101850" y="2552700"/>
          <p14:tracePt t="10079" x="2184400" y="2559050"/>
          <p14:tracePt t="10098" x="2209800" y="2559050"/>
          <p14:tracePt t="10426" x="2209800" y="2565400"/>
          <p14:tracePt t="10459" x="2209800" y="2571750"/>
          <p14:tracePt t="10467" x="2216150" y="2571750"/>
          <p14:tracePt t="10555" x="2209800" y="2571750"/>
          <p14:tracePt t="10571" x="2203450" y="2571750"/>
          <p14:tracePt t="10579" x="2203450" y="2565400"/>
          <p14:tracePt t="10603" x="2197100" y="2565400"/>
          <p14:tracePt t="12195" x="2203450" y="2565400"/>
          <p14:tracePt t="12203" x="2222500" y="2565400"/>
          <p14:tracePt t="12212" x="2247900" y="2565400"/>
          <p14:tracePt t="12229" x="2298700" y="2565400"/>
          <p14:tracePt t="12246" x="2368550" y="2565400"/>
          <p14:tracePt t="12262" x="2463800" y="2565400"/>
          <p14:tracePt t="12279" x="2565400" y="2565400"/>
          <p14:tracePt t="12296" x="2654300" y="2565400"/>
          <p14:tracePt t="12313" x="2711450" y="2565400"/>
          <p14:tracePt t="12329" x="2724150" y="2559050"/>
          <p14:tracePt t="12346" x="2724150" y="2552700"/>
          <p14:tracePt t="12379" x="2730500" y="2552700"/>
          <p14:tracePt t="12429" x="2736850" y="2559050"/>
          <p14:tracePt t="12446" x="2768600" y="2571750"/>
          <p14:tracePt t="12462" x="2819400" y="2590800"/>
          <p14:tracePt t="12479" x="2901950" y="2622550"/>
          <p14:tracePt t="12496" x="2984500" y="2647950"/>
          <p14:tracePt t="12513" x="3048000" y="2667000"/>
          <p14:tracePt t="12529" x="3073400" y="2679700"/>
          <p14:tracePt t="12546" x="3079750" y="2679700"/>
          <p14:tracePt t="12595" x="3067050" y="2679700"/>
          <p14:tracePt t="12603" x="3048000" y="2692400"/>
          <p14:tracePt t="12612" x="3022600" y="2692400"/>
          <p14:tracePt t="12629" x="2971800" y="2705100"/>
          <p14:tracePt t="12646" x="2927350" y="2711450"/>
          <p14:tracePt t="12662" x="2882900" y="2717800"/>
          <p14:tracePt t="12679" x="2825750" y="2717800"/>
          <p14:tracePt t="12696" x="2755900" y="2717800"/>
          <p14:tracePt t="12712" x="2660650" y="2717800"/>
          <p14:tracePt t="12729" x="2590800" y="2724150"/>
          <p14:tracePt t="12746" x="2527300" y="2724150"/>
          <p14:tracePt t="12763" x="2444750" y="2686050"/>
          <p14:tracePt t="12779" x="2387600" y="2673350"/>
          <p14:tracePt t="12796" x="2349500" y="2667000"/>
          <p14:tracePt t="12813" x="2330450" y="2654300"/>
          <p14:tracePt t="12829" x="2311400" y="2647950"/>
          <p14:tracePt t="12846" x="2292350" y="2641600"/>
          <p14:tracePt t="12863" x="2279650" y="2628900"/>
          <p14:tracePt t="12879" x="2273300" y="2622550"/>
          <p14:tracePt t="12896" x="2273300" y="2609850"/>
          <p14:tracePt t="12912" x="2273300" y="2584450"/>
          <p14:tracePt t="12929" x="2273300" y="2559050"/>
          <p14:tracePt t="12946" x="2279650" y="2520950"/>
          <p14:tracePt t="12962" x="2311400" y="2476500"/>
          <p14:tracePt t="12979" x="2343150" y="2451100"/>
          <p14:tracePt t="12996" x="2393950" y="2425700"/>
          <p14:tracePt t="13012" x="2476500" y="2400300"/>
          <p14:tracePt t="13029" x="2565400" y="2381250"/>
          <p14:tracePt t="13046" x="2673350" y="2368550"/>
          <p14:tracePt t="13063" x="2774950" y="2368550"/>
          <p14:tracePt t="13079" x="2870200" y="2387600"/>
          <p14:tracePt t="13096" x="2946400" y="2413000"/>
          <p14:tracePt t="13113" x="3022600" y="2438400"/>
          <p14:tracePt t="13129" x="3086100" y="2457450"/>
          <p14:tracePt t="13131" x="3111500" y="2470150"/>
          <p14:tracePt t="13146" x="3130550" y="2508250"/>
          <p14:tracePt t="13163" x="3136900" y="2552700"/>
          <p14:tracePt t="13179" x="3130550" y="2603500"/>
          <p14:tracePt t="13196" x="3086100" y="2667000"/>
          <p14:tracePt t="13213" x="3035300" y="2717800"/>
          <p14:tracePt t="13229" x="2965450" y="2755900"/>
          <p14:tracePt t="13246" x="2895600" y="2787650"/>
          <p14:tracePt t="13262" x="2813050" y="2806700"/>
          <p14:tracePt t="13279" x="2711450" y="2806700"/>
          <p14:tracePt t="13296" x="2628900" y="2806700"/>
          <p14:tracePt t="13313" x="2540000" y="2781300"/>
          <p14:tracePt t="13329" x="2470150" y="2749550"/>
          <p14:tracePt t="13331" x="2444750" y="2736850"/>
          <p14:tracePt t="13346" x="2432050" y="2717800"/>
          <p14:tracePt t="13362" x="2413000" y="2660650"/>
          <p14:tracePt t="13380" x="2406650" y="2628900"/>
          <p14:tracePt t="13396" x="2406650" y="2597150"/>
          <p14:tracePt t="13413" x="2425700" y="2559050"/>
          <p14:tracePt t="13429" x="2457450" y="2533650"/>
          <p14:tracePt t="13446" x="2508250" y="2514600"/>
          <p14:tracePt t="13463" x="2571750" y="2501900"/>
          <p14:tracePt t="13479" x="2635250" y="2501900"/>
          <p14:tracePt t="13496" x="2692400" y="2501900"/>
          <p14:tracePt t="13513" x="2749550" y="2501900"/>
          <p14:tracePt t="13529" x="2806700" y="2501900"/>
          <p14:tracePt t="13531" x="2832100" y="2501900"/>
          <p14:tracePt t="13546" x="2857500" y="2501900"/>
          <p14:tracePt t="13563" x="2895600" y="2501900"/>
          <p14:tracePt t="13579" x="2921000" y="2527300"/>
          <p14:tracePt t="13596" x="2927350" y="2552700"/>
          <p14:tracePt t="13613" x="2933700" y="2584450"/>
          <p14:tracePt t="13629" x="2933700" y="2603500"/>
          <p14:tracePt t="13646" x="2933700" y="2622550"/>
          <p14:tracePt t="13663" x="2927350" y="2628900"/>
          <p14:tracePt t="13679" x="2921000" y="2635250"/>
          <p14:tracePt t="13713" x="2914650" y="2635250"/>
          <p14:tracePt t="13729" x="2863850" y="2635250"/>
          <p14:tracePt t="13731" x="2825750" y="2635250"/>
          <p14:tracePt t="13746" x="2781300" y="2635250"/>
          <p14:tracePt t="13763" x="2635250" y="2578100"/>
          <p14:tracePt t="13779" x="2514600" y="2540000"/>
          <p14:tracePt t="13796" x="2406650" y="2501900"/>
          <p14:tracePt t="13812" x="2305050" y="2444750"/>
          <p14:tracePt t="13829" x="2228850" y="2393950"/>
          <p14:tracePt t="13846" x="2171700" y="2355850"/>
          <p14:tracePt t="13863" x="2159000" y="2343150"/>
          <p14:tracePt t="13915" x="2159000" y="2336800"/>
          <p14:tracePt t="13930" x="2159000" y="2330450"/>
          <p14:tracePt t="13963" x="2165350" y="2317750"/>
          <p14:tracePt t="13979" x="2171700" y="2305050"/>
          <p14:tracePt t="14083" x="2178050" y="2305050"/>
          <p14:tracePt t="14107" x="2178050" y="2311400"/>
          <p14:tracePt t="14114" x="2178050" y="2317750"/>
          <p14:tracePt t="14129" x="2178050" y="2324100"/>
          <p14:tracePt t="14146" x="2178050" y="2349500"/>
          <p14:tracePt t="14162" x="2171700" y="2355850"/>
          <p14:tracePt t="14179" x="2171700" y="2362200"/>
          <p14:tracePt t="14196" x="2171700" y="2374900"/>
          <p14:tracePt t="14403" x="2171700" y="2349500"/>
          <p14:tracePt t="14411" x="2152650" y="2305050"/>
          <p14:tracePt t="14429" x="2108200" y="2171700"/>
          <p14:tracePt t="14446" x="2038350" y="2032000"/>
          <p14:tracePt t="14463" x="1968500" y="1892300"/>
          <p14:tracePt t="14479" x="1911350" y="1746250"/>
          <p14:tracePt t="14496" x="1835150" y="1600200"/>
          <p14:tracePt t="14513" x="1752600" y="1479550"/>
          <p14:tracePt t="14529" x="1689100" y="1371600"/>
          <p14:tracePt t="14531" x="1663700" y="1339850"/>
          <p14:tracePt t="14546" x="1644650" y="1308100"/>
          <p14:tracePt t="14563" x="1600200" y="1206500"/>
          <p14:tracePt t="14579" x="1574800" y="1136650"/>
          <p14:tracePt t="14596" x="1549400" y="1073150"/>
          <p14:tracePt t="14613" x="1530350" y="1016000"/>
          <p14:tracePt t="14629" x="1517650" y="958850"/>
          <p14:tracePt t="14646" x="1492250" y="908050"/>
          <p14:tracePt t="14662" x="1460500" y="863600"/>
          <p14:tracePt t="14679" x="1441450" y="844550"/>
          <p14:tracePt t="14696" x="1441450" y="838200"/>
          <p14:tracePt t="14712" x="1441450" y="825500"/>
          <p14:tracePt t="14729" x="1441450" y="793750"/>
          <p14:tracePt t="14746" x="1441450" y="768350"/>
          <p14:tracePt t="14747" x="1441450" y="762000"/>
          <p14:tracePt t="14763" x="1441450" y="755650"/>
          <p14:tracePt t="14779" x="1441450" y="749300"/>
          <p14:tracePt t="14829" x="1454150" y="749300"/>
          <p14:tracePt t="14846" x="1466850" y="781050"/>
          <p14:tracePt t="14862" x="1485900" y="850900"/>
          <p14:tracePt t="14879" x="1492250" y="958850"/>
          <p14:tracePt t="14896" x="1498600" y="1098550"/>
          <p14:tracePt t="14913" x="1485900" y="1212850"/>
          <p14:tracePt t="14929" x="1492250" y="1282700"/>
          <p14:tracePt t="14946" x="1498600" y="1327150"/>
          <p14:tracePt t="14962" x="1498600" y="1339850"/>
          <p14:tracePt t="15012" x="1479550" y="1295400"/>
          <p14:tracePt t="15029" x="1454150" y="1238250"/>
          <p14:tracePt t="15046" x="1441450" y="1187450"/>
          <p14:tracePt t="15062" x="1422400" y="1149350"/>
          <p14:tracePt t="15079" x="1409700" y="1104900"/>
          <p14:tracePt t="15096" x="1390650" y="1085850"/>
          <p14:tracePt t="15113" x="1384300" y="1079500"/>
          <p14:tracePt t="15131" x="1358900" y="1079500"/>
          <p14:tracePt t="15146" x="1320800" y="1085850"/>
          <p14:tracePt t="15163" x="1257300" y="1143000"/>
          <p14:tracePt t="15179" x="1168400" y="1187450"/>
          <p14:tracePt t="15196" x="1047750" y="1225550"/>
          <p14:tracePt t="15212" x="908050" y="1276350"/>
          <p14:tracePt t="15229" x="762000" y="1320800"/>
          <p14:tracePt t="15246" x="635000" y="1365250"/>
          <p14:tracePt t="15262" x="520700" y="1397000"/>
          <p14:tracePt t="15279" x="419100" y="1403350"/>
          <p14:tracePt t="15296" x="342900" y="1403350"/>
          <p14:tracePt t="15313" x="292100" y="1403350"/>
          <p14:tracePt t="15329" x="266700" y="1403350"/>
          <p14:tracePt t="15331" x="260350" y="1403350"/>
          <p14:tracePt t="15346" x="254000" y="1403350"/>
          <p14:tracePt t="15363" x="254000" y="1397000"/>
          <p14:tracePt t="15379" x="254000" y="1371600"/>
          <p14:tracePt t="15396" x="254000" y="1327150"/>
          <p14:tracePt t="15412" x="254000" y="1295400"/>
          <p14:tracePt t="15429" x="266700" y="1270000"/>
          <p14:tracePt t="15446" x="273050" y="1250950"/>
          <p14:tracePt t="15462" x="273050" y="1238250"/>
          <p14:tracePt t="15496" x="279400" y="1238250"/>
          <p14:tracePt t="15529" x="292100" y="1270000"/>
          <p14:tracePt t="15546" x="311150" y="1327150"/>
          <p14:tracePt t="15548" x="317500" y="1358900"/>
          <p14:tracePt t="15563" x="336550" y="1428750"/>
          <p14:tracePt t="15579" x="342900" y="1492250"/>
          <p14:tracePt t="15596" x="361950" y="1549400"/>
          <p14:tracePt t="15613" x="374650" y="1593850"/>
          <p14:tracePt t="15629" x="387350" y="1619250"/>
          <p14:tracePt t="15646" x="400050" y="1631950"/>
          <p14:tracePt t="15663" x="406400" y="1638300"/>
          <p14:tracePt t="15679" x="406400" y="1625600"/>
          <p14:tracePt t="15696" x="419100" y="1581150"/>
          <p14:tracePt t="15713" x="438150" y="1536700"/>
          <p14:tracePt t="15729" x="444500" y="1498600"/>
          <p14:tracePt t="15746" x="469900" y="1447800"/>
          <p14:tracePt t="15748" x="476250" y="1422400"/>
          <p14:tracePt t="15762" x="495300" y="1365250"/>
          <p14:tracePt t="15779" x="520700" y="1314450"/>
          <p14:tracePt t="15796" x="546100" y="1270000"/>
          <p14:tracePt t="15812" x="584200" y="1238250"/>
          <p14:tracePt t="15829" x="628650" y="1206500"/>
          <p14:tracePt t="15846" x="666750" y="1181100"/>
          <p14:tracePt t="15863" x="717550" y="1143000"/>
          <p14:tracePt t="15880" x="781050" y="1111250"/>
          <p14:tracePt t="15896" x="869950" y="1085850"/>
          <p14:tracePt t="15913" x="984250" y="1079500"/>
          <p14:tracePt t="15929" x="1111250" y="1079500"/>
          <p14:tracePt t="15931" x="1174750" y="1079500"/>
          <p14:tracePt t="15947" x="1282700" y="1079500"/>
          <p14:tracePt t="15962" x="1371600" y="1111250"/>
          <p14:tracePt t="15979" x="1435100" y="1143000"/>
          <p14:tracePt t="15996" x="1466850" y="1162050"/>
          <p14:tracePt t="16013" x="1485900" y="1174750"/>
          <p14:tracePt t="16029" x="1492250" y="1187450"/>
          <p14:tracePt t="16046" x="1492250" y="1193800"/>
          <p14:tracePt t="16211" x="1485900" y="1193800"/>
          <p14:tracePt t="16259" x="1485900" y="1206500"/>
          <p14:tracePt t="16267" x="1485900" y="1231900"/>
          <p14:tracePt t="16275" x="1511300" y="1263650"/>
          <p14:tracePt t="16282" x="1549400" y="1295400"/>
          <p14:tracePt t="16296" x="1593850" y="1320800"/>
          <p14:tracePt t="16313" x="1689100" y="1384300"/>
          <p14:tracePt t="16329" x="1778000" y="1466850"/>
          <p14:tracePt t="16332" x="1822450" y="1511300"/>
          <p14:tracePt t="16346" x="1866900" y="1555750"/>
          <p14:tracePt t="16362" x="2025650" y="1701800"/>
          <p14:tracePt t="16379" x="2120900" y="1784350"/>
          <p14:tracePt t="16397" x="2203450" y="1835150"/>
          <p14:tracePt t="16413" x="2228850" y="1854200"/>
          <p14:tracePt t="16429" x="2235200" y="1860550"/>
          <p14:tracePt t="16462" x="2222500" y="1860550"/>
          <p14:tracePt t="16479" x="2184400" y="1860550"/>
          <p14:tracePt t="16496" x="2120900" y="1816100"/>
          <p14:tracePt t="16513" x="2057400" y="1771650"/>
          <p14:tracePt t="16529" x="1981200" y="1720850"/>
          <p14:tracePt t="16532" x="1943100" y="1682750"/>
          <p14:tracePt t="16546" x="1892300" y="1651000"/>
          <p14:tracePt t="16562" x="1752600" y="1549400"/>
          <p14:tracePt t="16579" x="1663700" y="1479550"/>
          <p14:tracePt t="16596" x="1587500" y="1428750"/>
          <p14:tracePt t="16613" x="1511300" y="1384300"/>
          <p14:tracePt t="16629" x="1460500" y="1371600"/>
          <p14:tracePt t="16646" x="1416050" y="1358900"/>
          <p14:tracePt t="16662" x="1390650" y="1352550"/>
          <p14:tracePt t="16679" x="1371600" y="1352550"/>
          <p14:tracePt t="16696" x="1346200" y="1352550"/>
          <p14:tracePt t="16712" x="1308100" y="1352550"/>
          <p14:tracePt t="16729" x="1295400" y="1365250"/>
          <p14:tracePt t="16746" x="1276350" y="1377950"/>
          <p14:tracePt t="16762" x="1238250" y="1390650"/>
          <p14:tracePt t="16779" x="1238250" y="1403350"/>
          <p14:tracePt t="16796" x="1238250" y="1428750"/>
          <p14:tracePt t="16812" x="1238250" y="1460500"/>
          <p14:tracePt t="16829" x="1257300" y="1485900"/>
          <p14:tracePt t="16846" x="1263650" y="1504950"/>
          <p14:tracePt t="16862" x="1263650" y="1517650"/>
          <p14:tracePt t="16879" x="1263650" y="1524000"/>
          <p14:tracePt t="16896" x="1257300" y="1524000"/>
          <p14:tracePt t="16913" x="1250950" y="1524000"/>
          <p14:tracePt t="16946" x="1358900" y="1555750"/>
          <p14:tracePt t="16962" x="1479550" y="1606550"/>
          <p14:tracePt t="16979" x="1682750" y="1708150"/>
          <p14:tracePt t="16996" x="1936750" y="1828800"/>
          <p14:tracePt t="17012" x="2266950" y="2019300"/>
          <p14:tracePt t="17029" x="2597150" y="2197100"/>
          <p14:tracePt t="17046" x="2870200" y="2349500"/>
          <p14:tracePt t="17062" x="3092450" y="2476500"/>
          <p14:tracePt t="17079" x="3219450" y="2552700"/>
          <p14:tracePt t="17082" x="3251200" y="2571750"/>
          <p14:tracePt t="17097" x="3270250" y="2584450"/>
          <p14:tracePt t="17112" x="3276600" y="2590800"/>
          <p14:tracePt t="17146" x="3263900" y="2590800"/>
          <p14:tracePt t="17162" x="3225800" y="2590800"/>
          <p14:tracePt t="17179" x="3181350" y="2590800"/>
          <p14:tracePt t="17196" x="3136900" y="2590800"/>
          <p14:tracePt t="17212" x="3098800" y="2603500"/>
          <p14:tracePt t="17229" x="3086100" y="2641600"/>
          <p14:tracePt t="17246" x="3073400" y="2686050"/>
          <p14:tracePt t="17262" x="3067050" y="2705100"/>
          <p14:tracePt t="17279" x="3067050" y="2724150"/>
          <p14:tracePt t="17296" x="3073400" y="2724150"/>
          <p14:tracePt t="17312" x="3086100" y="2736850"/>
          <p14:tracePt t="17329" x="3117850" y="2755900"/>
          <p14:tracePt t="17346" x="3162300" y="2774950"/>
          <p14:tracePt t="17363" x="3213100" y="2794000"/>
          <p14:tracePt t="17379" x="3225800" y="2794000"/>
          <p14:tracePt t="17396" x="3238500" y="2794000"/>
          <p14:tracePt t="17413" x="3257550" y="2800350"/>
          <p14:tracePt t="17429" x="3295650" y="2806700"/>
          <p14:tracePt t="17446" x="3359150" y="2825750"/>
          <p14:tracePt t="17463" x="3435350" y="2857500"/>
          <p14:tracePt t="17479" x="3517900" y="2882900"/>
          <p14:tracePt t="17496" x="3606800" y="2895600"/>
          <p14:tracePt t="17512" x="3721100" y="2895600"/>
          <p14:tracePt t="17529" x="3848100" y="2895600"/>
          <p14:tracePt t="17547" x="3937000" y="2901950"/>
          <p14:tracePt t="17562" x="3949700" y="2901950"/>
          <p14:tracePt t="17613" x="3956050" y="2901950"/>
          <p14:tracePt t="17644" x="3956050" y="2895600"/>
          <p14:tracePt t="17659" x="3956050" y="2889250"/>
          <p14:tracePt t="17675" x="3943350" y="2882900"/>
          <p14:tracePt t="17682" x="3937000" y="2876550"/>
          <p14:tracePt t="17696" x="3924300" y="2870200"/>
          <p14:tracePt t="17729" x="3886200" y="2851150"/>
          <p14:tracePt t="17747" x="3759200" y="2774950"/>
          <p14:tracePt t="17763" x="3683000" y="2711450"/>
          <p14:tracePt t="17779" x="3638550" y="2660650"/>
          <p14:tracePt t="17796" x="3625850" y="2616200"/>
          <p14:tracePt t="17812" x="3625850" y="2571750"/>
          <p14:tracePt t="17829" x="3657600" y="2514600"/>
          <p14:tracePt t="17846" x="3721100" y="2476500"/>
          <p14:tracePt t="17862" x="3803650" y="2451100"/>
          <p14:tracePt t="17879" x="3892550" y="2438400"/>
          <p14:tracePt t="17896" x="3994150" y="2438400"/>
          <p14:tracePt t="17913" x="4095750" y="2451100"/>
          <p14:tracePt t="17929" x="4178300" y="2470150"/>
          <p14:tracePt t="17932" x="4216400" y="2482850"/>
          <p14:tracePt t="17946" x="4248150" y="2495550"/>
          <p14:tracePt t="17963" x="4286250" y="2540000"/>
          <p14:tracePt t="17979" x="4298950" y="2590800"/>
          <p14:tracePt t="17996" x="4305300" y="2647950"/>
          <p14:tracePt t="18014" x="4292600" y="2686050"/>
          <p14:tracePt t="18029" x="4260850" y="2717800"/>
          <p14:tracePt t="18046" x="4191000" y="2749550"/>
          <p14:tracePt t="18062" x="4102100" y="2774950"/>
          <p14:tracePt t="18079" x="4000500" y="2794000"/>
          <p14:tracePt t="18096" x="3911600" y="2794000"/>
          <p14:tracePt t="18113" x="3841750" y="2787650"/>
          <p14:tracePt t="18115" x="3797300" y="2768600"/>
          <p14:tracePt t="18129" x="3752850" y="2768600"/>
          <p14:tracePt t="18146" x="3670300" y="2736850"/>
          <p14:tracePt t="18148" x="3632200" y="2711450"/>
          <p14:tracePt t="18162" x="3568700" y="2667000"/>
          <p14:tracePt t="18179" x="3543300" y="2628900"/>
          <p14:tracePt t="18197" x="3543300" y="2590800"/>
          <p14:tracePt t="18213" x="3543300" y="2533650"/>
          <p14:tracePt t="18229" x="3556000" y="2482850"/>
          <p14:tracePt t="18246" x="3600450" y="2438400"/>
          <p14:tracePt t="18262" x="3657600" y="2419350"/>
          <p14:tracePt t="18279" x="3695700" y="2419350"/>
          <p14:tracePt t="18296" x="3752850" y="2419350"/>
          <p14:tracePt t="18313" x="3790950" y="2419350"/>
          <p14:tracePt t="18329" x="3816350" y="2432050"/>
          <p14:tracePt t="18332" x="3816350" y="2444750"/>
          <p14:tracePt t="18347" x="3816350" y="2501900"/>
          <p14:tracePt t="18363" x="3803650" y="2578100"/>
          <p14:tracePt t="18380" x="3765550" y="2705100"/>
          <p14:tracePt t="18396" x="3708400" y="2838450"/>
          <p14:tracePt t="18412" x="3638550" y="2940050"/>
          <p14:tracePt t="18429" x="3581400" y="2990850"/>
          <p14:tracePt t="18446" x="3517900" y="3009900"/>
          <p14:tracePt t="18463" x="3429000" y="3028950"/>
          <p14:tracePt t="18479" x="3314700" y="3035300"/>
          <p14:tracePt t="18496" x="3175000" y="3035300"/>
          <p14:tracePt t="18513" x="3016250" y="3035300"/>
          <p14:tracePt t="18529" x="2863850" y="3035300"/>
          <p14:tracePt t="18531" x="2794000" y="3028950"/>
          <p14:tracePt t="18546" x="2736850" y="3009900"/>
          <p14:tracePt t="18563" x="2590800" y="2959100"/>
          <p14:tracePt t="18579" x="2527300" y="2927350"/>
          <p14:tracePt t="18596" x="2463800" y="2895600"/>
          <p14:tracePt t="18613" x="2400300" y="2857500"/>
          <p14:tracePt t="18629" x="2368550" y="2832100"/>
          <p14:tracePt t="18646" x="2343150" y="2794000"/>
          <p14:tracePt t="18662" x="2330450" y="2743200"/>
          <p14:tracePt t="18679" x="2286000" y="2673350"/>
          <p14:tracePt t="18696" x="2216150" y="2628900"/>
          <p14:tracePt t="18713" x="2133600" y="2597150"/>
          <p14:tracePt t="18729" x="2057400" y="2571750"/>
          <p14:tracePt t="18731" x="2032000" y="2552700"/>
          <p14:tracePt t="18746" x="2006600" y="2546350"/>
          <p14:tracePt t="18763" x="1987550" y="2533650"/>
          <p14:tracePt t="19075" x="1993900" y="2533650"/>
          <p14:tracePt t="19083" x="2000250" y="2533650"/>
          <p14:tracePt t="19091" x="2006600" y="2533650"/>
          <p14:tracePt t="19098" x="2012950" y="2533650"/>
          <p14:tracePt t="19115" x="2012950" y="2527300"/>
          <p14:tracePt t="19131" x="2019300" y="2527300"/>
          <p14:tracePt t="19146" x="2025650" y="2527300"/>
          <p14:tracePt t="19163" x="2025650" y="2520950"/>
          <p14:tracePt t="19299" x="2025650" y="2533650"/>
          <p14:tracePt t="19307" x="2025650" y="2552700"/>
          <p14:tracePt t="19314" x="2025650" y="2584450"/>
          <p14:tracePt t="19329" x="2025650" y="2616200"/>
          <p14:tracePt t="19346" x="2032000" y="2705100"/>
          <p14:tracePt t="19362" x="2057400" y="2870200"/>
          <p14:tracePt t="19379" x="2114550" y="2971800"/>
          <p14:tracePt t="19396" x="2178050" y="3054350"/>
          <p14:tracePt t="19412" x="2222500" y="3105150"/>
          <p14:tracePt t="19429" x="2247900" y="3136900"/>
          <p14:tracePt t="19446" x="2254250" y="3149600"/>
          <p14:tracePt t="19463" x="2260600" y="3149600"/>
          <p14:tracePt t="19479" x="2266950" y="3149600"/>
          <p14:tracePt t="19496" x="2279650" y="3155950"/>
          <p14:tracePt t="19513" x="2298700" y="3155950"/>
          <p14:tracePt t="19529" x="2311400" y="3155950"/>
          <p14:tracePt t="19546" x="2330450" y="3143250"/>
          <p14:tracePt t="19548" x="2343150" y="3143250"/>
          <p14:tracePt t="19562" x="2381250" y="3143250"/>
          <p14:tracePt t="19579" x="2457450" y="3143250"/>
          <p14:tracePt t="19596" x="2565400" y="3162300"/>
          <p14:tracePt t="19612" x="2673350" y="3200400"/>
          <p14:tracePt t="19629" x="2749550" y="3225800"/>
          <p14:tracePt t="19646" x="2768600" y="3232150"/>
          <p14:tracePt t="19662" x="2774950" y="3238500"/>
          <p14:tracePt t="19679" x="2774950" y="3251200"/>
          <p14:tracePt t="19696" x="2768600" y="3276600"/>
          <p14:tracePt t="19713" x="2755900" y="3295650"/>
          <p14:tracePt t="19729" x="2730500" y="3302000"/>
          <p14:tracePt t="19731" x="2717800" y="3302000"/>
          <p14:tracePt t="19746" x="2705100" y="3302000"/>
          <p14:tracePt t="19763" x="2647950" y="3302000"/>
          <p14:tracePt t="19779" x="2616200" y="3289300"/>
          <p14:tracePt t="19796" x="2584450" y="3270250"/>
          <p14:tracePt t="19813" x="2559050" y="3238500"/>
          <p14:tracePt t="19829" x="2540000" y="3194050"/>
          <p14:tracePt t="19846" x="2527300" y="3149600"/>
          <p14:tracePt t="19863" x="2520950" y="3111500"/>
          <p14:tracePt t="19879" x="2540000" y="3054350"/>
          <p14:tracePt t="19896" x="2578100" y="3016250"/>
          <p14:tracePt t="19912" x="2628900" y="2978150"/>
          <p14:tracePt t="19929" x="2686050" y="2952750"/>
          <p14:tracePt t="19946" x="2755900" y="2933700"/>
          <p14:tracePt t="19947" x="2787650" y="2933700"/>
          <p14:tracePt t="19963" x="2838450" y="2933700"/>
          <p14:tracePt t="19979" x="2870200" y="2940050"/>
          <p14:tracePt t="19996" x="2901950" y="2971800"/>
          <p14:tracePt t="20012" x="2901950" y="3016250"/>
          <p14:tracePt t="20029" x="2901950" y="3060700"/>
          <p14:tracePt t="20046" x="2901950" y="3092450"/>
          <p14:tracePt t="20063" x="2901950" y="3098800"/>
          <p14:tracePt t="20113" x="2889250" y="3098800"/>
          <p14:tracePt t="20129" x="2870200" y="3098800"/>
          <p14:tracePt t="20146" x="2857500" y="3098800"/>
          <p14:tracePt t="20148" x="2851150" y="3098800"/>
          <p14:tracePt t="20162" x="2832100" y="3098800"/>
          <p14:tracePt t="20179" x="2794000" y="3086100"/>
          <p14:tracePt t="20196" x="2749550" y="3073400"/>
          <p14:tracePt t="20212" x="2692400" y="3054350"/>
          <p14:tracePt t="20229" x="2654300" y="3041650"/>
          <p14:tracePt t="20246" x="2603500" y="3022600"/>
          <p14:tracePt t="20262" x="2590800" y="3016250"/>
          <p14:tracePt t="20279" x="2584450" y="3016250"/>
          <p14:tracePt t="20296" x="2571750" y="3048000"/>
          <p14:tracePt t="20312" x="2552700" y="3111500"/>
          <p14:tracePt t="20329" x="2546350" y="3213100"/>
          <p14:tracePt t="20331" x="2546350" y="3270250"/>
          <p14:tracePt t="20347" x="2546350" y="3384550"/>
          <p14:tracePt t="20362" x="2559050" y="3473450"/>
          <p14:tracePt t="20379" x="2559050" y="3530600"/>
          <p14:tracePt t="20396" x="2552700" y="3568700"/>
          <p14:tracePt t="20412" x="2533650" y="3594100"/>
          <p14:tracePt t="20429" x="2520950" y="3600450"/>
          <p14:tracePt t="20446" x="2514600" y="3600450"/>
          <p14:tracePt t="20463" x="2501900" y="3600450"/>
          <p14:tracePt t="20479" x="2482850" y="3594100"/>
          <p14:tracePt t="20496" x="2444750" y="3568700"/>
          <p14:tracePt t="20513" x="2406650" y="3536950"/>
          <p14:tracePt t="20529" x="2368550" y="3511550"/>
          <p14:tracePt t="20531" x="2362200" y="3492500"/>
          <p14:tracePt t="20547" x="2349500" y="3441700"/>
          <p14:tracePt t="20562" x="2349500" y="3384550"/>
          <p14:tracePt t="20579" x="2374900" y="3333750"/>
          <p14:tracePt t="20596" x="2425700" y="3289300"/>
          <p14:tracePt t="20613" x="2501900" y="3276600"/>
          <p14:tracePt t="20629" x="2578100" y="3276600"/>
          <p14:tracePt t="20646" x="2641600" y="3276600"/>
          <p14:tracePt t="20663" x="2692400" y="3314700"/>
          <p14:tracePt t="20679" x="2711450" y="3365500"/>
          <p14:tracePt t="20696" x="2692400" y="3441700"/>
          <p14:tracePt t="20712" x="2660650" y="3505200"/>
          <p14:tracePt t="20729" x="2641600" y="3543300"/>
          <p14:tracePt t="20746" x="2628900" y="3556000"/>
          <p14:tracePt t="20748" x="2616200" y="3556000"/>
          <p14:tracePt t="20763" x="2571750" y="3556000"/>
          <p14:tracePt t="20779" x="2514600" y="3549650"/>
          <p14:tracePt t="20796" x="2463800" y="3530600"/>
          <p14:tracePt t="20812" x="2438400" y="3511550"/>
          <p14:tracePt t="20829" x="2432050" y="3505200"/>
          <p14:tracePt t="20846" x="2425700" y="3498850"/>
          <p14:tracePt t="20955" x="2387600" y="3498850"/>
          <p14:tracePt t="20964" x="2355850" y="3498850"/>
          <p14:tracePt t="20979" x="2260600" y="3492500"/>
          <p14:tracePt t="20996" x="2165350" y="3492500"/>
          <p14:tracePt t="21013" x="2076450" y="3492500"/>
          <p14:tracePt t="21029" x="1987550" y="3486150"/>
          <p14:tracePt t="21046" x="1911350" y="3492500"/>
          <p14:tracePt t="21063" x="1866900" y="3498850"/>
          <p14:tracePt t="21079" x="1841500" y="3498850"/>
          <p14:tracePt t="21129" x="1841500" y="3492500"/>
          <p14:tracePt t="21147" x="1841500" y="3486150"/>
          <p14:tracePt t="21164" x="1847850" y="3486150"/>
          <p14:tracePt t="21219" x="1841500" y="3486150"/>
          <p14:tracePt t="21251" x="1841500" y="3492500"/>
          <p14:tracePt t="21259" x="1841500" y="3498850"/>
          <p14:tracePt t="21275" x="1841500" y="3505200"/>
          <p14:tracePt t="21291" x="1835150" y="3505200"/>
          <p14:tracePt t="21307" x="1835150" y="3511550"/>
          <p14:tracePt t="21378" x="1835150" y="3517900"/>
          <p14:tracePt t="21396" x="1866900" y="3549650"/>
          <p14:tracePt t="21413" x="1974850" y="3587750"/>
          <p14:tracePt t="21429" x="2159000" y="3644900"/>
          <p14:tracePt t="21446" x="2381250" y="3721100"/>
          <p14:tracePt t="21463" x="2616200" y="3765550"/>
          <p14:tracePt t="21479" x="2813050" y="3771900"/>
          <p14:tracePt t="21496" x="2978150" y="3771900"/>
          <p14:tracePt t="21513" x="3067050" y="3740150"/>
          <p14:tracePt t="21529" x="3079750" y="3644900"/>
          <p14:tracePt t="21546" x="3079750" y="3486150"/>
          <p14:tracePt t="21563" x="2933700" y="3130550"/>
          <p14:tracePt t="21579" x="2736850" y="2863850"/>
          <p14:tracePt t="21596" x="2508250" y="2590800"/>
          <p14:tracePt t="21613" x="2273300" y="2330450"/>
          <p14:tracePt t="21629" x="2057400" y="2114550"/>
          <p14:tracePt t="21646" x="1879600" y="1924050"/>
          <p14:tracePt t="21663" x="1714500" y="1758950"/>
          <p14:tracePt t="21679" x="1568450" y="1638300"/>
          <p14:tracePt t="21696" x="1473200" y="1574800"/>
          <p14:tracePt t="21713" x="1441450" y="1543050"/>
          <p14:tracePt t="21729" x="1435100" y="1536700"/>
          <p14:tracePt t="21747" x="1485900" y="1517650"/>
          <p14:tracePt t="21763" x="1517650" y="1511300"/>
          <p14:tracePt t="21779" x="1543050" y="1511300"/>
          <p14:tracePt t="21796" x="1543050" y="1504950"/>
          <p14:tracePt t="21851" x="1543050" y="1498600"/>
          <p14:tracePt t="21862" x="1543050" y="1492250"/>
          <p14:tracePt t="21896" x="1543050" y="1485900"/>
          <p14:tracePt t="21929" x="1549400" y="1479550"/>
          <p14:tracePt t="21946" x="1555750" y="1447800"/>
          <p14:tracePt t="21948" x="1555750" y="1428750"/>
          <p14:tracePt t="21962" x="1555750" y="1409700"/>
          <p14:tracePt t="21979" x="1549400" y="1403350"/>
          <p14:tracePt t="21996" x="1543050" y="1403350"/>
          <p14:tracePt t="22076" x="1536700" y="1403350"/>
          <p14:tracePt t="22091" x="1530350" y="1403350"/>
          <p14:tracePt t="22171" x="1524000" y="1403350"/>
          <p14:tracePt t="22179" x="1511300" y="1403350"/>
          <p14:tracePt t="22196" x="1485900" y="1403350"/>
          <p14:tracePt t="22213" x="1447800" y="1403350"/>
          <p14:tracePt t="22229" x="1397000" y="1403350"/>
          <p14:tracePt t="22246" x="1333500" y="1403350"/>
          <p14:tracePt t="22262" x="1276350" y="1403350"/>
          <p14:tracePt t="22279" x="1225550" y="1403350"/>
          <p14:tracePt t="22296" x="1155700" y="1422400"/>
          <p14:tracePt t="22312" x="1073150" y="1447800"/>
          <p14:tracePt t="22329" x="990600" y="1473200"/>
          <p14:tracePt t="22332" x="939800" y="1485900"/>
          <p14:tracePt t="22346" x="889000" y="1492250"/>
          <p14:tracePt t="22363" x="742950" y="1504950"/>
          <p14:tracePt t="22380" x="641350" y="1517650"/>
          <p14:tracePt t="22396" x="527050" y="1517650"/>
          <p14:tracePt t="22413" x="425450" y="1517650"/>
          <p14:tracePt t="22429" x="342900" y="1517650"/>
          <p14:tracePt t="22446" x="298450" y="1517650"/>
          <p14:tracePt t="22463" x="273050" y="1517650"/>
          <p14:tracePt t="22479" x="260350" y="1517650"/>
          <p14:tracePt t="22496" x="247650" y="1517650"/>
          <p14:tracePt t="22716" x="254000" y="1517650"/>
          <p14:tracePt t="22748" x="254000" y="1504950"/>
          <p14:tracePt t="22755" x="254000" y="1492250"/>
          <p14:tracePt t="22764" x="254000" y="1473200"/>
          <p14:tracePt t="22779" x="241300" y="1447800"/>
          <p14:tracePt t="22796" x="222250" y="1422400"/>
          <p14:tracePt t="22883" x="222250" y="1428750"/>
          <p14:tracePt t="22891" x="222250" y="1460500"/>
          <p14:tracePt t="22898" x="222250" y="1498600"/>
          <p14:tracePt t="22912" x="222250" y="1536700"/>
          <p14:tracePt t="22929" x="228600" y="1631950"/>
          <p14:tracePt t="22932" x="228600" y="1663700"/>
          <p14:tracePt t="22946" x="228600" y="1689100"/>
          <p14:tracePt t="22963" x="228600" y="1739900"/>
          <p14:tracePt t="22979" x="228600" y="1752600"/>
          <p14:tracePt t="23051" x="228600" y="1739900"/>
          <p14:tracePt t="23059" x="228600" y="1708150"/>
          <p14:tracePt t="23066" x="228600" y="1689100"/>
          <p14:tracePt t="23083" x="228600" y="1638300"/>
          <p14:tracePt t="23096" x="228600" y="1619250"/>
          <p14:tracePt t="23113" x="228600" y="1593850"/>
          <p14:tracePt t="23129" x="228600" y="1574800"/>
          <p14:tracePt t="23149" x="234950" y="1574800"/>
          <p14:tracePt t="23163" x="254000" y="1562100"/>
          <p14:tracePt t="23179" x="285750" y="1562100"/>
          <p14:tracePt t="23196" x="342900" y="1555750"/>
          <p14:tracePt t="23213" x="438150" y="1555750"/>
          <p14:tracePt t="23229" x="539750" y="1555750"/>
          <p14:tracePt t="23246" x="660400" y="1555750"/>
          <p14:tracePt t="23263" x="787400" y="1555750"/>
          <p14:tracePt t="23279" x="920750" y="1536700"/>
          <p14:tracePt t="23296" x="1054100" y="1536700"/>
          <p14:tracePt t="23313" x="1174750" y="1530350"/>
          <p14:tracePt t="23329" x="1263650" y="1504950"/>
          <p14:tracePt t="23333" x="1295400" y="1498600"/>
          <p14:tracePt t="23347" x="1320800" y="1485900"/>
          <p14:tracePt t="23363" x="1339850" y="1479550"/>
          <p14:tracePt t="23396" x="1346200" y="1479550"/>
          <p14:tracePt t="23413" x="1352550" y="1466850"/>
          <p14:tracePt t="23429" x="1352550" y="1447800"/>
          <p14:tracePt t="23446" x="1352550" y="1422400"/>
          <p14:tracePt t="23462" x="1352550" y="1384300"/>
          <p14:tracePt t="23480" x="1352550" y="1339850"/>
          <p14:tracePt t="23496" x="1352550" y="1282700"/>
          <p14:tracePt t="23513" x="1352550" y="1238250"/>
          <p14:tracePt t="23529" x="1352550" y="1200150"/>
          <p14:tracePt t="23532" x="1352550" y="1193800"/>
          <p14:tracePt t="23546" x="1346200" y="1193800"/>
          <p14:tracePt t="23563" x="1346200" y="1187450"/>
          <p14:tracePt t="23627" x="1346200" y="1200150"/>
          <p14:tracePt t="23635" x="1346200" y="1231900"/>
          <p14:tracePt t="23646" x="1346200" y="1263650"/>
          <p14:tracePt t="23662" x="1346200" y="1352550"/>
          <p14:tracePt t="23679" x="1346200" y="1454150"/>
          <p14:tracePt t="23696" x="1346200" y="1536700"/>
          <p14:tracePt t="23713" x="1346200" y="1600200"/>
          <p14:tracePt t="23729" x="1346200" y="1644650"/>
          <p14:tracePt t="23732" x="1346200" y="1657350"/>
          <p14:tracePt t="23746" x="1346200" y="1670050"/>
          <p14:tracePt t="23796" x="1339850" y="1670050"/>
          <p14:tracePt t="23813" x="1327150" y="1638300"/>
          <p14:tracePt t="23829" x="1301750" y="1562100"/>
          <p14:tracePt t="23846" x="1289050" y="1517650"/>
          <p14:tracePt t="23863" x="1282700" y="1479550"/>
          <p14:tracePt t="23881" x="1276350" y="1454150"/>
          <p14:tracePt t="23896" x="1270000" y="1441450"/>
          <p14:tracePt t="23913" x="1270000" y="1435100"/>
          <p14:tracePt t="23946" x="1263650" y="1435100"/>
          <p14:tracePt t="23963" x="1231900" y="1435100"/>
          <p14:tracePt t="23979" x="1155700" y="1454150"/>
          <p14:tracePt t="23996" x="1060450" y="1479550"/>
          <p14:tracePt t="24013" x="901700" y="1479550"/>
          <p14:tracePt t="24029" x="742950" y="1485900"/>
          <p14:tracePt t="24046" x="596900" y="1485900"/>
          <p14:tracePt t="24063" x="457200" y="1485900"/>
          <p14:tracePt t="24079" x="361950" y="1485900"/>
          <p14:tracePt t="24099" x="292100" y="1485900"/>
          <p14:tracePt t="24112" x="285750" y="1485900"/>
          <p14:tracePt t="24130" x="279400" y="1485900"/>
          <p14:tracePt t="24251" x="285750" y="1485900"/>
          <p14:tracePt t="24267" x="292100" y="1479550"/>
          <p14:tracePt t="24276" x="298450" y="1473200"/>
          <p14:tracePt t="24282" x="304800" y="1460500"/>
          <p14:tracePt t="24296" x="311150" y="1441450"/>
          <p14:tracePt t="24313" x="330200" y="1390650"/>
          <p14:tracePt t="24329" x="342900" y="1346200"/>
          <p14:tracePt t="24332" x="342900" y="1333500"/>
          <p14:tracePt t="24346" x="349250" y="1314450"/>
          <p14:tracePt t="24362" x="355600" y="1314450"/>
          <p14:tracePt t="24412" x="336550" y="1371600"/>
          <p14:tracePt t="24429" x="304800" y="1473200"/>
          <p14:tracePt t="24446" x="304800" y="1536700"/>
          <p14:tracePt t="24463" x="304800" y="1581150"/>
          <p14:tracePt t="24479" x="304800" y="1606550"/>
          <p14:tracePt t="24513" x="311150" y="1606550"/>
          <p14:tracePt t="24529" x="336550" y="1581150"/>
          <p14:tracePt t="24531" x="342900" y="1543050"/>
          <p14:tracePt t="24546" x="355600" y="1511300"/>
          <p14:tracePt t="24562" x="381000" y="1435100"/>
          <p14:tracePt t="24579" x="387350" y="1435100"/>
          <p14:tracePt t="24612" x="387350" y="1454150"/>
          <p14:tracePt t="24629" x="425450" y="1549400"/>
          <p14:tracePt t="24646" x="527050" y="1701800"/>
          <p14:tracePt t="24662" x="685800" y="1936750"/>
          <p14:tracePt t="24679" x="889000" y="2209800"/>
          <p14:tracePt t="24696" x="1155700" y="2476500"/>
          <p14:tracePt t="24713" x="1441450" y="2692400"/>
          <p14:tracePt t="24729" x="1733550" y="2876550"/>
          <p14:tracePt t="24746" x="2006600" y="2990850"/>
          <p14:tracePt t="24747" x="2120900" y="3028950"/>
          <p14:tracePt t="24762" x="2330450" y="3098800"/>
          <p14:tracePt t="24779" x="2457450" y="3105150"/>
          <p14:tracePt t="24796" x="2508250" y="3073400"/>
          <p14:tracePt t="24813" x="2514600" y="3016250"/>
          <p14:tracePt t="24829" x="2514600" y="2940050"/>
          <p14:tracePt t="24846" x="2508250" y="2863850"/>
          <p14:tracePt t="24862" x="2482850" y="2800350"/>
          <p14:tracePt t="24879" x="2476500" y="2774950"/>
          <p14:tracePt t="24896" x="2470150" y="2749550"/>
          <p14:tracePt t="24913" x="2463800" y="2724150"/>
          <p14:tracePt t="24929" x="2463800" y="2686050"/>
          <p14:tracePt t="24946" x="2482850" y="2616200"/>
          <p14:tracePt t="24963" x="2495550" y="2584450"/>
          <p14:tracePt t="24979" x="2495550" y="2546350"/>
          <p14:tracePt t="24996" x="2508250" y="2527300"/>
          <p14:tracePt t="25013" x="2508250" y="2514600"/>
          <p14:tracePt t="25029" x="2508250" y="2508250"/>
          <p14:tracePt t="25062" x="2508250" y="2501900"/>
          <p14:tracePt t="25079" x="2501900" y="2501900"/>
          <p14:tracePt t="25096" x="2495550" y="2501900"/>
          <p14:tracePt t="25112" x="2482850" y="2520950"/>
          <p14:tracePt t="25115" x="2463800" y="2540000"/>
          <p14:tracePt t="25129" x="2451100" y="2565400"/>
          <p14:tracePt t="25146" x="2413000" y="2641600"/>
          <p14:tracePt t="25163" x="2355850" y="2762250"/>
          <p14:tracePt t="25179" x="2330450" y="2870200"/>
          <p14:tracePt t="25196" x="2305050" y="2978150"/>
          <p14:tracePt t="25213" x="2286000" y="3086100"/>
          <p14:tracePt t="25229" x="2286000" y="3181350"/>
          <p14:tracePt t="25246" x="2305050" y="3257550"/>
          <p14:tracePt t="25262" x="2324100" y="3321050"/>
          <p14:tracePt t="25279" x="2343150" y="3390900"/>
          <p14:tracePt t="25296" x="2362200" y="3435350"/>
          <p14:tracePt t="25312" x="2374900" y="3479800"/>
          <p14:tracePt t="25329" x="2387600" y="3511550"/>
          <p14:tracePt t="25346" x="2387600" y="3524250"/>
          <p14:tracePt t="25442" x="2387600" y="3517900"/>
          <p14:tracePt t="25451" x="2387600" y="3498850"/>
          <p14:tracePt t="25459" x="2387600" y="3492500"/>
          <p14:tracePt t="25466" x="2387600" y="3486150"/>
          <p14:tracePt t="25479" x="2387600" y="3479800"/>
          <p14:tracePt t="25512" x="2387600" y="3473450"/>
          <p14:tracePt t="25618" x="2387600" y="3479800"/>
          <p14:tracePt t="25634" x="2387600" y="3486150"/>
          <p14:tracePt t="25642" x="2387600" y="3498850"/>
          <p14:tracePt t="25650" x="2425700" y="3511550"/>
          <p14:tracePt t="25662" x="2444750" y="3517900"/>
          <p14:tracePt t="25679" x="2520950" y="3543300"/>
          <p14:tracePt t="25696" x="2609850" y="3562350"/>
          <p14:tracePt t="25713" x="2705100" y="3587750"/>
          <p14:tracePt t="25729" x="2794000" y="3600450"/>
          <p14:tracePt t="25731" x="2838450" y="3600450"/>
          <p14:tracePt t="25747" x="2914650" y="3600450"/>
          <p14:tracePt t="25763" x="2990850" y="3600450"/>
          <p14:tracePt t="25779" x="3073400" y="3600450"/>
          <p14:tracePt t="25796" x="3124200" y="3575050"/>
          <p14:tracePt t="25813" x="3136900" y="3536950"/>
          <p14:tracePt t="25829" x="3136900" y="3492500"/>
          <p14:tracePt t="25847" x="3136900" y="3448050"/>
          <p14:tracePt t="25862" x="3136900" y="3416300"/>
          <p14:tracePt t="25879" x="3155950" y="3397250"/>
          <p14:tracePt t="25896" x="3213100" y="3378200"/>
          <p14:tracePt t="25913" x="3295650" y="3371850"/>
          <p14:tracePt t="25929" x="3422650" y="3371850"/>
          <p14:tracePt t="25931" x="3498850" y="3371850"/>
          <p14:tracePt t="25946" x="3587750" y="3397250"/>
          <p14:tracePt t="25963" x="3905250" y="3454400"/>
          <p14:tracePt t="25979" x="4114800" y="3460750"/>
          <p14:tracePt t="25996" x="4267200" y="3448050"/>
          <p14:tracePt t="26013" x="4343400" y="3435350"/>
          <p14:tracePt t="26029" x="4356100" y="3429000"/>
          <p14:tracePt t="26046" x="4337050" y="3422650"/>
          <p14:tracePt t="26063" x="4311650" y="3422650"/>
          <p14:tracePt t="26195" x="4292600" y="3416300"/>
          <p14:tracePt t="26203" x="4235450" y="3397250"/>
          <p14:tracePt t="26212" x="4165600" y="3371850"/>
          <p14:tracePt t="26229" x="3994150" y="3314700"/>
          <p14:tracePt t="26246" x="3790950" y="3244850"/>
          <p14:tracePt t="26263" x="3536950" y="3168650"/>
          <p14:tracePt t="26279" x="3263900" y="3079750"/>
          <p14:tracePt t="26296" x="3016250" y="2997200"/>
          <p14:tracePt t="26313" x="2813050" y="2933700"/>
          <p14:tracePt t="26329" x="2622550" y="2870200"/>
          <p14:tracePt t="26332" x="2533650" y="2838450"/>
          <p14:tracePt t="26347" x="2419350" y="2794000"/>
          <p14:tracePt t="26363" x="2368550" y="2755900"/>
          <p14:tracePt t="26379" x="2362200" y="2755900"/>
          <p14:tracePt t="26413" x="2368550" y="2755900"/>
          <p14:tracePt t="26429" x="2374900" y="2755900"/>
          <p14:tracePt t="26446" x="2374900" y="2743200"/>
          <p14:tracePt t="26463" x="2374900" y="2717800"/>
          <p14:tracePt t="26479" x="2349500" y="2679700"/>
          <p14:tracePt t="26496" x="2311400" y="2654300"/>
          <p14:tracePt t="26513" x="2286000" y="2641600"/>
          <p14:tracePt t="26529" x="2254250" y="2622550"/>
          <p14:tracePt t="26546" x="2247900" y="2616200"/>
          <p14:tracePt t="26635" x="2260600" y="2616200"/>
          <p14:tracePt t="26643" x="2279650" y="2616200"/>
          <p14:tracePt t="26651" x="2298700" y="2616200"/>
          <p14:tracePt t="26662" x="2311400" y="2616200"/>
          <p14:tracePt t="26679" x="2336800" y="2609850"/>
          <p14:tracePt t="26696" x="2355850" y="2603500"/>
          <p14:tracePt t="26713" x="2387600" y="2597150"/>
          <p14:tracePt t="26729" x="2413000" y="2578100"/>
          <p14:tracePt t="26732" x="2419350" y="2571750"/>
          <p14:tracePt t="26746" x="2425700" y="2540000"/>
          <p14:tracePt t="26763" x="2432050" y="2527300"/>
          <p14:tracePt t="26779" x="2432050" y="2520950"/>
          <p14:tracePt t="26907" x="2432050" y="2533650"/>
          <p14:tracePt t="26914" x="2432050" y="2552700"/>
          <p14:tracePt t="26923" x="2432050" y="2571750"/>
          <p14:tracePt t="26930" x="2432050" y="2597150"/>
          <p14:tracePt t="26946" x="2432050" y="2622550"/>
          <p14:tracePt t="26963" x="2432050" y="2705100"/>
          <p14:tracePt t="26979" x="2432050" y="2743200"/>
          <p14:tracePt t="26996" x="2432050" y="2787650"/>
          <p14:tracePt t="27013" x="2438400" y="2825750"/>
          <p14:tracePt t="27029" x="2438400" y="2870200"/>
          <p14:tracePt t="27046" x="2438400" y="2895600"/>
          <p14:tracePt t="27063" x="2438400" y="2908300"/>
          <p14:tracePt t="27079" x="2438400" y="2914650"/>
          <p14:tracePt t="27307" x="2438400" y="2933700"/>
          <p14:tracePt t="27314" x="2438400" y="2946400"/>
          <p14:tracePt t="27329" x="2425700" y="2978150"/>
          <p14:tracePt t="27347" x="2387600" y="3124200"/>
          <p14:tracePt t="27363" x="2368550" y="3219450"/>
          <p14:tracePt t="27381" x="2349500" y="3321050"/>
          <p14:tracePt t="27396" x="2336800" y="3409950"/>
          <p14:tracePt t="27414" x="2330450" y="3473450"/>
          <p14:tracePt t="27429" x="2330450" y="3511550"/>
          <p14:tracePt t="27446" x="2330450" y="3530600"/>
          <p14:tracePt t="27523" x="2330450" y="3524250"/>
          <p14:tracePt t="27531" x="2324100" y="3505200"/>
          <p14:tracePt t="27546" x="2311400" y="3486150"/>
          <p14:tracePt t="27563" x="2228850" y="3378200"/>
          <p14:tracePt t="27579" x="2159000" y="3308350"/>
          <p14:tracePt t="27596" x="2057400" y="3200400"/>
          <p14:tracePt t="27613" x="1943100" y="3086100"/>
          <p14:tracePt t="27629" x="1835150" y="2984500"/>
          <p14:tracePt t="27646" x="1701800" y="2895600"/>
          <p14:tracePt t="27663" x="1587500" y="2825750"/>
          <p14:tracePt t="27679" x="1524000" y="2787650"/>
          <p14:tracePt t="27696" x="1504950" y="2781300"/>
          <p14:tracePt t="27713" x="1498600" y="2781300"/>
          <p14:tracePt t="27795" x="1504950" y="2781300"/>
          <p14:tracePt t="27814" x="1511300" y="2774950"/>
          <p14:tracePt t="27829" x="1511300" y="2762250"/>
          <p14:tracePt t="27846" x="1524000" y="2743200"/>
          <p14:tracePt t="27863" x="1536700" y="2724150"/>
          <p14:tracePt t="27879" x="1549400" y="2711450"/>
          <p14:tracePt t="27896" x="1568450" y="2705100"/>
          <p14:tracePt t="27913" x="1587500" y="2698750"/>
          <p14:tracePt t="27929" x="1612900" y="2692400"/>
          <p14:tracePt t="27947" x="1651000" y="2673350"/>
          <p14:tracePt t="27963" x="1663700" y="2667000"/>
          <p14:tracePt t="27979" x="1663700" y="2660650"/>
          <p14:tracePt t="27996" x="1670050" y="2660650"/>
          <p14:tracePt t="28083" x="1676400" y="2660650"/>
          <p14:tracePt t="28115" x="1682750" y="2660650"/>
          <p14:tracePt t="28139" x="1689100" y="2660650"/>
          <p14:tracePt t="28147" x="1695450" y="2654300"/>
          <p14:tracePt t="28258" x="1695450" y="2660650"/>
          <p14:tracePt t="28283" x="1695450" y="2667000"/>
          <p14:tracePt t="28292" x="1695450" y="2673350"/>
          <p14:tracePt t="28298" x="1695450" y="2692400"/>
          <p14:tracePt t="28313" x="1676400" y="2717800"/>
          <p14:tracePt t="28329" x="1651000" y="2762250"/>
          <p14:tracePt t="28332" x="1631950" y="2787650"/>
          <p14:tracePt t="28346" x="1619250" y="2813050"/>
          <p14:tracePt t="28363" x="1555750" y="2870200"/>
          <p14:tracePt t="28379" x="1517650" y="2901950"/>
          <p14:tracePt t="28396" x="1473200" y="2940050"/>
          <p14:tracePt t="28413" x="1428750" y="2978150"/>
          <p14:tracePt t="28429" x="1377950" y="3022600"/>
          <p14:tracePt t="28446" x="1352550" y="3048000"/>
          <p14:tracePt t="28463" x="1333500" y="3073400"/>
          <p14:tracePt t="28479" x="1308100" y="3092450"/>
          <p14:tracePt t="28496" x="1282700" y="3111500"/>
          <p14:tracePt t="28513" x="1270000" y="3117850"/>
          <p14:tracePt t="28692" x="1276350" y="3124200"/>
          <p14:tracePt t="28748" x="1276350" y="3136900"/>
          <p14:tracePt t="28755" x="1276350" y="3155950"/>
          <p14:tracePt t="28764" x="1263650" y="3187700"/>
          <p14:tracePt t="28779" x="1231900" y="3257550"/>
          <p14:tracePt t="28796" x="1193800" y="3314700"/>
          <p14:tracePt t="28813" x="1149350" y="3378200"/>
          <p14:tracePt t="28829" x="1079500" y="3429000"/>
          <p14:tracePt t="28846" x="1003300" y="3479800"/>
          <p14:tracePt t="28863" x="939800" y="3524250"/>
          <p14:tracePt t="28879" x="889000" y="3556000"/>
          <p14:tracePt t="28896" x="850900" y="3581400"/>
          <p14:tracePt t="28912" x="812800" y="3600450"/>
          <p14:tracePt t="28929" x="787400" y="3613150"/>
          <p14:tracePt t="28946" x="787400" y="3619500"/>
          <p14:tracePt t="28963" x="781050" y="3619500"/>
          <p14:tracePt t="29275" x="787400" y="3619500"/>
          <p14:tracePt t="29282" x="806450" y="3606800"/>
          <p14:tracePt t="29291" x="825500" y="3575050"/>
          <p14:tracePt t="29298" x="876300" y="3543300"/>
          <p14:tracePt t="29313" x="927100" y="3492500"/>
          <p14:tracePt t="29329" x="1092200" y="3378200"/>
          <p14:tracePt t="29331" x="1181100" y="3302000"/>
          <p14:tracePt t="29346" x="1301750" y="3200400"/>
          <p14:tracePt t="29363" x="1625600" y="3016250"/>
          <p14:tracePt t="29379" x="1816100" y="2952750"/>
          <p14:tracePt t="29396" x="1981200" y="2901950"/>
          <p14:tracePt t="29414" x="2095500" y="2870200"/>
          <p14:tracePt t="29429" x="2133600" y="2857500"/>
          <p14:tracePt t="29446" x="2139950" y="2857500"/>
          <p14:tracePt t="29627" x="2139950" y="2851150"/>
          <p14:tracePt t="29635" x="2139950" y="2844800"/>
          <p14:tracePt t="29646" x="2120900" y="2844800"/>
          <p14:tracePt t="29663" x="2089150" y="2825750"/>
          <p14:tracePt t="29679" x="2051050" y="2813050"/>
          <p14:tracePt t="29696" x="2000250" y="2794000"/>
          <p14:tracePt t="29713" x="1943100" y="2787650"/>
          <p14:tracePt t="29729" x="1873250" y="2774950"/>
          <p14:tracePt t="29731" x="1841500" y="2774950"/>
          <p14:tracePt t="29746" x="1803400" y="2755900"/>
          <p14:tracePt t="29763" x="1771650" y="2755900"/>
          <p14:tracePt t="29779" x="1739900" y="2749550"/>
          <p14:tracePt t="29796" x="1708150" y="2743200"/>
          <p14:tracePt t="29813" x="1695450" y="2743200"/>
          <p14:tracePt t="29829" x="1682750" y="2743200"/>
          <p14:tracePt t="29846" x="1682750" y="2736850"/>
          <p14:tracePt t="29896" x="1682750" y="2730500"/>
          <p14:tracePt t="29978" x="1682750" y="2736850"/>
          <p14:tracePt t="29996" x="1682750" y="2787650"/>
          <p14:tracePt t="30013" x="1682750" y="2921000"/>
          <p14:tracePt t="30029" x="1676400" y="3117850"/>
          <p14:tracePt t="30046" x="1663700" y="3346450"/>
          <p14:tracePt t="30063" x="1644650" y="3581400"/>
          <p14:tracePt t="30079" x="1631950" y="3822700"/>
          <p14:tracePt t="30096" x="1587500" y="4051300"/>
          <p14:tracePt t="30114" x="1511300" y="4356100"/>
          <p14:tracePt t="30129" x="1504950" y="4425950"/>
          <p14:tracePt t="30147" x="1479550" y="4521200"/>
          <p14:tracePt t="30163" x="1466850" y="4540250"/>
          <p14:tracePt t="30179" x="1460500" y="4540250"/>
          <p14:tracePt t="30196" x="1454150" y="4533900"/>
          <p14:tracePt t="30213" x="1454150" y="4508500"/>
          <p14:tracePt t="30229" x="1454150" y="4419600"/>
          <p14:tracePt t="30246" x="1473200" y="4305300"/>
          <p14:tracePt t="30263" x="1504950" y="4165600"/>
          <p14:tracePt t="30279" x="1517650" y="3968750"/>
          <p14:tracePt t="30296" x="1517650" y="3790950"/>
          <p14:tracePt t="30313" x="1524000" y="3670300"/>
          <p14:tracePt t="30329" x="1517650" y="3575050"/>
          <p14:tracePt t="30332" x="1517650" y="3524250"/>
          <p14:tracePt t="30346" x="1524000" y="3435350"/>
          <p14:tracePt t="30363" x="1524000" y="3371850"/>
          <p14:tracePt t="30380" x="1530350" y="3333750"/>
          <p14:tracePt t="30396" x="1536700" y="3327400"/>
          <p14:tracePt t="30451" x="1536700" y="3333750"/>
          <p14:tracePt t="30463" x="1536700" y="3340100"/>
          <p14:tracePt t="30496" x="1536700" y="3359150"/>
          <p14:tracePt t="30513" x="1517650" y="3403600"/>
          <p14:tracePt t="30529" x="1485900" y="3492500"/>
          <p14:tracePt t="30531" x="1466850" y="3562350"/>
          <p14:tracePt t="30546" x="1435100" y="3651250"/>
          <p14:tracePt t="30563" x="1346200" y="3975100"/>
          <p14:tracePt t="30579" x="1276350" y="4178300"/>
          <p14:tracePt t="30596" x="1225550" y="4324350"/>
          <p14:tracePt t="30613" x="1200150" y="4387850"/>
          <p14:tracePt t="30629" x="1187450" y="4419600"/>
          <p14:tracePt t="30646" x="1174750" y="4425950"/>
          <p14:tracePt t="30679" x="1162050" y="4394200"/>
          <p14:tracePt t="30696" x="1123950" y="4292600"/>
          <p14:tracePt t="30713" x="1066800" y="4191000"/>
          <p14:tracePt t="30729" x="996950" y="4070350"/>
          <p14:tracePt t="30732" x="958850" y="4006850"/>
          <p14:tracePt t="30746" x="863600" y="3860800"/>
          <p14:tracePt t="30763" x="825500" y="3765550"/>
          <p14:tracePt t="30779" x="781050" y="3702050"/>
          <p14:tracePt t="30796" x="755650" y="3657600"/>
          <p14:tracePt t="30813" x="742950" y="3644900"/>
          <p14:tracePt t="30863" x="742950" y="3702050"/>
          <p14:tracePt t="30879" x="742950" y="3835400"/>
          <p14:tracePt t="30896" x="742950" y="4038600"/>
          <p14:tracePt t="30913" x="711200" y="4267200"/>
          <p14:tracePt t="30929" x="692150" y="4514850"/>
          <p14:tracePt t="30931" x="679450" y="4622800"/>
          <p14:tracePt t="30946" x="673100" y="4724400"/>
          <p14:tracePt t="30963" x="666750" y="4902200"/>
          <p14:tracePt t="30980" x="666750" y="4927600"/>
          <p14:tracePt t="31013" x="685800" y="4889500"/>
          <p14:tracePt t="31029" x="736600" y="4737100"/>
          <p14:tracePt t="31046" x="819150" y="4495800"/>
          <p14:tracePt t="31063" x="933450" y="4159250"/>
          <p14:tracePt t="31079" x="1092200" y="3822700"/>
          <p14:tracePt t="31098" x="1270000" y="3581400"/>
          <p14:tracePt t="31113" x="1485900" y="3448050"/>
          <p14:tracePt t="31129" x="1682750" y="3308350"/>
          <p14:tracePt t="31131" x="1778000" y="3225800"/>
          <p14:tracePt t="31146" x="1860550" y="3149600"/>
          <p14:tracePt t="31163" x="2089150" y="2889250"/>
          <p14:tracePt t="31179" x="2197100" y="2774950"/>
          <p14:tracePt t="31196" x="2279650" y="2730500"/>
          <p14:tracePt t="31212" x="2330450" y="2679700"/>
          <p14:tracePt t="31229" x="2381250" y="2647950"/>
          <p14:tracePt t="31246" x="2400300" y="2628900"/>
          <p14:tracePt t="31263" x="2413000" y="2616200"/>
          <p14:tracePt t="31280" x="2419350" y="2609850"/>
          <p14:tracePt t="31297" x="2438400" y="2603500"/>
          <p14:tracePt t="31313" x="2482850" y="2590800"/>
          <p14:tracePt t="31316" x="2501900" y="2578100"/>
          <p14:tracePt t="31329" x="2527300" y="2565400"/>
          <p14:tracePt t="31346" x="2565400" y="2520950"/>
          <p14:tracePt t="31363" x="2584450" y="2514600"/>
          <p14:tracePt t="31379" x="2597150" y="2508250"/>
          <p14:tracePt t="31396" x="2616200" y="2501900"/>
          <p14:tracePt t="31413" x="2622550" y="2489200"/>
          <p14:tracePt t="31429" x="2635250" y="2482850"/>
          <p14:tracePt t="31479" x="2641600" y="2482850"/>
          <p14:tracePt t="31496" x="2730500" y="2489200"/>
          <p14:tracePt t="31513" x="2882900" y="2533650"/>
          <p14:tracePt t="31529" x="3079750" y="2565400"/>
          <p14:tracePt t="31532" x="3206750" y="2597150"/>
          <p14:tracePt t="31546" x="3505200" y="2647950"/>
          <p14:tracePt t="31563" x="3835400" y="2698750"/>
          <p14:tracePt t="31579" x="4216400" y="2762250"/>
          <p14:tracePt t="31596" x="4578350" y="2806700"/>
          <p14:tracePt t="31613" x="4997450" y="2876550"/>
          <p14:tracePt t="31629" x="5391150" y="2901950"/>
          <p14:tracePt t="31646" x="5803900" y="2901950"/>
          <p14:tracePt t="31663" x="6216650" y="2914650"/>
          <p14:tracePt t="31679" x="6572250" y="2940050"/>
          <p14:tracePt t="31696" x="6851650" y="2940050"/>
          <p14:tracePt t="31713" x="7105650" y="2965450"/>
          <p14:tracePt t="31729" x="7283450" y="2984500"/>
          <p14:tracePt t="31731" x="7340600" y="2984500"/>
          <p14:tracePt t="31763" x="7296150" y="2984500"/>
          <p14:tracePt t="31779" x="7188200" y="2984500"/>
          <p14:tracePt t="31796" x="7042150" y="2984500"/>
          <p14:tracePt t="31813" x="6819900" y="2984500"/>
          <p14:tracePt t="31829" x="6540500" y="2984500"/>
          <p14:tracePt t="31846" x="6267450" y="2984500"/>
          <p14:tracePt t="31863" x="5994400" y="2990850"/>
          <p14:tracePt t="31880" x="5727700" y="2990850"/>
          <p14:tracePt t="31896" x="5454650" y="2990850"/>
          <p14:tracePt t="31913" x="5181600" y="2990850"/>
          <p14:tracePt t="31929" x="4940300" y="2990850"/>
          <p14:tracePt t="31931" x="4838700" y="2990850"/>
          <p14:tracePt t="31947" x="4641850" y="2997200"/>
          <p14:tracePt t="31963" x="4489450" y="2997200"/>
          <p14:tracePt t="31979" x="4349750" y="2997200"/>
          <p14:tracePt t="31996" x="4210050" y="2997200"/>
          <p14:tracePt t="32013" x="4095750" y="2990850"/>
          <p14:tracePt t="32029" x="4000500" y="2990850"/>
          <p14:tracePt t="32046" x="3905250" y="2990850"/>
          <p14:tracePt t="32063" x="3810000" y="2984500"/>
          <p14:tracePt t="32079" x="3695700" y="2959100"/>
          <p14:tracePt t="32096" x="3549650" y="2933700"/>
          <p14:tracePt t="32114" x="3327400" y="2927350"/>
          <p14:tracePt t="32129" x="3244850" y="2927350"/>
          <p14:tracePt t="32146" x="3092450" y="2921000"/>
          <p14:tracePt t="32163" x="2952750" y="2921000"/>
          <p14:tracePt t="32179" x="2933700" y="2921000"/>
          <p14:tracePt t="32196" x="2933700" y="2914650"/>
          <p14:tracePt t="32229" x="2965450" y="2914650"/>
          <p14:tracePt t="32246" x="3035300" y="2914650"/>
          <p14:tracePt t="32263" x="3155950" y="2940050"/>
          <p14:tracePt t="32279" x="3314700" y="2965450"/>
          <p14:tracePt t="32296" x="3505200" y="2990850"/>
          <p14:tracePt t="32313" x="3727450" y="3003550"/>
          <p14:tracePt t="32329" x="4000500" y="3028950"/>
          <p14:tracePt t="32332" x="4133850" y="3028950"/>
          <p14:tracePt t="32346" x="4279900" y="3028950"/>
          <p14:tracePt t="32363" x="4718050" y="3048000"/>
          <p14:tracePt t="32379" x="5010150" y="3067050"/>
          <p14:tracePt t="32396" x="5314950" y="3086100"/>
          <p14:tracePt t="32412" x="5588000" y="3086100"/>
          <p14:tracePt t="32429" x="5880100" y="3092450"/>
          <p14:tracePt t="32446" x="6153150" y="3098800"/>
          <p14:tracePt t="32463" x="6388100" y="3117850"/>
          <p14:tracePt t="32479" x="6604000" y="3136900"/>
          <p14:tracePt t="32497" x="6819900" y="3136900"/>
          <p14:tracePt t="32513" x="7023100" y="3143250"/>
          <p14:tracePt t="32515" x="7105650" y="3143250"/>
          <p14:tracePt t="32529" x="7175500" y="3143250"/>
          <p14:tracePt t="32547" x="7315200" y="3130550"/>
          <p14:tracePt t="32563" x="7366000" y="3111500"/>
          <p14:tracePt t="32579" x="7397750" y="3105150"/>
          <p14:tracePt t="32596" x="7416800" y="3105150"/>
          <p14:tracePt t="32613" x="7423150" y="3098800"/>
          <p14:tracePt t="32629" x="7435850" y="3092450"/>
          <p14:tracePt t="32646" x="7435850" y="3086100"/>
          <p14:tracePt t="32696" x="7505700" y="3086100"/>
          <p14:tracePt t="32713" x="7575550" y="3079750"/>
          <p14:tracePt t="32729" x="7645400" y="3060700"/>
          <p14:tracePt t="32746" x="7696200" y="3035300"/>
          <p14:tracePt t="32763" x="7708900" y="3028950"/>
          <p14:tracePt t="32779" x="7715250" y="3022600"/>
          <p14:tracePt t="32796" x="7715250" y="3016250"/>
          <p14:tracePt t="32813" x="7721600" y="3016250"/>
          <p14:tracePt t="32846" x="7721600" y="3009900"/>
          <p14:tracePt t="32879" x="7727950" y="2997200"/>
          <p14:tracePt t="32896" x="7740650" y="2990850"/>
          <p14:tracePt t="32913" x="7772400" y="2984500"/>
          <p14:tracePt t="32929" x="7778750" y="2978150"/>
          <p14:tracePt t="32932" x="7785100" y="2978150"/>
          <p14:tracePt t="33035" x="7778750" y="2978150"/>
          <p14:tracePt t="33147" x="7791450" y="2978150"/>
          <p14:tracePt t="33155" x="7804150" y="2978150"/>
          <p14:tracePt t="33163" x="7823200" y="2978150"/>
          <p14:tracePt t="33179" x="7848600" y="2978150"/>
          <p14:tracePt t="33196" x="7880350" y="2978150"/>
          <p14:tracePt t="33213" x="7905750" y="2978150"/>
          <p14:tracePt t="33229" x="7924800" y="2978150"/>
          <p14:tracePt t="33246" x="7931150" y="2978150"/>
          <p14:tracePt t="33411" x="7931150" y="2990850"/>
          <p14:tracePt t="33419" x="7918450" y="2997200"/>
          <p14:tracePt t="33429" x="7912100" y="3022600"/>
          <p14:tracePt t="33446" x="7893050" y="3073400"/>
          <p14:tracePt t="33463" x="7874000" y="3124200"/>
          <p14:tracePt t="33479" x="7867650" y="3181350"/>
          <p14:tracePt t="33496" x="7842250" y="3206750"/>
          <p14:tracePt t="33513" x="7835900" y="3232150"/>
          <p14:tracePt t="33529" x="7829550" y="3251200"/>
          <p14:tracePt t="33546" x="7823200" y="3263900"/>
          <p14:tracePt t="33563" x="7816850" y="3282950"/>
          <p14:tracePt t="33579" x="7804150" y="3295650"/>
          <p14:tracePt t="33596" x="7797800" y="3308350"/>
          <p14:tracePt t="33613" x="7785100" y="3321050"/>
          <p14:tracePt t="33629" x="7772400" y="3327400"/>
          <p14:tracePt t="33646" x="7766050" y="3340100"/>
          <p14:tracePt t="33663" x="7759700" y="3346450"/>
          <p14:tracePt t="33679" x="7759700" y="3365500"/>
          <p14:tracePt t="33696" x="7759700" y="3371850"/>
          <p14:tracePt t="33713" x="7753350" y="3378200"/>
          <p14:tracePt t="33763" x="7753350" y="3384550"/>
          <p14:tracePt t="33779" x="7747000" y="3397250"/>
          <p14:tracePt t="33796" x="7747000" y="3403600"/>
          <p14:tracePt t="33813" x="7740650" y="3403600"/>
          <p14:tracePt t="33829" x="7740650" y="3409950"/>
          <p14:tracePt t="33971" x="7747000" y="3409950"/>
          <p14:tracePt t="34052" x="7740650" y="3409950"/>
          <p14:tracePt t="35875" x="7740650" y="3422650"/>
          <p14:tracePt t="35883" x="7740650" y="3435350"/>
          <p14:tracePt t="35891" x="7740650" y="3454400"/>
          <p14:tracePt t="35898" x="7740650" y="3460750"/>
          <p14:tracePt t="35913" x="7740650" y="3473450"/>
          <p14:tracePt t="35929" x="7740650" y="3498850"/>
          <p14:tracePt t="35946" x="7740650" y="3536950"/>
          <p14:tracePt t="35963" x="7740650" y="3556000"/>
          <p14:tracePt t="35980" x="7740650" y="3562350"/>
          <p14:tracePt t="36763" x="7740650" y="3568700"/>
          <p14:tracePt t="36771" x="7740650" y="3575050"/>
          <p14:tracePt t="36804" x="7734300" y="3581400"/>
          <p14:tracePt t="36835" x="7734300" y="3587750"/>
          <p14:tracePt t="36843" x="7734300" y="3594100"/>
          <p14:tracePt t="36859" x="7734300" y="3600450"/>
          <p14:tracePt t="36867" x="7734300" y="3613150"/>
          <p14:tracePt t="36880" x="7727950" y="3613150"/>
          <p14:tracePt t="36948" x="7734300" y="3613150"/>
          <p14:tracePt t="37139" x="7727950" y="3613150"/>
          <p14:tracePt t="37291" x="7734300" y="3619500"/>
          <p14:tracePt t="37331" x="7740650" y="3619500"/>
          <p14:tracePt t="37691" x="7734300" y="3619500"/>
          <p14:tracePt t="37699" x="7702550" y="3619500"/>
          <p14:tracePt t="37708" x="7658100" y="3619500"/>
          <p14:tracePt t="37714" x="7620000" y="3619500"/>
          <p14:tracePt t="37730" x="7575550" y="3619500"/>
          <p14:tracePt t="37747" x="7372350" y="3581400"/>
          <p14:tracePt t="37763" x="7188200" y="3530600"/>
          <p14:tracePt t="37779" x="6972300" y="3479800"/>
          <p14:tracePt t="37796" x="6718300" y="3409950"/>
          <p14:tracePt t="37813" x="6521450" y="3340100"/>
          <p14:tracePt t="37829" x="6381750" y="3302000"/>
          <p14:tracePt t="37846" x="6254750" y="3270250"/>
          <p14:tracePt t="37863" x="6172200" y="3238500"/>
          <p14:tracePt t="37879" x="6070600" y="3213100"/>
          <p14:tracePt t="37896" x="5969000" y="3213100"/>
          <p14:tracePt t="37913" x="5886450" y="3213100"/>
          <p14:tracePt t="37930" x="5753100" y="3175000"/>
          <p14:tracePt t="37932" x="5683250" y="3162300"/>
          <p14:tracePt t="37946" x="5613400" y="3155950"/>
          <p14:tracePt t="37963" x="5346700" y="3060700"/>
          <p14:tracePt t="37979" x="5137150" y="3016250"/>
          <p14:tracePt t="37996" x="4946650" y="2971800"/>
          <p14:tracePt t="38013" x="4768850" y="2940050"/>
          <p14:tracePt t="38029" x="4603750" y="2921000"/>
          <p14:tracePt t="38046" x="4445000" y="2914650"/>
          <p14:tracePt t="38063" x="4292600" y="2914650"/>
          <p14:tracePt t="38079" x="4178300" y="2914650"/>
          <p14:tracePt t="38096" x="4108450" y="2914650"/>
          <p14:tracePt t="38113" x="4044950" y="2914650"/>
          <p14:tracePt t="38130" x="3981450" y="2914650"/>
          <p14:tracePt t="38132" x="3949700" y="2914650"/>
          <p14:tracePt t="38146" x="3917950" y="2914650"/>
          <p14:tracePt t="38163" x="3905250" y="2933700"/>
          <p14:tracePt t="38180" x="3905250" y="2940050"/>
          <p14:tracePt t="38196" x="3911600" y="2946400"/>
          <p14:tracePt t="38213" x="3911600" y="2952750"/>
          <p14:tracePt t="38229" x="3911600" y="2965450"/>
          <p14:tracePt t="38246" x="3911600" y="2997200"/>
          <p14:tracePt t="38263" x="3892550" y="3022600"/>
          <p14:tracePt t="38279" x="3892550" y="3041650"/>
          <p14:tracePt t="38296" x="3892550" y="3054350"/>
          <p14:tracePt t="38346" x="3886200" y="3035300"/>
          <p14:tracePt t="38363" x="3886200" y="3003550"/>
          <p14:tracePt t="38379" x="3879850" y="2959100"/>
          <p14:tracePt t="38396" x="3860800" y="2914650"/>
          <p14:tracePt t="38413" x="3829050" y="2876550"/>
          <p14:tracePt t="38429" x="3810000" y="2832100"/>
          <p14:tracePt t="38446" x="3784600" y="2787650"/>
          <p14:tracePt t="38463" x="3784600" y="2749550"/>
          <p14:tracePt t="38479" x="3790950" y="2724150"/>
          <p14:tracePt t="38496" x="3810000" y="2711450"/>
          <p14:tracePt t="38513" x="3829050" y="2698750"/>
          <p14:tracePt t="38529" x="3835400" y="2686050"/>
          <p14:tracePt t="38532" x="3835400" y="2679700"/>
          <p14:tracePt t="38546" x="3835400" y="2673350"/>
          <p14:tracePt t="38563" x="3822700" y="2660650"/>
          <p14:tracePt t="38579" x="3790950" y="2654300"/>
          <p14:tracePt t="38596" x="3752850" y="2641600"/>
          <p14:tracePt t="38613" x="3721100" y="2628900"/>
          <p14:tracePt t="38629" x="3702050" y="2628900"/>
          <p14:tracePt t="38646" x="3695700" y="2628900"/>
          <p14:tracePt t="38723" x="3689350" y="2628900"/>
          <p14:tracePt t="38763" x="3689350" y="2641600"/>
          <p14:tracePt t="38771" x="3689350" y="2667000"/>
          <p14:tracePt t="38779" x="3689350" y="2698750"/>
          <p14:tracePt t="38796" x="3689350" y="2774950"/>
          <p14:tracePt t="38813" x="3683000" y="2851150"/>
          <p14:tracePt t="38829" x="3676650" y="2933700"/>
          <p14:tracePt t="38846" x="3670300" y="3009900"/>
          <p14:tracePt t="38864" x="3657600" y="3067050"/>
          <p14:tracePt t="38879" x="3657600" y="3111500"/>
          <p14:tracePt t="38896" x="3657600" y="3143250"/>
          <p14:tracePt t="38913" x="3657600" y="3149600"/>
          <p14:tracePt t="38963" x="3657600" y="3143250"/>
          <p14:tracePt t="38979" x="3676650" y="3086100"/>
          <p14:tracePt t="38996" x="3689350" y="3028950"/>
          <p14:tracePt t="39013" x="3714750" y="2978150"/>
          <p14:tracePt t="39029" x="3733800" y="2921000"/>
          <p14:tracePt t="39046" x="3759200" y="2857500"/>
          <p14:tracePt t="39063" x="3778250" y="2781300"/>
          <p14:tracePt t="39079" x="3810000" y="2711450"/>
          <p14:tracePt t="39096" x="3822700" y="2660650"/>
          <p14:tracePt t="39113" x="3829050" y="2622550"/>
          <p14:tracePt t="39130" x="3829050" y="2597150"/>
          <p14:tracePt t="39132" x="3829050" y="2590800"/>
          <p14:tracePt t="39146" x="3829050" y="2584450"/>
          <p14:tracePt t="39163" x="3829050" y="2571750"/>
          <p14:tracePt t="39212" x="3829050" y="2578100"/>
          <p14:tracePt t="39230" x="3816350" y="2609850"/>
          <p14:tracePt t="39246" x="3797300" y="2660650"/>
          <p14:tracePt t="39263" x="3778250" y="2711450"/>
          <p14:tracePt t="39279" x="3752850" y="2762250"/>
          <p14:tracePt t="39296" x="3733800" y="2825750"/>
          <p14:tracePt t="39314" x="3689350" y="2933700"/>
          <p14:tracePt t="39329" x="3676650" y="2971800"/>
          <p14:tracePt t="39346" x="3644900" y="3079750"/>
          <p14:tracePt t="39363" x="3625850" y="3130550"/>
          <p14:tracePt t="39379" x="3613150" y="3162300"/>
          <p14:tracePt t="39396" x="3606800" y="3181350"/>
          <p14:tracePt t="39531" x="3606800" y="3168650"/>
          <p14:tracePt t="39539" x="3606800" y="3162300"/>
          <p14:tracePt t="39548" x="3606800" y="3155950"/>
          <p14:tracePt t="39571" x="3606800" y="3149600"/>
          <p14:tracePt t="39595" x="3606800" y="3143250"/>
          <p14:tracePt t="39827" x="3606800" y="3136900"/>
          <p14:tracePt t="39843" x="3606800" y="3130550"/>
          <p14:tracePt t="39851" x="3606800" y="3124200"/>
          <p14:tracePt t="39866" x="3606800" y="3117850"/>
          <p14:tracePt t="39883" x="3606800" y="3111500"/>
          <p14:tracePt t="39907" x="3613150" y="3111500"/>
          <p14:tracePt t="39956" x="3613150" y="3105150"/>
          <p14:tracePt t="40019" x="3619500" y="3105150"/>
          <p14:tracePt t="40027" x="3644900" y="3105150"/>
          <p14:tracePt t="40034" x="3689350" y="3124200"/>
          <p14:tracePt t="40046" x="3746500" y="3143250"/>
          <p14:tracePt t="40063" x="3911600" y="3200400"/>
          <p14:tracePt t="40079" x="4165600" y="3302000"/>
          <p14:tracePt t="40096" x="4476750" y="3403600"/>
          <p14:tracePt t="40113" x="4832350" y="3530600"/>
          <p14:tracePt t="40129" x="5238750" y="3676650"/>
          <p14:tracePt t="40131" x="5429250" y="3733800"/>
          <p14:tracePt t="40146" x="5765800" y="3835400"/>
          <p14:tracePt t="40163" x="6000750" y="3886200"/>
          <p14:tracePt t="40179" x="6191250" y="3892550"/>
          <p14:tracePt t="40196" x="6273800" y="3886200"/>
          <p14:tracePt t="40213" x="6286500" y="3879850"/>
          <p14:tracePt t="40229" x="6280150" y="3873500"/>
          <p14:tracePt t="40246" x="6261100" y="3867150"/>
          <p14:tracePt t="40263" x="6223000" y="3860800"/>
          <p14:tracePt t="40280" x="6191250" y="3854450"/>
          <p14:tracePt t="40296" x="6172200" y="3854450"/>
          <p14:tracePt t="40313" x="6159500" y="3860800"/>
          <p14:tracePt t="40330" x="6153150" y="3867150"/>
          <p14:tracePt t="40580" x="6146800" y="3867150"/>
          <p14:tracePt t="40595" x="6140450" y="3873500"/>
          <p14:tracePt t="40615" x="6108700" y="3879850"/>
          <p14:tracePt t="40629" x="6083300" y="3892550"/>
          <p14:tracePt t="40646" x="6045200" y="3898900"/>
          <p14:tracePt t="40663" x="6013450" y="3905250"/>
          <p14:tracePt t="40680" x="5962650" y="3911600"/>
          <p14:tracePt t="40696" x="5905500" y="3911600"/>
          <p14:tracePt t="40713" x="5848350" y="3911600"/>
          <p14:tracePt t="40729" x="5803900" y="3911600"/>
          <p14:tracePt t="40732" x="5784850" y="3905250"/>
          <p14:tracePt t="40746" x="5753100" y="3873500"/>
          <p14:tracePt t="40763" x="5734050" y="3822700"/>
          <p14:tracePt t="40779" x="5734050" y="3759200"/>
          <p14:tracePt t="40796" x="5746750" y="3695700"/>
          <p14:tracePt t="40813" x="5822950" y="3651250"/>
          <p14:tracePt t="40829" x="5924550" y="3619500"/>
          <p14:tracePt t="40846" x="6083300" y="3619500"/>
          <p14:tracePt t="40863" x="6242050" y="3619500"/>
          <p14:tracePt t="40879" x="6432550" y="3625850"/>
          <p14:tracePt t="40896" x="6591300" y="3676650"/>
          <p14:tracePt t="40913" x="6667500" y="3695700"/>
          <p14:tracePt t="40930" x="6699250" y="3721100"/>
          <p14:tracePt t="40932" x="6699250" y="3733800"/>
          <p14:tracePt t="40946" x="6699250" y="3790950"/>
          <p14:tracePt t="40963" x="6667500" y="3835400"/>
          <p14:tracePt t="40979" x="6616700" y="3867150"/>
          <p14:tracePt t="40996" x="6572250" y="3879850"/>
          <p14:tracePt t="41013" x="6546850" y="3879850"/>
          <p14:tracePt t="41046" x="6546850" y="3854450"/>
          <p14:tracePt t="41063" x="6623050" y="3816350"/>
          <p14:tracePt t="41079" x="6731000" y="3765550"/>
          <p14:tracePt t="41096" x="6864350" y="3714750"/>
          <p14:tracePt t="41113" x="6997700" y="3676650"/>
          <p14:tracePt t="41130" x="7105650" y="3638550"/>
          <p14:tracePt t="41131" x="7156450" y="3619500"/>
          <p14:tracePt t="41146" x="7245350" y="3581400"/>
          <p14:tracePt t="41163" x="7321550" y="3556000"/>
          <p14:tracePt t="41180" x="7397750" y="3549650"/>
          <p14:tracePt t="41196" x="7467600" y="3549650"/>
          <p14:tracePt t="41213" x="7524750" y="3549650"/>
          <p14:tracePt t="41229" x="7575550" y="3549650"/>
          <p14:tracePt t="41246" x="7613650" y="3549650"/>
          <p14:tracePt t="41263" x="7639050" y="3543300"/>
          <p14:tracePt t="41280" x="7664450" y="3536950"/>
          <p14:tracePt t="41296" x="7689850" y="3530600"/>
          <p14:tracePt t="41313" x="7702550" y="3524250"/>
          <p14:tracePt t="41315" x="7727950" y="3524250"/>
          <p14:tracePt t="41330" x="7753350" y="3524250"/>
          <p14:tracePt t="41346" x="7772400" y="3536950"/>
          <p14:tracePt t="41363" x="7829550" y="3556000"/>
          <p14:tracePt t="41381" x="7835900" y="3556000"/>
          <p14:tracePt t="41396" x="7848600" y="3562350"/>
          <p14:tracePt t="41413" x="7854950" y="3562350"/>
          <p14:tracePt t="41446" x="7854950" y="3568700"/>
          <p14:tracePt t="41475" x="7842250" y="3575050"/>
          <p14:tracePt t="41482" x="7829550" y="3587750"/>
          <p14:tracePt t="41496" x="7810500" y="3600450"/>
          <p14:tracePt t="41513" x="7753350" y="3632200"/>
          <p14:tracePt t="41531" x="7594600" y="3683000"/>
          <p14:tracePt t="41546" x="7493000" y="3721100"/>
          <p14:tracePt t="41563" x="7366000" y="3752850"/>
          <p14:tracePt t="41579" x="7219950" y="3778250"/>
          <p14:tracePt t="41596" x="7061200" y="3810000"/>
          <p14:tracePt t="41613" x="6908800" y="3841750"/>
          <p14:tracePt t="41629" x="6756400" y="3860800"/>
          <p14:tracePt t="41646" x="6610350" y="3892550"/>
          <p14:tracePt t="41663" x="6432550" y="3892550"/>
          <p14:tracePt t="41679" x="6235700" y="3892550"/>
          <p14:tracePt t="41696" x="6032500" y="3886200"/>
          <p14:tracePt t="41713" x="5835650" y="3879850"/>
          <p14:tracePt t="41730" x="5575300" y="3873500"/>
          <p14:tracePt t="41747" x="5467350" y="3873500"/>
          <p14:tracePt t="41763" x="5403850" y="3873500"/>
          <p14:tracePt t="41779" x="5391150" y="3873500"/>
          <p14:tracePt t="41814" x="5403850" y="3873500"/>
          <p14:tracePt t="41829" x="5441950" y="3860800"/>
          <p14:tracePt t="41846" x="5486400" y="3860800"/>
          <p14:tracePt t="41863" x="5518150" y="3841750"/>
          <p14:tracePt t="41879" x="5568950" y="3822700"/>
          <p14:tracePt t="41896" x="5632450" y="3810000"/>
          <p14:tracePt t="41913" x="5676900" y="3797300"/>
          <p14:tracePt t="41929" x="5708650" y="3784600"/>
          <p14:tracePt t="41931" x="5715000" y="3778250"/>
          <p14:tracePt t="41946" x="5715000" y="3759200"/>
          <p14:tracePt t="41963" x="5708650" y="3759200"/>
          <p14:tracePt t="41980" x="5670550" y="3759200"/>
          <p14:tracePt t="41996" x="5626100" y="3759200"/>
          <p14:tracePt t="42013" x="5594350" y="3759200"/>
          <p14:tracePt t="42029" x="5562600" y="3778250"/>
          <p14:tracePt t="42046" x="5537200" y="3803650"/>
          <p14:tracePt t="42063" x="5499100" y="3835400"/>
          <p14:tracePt t="42079" x="5473700" y="3879850"/>
          <p14:tracePt t="42096" x="5467350" y="3917950"/>
          <p14:tracePt t="42113" x="5467350" y="3943350"/>
          <p14:tracePt t="42130" x="5473700" y="3968750"/>
          <p14:tracePt t="42147" x="5486400" y="3987800"/>
          <p14:tracePt t="42163" x="5524500" y="3994150"/>
          <p14:tracePt t="42179" x="5549900" y="3994150"/>
          <p14:tracePt t="42196" x="5562600" y="3962400"/>
          <p14:tracePt t="42213" x="5562600" y="3917950"/>
          <p14:tracePt t="42229" x="5562600" y="3873500"/>
          <p14:tracePt t="42246" x="5530850" y="3841750"/>
          <p14:tracePt t="42264" x="5467350" y="3822700"/>
          <p14:tracePt t="42280" x="5403850" y="3816350"/>
          <p14:tracePt t="42296" x="5340350" y="3816350"/>
          <p14:tracePt t="42313" x="5289550" y="3816350"/>
          <p14:tracePt t="42330" x="5257800" y="3835400"/>
          <p14:tracePt t="42332" x="5251450" y="3841750"/>
          <p14:tracePt t="42346" x="5251450" y="3854450"/>
          <p14:tracePt t="42363" x="5251450" y="3886200"/>
          <p14:tracePt t="42379" x="5270500" y="3917950"/>
          <p14:tracePt t="42396" x="5314950" y="3937000"/>
          <p14:tracePt t="42413" x="5346700" y="3956050"/>
          <p14:tracePt t="42429" x="5359400" y="3968750"/>
          <p14:tracePt t="42446" x="5372100" y="3975100"/>
          <p14:tracePt t="42731" x="5378450" y="3975100"/>
          <p14:tracePt t="42739" x="5384800" y="3968750"/>
          <p14:tracePt t="42748" x="5397500" y="3968750"/>
          <p14:tracePt t="42763" x="5435600" y="3949700"/>
          <p14:tracePt t="42780" x="5499100" y="3930650"/>
          <p14:tracePt t="42796" x="5581650" y="3898900"/>
          <p14:tracePt t="42813" x="5664200" y="3873500"/>
          <p14:tracePt t="42830" x="5753100" y="3848100"/>
          <p14:tracePt t="42846" x="5854700" y="3841750"/>
          <p14:tracePt t="42863" x="5975350" y="3841750"/>
          <p14:tracePt t="42879" x="6102350" y="3841750"/>
          <p14:tracePt t="42896" x="6223000" y="3841750"/>
          <p14:tracePt t="42913" x="6337300" y="3841750"/>
          <p14:tracePt t="42930" x="6496050" y="3841750"/>
          <p14:tracePt t="42946" x="6553200" y="3841750"/>
          <p14:tracePt t="42963" x="6686550" y="3835400"/>
          <p14:tracePt t="42980" x="6769100" y="3816350"/>
          <p14:tracePt t="42996" x="6851650" y="3797300"/>
          <p14:tracePt t="43013" x="6934200" y="3771900"/>
          <p14:tracePt t="43030" x="6997700" y="3759200"/>
          <p14:tracePt t="43046" x="7042150" y="3752850"/>
          <p14:tracePt t="43063" x="7092950" y="3752850"/>
          <p14:tracePt t="43080" x="7162800" y="3752850"/>
          <p14:tracePt t="43096" x="7245350" y="3746500"/>
          <p14:tracePt t="43113" x="7334250" y="3733800"/>
          <p14:tracePt t="43129" x="7416800" y="3714750"/>
          <p14:tracePt t="43131" x="7442200" y="3702050"/>
          <p14:tracePt t="43146" x="7493000" y="3689350"/>
          <p14:tracePt t="43163" x="7543800" y="3676650"/>
          <p14:tracePt t="43179" x="7594600" y="3670300"/>
          <p14:tracePt t="43196" x="7645400" y="3670300"/>
          <p14:tracePt t="43213" x="7677150" y="3663950"/>
          <p14:tracePt t="43229" x="7689850" y="3657600"/>
          <p14:tracePt t="43246" x="7702550" y="3651250"/>
          <p14:tracePt t="43279" x="7702550" y="3644900"/>
          <p14:tracePt t="43313" x="7651750" y="3644900"/>
          <p14:tracePt t="43331" x="7429500" y="3644900"/>
          <p14:tracePt t="43346" x="7334250" y="3644900"/>
          <p14:tracePt t="43363" x="7029450" y="3676650"/>
          <p14:tracePt t="43381" x="6819900" y="3702050"/>
          <p14:tracePt t="43396" x="6572250" y="3714750"/>
          <p14:tracePt t="43413" x="6337300" y="3740150"/>
          <p14:tracePt t="43429" x="6108700" y="3740150"/>
          <p14:tracePt t="43446" x="5911850" y="3740150"/>
          <p14:tracePt t="43463" x="5734050" y="3740150"/>
          <p14:tracePt t="43479" x="5562600" y="3740150"/>
          <p14:tracePt t="43496" x="5410200" y="3740150"/>
          <p14:tracePt t="43513" x="5289550" y="3740150"/>
          <p14:tracePt t="43531" x="5168900" y="3740150"/>
          <p14:tracePt t="43546" x="5130800" y="3740150"/>
          <p14:tracePt t="43563" x="5118100" y="3740150"/>
          <p14:tracePt t="43596" x="5111750" y="3740150"/>
          <p14:tracePt t="43629" x="5105400" y="3740150"/>
          <p14:tracePt t="43646" x="5041900" y="3740150"/>
          <p14:tracePt t="43663" x="4972050" y="3740150"/>
          <p14:tracePt t="43679" x="4908550" y="3740150"/>
          <p14:tracePt t="43696" x="4838700" y="3733800"/>
          <p14:tracePt t="43713" x="4768850" y="3733800"/>
          <p14:tracePt t="43729" x="4718050" y="3733800"/>
          <p14:tracePt t="43732" x="4705350" y="3733800"/>
          <p14:tracePt t="43746" x="4699000" y="3746500"/>
          <p14:tracePt t="43763" x="4686300" y="3765550"/>
          <p14:tracePt t="43779" x="4686300" y="3784600"/>
          <p14:tracePt t="43796" x="4686300" y="3816350"/>
          <p14:tracePt t="43813" x="4705350" y="3860800"/>
          <p14:tracePt t="43830" x="4730750" y="3911600"/>
          <p14:tracePt t="43846" x="4781550" y="3968750"/>
          <p14:tracePt t="43863" x="4851400" y="4000500"/>
          <p14:tracePt t="43879" x="4940300" y="4006850"/>
          <p14:tracePt t="43896" x="5029200" y="4006850"/>
          <p14:tracePt t="43913" x="5099050" y="3994150"/>
          <p14:tracePt t="43930" x="5168900" y="3968750"/>
          <p14:tracePt t="43947" x="5168900" y="3956050"/>
          <p14:tracePt t="43963" x="5168900" y="3949700"/>
          <p14:tracePt t="43979" x="5137150" y="3937000"/>
          <p14:tracePt t="43996" x="5099050" y="3937000"/>
          <p14:tracePt t="44013" x="5054600" y="3937000"/>
          <p14:tracePt t="44029" x="5003800" y="3937000"/>
          <p14:tracePt t="44046" x="4953000" y="3937000"/>
          <p14:tracePt t="44063" x="4933950" y="3937000"/>
          <p14:tracePt t="44079" x="4927600" y="3949700"/>
          <p14:tracePt t="44096" x="4927600" y="3956050"/>
          <p14:tracePt t="44113" x="4927600" y="3968750"/>
          <p14:tracePt t="44131" x="4940300" y="3987800"/>
          <p14:tracePt t="44146" x="4940300" y="3994150"/>
          <p14:tracePt t="44163" x="4940300" y="4000500"/>
          <p14:tracePt t="44180" x="4940300" y="4013200"/>
          <p14:tracePt t="44196" x="4895850" y="4013200"/>
          <p14:tracePt t="44213" x="4838700" y="4013200"/>
          <p14:tracePt t="44230" x="4775200" y="4013200"/>
          <p14:tracePt t="44246" x="4705350" y="4013200"/>
          <p14:tracePt t="44263" x="4635500" y="4013200"/>
          <p14:tracePt t="44280" x="4565650" y="4019550"/>
          <p14:tracePt t="44296" x="4495800" y="4019550"/>
          <p14:tracePt t="44313" x="4438650" y="4019550"/>
          <p14:tracePt t="44330" x="4400550" y="4019550"/>
          <p14:tracePt t="44333" x="4394200" y="4019550"/>
          <p14:tracePt t="44355" x="4394200" y="4013200"/>
          <p14:tracePt t="44364" x="4394200" y="4006850"/>
          <p14:tracePt t="44379" x="4400550" y="4000500"/>
          <p14:tracePt t="44397" x="4413250" y="3994150"/>
          <p14:tracePt t="44413" x="4425950" y="3975100"/>
          <p14:tracePt t="44430" x="4445000" y="3962400"/>
          <p14:tracePt t="44446" x="4470400" y="3949700"/>
          <p14:tracePt t="44463" x="4489450" y="3937000"/>
          <p14:tracePt t="44480" x="4508500" y="3924300"/>
          <p14:tracePt t="44496" x="4514850" y="3905250"/>
          <p14:tracePt t="44513" x="4521200" y="3898900"/>
          <p14:tracePt t="44529" x="4527550" y="3898900"/>
          <p14:tracePt t="44667" x="4533900" y="3898900"/>
          <p14:tracePt t="44675" x="4533900" y="3892550"/>
          <p14:tracePt t="44682" x="4540250" y="3886200"/>
          <p14:tracePt t="44698" x="4540250" y="3879850"/>
          <p14:tracePt t="44713" x="4540250" y="3873500"/>
          <p14:tracePt t="44729" x="4540250" y="3860800"/>
          <p14:tracePt t="44747" x="4546600" y="3854450"/>
          <p14:tracePt t="44763" x="4565650" y="3841750"/>
          <p14:tracePt t="44779" x="4597400" y="3829050"/>
          <p14:tracePt t="44796" x="4635500" y="3810000"/>
          <p14:tracePt t="44813" x="4667250" y="3790950"/>
          <p14:tracePt t="44829" x="4705350" y="3778250"/>
          <p14:tracePt t="44846" x="4730750" y="3765550"/>
          <p14:tracePt t="44863" x="4762500" y="3752850"/>
          <p14:tracePt t="44879" x="4800600" y="3746500"/>
          <p14:tracePt t="44896" x="4832350" y="3733800"/>
          <p14:tracePt t="44913" x="4851400" y="3727450"/>
          <p14:tracePt t="44963" x="4857750" y="3727450"/>
          <p14:tracePt t="44980" x="4870450" y="3727450"/>
          <p14:tracePt t="45043" x="4876800" y="3727450"/>
          <p14:tracePt t="45059" x="4876800" y="3740150"/>
          <p14:tracePt t="45067" x="4876800" y="3759200"/>
          <p14:tracePt t="45083" x="4864100" y="3835400"/>
          <p14:tracePt t="45096" x="4838700" y="3879850"/>
          <p14:tracePt t="45113" x="4775200" y="3968750"/>
          <p14:tracePt t="45129" x="4718050" y="4051300"/>
          <p14:tracePt t="45146" x="4635500" y="4108450"/>
          <p14:tracePt t="45163" x="4584700" y="4127500"/>
          <p14:tracePt t="45179" x="4540250" y="4140200"/>
          <p14:tracePt t="45196" x="4514850" y="4146550"/>
          <p14:tracePt t="45213" x="4502150" y="4146550"/>
          <p14:tracePt t="45263" x="4502150" y="4140200"/>
          <p14:tracePt t="45279" x="4502150" y="4108450"/>
          <p14:tracePt t="45296" x="4502150" y="4038600"/>
          <p14:tracePt t="45315" x="4470400" y="3917950"/>
          <p14:tracePt t="45329" x="4451350" y="3873500"/>
          <p14:tracePt t="45346" x="4419600" y="3778250"/>
          <p14:tracePt t="45363" x="4375150" y="3651250"/>
          <p14:tracePt t="45381" x="4368800" y="3600450"/>
          <p14:tracePt t="45396" x="4368800" y="3587750"/>
          <p14:tracePt t="45413" x="4375150" y="3581400"/>
          <p14:tracePt t="45508" x="4381500" y="3594100"/>
          <p14:tracePt t="45514" x="4394200" y="3606800"/>
          <p14:tracePt t="45529" x="4406900" y="3625850"/>
          <p14:tracePt t="45546" x="4502150" y="3740150"/>
          <p14:tracePt t="45563" x="4603750" y="3841750"/>
          <p14:tracePt t="45579" x="4711700" y="3949700"/>
          <p14:tracePt t="45596" x="4826000" y="4051300"/>
          <p14:tracePt t="45613" x="4927600" y="4121150"/>
          <p14:tracePt t="45629" x="4997450" y="4178300"/>
          <p14:tracePt t="45646" x="5029200" y="4203700"/>
          <p14:tracePt t="45663" x="5035550" y="4210050"/>
          <p14:tracePt t="45747" x="5041900" y="4210050"/>
          <p14:tracePt t="47003" x="5041900" y="4197350"/>
          <p14:tracePt t="47011" x="5041900" y="4171950"/>
          <p14:tracePt t="47018" x="5041900" y="4159250"/>
          <p14:tracePt t="47029" x="5054600" y="4140200"/>
          <p14:tracePt t="47046" x="5054600" y="4108450"/>
          <p14:tracePt t="47064" x="5067300" y="4083050"/>
          <p14:tracePt t="47079" x="5073650" y="4064000"/>
          <p14:tracePt t="47096" x="5092700" y="4044950"/>
          <p14:tracePt t="47113" x="5105400" y="4038600"/>
          <p14:tracePt t="47163" x="5080000" y="4032250"/>
          <p14:tracePt t="47387" x="5086350" y="4032250"/>
          <p14:tracePt t="47403" x="5099050" y="4025900"/>
          <p14:tracePt t="47412" x="5118100" y="4019550"/>
          <p14:tracePt t="47429" x="5175250" y="4006850"/>
          <p14:tracePt t="47446" x="5232400" y="3987800"/>
          <p14:tracePt t="47463" x="5308600" y="3962400"/>
          <p14:tracePt t="47479" x="5416550" y="3937000"/>
          <p14:tracePt t="47496" x="5568950" y="3924300"/>
          <p14:tracePt t="47513" x="5746750" y="3905250"/>
          <p14:tracePt t="47530" x="5930900" y="3860800"/>
          <p14:tracePt t="47546" x="6210300" y="3771900"/>
          <p14:tracePt t="47563" x="6343650" y="3740150"/>
          <p14:tracePt t="47579" x="6419850" y="3721100"/>
          <p14:tracePt t="47596" x="6470650" y="3721100"/>
          <p14:tracePt t="47613" x="6502400" y="3708400"/>
          <p14:tracePt t="47630" x="6515100" y="3702050"/>
          <p14:tracePt t="47646" x="6521450" y="3695700"/>
          <p14:tracePt t="47663" x="6489700" y="3683000"/>
          <p14:tracePt t="47680" x="6413500" y="3657600"/>
          <p14:tracePt t="47696" x="6318250" y="3625850"/>
          <p14:tracePt t="47713" x="6248400" y="3600450"/>
          <p14:tracePt t="47731" x="6102350" y="3556000"/>
          <p14:tracePt t="47746" x="6000750" y="3524250"/>
          <p14:tracePt t="47763" x="5892800" y="3492500"/>
          <p14:tracePt t="47780" x="5791200" y="3473450"/>
          <p14:tracePt t="47797" x="5715000" y="3467100"/>
          <p14:tracePt t="47813" x="5657850" y="3467100"/>
          <p14:tracePt t="47829" x="5619750" y="3460750"/>
          <p14:tracePt t="47846" x="5581650" y="3460750"/>
          <p14:tracePt t="47863" x="5530850" y="3460750"/>
          <p14:tracePt t="47880" x="5480050" y="3460750"/>
          <p14:tracePt t="47896" x="5435600" y="3467100"/>
          <p14:tracePt t="47913" x="5397500" y="3492500"/>
          <p14:tracePt t="47930" x="5353050" y="3517900"/>
          <p14:tracePt t="47932" x="5327650" y="3524250"/>
          <p14:tracePt t="47946" x="5264150" y="3543300"/>
          <p14:tracePt t="47963" x="5207000" y="3568700"/>
          <p14:tracePt t="47979" x="5162550" y="3581400"/>
          <p14:tracePt t="47996" x="5130800" y="3587750"/>
          <p14:tracePt t="48013" x="5105400" y="3594100"/>
          <p14:tracePt t="48030" x="5092700" y="3594100"/>
          <p14:tracePt t="48046" x="5073650" y="3594100"/>
          <p14:tracePt t="48063" x="5060950" y="3594100"/>
          <p14:tracePt t="48080" x="5035550" y="3594100"/>
          <p14:tracePt t="48096" x="5003800" y="3594100"/>
          <p14:tracePt t="48113" x="4965700" y="3594100"/>
          <p14:tracePt t="48129" x="4933950" y="3594100"/>
          <p14:tracePt t="48132" x="4921250" y="3594100"/>
          <p14:tracePt t="48146" x="4908550" y="3594100"/>
          <p14:tracePt t="48163" x="4876800" y="3594100"/>
          <p14:tracePt t="48179" x="4857750" y="3594100"/>
          <p14:tracePt t="48196" x="4845050" y="3594100"/>
          <p14:tracePt t="48307" x="4857750" y="3594100"/>
          <p14:tracePt t="48314" x="4876800" y="3594100"/>
          <p14:tracePt t="48329" x="4908550" y="3594100"/>
          <p14:tracePt t="48346" x="5003800" y="3594100"/>
          <p14:tracePt t="48348" x="5067300" y="3600450"/>
          <p14:tracePt t="48363" x="5245100" y="3606800"/>
          <p14:tracePt t="48379" x="5473700" y="3632200"/>
          <p14:tracePt t="48396" x="5746750" y="3638550"/>
          <p14:tracePt t="48413" x="6057900" y="3676650"/>
          <p14:tracePt t="48430" x="6394450" y="3721100"/>
          <p14:tracePt t="48446" x="6718300" y="3778250"/>
          <p14:tracePt t="48463" x="6953250" y="3778250"/>
          <p14:tracePt t="48480" x="7137400" y="3778250"/>
          <p14:tracePt t="48496" x="7289800" y="3778250"/>
          <p14:tracePt t="48513" x="7391400" y="3778250"/>
          <p14:tracePt t="48515" x="7423150" y="3784600"/>
          <p14:tracePt t="48529" x="7448550" y="3784600"/>
          <p14:tracePt t="48546" x="7467600" y="3778250"/>
          <p14:tracePt t="48563" x="7480300" y="3771900"/>
          <p14:tracePt t="48579" x="7486650" y="3771900"/>
          <p14:tracePt t="48596" x="7493000" y="3765550"/>
          <p14:tracePt t="48699" x="7499350" y="3765550"/>
          <p14:tracePt t="48723" x="7505700" y="3765550"/>
          <p14:tracePt t="48732" x="7512050" y="3765550"/>
          <p14:tracePt t="48739" x="7531100" y="3765550"/>
          <p14:tracePt t="48755" x="7543800" y="3765550"/>
          <p14:tracePt t="48764" x="7550150" y="3765550"/>
          <p14:tracePt t="48780" x="7569200" y="3771900"/>
          <p14:tracePt t="48796" x="7600950" y="3771900"/>
          <p14:tracePt t="48815" x="7639050" y="3771900"/>
          <p14:tracePt t="48830" x="7689850" y="3771900"/>
          <p14:tracePt t="48846" x="7721600" y="3771900"/>
          <p14:tracePt t="48863" x="7759700" y="3771900"/>
          <p14:tracePt t="48879" x="7778750" y="3778250"/>
          <p14:tracePt t="48896" x="7791450" y="3784600"/>
          <p14:tracePt t="49019" x="7797800" y="3784600"/>
          <p14:tracePt t="49034" x="7804150" y="3784600"/>
          <p14:tracePt t="49051" x="7810500" y="3784600"/>
          <p14:tracePt t="49059" x="7816850" y="3790950"/>
          <p14:tracePt t="49067" x="7823200" y="3790950"/>
          <p14:tracePt t="49083" x="7835900" y="3797300"/>
          <p14:tracePt t="49096" x="7842250" y="3797300"/>
          <p14:tracePt t="49113" x="7861300" y="3797300"/>
          <p14:tracePt t="49130" x="7880350" y="3797300"/>
          <p14:tracePt t="49131" x="7893050" y="3797300"/>
          <p14:tracePt t="49147" x="7905750" y="3797300"/>
          <p14:tracePt t="49331" x="7899400" y="3797300"/>
          <p14:tracePt t="49339" x="7886700" y="3790950"/>
          <p14:tracePt t="49348" x="7880350" y="3784600"/>
          <p14:tracePt t="49363" x="7854950" y="3759200"/>
          <p14:tracePt t="49379" x="7829550" y="3740150"/>
          <p14:tracePt t="49396" x="7797800" y="3727450"/>
          <p14:tracePt t="49413" x="7766050" y="3708400"/>
          <p14:tracePt t="49429" x="7747000" y="3695700"/>
          <p14:tracePt t="49479" x="7753350" y="3689350"/>
          <p14:tracePt t="49530" x="7759700" y="3689350"/>
          <p14:tracePt t="49546" x="7778750" y="3676650"/>
          <p14:tracePt t="49563" x="7797800" y="3670300"/>
          <p14:tracePt t="49579" x="7804150" y="3663950"/>
          <p14:tracePt t="49675" x="7810500" y="3663950"/>
          <p14:tracePt t="49739" x="7816850" y="3663950"/>
          <p14:tracePt t="49747" x="7816850" y="3651250"/>
          <p14:tracePt t="49763" x="7816850" y="3638550"/>
          <p14:tracePt t="49827" x="7797800" y="3638550"/>
          <p14:tracePt t="49835" x="7753350" y="3638550"/>
          <p14:tracePt t="49846" x="7702550" y="3644900"/>
          <p14:tracePt t="49863" x="7588250" y="3657600"/>
          <p14:tracePt t="49879" x="7442200" y="3657600"/>
          <p14:tracePt t="49896" x="7264400" y="3663950"/>
          <p14:tracePt t="49913" x="7029450" y="3676650"/>
          <p14:tracePt t="49930" x="6673850" y="3721100"/>
          <p14:tracePt t="49946" x="6553200" y="3746500"/>
          <p14:tracePt t="49963" x="6216650" y="3810000"/>
          <p14:tracePt t="49980" x="6007100" y="3835400"/>
          <p14:tracePt t="49996" x="5784850" y="3841750"/>
          <p14:tracePt t="50013" x="5568950" y="3848100"/>
          <p14:tracePt t="50030" x="5365750" y="3848100"/>
          <p14:tracePt t="50047" x="5187950" y="3860800"/>
          <p14:tracePt t="50063" x="5086350" y="3848100"/>
          <p14:tracePt t="50081" x="5035550" y="3867150"/>
          <p14:tracePt t="50083" x="5029200" y="3873500"/>
          <p14:tracePt t="50163" x="5035550" y="3873500"/>
          <p14:tracePt t="50171" x="5054600" y="3854450"/>
          <p14:tracePt t="50179" x="5067300" y="3835400"/>
          <p14:tracePt t="50196" x="5080000" y="3810000"/>
          <p14:tracePt t="50213" x="5080000" y="3790950"/>
          <p14:tracePt t="50229" x="5035550" y="3790950"/>
          <p14:tracePt t="50246" x="4927600" y="3790950"/>
          <p14:tracePt t="50263" x="4787900" y="3822700"/>
          <p14:tracePt t="50280" x="4660900" y="3860800"/>
          <p14:tracePt t="50296" x="4597400" y="3886200"/>
          <p14:tracePt t="50313" x="4578350" y="3898900"/>
          <p14:tracePt t="50348" x="4610100" y="3879850"/>
          <p14:tracePt t="50363" x="4635500" y="3854450"/>
          <p14:tracePt t="50379" x="4641850" y="3797300"/>
          <p14:tracePt t="50396" x="4622800" y="3727450"/>
          <p14:tracePt t="50413" x="4527550" y="3670300"/>
          <p14:tracePt t="50430" x="4425950" y="3625850"/>
          <p14:tracePt t="50446" x="4349750" y="3594100"/>
          <p14:tracePt t="50463" x="4279900" y="3568700"/>
          <p14:tracePt t="50480" x="4254500" y="3562350"/>
          <p14:tracePt t="50513" x="4273550" y="3562350"/>
          <p14:tracePt t="50530" x="4343400" y="3562350"/>
          <p14:tracePt t="50546" x="4381500" y="3556000"/>
          <p14:tracePt t="50565" x="4413250" y="3556000"/>
          <p14:tracePt t="50580" x="4425950" y="3556000"/>
          <p14:tracePt t="50596" x="4425950" y="3562350"/>
          <p14:tracePt t="50613" x="4432300" y="3575050"/>
          <p14:tracePt t="50629" x="4432300" y="3587750"/>
          <p14:tracePt t="50646" x="4432300" y="3606800"/>
          <p14:tracePt t="50663" x="4387850" y="3625850"/>
          <p14:tracePt t="50679" x="4324350" y="3638550"/>
          <p14:tracePt t="50696" x="4248150" y="3657600"/>
          <p14:tracePt t="50713" x="4178300" y="3657600"/>
          <p14:tracePt t="50729" x="4108450" y="3651250"/>
          <p14:tracePt t="50731" x="4076700" y="3638550"/>
          <p14:tracePt t="50746" x="4044950" y="3619500"/>
          <p14:tracePt t="50763" x="3994150" y="3556000"/>
          <p14:tracePt t="50780" x="3994150" y="3498850"/>
          <p14:tracePt t="50796" x="4025900" y="3448050"/>
          <p14:tracePt t="50813" x="4095750" y="3390900"/>
          <p14:tracePt t="50830" x="4197350" y="3346450"/>
          <p14:tracePt t="50846" x="4330700" y="3346450"/>
          <p14:tracePt t="50863" x="4476750" y="3359150"/>
          <p14:tracePt t="50880" x="4603750" y="3409950"/>
          <p14:tracePt t="50896" x="4711700" y="3454400"/>
          <p14:tracePt t="50913" x="4756150" y="3498850"/>
          <p14:tracePt t="50930" x="4756150" y="3575050"/>
          <p14:tracePt t="50946" x="4711700" y="3619500"/>
          <p14:tracePt t="50963" x="4616450" y="3663950"/>
          <p14:tracePt t="50979" x="4514850" y="3676650"/>
          <p14:tracePt t="50996" x="4406900" y="3676650"/>
          <p14:tracePt t="51013" x="4311650" y="3657600"/>
          <p14:tracePt t="51029" x="4241800" y="3613150"/>
          <p14:tracePt t="51046" x="4191000" y="3575050"/>
          <p14:tracePt t="51063" x="4178300" y="3543300"/>
          <p14:tracePt t="51079" x="4184650" y="3517900"/>
          <p14:tracePt t="51096" x="4235450" y="3498850"/>
          <p14:tracePt t="51113" x="4305300" y="3479800"/>
          <p14:tracePt t="51130" x="4432300" y="3473450"/>
          <p14:tracePt t="51146" x="4546600" y="3473450"/>
          <p14:tracePt t="51163" x="4705350" y="3473450"/>
          <p14:tracePt t="51179" x="4895850" y="3486150"/>
          <p14:tracePt t="51196" x="5118100" y="3517900"/>
          <p14:tracePt t="51213" x="5359400" y="3568700"/>
          <p14:tracePt t="51230" x="5626100" y="3625850"/>
          <p14:tracePt t="51246" x="5899150" y="3702050"/>
          <p14:tracePt t="51263" x="6165850" y="3771900"/>
          <p14:tracePt t="51279" x="6432550" y="3816350"/>
          <p14:tracePt t="51296" x="6673850" y="3841750"/>
          <p14:tracePt t="51313" x="6889750" y="3860800"/>
          <p14:tracePt t="51331" x="7194550" y="3892550"/>
          <p14:tracePt t="51346" x="7366000" y="3898900"/>
          <p14:tracePt t="51363" x="7512050" y="3898900"/>
          <p14:tracePt t="51380" x="7613650" y="3905250"/>
          <p14:tracePt t="51396" x="7664450" y="3911600"/>
          <p14:tracePt t="51413" x="7689850" y="3911600"/>
          <p14:tracePt t="51430" x="7708900" y="3911600"/>
          <p14:tracePt t="51446" x="7721600" y="3911600"/>
          <p14:tracePt t="51463" x="7727950" y="3911600"/>
          <p14:tracePt t="51496" x="7740650" y="3911600"/>
          <p14:tracePt t="51513" x="7778750" y="3917950"/>
          <p14:tracePt t="51531" x="7867650" y="3917950"/>
          <p14:tracePt t="51546" x="7918450" y="3917950"/>
          <p14:tracePt t="51563" x="7956550" y="3911600"/>
          <p14:tracePt t="51580" x="7969250" y="3905250"/>
          <p14:tracePt t="51675" x="7962900" y="3905250"/>
          <p14:tracePt t="51683" x="7956550" y="3905250"/>
          <p14:tracePt t="51691" x="7956550" y="3898900"/>
          <p14:tracePt t="51699" x="7950200" y="3898900"/>
          <p14:tracePt t="51713" x="7950200" y="3892550"/>
          <p14:tracePt t="51730" x="7937500" y="3892550"/>
          <p14:tracePt t="51746" x="7924800" y="3892550"/>
          <p14:tracePt t="51763" x="7912100" y="3879850"/>
          <p14:tracePt t="51780" x="7893050" y="3873500"/>
          <p14:tracePt t="51796" x="7867650" y="3867150"/>
          <p14:tracePt t="51814" x="7854950" y="3867150"/>
          <p14:tracePt t="51867" x="7854950" y="3860800"/>
          <p14:tracePt t="51915" x="7848600" y="3860800"/>
          <p14:tracePt t="51931" x="7848600" y="3854450"/>
          <p14:tracePt t="52187" x="7842250" y="3854450"/>
          <p14:tracePt t="52651" x="7835900" y="3848100"/>
          <p14:tracePt t="52683" x="7829550" y="3848100"/>
          <p14:tracePt t="52707" x="7829550" y="3854450"/>
          <p14:tracePt t="52715" x="7823200" y="3854450"/>
          <p14:tracePt t="52723" x="7816850" y="3854450"/>
          <p14:tracePt t="52731" x="7810500" y="3854450"/>
          <p14:tracePt t="52746" x="7804150" y="3860800"/>
          <p14:tracePt t="52763" x="7791450" y="3860800"/>
          <p14:tracePt t="52780" x="7791450" y="3873500"/>
          <p14:tracePt t="52796" x="7772400" y="3879850"/>
          <p14:tracePt t="52813" x="7759700" y="3892550"/>
          <p14:tracePt t="52830" x="7753350" y="3898900"/>
          <p14:tracePt t="52846" x="7747000" y="3911600"/>
          <p14:tracePt t="52863" x="7740650" y="3917950"/>
          <p14:tracePt t="52880" x="7734300" y="3930650"/>
          <p14:tracePt t="52896" x="7727950" y="3937000"/>
          <p14:tracePt t="52913" x="7727950" y="3943350"/>
          <p14:tracePt t="52930" x="7721600" y="3956050"/>
          <p14:tracePt t="52946" x="7721600" y="3975100"/>
          <p14:tracePt t="52963" x="7715250" y="3987800"/>
          <p14:tracePt t="52980" x="7715250" y="4000500"/>
          <p14:tracePt t="52996" x="7708900" y="4006850"/>
          <p14:tracePt t="53083" x="7708900" y="4013200"/>
          <p14:tracePt t="53091" x="7708900" y="4019550"/>
          <p14:tracePt t="53098" x="7708900" y="4025900"/>
          <p14:tracePt t="53411" x="7708900" y="4032250"/>
          <p14:tracePt t="53429" x="7708900" y="4038600"/>
          <p14:tracePt t="53555" x="7708900" y="4044950"/>
          <p14:tracePt t="53563" x="7708900" y="4051300"/>
          <p14:tracePt t="53579" x="7708900" y="4070350"/>
          <p14:tracePt t="53596" x="7708900" y="4083050"/>
          <p14:tracePt t="53613" x="7708900" y="4095750"/>
          <p14:tracePt t="53629" x="7702550" y="4108450"/>
          <p14:tracePt t="53698" x="7702550" y="4114800"/>
          <p14:tracePt t="53722" x="7702550" y="4121150"/>
          <p14:tracePt t="53731" x="7689850" y="4127500"/>
          <p14:tracePt t="53738" x="7670800" y="4127500"/>
          <p14:tracePt t="53748" x="7651750" y="4127500"/>
          <p14:tracePt t="53763" x="7600950" y="4140200"/>
          <p14:tracePt t="53779" x="7550150" y="4152900"/>
          <p14:tracePt t="53796" x="7499350" y="4171950"/>
          <p14:tracePt t="53813" x="7442200" y="4184650"/>
          <p14:tracePt t="53830" x="7391400" y="4197350"/>
          <p14:tracePt t="53846" x="7340600" y="4216400"/>
          <p14:tracePt t="53863" x="7283450" y="4235450"/>
          <p14:tracePt t="53879" x="7213600" y="4260850"/>
          <p14:tracePt t="53896" x="7118350" y="4286250"/>
          <p14:tracePt t="53913" x="7016750" y="4311650"/>
          <p14:tracePt t="53930" x="6845300" y="4362450"/>
          <p14:tracePt t="53946" x="6826250" y="4400550"/>
          <p14:tracePt t="54131" x="6819900" y="4400550"/>
          <p14:tracePt t="54139" x="6826250" y="4406900"/>
          <p14:tracePt t="54147" x="6826250" y="4413250"/>
          <p14:tracePt t="54163" x="6813550" y="4432300"/>
          <p14:tracePt t="54179" x="6794500" y="4438650"/>
          <p14:tracePt t="54213" x="6788150" y="4432300"/>
          <p14:tracePt t="54229" x="6788150" y="4425950"/>
          <p14:tracePt t="54263" x="6788150" y="4406900"/>
          <p14:tracePt t="54280" x="6788150" y="4368800"/>
          <p14:tracePt t="54296" x="6762750" y="4311650"/>
          <p14:tracePt t="54313" x="6705600" y="4273550"/>
          <p14:tracePt t="54330" x="6629400" y="4235450"/>
          <p14:tracePt t="54346" x="6565900" y="4216400"/>
          <p14:tracePt t="54363" x="6489700" y="4191000"/>
          <p14:tracePt t="54380" x="6419850" y="4178300"/>
          <p14:tracePt t="54396" x="6369050" y="4171950"/>
          <p14:tracePt t="54413" x="6343650" y="4165600"/>
          <p14:tracePt t="54603" x="6350000" y="4165600"/>
          <p14:tracePt t="54612" x="6356350" y="4165600"/>
          <p14:tracePt t="54629" x="6375400" y="4159250"/>
          <p14:tracePt t="54646" x="6400800" y="4159250"/>
          <p14:tracePt t="54663" x="6419850" y="4152900"/>
          <p14:tracePt t="54679" x="6445250" y="4146550"/>
          <p14:tracePt t="54696" x="6470650" y="4146550"/>
          <p14:tracePt t="54713" x="6521450" y="4146550"/>
          <p14:tracePt t="54730" x="6629400" y="4127500"/>
          <p14:tracePt t="54746" x="6731000" y="4114800"/>
          <p14:tracePt t="54763" x="6845300" y="4076700"/>
          <p14:tracePt t="54780" x="6965950" y="4032250"/>
          <p14:tracePt t="54796" x="7131050" y="4013200"/>
          <p14:tracePt t="54813" x="7296150" y="4013200"/>
          <p14:tracePt t="54830" x="7435850" y="4025900"/>
          <p14:tracePt t="54846" x="7588250" y="4076700"/>
          <p14:tracePt t="54863" x="7708900" y="4121150"/>
          <p14:tracePt t="54880" x="7804150" y="4152900"/>
          <p14:tracePt t="54896" x="7861300" y="4152900"/>
          <p14:tracePt t="54913" x="7874000" y="4152900"/>
          <p14:tracePt t="55043" x="7861300" y="4152900"/>
          <p14:tracePt t="55050" x="7835900" y="4152900"/>
          <p14:tracePt t="55060" x="7810500" y="4152900"/>
          <p14:tracePt t="55067" x="7791450" y="4152900"/>
          <p14:tracePt t="55079" x="7759700" y="4152900"/>
          <p14:tracePt t="55096" x="7670800" y="4133850"/>
          <p14:tracePt t="55113" x="7569200" y="4095750"/>
          <p14:tracePt t="55130" x="7467600" y="4057650"/>
          <p14:tracePt t="55146" x="7448550" y="4044950"/>
          <p14:tracePt t="55163" x="7461250" y="4038600"/>
          <p14:tracePt t="55180" x="7518400" y="4013200"/>
          <p14:tracePt t="55196" x="7600950" y="4000500"/>
          <p14:tracePt t="55213" x="7670800" y="4000500"/>
          <p14:tracePt t="55230" x="7734300" y="4013200"/>
          <p14:tracePt t="55246" x="7785100" y="4025900"/>
          <p14:tracePt t="55263" x="7804150" y="4038600"/>
          <p14:tracePt t="55280" x="7810500" y="4044950"/>
          <p14:tracePt t="55296" x="7797800" y="4057650"/>
          <p14:tracePt t="55313" x="7766050" y="4064000"/>
          <p14:tracePt t="55330" x="7734300" y="4076700"/>
          <p14:tracePt t="55346" x="7721600" y="4083050"/>
          <p14:tracePt t="55363" x="7689850" y="4089400"/>
          <p14:tracePt t="55379" x="7664450" y="4108450"/>
          <p14:tracePt t="55396" x="7626350" y="4121150"/>
          <p14:tracePt t="55413" x="7588250" y="4133850"/>
          <p14:tracePt t="55430" x="7543800" y="4146550"/>
          <p14:tracePt t="55446" x="7448550" y="4146550"/>
          <p14:tracePt t="55463" x="7340600" y="4146550"/>
          <p14:tracePt t="55479" x="7200900" y="4146550"/>
          <p14:tracePt t="55496" x="7042150" y="4184650"/>
          <p14:tracePt t="55513" x="6896100" y="4229100"/>
          <p14:tracePt t="55530" x="6756400" y="4273550"/>
          <p14:tracePt t="55532" x="6705600" y="4292600"/>
          <p14:tracePt t="55546" x="6604000" y="4337050"/>
          <p14:tracePt t="55563" x="6508750" y="4368800"/>
          <p14:tracePt t="55580" x="6419850" y="4394200"/>
          <p14:tracePt t="55596" x="6343650" y="4419600"/>
          <p14:tracePt t="55613" x="6280150" y="4445000"/>
          <p14:tracePt t="55631" x="6223000" y="4464050"/>
          <p14:tracePt t="55646" x="6184900" y="4483100"/>
          <p14:tracePt t="55663" x="6159500" y="4495800"/>
          <p14:tracePt t="55680" x="6115050" y="4495800"/>
          <p14:tracePt t="55696" x="6064250" y="4495800"/>
          <p14:tracePt t="55713" x="6013450" y="4495800"/>
          <p14:tracePt t="55730" x="5988050" y="4495800"/>
          <p14:tracePt t="55732" x="5981700" y="4495800"/>
          <p14:tracePt t="55746" x="5969000" y="4495800"/>
          <p14:tracePt t="55811" x="5969000" y="4489450"/>
          <p14:tracePt t="55827" x="5969000" y="4483100"/>
          <p14:tracePt t="55850" x="5969000" y="4476750"/>
          <p14:tracePt t="55867" x="5969000" y="4470400"/>
          <p14:tracePt t="55875" x="5969000" y="4464050"/>
          <p14:tracePt t="55891" x="5969000" y="4457700"/>
          <p14:tracePt t="55898" x="5956300" y="4457700"/>
          <p14:tracePt t="55913" x="5949950" y="4451350"/>
          <p14:tracePt t="55930" x="5924550" y="4438650"/>
          <p14:tracePt t="55946" x="5918200" y="4425950"/>
          <p14:tracePt t="55963" x="5905500" y="4413250"/>
          <p14:tracePt t="55979" x="5880100" y="4394200"/>
          <p14:tracePt t="55996" x="5842000" y="4381500"/>
          <p14:tracePt t="56013" x="5803900" y="4381500"/>
          <p14:tracePt t="56030" x="5772150" y="4381500"/>
          <p14:tracePt t="56047" x="5740400" y="4381500"/>
          <p14:tracePt t="56063" x="5708650" y="4381500"/>
          <p14:tracePt t="56080" x="5683250" y="4381500"/>
          <p14:tracePt t="56096" x="5664200" y="4381500"/>
          <p14:tracePt t="56113" x="5645150" y="4381500"/>
          <p14:tracePt t="56178" x="5645150" y="4375150"/>
          <p14:tracePt t="56235" x="5651500" y="4375150"/>
          <p14:tracePt t="56243" x="5670550" y="4375150"/>
          <p14:tracePt t="56251" x="5683250" y="4375150"/>
          <p14:tracePt t="56263" x="5702300" y="4375150"/>
          <p14:tracePt t="56279" x="5765800" y="4375150"/>
          <p14:tracePt t="56296" x="5822950" y="4375150"/>
          <p14:tracePt t="56313" x="5854700" y="4362450"/>
          <p14:tracePt t="56330" x="5905500" y="4343400"/>
          <p14:tracePt t="56347" x="5930900" y="4337050"/>
          <p14:tracePt t="56363" x="5943600" y="4337050"/>
          <p14:tracePt t="56379" x="5949950" y="4330700"/>
          <p14:tracePt t="56396" x="5975350" y="4305300"/>
          <p14:tracePt t="56413" x="6013450" y="4279900"/>
          <p14:tracePt t="56429" x="6051550" y="4254500"/>
          <p14:tracePt t="56446" x="6083300" y="4248150"/>
          <p14:tracePt t="56463" x="6096000" y="4241800"/>
          <p14:tracePt t="56496" x="6070600" y="4241800"/>
          <p14:tracePt t="56513" x="6026150" y="4222750"/>
          <p14:tracePt t="56531" x="5911850" y="4184650"/>
          <p14:tracePt t="56546" x="5822950" y="4159250"/>
          <p14:tracePt t="56563" x="5734050" y="4159250"/>
          <p14:tracePt t="56581" x="5638800" y="4159250"/>
          <p14:tracePt t="56596" x="5530850" y="4140200"/>
          <p14:tracePt t="56613" x="5403850" y="4108450"/>
          <p14:tracePt t="56630" x="5283200" y="4064000"/>
          <p14:tracePt t="56646" x="5156200" y="4006850"/>
          <p14:tracePt t="56663" x="5003800" y="3956050"/>
          <p14:tracePt t="56680" x="4838700" y="3905250"/>
          <p14:tracePt t="56696" x="4673600" y="3848100"/>
          <p14:tracePt t="56713" x="4546600" y="3822700"/>
          <p14:tracePt t="56730" x="4432300" y="3803650"/>
          <p14:tracePt t="56746" x="4400550" y="3797300"/>
          <p14:tracePt t="56763" x="4394200" y="3790950"/>
          <p14:tracePt t="56779" x="4394200" y="3784600"/>
          <p14:tracePt t="56796" x="4387850" y="3765550"/>
          <p14:tracePt t="56813" x="4381500" y="3759200"/>
          <p14:tracePt t="56831" x="4381500" y="3752850"/>
          <p14:tracePt t="56846" x="4381500" y="3746500"/>
          <p14:tracePt t="56863" x="4381500" y="3733800"/>
          <p14:tracePt t="56880" x="4337050" y="3721100"/>
          <p14:tracePt t="56896" x="4273550" y="3708400"/>
          <p14:tracePt t="56913" x="4184650" y="3683000"/>
          <p14:tracePt t="56930" x="4057650" y="3676650"/>
          <p14:tracePt t="56947" x="3987800" y="3676650"/>
          <p14:tracePt t="56963" x="3937000" y="3663950"/>
          <p14:tracePt t="56980" x="3911600" y="3663950"/>
          <p14:tracePt t="56996" x="3892550" y="3663950"/>
          <p14:tracePt t="57082" x="3892550" y="3657600"/>
          <p14:tracePt t="57091" x="3892550" y="3651250"/>
          <p14:tracePt t="57098" x="3892550" y="3644900"/>
          <p14:tracePt t="57113" x="3886200" y="3638550"/>
          <p14:tracePt t="57132" x="3879850" y="3625850"/>
          <p14:tracePt t="57146" x="3873500" y="3625850"/>
          <p14:tracePt t="57163" x="3873500" y="3619500"/>
          <p14:tracePt t="57179" x="3879850" y="3613150"/>
          <p14:tracePt t="57196" x="3911600" y="3594100"/>
          <p14:tracePt t="57213" x="3949700" y="3581400"/>
          <p14:tracePt t="57229" x="4000500" y="3575050"/>
          <p14:tracePt t="57246" x="4057650" y="3575050"/>
          <p14:tracePt t="57263" x="4114800" y="3575050"/>
          <p14:tracePt t="57280" x="4210050" y="3600450"/>
          <p14:tracePt t="57296" x="4337050" y="3644900"/>
          <p14:tracePt t="57313" x="4425950" y="3676650"/>
          <p14:tracePt t="57330" x="4565650" y="3733800"/>
          <p14:tracePt t="57346" x="4654550" y="3759200"/>
          <p14:tracePt t="57363" x="4743450" y="3790950"/>
          <p14:tracePt t="57379" x="4819650" y="3803650"/>
          <p14:tracePt t="57396" x="4883150" y="3816350"/>
          <p14:tracePt t="57413" x="4953000" y="3816350"/>
          <p14:tracePt t="57430" x="5029200" y="3822700"/>
          <p14:tracePt t="57446" x="5118100" y="3841750"/>
          <p14:tracePt t="57463" x="5213350" y="3879850"/>
          <p14:tracePt t="57479" x="5353050" y="3930650"/>
          <p14:tracePt t="57496" x="5524500" y="3987800"/>
          <p14:tracePt t="57513" x="5734050" y="4051300"/>
          <p14:tracePt t="57530" x="6057900" y="4127500"/>
          <p14:tracePt t="57546" x="6229350" y="4140200"/>
          <p14:tracePt t="57563" x="6375400" y="4165600"/>
          <p14:tracePt t="57579" x="6496050" y="4197350"/>
          <p14:tracePt t="57596" x="6610350" y="4222750"/>
          <p14:tracePt t="57613" x="6705600" y="4248150"/>
          <p14:tracePt t="57630" x="6775450" y="4260850"/>
          <p14:tracePt t="57646" x="6819900" y="4260850"/>
          <p14:tracePt t="57663" x="6845300" y="4260850"/>
          <p14:tracePt t="57679" x="6845300" y="4254500"/>
          <p14:tracePt t="57696" x="6826250" y="4254500"/>
          <p14:tracePt t="57713" x="6781800" y="4235450"/>
          <p14:tracePt t="57730" x="6705600" y="4210050"/>
          <p14:tracePt t="57746" x="6661150" y="4203700"/>
          <p14:tracePt t="57763" x="6616700" y="4203700"/>
          <p14:tracePt t="57780" x="6546850" y="4178300"/>
          <p14:tracePt t="57796" x="6508750" y="4165600"/>
          <p14:tracePt t="57813" x="6451600" y="4152900"/>
          <p14:tracePt t="57830" x="6413500" y="4146550"/>
          <p14:tracePt t="57846" x="6375400" y="4140200"/>
          <p14:tracePt t="57863" x="6330950" y="4127500"/>
          <p14:tracePt t="57880" x="6292850" y="4121150"/>
          <p14:tracePt t="57896" x="6261100" y="4114800"/>
          <p14:tracePt t="57913" x="6248400" y="4108450"/>
          <p14:tracePt t="57946" x="6254750" y="4108450"/>
          <p14:tracePt t="57963" x="6273800" y="4108450"/>
          <p14:tracePt t="57980" x="6299200" y="4108450"/>
          <p14:tracePt t="57997" x="6337300" y="4108450"/>
          <p14:tracePt t="58013" x="6375400" y="4108450"/>
          <p14:tracePt t="58030" x="6419850" y="4108450"/>
          <p14:tracePt t="58046" x="6451600" y="4108450"/>
          <p14:tracePt t="58063" x="6477000" y="4108450"/>
          <p14:tracePt t="58079" x="6496050" y="4108450"/>
          <p14:tracePt t="58096" x="6508750" y="4108450"/>
          <p14:tracePt t="58147" x="6515100" y="4108450"/>
          <p14:tracePt t="58163" x="6546850" y="4108450"/>
          <p14:tracePt t="58180" x="6604000" y="4108450"/>
          <p14:tracePt t="58196" x="6686550" y="4114800"/>
          <p14:tracePt t="58213" x="6775450" y="4127500"/>
          <p14:tracePt t="58230" x="6858000" y="4133850"/>
          <p14:tracePt t="58246" x="6915150" y="4133850"/>
          <p14:tracePt t="58263" x="6940550" y="4133850"/>
          <p14:tracePt t="58296" x="6883400" y="4133850"/>
          <p14:tracePt t="58313" x="6769100" y="4133850"/>
          <p14:tracePt t="58330" x="6654800" y="4133850"/>
          <p14:tracePt t="58333" x="6616700" y="4133850"/>
          <p14:tracePt t="58347" x="6584950" y="4140200"/>
          <p14:tracePt t="58363" x="6578600" y="4140200"/>
          <p14:tracePt t="58381" x="6629400" y="4140200"/>
          <p14:tracePt t="58396" x="6724650" y="4159250"/>
          <p14:tracePt t="58413" x="6858000" y="4191000"/>
          <p14:tracePt t="58430" x="6991350" y="4210050"/>
          <p14:tracePt t="58447" x="7061200" y="4222750"/>
          <p14:tracePt t="58463" x="7080250" y="4222750"/>
          <p14:tracePt t="58496" x="7054850" y="4222750"/>
          <p14:tracePt t="58513" x="7023100" y="4222750"/>
          <p14:tracePt t="58529" x="7010400" y="4222750"/>
          <p14:tracePt t="58547" x="7004050" y="4222750"/>
          <p14:tracePt t="58563" x="6953250" y="4222750"/>
          <p14:tracePt t="58580" x="6819900" y="4267200"/>
          <p14:tracePt t="58596" x="6673850" y="4324350"/>
          <p14:tracePt t="58613" x="6521450" y="4356100"/>
          <p14:tracePt t="58630" x="6362700" y="4368800"/>
          <p14:tracePt t="58646" x="6191250" y="4362450"/>
          <p14:tracePt t="58663" x="6045200" y="4362450"/>
          <p14:tracePt t="58680" x="5937250" y="4324350"/>
          <p14:tracePt t="58696" x="5899150" y="4318000"/>
          <p14:tracePt t="58713" x="5892800" y="4318000"/>
          <p14:tracePt t="58730" x="5892800" y="4311650"/>
          <p14:tracePt t="58746" x="5911850" y="4298950"/>
          <p14:tracePt t="58763" x="5937250" y="4298950"/>
          <p14:tracePt t="58779" x="5962650" y="4298950"/>
          <p14:tracePt t="58796" x="5975350" y="4286250"/>
          <p14:tracePt t="58813" x="6000750" y="4273550"/>
          <p14:tracePt t="58830" x="6026150" y="4260850"/>
          <p14:tracePt t="58846" x="6057900" y="4241800"/>
          <p14:tracePt t="58863" x="6070600" y="4222750"/>
          <p14:tracePt t="58880" x="6076950" y="4210050"/>
          <p14:tracePt t="58896" x="6083300" y="4210050"/>
          <p14:tracePt t="58929" x="6089650" y="4210050"/>
          <p14:tracePt t="58946" x="6096000" y="4210050"/>
          <p14:tracePt t="58979" x="6102350" y="4210050"/>
          <p14:tracePt t="58996" x="6102350" y="4222750"/>
          <p14:tracePt t="59013" x="6102350" y="4260850"/>
          <p14:tracePt t="59030" x="6102350" y="4292600"/>
          <p14:tracePt t="59046" x="6102350" y="4311650"/>
          <p14:tracePt t="59063" x="6102350" y="4330700"/>
          <p14:tracePt t="59080" x="6102350" y="4343400"/>
          <p14:tracePt t="59096" x="6102350" y="4349750"/>
          <p14:tracePt t="59148" x="6108700" y="4349750"/>
          <p14:tracePt t="59187" x="6108700" y="4337050"/>
          <p14:tracePt t="59195" x="6115050" y="4330700"/>
          <p14:tracePt t="59213" x="6127750" y="4318000"/>
          <p14:tracePt t="59230" x="6146800" y="4305300"/>
          <p14:tracePt t="59246" x="6159500" y="4286250"/>
          <p14:tracePt t="59263" x="6178550" y="4248150"/>
          <p14:tracePt t="59280" x="6178550" y="4229100"/>
          <p14:tracePt t="59296" x="6184900" y="4229100"/>
          <p14:tracePt t="59387" x="6184900" y="4248150"/>
          <p14:tracePt t="59395" x="6178550" y="4273550"/>
          <p14:tracePt t="59413" x="6159500" y="4330700"/>
          <p14:tracePt t="59430" x="6146800" y="4368800"/>
          <p14:tracePt t="59447" x="6140450" y="4381500"/>
          <p14:tracePt t="59463" x="6140450" y="4387850"/>
          <p14:tracePt t="59538" x="6140450" y="4381500"/>
          <p14:tracePt t="59548" x="6140450" y="4356100"/>
          <p14:tracePt t="59563" x="6140450" y="4305300"/>
          <p14:tracePt t="59579" x="6153150" y="4260850"/>
          <p14:tracePt t="59597" x="6172200" y="4229100"/>
          <p14:tracePt t="59613" x="6178550" y="4203700"/>
          <p14:tracePt t="59629" x="6203950" y="4191000"/>
          <p14:tracePt t="59646" x="6235700" y="4178300"/>
          <p14:tracePt t="59663" x="6280150" y="4178300"/>
          <p14:tracePt t="59680" x="6330950" y="4178300"/>
          <p14:tracePt t="59696" x="6375400" y="4184650"/>
          <p14:tracePt t="59713" x="6407150" y="4197350"/>
          <p14:tracePt t="59715" x="6413500" y="4203700"/>
          <p14:tracePt t="59732" x="6413500" y="4210050"/>
          <p14:tracePt t="59746" x="6400800" y="4235450"/>
          <p14:tracePt t="59763" x="6343650" y="4267200"/>
          <p14:tracePt t="59780" x="6292850" y="4318000"/>
          <p14:tracePt t="59797" x="6273800" y="4356100"/>
          <p14:tracePt t="59813" x="6273800" y="4375150"/>
          <p14:tracePt t="59846" x="6292850" y="4375150"/>
          <p14:tracePt t="59863" x="6356350" y="4375150"/>
          <p14:tracePt t="59880" x="6419850" y="4362450"/>
          <p14:tracePt t="59896" x="6464300" y="4324350"/>
          <p14:tracePt t="59913" x="6496050" y="4273550"/>
          <p14:tracePt t="59930" x="6515100" y="4235450"/>
          <p14:tracePt t="59946" x="6527800" y="4229100"/>
          <p14:tracePt t="59979" x="6546850" y="4229100"/>
          <p14:tracePt t="59996" x="6572250" y="4229100"/>
          <p14:tracePt t="60013" x="6604000" y="4229100"/>
          <p14:tracePt t="60030" x="6648450" y="4229100"/>
          <p14:tracePt t="60046" x="6686550" y="4229100"/>
          <p14:tracePt t="60063" x="6731000" y="4254500"/>
          <p14:tracePt t="60080" x="6775450" y="4292600"/>
          <p14:tracePt t="60083" x="6800850" y="4318000"/>
          <p14:tracePt t="60096" x="6819900" y="4330700"/>
          <p14:tracePt t="60113" x="6877050" y="4356100"/>
          <p14:tracePt t="60130" x="6946900" y="4368800"/>
          <p14:tracePt t="60132" x="6985000" y="4368800"/>
          <p14:tracePt t="60146" x="7092950" y="4362450"/>
          <p14:tracePt t="60163" x="7232650" y="4330700"/>
          <p14:tracePt t="60181" x="7385050" y="4292600"/>
          <p14:tracePt t="60196" x="7505700" y="4254500"/>
          <p14:tracePt t="60213" x="7613650" y="4229100"/>
          <p14:tracePt t="60230" x="7689850" y="4216400"/>
          <p14:tracePt t="60246" x="7727950" y="4216400"/>
          <p14:tracePt t="60280" x="7715250" y="4216400"/>
          <p14:tracePt t="60296" x="7689850" y="4216400"/>
          <p14:tracePt t="60313" x="7651750" y="4216400"/>
          <p14:tracePt t="60330" x="7550150" y="4216400"/>
          <p14:tracePt t="60346" x="7429500" y="4216400"/>
          <p14:tracePt t="60363" x="7283450" y="4222750"/>
          <p14:tracePt t="60379" x="7092950" y="4248150"/>
          <p14:tracePt t="60397" x="6883400" y="4248150"/>
          <p14:tracePt t="60413" x="6680200" y="4267200"/>
          <p14:tracePt t="60430" x="6407150" y="4267200"/>
          <p14:tracePt t="60446" x="6134100" y="4279900"/>
          <p14:tracePt t="60463" x="5797550" y="4330700"/>
          <p14:tracePt t="60480" x="5467350" y="4356100"/>
          <p14:tracePt t="60496" x="5200650" y="4362450"/>
          <p14:tracePt t="60513" x="4984750" y="4362450"/>
          <p14:tracePt t="60530" x="4724400" y="4362450"/>
          <p14:tracePt t="60546" x="4660900" y="4368800"/>
          <p14:tracePt t="60563" x="4654550" y="4368800"/>
          <p14:tracePt t="60579" x="4667250" y="4368800"/>
          <p14:tracePt t="60596" x="4724400" y="4368800"/>
          <p14:tracePt t="60613" x="4813300" y="4368800"/>
          <p14:tracePt t="60631" x="4908550" y="4349750"/>
          <p14:tracePt t="60646" x="4997450" y="4330700"/>
          <p14:tracePt t="60663" x="5105400" y="4298950"/>
          <p14:tracePt t="60680" x="5232400" y="4273550"/>
          <p14:tracePt t="60696" x="5321300" y="4241800"/>
          <p14:tracePt t="60713" x="5353050" y="4210050"/>
          <p14:tracePt t="60730" x="5359400" y="4203700"/>
          <p14:tracePt t="60747" x="5334000" y="4203700"/>
          <p14:tracePt t="60763" x="5289550" y="4203700"/>
          <p14:tracePt t="60779" x="5232400" y="4241800"/>
          <p14:tracePt t="60796" x="5181600" y="4298950"/>
          <p14:tracePt t="60813" x="5143500" y="4362450"/>
          <p14:tracePt t="60830" x="5124450" y="4413250"/>
          <p14:tracePt t="60846" x="5124450" y="4438650"/>
          <p14:tracePt t="60863" x="5143500" y="4445000"/>
          <p14:tracePt t="60880" x="5207000" y="4445000"/>
          <p14:tracePt t="60896" x="5283200" y="4445000"/>
          <p14:tracePt t="60913" x="5378450" y="4445000"/>
          <p14:tracePt t="60930" x="5492750" y="4432300"/>
          <p14:tracePt t="60946" x="5556250" y="4419600"/>
          <p14:tracePt t="60963" x="5568950" y="4419600"/>
          <p14:tracePt t="61013" x="5556250" y="4419600"/>
          <p14:tracePt t="61030" x="5543550" y="4419600"/>
          <p14:tracePt t="61146" x="5537200" y="4419600"/>
          <p14:tracePt t="61163" x="5530850" y="4419600"/>
          <p14:tracePt t="61171" x="5524500" y="4419600"/>
          <p14:tracePt t="61291" x="5524500" y="4425950"/>
          <p14:tracePt t="61298" x="5518150" y="4425950"/>
          <p14:tracePt t="61313" x="5511800" y="4425950"/>
          <p14:tracePt t="61330" x="5486400" y="4425950"/>
          <p14:tracePt t="61346" x="5480050" y="4425950"/>
          <p14:tracePt t="61363" x="5473700" y="4425950"/>
          <p14:tracePt t="61379" x="5467350" y="4425950"/>
          <p14:tracePt t="61443" x="5454650" y="4413250"/>
          <p14:tracePt t="61451" x="5441950" y="4406900"/>
          <p14:tracePt t="61463" x="5416550" y="4394200"/>
          <p14:tracePt t="61480" x="5346700" y="4375150"/>
          <p14:tracePt t="61496" x="5257800" y="4375150"/>
          <p14:tracePt t="61513" x="5162550" y="4375150"/>
          <p14:tracePt t="61530" x="5060950" y="4375150"/>
          <p14:tracePt t="61532" x="5003800" y="4368800"/>
          <p14:tracePt t="61546" x="4908550" y="4368800"/>
          <p14:tracePt t="61563" x="4838700" y="4368800"/>
          <p14:tracePt t="61580" x="4800600" y="4362450"/>
          <p14:tracePt t="61596" x="4787900" y="4356100"/>
          <p14:tracePt t="61613" x="4781550" y="4349750"/>
          <p14:tracePt t="61646" x="4787900" y="4349750"/>
          <p14:tracePt t="61663" x="4806950" y="4349750"/>
          <p14:tracePt t="61680" x="4838700" y="4349750"/>
          <p14:tracePt t="61696" x="4883150" y="4349750"/>
          <p14:tracePt t="61713" x="4927600" y="4349750"/>
          <p14:tracePt t="61730" x="4953000" y="4349750"/>
          <p14:tracePt t="61746" x="4972050" y="4343400"/>
          <p14:tracePt t="61763" x="4978400" y="4318000"/>
          <p14:tracePt t="61780" x="4991100" y="4254500"/>
          <p14:tracePt t="61796" x="4997450" y="4171950"/>
          <p14:tracePt t="61813" x="4997450" y="4089400"/>
          <p14:tracePt t="61829" x="4997450" y="4025900"/>
          <p14:tracePt t="61846" x="4991100" y="3994150"/>
          <p14:tracePt t="61863" x="4965700" y="3962400"/>
          <p14:tracePt t="61880" x="4946650" y="3943350"/>
          <p14:tracePt t="61896" x="4940300" y="3937000"/>
          <p14:tracePt t="61913" x="4927600" y="3937000"/>
          <p14:tracePt t="61931" x="4895850" y="3937000"/>
          <p14:tracePt t="61946" x="4876800" y="3937000"/>
          <p14:tracePt t="61963" x="4857750" y="3937000"/>
          <p14:tracePt t="61979" x="4851400" y="3943350"/>
          <p14:tracePt t="62013" x="4845050" y="3943350"/>
          <p14:tracePt t="62030" x="4819650" y="3943350"/>
          <p14:tracePt t="62046" x="4781550" y="3943350"/>
          <p14:tracePt t="62063" x="4730750" y="3943350"/>
          <p14:tracePt t="62081" x="4692650" y="3943350"/>
          <p14:tracePt t="62096" x="4654550" y="3943350"/>
          <p14:tracePt t="62113" x="4629150" y="3943350"/>
          <p14:tracePt t="62130" x="4597400" y="3943350"/>
          <p14:tracePt t="62146" x="4578350" y="3937000"/>
          <p14:tracePt t="62203" x="4578350" y="3930650"/>
          <p14:tracePt t="62218" x="4578350" y="3924300"/>
          <p14:tracePt t="62251" x="4578350" y="3917950"/>
          <p14:tracePt t="62259" x="4572000" y="3917950"/>
          <p14:tracePt t="62266" x="4565650" y="3917950"/>
          <p14:tracePt t="62283" x="4565650" y="3911600"/>
          <p14:tracePt t="62296" x="4565650" y="3905250"/>
          <p14:tracePt t="62313" x="4565650" y="3898900"/>
          <p14:tracePt t="62330" x="4565650" y="3879850"/>
          <p14:tracePt t="62346" x="4572000" y="3867150"/>
          <p14:tracePt t="62363" x="4578350" y="3854450"/>
          <p14:tracePt t="62381" x="4578350" y="3841750"/>
          <p14:tracePt t="62396" x="4591050" y="3841750"/>
          <p14:tracePt t="62413" x="4616450" y="3829050"/>
          <p14:tracePt t="62430" x="4641850" y="3816350"/>
          <p14:tracePt t="62446" x="4660900" y="3810000"/>
          <p14:tracePt t="62463" x="4667250" y="3803650"/>
          <p14:tracePt t="62610" x="4667250" y="3816350"/>
          <p14:tracePt t="62618" x="4648200" y="3829050"/>
          <p14:tracePt t="62629" x="4635500" y="3848100"/>
          <p14:tracePt t="62646" x="4572000" y="3911600"/>
          <p14:tracePt t="62663" x="4489450" y="3994150"/>
          <p14:tracePt t="62680" x="4394200" y="4070350"/>
          <p14:tracePt t="62696" x="4298950" y="4133850"/>
          <p14:tracePt t="62713" x="4203700" y="4171950"/>
          <p14:tracePt t="62730" x="4108450" y="4203700"/>
          <p14:tracePt t="62746" x="4070350" y="4216400"/>
          <p14:tracePt t="62763" x="4064000" y="4222750"/>
          <p14:tracePt t="62851" x="4064000" y="4203700"/>
          <p14:tracePt t="62859" x="4064000" y="4184650"/>
          <p14:tracePt t="62866" x="4064000" y="4159250"/>
          <p14:tracePt t="62879" x="4064000" y="4133850"/>
          <p14:tracePt t="62896" x="4051300" y="4095750"/>
          <p14:tracePt t="62913" x="4032250" y="4038600"/>
          <p14:tracePt t="62930" x="4006850" y="3943350"/>
          <p14:tracePt t="62946" x="3975100" y="3854450"/>
          <p14:tracePt t="62963" x="3956050" y="3771900"/>
          <p14:tracePt t="62980" x="3937000" y="3695700"/>
          <p14:tracePt t="62996" x="3911600" y="3632200"/>
          <p14:tracePt t="63013" x="3898900" y="3587750"/>
          <p14:tracePt t="63030" x="3892550" y="3575050"/>
          <p14:tracePt t="63154" x="3898900" y="3581400"/>
          <p14:tracePt t="63163" x="3911600" y="3613150"/>
          <p14:tracePt t="63180" x="3981450" y="3702050"/>
          <p14:tracePt t="63196" x="4083050" y="3854450"/>
          <p14:tracePt t="63213" x="4235450" y="4019550"/>
          <p14:tracePt t="63230" x="4381500" y="4133850"/>
          <p14:tracePt t="63246" x="4514850" y="4222750"/>
          <p14:tracePt t="63263" x="4622800" y="4292600"/>
          <p14:tracePt t="63280" x="4673600" y="4324350"/>
          <p14:tracePt t="63371" x="4679950" y="4324350"/>
          <p14:tracePt t="63443" x="4699000" y="4324350"/>
          <p14:tracePt t="63450" x="4737100" y="4324350"/>
          <p14:tracePt t="63459" x="4787900" y="4324350"/>
          <p14:tracePt t="63466" x="4845050" y="4324350"/>
          <p14:tracePt t="63479" x="4908550" y="4330700"/>
          <p14:tracePt t="63496" x="5035550" y="4330700"/>
          <p14:tracePt t="63513" x="5175250" y="4330700"/>
          <p14:tracePt t="63530" x="5346700" y="4330700"/>
          <p14:tracePt t="63546" x="5416550" y="4330700"/>
          <p14:tracePt t="63563" x="5448300" y="4337050"/>
          <p14:tracePt t="63643" x="5441950" y="4337050"/>
          <p14:tracePt t="63667" x="5435600" y="4337050"/>
          <p14:tracePt t="63682" x="5429250" y="4337050"/>
          <p14:tracePt t="63692" x="5416550" y="4337050"/>
          <p14:tracePt t="63698" x="5416550" y="4343400"/>
          <p14:tracePt t="63713" x="5416550" y="4349750"/>
          <p14:tracePt t="63730" x="5416550" y="4356100"/>
          <p14:tracePt t="63819" x="5422900" y="4356100"/>
          <p14:tracePt t="63827" x="5429250" y="4356100"/>
          <p14:tracePt t="63835" x="5441950" y="4356100"/>
          <p14:tracePt t="63846" x="5454650" y="4356100"/>
          <p14:tracePt t="63863" x="5486400" y="4356100"/>
          <p14:tracePt t="63880" x="5524500" y="4356100"/>
          <p14:tracePt t="63896" x="5562600" y="4356100"/>
          <p14:tracePt t="63913" x="5600700" y="4356100"/>
          <p14:tracePt t="63930" x="5657850" y="4356100"/>
          <p14:tracePt t="63947" x="5683250" y="4356100"/>
          <p14:tracePt t="63963" x="5708650" y="4349750"/>
          <p14:tracePt t="63980" x="5759450" y="4343400"/>
          <p14:tracePt t="63996" x="5822950" y="4343400"/>
          <p14:tracePt t="64013" x="5899150" y="4337050"/>
          <p14:tracePt t="64029" x="5981700" y="4337050"/>
          <p14:tracePt t="64046" x="6076950" y="4337050"/>
          <p14:tracePt t="64063" x="6184900" y="4337050"/>
          <p14:tracePt t="64080" x="6318250" y="4337050"/>
          <p14:tracePt t="64096" x="6451600" y="4324350"/>
          <p14:tracePt t="64113" x="6565900" y="4324350"/>
          <p14:tracePt t="64130" x="6667500" y="4324350"/>
          <p14:tracePt t="64146" x="6705600" y="4324350"/>
          <p14:tracePt t="64163" x="6724650" y="4324350"/>
          <p14:tracePt t="64213" x="6699250" y="4318000"/>
          <p14:tracePt t="64230" x="6648450" y="4311650"/>
          <p14:tracePt t="64246" x="6591300" y="4311650"/>
          <p14:tracePt t="64263" x="6502400" y="4311650"/>
          <p14:tracePt t="64280" x="6394450" y="4311650"/>
          <p14:tracePt t="64296" x="6273800" y="4311650"/>
          <p14:tracePt t="64313" x="6146800" y="4305300"/>
          <p14:tracePt t="64330" x="5943600" y="4298950"/>
          <p14:tracePt t="64346" x="5810250" y="4298950"/>
          <p14:tracePt t="64363" x="5676900" y="4298950"/>
          <p14:tracePt t="64379" x="5549900" y="4298950"/>
          <p14:tracePt t="64397" x="5441950" y="4298950"/>
          <p14:tracePt t="64413" x="5321300" y="4298950"/>
          <p14:tracePt t="64430" x="5200650" y="4298950"/>
          <p14:tracePt t="64446" x="5086350" y="4292600"/>
          <p14:tracePt t="64463" x="4978400" y="4292600"/>
          <p14:tracePt t="64480" x="4857750" y="4292600"/>
          <p14:tracePt t="64496" x="4730750" y="4298950"/>
          <p14:tracePt t="64513" x="4591050" y="4305300"/>
          <p14:tracePt t="64530" x="4362450" y="4311650"/>
          <p14:tracePt t="64546" x="4216400" y="4330700"/>
          <p14:tracePt t="64563" x="4057650" y="4337050"/>
          <p14:tracePt t="64580" x="3917950" y="4343400"/>
          <p14:tracePt t="64597" x="3778250" y="4356100"/>
          <p14:tracePt t="64613" x="3625850" y="4362450"/>
          <p14:tracePt t="64630" x="3467100" y="4368800"/>
          <p14:tracePt t="64646" x="3295650" y="4375150"/>
          <p14:tracePt t="64663" x="3124200" y="4381500"/>
          <p14:tracePt t="64680" x="2971800" y="4394200"/>
          <p14:tracePt t="64697" x="2838450" y="4400550"/>
          <p14:tracePt t="64713" x="2705100" y="4400550"/>
          <p14:tracePt t="64715" x="2654300" y="4400550"/>
          <p14:tracePt t="64730" x="2540000" y="4406900"/>
          <p14:tracePt t="64746" x="2444750" y="4432300"/>
          <p14:tracePt t="64763" x="2362200" y="4457700"/>
          <p14:tracePt t="64779" x="2317750" y="4470400"/>
          <p14:tracePt t="64796" x="2286000" y="4483100"/>
          <p14:tracePt t="64813" x="2235200" y="4495800"/>
          <p14:tracePt t="64830" x="2171700" y="4508500"/>
          <p14:tracePt t="64846" x="2114550" y="4521200"/>
          <p14:tracePt t="64863" x="2108200" y="4527550"/>
          <p14:tracePt t="64879" x="2101850" y="4527550"/>
          <p14:tracePt t="65043" x="2108200" y="4521200"/>
          <p14:tracePt t="65050" x="2114550" y="4521200"/>
          <p14:tracePt t="65059" x="2127250" y="4514850"/>
          <p14:tracePt t="65066" x="2133600" y="4508500"/>
          <p14:tracePt t="65082" x="2178050" y="4495800"/>
          <p14:tracePt t="65096" x="2203450" y="4489450"/>
          <p14:tracePt t="65115" x="2286000" y="4470400"/>
          <p14:tracePt t="65130" x="2317750" y="4457700"/>
          <p14:tracePt t="65146" x="2330450" y="4457700"/>
          <p14:tracePt t="65180" x="2311400" y="4457700"/>
          <p14:tracePt t="65196" x="2254250" y="4464050"/>
          <p14:tracePt t="65213" x="2197100" y="4483100"/>
          <p14:tracePt t="65229" x="2139950" y="4502150"/>
          <p14:tracePt t="65246" x="2095500" y="4514850"/>
          <p14:tracePt t="65263" x="2044700" y="4521200"/>
          <p14:tracePt t="65280" x="2019300" y="4521200"/>
          <p14:tracePt t="65296" x="2012950" y="4521200"/>
          <p14:tracePt t="65330" x="2012950" y="4527550"/>
          <p14:tracePt t="65347" x="2032000" y="4552950"/>
          <p14:tracePt t="65363" x="2076450" y="4597400"/>
          <p14:tracePt t="65380" x="2133600" y="4654550"/>
          <p14:tracePt t="65396" x="2197100" y="4699000"/>
          <p14:tracePt t="65413" x="2254250" y="4730750"/>
          <p14:tracePt t="65430" x="2273300" y="4743450"/>
          <p14:tracePt t="66195" x="2266950" y="4743450"/>
          <p14:tracePt t="66283" x="2266950" y="4737100"/>
          <p14:tracePt t="66291" x="2260600" y="4730750"/>
          <p14:tracePt t="66298" x="2260600" y="4724400"/>
          <p14:tracePt t="66313" x="2260600" y="4718050"/>
          <p14:tracePt t="66330" x="2260600" y="4705350"/>
          <p14:tracePt t="66332" x="2260600" y="4699000"/>
          <p14:tracePt t="66428" x="2254250" y="4699000"/>
          <p14:tracePt t="66972" x="2254250" y="4686300"/>
          <p14:tracePt t="66979" x="2254250" y="4679950"/>
          <p14:tracePt t="66996" x="2254250" y="4667250"/>
          <p14:tracePt t="67013" x="2254250" y="4654550"/>
          <p14:tracePt t="67030" x="2254250" y="4648200"/>
          <p14:tracePt t="67046" x="2273300" y="4635500"/>
          <p14:tracePt t="67063" x="2317750" y="4616450"/>
          <p14:tracePt t="67080" x="2406650" y="4597400"/>
          <p14:tracePt t="67096" x="2540000" y="4552950"/>
          <p14:tracePt t="67113" x="2736850" y="4508500"/>
          <p14:tracePt t="67130" x="2978150" y="4419600"/>
          <p14:tracePt t="67132" x="3130550" y="4387850"/>
          <p14:tracePt t="67147" x="3403600" y="4311650"/>
          <p14:tracePt t="67163" x="3683000" y="4235450"/>
          <p14:tracePt t="67180" x="3968750" y="4152900"/>
          <p14:tracePt t="67196" x="4241800" y="4064000"/>
          <p14:tracePt t="67213" x="4438650" y="4000500"/>
          <p14:tracePt t="67229" x="4597400" y="3956050"/>
          <p14:tracePt t="67246" x="4711700" y="3930650"/>
          <p14:tracePt t="67263" x="4787900" y="3905250"/>
          <p14:tracePt t="67280" x="4832350" y="3892550"/>
          <p14:tracePt t="67296" x="4876800" y="3873500"/>
          <p14:tracePt t="67313" x="4927600" y="3860800"/>
          <p14:tracePt t="67330" x="5010150" y="3848100"/>
          <p14:tracePt t="67347" x="5080000" y="3848100"/>
          <p14:tracePt t="67363" x="5162550" y="3848100"/>
          <p14:tracePt t="67380" x="5264150" y="3848100"/>
          <p14:tracePt t="67396" x="5365750" y="3848100"/>
          <p14:tracePt t="67413" x="5467350" y="3848100"/>
          <p14:tracePt t="67430" x="5575300" y="3860800"/>
          <p14:tracePt t="67446" x="5695950" y="3898900"/>
          <p14:tracePt t="67463" x="5810250" y="3924300"/>
          <p14:tracePt t="67480" x="5892800" y="3924300"/>
          <p14:tracePt t="67496" x="5930900" y="3911600"/>
          <p14:tracePt t="67513" x="5949950" y="3905250"/>
          <p14:tracePt t="67530" x="5949950" y="3898900"/>
          <p14:tracePt t="67683" x="5949950" y="3905250"/>
          <p14:tracePt t="67691" x="5949950" y="3911600"/>
          <p14:tracePt t="67698" x="5949950" y="3917950"/>
          <p14:tracePt t="67713" x="5937250" y="3937000"/>
          <p14:tracePt t="67730" x="5911850" y="4000500"/>
          <p14:tracePt t="67746" x="5892800" y="4057650"/>
          <p14:tracePt t="67763" x="5867400" y="4127500"/>
          <p14:tracePt t="67780" x="5848350" y="4210050"/>
          <p14:tracePt t="67797" x="5835650" y="4286250"/>
          <p14:tracePt t="67813" x="5835650" y="4343400"/>
          <p14:tracePt t="67830" x="5822950" y="4381500"/>
          <p14:tracePt t="67846" x="5810250" y="4406900"/>
          <p14:tracePt t="67863" x="5803900" y="4432300"/>
          <p14:tracePt t="67880" x="5803900" y="4445000"/>
          <p14:tracePt t="67897" x="5797550" y="4457700"/>
          <p14:tracePt t="67913" x="5791200" y="4464050"/>
          <p14:tracePt t="67931" x="5778500" y="4470400"/>
          <p14:tracePt t="67946" x="5772150" y="4476750"/>
          <p14:tracePt t="67980" x="5772150" y="4483100"/>
          <p14:tracePt t="68243" x="5772150" y="4476750"/>
          <p14:tracePt t="68251" x="5765800" y="4476750"/>
          <p14:tracePt t="68259" x="5759450" y="4476750"/>
          <p14:tracePt t="68284" x="5753100" y="4476750"/>
          <p14:tracePt t="68378" x="5759450" y="4476750"/>
          <p14:tracePt t="68387" x="5784850" y="4476750"/>
          <p14:tracePt t="68397" x="5829300" y="4476750"/>
          <p14:tracePt t="68413" x="5918200" y="4476750"/>
          <p14:tracePt t="68430" x="6007100" y="4457700"/>
          <p14:tracePt t="68446" x="6076950" y="4425950"/>
          <p14:tracePt t="68463" x="6115050" y="4400550"/>
          <p14:tracePt t="68480" x="6140450" y="4387850"/>
          <p14:tracePt t="68497" x="6165850" y="4368800"/>
          <p14:tracePt t="68513" x="6184900" y="4362450"/>
          <p14:tracePt t="68516" x="6197600" y="4356100"/>
          <p14:tracePt t="68530" x="6210300" y="4356100"/>
          <p14:tracePt t="68546" x="6216650" y="4356100"/>
          <p14:tracePt t="68563" x="6216650" y="4349750"/>
          <p14:tracePt t="68580" x="6216650" y="4343400"/>
          <p14:tracePt t="68635" x="6223000" y="4343400"/>
          <p14:tracePt t="68651" x="6223000" y="4337050"/>
          <p14:tracePt t="68699" x="6229350" y="4337050"/>
          <p14:tracePt t="68724" x="6229350" y="4330700"/>
          <p14:tracePt t="68731" x="6235700" y="4330700"/>
          <p14:tracePt t="68739" x="6242050" y="4330700"/>
          <p14:tracePt t="68763" x="6248400" y="4324350"/>
          <p14:tracePt t="68772" x="6254750" y="4324350"/>
          <p14:tracePt t="68779" x="6254750" y="4318000"/>
          <p14:tracePt t="68797" x="6280150" y="4311650"/>
          <p14:tracePt t="68813" x="6292850" y="4305300"/>
          <p14:tracePt t="68830" x="6305550" y="4305300"/>
          <p14:tracePt t="68971" x="6299200" y="4305300"/>
          <p14:tracePt t="68979" x="6292850" y="4311650"/>
          <p14:tracePt t="68996" x="6280150" y="4318000"/>
          <p14:tracePt t="69013" x="6261100" y="4324350"/>
          <p14:tracePt t="69030" x="6242050" y="4324350"/>
          <p14:tracePt t="69047" x="6210300" y="4330700"/>
          <p14:tracePt t="69063" x="6159500" y="4330700"/>
          <p14:tracePt t="69080" x="6102350" y="4330700"/>
          <p14:tracePt t="69082" x="6076950" y="4330700"/>
          <p14:tracePt t="69096" x="6045200" y="4330700"/>
          <p14:tracePt t="69113" x="5994400" y="4330700"/>
          <p14:tracePt t="69130" x="5943600" y="4305300"/>
          <p14:tracePt t="69146" x="5937250" y="4279900"/>
          <p14:tracePt t="69163" x="5937250" y="4235450"/>
          <p14:tracePt t="69180" x="5981700" y="4191000"/>
          <p14:tracePt t="69197" x="6051550" y="4171950"/>
          <p14:tracePt t="69213" x="6159500" y="4165600"/>
          <p14:tracePt t="69230" x="6299200" y="4159250"/>
          <p14:tracePt t="69247" x="6438900" y="4159250"/>
          <p14:tracePt t="69263" x="6553200" y="4159250"/>
          <p14:tracePt t="69280" x="6616700" y="4178300"/>
          <p14:tracePt t="69296" x="6635750" y="4222750"/>
          <p14:tracePt t="69313" x="6616700" y="4279900"/>
          <p14:tracePt t="69330" x="6521450" y="4343400"/>
          <p14:tracePt t="69346" x="6438900" y="4368800"/>
          <p14:tracePt t="69363" x="6350000" y="4381500"/>
          <p14:tracePt t="69380" x="6248400" y="4362450"/>
          <p14:tracePt t="69397" x="6172200" y="4337050"/>
          <p14:tracePt t="69413" x="6108700" y="4298950"/>
          <p14:tracePt t="69430" x="6076950" y="4273550"/>
          <p14:tracePt t="69446" x="6076950" y="4229100"/>
          <p14:tracePt t="69464" x="6108700" y="4197350"/>
          <p14:tracePt t="69480" x="6191250" y="4191000"/>
          <p14:tracePt t="69497" x="6286500" y="4184650"/>
          <p14:tracePt t="69513" x="6388100" y="4197350"/>
          <p14:tracePt t="69530" x="6464300" y="4229100"/>
          <p14:tracePt t="69546" x="6470650" y="4241800"/>
          <p14:tracePt t="69563" x="6464300" y="4286250"/>
          <p14:tracePt t="69580" x="6407150" y="4337050"/>
          <p14:tracePt t="69596" x="6324600" y="4362450"/>
          <p14:tracePt t="69613" x="6242050" y="4375150"/>
          <p14:tracePt t="69629" x="6178550" y="4375150"/>
          <p14:tracePt t="69646" x="6127750" y="4375150"/>
          <p14:tracePt t="69663" x="6102350" y="4368800"/>
          <p14:tracePt t="69680" x="6102350" y="4349750"/>
          <p14:tracePt t="69696" x="6102350" y="4311650"/>
          <p14:tracePt t="69713" x="6165850" y="4286250"/>
          <p14:tracePt t="69730" x="6267450" y="4273550"/>
          <p14:tracePt t="69746" x="6337300" y="4273550"/>
          <p14:tracePt t="69763" x="6375400" y="4273550"/>
          <p14:tracePt t="69780" x="6400800" y="4273550"/>
          <p14:tracePt t="69830" x="6394450" y="4273550"/>
          <p14:tracePt t="69846" x="6381750" y="4286250"/>
          <p14:tracePt t="69863" x="6375400" y="4286250"/>
          <p14:tracePt t="69880" x="6369050" y="4286250"/>
          <p14:tracePt t="69897" x="6362700" y="4286250"/>
          <p14:tracePt t="70067" x="6362700" y="4292600"/>
          <p14:tracePt t="70075" x="6362700" y="4298950"/>
          <p14:tracePt t="70082" x="6356350" y="4305300"/>
          <p14:tracePt t="70097" x="6343650" y="4305300"/>
          <p14:tracePt t="70113" x="6311900" y="4311650"/>
          <p14:tracePt t="70115" x="6299200" y="4318000"/>
          <p14:tracePt t="70132" x="6267450" y="4324350"/>
          <p14:tracePt t="70147" x="6229350" y="4324350"/>
          <p14:tracePt t="70163" x="6203950" y="4324350"/>
          <p14:tracePt t="70180" x="6191250" y="4324350"/>
          <p14:tracePt t="70331" x="6191250" y="4318000"/>
          <p14:tracePt t="70476" x="6184900" y="4318000"/>
          <p14:tracePt t="70491" x="6178550" y="4318000"/>
          <p14:tracePt t="70507" x="6172200" y="4318000"/>
          <p14:tracePt t="70523" x="6172200" y="4324350"/>
          <p14:tracePt t="70626" x="6172200" y="4318000"/>
          <p14:tracePt t="70643" x="6172200" y="4311650"/>
          <p14:tracePt t="70650" x="6178550" y="4305300"/>
          <p14:tracePt t="70663" x="6178550" y="4298950"/>
          <p14:tracePt t="70680" x="6184900" y="4298950"/>
          <p14:tracePt t="70697" x="6184900" y="4292600"/>
          <p14:tracePt t="70730" x="6197600" y="4286250"/>
          <p14:tracePt t="70746" x="6210300" y="4260850"/>
          <p14:tracePt t="70763" x="6229350" y="4254500"/>
          <p14:tracePt t="70780" x="6229350" y="4241800"/>
          <p14:tracePt t="70796" x="6235700" y="4241800"/>
          <p14:tracePt t="70939" x="6235700" y="4248150"/>
          <p14:tracePt t="71171" x="6248400" y="4248150"/>
          <p14:tracePt t="71179" x="6267450" y="4248150"/>
          <p14:tracePt t="71196" x="6311900" y="4248150"/>
          <p14:tracePt t="71213" x="6350000" y="4248150"/>
          <p14:tracePt t="71230" x="6362700" y="4248150"/>
          <p14:tracePt t="71247" x="6369050" y="4248150"/>
          <p14:tracePt t="71571" x="6362700" y="4248150"/>
          <p14:tracePt t="71579" x="6356350" y="4248150"/>
          <p14:tracePt t="71596" x="6343650" y="4254500"/>
          <p14:tracePt t="71613" x="6330950" y="4254500"/>
          <p14:tracePt t="71630" x="6305550" y="4260850"/>
          <p14:tracePt t="71646" x="6292850" y="4267200"/>
          <p14:tracePt t="71663" x="6273800" y="4267200"/>
          <p14:tracePt t="71680" x="6261100" y="4267200"/>
          <p14:tracePt t="71696" x="6254750" y="4267200"/>
          <p14:tracePt t="72276" x="6248400" y="4267200"/>
          <p14:tracePt t="72299" x="6242050" y="4267200"/>
          <p14:tracePt t="72307" x="6235700" y="4267200"/>
          <p14:tracePt t="72315" x="6229350" y="4267200"/>
          <p14:tracePt t="72475" x="6223000" y="4267200"/>
          <p14:tracePt t="72482" x="6210300" y="4267200"/>
          <p14:tracePt t="72491" x="6191250" y="4267200"/>
          <p14:tracePt t="72498" x="6172200" y="4267200"/>
          <p14:tracePt t="72513" x="6146800" y="4267200"/>
          <p14:tracePt t="72530" x="6083300" y="4267200"/>
          <p14:tracePt t="72532" x="6064250" y="4267200"/>
          <p14:tracePt t="72546" x="6026150" y="4267200"/>
          <p14:tracePt t="72563" x="6007100" y="4267200"/>
          <p14:tracePt t="73051" x="5994400" y="4267200"/>
          <p14:tracePt t="73059" x="5962650" y="4267200"/>
          <p14:tracePt t="73066" x="5911850" y="4267200"/>
          <p14:tracePt t="73083" x="5753100" y="4267200"/>
          <p14:tracePt t="73097" x="5645150" y="4267200"/>
          <p14:tracePt t="73113" x="5270500" y="4273550"/>
          <p14:tracePt t="73115" x="5035550" y="4286250"/>
          <p14:tracePt t="73130" x="4775200" y="4311650"/>
          <p14:tracePt t="73147" x="3911600" y="4368800"/>
          <p14:tracePt t="73163" x="3359150" y="4394200"/>
          <p14:tracePt t="73180" x="2876550" y="4406900"/>
          <p14:tracePt t="73196" x="2489200" y="4413250"/>
          <p14:tracePt t="73213" x="2203450" y="4438650"/>
          <p14:tracePt t="73230" x="1981200" y="4445000"/>
          <p14:tracePt t="73246" x="1885950" y="4445000"/>
          <p14:tracePt t="73263" x="1866900" y="4445000"/>
          <p14:tracePt t="73296" x="1866900" y="4438650"/>
          <p14:tracePt t="73315" x="1879600" y="4425950"/>
          <p14:tracePt t="73330" x="1879600" y="4387850"/>
          <p14:tracePt t="73346" x="1879600" y="4368800"/>
          <p14:tracePt t="73363" x="1835150" y="4337050"/>
          <p14:tracePt t="73379" x="1803400" y="4330700"/>
          <p14:tracePt t="73397" x="1758950" y="4318000"/>
          <p14:tracePt t="73413" x="1727200" y="4318000"/>
          <p14:tracePt t="73430" x="1701800" y="4318000"/>
          <p14:tracePt t="73446" x="1676400" y="4343400"/>
          <p14:tracePt t="73463" x="1638300" y="4368800"/>
          <p14:tracePt t="73480" x="1593850" y="4394200"/>
          <p14:tracePt t="73496" x="1517650" y="4419600"/>
          <p14:tracePt t="73513" x="1416050" y="4451350"/>
          <p14:tracePt t="73530" x="1314450" y="4483100"/>
          <p14:tracePt t="73532" x="1263650" y="4502150"/>
          <p14:tracePt t="73547" x="1212850" y="4514850"/>
          <p14:tracePt t="73563" x="1212850" y="4521200"/>
          <p14:tracePt t="73596" x="1263650" y="4502150"/>
          <p14:tracePt t="73613" x="1371600" y="4495800"/>
          <p14:tracePt t="73630" x="1504950" y="4470400"/>
          <p14:tracePt t="73646" x="1638300" y="4413250"/>
          <p14:tracePt t="73663" x="1752600" y="4343400"/>
          <p14:tracePt t="73680" x="1835150" y="4267200"/>
          <p14:tracePt t="73696" x="1873250" y="4191000"/>
          <p14:tracePt t="73713" x="1885950" y="4114800"/>
          <p14:tracePt t="73730" x="1860550" y="3911600"/>
          <p14:tracePt t="73747" x="1797050" y="3759200"/>
          <p14:tracePt t="73763" x="1727200" y="3644900"/>
          <p14:tracePt t="73780" x="1676400" y="3562350"/>
          <p14:tracePt t="73797" x="1670050" y="3479800"/>
          <p14:tracePt t="73813" x="1670050" y="3371850"/>
          <p14:tracePt t="73830" x="1676400" y="3244850"/>
          <p14:tracePt t="73846" x="1682750" y="3136900"/>
          <p14:tracePt t="73863" x="1695450" y="3092450"/>
          <p14:tracePt t="73880" x="1714500" y="3048000"/>
          <p14:tracePt t="73896" x="1733550" y="2978150"/>
          <p14:tracePt t="73913" x="1765300" y="2895600"/>
          <p14:tracePt t="73931" x="1765300" y="2736850"/>
          <p14:tracePt t="73947" x="1752600" y="2673350"/>
          <p14:tracePt t="73963" x="1739900" y="2641600"/>
          <p14:tracePt t="73980" x="1733550" y="2641600"/>
          <p14:tracePt t="74067" x="1727200" y="2647950"/>
          <p14:tracePt t="74082" x="1720850" y="2654300"/>
          <p14:tracePt t="74202" x="1714500" y="2654300"/>
          <p14:tracePt t="74211" x="1714500" y="2647950"/>
          <p14:tracePt t="74227" x="1708150" y="2647950"/>
          <p14:tracePt t="74235" x="1701800" y="2647950"/>
          <p14:tracePt t="74246" x="1695450" y="2647950"/>
          <p14:tracePt t="74263" x="1682750" y="2647950"/>
          <p14:tracePt t="74280" x="1657350" y="2647950"/>
          <p14:tracePt t="74296" x="1625600" y="2647950"/>
          <p14:tracePt t="74313" x="1593850" y="2679700"/>
          <p14:tracePt t="74315" x="1581150" y="2698750"/>
          <p14:tracePt t="74330" x="1555750" y="2736850"/>
          <p14:tracePt t="74347" x="1536700" y="2755900"/>
          <p14:tracePt t="74363" x="1504950" y="2762250"/>
          <p14:tracePt t="74380" x="1485900" y="2762250"/>
          <p14:tracePt t="74396" x="1479550" y="2762250"/>
          <p14:tracePt t="74547" x="1473200" y="2762250"/>
          <p14:tracePt t="74651" x="1473200" y="2768600"/>
          <p14:tracePt t="74827" x="1473200" y="2774950"/>
          <p14:tracePt t="74834" x="1492250" y="2800350"/>
          <p14:tracePt t="74848" x="1504950" y="2819400"/>
          <p14:tracePt t="74863" x="1581150" y="2901950"/>
          <p14:tracePt t="74880" x="1695450" y="3028950"/>
          <p14:tracePt t="74896" x="1816100" y="3194050"/>
          <p14:tracePt t="74913" x="1968500" y="3346450"/>
          <p14:tracePt t="74930" x="2120900" y="3467100"/>
          <p14:tracePt t="74946" x="2197100" y="3530600"/>
          <p14:tracePt t="74963" x="2228850" y="3575050"/>
          <p14:tracePt t="74980" x="2228850" y="3581400"/>
          <p14:tracePt t="74997" x="2216150" y="3587750"/>
          <p14:tracePt t="75013" x="2139950" y="3594100"/>
          <p14:tracePt t="75030" x="2025650" y="3594100"/>
          <p14:tracePt t="75047" x="1879600" y="3594100"/>
          <p14:tracePt t="75063" x="1701800" y="3594100"/>
          <p14:tracePt t="75080" x="1498600" y="3594100"/>
          <p14:tracePt t="75097" x="1289050" y="3594100"/>
          <p14:tracePt t="75113" x="1117600" y="3594100"/>
          <p14:tracePt t="75115" x="1073150" y="3594100"/>
          <p14:tracePt t="75131" x="1016000" y="3594100"/>
          <p14:tracePt t="75146" x="1009650" y="3594100"/>
          <p14:tracePt t="75163" x="1016000" y="3600450"/>
          <p14:tracePt t="75179" x="1079500" y="3619500"/>
          <p14:tracePt t="75196" x="1168400" y="3702050"/>
          <p14:tracePt t="75213" x="1263650" y="3803650"/>
          <p14:tracePt t="75230" x="1339850" y="3917950"/>
          <p14:tracePt t="75246" x="1409700" y="4025900"/>
          <p14:tracePt t="75263" x="1473200" y="4121150"/>
          <p14:tracePt t="75280" x="1485900" y="4178300"/>
          <p14:tracePt t="75297" x="1473200" y="4229100"/>
          <p14:tracePt t="75313" x="1422400" y="4248150"/>
          <p14:tracePt t="75316" x="1371600" y="4248150"/>
          <p14:tracePt t="75330" x="1219200" y="4216400"/>
          <p14:tracePt t="75346" x="1035050" y="4152900"/>
          <p14:tracePt t="75363" x="889000" y="4108450"/>
          <p14:tracePt t="75380" x="787400" y="4102100"/>
          <p14:tracePt t="75396" x="755650" y="4121150"/>
          <p14:tracePt t="75413" x="749300" y="4171950"/>
          <p14:tracePt t="75430" x="825500" y="4216400"/>
          <p14:tracePt t="75446" x="939800" y="4273550"/>
          <p14:tracePt t="75463" x="1098550" y="4292600"/>
          <p14:tracePt t="75480" x="1339850" y="4292600"/>
          <p14:tracePt t="75496" x="1606550" y="4229100"/>
          <p14:tracePt t="75513" x="1885950" y="4127500"/>
          <p14:tracePt t="75530" x="2324100" y="3854450"/>
          <p14:tracePt t="75546" x="2514600" y="3619500"/>
          <p14:tracePt t="75563" x="2628900" y="3416300"/>
          <p14:tracePt t="75581" x="2730500" y="3238500"/>
          <p14:tracePt t="75597" x="2800350" y="3111500"/>
          <p14:tracePt t="75613" x="2832100" y="3022600"/>
          <p14:tracePt t="75630" x="2838450" y="2952750"/>
          <p14:tracePt t="75646" x="2838450" y="2901950"/>
          <p14:tracePt t="75663" x="2838450" y="2870200"/>
          <p14:tracePt t="75680" x="2825750" y="2857500"/>
          <p14:tracePt t="75696" x="2813050" y="2851150"/>
          <p14:tracePt t="75713" x="2813050" y="2844800"/>
          <p14:tracePt t="75730" x="2813050" y="2832100"/>
          <p14:tracePt t="75731" x="2800350" y="2825750"/>
          <p14:tracePt t="75747" x="2794000" y="2825750"/>
          <p14:tracePt t="75763" x="2755900" y="2806700"/>
          <p14:tracePt t="75780" x="2730500" y="2794000"/>
          <p14:tracePt t="75796" x="2679700" y="2762250"/>
          <p14:tracePt t="75813" x="2641600" y="2736850"/>
          <p14:tracePt t="75830" x="2565400" y="2698750"/>
          <p14:tracePt t="75847" x="2476500" y="2686050"/>
          <p14:tracePt t="75863" x="2387600" y="2679700"/>
          <p14:tracePt t="75880" x="2317750" y="2673350"/>
          <p14:tracePt t="75896" x="2286000" y="2660650"/>
          <p14:tracePt t="75913" x="2273300" y="2654300"/>
          <p14:tracePt t="75930" x="2273300" y="2647950"/>
          <p14:tracePt t="75963" x="2266950" y="2647950"/>
          <p14:tracePt t="75979" x="2260600" y="2647950"/>
          <p14:tracePt t="76013" x="2254250" y="2647950"/>
          <p14:tracePt t="76030" x="2254250" y="2635250"/>
          <p14:tracePt t="76046" x="2241550" y="2622550"/>
          <p14:tracePt t="76063" x="2222500" y="2616200"/>
          <p14:tracePt t="76080" x="2203450" y="2609850"/>
          <p14:tracePt t="76096" x="2190750" y="2603500"/>
          <p14:tracePt t="76113" x="2184400" y="2590800"/>
          <p14:tracePt t="76130" x="2184400" y="2565400"/>
          <p14:tracePt t="76147" x="2184400" y="2559050"/>
          <p14:tracePt t="76163" x="2203450" y="2552700"/>
          <p14:tracePt t="76181" x="2228850" y="2552700"/>
          <p14:tracePt t="76197" x="2266950" y="2540000"/>
          <p14:tracePt t="76213" x="2286000" y="2527300"/>
          <p14:tracePt t="76230" x="2298700" y="2508250"/>
          <p14:tracePt t="76247" x="2305050" y="2508250"/>
          <p14:tracePt t="76280" x="2292350" y="2501900"/>
          <p14:tracePt t="76296" x="2273300" y="2501900"/>
          <p14:tracePt t="76313" x="2241550" y="2495550"/>
          <p14:tracePt t="76315" x="2216150" y="2489200"/>
          <p14:tracePt t="76330" x="2146300" y="2489200"/>
          <p14:tracePt t="76346" x="2057400" y="2489200"/>
          <p14:tracePt t="76363" x="1949450" y="2482850"/>
          <p14:tracePt t="76380" x="1841500" y="2489200"/>
          <p14:tracePt t="76397" x="1746250" y="2489200"/>
          <p14:tracePt t="76413" x="1651000" y="2489200"/>
          <p14:tracePt t="76430" x="1562100" y="2489200"/>
          <p14:tracePt t="76446" x="1479550" y="2489200"/>
          <p14:tracePt t="76463" x="1428750" y="2489200"/>
          <p14:tracePt t="76480" x="1422400" y="2482850"/>
          <p14:tracePt t="76513" x="1422400" y="2457450"/>
          <p14:tracePt t="76530" x="1447800" y="2393950"/>
          <p14:tracePt t="76531" x="1460500" y="2355850"/>
          <p14:tracePt t="76546" x="1460500" y="2279650"/>
          <p14:tracePt t="76563" x="1460500" y="2203450"/>
          <p14:tracePt t="76580" x="1466850" y="2127250"/>
          <p14:tracePt t="76597" x="1454150" y="2051050"/>
          <p14:tracePt t="76613" x="1409700" y="1987550"/>
          <p14:tracePt t="76630" x="1358900" y="1962150"/>
          <p14:tracePt t="76646" x="1320800" y="1949450"/>
          <p14:tracePt t="76663" x="1301750" y="1949450"/>
          <p14:tracePt t="76680" x="1295400" y="1949450"/>
          <p14:tracePt t="76713" x="1295400" y="1936750"/>
          <p14:tracePt t="76730" x="1295400" y="1905000"/>
          <p14:tracePt t="76747" x="1295400" y="1898650"/>
          <p14:tracePt t="76763" x="1314450" y="1911350"/>
          <p14:tracePt t="76780" x="1327150" y="2019300"/>
          <p14:tracePt t="76796" x="1320800" y="2133600"/>
          <p14:tracePt t="76813" x="1320800" y="2235200"/>
          <p14:tracePt t="76830" x="1320800" y="2324100"/>
          <p14:tracePt t="76846" x="1320800" y="2362200"/>
          <p14:tracePt t="76863" x="1314450" y="2374900"/>
          <p14:tracePt t="76897" x="1301750" y="2362200"/>
          <p14:tracePt t="76913" x="1219200" y="2298700"/>
          <p14:tracePt t="76930" x="1104900" y="2222500"/>
          <p14:tracePt t="76946" x="971550" y="2184400"/>
          <p14:tracePt t="76963" x="857250" y="2165350"/>
          <p14:tracePt t="76980" x="749300" y="2165350"/>
          <p14:tracePt t="76996" x="647700" y="2165350"/>
          <p14:tracePt t="77013" x="546100" y="2165350"/>
          <p14:tracePt t="77030" x="482600" y="2165350"/>
          <p14:tracePt t="77046" x="457200" y="2165350"/>
          <p14:tracePt t="77063" x="444500" y="2165350"/>
          <p14:tracePt t="77080" x="431800" y="2165350"/>
          <p14:tracePt t="77096" x="425450" y="2165350"/>
          <p14:tracePt t="77147" x="438150" y="2165350"/>
          <p14:tracePt t="77163" x="527050" y="2159000"/>
          <p14:tracePt t="77180" x="647700" y="2120900"/>
          <p14:tracePt t="77196" x="806450" y="2070100"/>
          <p14:tracePt t="77213" x="990600" y="2057400"/>
          <p14:tracePt t="77230" x="1162050" y="2063750"/>
          <p14:tracePt t="77246" x="1301750" y="2063750"/>
          <p14:tracePt t="77263" x="1409700" y="2063750"/>
          <p14:tracePt t="77280" x="1460500" y="2063750"/>
          <p14:tracePt t="77297" x="1473200" y="2063750"/>
          <p14:tracePt t="77443" x="1473200" y="2070100"/>
          <p14:tracePt t="77715" x="1460500" y="2070100"/>
          <p14:tracePt t="77723" x="1441450" y="2070100"/>
          <p14:tracePt t="77731" x="1403350" y="2070100"/>
          <p14:tracePt t="77746" x="1212850" y="2070100"/>
          <p14:tracePt t="77763" x="946150" y="2070100"/>
          <p14:tracePt t="77780" x="673100" y="2070100"/>
          <p14:tracePt t="77796" x="400050" y="2070100"/>
          <p14:tracePt t="77813" x="120650" y="2070100"/>
          <p14:tracePt t="78347" x="6350" y="2051050"/>
          <p14:tracePt t="78355" x="19050" y="2051050"/>
          <p14:tracePt t="78363" x="31750" y="2051050"/>
          <p14:tracePt t="78435" x="31750" y="2057400"/>
          <p14:tracePt t="78443" x="31750" y="2063750"/>
          <p14:tracePt t="78450" x="31750" y="2070100"/>
          <p14:tracePt t="78463" x="38100" y="2076450"/>
          <p14:tracePt t="78480" x="101600" y="2095500"/>
          <p14:tracePt t="78496" x="215900" y="2139950"/>
          <p14:tracePt t="78513" x="412750" y="2209800"/>
          <p14:tracePt t="78530" x="641350" y="2292350"/>
          <p14:tracePt t="78546" x="1047750" y="2444750"/>
          <p14:tracePt t="78563" x="1327150" y="2540000"/>
          <p14:tracePt t="78580" x="1606550" y="2635250"/>
          <p14:tracePt t="78596" x="1879600" y="2724150"/>
          <p14:tracePt t="78613" x="2095500" y="2787650"/>
          <p14:tracePt t="78630" x="2222500" y="2813050"/>
          <p14:tracePt t="78646" x="2292350" y="2813050"/>
          <p14:tracePt t="78664" x="2324100" y="2813050"/>
          <p14:tracePt t="78680" x="2336800" y="2813050"/>
          <p14:tracePt t="78738" x="2343150" y="2813050"/>
          <p14:tracePt t="78747" x="2355850" y="2813050"/>
          <p14:tracePt t="78763" x="2400300" y="2813050"/>
          <p14:tracePt t="78780" x="2457450" y="2813050"/>
          <p14:tracePt t="78796" x="2514600" y="2813050"/>
          <p14:tracePt t="78813" x="2578100" y="2813050"/>
          <p14:tracePt t="78830" x="2647950" y="2800350"/>
          <p14:tracePt t="78847" x="2717800" y="2774950"/>
          <p14:tracePt t="78863" x="2768600" y="2743200"/>
          <p14:tracePt t="78880" x="2781300" y="2724150"/>
          <p14:tracePt t="78896" x="2787650" y="2717800"/>
          <p14:tracePt t="78913" x="2787650" y="2711450"/>
          <p14:tracePt t="78930" x="2781300" y="2698750"/>
          <p14:tracePt t="78947" x="2768600" y="2673350"/>
          <p14:tracePt t="78963" x="2755900" y="2654300"/>
          <p14:tracePt t="78980" x="2705100" y="2635250"/>
          <p14:tracePt t="78996" x="2622550" y="2609850"/>
          <p14:tracePt t="79013" x="2552700" y="2597150"/>
          <p14:tracePt t="79030" x="2501900" y="2578100"/>
          <p14:tracePt t="79047" x="2470150" y="2552700"/>
          <p14:tracePt t="79063" x="2438400" y="2520950"/>
          <p14:tracePt t="79080" x="2400300" y="2489200"/>
          <p14:tracePt t="79096" x="2374900" y="2470150"/>
          <p14:tracePt t="79113" x="2355850" y="2457450"/>
          <p14:tracePt t="79187" x="2349500" y="2457450"/>
          <p14:tracePt t="79235" x="2349500" y="2476500"/>
          <p14:tracePt t="79243" x="2349500" y="2508250"/>
          <p14:tracePt t="79251" x="2349500" y="2559050"/>
          <p14:tracePt t="79263" x="2343150" y="2616200"/>
          <p14:tracePt t="79280" x="2330450" y="2787650"/>
          <p14:tracePt t="79296" x="2298700" y="3016250"/>
          <p14:tracePt t="79313" x="2222500" y="3289300"/>
          <p14:tracePt t="79330" x="2152650" y="3556000"/>
          <p14:tracePt t="79332" x="2133600" y="3676650"/>
          <p14:tracePt t="79346" x="2114550" y="3822700"/>
          <p14:tracePt t="79363" x="2101850" y="3886200"/>
          <p14:tracePt t="79380" x="2089150" y="3924300"/>
          <p14:tracePt t="79397" x="2082800" y="3930650"/>
          <p14:tracePt t="79413" x="2076450" y="3930650"/>
          <p14:tracePt t="79463" x="2070100" y="3930650"/>
          <p14:tracePt t="79499" x="2070100" y="3924300"/>
          <p14:tracePt t="79507" x="2070100" y="3917950"/>
          <p14:tracePt t="79530" x="2070100" y="3911600"/>
          <p14:tracePt t="79563" x="2063750" y="3911600"/>
          <p14:tracePt t="79580" x="2051050" y="3911600"/>
          <p14:tracePt t="79597" x="1993900" y="4032250"/>
          <p14:tracePt t="79613" x="1911350" y="4216400"/>
          <p14:tracePt t="79630" x="1809750" y="4400550"/>
          <p14:tracePt t="79646" x="1765300" y="4527550"/>
          <p14:tracePt t="79663" x="1701800" y="4603750"/>
          <p14:tracePt t="79680" x="1657350" y="4679950"/>
          <p14:tracePt t="79696" x="1600200" y="4730750"/>
          <p14:tracePt t="79713" x="1568450" y="4756150"/>
          <p14:tracePt t="79730" x="1555750" y="4762500"/>
          <p14:tracePt t="79780" x="1555750" y="4756150"/>
          <p14:tracePt t="79797" x="1555750" y="4743450"/>
          <p14:tracePt t="79813" x="1562100" y="4737100"/>
          <p14:tracePt t="79830" x="1562100" y="4730750"/>
          <p14:tracePt t="80082" x="1568450" y="4724400"/>
          <p14:tracePt t="80459" x="1574800" y="4724400"/>
          <p14:tracePt t="80467" x="1600200" y="4718050"/>
          <p14:tracePt t="80475" x="1638300" y="4711700"/>
          <p14:tracePt t="80482" x="1701800" y="4705350"/>
          <p14:tracePt t="80497" x="1778000" y="4692650"/>
          <p14:tracePt t="80513" x="1949450" y="4648200"/>
          <p14:tracePt t="80515" x="2051050" y="4629150"/>
          <p14:tracePt t="80530" x="2159000" y="4597400"/>
          <p14:tracePt t="80546" x="2552700" y="4470400"/>
          <p14:tracePt t="80563" x="2838450" y="4387850"/>
          <p14:tracePt t="80580" x="3111500" y="4324350"/>
          <p14:tracePt t="80596" x="3346450" y="4292600"/>
          <p14:tracePt t="80613" x="3549650" y="4286250"/>
          <p14:tracePt t="80630" x="3676650" y="4273550"/>
          <p14:tracePt t="80647" x="3765550" y="4248150"/>
          <p14:tracePt t="80663" x="3822700" y="4229100"/>
          <p14:tracePt t="80680" x="3854450" y="4216400"/>
          <p14:tracePt t="80696" x="3860800" y="4210050"/>
          <p14:tracePt t="80713" x="3873500" y="4203700"/>
          <p14:tracePt t="80731" x="3905250" y="4203700"/>
          <p14:tracePt t="80746" x="3949700" y="4203700"/>
          <p14:tracePt t="80763" x="3994150" y="4203700"/>
          <p14:tracePt t="80780" x="4025900" y="4203700"/>
          <p14:tracePt t="80797" x="4044950" y="4203700"/>
          <p14:tracePt t="80813" x="4083050" y="4203700"/>
          <p14:tracePt t="80830" x="4114800" y="4203700"/>
          <p14:tracePt t="80846" x="4159250" y="4203700"/>
          <p14:tracePt t="80863" x="4222750" y="4203700"/>
          <p14:tracePt t="80881" x="4279900" y="4203700"/>
          <p14:tracePt t="80897" x="4311650" y="4197350"/>
          <p14:tracePt t="80899" x="4337050" y="4191000"/>
          <p14:tracePt t="80913" x="4349750" y="4191000"/>
          <p14:tracePt t="80930" x="4425950" y="4178300"/>
          <p14:tracePt t="80947" x="4476750" y="4165600"/>
          <p14:tracePt t="80963" x="4552950" y="4152900"/>
          <p14:tracePt t="80980" x="4648200" y="4114800"/>
          <p14:tracePt t="80996" x="4756150" y="4076700"/>
          <p14:tracePt t="81013" x="4864100" y="4019550"/>
          <p14:tracePt t="81030" x="4978400" y="3994150"/>
          <p14:tracePt t="81046" x="5105400" y="3987800"/>
          <p14:tracePt t="81063" x="5219700" y="3987800"/>
          <p14:tracePt t="81080" x="5295900" y="3987800"/>
          <p14:tracePt t="81083" x="5314950" y="3987800"/>
          <p14:tracePt t="81097" x="5334000" y="3987800"/>
          <p14:tracePt t="81113" x="5346700" y="3987800"/>
          <p14:tracePt t="81139" x="5346700" y="3994150"/>
          <p14:tracePt t="81154" x="5346700" y="4000500"/>
          <p14:tracePt t="81163" x="5346700" y="4006850"/>
          <p14:tracePt t="81180" x="5353050" y="4013200"/>
          <p14:tracePt t="81213" x="5359400" y="4013200"/>
          <p14:tracePt t="81230" x="5359400" y="4019550"/>
          <p14:tracePt t="81246" x="5359400" y="4032250"/>
          <p14:tracePt t="81300" x="5353050" y="4032250"/>
          <p14:tracePt t="81313" x="5334000" y="4025900"/>
          <p14:tracePt t="81331" x="5264150" y="4013200"/>
          <p14:tracePt t="81346" x="5232400" y="4013200"/>
          <p14:tracePt t="81363" x="5200650" y="4013200"/>
          <p14:tracePt t="81380" x="5168900" y="4013200"/>
          <p14:tracePt t="81396" x="5149850" y="4013200"/>
          <p14:tracePt t="81413" x="5124450" y="4013200"/>
          <p14:tracePt t="81430" x="5099050" y="4013200"/>
          <p14:tracePt t="81446" x="5092700" y="4013200"/>
          <p14:tracePt t="81497" x="5080000" y="4013200"/>
          <p14:tracePt t="81515" x="5054600" y="4013200"/>
          <p14:tracePt t="81530" x="5048250" y="4013200"/>
          <p14:tracePt t="81546" x="5041900" y="4013200"/>
          <p14:tracePt t="81563" x="5035550" y="4013200"/>
          <p14:tracePt t="81597" x="5010150" y="4013200"/>
          <p14:tracePt t="81613" x="4984750" y="4013200"/>
          <p14:tracePt t="81630" x="4959350" y="4013200"/>
          <p14:tracePt t="81647" x="4946650" y="4013200"/>
          <p14:tracePt t="81663" x="4933950" y="4013200"/>
          <p14:tracePt t="81680" x="4921250" y="4013200"/>
          <p14:tracePt t="81696" x="4902200" y="4013200"/>
          <p14:tracePt t="81713" x="4883150" y="4013200"/>
          <p14:tracePt t="81715" x="4876800" y="4013200"/>
          <p14:tracePt t="81730" x="4864100" y="4013200"/>
          <p14:tracePt t="81746" x="4851400" y="4013200"/>
          <p14:tracePt t="81763" x="4826000" y="4013200"/>
          <p14:tracePt t="81780" x="4806950" y="4013200"/>
          <p14:tracePt t="81796" x="4781550" y="4000500"/>
          <p14:tracePt t="81813" x="4743450" y="4000500"/>
          <p14:tracePt t="81830" x="4705350" y="4000500"/>
          <p14:tracePt t="81846" x="4673600" y="4000500"/>
          <p14:tracePt t="81863" x="4641850" y="3994150"/>
          <p14:tracePt t="81880" x="4616450" y="3987800"/>
          <p14:tracePt t="81896" x="4578350" y="3975100"/>
          <p14:tracePt t="81913" x="4552950" y="3962400"/>
          <p14:tracePt t="81963" x="4552950" y="3956050"/>
          <p14:tracePt t="81980" x="4552950" y="3930650"/>
          <p14:tracePt t="81997" x="4552950" y="3905250"/>
          <p14:tracePt t="82013" x="4552950" y="3886200"/>
          <p14:tracePt t="82030" x="4552950" y="3860800"/>
          <p14:tracePt t="82046" x="4552950" y="3835400"/>
          <p14:tracePt t="82063" x="4552950" y="3816350"/>
          <p14:tracePt t="82080" x="4572000" y="3784600"/>
          <p14:tracePt t="82096" x="4610100" y="3759200"/>
          <p14:tracePt t="82113" x="4660900" y="3746500"/>
          <p14:tracePt t="82130" x="4711700" y="3733800"/>
          <p14:tracePt t="82131" x="4730750" y="3721100"/>
          <p14:tracePt t="82147" x="4787900" y="3708400"/>
          <p14:tracePt t="82163" x="4857750" y="3695700"/>
          <p14:tracePt t="82180" x="4940300" y="3695700"/>
          <p14:tracePt t="82197" x="5003800" y="3695700"/>
          <p14:tracePt t="82213" x="5048250" y="3695700"/>
          <p14:tracePt t="82230" x="5073650" y="3702050"/>
          <p14:tracePt t="82246" x="5086350" y="3727450"/>
          <p14:tracePt t="82263" x="5086350" y="3752850"/>
          <p14:tracePt t="82280" x="5099050" y="3790950"/>
          <p14:tracePt t="82297" x="5111750" y="3822700"/>
          <p14:tracePt t="82313" x="5111750" y="3848100"/>
          <p14:tracePt t="82315" x="5111750" y="3860800"/>
          <p14:tracePt t="82330" x="5099050" y="3879850"/>
          <p14:tracePt t="82346" x="5054600" y="3930650"/>
          <p14:tracePt t="82363" x="5016500" y="3962400"/>
          <p14:tracePt t="82380" x="4978400" y="3981450"/>
          <p14:tracePt t="82396" x="4940300" y="4000500"/>
          <p14:tracePt t="82413" x="4889500" y="4019550"/>
          <p14:tracePt t="82430" x="4851400" y="4025900"/>
          <p14:tracePt t="82447" x="4813300" y="4032250"/>
          <p14:tracePt t="82463" x="4775200" y="4032250"/>
          <p14:tracePt t="82480" x="4737100" y="4032250"/>
          <p14:tracePt t="82497" x="4705350" y="4032250"/>
          <p14:tracePt t="82513" x="4667250" y="4032250"/>
          <p14:tracePt t="82515" x="4648200" y="4032250"/>
          <p14:tracePt t="82530" x="4610100" y="4032250"/>
          <p14:tracePt t="82547" x="4572000" y="4032250"/>
          <p14:tracePt t="82563" x="4552950" y="4032250"/>
          <p14:tracePt t="82580" x="4521200" y="4006850"/>
          <p14:tracePt t="82596" x="4489450" y="3981450"/>
          <p14:tracePt t="82614" x="4451350" y="3943350"/>
          <p14:tracePt t="82630" x="4419600" y="3886200"/>
          <p14:tracePt t="82646" x="4400550" y="3829050"/>
          <p14:tracePt t="82663" x="4387850" y="3759200"/>
          <p14:tracePt t="82680" x="4387850" y="3676650"/>
          <p14:tracePt t="82696" x="4394200" y="3625850"/>
          <p14:tracePt t="82713" x="4432300" y="3613150"/>
          <p14:tracePt t="82730" x="4489450" y="3600450"/>
          <p14:tracePt t="82732" x="4533900" y="3594100"/>
          <p14:tracePt t="82746" x="4603750" y="3594100"/>
          <p14:tracePt t="82763" x="4692650" y="3594100"/>
          <p14:tracePt t="82780" x="4787900" y="3594100"/>
          <p14:tracePt t="82796" x="4895850" y="3613150"/>
          <p14:tracePt t="82813" x="4978400" y="3638550"/>
          <p14:tracePt t="82831" x="5041900" y="3670300"/>
          <p14:tracePt t="82847" x="5080000" y="3695700"/>
          <p14:tracePt t="82863" x="5105400" y="3714750"/>
          <p14:tracePt t="82880" x="5118100" y="3752850"/>
          <p14:tracePt t="82896" x="5124450" y="3803650"/>
          <p14:tracePt t="82913" x="5124450" y="3854450"/>
          <p14:tracePt t="82930" x="5092700" y="3917950"/>
          <p14:tracePt t="82932" x="5060950" y="3937000"/>
          <p14:tracePt t="82947" x="5022850" y="4000500"/>
          <p14:tracePt t="82964" x="4972050" y="4044950"/>
          <p14:tracePt t="82980" x="4921250" y="4070350"/>
          <p14:tracePt t="82997" x="4851400" y="4083050"/>
          <p14:tracePt t="83013" x="4775200" y="4089400"/>
          <p14:tracePt t="83030" x="4705350" y="4089400"/>
          <p14:tracePt t="83046" x="4673600" y="4089400"/>
          <p14:tracePt t="83096" x="4673600" y="4064000"/>
          <p14:tracePt t="83113" x="4679950" y="4025900"/>
          <p14:tracePt t="83115" x="4679950" y="4013200"/>
          <p14:tracePt t="83130" x="4679950" y="4000500"/>
          <p14:tracePt t="83147" x="4686300" y="3987800"/>
          <p14:tracePt t="83180" x="4699000" y="3975100"/>
          <p14:tracePt t="83196" x="4705350" y="3943350"/>
          <p14:tracePt t="83213" x="4724400" y="3917950"/>
          <p14:tracePt t="83230" x="4749800" y="3898900"/>
          <p14:tracePt t="83246" x="4794250" y="3879850"/>
          <p14:tracePt t="83263" x="4889500" y="3867150"/>
          <p14:tracePt t="83280" x="5029200" y="3860800"/>
          <p14:tracePt t="83297" x="5187950" y="3854450"/>
          <p14:tracePt t="83313" x="5353050" y="3854450"/>
          <p14:tracePt t="83316" x="5435600" y="3854450"/>
          <p14:tracePt t="83330" x="5511800" y="3848100"/>
          <p14:tracePt t="83346" x="5765800" y="3848100"/>
          <p14:tracePt t="83363" x="5905500" y="3848100"/>
          <p14:tracePt t="83380" x="6000750" y="3848100"/>
          <p14:tracePt t="83397" x="6051550" y="3841750"/>
          <p14:tracePt t="83446" x="6000750" y="3841750"/>
          <p14:tracePt t="83463" x="5911850" y="3841750"/>
          <p14:tracePt t="83480" x="5778500" y="3848100"/>
          <p14:tracePt t="83497" x="5632450" y="3860800"/>
          <p14:tracePt t="83513" x="5422900" y="3886200"/>
          <p14:tracePt t="83516" x="5295900" y="3905250"/>
          <p14:tracePt t="83530" x="5175250" y="3924300"/>
          <p14:tracePt t="83546" x="4883150" y="3943350"/>
          <p14:tracePt t="83563" x="4724400" y="3943350"/>
          <p14:tracePt t="83580" x="4610100" y="3943350"/>
          <p14:tracePt t="83596" x="4552950" y="3943350"/>
          <p14:tracePt t="83613" x="4546600" y="3943350"/>
          <p14:tracePt t="83630" x="4559300" y="3930650"/>
          <p14:tracePt t="83646" x="4616450" y="3911600"/>
          <p14:tracePt t="83663" x="4705350" y="3892550"/>
          <p14:tracePt t="83680" x="4787900" y="3873500"/>
          <p14:tracePt t="83696" x="4838700" y="3860800"/>
          <p14:tracePt t="83713" x="4870450" y="3854450"/>
          <p14:tracePt t="83715" x="4876800" y="3854450"/>
          <p14:tracePt t="83730" x="4883150" y="3854450"/>
          <p14:tracePt t="83746" x="4876800" y="3854450"/>
          <p14:tracePt t="83763" x="4845050" y="3867150"/>
          <p14:tracePt t="83780" x="4800600" y="3892550"/>
          <p14:tracePt t="83796" x="4756150" y="3917950"/>
          <p14:tracePt t="83813" x="4705350" y="3949700"/>
          <p14:tracePt t="83830" x="4648200" y="3981450"/>
          <p14:tracePt t="83846" x="4597400" y="4000500"/>
          <p14:tracePt t="83864" x="4540250" y="4025900"/>
          <p14:tracePt t="83880" x="4464050" y="4044950"/>
          <p14:tracePt t="83896" x="4387850" y="4051300"/>
          <p14:tracePt t="83913" x="4311650" y="4051300"/>
          <p14:tracePt t="83930" x="4229100" y="4051300"/>
          <p14:tracePt t="83932" x="4184650" y="4051300"/>
          <p14:tracePt t="83947" x="4114800" y="4032250"/>
          <p14:tracePt t="83963" x="4051300" y="3987800"/>
          <p14:tracePt t="83980" x="4013200" y="3924300"/>
          <p14:tracePt t="83997" x="3994150" y="3848100"/>
          <p14:tracePt t="84014" x="3994150" y="3759200"/>
          <p14:tracePt t="84030" x="4025900" y="3670300"/>
          <p14:tracePt t="84047" x="4102100" y="3619500"/>
          <p14:tracePt t="84063" x="4197350" y="3600450"/>
          <p14:tracePt t="84080" x="4324350" y="3594100"/>
          <p14:tracePt t="84097" x="4451350" y="3594100"/>
          <p14:tracePt t="84113" x="4610100" y="3632200"/>
          <p14:tracePt t="84116" x="4660900" y="3663950"/>
          <p14:tracePt t="84130" x="4718050" y="3702050"/>
          <p14:tracePt t="84147" x="4819650" y="3879850"/>
          <p14:tracePt t="84164" x="4851400" y="4006850"/>
          <p14:tracePt t="84180" x="4806950" y="4114800"/>
          <p14:tracePt t="84197" x="4705350" y="4152900"/>
          <p14:tracePt t="84213" x="4584700" y="4159250"/>
          <p14:tracePt t="84230" x="4457700" y="4159250"/>
          <p14:tracePt t="84247" x="4330700" y="4140200"/>
          <p14:tracePt t="84263" x="4216400" y="4089400"/>
          <p14:tracePt t="84280" x="4121150" y="4006850"/>
          <p14:tracePt t="84296" x="4051300" y="3911600"/>
          <p14:tracePt t="84314" x="3981450" y="3771900"/>
          <p14:tracePt t="84330" x="3987800" y="3733800"/>
          <p14:tracePt t="84346" x="4070350" y="3683000"/>
          <p14:tracePt t="84363" x="4178300" y="3663950"/>
          <p14:tracePt t="84380" x="4305300" y="3657600"/>
          <p14:tracePt t="84396" x="4445000" y="3657600"/>
          <p14:tracePt t="84413" x="4552950" y="3676650"/>
          <p14:tracePt t="84430" x="4660900" y="3727450"/>
          <p14:tracePt t="84446" x="4724400" y="3797300"/>
          <p14:tracePt t="84463" x="4743450" y="3892550"/>
          <p14:tracePt t="84480" x="4730750" y="3956050"/>
          <p14:tracePt t="84497" x="4699000" y="4000500"/>
          <p14:tracePt t="84513" x="4648200" y="4013200"/>
          <p14:tracePt t="84530" x="4610100" y="4025900"/>
          <p14:tracePt t="84532" x="4584700" y="4032250"/>
          <p14:tracePt t="84547" x="4527550" y="4038600"/>
          <p14:tracePt t="84563" x="4489450" y="4038600"/>
          <p14:tracePt t="84580" x="4470400" y="4038600"/>
          <p14:tracePt t="84596" x="4457700" y="4038600"/>
          <p14:tracePt t="84613" x="4451350" y="4038600"/>
          <p14:tracePt t="85331" x="4457700" y="4038600"/>
          <p14:tracePt t="85339" x="4464050" y="4038600"/>
          <p14:tracePt t="85348" x="4470400" y="4038600"/>
          <p14:tracePt t="85363" x="4476750" y="4038600"/>
          <p14:tracePt t="85380" x="4476750" y="4044950"/>
          <p14:tracePt t="85396" x="4476750" y="4064000"/>
          <p14:tracePt t="85413" x="4476750" y="4114800"/>
          <p14:tracePt t="85430" x="4483100" y="4146550"/>
          <p14:tracePt t="85463" x="4483100" y="4159250"/>
          <p14:tracePt t="85480" x="4489450" y="4165600"/>
          <p14:tracePt t="85497" x="4489450" y="4171950"/>
          <p14:tracePt t="85514" x="4489450" y="4178300"/>
          <p14:tracePt t="85546" x="4489450" y="4171950"/>
          <p14:tracePt t="85563" x="4483100" y="4165600"/>
          <p14:tracePt t="85580" x="4483100" y="4159250"/>
          <p14:tracePt t="85596" x="4483100" y="4140200"/>
          <p14:tracePt t="85613" x="4483100" y="4127500"/>
          <p14:tracePt t="85630" x="4483100" y="4102100"/>
          <p14:tracePt t="85646" x="4483100" y="4076700"/>
          <p14:tracePt t="85663" x="4483100" y="4044950"/>
          <p14:tracePt t="85680" x="4483100" y="4032250"/>
          <p14:tracePt t="85697" x="4483100" y="4013200"/>
          <p14:tracePt t="85714" x="4489450" y="3994150"/>
          <p14:tracePt t="85716" x="4489450" y="3981450"/>
          <p14:tracePt t="85730" x="4489450" y="3975100"/>
          <p14:tracePt t="85747" x="4495800" y="3962400"/>
          <p14:tracePt t="85780" x="4502150" y="3962400"/>
          <p14:tracePt t="85796" x="4514850" y="3962400"/>
          <p14:tracePt t="85814" x="4540250" y="3956050"/>
          <p14:tracePt t="85830" x="4552950" y="3956050"/>
          <p14:tracePt t="85846" x="4572000" y="3956050"/>
          <p14:tracePt t="85863" x="4591050" y="3956050"/>
          <p14:tracePt t="85880" x="4610100" y="3968750"/>
          <p14:tracePt t="85896" x="4635500" y="4019550"/>
          <p14:tracePt t="85913" x="4648200" y="4076700"/>
          <p14:tracePt t="85930" x="4648200" y="4114800"/>
          <p14:tracePt t="85947" x="4597400" y="4159250"/>
          <p14:tracePt t="85963" x="4508500" y="4159250"/>
          <p14:tracePt t="85980" x="4419600" y="4159250"/>
          <p14:tracePt t="85997" x="4343400" y="4152900"/>
          <p14:tracePt t="86013" x="4267200" y="4108450"/>
          <p14:tracePt t="86030" x="4241800" y="4051300"/>
          <p14:tracePt t="86046" x="4235450" y="3981450"/>
          <p14:tracePt t="86063" x="4235450" y="3930650"/>
          <p14:tracePt t="86080" x="4292600" y="3917950"/>
          <p14:tracePt t="86097" x="4343400" y="3917950"/>
          <p14:tracePt t="86113" x="4413250" y="3956050"/>
          <p14:tracePt t="86114" x="4445000" y="3987800"/>
          <p14:tracePt t="86130" x="4464050" y="4025900"/>
          <p14:tracePt t="86147" x="4495800" y="4184650"/>
          <p14:tracePt t="86163" x="4457700" y="4343400"/>
          <p14:tracePt t="86180" x="4400550" y="4476750"/>
          <p14:tracePt t="86197" x="4349750" y="4559300"/>
          <p14:tracePt t="86214" x="4311650" y="4616450"/>
          <p14:tracePt t="86230" x="4241800" y="4635500"/>
          <p14:tracePt t="86246" x="4184650" y="4635500"/>
          <p14:tracePt t="86263" x="4127500" y="4629150"/>
          <p14:tracePt t="86280" x="4083050" y="4603750"/>
          <p14:tracePt t="86297" x="4038600" y="4572000"/>
          <p14:tracePt t="86315" x="4025900" y="4514850"/>
          <p14:tracePt t="86330" x="4025900" y="4464050"/>
          <p14:tracePt t="86347" x="4032250" y="4400550"/>
          <p14:tracePt t="86364" x="4070350" y="4362450"/>
          <p14:tracePt t="86380" x="4146550" y="4356100"/>
          <p14:tracePt t="86397" x="4248150" y="4356100"/>
          <p14:tracePt t="86414" x="4381500" y="4375150"/>
          <p14:tracePt t="86430" x="4546600" y="4432300"/>
          <p14:tracePt t="86446" x="4641850" y="4502150"/>
          <p14:tracePt t="86464" x="4679950" y="4578350"/>
          <p14:tracePt t="86480" x="4679950" y="4667250"/>
          <p14:tracePt t="86497" x="4622800" y="4737100"/>
          <p14:tracePt t="86513" x="4521200" y="4756150"/>
          <p14:tracePt t="86530" x="4413250" y="4756150"/>
          <p14:tracePt t="86532" x="4362450" y="4743450"/>
          <p14:tracePt t="86547" x="4248150" y="4705350"/>
          <p14:tracePt t="86563" x="4146550" y="4641850"/>
          <p14:tracePt t="86580" x="4114800" y="4578350"/>
          <p14:tracePt t="86597" x="4114800" y="4521200"/>
          <p14:tracePt t="86613" x="4165600" y="4470400"/>
          <p14:tracePt t="86630" x="4241800" y="4457700"/>
          <p14:tracePt t="86647" x="4324350" y="4457700"/>
          <p14:tracePt t="86663" x="4394200" y="4502150"/>
          <p14:tracePt t="86680" x="4445000" y="4559300"/>
          <p14:tracePt t="86697" x="4464050" y="4616450"/>
          <p14:tracePt t="86713" x="4464050" y="4660900"/>
          <p14:tracePt t="86730" x="4413250" y="4692650"/>
          <p14:tracePt t="86746" x="4356100" y="4724400"/>
          <p14:tracePt t="86763" x="4305300" y="4737100"/>
          <p14:tracePt t="86780" x="4273550" y="4749800"/>
          <p14:tracePt t="86796" x="4248150" y="4762500"/>
          <p14:tracePt t="86813" x="4235450" y="4775200"/>
          <p14:tracePt t="86830" x="4222750" y="4787900"/>
          <p14:tracePt t="86846" x="4216400" y="4806950"/>
          <p14:tracePt t="86863" x="4216400" y="4826000"/>
          <p14:tracePt t="86880" x="4210050" y="4838700"/>
          <p14:tracePt t="86896" x="4210050" y="4851400"/>
          <p14:tracePt t="86955" x="4203700" y="4851400"/>
        </p14:tracePtLst>
      </p14:laserTraceLst>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a:extLst>
              <a:ext uri="{FF2B5EF4-FFF2-40B4-BE49-F238E27FC236}">
                <a16:creationId xmlns:a16="http://schemas.microsoft.com/office/drawing/2014/main" id="{AD75B501-364B-42ED-A3E2-99471D924885}"/>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latin typeface="Times New Roman" panose="02020603050405020304" pitchFamily="18" charset="0"/>
              </a:rPr>
              <a:t>Lost acknowledgment (another case)</a:t>
            </a:r>
          </a:p>
        </p:txBody>
      </p:sp>
      <p:sp>
        <p:nvSpPr>
          <p:cNvPr id="506883" name="Rectangle 3">
            <a:extLst>
              <a:ext uri="{FF2B5EF4-FFF2-40B4-BE49-F238E27FC236}">
                <a16:creationId xmlns:a16="http://schemas.microsoft.com/office/drawing/2014/main" id="{0D60183C-4122-48D3-BCC7-2B92434E64D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4" name="Rectangle 4">
            <a:extLst>
              <a:ext uri="{FF2B5EF4-FFF2-40B4-BE49-F238E27FC236}">
                <a16:creationId xmlns:a16="http://schemas.microsoft.com/office/drawing/2014/main" id="{026B38FA-1635-4478-890C-2E65268D6D1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5" name="Rectangle 5">
            <a:extLst>
              <a:ext uri="{FF2B5EF4-FFF2-40B4-BE49-F238E27FC236}">
                <a16:creationId xmlns:a16="http://schemas.microsoft.com/office/drawing/2014/main" id="{294F133E-82E3-4DBB-B6A4-EF555759D65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6" name="Rectangle 6">
            <a:extLst>
              <a:ext uri="{FF2B5EF4-FFF2-40B4-BE49-F238E27FC236}">
                <a16:creationId xmlns:a16="http://schemas.microsoft.com/office/drawing/2014/main" id="{924390E2-4E60-4D7C-A086-C58233463B1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7" name="Rectangle 7">
            <a:extLst>
              <a:ext uri="{FF2B5EF4-FFF2-40B4-BE49-F238E27FC236}">
                <a16:creationId xmlns:a16="http://schemas.microsoft.com/office/drawing/2014/main" id="{8FBC9D2F-FEDC-4BEA-8A5A-273AFB7D900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8" name="Rectangle 8">
            <a:extLst>
              <a:ext uri="{FF2B5EF4-FFF2-40B4-BE49-F238E27FC236}">
                <a16:creationId xmlns:a16="http://schemas.microsoft.com/office/drawing/2014/main" id="{4B5D0D3F-E1C5-4469-8DF0-7258F54AA1E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sp>
        <p:nvSpPr>
          <p:cNvPr id="506889" name="Rectangle 9">
            <a:extLst>
              <a:ext uri="{FF2B5EF4-FFF2-40B4-BE49-F238E27FC236}">
                <a16:creationId xmlns:a16="http://schemas.microsoft.com/office/drawing/2014/main" id="{C87BABF5-0E2B-4E83-A99E-EAF6AEECAB4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ko-KR" sz="2400" b="0"/>
          </a:p>
        </p:txBody>
      </p:sp>
      <p:pic>
        <p:nvPicPr>
          <p:cNvPr id="2" name="그림 1">
            <a:extLst>
              <a:ext uri="{FF2B5EF4-FFF2-40B4-BE49-F238E27FC236}">
                <a16:creationId xmlns:a16="http://schemas.microsoft.com/office/drawing/2014/main" id="{724B5989-DE10-4E6C-A544-C29B4AB3DA2D}"/>
              </a:ext>
            </a:extLst>
          </p:cNvPr>
          <p:cNvPicPr>
            <a:picLocks noChangeAspect="1"/>
          </p:cNvPicPr>
          <p:nvPr/>
        </p:nvPicPr>
        <p:blipFill>
          <a:blip r:embed="rId2"/>
          <a:stretch>
            <a:fillRect/>
          </a:stretch>
        </p:blipFill>
        <p:spPr>
          <a:xfrm>
            <a:off x="685931" y="1069975"/>
            <a:ext cx="7686675" cy="4810125"/>
          </a:xfrm>
          <a:prstGeom prst="rect">
            <a:avLst/>
          </a:prstGeom>
        </p:spPr>
      </p:pic>
    </p:spTree>
    <p:extLst>
      <p:ext uri="{BB962C8B-B14F-4D97-AF65-F5344CB8AC3E}">
        <p14:creationId xmlns:p14="http://schemas.microsoft.com/office/powerpoint/2010/main" val="2171801368"/>
      </p:ext>
    </p:extLst>
  </p:cSld>
  <p:clrMapOvr>
    <a:masterClrMapping/>
  </p:clrMapOvr>
  <mc:AlternateContent xmlns:mc="http://schemas.openxmlformats.org/markup-compatibility/2006" xmlns:p14="http://schemas.microsoft.com/office/powerpoint/2010/main">
    <mc:Choice Requires="p14">
      <p:transition spd="slow" p14:dur="2000" advTm="132607"/>
    </mc:Choice>
    <mc:Fallback xmlns="">
      <p:transition spd="slow" advTm="132607"/>
    </mc:Fallback>
  </mc:AlternateContent>
  <p:extLst>
    <p:ext uri="{3A86A75C-4F4B-4683-9AE1-C65F6400EC91}">
      <p14:laserTraceLst xmlns:p14="http://schemas.microsoft.com/office/powerpoint/2010/main">
        <p14:tracePtLst>
          <p14:tracePt t="299" x="1892300" y="1962150"/>
          <p14:tracePt t="313" x="1892300" y="1943100"/>
          <p14:tracePt t="346" x="1892300" y="1797050"/>
          <p14:tracePt t="363" x="1873250" y="1733550"/>
          <p14:tracePt t="380" x="1854200" y="1663700"/>
          <p14:tracePt t="397" x="1828800" y="1587500"/>
          <p14:tracePt t="413" x="1822450" y="1479550"/>
          <p14:tracePt t="430" x="1816100" y="1384300"/>
          <p14:tracePt t="447" x="1816100" y="1327150"/>
          <p14:tracePt t="463" x="1816100" y="1295400"/>
          <p14:tracePt t="480" x="1816100" y="1276350"/>
          <p14:tracePt t="496" x="1816100" y="1250950"/>
          <p14:tracePt t="514" x="1809750" y="1244600"/>
          <p14:tracePt t="530" x="1809750" y="1238250"/>
          <p14:tracePt t="546" x="1809750" y="1225550"/>
          <p14:tracePt t="563" x="1816100" y="1200150"/>
          <p14:tracePt t="580" x="1822450" y="1181100"/>
          <p14:tracePt t="596" x="1822450" y="1143000"/>
          <p14:tracePt t="613" x="1822450" y="1117600"/>
          <p14:tracePt t="630" x="1822450" y="1092200"/>
          <p14:tracePt t="647" x="1822450" y="1060450"/>
          <p14:tracePt t="663" x="1822450" y="1022350"/>
          <p14:tracePt t="680" x="1822450" y="965200"/>
          <p14:tracePt t="696" x="1822450" y="927100"/>
          <p14:tracePt t="713" x="1822450" y="889000"/>
          <p14:tracePt t="714" x="1822450" y="876300"/>
          <p14:tracePt t="730" x="1822450" y="869950"/>
          <p14:tracePt t="746" x="1816100" y="825500"/>
          <p14:tracePt t="763" x="1797050" y="787400"/>
          <p14:tracePt t="780" x="1778000" y="742950"/>
          <p14:tracePt t="796" x="1746250" y="704850"/>
          <p14:tracePt t="813" x="1714500" y="679450"/>
          <p14:tracePt t="830" x="1676400" y="660400"/>
          <p14:tracePt t="846" x="1638300" y="635000"/>
          <p14:tracePt t="863" x="1600200" y="609600"/>
          <p14:tracePt t="881" x="1581150" y="596900"/>
          <p14:tracePt t="897" x="1555750" y="584200"/>
          <p14:tracePt t="914" x="1530350" y="584200"/>
          <p14:tracePt t="916" x="1524000" y="584200"/>
          <p14:tracePt t="932" x="1492250" y="584200"/>
          <p14:tracePt t="947" x="1473200" y="584200"/>
          <p14:tracePt t="1194" x="1466850" y="584200"/>
          <p14:tracePt t="1210" x="1460500" y="584200"/>
          <p14:tracePt t="1218" x="1454150" y="584200"/>
          <p14:tracePt t="1227" x="1447800" y="584200"/>
          <p14:tracePt t="1242" x="1441450" y="584200"/>
          <p14:tracePt t="1266" x="1435100" y="584200"/>
          <p14:tracePt t="1282" x="1428750" y="584200"/>
          <p14:tracePt t="1291" x="1422400" y="584200"/>
          <p14:tracePt t="1298" x="1416050" y="584200"/>
          <p14:tracePt t="1313" x="1409700" y="584200"/>
          <p14:tracePt t="1330" x="1390650" y="584200"/>
          <p14:tracePt t="1394" x="1384300" y="584200"/>
          <p14:tracePt t="1403" x="1377950" y="584200"/>
          <p14:tracePt t="1413" x="1365250" y="584200"/>
          <p14:tracePt t="1430" x="1327150" y="558800"/>
          <p14:tracePt t="1446" x="1301750" y="546100"/>
          <p14:tracePt t="1463" x="1282700" y="539750"/>
          <p14:tracePt t="1480" x="1250950" y="527050"/>
          <p14:tracePt t="1496" x="1219200" y="508000"/>
          <p14:tracePt t="1514" x="1174750" y="495300"/>
          <p14:tracePt t="1530" x="1162050" y="495300"/>
          <p14:tracePt t="1546" x="1162050" y="488950"/>
          <p14:tracePt t="1580" x="1155700" y="488950"/>
          <p14:tracePt t="1597" x="1149350" y="482600"/>
          <p14:tracePt t="1613" x="1136650" y="463550"/>
          <p14:tracePt t="1630" x="1130300" y="450850"/>
          <p14:tracePt t="1647" x="1117600" y="431800"/>
          <p14:tracePt t="1663" x="1104900" y="412750"/>
          <p14:tracePt t="1680" x="1098550" y="406400"/>
          <p14:tracePt t="1922" x="1104900" y="406400"/>
          <p14:tracePt t="2170" x="1111250" y="406400"/>
          <p14:tracePt t="2187" x="1117600" y="406400"/>
          <p14:tracePt t="2195" x="1123950" y="406400"/>
          <p14:tracePt t="2202" x="1130300" y="406400"/>
          <p14:tracePt t="2213" x="1149350" y="406400"/>
          <p14:tracePt t="2230" x="1174750" y="406400"/>
          <p14:tracePt t="2246" x="1225550" y="406400"/>
          <p14:tracePt t="2263" x="1282700" y="406400"/>
          <p14:tracePt t="2280" x="1346200" y="406400"/>
          <p14:tracePt t="2297" x="1409700" y="406400"/>
          <p14:tracePt t="2313" x="1479550" y="406400"/>
          <p14:tracePt t="2315" x="1524000" y="406400"/>
          <p14:tracePt t="2330" x="1612900" y="406400"/>
          <p14:tracePt t="2346" x="1701800" y="406400"/>
          <p14:tracePt t="2363" x="1797050" y="419100"/>
          <p14:tracePt t="2380" x="1905000" y="419100"/>
          <p14:tracePt t="2396" x="2012950" y="419100"/>
          <p14:tracePt t="2413" x="2120900" y="419100"/>
          <p14:tracePt t="2430" x="2222500" y="419100"/>
          <p14:tracePt t="2447" x="2311400" y="419100"/>
          <p14:tracePt t="2463" x="2393950" y="419100"/>
          <p14:tracePt t="2480" x="2463800" y="419100"/>
          <p14:tracePt t="2497" x="2520950" y="419100"/>
          <p14:tracePt t="2513" x="2584450" y="419100"/>
          <p14:tracePt t="2515" x="2616200" y="419100"/>
          <p14:tracePt t="2530" x="2679700" y="419100"/>
          <p14:tracePt t="2546" x="2724150" y="419100"/>
          <p14:tracePt t="2563" x="2755900" y="419100"/>
          <p14:tracePt t="2580" x="2787650" y="419100"/>
          <p14:tracePt t="2596" x="2819400" y="419100"/>
          <p14:tracePt t="2613" x="2870200" y="419100"/>
          <p14:tracePt t="2630" x="2921000" y="419100"/>
          <p14:tracePt t="2647" x="2959100" y="419100"/>
          <p14:tracePt t="2663" x="2990850" y="419100"/>
          <p14:tracePt t="2680" x="3009900" y="419100"/>
          <p14:tracePt t="2696" x="3016250" y="419100"/>
          <p14:tracePt t="2713" x="3035300" y="412750"/>
          <p14:tracePt t="2730" x="3035300" y="406400"/>
          <p14:tracePt t="2746" x="3009900" y="406400"/>
          <p14:tracePt t="2962" x="3016250" y="393700"/>
          <p14:tracePt t="2970" x="3022600" y="387350"/>
          <p14:tracePt t="2980" x="3028950" y="381000"/>
          <p14:tracePt t="2996" x="3035300" y="374650"/>
          <p14:tracePt t="3013" x="3035300" y="368300"/>
          <p14:tracePt t="3030" x="3041650" y="368300"/>
          <p14:tracePt t="3047" x="3060700" y="368300"/>
          <p14:tracePt t="3063" x="3086100" y="368300"/>
          <p14:tracePt t="3080" x="3111500" y="368300"/>
          <p14:tracePt t="3096" x="3130550" y="368300"/>
          <p14:tracePt t="3099" x="3143250" y="368300"/>
          <p14:tracePt t="3115" x="3162300" y="368300"/>
          <p14:tracePt t="3130" x="3181350" y="368300"/>
          <p14:tracePt t="3147" x="3200400" y="368300"/>
          <p14:tracePt t="3163" x="3213100" y="368300"/>
          <p14:tracePt t="3219" x="3213100" y="374650"/>
          <p14:tracePt t="3243" x="3219450" y="374650"/>
          <p14:tracePt t="3506" x="3219450" y="381000"/>
          <p14:tracePt t="3515" x="3219450" y="387350"/>
          <p14:tracePt t="3523" x="3244850" y="393700"/>
          <p14:tracePt t="3531" x="3282950" y="393700"/>
          <p14:tracePt t="3546" x="3359150" y="412750"/>
          <p14:tracePt t="3563" x="3460750" y="444500"/>
          <p14:tracePt t="3580" x="3549650" y="469900"/>
          <p14:tracePt t="3596" x="3651250" y="501650"/>
          <p14:tracePt t="3613" x="3740150" y="520700"/>
          <p14:tracePt t="3630" x="3835400" y="539750"/>
          <p14:tracePt t="3646" x="3924300" y="546100"/>
          <p14:tracePt t="3663" x="4000500" y="565150"/>
          <p14:tracePt t="3680" x="4051300" y="565150"/>
          <p14:tracePt t="3697" x="4076700" y="565150"/>
          <p14:tracePt t="3713" x="4089400" y="565150"/>
          <p14:tracePt t="3715" x="4095750" y="565150"/>
          <p14:tracePt t="3955" x="4089400" y="565150"/>
          <p14:tracePt t="3963" x="4083050" y="565150"/>
          <p14:tracePt t="3970" x="4076700" y="565150"/>
          <p14:tracePt t="3979" x="4070350" y="565150"/>
          <p14:tracePt t="3996" x="4057650" y="565150"/>
          <p14:tracePt t="4013" x="4044950" y="565150"/>
          <p14:tracePt t="4030" x="4038600" y="565150"/>
          <p14:tracePt t="4067" x="4032250" y="565150"/>
          <p14:tracePt t="4370" x="4006850" y="565150"/>
          <p14:tracePt t="4379" x="3987800" y="584200"/>
          <p14:tracePt t="4386" x="3962400" y="596900"/>
          <p14:tracePt t="4396" x="3949700" y="615950"/>
          <p14:tracePt t="4413" x="3924300" y="647700"/>
          <p14:tracePt t="4430" x="3879850" y="685800"/>
          <p14:tracePt t="4447" x="3797300" y="730250"/>
          <p14:tracePt t="4463" x="3683000" y="812800"/>
          <p14:tracePt t="4480" x="3562350" y="920750"/>
          <p14:tracePt t="4497" x="3429000" y="1041400"/>
          <p14:tracePt t="4513" x="3327400" y="1174750"/>
          <p14:tracePt t="4515" x="3263900" y="1244600"/>
          <p14:tracePt t="4530" x="3206750" y="1314450"/>
          <p14:tracePt t="4547" x="3048000" y="1543050"/>
          <p14:tracePt t="4563" x="2940050" y="1663700"/>
          <p14:tracePt t="4580" x="2844800" y="1746250"/>
          <p14:tracePt t="4597" x="2762250" y="1797050"/>
          <p14:tracePt t="4613" x="2686050" y="1847850"/>
          <p14:tracePt t="4630" x="2616200" y="1917700"/>
          <p14:tracePt t="4646" x="2565400" y="1993900"/>
          <p14:tracePt t="4663" x="2520950" y="2057400"/>
          <p14:tracePt t="4680" x="2470150" y="2095500"/>
          <p14:tracePt t="4696" x="2413000" y="2127250"/>
          <p14:tracePt t="4713" x="2355850" y="2165350"/>
          <p14:tracePt t="4714" x="2336800" y="2190750"/>
          <p14:tracePt t="4730" x="2286000" y="2228850"/>
          <p14:tracePt t="4747" x="2266950" y="2279650"/>
          <p14:tracePt t="4763" x="2254250" y="2324100"/>
          <p14:tracePt t="4780" x="2254250" y="2349500"/>
          <p14:tracePt t="4796" x="2273300" y="2368550"/>
          <p14:tracePt t="4813" x="2286000" y="2393950"/>
          <p14:tracePt t="4830" x="2286000" y="2425700"/>
          <p14:tracePt t="4846" x="2286000" y="2457450"/>
          <p14:tracePt t="4863" x="2292350" y="2495550"/>
          <p14:tracePt t="4880" x="2317750" y="2533650"/>
          <p14:tracePt t="4896" x="2330450" y="2552700"/>
          <p14:tracePt t="4913" x="2343150" y="2565400"/>
          <p14:tracePt t="4930" x="2349500" y="2565400"/>
          <p14:tracePt t="4946" x="2368550" y="2565400"/>
          <p14:tracePt t="4963" x="2400300" y="2565400"/>
          <p14:tracePt t="4980" x="2419350" y="2540000"/>
          <p14:tracePt t="4996" x="2432050" y="2495550"/>
          <p14:tracePt t="5013" x="2425700" y="2400300"/>
          <p14:tracePt t="5030" x="2432050" y="2393950"/>
          <p14:tracePt t="5170" x="2444750" y="2393950"/>
          <p14:tracePt t="5179" x="2470150" y="2393950"/>
          <p14:tracePt t="5196" x="2501900" y="2393950"/>
          <p14:tracePt t="5213" x="2533650" y="2393950"/>
          <p14:tracePt t="5230" x="2540000" y="2400300"/>
          <p14:tracePt t="5246" x="2552700" y="2419350"/>
          <p14:tracePt t="5263" x="2565400" y="2451100"/>
          <p14:tracePt t="5280" x="2571750" y="2470150"/>
          <p14:tracePt t="5297" x="2578100" y="2489200"/>
          <p14:tracePt t="5313" x="2590800" y="2514600"/>
          <p14:tracePt t="5315" x="2597150" y="2540000"/>
          <p14:tracePt t="5330" x="2609850" y="2590800"/>
          <p14:tracePt t="5347" x="2635250" y="2654300"/>
          <p14:tracePt t="5363" x="2679700" y="2711450"/>
          <p14:tracePt t="5380" x="2717800" y="2755900"/>
          <p14:tracePt t="5396" x="2736850" y="2794000"/>
          <p14:tracePt t="5413" x="2743200" y="2819400"/>
          <p14:tracePt t="5430" x="2743200" y="2857500"/>
          <p14:tracePt t="5447" x="2743200" y="2901950"/>
          <p14:tracePt t="5463" x="2730500" y="2940050"/>
          <p14:tracePt t="5480" x="2724150" y="2959100"/>
          <p14:tracePt t="5496" x="2724150" y="2965450"/>
          <p14:tracePt t="5539" x="2717800" y="2959100"/>
          <p14:tracePt t="5547" x="2711450" y="2946400"/>
          <p14:tracePt t="5563" x="2686050" y="2921000"/>
          <p14:tracePt t="5580" x="2628900" y="2882900"/>
          <p14:tracePt t="5596" x="2559050" y="2825750"/>
          <p14:tracePt t="5613" x="2495550" y="2787650"/>
          <p14:tracePt t="5632" x="2457450" y="2755900"/>
          <p14:tracePt t="5778" x="2457450" y="2768600"/>
          <p14:tracePt t="5794" x="2451100" y="2768600"/>
          <p14:tracePt t="5803" x="2444750" y="2768600"/>
          <p14:tracePt t="5819" x="2438400" y="2762250"/>
          <p14:tracePt t="5830" x="2432050" y="2755900"/>
          <p14:tracePt t="5863" x="2438400" y="2755900"/>
          <p14:tracePt t="5880" x="2463800" y="2755900"/>
          <p14:tracePt t="5896" x="2495550" y="2755900"/>
          <p14:tracePt t="5913" x="2520950" y="2755900"/>
          <p14:tracePt t="5930" x="2546350" y="2736850"/>
          <p14:tracePt t="5946" x="2552700" y="2724150"/>
          <p14:tracePt t="5963" x="2552700" y="2717800"/>
          <p14:tracePt t="6154" x="2552700" y="2711450"/>
          <p14:tracePt t="6331" x="2552700" y="2705100"/>
          <p14:tracePt t="6338" x="2552700" y="2698750"/>
          <p14:tracePt t="6347" x="2552700" y="2692400"/>
          <p14:tracePt t="6363" x="2552700" y="2679700"/>
          <p14:tracePt t="6380" x="2546350" y="2673350"/>
          <p14:tracePt t="6397" x="2546350" y="2660650"/>
          <p14:tracePt t="6413" x="2546350" y="2654300"/>
          <p14:tracePt t="6430" x="2546350" y="2647950"/>
          <p14:tracePt t="6463" x="2552700" y="2641600"/>
          <p14:tracePt t="6480" x="2552700" y="2628900"/>
          <p14:tracePt t="6497" x="2559050" y="2622550"/>
          <p14:tracePt t="6530" x="2565400" y="2622550"/>
          <p14:tracePt t="6546" x="2584450" y="2622550"/>
          <p14:tracePt t="6563" x="2597150" y="2616200"/>
          <p14:tracePt t="6658" x="2603500" y="2616200"/>
          <p14:tracePt t="6682" x="2603500" y="2609850"/>
          <p14:tracePt t="6738" x="2603500" y="2616200"/>
          <p14:tracePt t="6747" x="2603500" y="2622550"/>
          <p14:tracePt t="6763" x="2603500" y="2647950"/>
          <p14:tracePt t="6780" x="2603500" y="2686050"/>
          <p14:tracePt t="6796" x="2609850" y="2730500"/>
          <p14:tracePt t="6813" x="2628900" y="2768600"/>
          <p14:tracePt t="6830" x="2635250" y="2781300"/>
          <p14:tracePt t="6846" x="2635250" y="2800350"/>
          <p14:tracePt t="6864" x="2635250" y="2819400"/>
          <p14:tracePt t="6881" x="2616200" y="2832100"/>
          <p14:tracePt t="6897" x="2603500" y="2844800"/>
          <p14:tracePt t="6899" x="2597150" y="2844800"/>
          <p14:tracePt t="6913" x="2590800" y="2844800"/>
          <p14:tracePt t="6930" x="2578100" y="2844800"/>
          <p14:tracePt t="6946" x="2559050" y="2844800"/>
          <p14:tracePt t="6963" x="2527300" y="2844800"/>
          <p14:tracePt t="6980" x="2489200" y="2844800"/>
          <p14:tracePt t="6996" x="2457450" y="2844800"/>
          <p14:tracePt t="7013" x="2438400" y="2825750"/>
          <p14:tracePt t="7030" x="2419350" y="2813050"/>
          <p14:tracePt t="7046" x="2406650" y="2794000"/>
          <p14:tracePt t="7064" x="2393950" y="2774950"/>
          <p14:tracePt t="7080" x="2381250" y="2762250"/>
          <p14:tracePt t="7097" x="2374900" y="2749550"/>
          <p14:tracePt t="7113" x="2368550" y="2743200"/>
          <p14:tracePt t="7115" x="2368550" y="2736850"/>
          <p14:tracePt t="7130" x="2368550" y="2730500"/>
          <p14:tracePt t="7164" x="2374900" y="2717800"/>
          <p14:tracePt t="7180" x="2374900" y="2698750"/>
          <p14:tracePt t="7196" x="2381250" y="2667000"/>
          <p14:tracePt t="7213" x="2381250" y="2654300"/>
          <p14:tracePt t="7230" x="2387600" y="2654300"/>
          <p14:tracePt t="7386" x="2387600" y="2647950"/>
          <p14:tracePt t="7402" x="2387600" y="2641600"/>
          <p14:tracePt t="7419" x="2387600" y="2635250"/>
          <p14:tracePt t="7427" x="2393950" y="2635250"/>
          <p14:tracePt t="7434" x="2393950" y="2628900"/>
          <p14:tracePt t="7446" x="2393950" y="2616200"/>
          <p14:tracePt t="7463" x="2419350" y="2603500"/>
          <p14:tracePt t="7480" x="2438400" y="2603500"/>
          <p14:tracePt t="7496" x="2457450" y="2597150"/>
          <p14:tracePt t="7514" x="2482850" y="2584450"/>
          <p14:tracePt t="7530" x="2501900" y="2578100"/>
          <p14:tracePt t="7547" x="2533650" y="2571750"/>
          <p14:tracePt t="7563" x="2565400" y="2565400"/>
          <p14:tracePt t="7580" x="2584450" y="2559050"/>
          <p14:tracePt t="7596" x="2603500" y="2552700"/>
          <p14:tracePt t="7614" x="2616200" y="2546350"/>
          <p14:tracePt t="7630" x="2635250" y="2540000"/>
          <p14:tracePt t="7647" x="2647950" y="2533650"/>
          <p14:tracePt t="7664" x="2660650" y="2527300"/>
          <p14:tracePt t="7680" x="2673350" y="2520950"/>
          <p14:tracePt t="7697" x="2692400" y="2520950"/>
          <p14:tracePt t="7713" x="2736850" y="2520950"/>
          <p14:tracePt t="7714" x="2755900" y="2520950"/>
          <p14:tracePt t="7730" x="2806700" y="2520950"/>
          <p14:tracePt t="7746" x="2863850" y="2514600"/>
          <p14:tracePt t="7763" x="2914650" y="2514600"/>
          <p14:tracePt t="7780" x="2959100" y="2508250"/>
          <p14:tracePt t="7797" x="3016250" y="2495550"/>
          <p14:tracePt t="7813" x="3073400" y="2495550"/>
          <p14:tracePt t="7830" x="3130550" y="2495550"/>
          <p14:tracePt t="7846" x="3181350" y="2495550"/>
          <p14:tracePt t="7863" x="3238500" y="2495550"/>
          <p14:tracePt t="7880" x="3295650" y="2495550"/>
          <p14:tracePt t="7897" x="3352800" y="2495550"/>
          <p14:tracePt t="7913" x="3409950" y="2495550"/>
          <p14:tracePt t="7915" x="3441700" y="2495550"/>
          <p14:tracePt t="7930" x="3511550" y="2495550"/>
          <p14:tracePt t="7946" x="3581400" y="2495550"/>
          <p14:tracePt t="7963" x="3638550" y="2495550"/>
          <p14:tracePt t="7980" x="3695700" y="2514600"/>
          <p14:tracePt t="7996" x="3759200" y="2540000"/>
          <p14:tracePt t="8013" x="3822700" y="2578100"/>
          <p14:tracePt t="8030" x="3898900" y="2616200"/>
          <p14:tracePt t="8046" x="3962400" y="2667000"/>
          <p14:tracePt t="8063" x="4025900" y="2711450"/>
          <p14:tracePt t="8080" x="4083050" y="2749550"/>
          <p14:tracePt t="8096" x="4121150" y="2774950"/>
          <p14:tracePt t="8100" x="4127500" y="2781300"/>
          <p14:tracePt t="8113" x="4140200" y="2787650"/>
          <p14:tracePt t="8130" x="4152900" y="2806700"/>
          <p14:tracePt t="8146" x="4152900" y="2825750"/>
          <p14:tracePt t="8163" x="4152900" y="2838450"/>
          <p14:tracePt t="8180" x="4152900" y="2857500"/>
          <p14:tracePt t="8196" x="4152900" y="2863850"/>
          <p14:tracePt t="8213" x="4146550" y="2870200"/>
          <p14:tracePt t="8246" x="4133850" y="2870200"/>
          <p14:tracePt t="8263" x="4108450" y="2876550"/>
          <p14:tracePt t="8280" x="4057650" y="2882900"/>
          <p14:tracePt t="8297" x="3994150" y="2882900"/>
          <p14:tracePt t="8314" x="3860800" y="2882900"/>
          <p14:tracePt t="8330" x="3759200" y="2882900"/>
          <p14:tracePt t="8346" x="3632200" y="2882900"/>
          <p14:tracePt t="8363" x="3511550" y="2882900"/>
          <p14:tracePt t="8380" x="3397250" y="2889250"/>
          <p14:tracePt t="8396" x="3302000" y="2895600"/>
          <p14:tracePt t="8413" x="3219450" y="2895600"/>
          <p14:tracePt t="8430" x="3162300" y="2895600"/>
          <p14:tracePt t="8447" x="3117850" y="2895600"/>
          <p14:tracePt t="8463" x="3086100" y="2895600"/>
          <p14:tracePt t="8480" x="3060700" y="2895600"/>
          <p14:tracePt t="8513" x="3054350" y="2895600"/>
          <p14:tracePt t="8530" x="3028950" y="2895600"/>
          <p14:tracePt t="8546" x="2997200" y="2889250"/>
          <p14:tracePt t="8563" x="2978150" y="2889250"/>
          <p14:tracePt t="8580" x="2952750" y="2889250"/>
          <p14:tracePt t="8596" x="2933700" y="2882900"/>
          <p14:tracePt t="8613" x="2901950" y="2876550"/>
          <p14:tracePt t="8630" x="2870200" y="2863850"/>
          <p14:tracePt t="8646" x="2844800" y="2863850"/>
          <p14:tracePt t="8663" x="2825750" y="2857500"/>
          <p14:tracePt t="8680" x="2800350" y="2851150"/>
          <p14:tracePt t="8696" x="2787650" y="2838450"/>
          <p14:tracePt t="8714" x="2781300" y="2825750"/>
          <p14:tracePt t="8730" x="2762250" y="2819400"/>
          <p14:tracePt t="8746" x="2749550" y="2813050"/>
          <p14:tracePt t="8763" x="2724150" y="2800350"/>
          <p14:tracePt t="8780" x="2698750" y="2787650"/>
          <p14:tracePt t="8796" x="2679700" y="2781300"/>
          <p14:tracePt t="8813" x="2673350" y="2768600"/>
          <p14:tracePt t="8830" x="2660650" y="2762250"/>
          <p14:tracePt t="8846" x="2660650" y="2749550"/>
          <p14:tracePt t="8863" x="2654300" y="2736850"/>
          <p14:tracePt t="8880" x="2647950" y="2717800"/>
          <p14:tracePt t="8896" x="2647950" y="2698750"/>
          <p14:tracePt t="8913" x="2647950" y="2686050"/>
          <p14:tracePt t="8930" x="2673350" y="2667000"/>
          <p14:tracePt t="8947" x="2698750" y="2654300"/>
          <p14:tracePt t="8963" x="2730500" y="2647950"/>
          <p14:tracePt t="8980" x="2762250" y="2628900"/>
          <p14:tracePt t="8996" x="2806700" y="2616200"/>
          <p14:tracePt t="9013" x="2851150" y="2603500"/>
          <p14:tracePt t="9030" x="2870200" y="2597150"/>
          <p14:tracePt t="9047" x="2889250" y="2590800"/>
          <p14:tracePt t="9063" x="2895600" y="2584450"/>
          <p14:tracePt t="9080" x="2908300" y="2584450"/>
          <p14:tracePt t="9096" x="2921000" y="2584450"/>
          <p14:tracePt t="9114" x="2940050" y="2584450"/>
          <p14:tracePt t="9130" x="2959100" y="2584450"/>
          <p14:tracePt t="9147" x="2978150" y="2584450"/>
          <p14:tracePt t="9163" x="3016250" y="2584450"/>
          <p14:tracePt t="9180" x="3041650" y="2584450"/>
          <p14:tracePt t="9196" x="3054350" y="2584450"/>
          <p14:tracePt t="9251" x="3048000" y="2584450"/>
          <p14:tracePt t="9259" x="3048000" y="2590800"/>
          <p14:tracePt t="9266" x="3048000" y="2597150"/>
          <p14:tracePt t="9280" x="3048000" y="2603500"/>
          <p14:tracePt t="9296" x="3048000" y="2622550"/>
          <p14:tracePt t="9314" x="3048000" y="2654300"/>
          <p14:tracePt t="9330" x="3054350" y="2660650"/>
          <p14:tracePt t="9426" x="3060700" y="2654300"/>
          <p14:tracePt t="9434" x="3073400" y="2647950"/>
          <p14:tracePt t="9443" x="3098800" y="2641600"/>
          <p14:tracePt t="9450" x="3124200" y="2628900"/>
          <p14:tracePt t="9463" x="3149600" y="2622550"/>
          <p14:tracePt t="9480" x="3213100" y="2603500"/>
          <p14:tracePt t="9496" x="3270250" y="2578100"/>
          <p14:tracePt t="9513" x="3333750" y="2571750"/>
          <p14:tracePt t="9530" x="3371850" y="2571750"/>
          <p14:tracePt t="9532" x="3384550" y="2571750"/>
          <p14:tracePt t="9546" x="3403600" y="2571750"/>
          <p14:tracePt t="9563" x="3416300" y="2571750"/>
          <p14:tracePt t="9580" x="3429000" y="2571750"/>
          <p14:tracePt t="9596" x="3435350" y="2571750"/>
          <p14:tracePt t="9613" x="3441700" y="2571750"/>
          <p14:tracePt t="9647" x="3448050" y="2571750"/>
          <p14:tracePt t="9664" x="3454400" y="2571750"/>
          <p14:tracePt t="9680" x="3486150" y="2590800"/>
          <p14:tracePt t="9697" x="3517900" y="2609850"/>
          <p14:tracePt t="9714" x="3562350" y="2641600"/>
          <p14:tracePt t="9730" x="3587750" y="2654300"/>
          <p14:tracePt t="9746" x="3594100" y="2654300"/>
          <p14:tracePt t="9843" x="3587750" y="2654300"/>
          <p14:tracePt t="9850" x="3575050" y="2660650"/>
          <p14:tracePt t="9859" x="3543300" y="2667000"/>
          <p14:tracePt t="9866" x="3524250" y="2679700"/>
          <p14:tracePt t="9880" x="3492500" y="2686050"/>
          <p14:tracePt t="9896" x="3422650" y="2705100"/>
          <p14:tracePt t="9913" x="3346450" y="2736850"/>
          <p14:tracePt t="9915" x="3308350" y="2749550"/>
          <p14:tracePt t="9930" x="3238500" y="2768600"/>
          <p14:tracePt t="9946" x="3168650" y="2794000"/>
          <p14:tracePt t="9963" x="3079750" y="2819400"/>
          <p14:tracePt t="9980" x="2997200" y="2851150"/>
          <p14:tracePt t="9997" x="2940050" y="2870200"/>
          <p14:tracePt t="10013" x="2914650" y="2882900"/>
          <p14:tracePt t="10030" x="2908300" y="2882900"/>
          <p14:tracePt t="10063" x="2901950" y="2882900"/>
          <p14:tracePt t="10116" x="2901950" y="2876550"/>
          <p14:tracePt t="10131" x="2895600" y="2870200"/>
          <p14:tracePt t="10146" x="2889250" y="2851150"/>
          <p14:tracePt t="10163" x="2876550" y="2838450"/>
          <p14:tracePt t="10180" x="2857500" y="2819400"/>
          <p14:tracePt t="10196" x="2838450" y="2800350"/>
          <p14:tracePt t="10213" x="2806700" y="2781300"/>
          <p14:tracePt t="10230" x="2781300" y="2768600"/>
          <p14:tracePt t="10246" x="2755900" y="2768600"/>
          <p14:tracePt t="10263" x="2736850" y="2762250"/>
          <p14:tracePt t="10280" x="2711450" y="2755900"/>
          <p14:tracePt t="10296" x="2692400" y="2755900"/>
          <p14:tracePt t="10313" x="2667000" y="2749550"/>
          <p14:tracePt t="10330" x="2647950" y="2736850"/>
          <p14:tracePt t="10346" x="2635250" y="2736850"/>
          <p14:tracePt t="10363" x="2628900" y="2730500"/>
          <p14:tracePt t="10403" x="2628900" y="2717800"/>
          <p14:tracePt t="10413" x="2628900" y="2705100"/>
          <p14:tracePt t="10430" x="2628900" y="2692400"/>
          <p14:tracePt t="10446" x="2641600" y="2667000"/>
          <p14:tracePt t="10463" x="2667000" y="2654300"/>
          <p14:tracePt t="10480" x="2705100" y="2635250"/>
          <p14:tracePt t="10496" x="2774950" y="2622550"/>
          <p14:tracePt t="10514" x="2946400" y="2622550"/>
          <p14:tracePt t="10530" x="3111500" y="2622550"/>
          <p14:tracePt t="10546" x="3270250" y="2622550"/>
          <p14:tracePt t="10563" x="3416300" y="2622550"/>
          <p14:tracePt t="10580" x="3524250" y="2622550"/>
          <p14:tracePt t="10596" x="3613150" y="2654300"/>
          <p14:tracePt t="10613" x="3644900" y="2667000"/>
          <p14:tracePt t="10630" x="3651250" y="2692400"/>
          <p14:tracePt t="10647" x="3644900" y="2724150"/>
          <p14:tracePt t="10663" x="3536950" y="2794000"/>
          <p14:tracePt t="10680" x="3409950" y="2876550"/>
          <p14:tracePt t="10697" x="3270250" y="2952750"/>
          <p14:tracePt t="10714" x="3092450" y="3003550"/>
          <p14:tracePt t="10730" x="3009900" y="3009900"/>
          <p14:tracePt t="10747" x="2921000" y="3009900"/>
          <p14:tracePt t="10763" x="2825750" y="3009900"/>
          <p14:tracePt t="10780" x="2749550" y="3009900"/>
          <p14:tracePt t="10797" x="2698750" y="3009900"/>
          <p14:tracePt t="10813" x="2641600" y="3016250"/>
          <p14:tracePt t="10830" x="2616200" y="3022600"/>
          <p14:tracePt t="10846" x="2603500" y="3022600"/>
          <p14:tracePt t="10863" x="2597150" y="3028950"/>
          <p14:tracePt t="10914" x="2609850" y="3028950"/>
          <p14:tracePt t="10923" x="2641600" y="3028950"/>
          <p14:tracePt t="10932" x="2686050" y="3028950"/>
          <p14:tracePt t="10947" x="2787650" y="3028950"/>
          <p14:tracePt t="10963" x="2927350" y="3028950"/>
          <p14:tracePt t="10980" x="3067050" y="3028950"/>
          <p14:tracePt t="10996" x="3194050" y="3028950"/>
          <p14:tracePt t="11013" x="3314700" y="3041650"/>
          <p14:tracePt t="11030" x="3409950" y="3079750"/>
          <p14:tracePt t="11047" x="3454400" y="3098800"/>
          <p14:tracePt t="11063" x="3473450" y="3130550"/>
          <p14:tracePt t="11080" x="3479800" y="3155950"/>
          <p14:tracePt t="11097" x="3429000" y="3194050"/>
          <p14:tracePt t="11113" x="3327400" y="3244850"/>
          <p14:tracePt t="11115" x="3263900" y="3270250"/>
          <p14:tracePt t="11130" x="3130550" y="3321050"/>
          <p14:tracePt t="11146" x="2978150" y="3365500"/>
          <p14:tracePt t="11163" x="2838450" y="3416300"/>
          <p14:tracePt t="11180" x="2736850" y="3454400"/>
          <p14:tracePt t="11196" x="2673350" y="3479800"/>
          <p14:tracePt t="11213" x="2616200" y="3498850"/>
          <p14:tracePt t="11230" x="2578100" y="3511550"/>
          <p14:tracePt t="11246" x="2552700" y="3511550"/>
          <p14:tracePt t="11280" x="2552700" y="3505200"/>
          <p14:tracePt t="11296" x="2552700" y="3492500"/>
          <p14:tracePt t="11314" x="2609850" y="3467100"/>
          <p14:tracePt t="11330" x="2673350" y="3448050"/>
          <p14:tracePt t="11346" x="2768600" y="3448050"/>
          <p14:tracePt t="11363" x="2908300" y="3448050"/>
          <p14:tracePt t="11380" x="3092450" y="3448050"/>
          <p14:tracePt t="11396" x="3321050" y="3454400"/>
          <p14:tracePt t="11413" x="3587750" y="3511550"/>
          <p14:tracePt t="11430" x="3860800" y="3587750"/>
          <p14:tracePt t="11447" x="4102100" y="3663950"/>
          <p14:tracePt t="11463" x="4318000" y="3733800"/>
          <p14:tracePt t="11480" x="4464050" y="3784600"/>
          <p14:tracePt t="11496" x="4572000" y="3816350"/>
          <p14:tracePt t="11513" x="4610100" y="3822700"/>
          <p14:tracePt t="11530" x="4578350" y="3816350"/>
          <p14:tracePt t="11547" x="4584700" y="3797300"/>
          <p14:tracePt t="11706" x="4578350" y="3803650"/>
          <p14:tracePt t="11715" x="4584700" y="3803650"/>
          <p14:tracePt t="11723" x="4616450" y="3803650"/>
          <p14:tracePt t="11731" x="4673600" y="3803650"/>
          <p14:tracePt t="11747" x="4857750" y="3803650"/>
          <p14:tracePt t="11763" x="5118100" y="3835400"/>
          <p14:tracePt t="11780" x="5435600" y="3886200"/>
          <p14:tracePt t="11796" x="5784850" y="3911600"/>
          <p14:tracePt t="11813" x="6159500" y="3911600"/>
          <p14:tracePt t="11830" x="6521450" y="3911600"/>
          <p14:tracePt t="11846" x="6826250" y="3911600"/>
          <p14:tracePt t="11863" x="7073900" y="3917950"/>
          <p14:tracePt t="11880" x="7270750" y="3917950"/>
          <p14:tracePt t="11896" x="7416800" y="3930650"/>
          <p14:tracePt t="11913" x="7512050" y="3930650"/>
          <p14:tracePt t="11915" x="7531100" y="3930650"/>
          <p14:tracePt t="11930" x="7537450" y="3930650"/>
          <p14:tracePt t="11946" x="7537450" y="3924300"/>
          <p14:tracePt t="11963" x="7537450" y="3917950"/>
          <p14:tracePt t="11980" x="7531100" y="3917950"/>
          <p14:tracePt t="12027" x="7531100" y="3911600"/>
          <p14:tracePt t="12035" x="7531100" y="3905250"/>
          <p14:tracePt t="12046" x="7531100" y="3898900"/>
          <p14:tracePt t="12063" x="7531100" y="3892550"/>
          <p14:tracePt t="12080" x="7531100" y="3879850"/>
          <p14:tracePt t="12123" x="7531100" y="3873500"/>
          <p14:tracePt t="12131" x="7531100" y="3860800"/>
          <p14:tracePt t="12146" x="7524750" y="3848100"/>
          <p14:tracePt t="12163" x="7493000" y="3841750"/>
          <p14:tracePt t="12180" x="7461250" y="3835400"/>
          <p14:tracePt t="12196" x="7404100" y="3835400"/>
          <p14:tracePt t="12213" x="7340600" y="3835400"/>
          <p14:tracePt t="12230" x="7258050" y="3835400"/>
          <p14:tracePt t="12246" x="7169150" y="3835400"/>
          <p14:tracePt t="12263" x="7099300" y="3835400"/>
          <p14:tracePt t="12280" x="7048500" y="3835400"/>
          <p14:tracePt t="12296" x="7004050" y="3835400"/>
          <p14:tracePt t="12313" x="6965950" y="3835400"/>
          <p14:tracePt t="12315" x="6953250" y="3835400"/>
          <p14:tracePt t="12330" x="6934200" y="3835400"/>
          <p14:tracePt t="12346" x="6908800" y="3841750"/>
          <p14:tracePt t="12363" x="6896100" y="3860800"/>
          <p14:tracePt t="12380" x="6845300" y="3873500"/>
          <p14:tracePt t="12397" x="6762750" y="3898900"/>
          <p14:tracePt t="12413" x="6654800" y="3930650"/>
          <p14:tracePt t="12430" x="6508750" y="3981450"/>
          <p14:tracePt t="12446" x="6337300" y="4044950"/>
          <p14:tracePt t="12463" x="6146800" y="4064000"/>
          <p14:tracePt t="12480" x="5937250" y="4064000"/>
          <p14:tracePt t="12497" x="5753100" y="4064000"/>
          <p14:tracePt t="12514" x="5499100" y="4064000"/>
          <p14:tracePt t="12530" x="5365750" y="4064000"/>
          <p14:tracePt t="12546" x="5270500" y="4064000"/>
          <p14:tracePt t="12563" x="5213350" y="4064000"/>
          <p14:tracePt t="12580" x="5207000" y="4064000"/>
          <p14:tracePt t="12618" x="5213350" y="4064000"/>
          <p14:tracePt t="12630" x="5238750" y="4070350"/>
          <p14:tracePt t="12646" x="5334000" y="4083050"/>
          <p14:tracePt t="12663" x="5448300" y="4095750"/>
          <p14:tracePt t="12680" x="5600700" y="4102100"/>
          <p14:tracePt t="12697" x="5765800" y="4102100"/>
          <p14:tracePt t="12714" x="6032500" y="4102100"/>
          <p14:tracePt t="12730" x="6210300" y="4102100"/>
          <p14:tracePt t="12746" x="6375400" y="4102100"/>
          <p14:tracePt t="12763" x="6515100" y="4102100"/>
          <p14:tracePt t="12780" x="6629400" y="4102100"/>
          <p14:tracePt t="12796" x="6705600" y="4102100"/>
          <p14:tracePt t="12813" x="6737350" y="4102100"/>
          <p14:tracePt t="12830" x="6724650" y="4114800"/>
          <p14:tracePt t="12847" x="6673850" y="4127500"/>
          <p14:tracePt t="12863" x="6584950" y="4152900"/>
          <p14:tracePt t="12880" x="6457950" y="4191000"/>
          <p14:tracePt t="12896" x="6273800" y="4248150"/>
          <p14:tracePt t="12913" x="6057900" y="4311650"/>
          <p14:tracePt t="12930" x="5810250" y="4349750"/>
          <p14:tracePt t="12932" x="5670550" y="4362450"/>
          <p14:tracePt t="12946" x="5448300" y="4394200"/>
          <p14:tracePt t="12963" x="5346700" y="4400550"/>
          <p14:tracePt t="12980" x="5092700" y="4400550"/>
          <p14:tracePt t="12996" x="4965700" y="4400550"/>
          <p14:tracePt t="13013" x="4870450" y="4400550"/>
          <p14:tracePt t="13030" x="4832350" y="4406900"/>
          <p14:tracePt t="13046" x="4838700" y="4406900"/>
          <p14:tracePt t="13063" x="4864100" y="4406900"/>
          <p14:tracePt t="13080" x="4953000" y="4413250"/>
          <p14:tracePt t="13096" x="5073650" y="4413250"/>
          <p14:tracePt t="13099" x="5137150" y="4413250"/>
          <p14:tracePt t="13113" x="5207000" y="4413250"/>
          <p14:tracePt t="13130" x="5391150" y="4413250"/>
          <p14:tracePt t="13146" x="5480050" y="4413250"/>
          <p14:tracePt t="13163" x="5543550" y="4413250"/>
          <p14:tracePt t="13180" x="5568950" y="4413250"/>
          <p14:tracePt t="13196" x="5581650" y="4375150"/>
          <p14:tracePt t="13213" x="5588000" y="4330700"/>
          <p14:tracePt t="13230" x="5588000" y="4267200"/>
          <p14:tracePt t="13246" x="5588000" y="4191000"/>
          <p14:tracePt t="13264" x="5588000" y="4114800"/>
          <p14:tracePt t="13280" x="5594350" y="4057650"/>
          <p14:tracePt t="13297" x="5594350" y="4006850"/>
          <p14:tracePt t="13313" x="5600700" y="3981450"/>
          <p14:tracePt t="13315" x="5600700" y="3968750"/>
          <p14:tracePt t="13330" x="5607050" y="3956050"/>
          <p14:tracePt t="13346" x="5613400" y="3949700"/>
          <p14:tracePt t="13363" x="5619750" y="3937000"/>
          <p14:tracePt t="13380" x="5619750" y="3924300"/>
          <p14:tracePt t="13397" x="5626100" y="3911600"/>
          <p14:tracePt t="13414" x="5632450" y="3905250"/>
          <p14:tracePt t="13447" x="5632450" y="3898900"/>
          <p14:tracePt t="13463" x="5632450" y="3892550"/>
          <p14:tracePt t="13496" x="5638800" y="3879850"/>
          <p14:tracePt t="13513" x="5657850" y="3873500"/>
          <p14:tracePt t="13530" x="5702300" y="3860800"/>
          <p14:tracePt t="13547" x="5734050" y="3848100"/>
          <p14:tracePt t="13563" x="5746750" y="3835400"/>
          <p14:tracePt t="13580" x="5759450" y="3829050"/>
          <p14:tracePt t="13613" x="5759450" y="3822700"/>
          <p14:tracePt t="13746" x="5759450" y="3816350"/>
          <p14:tracePt t="13754" x="5759450" y="3810000"/>
          <p14:tracePt t="13770" x="5759450" y="3797300"/>
          <p14:tracePt t="13780" x="5759450" y="3784600"/>
          <p14:tracePt t="13796" x="5753100" y="3778250"/>
          <p14:tracePt t="13813" x="5746750" y="3771900"/>
          <p14:tracePt t="13938" x="5734050" y="3771900"/>
          <p14:tracePt t="13946" x="5734050" y="3784600"/>
          <p14:tracePt t="13963" x="5708650" y="3803650"/>
          <p14:tracePt t="13980" x="5657850" y="3841750"/>
          <p14:tracePt t="13996" x="5600700" y="3873500"/>
          <p14:tracePt t="14013" x="5556250" y="3905250"/>
          <p14:tracePt t="14030" x="5518150" y="3930650"/>
          <p14:tracePt t="14046" x="5473700" y="3956050"/>
          <p14:tracePt t="14063" x="5422900" y="3975100"/>
          <p14:tracePt t="14080" x="5378450" y="3987800"/>
          <p14:tracePt t="14097" x="5346700" y="3994150"/>
          <p14:tracePt t="14113" x="5327650" y="4000500"/>
          <p14:tracePt t="14132" x="5327650" y="4006850"/>
          <p14:tracePt t="14179" x="5321300" y="4006850"/>
          <p14:tracePt t="14186" x="5308600" y="4006850"/>
          <p14:tracePt t="14196" x="5295900" y="4006850"/>
          <p14:tracePt t="14213" x="5257800" y="4006850"/>
          <p14:tracePt t="14230" x="5232400" y="4006850"/>
          <p14:tracePt t="14246" x="5207000" y="4006850"/>
          <p14:tracePt t="14263" x="5168900" y="4006850"/>
          <p14:tracePt t="14280" x="5143500" y="4006850"/>
          <p14:tracePt t="14297" x="5111750" y="4006850"/>
          <p14:tracePt t="14314" x="5073650" y="4006850"/>
          <p14:tracePt t="14330" x="5054600" y="4006850"/>
          <p14:tracePt t="14347" x="5035550" y="4006850"/>
          <p14:tracePt t="14363" x="5022850" y="3994150"/>
          <p14:tracePt t="14380" x="5010150" y="3994150"/>
          <p14:tracePt t="14396" x="4997450" y="3981450"/>
          <p14:tracePt t="14413" x="4978400" y="3962400"/>
          <p14:tracePt t="14430" x="4972050" y="3924300"/>
          <p14:tracePt t="14446" x="4972050" y="3873500"/>
          <p14:tracePt t="14463" x="4972050" y="3867150"/>
          <p14:tracePt t="14594" x="4972050" y="3860800"/>
          <p14:tracePt t="14602" x="4972050" y="3841750"/>
          <p14:tracePt t="14611" x="4972050" y="3829050"/>
          <p14:tracePt t="14630" x="4972050" y="3803650"/>
          <p14:tracePt t="14646" x="4978400" y="3784600"/>
          <p14:tracePt t="14665" x="4991100" y="3778250"/>
          <p14:tracePt t="14680" x="4991100" y="3771900"/>
          <p14:tracePt t="14697" x="4991100" y="3765550"/>
          <p14:tracePt t="14713" x="4997450" y="3759200"/>
          <p14:tracePt t="14715" x="4997450" y="3752850"/>
          <p14:tracePt t="14730" x="4997450" y="3746500"/>
          <p14:tracePt t="14746" x="5003800" y="3740150"/>
          <p14:tracePt t="14763" x="5016500" y="3733800"/>
          <p14:tracePt t="14780" x="5016500" y="3727450"/>
          <p14:tracePt t="14813" x="5022850" y="3727450"/>
          <p14:tracePt t="14830" x="5029200" y="3727450"/>
          <p14:tracePt t="14846" x="5048250" y="3727450"/>
          <p14:tracePt t="14863" x="5092700" y="3784600"/>
          <p14:tracePt t="14880" x="5149850" y="3873500"/>
          <p14:tracePt t="14896" x="5219700" y="3975100"/>
          <p14:tracePt t="14914" x="5334000" y="4108450"/>
          <p14:tracePt t="14930" x="5372100" y="4146550"/>
          <p14:tracePt t="14946" x="5461000" y="4222750"/>
          <p14:tracePt t="14963" x="5492750" y="4248150"/>
          <p14:tracePt t="14980" x="5524500" y="4267200"/>
          <p14:tracePt t="14997" x="5543550" y="4279900"/>
          <p14:tracePt t="15030" x="5549900" y="4286250"/>
          <p14:tracePt t="15074" x="5556250" y="4286250"/>
          <p14:tracePt t="15082" x="5568950" y="4286250"/>
          <p14:tracePt t="15096" x="5594350" y="4286250"/>
          <p14:tracePt t="15115" x="5657850" y="4286250"/>
          <p14:tracePt t="15131" x="5702300" y="4286250"/>
          <p14:tracePt t="15146" x="5740400" y="4279900"/>
          <p14:tracePt t="15163" x="5765800" y="4235450"/>
          <p14:tracePt t="15180" x="5765800" y="4191000"/>
          <p14:tracePt t="15196" x="5759450" y="4165600"/>
          <p14:tracePt t="15213" x="5740400" y="4146550"/>
          <p14:tracePt t="15230" x="5721350" y="4140200"/>
          <p14:tracePt t="15247" x="5702300" y="4140200"/>
          <p14:tracePt t="15280" x="5695950" y="4140200"/>
          <p14:tracePt t="15297" x="5689600" y="4140200"/>
          <p14:tracePt t="15314" x="5683250" y="4146550"/>
          <p14:tracePt t="15330" x="5664200" y="4171950"/>
          <p14:tracePt t="15347" x="5632450" y="4197350"/>
          <p14:tracePt t="15363" x="5594350" y="4235450"/>
          <p14:tracePt t="15380" x="5543550" y="4267200"/>
          <p14:tracePt t="15397" x="5505450" y="4311650"/>
          <p14:tracePt t="15413" x="5461000" y="4368800"/>
          <p14:tracePt t="15430" x="5365750" y="4425950"/>
          <p14:tracePt t="15446" x="5270500" y="4483100"/>
          <p14:tracePt t="15463" x="5175250" y="4540250"/>
          <p14:tracePt t="15480" x="5099050" y="4578350"/>
          <p14:tracePt t="15496" x="5029200" y="4603750"/>
          <p14:tracePt t="15514" x="4959350" y="4629150"/>
          <p14:tracePt t="15530" x="4927600" y="4635500"/>
          <p14:tracePt t="15546" x="4914900" y="4635500"/>
          <p14:tracePt t="15580" x="4908550" y="4635500"/>
          <p14:tracePt t="15596" x="4902200" y="4622800"/>
          <p14:tracePt t="15613" x="4889500" y="4584700"/>
          <p14:tracePt t="15630" x="4864100" y="4527550"/>
          <p14:tracePt t="15646" x="4845050" y="4451350"/>
          <p14:tracePt t="15665" x="4826000" y="4387850"/>
          <p14:tracePt t="15680" x="4819650" y="4324350"/>
          <p14:tracePt t="15682" x="4819650" y="4292600"/>
          <p14:tracePt t="15696" x="4819650" y="4254500"/>
          <p14:tracePt t="15713" x="4819650" y="4197350"/>
          <p14:tracePt t="15715" x="4819650" y="4171950"/>
          <p14:tracePt t="15730" x="4826000" y="4146550"/>
          <p14:tracePt t="15746" x="4838700" y="4121150"/>
          <p14:tracePt t="15763" x="4845050" y="4108450"/>
          <p14:tracePt t="15818" x="4851400" y="4108450"/>
          <p14:tracePt t="15835" x="4851400" y="4114800"/>
          <p14:tracePt t="15843" x="4864100" y="4146550"/>
          <p14:tracePt t="15850" x="4889500" y="4184650"/>
          <p14:tracePt t="15864" x="4902200" y="4222750"/>
          <p14:tracePt t="15880" x="4959350" y="4311650"/>
          <p14:tracePt t="15896" x="5035550" y="4419600"/>
          <p14:tracePt t="15914" x="5124450" y="4546600"/>
          <p14:tracePt t="15930" x="5162550" y="4610100"/>
          <p14:tracePt t="15946" x="5187950" y="4635500"/>
          <p14:tracePt t="15963" x="5187950" y="4654550"/>
          <p14:tracePt t="15980" x="5187950" y="4673600"/>
          <p14:tracePt t="15996" x="5124450" y="4673600"/>
          <p14:tracePt t="16013" x="5035550" y="4673600"/>
          <p14:tracePt t="16030" x="4921250" y="4673600"/>
          <p14:tracePt t="16047" x="4787900" y="4673600"/>
          <p14:tracePt t="16063" x="4648200" y="4673600"/>
          <p14:tracePt t="16080" x="4502150" y="4673600"/>
          <p14:tracePt t="16097" x="4375150" y="4679950"/>
          <p14:tracePt t="16100" x="4305300" y="4679950"/>
          <p14:tracePt t="16114" x="4197350" y="4711700"/>
          <p14:tracePt t="16130" x="4095750" y="4743450"/>
          <p14:tracePt t="16147" x="4019550" y="4756150"/>
          <p14:tracePt t="16163" x="3943350" y="4756150"/>
          <p14:tracePt t="16180" x="3886200" y="4756150"/>
          <p14:tracePt t="16196" x="3841750" y="4756150"/>
          <p14:tracePt t="16213" x="3797300" y="4756150"/>
          <p14:tracePt t="16230" x="3752850" y="4756150"/>
          <p14:tracePt t="16246" x="3708400" y="4756150"/>
          <p14:tracePt t="16263" x="3683000" y="4756150"/>
          <p14:tracePt t="16280" x="3663950" y="4756150"/>
          <p14:tracePt t="16296" x="3644900" y="4756150"/>
          <p14:tracePt t="16313" x="3625850" y="4756150"/>
          <p14:tracePt t="16314" x="3619500" y="4756150"/>
          <p14:tracePt t="16330" x="3606800" y="4756150"/>
          <p14:tracePt t="16346" x="3600450" y="4756150"/>
          <p14:tracePt t="16419" x="3594100" y="4756150"/>
          <p14:tracePt t="16426" x="3587750" y="4756150"/>
          <p14:tracePt t="16434" x="3581400" y="4756150"/>
          <p14:tracePt t="16446" x="3575050" y="4756150"/>
          <p14:tracePt t="16463" x="3549650" y="4756150"/>
          <p14:tracePt t="16480" x="3524250" y="4756150"/>
          <p14:tracePt t="16497" x="3492500" y="4756150"/>
          <p14:tracePt t="16513" x="3473450" y="4756150"/>
          <p14:tracePt t="16515" x="3460750" y="4756150"/>
          <p14:tracePt t="16530" x="3448050" y="4756150"/>
          <p14:tracePt t="16586" x="3460750" y="4756150"/>
          <p14:tracePt t="16595" x="3492500" y="4756150"/>
          <p14:tracePt t="16602" x="3530600" y="4756150"/>
          <p14:tracePt t="16614" x="3581400" y="4756150"/>
          <p14:tracePt t="16630" x="3714750" y="4756150"/>
          <p14:tracePt t="16647" x="3873500" y="4756150"/>
          <p14:tracePt t="16663" x="4051300" y="4756150"/>
          <p14:tracePt t="16680" x="4222750" y="4756150"/>
          <p14:tracePt t="16696" x="4349750" y="4756150"/>
          <p14:tracePt t="16713" x="4413250" y="4756150"/>
          <p14:tracePt t="16715" x="4432300" y="4756150"/>
          <p14:tracePt t="16754" x="4419600" y="4756150"/>
          <p14:tracePt t="16763" x="4394200" y="4756150"/>
          <p14:tracePt t="16780" x="4324350" y="4756150"/>
          <p14:tracePt t="16796" x="4222750" y="4756150"/>
          <p14:tracePt t="16814" x="4102100" y="4756150"/>
          <p14:tracePt t="16830" x="3987800" y="4756150"/>
          <p14:tracePt t="16847" x="3879850" y="4756150"/>
          <p14:tracePt t="16863" x="3816350" y="4756150"/>
          <p14:tracePt t="16880" x="3797300" y="4756150"/>
          <p14:tracePt t="16913" x="3841750" y="4756150"/>
          <p14:tracePt t="16930" x="3987800" y="4756150"/>
          <p14:tracePt t="16946" x="4127500" y="4756150"/>
          <p14:tracePt t="16963" x="4260850" y="4756150"/>
          <p14:tracePt t="16980" x="4387850" y="4756150"/>
          <p14:tracePt t="16997" x="4483100" y="4762500"/>
          <p14:tracePt t="17013" x="4521200" y="4775200"/>
          <p14:tracePt t="17030" x="4527550" y="4775200"/>
          <p14:tracePt t="17063" x="4521200" y="4781550"/>
          <p14:tracePt t="17080" x="4508500" y="4781550"/>
          <p14:tracePt t="17097" x="4502150" y="4787900"/>
          <p14:tracePt t="17154" x="4502150" y="4794250"/>
          <p14:tracePt t="17178" x="4502150" y="4800600"/>
          <p14:tracePt t="17194" x="4508500" y="4800600"/>
          <p14:tracePt t="17202" x="4508500" y="4806950"/>
          <p14:tracePt t="17331" x="4514850" y="4806950"/>
          <p14:tracePt t="17339" x="4521200" y="4806950"/>
          <p14:tracePt t="17347" x="4540250" y="4806950"/>
          <p14:tracePt t="17363" x="4597400" y="4806950"/>
          <p14:tracePt t="17380" x="4686300" y="4787900"/>
          <p14:tracePt t="17396" x="4800600" y="4775200"/>
          <p14:tracePt t="17413" x="4927600" y="4768850"/>
          <p14:tracePt t="17430" x="5054600" y="4756150"/>
          <p14:tracePt t="17446" x="5181600" y="4743450"/>
          <p14:tracePt t="17464" x="5289550" y="4724400"/>
          <p14:tracePt t="17480" x="5378450" y="4711700"/>
          <p14:tracePt t="17497" x="5448300" y="4705350"/>
          <p14:tracePt t="17514" x="5473700" y="4699000"/>
          <p14:tracePt t="17531" x="5473700" y="4692650"/>
          <p14:tracePt t="17563" x="5473700" y="4686300"/>
          <p14:tracePt t="17580" x="5467350" y="4667250"/>
          <p14:tracePt t="17597" x="5422900" y="4648200"/>
          <p14:tracePt t="17613" x="5378450" y="4629150"/>
          <p14:tracePt t="17630" x="5327650" y="4597400"/>
          <p14:tracePt t="17646" x="5283200" y="4565650"/>
          <p14:tracePt t="17666" x="5194300" y="4508500"/>
          <p14:tracePt t="17680" x="5156200" y="4495800"/>
          <p14:tracePt t="17697" x="5054600" y="4464050"/>
          <p14:tracePt t="17713" x="4959350" y="4425950"/>
          <p14:tracePt t="17715" x="4927600" y="4413250"/>
          <p14:tracePt t="17730" x="4895850" y="4400550"/>
          <p14:tracePt t="17747" x="4895850" y="4381500"/>
          <p14:tracePt t="17763" x="4921250" y="4375150"/>
          <p14:tracePt t="17780" x="4972050" y="4362450"/>
          <p14:tracePt t="17796" x="5022850" y="4356100"/>
          <p14:tracePt t="17813" x="5080000" y="4349750"/>
          <p14:tracePt t="17830" x="5124450" y="4337050"/>
          <p14:tracePt t="17846" x="5162550" y="4330700"/>
          <p14:tracePt t="17863" x="5175250" y="4324350"/>
          <p14:tracePt t="17896" x="5143500" y="4324350"/>
          <p14:tracePt t="17914" x="5048250" y="4324350"/>
          <p14:tracePt t="17930" x="4997450" y="4324350"/>
          <p14:tracePt t="17947" x="4946650" y="4324350"/>
          <p14:tracePt t="17964" x="4921250" y="4324350"/>
          <p14:tracePt t="17980" x="4895850" y="4330700"/>
          <p14:tracePt t="17996" x="4876800" y="4337050"/>
          <p14:tracePt t="18013" x="4864100" y="4337050"/>
          <p14:tracePt t="18030" x="4857750" y="4330700"/>
          <p14:tracePt t="18046" x="4851400" y="4324350"/>
          <p14:tracePt t="18063" x="4813300" y="4311650"/>
          <p14:tracePt t="18080" x="4756150" y="4292600"/>
          <p14:tracePt t="18097" x="4673600" y="4267200"/>
          <p14:tracePt t="18114" x="4540250" y="4216400"/>
          <p14:tracePt t="18130" x="4476750" y="4197350"/>
          <p14:tracePt t="18146" x="4445000" y="4184650"/>
          <p14:tracePt t="18163" x="4438650" y="4184650"/>
          <p14:tracePt t="18180" x="4438650" y="4178300"/>
          <p14:tracePt t="18196" x="4438650" y="4171950"/>
          <p14:tracePt t="18213" x="4438650" y="4165600"/>
          <p14:tracePt t="18323" x="4425950" y="4159250"/>
          <p14:tracePt t="18330" x="4400550" y="4140200"/>
          <p14:tracePt t="18346" x="4356100" y="4089400"/>
          <p14:tracePt t="18363" x="4298950" y="4000500"/>
          <p14:tracePt t="18380" x="4229100" y="3848100"/>
          <p14:tracePt t="18397" x="4152900" y="3670300"/>
          <p14:tracePt t="18413" x="4076700" y="3486150"/>
          <p14:tracePt t="18430" x="4032250" y="3340100"/>
          <p14:tracePt t="18447" x="4032250" y="3219450"/>
          <p14:tracePt t="18463" x="4032250" y="3092450"/>
          <p14:tracePt t="18480" x="4064000" y="2978150"/>
          <p14:tracePt t="18496" x="4108450" y="2901950"/>
          <p14:tracePt t="18514" x="4140200" y="2863850"/>
          <p14:tracePt t="18530" x="4152900" y="2838450"/>
          <p14:tracePt t="18547" x="4178300" y="2813050"/>
          <p14:tracePt t="18563" x="4210050" y="2800350"/>
          <p14:tracePt t="18580" x="4241800" y="2787650"/>
          <p14:tracePt t="18596" x="4273550" y="2774950"/>
          <p14:tracePt t="18613" x="4305300" y="2749550"/>
          <p14:tracePt t="18630" x="4349750" y="2724150"/>
          <p14:tracePt t="18647" x="4406900" y="2705100"/>
          <p14:tracePt t="18665" x="4470400" y="2686050"/>
          <p14:tracePt t="18680" x="4521200" y="2673350"/>
          <p14:tracePt t="18696" x="4552950" y="2667000"/>
          <p14:tracePt t="18714" x="4565650" y="2654300"/>
          <p14:tracePt t="18731" x="4565650" y="2647950"/>
          <p14:tracePt t="18866" x="4584700" y="2647950"/>
          <p14:tracePt t="18875" x="4610100" y="2647950"/>
          <p14:tracePt t="18882" x="4648200" y="2647950"/>
          <p14:tracePt t="18896" x="4699000" y="2647950"/>
          <p14:tracePt t="18914" x="4953000" y="2647950"/>
          <p14:tracePt t="18930" x="5238750" y="2647950"/>
          <p14:tracePt t="18946" x="5638800" y="2647950"/>
          <p14:tracePt t="18963" x="6076950" y="2647950"/>
          <p14:tracePt t="18980" x="6508750" y="2647950"/>
          <p14:tracePt t="18997" x="6877050" y="2641600"/>
          <p14:tracePt t="19013" x="7137400" y="2641600"/>
          <p14:tracePt t="19030" x="7308850" y="2641600"/>
          <p14:tracePt t="19047" x="7429500" y="2622550"/>
          <p14:tracePt t="19063" x="7505700" y="2597150"/>
          <p14:tracePt t="19080" x="7537450" y="2578100"/>
          <p14:tracePt t="19097" x="7550150" y="2559050"/>
          <p14:tracePt t="19114" x="7550150" y="2540000"/>
          <p14:tracePt t="19130" x="7562850" y="2533650"/>
          <p14:tracePt t="19147" x="7607300" y="2514600"/>
          <p14:tracePt t="19163" x="7670800" y="2495550"/>
          <p14:tracePt t="19180" x="7740650" y="2470150"/>
          <p14:tracePt t="19196" x="7810500" y="2457450"/>
          <p14:tracePt t="19213" x="7861300" y="2457450"/>
          <p14:tracePt t="19230" x="7899400" y="2457450"/>
          <p14:tracePt t="19247" x="7918450" y="2457450"/>
          <p14:tracePt t="19263" x="7931150" y="2470150"/>
          <p14:tracePt t="19297" x="7918450" y="2463800"/>
          <p14:tracePt t="19314" x="7874000" y="2451100"/>
          <p14:tracePt t="19316" x="7848600" y="2444750"/>
          <p14:tracePt t="19330" x="7785100" y="2419350"/>
          <p14:tracePt t="19346" x="7721600" y="2387600"/>
          <p14:tracePt t="19364" x="7639050" y="2330450"/>
          <p14:tracePt t="19380" x="7531100" y="2241550"/>
          <p14:tracePt t="19396" x="7410450" y="2133600"/>
          <p14:tracePt t="19414" x="7302500" y="2025650"/>
          <p14:tracePt t="19430" x="7213600" y="1917700"/>
          <p14:tracePt t="19446" x="7143750" y="1790700"/>
          <p14:tracePt t="19463" x="7067550" y="1651000"/>
          <p14:tracePt t="19480" x="6985000" y="1511300"/>
          <p14:tracePt t="19497" x="6946900" y="1390650"/>
          <p14:tracePt t="19513" x="6921500" y="1308100"/>
          <p14:tracePt t="19515" x="6915150" y="1270000"/>
          <p14:tracePt t="19530" x="6946900" y="1206500"/>
          <p14:tracePt t="19547" x="7004050" y="1130300"/>
          <p14:tracePt t="19563" x="7061200" y="1041400"/>
          <p14:tracePt t="19580" x="7131050" y="939800"/>
          <p14:tracePt t="19596" x="7207250" y="844550"/>
          <p14:tracePt t="19613" x="7296150" y="787400"/>
          <p14:tracePt t="19630" x="7385050" y="762000"/>
          <p14:tracePt t="19647" x="7467600" y="730250"/>
          <p14:tracePt t="19663" x="7556500" y="723900"/>
          <p14:tracePt t="19680" x="7651750" y="723900"/>
          <p14:tracePt t="19697" x="7740650" y="749300"/>
          <p14:tracePt t="19713" x="7810500" y="774700"/>
          <p14:tracePt t="19715" x="7829550" y="781050"/>
          <p14:tracePt t="19730" x="7874000" y="819150"/>
          <p14:tracePt t="19746" x="7899400" y="869950"/>
          <p14:tracePt t="19763" x="7931150" y="939800"/>
          <p14:tracePt t="19780" x="7956550" y="1016000"/>
          <p14:tracePt t="19796" x="7988300" y="1104900"/>
          <p14:tracePt t="19813" x="8032750" y="1187450"/>
          <p14:tracePt t="19830" x="8064500" y="1257300"/>
          <p14:tracePt t="19846" x="8058150" y="1295400"/>
          <p14:tracePt t="19863" x="8058150" y="1352550"/>
          <p14:tracePt t="19880" x="8020050" y="1416050"/>
          <p14:tracePt t="19897" x="7975600" y="1466850"/>
          <p14:tracePt t="19913" x="7924800" y="1511300"/>
          <p14:tracePt t="19914" x="7880350" y="1536700"/>
          <p14:tracePt t="19930" x="7785100" y="1568450"/>
          <p14:tracePt t="19946" x="7689850" y="1593850"/>
          <p14:tracePt t="19963" x="7600950" y="1600200"/>
          <p14:tracePt t="19980" x="7531100" y="1600200"/>
          <p14:tracePt t="19996" x="7454900" y="1600200"/>
          <p14:tracePt t="20013" x="7397750" y="1593850"/>
          <p14:tracePt t="20030" x="7353300" y="1587500"/>
          <p14:tracePt t="20046" x="7315200" y="1574800"/>
          <p14:tracePt t="20063" x="7283450" y="1574800"/>
          <p14:tracePt t="20080" x="7245350" y="1574800"/>
          <p14:tracePt t="20096" x="7188200" y="1587500"/>
          <p14:tracePt t="20100" x="7156450" y="1606550"/>
          <p14:tracePt t="20113" x="7124700" y="1631950"/>
          <p14:tracePt t="20130" x="6965950" y="1739900"/>
          <p14:tracePt t="20146" x="6826250" y="1866900"/>
          <p14:tracePt t="20163" x="6661150" y="1987550"/>
          <p14:tracePt t="20180" x="6521450" y="2076450"/>
          <p14:tracePt t="20196" x="6375400" y="2159000"/>
          <p14:tracePt t="20213" x="6197600" y="2254250"/>
          <p14:tracePt t="20230" x="5988050" y="2368550"/>
          <p14:tracePt t="20246" x="5778500" y="2495550"/>
          <p14:tracePt t="20263" x="5575300" y="2635250"/>
          <p14:tracePt t="20280" x="5378450" y="2762250"/>
          <p14:tracePt t="20296" x="5213350" y="2825750"/>
          <p14:tracePt t="20313" x="5054600" y="2889250"/>
          <p14:tracePt t="20330" x="4819650" y="2965450"/>
          <p14:tracePt t="20346" x="4654550" y="3003550"/>
          <p14:tracePt t="20363" x="4495800" y="3041650"/>
          <p14:tracePt t="20380" x="4362450" y="3079750"/>
          <p14:tracePt t="20396" x="4254500" y="3086100"/>
          <p14:tracePt t="20413" x="4165600" y="3086100"/>
          <p14:tracePt t="20430" x="4076700" y="3086100"/>
          <p14:tracePt t="20446" x="3987800" y="3086100"/>
          <p14:tracePt t="20463" x="3892550" y="3086100"/>
          <p14:tracePt t="20480" x="3803650" y="3086100"/>
          <p14:tracePt t="20497" x="3695700" y="3086100"/>
          <p14:tracePt t="20514" x="3486150" y="3086100"/>
          <p14:tracePt t="20530" x="3346450" y="3086100"/>
          <p14:tracePt t="20547" x="3225800" y="3086100"/>
          <p14:tracePt t="20563" x="3130550" y="3086100"/>
          <p14:tracePt t="20580" x="3054350" y="3086100"/>
          <p14:tracePt t="20596" x="2984500" y="3086100"/>
          <p14:tracePt t="20613" x="2908300" y="3073400"/>
          <p14:tracePt t="20630" x="2857500" y="3060700"/>
          <p14:tracePt t="20647" x="2813050" y="3054350"/>
          <p14:tracePt t="20664" x="2781300" y="3048000"/>
          <p14:tracePt t="20680" x="2749550" y="3048000"/>
          <p14:tracePt t="20697" x="2730500" y="3041650"/>
          <p14:tracePt t="20713" x="2711450" y="3035300"/>
          <p14:tracePt t="20730" x="2705100" y="3028950"/>
          <p14:tracePt t="20746" x="2698750" y="3022600"/>
          <p14:tracePt t="20780" x="2698750" y="3016250"/>
          <p14:tracePt t="20796" x="2698750" y="3003550"/>
          <p14:tracePt t="20813" x="2698750" y="2984500"/>
          <p14:tracePt t="20830" x="2692400" y="2965450"/>
          <p14:tracePt t="20847" x="2692400" y="2952750"/>
          <p14:tracePt t="20863" x="2686050" y="2946400"/>
          <p14:tracePt t="20930" x="2698750" y="2946400"/>
          <p14:tracePt t="20938" x="2717800" y="2946400"/>
          <p14:tracePt t="20949" x="2730500" y="2946400"/>
          <p14:tracePt t="20963" x="2762250" y="2946400"/>
          <p14:tracePt t="20980" x="2794000" y="2940050"/>
          <p14:tracePt t="20997" x="2832100" y="2940050"/>
          <p14:tracePt t="21013" x="2901950" y="2940050"/>
          <p14:tracePt t="21030" x="3003550" y="2940050"/>
          <p14:tracePt t="21046" x="3124200" y="2940050"/>
          <p14:tracePt t="21063" x="3257550" y="2940050"/>
          <p14:tracePt t="21081" x="3416300" y="2940050"/>
          <p14:tracePt t="21099" x="3670300" y="2940050"/>
          <p14:tracePt t="21114" x="3848100" y="2940050"/>
          <p14:tracePt t="21130" x="4044950" y="2940050"/>
          <p14:tracePt t="21147" x="4216400" y="2940050"/>
          <p14:tracePt t="21163" x="4349750" y="2940050"/>
          <p14:tracePt t="21181" x="4445000" y="2940050"/>
          <p14:tracePt t="21196" x="4502150" y="2940050"/>
          <p14:tracePt t="21213" x="4514850" y="2940050"/>
          <p14:tracePt t="21246" x="4470400" y="2940050"/>
          <p14:tracePt t="21263" x="4381500" y="2940050"/>
          <p14:tracePt t="21281" x="4267200" y="2946400"/>
          <p14:tracePt t="21297" x="4140200" y="2990850"/>
          <p14:tracePt t="21299" x="4070350" y="3016250"/>
          <p14:tracePt t="21314" x="3917950" y="3073400"/>
          <p14:tracePt t="21330" x="3790950" y="3117850"/>
          <p14:tracePt t="21347" x="3689350" y="3149600"/>
          <p14:tracePt t="21363" x="3606800" y="3181350"/>
          <p14:tracePt t="21380" x="3524250" y="3206750"/>
          <p14:tracePt t="21397" x="3473450" y="3225800"/>
          <p14:tracePt t="21414" x="3454400" y="3238500"/>
          <p14:tracePt t="21430" x="3448050" y="3244850"/>
          <p14:tracePt t="21482" x="3441700" y="3244850"/>
          <p14:tracePt t="21490" x="3435350" y="3251200"/>
          <p14:tracePt t="21498" x="3435350" y="3257550"/>
          <p14:tracePt t="21514" x="3435350" y="3276600"/>
          <p14:tracePt t="21530" x="3435350" y="3289300"/>
          <p14:tracePt t="21547" x="3435350" y="3308350"/>
          <p14:tracePt t="21563" x="3448050" y="3327400"/>
          <p14:tracePt t="21580" x="3473450" y="3340100"/>
          <p14:tracePt t="21597" x="3530600" y="3359150"/>
          <p14:tracePt t="21613" x="3613150" y="3390900"/>
          <p14:tracePt t="21630" x="3727450" y="3429000"/>
          <p14:tracePt t="21647" x="3848100" y="3435350"/>
          <p14:tracePt t="21663" x="3981450" y="3448050"/>
          <p14:tracePt t="21681" x="4095750" y="3454400"/>
          <p14:tracePt t="21697" x="4203700" y="3460750"/>
          <p14:tracePt t="21699" x="4248150" y="3473450"/>
          <p14:tracePt t="21714" x="4305300" y="3486150"/>
          <p14:tracePt t="21730" x="4318000" y="3492500"/>
          <p14:tracePt t="21747" x="4324350" y="3498850"/>
          <p14:tracePt t="21763" x="4298950" y="3517900"/>
          <p14:tracePt t="21781" x="4248150" y="3543300"/>
          <p14:tracePt t="21797" x="4159250" y="3568700"/>
          <p14:tracePt t="21813" x="4064000" y="3606800"/>
          <p14:tracePt t="21830" x="3949700" y="3638550"/>
          <p14:tracePt t="21847" x="3816350" y="3689350"/>
          <p14:tracePt t="21864" x="3702050" y="3727450"/>
          <p14:tracePt t="21880" x="3600450" y="3759200"/>
          <p14:tracePt t="21897" x="3511550" y="3790950"/>
          <p14:tracePt t="21914" x="3390900" y="3829050"/>
          <p14:tracePt t="21931" x="3321050" y="3841750"/>
          <p14:tracePt t="21947" x="3232150" y="3848100"/>
          <p14:tracePt t="21963" x="3149600" y="3848100"/>
          <p14:tracePt t="21980" x="3092450" y="3854450"/>
          <p14:tracePt t="21997" x="3041650" y="3854450"/>
          <p14:tracePt t="22014" x="3009900" y="3854450"/>
          <p14:tracePt t="22030" x="2984500" y="3854450"/>
          <p14:tracePt t="22046" x="2965450" y="3860800"/>
          <p14:tracePt t="22063" x="2959100" y="3873500"/>
          <p14:tracePt t="22080" x="2952750" y="3873500"/>
          <p14:tracePt t="22096" x="2946400" y="3873500"/>
          <p14:tracePt t="22163" x="2946400" y="3879850"/>
          <p14:tracePt t="22195" x="2984500" y="3879850"/>
          <p14:tracePt t="22202" x="3028950" y="3886200"/>
          <p14:tracePt t="22211" x="3086100" y="3892550"/>
          <p14:tracePt t="22218" x="3155950" y="3892550"/>
          <p14:tracePt t="22230" x="3232150" y="3898900"/>
          <p14:tracePt t="22246" x="3448050" y="3917950"/>
          <p14:tracePt t="22263" x="3670300" y="3917950"/>
          <p14:tracePt t="22280" x="3879850" y="3917950"/>
          <p14:tracePt t="22297" x="4089400" y="3930650"/>
          <p14:tracePt t="22314" x="4362450" y="3968750"/>
          <p14:tracePt t="22330" x="4451350" y="3981450"/>
          <p14:tracePt t="22347" x="4464050" y="3987800"/>
          <p14:tracePt t="22380" x="4464050" y="3994150"/>
          <p14:tracePt t="22413" x="4438650" y="3994150"/>
          <p14:tracePt t="22430" x="4413250" y="3994150"/>
          <p14:tracePt t="22446" x="4406900" y="3994150"/>
          <p14:tracePt t="22480" x="4400550" y="3994150"/>
          <p14:tracePt t="22539" x="4406900" y="3994150"/>
          <p14:tracePt t="22555" x="4413250" y="3994150"/>
          <p14:tracePt t="22563" x="4425950" y="3994150"/>
          <p14:tracePt t="22580" x="4451350" y="3994150"/>
          <p14:tracePt t="22596" x="4489450" y="3994150"/>
          <p14:tracePt t="22613" x="4514850" y="4000500"/>
          <p14:tracePt t="22630" x="4521200" y="4006850"/>
          <p14:tracePt t="22834" x="4508500" y="3994150"/>
          <p14:tracePt t="22843" x="4483100" y="3975100"/>
          <p14:tracePt t="22850" x="4451350" y="3956050"/>
          <p14:tracePt t="22863" x="4413250" y="3937000"/>
          <p14:tracePt t="22880" x="4330700" y="3879850"/>
          <p14:tracePt t="22897" x="4292600" y="3829050"/>
          <p14:tracePt t="22914" x="4311650" y="3784600"/>
          <p14:tracePt t="22930" x="4362450" y="3778250"/>
          <p14:tracePt t="22946" x="4495800" y="3778250"/>
          <p14:tracePt t="22963" x="4705350" y="3778250"/>
          <p14:tracePt t="22980" x="4921250" y="3771900"/>
          <p14:tracePt t="22997" x="5137150" y="3771900"/>
          <p14:tracePt t="23013" x="5353050" y="3771900"/>
          <p14:tracePt t="23030" x="5556250" y="3771900"/>
          <p14:tracePt t="23047" x="5765800" y="3771900"/>
          <p14:tracePt t="23064" x="5975350" y="3771900"/>
          <p14:tracePt t="23080" x="6165850" y="3778250"/>
          <p14:tracePt t="23097" x="6324600" y="3778250"/>
          <p14:tracePt t="23100" x="6394450" y="3778250"/>
          <p14:tracePt t="23114" x="6521450" y="3778250"/>
          <p14:tracePt t="23130" x="6623050" y="3778250"/>
          <p14:tracePt t="23147" x="6731000" y="3778250"/>
          <p14:tracePt t="23163" x="6832600" y="3778250"/>
          <p14:tracePt t="23180" x="6940550" y="3790950"/>
          <p14:tracePt t="23196" x="7061200" y="3810000"/>
          <p14:tracePt t="23213" x="7169150" y="3822700"/>
          <p14:tracePt t="23230" x="7270750" y="3822700"/>
          <p14:tracePt t="23247" x="7385050" y="3822700"/>
          <p14:tracePt t="23263" x="7505700" y="3822700"/>
          <p14:tracePt t="23280" x="7626350" y="3835400"/>
          <p14:tracePt t="23296" x="7740650" y="3867150"/>
          <p14:tracePt t="23314" x="7848600" y="3905250"/>
          <p14:tracePt t="23330" x="7893050" y="3911600"/>
          <p14:tracePt t="23347" x="7912100" y="3911600"/>
          <p14:tracePt t="23364" x="7918450" y="3911600"/>
          <p14:tracePt t="23402" x="7893050" y="3911600"/>
          <p14:tracePt t="23413" x="7861300" y="3911600"/>
          <p14:tracePt t="23430" x="7785100" y="3911600"/>
          <p14:tracePt t="23446" x="7696200" y="3911600"/>
          <p14:tracePt t="23463" x="7575550" y="3911600"/>
          <p14:tracePt t="23480" x="7372350" y="3930650"/>
          <p14:tracePt t="23496" x="7162800" y="3962400"/>
          <p14:tracePt t="23514" x="6940550" y="4006850"/>
          <p14:tracePt t="23530" x="6572250" y="4051300"/>
          <p14:tracePt t="23547" x="6299200" y="4051300"/>
          <p14:tracePt t="23563" x="6070600" y="4064000"/>
          <p14:tracePt t="23580" x="5861050" y="4076700"/>
          <p14:tracePt t="23597" x="5670550" y="4083050"/>
          <p14:tracePt t="23613" x="5537200" y="4083050"/>
          <p14:tracePt t="23630" x="5429250" y="4083050"/>
          <p14:tracePt t="23646" x="5359400" y="4095750"/>
          <p14:tracePt t="23663" x="5321300" y="4095750"/>
          <p14:tracePt t="23680" x="5308600" y="4095750"/>
          <p14:tracePt t="23730" x="5321300" y="4095750"/>
          <p14:tracePt t="23739" x="5346700" y="4108450"/>
          <p14:tracePt t="23747" x="5378450" y="4108450"/>
          <p14:tracePt t="23763" x="5454650" y="4121150"/>
          <p14:tracePt t="23780" x="5568950" y="4140200"/>
          <p14:tracePt t="23797" x="5721350" y="4146550"/>
          <p14:tracePt t="23813" x="5886450" y="4146550"/>
          <p14:tracePt t="23830" x="6064250" y="4165600"/>
          <p14:tracePt t="23847" x="6210300" y="4178300"/>
          <p14:tracePt t="23863" x="6330950" y="4191000"/>
          <p14:tracePt t="23880" x="6438900" y="4197350"/>
          <p14:tracePt t="23897" x="6534150" y="4197350"/>
          <p14:tracePt t="23914" x="6597650" y="4197350"/>
          <p14:tracePt t="23938" x="6597650" y="4191000"/>
          <p14:tracePt t="23955" x="6584950" y="4184650"/>
          <p14:tracePt t="23963" x="6572250" y="4184650"/>
          <p14:tracePt t="23980" x="6534150" y="4178300"/>
          <p14:tracePt t="23996" x="6502400" y="4178300"/>
          <p14:tracePt t="24013" x="6477000" y="4178300"/>
          <p14:tracePt t="24030" x="6445250" y="4178300"/>
          <p14:tracePt t="24047" x="6419850" y="4178300"/>
          <p14:tracePt t="24063" x="6381750" y="4178300"/>
          <p14:tracePt t="24080" x="6330950" y="4178300"/>
          <p14:tracePt t="24097" x="6261100" y="4191000"/>
          <p14:tracePt t="24099" x="6223000" y="4203700"/>
          <p14:tracePt t="24115" x="6134100" y="4248150"/>
          <p14:tracePt t="24130" x="6013450" y="4292600"/>
          <p14:tracePt t="24147" x="5880100" y="4343400"/>
          <p14:tracePt t="24163" x="5715000" y="4394200"/>
          <p14:tracePt t="24180" x="5549900" y="4457700"/>
          <p14:tracePt t="24197" x="5397500" y="4502150"/>
          <p14:tracePt t="24213" x="5270500" y="4546600"/>
          <p14:tracePt t="24231" x="5137150" y="4572000"/>
          <p14:tracePt t="24247" x="5022850" y="4603750"/>
          <p14:tracePt t="24263" x="4940300" y="4629150"/>
          <p14:tracePt t="24280" x="4895850" y="4641850"/>
          <p14:tracePt t="24297" x="4889500" y="4648200"/>
          <p14:tracePt t="24338" x="4895850" y="4648200"/>
          <p14:tracePt t="24347" x="4902200" y="4648200"/>
          <p14:tracePt t="24466" x="4908550" y="4648200"/>
          <p14:tracePt t="24482" x="4914900" y="4648200"/>
          <p14:tracePt t="24514" x="4921250" y="4648200"/>
          <p14:tracePt t="24523" x="4921250" y="4654550"/>
          <p14:tracePt t="24554" x="4921250" y="4635500"/>
          <p14:tracePt t="24563" x="4921250" y="4616450"/>
          <p14:tracePt t="24580" x="4921250" y="4565650"/>
          <p14:tracePt t="24597" x="4921250" y="4508500"/>
          <p14:tracePt t="24613" x="4946650" y="4445000"/>
          <p14:tracePt t="24630" x="4972050" y="4381500"/>
          <p14:tracePt t="24647" x="4978400" y="4330700"/>
          <p14:tracePt t="24663" x="4978400" y="4292600"/>
          <p14:tracePt t="24680" x="4959350" y="4267200"/>
          <p14:tracePt t="24697" x="4914900" y="4248150"/>
          <p14:tracePt t="24714" x="4813300" y="4216400"/>
          <p14:tracePt t="24730" x="4743450" y="4197350"/>
          <p14:tracePt t="24747" x="4679950" y="4178300"/>
          <p14:tracePt t="24763" x="4641850" y="4165600"/>
          <p14:tracePt t="24780" x="4622800" y="4152900"/>
          <p14:tracePt t="24797" x="4616450" y="4140200"/>
          <p14:tracePt t="24813" x="4616450" y="4114800"/>
          <p14:tracePt t="24830" x="4616450" y="4083050"/>
          <p14:tracePt t="24847" x="4616450" y="4032250"/>
          <p14:tracePt t="24863" x="4616450" y="3981450"/>
          <p14:tracePt t="24881" x="4616450" y="3924300"/>
          <p14:tracePt t="24897" x="4616450" y="3873500"/>
          <p14:tracePt t="24914" x="4616450" y="3810000"/>
          <p14:tracePt t="24930" x="4616450" y="3771900"/>
          <p14:tracePt t="24947" x="4616450" y="3765550"/>
          <p14:tracePt t="24963" x="4622800" y="3765550"/>
          <p14:tracePt t="25002" x="4610100" y="3771900"/>
          <p14:tracePt t="25013" x="4591050" y="3784600"/>
          <p14:tracePt t="25030" x="4546600" y="3816350"/>
          <p14:tracePt t="25046" x="4489450" y="3854450"/>
          <p14:tracePt t="25063" x="4419600" y="3905250"/>
          <p14:tracePt t="25080" x="4305300" y="3975100"/>
          <p14:tracePt t="25097" x="4178300" y="4076700"/>
          <p14:tracePt t="25100" x="4108450" y="4127500"/>
          <p14:tracePt t="25114" x="3981450" y="4222750"/>
          <p14:tracePt t="25130" x="3860800" y="4286250"/>
          <p14:tracePt t="25147" x="3765550" y="4318000"/>
          <p14:tracePt t="25163" x="3695700" y="4324350"/>
          <p14:tracePt t="25180" x="3657600" y="4330700"/>
          <p14:tracePt t="25196" x="3638550" y="4330700"/>
          <p14:tracePt t="25214" x="3638550" y="4286250"/>
          <p14:tracePt t="25230" x="3632200" y="4203700"/>
          <p14:tracePt t="25247" x="3651250" y="4121150"/>
          <p14:tracePt t="25263" x="3670300" y="4019550"/>
          <p14:tracePt t="25280" x="3695700" y="3937000"/>
          <p14:tracePt t="25297" x="3721100" y="3860800"/>
          <p14:tracePt t="25314" x="3765550" y="3784600"/>
          <p14:tracePt t="25330" x="3771900" y="3771900"/>
          <p14:tracePt t="25347" x="3778250" y="3771900"/>
          <p14:tracePt t="25363" x="3803650" y="3803650"/>
          <p14:tracePt t="25380" x="3841750" y="3867150"/>
          <p14:tracePt t="25397" x="3898900" y="3943350"/>
          <p14:tracePt t="25413" x="3987800" y="4038600"/>
          <p14:tracePt t="25430" x="4102100" y="4165600"/>
          <p14:tracePt t="25447" x="4222750" y="4279900"/>
          <p14:tracePt t="25463" x="4343400" y="4381500"/>
          <p14:tracePt t="25480" x="4470400" y="4464050"/>
          <p14:tracePt t="25497" x="4559300" y="4508500"/>
          <p14:tracePt t="25514" x="4667250" y="4546600"/>
          <p14:tracePt t="25530" x="4699000" y="4546600"/>
          <p14:tracePt t="25547" x="4705350" y="4514850"/>
          <p14:tracePt t="25563" x="4705350" y="4476750"/>
          <p14:tracePt t="25580" x="4705350" y="4432300"/>
          <p14:tracePt t="25597" x="4705350" y="4387850"/>
          <p14:tracePt t="25613" x="4718050" y="4343400"/>
          <p14:tracePt t="25630" x="4743450" y="4311650"/>
          <p14:tracePt t="25647" x="4749800" y="4292600"/>
          <p14:tracePt t="25680" x="4724400" y="4292600"/>
          <p14:tracePt t="25697" x="4654550" y="4330700"/>
          <p14:tracePt t="25714" x="4508500" y="4413250"/>
          <p14:tracePt t="25730" x="4394200" y="4495800"/>
          <p14:tracePt t="25747" x="4279900" y="4565650"/>
          <p14:tracePt t="25763" x="4152900" y="4629150"/>
          <p14:tracePt t="25780" x="4051300" y="4673600"/>
          <p14:tracePt t="25797" x="3981450" y="4705350"/>
          <p14:tracePt t="25813" x="3930650" y="4718050"/>
          <p14:tracePt t="25830" x="3905250" y="4718050"/>
          <p14:tracePt t="25847" x="3886200" y="4686300"/>
          <p14:tracePt t="25863" x="3867150" y="4610100"/>
          <p14:tracePt t="25880" x="3848100" y="4533900"/>
          <p14:tracePt t="25897" x="3829050" y="4464050"/>
          <p14:tracePt t="25913" x="3829050" y="4394200"/>
          <p14:tracePt t="25930" x="3841750" y="4267200"/>
          <p14:tracePt t="25946" x="3873500" y="4178300"/>
          <p14:tracePt t="25963" x="3898900" y="4108450"/>
          <p14:tracePt t="25980" x="3917950" y="4089400"/>
          <p14:tracePt t="25997" x="3917950" y="4083050"/>
          <p14:tracePt t="26013" x="3917950" y="4095750"/>
          <p14:tracePt t="26030" x="3937000" y="4140200"/>
          <p14:tracePt t="26047" x="3994150" y="4210050"/>
          <p14:tracePt t="26064" x="4064000" y="4318000"/>
          <p14:tracePt t="26080" x="4152900" y="4432300"/>
          <p14:tracePt t="26097" x="4248150" y="4552950"/>
          <p14:tracePt t="26100" x="4305300" y="4603750"/>
          <p14:tracePt t="26114" x="4400550" y="4679950"/>
          <p14:tracePt t="26130" x="4489450" y="4737100"/>
          <p14:tracePt t="26147" x="4521200" y="4756150"/>
          <p14:tracePt t="26163" x="4540250" y="4762500"/>
          <p14:tracePt t="26995" x="4540250" y="4756150"/>
          <p14:tracePt t="27002" x="4540250" y="4749800"/>
          <p14:tracePt t="27013" x="4540250" y="4743450"/>
          <p14:tracePt t="27970" x="4540250" y="4737100"/>
          <p14:tracePt t="29266" x="4540250" y="4749800"/>
          <p14:tracePt t="29275" x="4527550" y="4756150"/>
          <p14:tracePt t="29282" x="4521200" y="4775200"/>
          <p14:tracePt t="29297" x="4508500" y="4794250"/>
          <p14:tracePt t="29314" x="4464050" y="4826000"/>
          <p14:tracePt t="29330" x="4438650" y="4838700"/>
          <p14:tracePt t="29347" x="4400550" y="4838700"/>
          <p14:tracePt t="29366" x="4356100" y="4838700"/>
          <p14:tracePt t="29380" x="4318000" y="4838700"/>
          <p14:tracePt t="29397" x="4279900" y="4838700"/>
          <p14:tracePt t="29413" x="4235450" y="4826000"/>
          <p14:tracePt t="29430" x="4191000" y="4806950"/>
          <p14:tracePt t="29447" x="4152900" y="4794250"/>
          <p14:tracePt t="29463" x="4108450" y="4781550"/>
          <p14:tracePt t="29482" x="4076700" y="4762500"/>
          <p14:tracePt t="29497" x="4051300" y="4743450"/>
          <p14:tracePt t="29514" x="4038600" y="4718050"/>
          <p14:tracePt t="29530" x="4025900" y="4705350"/>
          <p14:tracePt t="29619" x="4019550" y="4705350"/>
          <p14:tracePt t="29626" x="4006850" y="4705350"/>
          <p14:tracePt t="29634" x="3981450" y="4705350"/>
          <p14:tracePt t="29647" x="3943350" y="4705350"/>
          <p14:tracePt t="29663" x="3854450" y="4705350"/>
          <p14:tracePt t="29680" x="3759200" y="4705350"/>
          <p14:tracePt t="29696" x="3632200" y="4705350"/>
          <p14:tracePt t="29714" x="3486150" y="4711700"/>
          <p14:tracePt t="29715" x="3416300" y="4718050"/>
          <p14:tracePt t="29730" x="3244850" y="4699000"/>
          <p14:tracePt t="29747" x="3105150" y="4641850"/>
          <p14:tracePt t="29764" x="2984500" y="4546600"/>
          <p14:tracePt t="29780" x="2895600" y="4451350"/>
          <p14:tracePt t="29797" x="2787650" y="4267200"/>
          <p14:tracePt t="29813" x="2686050" y="4038600"/>
          <p14:tracePt t="29830" x="2622550" y="3803650"/>
          <p14:tracePt t="29847" x="2590800" y="3606800"/>
          <p14:tracePt t="29863" x="2597150" y="3460750"/>
          <p14:tracePt t="29880" x="2571750" y="3333750"/>
          <p14:tracePt t="29897" x="2559050" y="3206750"/>
          <p14:tracePt t="29914" x="2571750" y="3022600"/>
          <p14:tracePt t="29930" x="2571750" y="2921000"/>
          <p14:tracePt t="29947" x="2571750" y="2851150"/>
          <p14:tracePt t="29963" x="2571750" y="2800350"/>
          <p14:tracePt t="29980" x="2565400" y="2755900"/>
          <p14:tracePt t="29997" x="2552700" y="2717800"/>
          <p14:tracePt t="30013" x="2540000" y="2679700"/>
          <p14:tracePt t="30030" x="2514600" y="2616200"/>
          <p14:tracePt t="30047" x="2476500" y="2546350"/>
          <p14:tracePt t="30063" x="2419350" y="2495550"/>
          <p14:tracePt t="30080" x="2349500" y="2444750"/>
          <p14:tracePt t="30097" x="2279650" y="2413000"/>
          <p14:tracePt t="30114" x="2203450" y="2368550"/>
          <p14:tracePt t="30130" x="2178050" y="2343150"/>
          <p14:tracePt t="30147" x="2146300" y="2324100"/>
          <p14:tracePt t="30163" x="2120900" y="2311400"/>
          <p14:tracePt t="30180" x="2089150" y="2305050"/>
          <p14:tracePt t="30197" x="2057400" y="2324100"/>
          <p14:tracePt t="30213" x="2032000" y="2355850"/>
          <p14:tracePt t="30230" x="1993900" y="2381250"/>
          <p14:tracePt t="30247" x="1962150" y="2419350"/>
          <p14:tracePt t="30263" x="1936750" y="2463800"/>
          <p14:tracePt t="30280" x="1917700" y="2520950"/>
          <p14:tracePt t="30297" x="1905000" y="2571750"/>
          <p14:tracePt t="30314" x="1898650" y="2603500"/>
          <p14:tracePt t="30330" x="1892300" y="2616200"/>
          <p14:tracePt t="30347" x="1885950" y="2622550"/>
          <p14:tracePt t="30363" x="1885950" y="2635250"/>
          <p14:tracePt t="30396" x="1892300" y="2635250"/>
          <p14:tracePt t="30430" x="1898650" y="2635250"/>
          <p14:tracePt t="30447" x="1898650" y="2622550"/>
          <p14:tracePt t="30480" x="1898650" y="2616200"/>
          <p14:tracePt t="30530" x="1905000" y="2616200"/>
          <p14:tracePt t="30547" x="1911350" y="2616200"/>
          <p14:tracePt t="30563" x="1930400" y="2616200"/>
          <p14:tracePt t="30580" x="1974850" y="2616200"/>
          <p14:tracePt t="30597" x="2038350" y="2616200"/>
          <p14:tracePt t="30613" x="2120900" y="2616200"/>
          <p14:tracePt t="30630" x="2216150" y="2616200"/>
          <p14:tracePt t="30647" x="2330450" y="2654300"/>
          <p14:tracePt t="30664" x="2432050" y="2673350"/>
          <p14:tracePt t="30680" x="2514600" y="2686050"/>
          <p14:tracePt t="30697" x="2616200" y="2717800"/>
          <p14:tracePt t="30714" x="2705100" y="2749550"/>
          <p14:tracePt t="30715" x="2743200" y="2762250"/>
          <p14:tracePt t="30730" x="2800350" y="2774950"/>
          <p14:tracePt t="30747" x="2825750" y="2781300"/>
          <p14:tracePt t="30763" x="2832100" y="2781300"/>
          <p14:tracePt t="30834" x="2832100" y="2787650"/>
          <p14:tracePt t="30858" x="2832100" y="2794000"/>
          <p14:tracePt t="30907" x="2832100" y="2800350"/>
          <p14:tracePt t="30915" x="2832100" y="2806700"/>
          <p14:tracePt t="30923" x="2857500" y="2819400"/>
          <p14:tracePt t="30931" x="2914650" y="2832100"/>
          <p14:tracePt t="30947" x="3048000" y="2882900"/>
          <p14:tracePt t="30963" x="3232150" y="2921000"/>
          <p14:tracePt t="30980" x="3441700" y="2959100"/>
          <p14:tracePt t="30997" x="3644900" y="2965450"/>
          <p14:tracePt t="31014" x="3841750" y="2965450"/>
          <p14:tracePt t="31030" x="4006850" y="2965450"/>
          <p14:tracePt t="31047" x="4146550" y="2965450"/>
          <p14:tracePt t="31063" x="4254500" y="2965450"/>
          <p14:tracePt t="31080" x="4318000" y="2965450"/>
          <p14:tracePt t="31097" x="4343400" y="2965450"/>
          <p14:tracePt t="31114" x="4368800" y="2952750"/>
          <p14:tracePt t="31117" x="4387850" y="2952750"/>
          <p14:tracePt t="31130" x="4432300" y="2946400"/>
          <p14:tracePt t="31147" x="4489450" y="2946400"/>
          <p14:tracePt t="31163" x="4591050" y="2946400"/>
          <p14:tracePt t="31180" x="4718050" y="2946400"/>
          <p14:tracePt t="31197" x="4927600" y="2946400"/>
          <p14:tracePt t="31213" x="5200650" y="2946400"/>
          <p14:tracePt t="31230" x="5486400" y="2946400"/>
          <p14:tracePt t="31247" x="5759450" y="2946400"/>
          <p14:tracePt t="31263" x="6026150" y="2946400"/>
          <p14:tracePt t="31280" x="6318250" y="2946400"/>
          <p14:tracePt t="31297" x="6616700" y="2946400"/>
          <p14:tracePt t="31314" x="7061200" y="2946400"/>
          <p14:tracePt t="31330" x="7315200" y="2946400"/>
          <p14:tracePt t="31347" x="7518400" y="2946400"/>
          <p14:tracePt t="31363" x="7664450" y="2946400"/>
          <p14:tracePt t="31380" x="7791450" y="2946400"/>
          <p14:tracePt t="31397" x="7874000" y="2946400"/>
          <p14:tracePt t="31413" x="7912100" y="2946400"/>
          <p14:tracePt t="31430" x="7918450" y="2946400"/>
          <p14:tracePt t="31447" x="7924800" y="2946400"/>
          <p14:tracePt t="31480" x="7918450" y="2946400"/>
          <p14:tracePt t="31530" x="7924800" y="2946400"/>
          <p14:tracePt t="31539" x="7943850" y="2946400"/>
          <p14:tracePt t="31547" x="7969250" y="2946400"/>
          <p14:tracePt t="31564" x="8013700" y="2946400"/>
          <p14:tracePt t="31580" x="8045450" y="2946400"/>
          <p14:tracePt t="31597" x="8070850" y="2946400"/>
          <p14:tracePt t="31613" x="8077200" y="2946400"/>
          <p14:tracePt t="31668" x="8070850" y="2946400"/>
          <p14:tracePt t="31675" x="8064500" y="2946400"/>
          <p14:tracePt t="31682" x="8045450" y="2946400"/>
          <p14:tracePt t="31697" x="8026400" y="2946400"/>
          <p14:tracePt t="31714" x="7962900" y="2946400"/>
          <p14:tracePt t="31716" x="7931150" y="2946400"/>
          <p14:tracePt t="31730" x="7867650" y="2946400"/>
          <p14:tracePt t="31747" x="7816850" y="2946400"/>
          <p14:tracePt t="31764" x="7778750" y="2946400"/>
          <p14:tracePt t="31780" x="7740650" y="2946400"/>
          <p14:tracePt t="31797" x="7715250" y="2946400"/>
          <p14:tracePt t="31814" x="7708900" y="2946400"/>
          <p14:tracePt t="31859" x="7721600" y="2946400"/>
          <p14:tracePt t="31866" x="7734300" y="2946400"/>
          <p14:tracePt t="31880" x="7747000" y="2946400"/>
          <p14:tracePt t="31897" x="7766050" y="2946400"/>
          <p14:tracePt t="31930" x="7759700" y="2971800"/>
          <p14:tracePt t="31947" x="7658100" y="3003550"/>
          <p14:tracePt t="31964" x="7493000" y="3048000"/>
          <p14:tracePt t="31980" x="7219950" y="3136900"/>
          <p14:tracePt t="31997" x="6940550" y="3219450"/>
          <p14:tracePt t="32013" x="6635750" y="3308350"/>
          <p14:tracePt t="32030" x="6248400" y="3346450"/>
          <p14:tracePt t="32047" x="5905500" y="3365500"/>
          <p14:tracePt t="32064" x="5632450" y="3378200"/>
          <p14:tracePt t="32080" x="5416550" y="3378200"/>
          <p14:tracePt t="32097" x="5276850" y="3378200"/>
          <p14:tracePt t="32113" x="5238750" y="3378200"/>
          <p14:tracePt t="32131" x="5245100" y="3378200"/>
          <p14:tracePt t="32147" x="5321300" y="3378200"/>
          <p14:tracePt t="32163" x="5429250" y="3378200"/>
          <p14:tracePt t="32180" x="5543550" y="3378200"/>
          <p14:tracePt t="32197" x="5670550" y="3378200"/>
          <p14:tracePt t="32214" x="5791200" y="3390900"/>
          <p14:tracePt t="32230" x="5924550" y="3422650"/>
          <p14:tracePt t="32247" x="6083300" y="3473450"/>
          <p14:tracePt t="32263" x="6229350" y="3530600"/>
          <p14:tracePt t="32280" x="6375400" y="3575050"/>
          <p14:tracePt t="32297" x="6521450" y="3625850"/>
          <p14:tracePt t="32314" x="6673850" y="3676650"/>
          <p14:tracePt t="32316" x="6743700" y="3702050"/>
          <p14:tracePt t="32330" x="6877050" y="3746500"/>
          <p14:tracePt t="32347" x="6978650" y="3784600"/>
          <p14:tracePt t="32364" x="7016750" y="3829050"/>
          <p14:tracePt t="32380" x="7023100" y="3867150"/>
          <p14:tracePt t="32397" x="6991350" y="3892550"/>
          <p14:tracePt t="32413" x="6921500" y="3917950"/>
          <p14:tracePt t="32430" x="6807200" y="3930650"/>
          <p14:tracePt t="32446" x="6667500" y="3937000"/>
          <p14:tracePt t="32463" x="6496050" y="3943350"/>
          <p14:tracePt t="32480" x="6318250" y="3962400"/>
          <p14:tracePt t="32497" x="6127750" y="4006850"/>
          <p14:tracePt t="32513" x="5956300" y="4064000"/>
          <p14:tracePt t="32515" x="5861050" y="4076700"/>
          <p14:tracePt t="32530" x="5689600" y="4127500"/>
          <p14:tracePt t="32547" x="5486400" y="4140200"/>
          <p14:tracePt t="32563" x="5264150" y="4140200"/>
          <p14:tracePt t="32580" x="5035550" y="4146550"/>
          <p14:tracePt t="32597" x="4762500" y="4133850"/>
          <p14:tracePt t="32613" x="4470400" y="4102100"/>
          <p14:tracePt t="32630" x="4191000" y="4076700"/>
          <p14:tracePt t="32647" x="3898900" y="4038600"/>
          <p14:tracePt t="32663" x="3562350" y="3962400"/>
          <p14:tracePt t="32680" x="3263900" y="3892550"/>
          <p14:tracePt t="32697" x="2978150" y="3810000"/>
          <p14:tracePt t="32714" x="2603500" y="3670300"/>
          <p14:tracePt t="32730" x="2381250" y="3581400"/>
          <p14:tracePt t="32747" x="2197100" y="3492500"/>
          <p14:tracePt t="32763" x="2057400" y="3409950"/>
          <p14:tracePt t="32780" x="1955800" y="3321050"/>
          <p14:tracePt t="32797" x="1898650" y="3244850"/>
          <p14:tracePt t="32814" x="1854200" y="3155950"/>
          <p14:tracePt t="32830" x="1822450" y="3073400"/>
          <p14:tracePt t="32847" x="1803400" y="2952750"/>
          <p14:tracePt t="32863" x="1809750" y="2857500"/>
          <p14:tracePt t="32880" x="1809750" y="2762250"/>
          <p14:tracePt t="32897" x="1809750" y="2679700"/>
          <p14:tracePt t="32899" x="1822450" y="2641600"/>
          <p14:tracePt t="32914" x="1841500" y="2603500"/>
          <p14:tracePt t="32930" x="1860550" y="2482850"/>
          <p14:tracePt t="32947" x="1885950" y="2413000"/>
          <p14:tracePt t="32963" x="1885950" y="2381250"/>
          <p14:tracePt t="32980" x="1885950" y="2349500"/>
          <p14:tracePt t="32997" x="1885950" y="2292350"/>
          <p14:tracePt t="33013" x="1885950" y="2228850"/>
          <p14:tracePt t="33030" x="1885950" y="2139950"/>
          <p14:tracePt t="33047" x="1885950" y="2057400"/>
          <p14:tracePt t="33064" x="1885950" y="1993900"/>
          <p14:tracePt t="33080" x="1885950" y="1936750"/>
          <p14:tracePt t="33097" x="1898650" y="1866900"/>
          <p14:tracePt t="33114" x="1917700" y="1790700"/>
          <p14:tracePt t="33116" x="1936750" y="1752600"/>
          <p14:tracePt t="33130" x="1962150" y="1695450"/>
          <p14:tracePt t="33147" x="2012950" y="1670050"/>
          <p14:tracePt t="33163" x="2057400" y="1657350"/>
          <p14:tracePt t="33180" x="2108200" y="1644650"/>
          <p14:tracePt t="33196" x="2178050" y="1644650"/>
          <p14:tracePt t="33214" x="2235200" y="1644650"/>
          <p14:tracePt t="33230" x="2273300" y="1644650"/>
          <p14:tracePt t="33247" x="2286000" y="1663700"/>
          <p14:tracePt t="33264" x="2286000" y="1714500"/>
          <p14:tracePt t="33280" x="2286000" y="1784350"/>
          <p14:tracePt t="33297" x="2241550" y="1854200"/>
          <p14:tracePt t="33314" x="2197100" y="1924050"/>
          <p14:tracePt t="33316" x="2165350" y="1955800"/>
          <p14:tracePt t="33330" x="2095500" y="2000250"/>
          <p14:tracePt t="33347" x="2019300" y="2019300"/>
          <p14:tracePt t="33363" x="1943100" y="2032000"/>
          <p14:tracePt t="33380" x="1873250" y="2032000"/>
          <p14:tracePt t="33397" x="1822450" y="2006600"/>
          <p14:tracePt t="33414" x="1784350" y="1974850"/>
          <p14:tracePt t="33430" x="1765300" y="1936750"/>
          <p14:tracePt t="33447" x="1765300" y="1885950"/>
          <p14:tracePt t="33464" x="1765300" y="1847850"/>
          <p14:tracePt t="33480" x="1797050" y="1816100"/>
          <p14:tracePt t="33497" x="1847850" y="1790700"/>
          <p14:tracePt t="33514" x="1943100" y="1758950"/>
          <p14:tracePt t="33530" x="2025650" y="1778000"/>
          <p14:tracePt t="33547" x="2108200" y="1809750"/>
          <p14:tracePt t="33563" x="2178050" y="1866900"/>
          <p14:tracePt t="33580" x="2228850" y="1917700"/>
          <p14:tracePt t="33597" x="2241550" y="1968500"/>
          <p14:tracePt t="33613" x="2241550" y="2006600"/>
          <p14:tracePt t="33630" x="2203450" y="2057400"/>
          <p14:tracePt t="33647" x="2146300" y="2101850"/>
          <p14:tracePt t="33663" x="2089150" y="2178050"/>
          <p14:tracePt t="33680" x="2038350" y="2260600"/>
          <p14:tracePt t="33697" x="2006600" y="2362200"/>
          <p14:tracePt t="33714" x="1993900" y="2470150"/>
          <p14:tracePt t="33716" x="1987550" y="2520950"/>
          <p14:tracePt t="33730" x="2012950" y="2628900"/>
          <p14:tracePt t="33746" x="2051050" y="2724150"/>
          <p14:tracePt t="33764" x="2133600" y="2832100"/>
          <p14:tracePt t="33780" x="2216150" y="2927350"/>
          <p14:tracePt t="33797" x="2286000" y="2997200"/>
          <p14:tracePt t="33813" x="2311400" y="3035300"/>
          <p14:tracePt t="33830" x="2336800" y="3073400"/>
          <p14:tracePt t="33847" x="2349500" y="3092450"/>
          <p14:tracePt t="33864" x="2349500" y="3111500"/>
          <p14:tracePt t="33880" x="2349500" y="3117850"/>
          <p14:tracePt t="33897" x="2349500" y="3124200"/>
          <p14:tracePt t="33979" x="2349500" y="3117850"/>
          <p14:tracePt t="33987" x="2349500" y="3111500"/>
          <p14:tracePt t="33997" x="2349500" y="3105150"/>
          <p14:tracePt t="34013" x="2349500" y="3079750"/>
          <p14:tracePt t="34030" x="2349500" y="3054350"/>
          <p14:tracePt t="34047" x="2349500" y="3022600"/>
          <p14:tracePt t="34063" x="2343150" y="2984500"/>
          <p14:tracePt t="34080" x="2330450" y="2952750"/>
          <p14:tracePt t="34097" x="2317750" y="2927350"/>
          <p14:tracePt t="34113" x="2317750" y="2921000"/>
          <p14:tracePt t="34146" x="2317750" y="2914650"/>
          <p14:tracePt t="34194" x="2317750" y="2908300"/>
          <p14:tracePt t="34203" x="2317750" y="2901950"/>
          <p14:tracePt t="34213" x="2317750" y="2895600"/>
          <p14:tracePt t="34230" x="2305050" y="2889250"/>
          <p14:tracePt t="34247" x="2305050" y="2876550"/>
          <p14:tracePt t="34264" x="2298700" y="2857500"/>
          <p14:tracePt t="34280" x="2292350" y="2838450"/>
          <p14:tracePt t="34297" x="2292350" y="2813050"/>
          <p14:tracePt t="34315" x="2292350" y="2787650"/>
          <p14:tracePt t="34330" x="2292350" y="2774950"/>
          <p14:tracePt t="34347" x="2292350" y="2762250"/>
          <p14:tracePt t="34363" x="2292350" y="2749550"/>
          <p14:tracePt t="34380" x="2292350" y="2736850"/>
          <p14:tracePt t="34397" x="2292350" y="2717800"/>
          <p14:tracePt t="34413" x="2292350" y="2705100"/>
          <p14:tracePt t="34430" x="2279650" y="2698750"/>
          <p14:tracePt t="34463" x="2266950" y="2698750"/>
          <p14:tracePt t="34497" x="2260600" y="2698750"/>
          <p14:tracePt t="34514" x="2254250" y="2698750"/>
          <p14:tracePt t="34530" x="2241550" y="2686050"/>
          <p14:tracePt t="34547" x="2235200" y="2686050"/>
          <p14:tracePt t="34563" x="2228850" y="2686050"/>
          <p14:tracePt t="34580" x="2222500" y="2686050"/>
          <p14:tracePt t="34634" x="2216150" y="2686050"/>
          <p14:tracePt t="34643" x="2216150" y="2692400"/>
          <p14:tracePt t="34650" x="2216150" y="2698750"/>
          <p14:tracePt t="34699" x="2209800" y="2698750"/>
          <p14:tracePt t="34915" x="2209800" y="2711450"/>
          <p14:tracePt t="34922" x="2209800" y="2749550"/>
          <p14:tracePt t="34931" x="2216150" y="2787650"/>
          <p14:tracePt t="34946" x="2273300" y="2908300"/>
          <p14:tracePt t="34963" x="2349500" y="3054350"/>
          <p14:tracePt t="34980" x="2432050" y="3232150"/>
          <p14:tracePt t="34997" x="2533650" y="3441700"/>
          <p14:tracePt t="35013" x="2635250" y="3657600"/>
          <p14:tracePt t="35030" x="2781300" y="3892550"/>
          <p14:tracePt t="35047" x="2927350" y="4095750"/>
          <p14:tracePt t="35064" x="3079750" y="4254500"/>
          <p14:tracePt t="35080" x="3244850" y="4381500"/>
          <p14:tracePt t="35097" x="3378200" y="4451350"/>
          <p14:tracePt t="35114" x="3524250" y="4489450"/>
          <p14:tracePt t="35115" x="3594100" y="4508500"/>
          <p14:tracePt t="35130" x="3733800" y="4533900"/>
          <p14:tracePt t="35147" x="3848100" y="4559300"/>
          <p14:tracePt t="35163" x="3949700" y="4591050"/>
          <p14:tracePt t="35180" x="4044950" y="4622800"/>
          <p14:tracePt t="35197" x="4108450" y="4641850"/>
          <p14:tracePt t="35213" x="4140200" y="4654550"/>
          <p14:tracePt t="35230" x="4159250" y="4660900"/>
          <p14:tracePt t="35266" x="4152900" y="4654550"/>
          <p14:tracePt t="35280" x="4140200" y="4648200"/>
          <p14:tracePt t="35297" x="4095750" y="4635500"/>
          <p14:tracePt t="35298" x="4070350" y="4629150"/>
          <p14:tracePt t="35314" x="4025900" y="4610100"/>
          <p14:tracePt t="35330" x="3962400" y="4610100"/>
          <p14:tracePt t="35347" x="3892550" y="4610100"/>
          <p14:tracePt t="35364" x="3810000" y="4610100"/>
          <p14:tracePt t="35380" x="3708400" y="4610100"/>
          <p14:tracePt t="35397" x="3594100" y="4610100"/>
          <p14:tracePt t="35413" x="3486150" y="4610100"/>
          <p14:tracePt t="35430" x="3384550" y="4610100"/>
          <p14:tracePt t="35447" x="3289300" y="4591050"/>
          <p14:tracePt t="35463" x="3225800" y="4572000"/>
          <p14:tracePt t="35480" x="3149600" y="4546600"/>
          <p14:tracePt t="35497" x="3092450" y="4527550"/>
          <p14:tracePt t="35514" x="3041650" y="4495800"/>
          <p14:tracePt t="35516" x="3009900" y="4476750"/>
          <p14:tracePt t="35530" x="2952750" y="4438650"/>
          <p14:tracePt t="35547" x="2863850" y="4381500"/>
          <p14:tracePt t="35563" x="2794000" y="4343400"/>
          <p14:tracePt t="35580" x="2705100" y="4311650"/>
          <p14:tracePt t="35597" x="2622550" y="4279900"/>
          <p14:tracePt t="35614" x="2520950" y="4222750"/>
          <p14:tracePt t="35630" x="2419350" y="4146550"/>
          <p14:tracePt t="35647" x="2330450" y="4064000"/>
          <p14:tracePt t="35663" x="2260600" y="4019550"/>
          <p14:tracePt t="35680" x="2209800" y="4000500"/>
          <p14:tracePt t="35697" x="2197100" y="3994150"/>
          <p14:tracePt t="35713" x="2190750" y="3987800"/>
          <p14:tracePt t="35850" x="2184400" y="3987800"/>
          <p14:tracePt t="36010" x="2171700" y="3987800"/>
          <p14:tracePt t="36027" x="2159000" y="3987800"/>
          <p14:tracePt t="36050" x="2152650" y="3987800"/>
          <p14:tracePt t="36059" x="2146300" y="3981450"/>
          <p14:tracePt t="36074" x="2139950" y="3975100"/>
          <p14:tracePt t="36786" x="2139950" y="3968750"/>
          <p14:tracePt t="36890" x="2133600" y="3968750"/>
          <p14:tracePt t="36899" x="2133600" y="3949700"/>
          <p14:tracePt t="36907" x="2133600" y="3905250"/>
          <p14:tracePt t="36914" x="2133600" y="3860800"/>
          <p14:tracePt t="36930" x="2133600" y="3752850"/>
          <p14:tracePt t="36947" x="2139950" y="3651250"/>
          <p14:tracePt t="36963" x="2139950" y="3517900"/>
          <p14:tracePt t="36980" x="2127250" y="3371850"/>
          <p14:tracePt t="36997" x="2114550" y="3219450"/>
          <p14:tracePt t="37013" x="2108200" y="3098800"/>
          <p14:tracePt t="37030" x="2108200" y="3028950"/>
          <p14:tracePt t="37047" x="2120900" y="2990850"/>
          <p14:tracePt t="37063" x="2120900" y="2946400"/>
          <p14:tracePt t="37080" x="2120900" y="2908300"/>
          <p14:tracePt t="37098" x="2120900" y="2838450"/>
          <p14:tracePt t="37113" x="2114550" y="2806700"/>
          <p14:tracePt t="37131" x="2108200" y="2749550"/>
          <p14:tracePt t="37147" x="2108200" y="2724150"/>
          <p14:tracePt t="37163" x="2108200" y="2686050"/>
          <p14:tracePt t="37180" x="2101850" y="2654300"/>
          <p14:tracePt t="37197" x="2095500" y="2641600"/>
          <p14:tracePt t="37243" x="2089150" y="2641600"/>
          <p14:tracePt t="37250" x="2082800" y="2641600"/>
          <p14:tracePt t="37263" x="2076450" y="2641600"/>
          <p14:tracePt t="37280" x="2057400" y="2641600"/>
          <p14:tracePt t="37297" x="2051050" y="2641600"/>
          <p14:tracePt t="37314" x="2038350" y="2641600"/>
          <p14:tracePt t="37330" x="2019300" y="2641600"/>
          <p14:tracePt t="37347" x="2000250" y="2641600"/>
          <p14:tracePt t="37364" x="1981200" y="2641600"/>
          <p14:tracePt t="37380" x="1962150" y="2647950"/>
          <p14:tracePt t="37397" x="1930400" y="2654300"/>
          <p14:tracePt t="37414" x="1898650" y="2667000"/>
          <p14:tracePt t="37430" x="1873250" y="2673350"/>
          <p14:tracePt t="37447" x="1841500" y="2673350"/>
          <p14:tracePt t="37465" x="1822450" y="2673350"/>
          <p14:tracePt t="37480" x="1790700" y="2673350"/>
          <p14:tracePt t="37482" x="1771650" y="2673350"/>
          <p14:tracePt t="37497" x="1752600" y="2673350"/>
          <p14:tracePt t="37514" x="1714500" y="2673350"/>
          <p14:tracePt t="37530" x="1689100" y="2673350"/>
          <p14:tracePt t="37547" x="1663700" y="2673350"/>
          <p14:tracePt t="37563" x="1625600" y="2673350"/>
          <p14:tracePt t="37580" x="1574800" y="2673350"/>
          <p14:tracePt t="37597" x="1549400" y="2673350"/>
          <p14:tracePt t="37614" x="1543050" y="2673350"/>
          <p14:tracePt t="37630" x="1536700" y="2673350"/>
          <p14:tracePt t="37826" x="1543050" y="2673350"/>
          <p14:tracePt t="37834" x="1549400" y="2673350"/>
          <p14:tracePt t="37843" x="1555750" y="2673350"/>
          <p14:tracePt t="37850" x="1562100" y="2673350"/>
          <p14:tracePt t="37863" x="1568450" y="2673350"/>
          <p14:tracePt t="37880" x="1593850" y="2679700"/>
          <p14:tracePt t="37899" x="1638300" y="2705100"/>
          <p14:tracePt t="37913" x="1651000" y="2705100"/>
          <p14:tracePt t="37930" x="1682750" y="2711450"/>
          <p14:tracePt t="37947" x="1689100" y="2717800"/>
          <p14:tracePt t="37964" x="1695450" y="2717800"/>
          <p14:tracePt t="37997" x="1708150" y="2717800"/>
          <p14:tracePt t="38030" x="1708150" y="2724150"/>
          <p14:tracePt t="38063" x="1708150" y="2730500"/>
          <p14:tracePt t="38080" x="1708150" y="2743200"/>
          <p14:tracePt t="38097" x="1708150" y="2768600"/>
          <p14:tracePt t="38099" x="1708150" y="2787650"/>
          <p14:tracePt t="38114" x="1708150" y="2813050"/>
          <p14:tracePt t="38130" x="1708150" y="2876550"/>
          <p14:tracePt t="38147" x="1708150" y="2927350"/>
          <p14:tracePt t="38163" x="1708150" y="2978150"/>
          <p14:tracePt t="38180" x="1708150" y="3022600"/>
          <p14:tracePt t="38197" x="1708150" y="3073400"/>
          <p14:tracePt t="38213" x="1708150" y="3117850"/>
          <p14:tracePt t="38230" x="1708150" y="3162300"/>
          <p14:tracePt t="38247" x="1708150" y="3200400"/>
          <p14:tracePt t="38264" x="1708150" y="3244850"/>
          <p14:tracePt t="38280" x="1708150" y="3276600"/>
          <p14:tracePt t="38297" x="1708150" y="3314700"/>
          <p14:tracePt t="38313" x="1708150" y="3359150"/>
          <p14:tracePt t="38315" x="1708150" y="3371850"/>
          <p14:tracePt t="38330" x="1708150" y="3429000"/>
          <p14:tracePt t="38347" x="1708150" y="3492500"/>
          <p14:tracePt t="38364" x="1708150" y="3543300"/>
          <p14:tracePt t="38380" x="1708150" y="3581400"/>
          <p14:tracePt t="38397" x="1708150" y="3619500"/>
          <p14:tracePt t="38413" x="1708150" y="3651250"/>
          <p14:tracePt t="38430" x="1708150" y="3689350"/>
          <p14:tracePt t="38447" x="1708150" y="3714750"/>
          <p14:tracePt t="38464" x="1708150" y="3759200"/>
          <p14:tracePt t="38480" x="1708150" y="3797300"/>
          <p14:tracePt t="38497" x="1720850" y="3822700"/>
          <p14:tracePt t="38499" x="1720850" y="3835400"/>
          <p14:tracePt t="38513" x="1720850" y="3841750"/>
          <p14:tracePt t="38531" x="1720850" y="3886200"/>
          <p14:tracePt t="38547" x="1720850" y="3917950"/>
          <p14:tracePt t="38564" x="1720850" y="3962400"/>
          <p14:tracePt t="38580" x="1727200" y="3994150"/>
          <p14:tracePt t="38597" x="1727200" y="4019550"/>
          <p14:tracePt t="38613" x="1727200" y="4044950"/>
          <p14:tracePt t="38630" x="1733550" y="4083050"/>
          <p14:tracePt t="38647" x="1733550" y="4127500"/>
          <p14:tracePt t="38663" x="1733550" y="4184650"/>
          <p14:tracePt t="38681" x="1733550" y="4235450"/>
          <p14:tracePt t="38697" x="1733550" y="4279900"/>
          <p14:tracePt t="38699" x="1733550" y="4311650"/>
          <p14:tracePt t="38714" x="1733550" y="4368800"/>
          <p14:tracePt t="38730" x="1739900" y="4425950"/>
          <p14:tracePt t="38747" x="1739900" y="4483100"/>
          <p14:tracePt t="38763" x="1739900" y="4527550"/>
          <p14:tracePt t="38780" x="1739900" y="4559300"/>
          <p14:tracePt t="38797" x="1739900" y="4578350"/>
          <p14:tracePt t="38813" x="1739900" y="4591050"/>
          <p14:tracePt t="38830" x="1739900" y="4603750"/>
          <p14:tracePt t="38863" x="1739900" y="4610100"/>
          <p14:tracePt t="38939" x="1739900" y="4616450"/>
          <p14:tracePt t="38947" x="1739900" y="4629150"/>
          <p14:tracePt t="38964" x="1739900" y="4635500"/>
          <p14:tracePt t="38980" x="1739900" y="4648200"/>
          <p14:tracePt t="38997" x="1739900" y="4667250"/>
          <p14:tracePt t="39014" x="1739900" y="4686300"/>
          <p14:tracePt t="39030" x="1739900" y="4705350"/>
          <p14:tracePt t="39047" x="1739900" y="4737100"/>
          <p14:tracePt t="39064" x="1739900" y="4756150"/>
          <p14:tracePt t="39081" x="1739900" y="4768850"/>
          <p14:tracePt t="39610" x="1733550" y="4768850"/>
          <p14:tracePt t="39618" x="1727200" y="4768850"/>
          <p14:tracePt t="39635" x="1720850" y="4781550"/>
          <p14:tracePt t="39643" x="1720850" y="4794250"/>
          <p14:tracePt t="39650" x="1720850" y="4813300"/>
          <p14:tracePt t="39665" x="1720850" y="4832350"/>
          <p14:tracePt t="39680" x="1720850" y="4864100"/>
          <p14:tracePt t="39697" x="1720850" y="4895850"/>
          <p14:tracePt t="39714" x="1733550" y="4914900"/>
          <p14:tracePt t="39716" x="1746250" y="4927600"/>
          <p14:tracePt t="39730" x="1752600" y="4933950"/>
          <p14:tracePt t="39810" x="1752600" y="4940300"/>
          <p14:tracePt t="39818" x="1752600" y="4946650"/>
          <p14:tracePt t="39827" x="1746250" y="4953000"/>
          <p14:tracePt t="39834" x="1739900" y="4965700"/>
          <p14:tracePt t="39847" x="1739900" y="4978400"/>
          <p14:tracePt t="39866" x="1720850" y="5003800"/>
          <p14:tracePt t="39880" x="1714500" y="5010150"/>
          <p14:tracePt t="39897" x="1695450" y="5016500"/>
          <p14:tracePt t="39930" x="1682750" y="4991100"/>
          <p14:tracePt t="39947" x="1676400" y="4959350"/>
          <p14:tracePt t="39963" x="1663700" y="4927600"/>
          <p14:tracePt t="39980" x="1657350" y="4902200"/>
          <p14:tracePt t="39997" x="1644650" y="4876800"/>
          <p14:tracePt t="40014" x="1638300" y="4864100"/>
          <p14:tracePt t="40030" x="1631950" y="4857750"/>
          <p14:tracePt t="40047" x="1638300" y="4857750"/>
          <p14:tracePt t="40063" x="1676400" y="4876800"/>
          <p14:tracePt t="40080" x="1746250" y="4921250"/>
          <p14:tracePt t="40097" x="1809750" y="4965700"/>
          <p14:tracePt t="40099" x="1847850" y="4984750"/>
          <p14:tracePt t="40114" x="1885950" y="5010150"/>
          <p14:tracePt t="40130" x="2012950" y="5086350"/>
          <p14:tracePt t="40147" x="2070100" y="5118100"/>
          <p14:tracePt t="40163" x="2095500" y="5137150"/>
          <p14:tracePt t="40180" x="2101850" y="5137150"/>
          <p14:tracePt t="40213" x="2089150" y="5124450"/>
          <p14:tracePt t="40230" x="2051050" y="5118100"/>
          <p14:tracePt t="40247" x="2006600" y="5111750"/>
          <p14:tracePt t="40263" x="1974850" y="5111750"/>
          <p14:tracePt t="40280" x="1955800" y="5111750"/>
          <p14:tracePt t="40297" x="1930400" y="5105400"/>
          <p14:tracePt t="40299" x="1924050" y="5105400"/>
          <p14:tracePt t="40314" x="1911350" y="5105400"/>
          <p14:tracePt t="40330" x="1860550" y="5105400"/>
          <p14:tracePt t="40347" x="1822450" y="5105400"/>
          <p14:tracePt t="40363" x="1784350" y="5105400"/>
          <p14:tracePt t="40380" x="1752600" y="5118100"/>
          <p14:tracePt t="40397" x="1714500" y="5130800"/>
          <p14:tracePt t="40413" x="1657350" y="5156200"/>
          <p14:tracePt t="40430" x="1606550" y="5194300"/>
          <p14:tracePt t="40447" x="1543050" y="5232400"/>
          <p14:tracePt t="40464" x="1485900" y="5270500"/>
          <p14:tracePt t="40480" x="1447800" y="5302250"/>
          <p14:tracePt t="40497" x="1428750" y="5334000"/>
          <p14:tracePt t="40514" x="1403350" y="5346700"/>
          <p14:tracePt t="40515" x="1397000" y="5353050"/>
          <p14:tracePt t="40530" x="1384300" y="5353050"/>
          <p14:tracePt t="40547" x="1377950" y="5353050"/>
          <p14:tracePt t="40563" x="1377950" y="5359400"/>
          <p14:tracePt t="40602" x="1377950" y="5353050"/>
          <p14:tracePt t="40613" x="1377950" y="5346700"/>
          <p14:tracePt t="40630" x="1384300" y="5327650"/>
          <p14:tracePt t="40647" x="1409700" y="5289550"/>
          <p14:tracePt t="40664" x="1447800" y="5238750"/>
          <p14:tracePt t="40680" x="1524000" y="5187950"/>
          <p14:tracePt t="40697" x="1619250" y="5130800"/>
          <p14:tracePt t="40714" x="1720850" y="5086350"/>
          <p14:tracePt t="40716" x="1771650" y="5067300"/>
          <p14:tracePt t="40730" x="1860550" y="5035550"/>
          <p14:tracePt t="40747" x="1911350" y="5016500"/>
          <p14:tracePt t="40764" x="1930400" y="5003800"/>
          <p14:tracePt t="40780" x="1943100" y="4997450"/>
          <p14:tracePt t="40814" x="1936750" y="4997450"/>
          <p14:tracePt t="40847" x="1930400" y="5003800"/>
          <p14:tracePt t="40863" x="1924050" y="5003800"/>
          <p14:tracePt t="40880" x="1911350" y="5003800"/>
          <p14:tracePt t="40913" x="1905000" y="4991100"/>
          <p14:tracePt t="40930" x="1905000" y="4978400"/>
          <p14:tracePt t="41019" x="1898650" y="4978400"/>
          <p14:tracePt t="41027" x="1892300" y="4978400"/>
          <p14:tracePt t="41042" x="1885950" y="4984750"/>
          <p14:tracePt t="41050" x="1873250" y="4984750"/>
          <p14:tracePt t="41063" x="1866900" y="4984750"/>
          <p14:tracePt t="41080" x="1841500" y="4991100"/>
          <p14:tracePt t="41097" x="1822450" y="4991100"/>
          <p14:tracePt t="41100" x="1809750" y="4991100"/>
          <p14:tracePt t="41114" x="1790700" y="4991100"/>
          <p14:tracePt t="41130" x="1771650" y="4991100"/>
          <p14:tracePt t="41434" x="1778000" y="4997450"/>
          <p14:tracePt t="41722" x="1778000" y="4991100"/>
          <p14:tracePt t="41890" x="1778000" y="4997450"/>
          <p14:tracePt t="43858" x="1778000" y="4984750"/>
          <p14:tracePt t="43866" x="1790700" y="4972050"/>
          <p14:tracePt t="43875" x="1803400" y="4953000"/>
          <p14:tracePt t="43882" x="1816100" y="4946650"/>
          <p14:tracePt t="43897" x="1835150" y="4933950"/>
          <p14:tracePt t="43913" x="1860550" y="4908550"/>
          <p14:tracePt t="43915" x="1873250" y="4895850"/>
          <p14:tracePt t="43930" x="1892300" y="4883150"/>
          <p14:tracePt t="43947" x="1892300" y="4876800"/>
          <p14:tracePt t="44026" x="1879600" y="4889500"/>
          <p14:tracePt t="44034" x="1879600" y="4902200"/>
          <p14:tracePt t="44043" x="1879600" y="4921250"/>
          <p14:tracePt t="44050" x="1860550" y="4933950"/>
          <p14:tracePt t="44063" x="1841500" y="4959350"/>
          <p14:tracePt t="44080" x="1816100" y="4997450"/>
          <p14:tracePt t="44097" x="1771650" y="5022850"/>
          <p14:tracePt t="44099" x="1758950" y="5048250"/>
          <p14:tracePt t="44114" x="1746250" y="5060950"/>
          <p14:tracePt t="44130" x="1708150" y="5086350"/>
          <p14:tracePt t="44147" x="1689100" y="5092700"/>
          <p14:tracePt t="44164" x="1676400" y="5105400"/>
          <p14:tracePt t="44180" x="1657350" y="5118100"/>
          <p14:tracePt t="44243" x="1657350" y="5111750"/>
          <p14:tracePt t="44251" x="1657350" y="5092700"/>
          <p14:tracePt t="44258" x="1657350" y="5067300"/>
          <p14:tracePt t="44266" x="1657350" y="5048250"/>
          <p14:tracePt t="44281" x="1657350" y="5029200"/>
          <p14:tracePt t="44297" x="1657350" y="4997450"/>
          <p14:tracePt t="44299" x="1657350" y="4978400"/>
          <p14:tracePt t="44313" x="1657350" y="4965700"/>
          <p14:tracePt t="44330" x="1657350" y="4946650"/>
          <p14:tracePt t="44347" x="1670050" y="4940300"/>
          <p14:tracePt t="44363" x="1670050" y="4933950"/>
          <p14:tracePt t="44380" x="1682750" y="4933950"/>
          <p14:tracePt t="44413" x="1701800" y="4933950"/>
          <p14:tracePt t="44430" x="1714500" y="4933950"/>
          <p14:tracePt t="44447" x="1739900" y="4940300"/>
          <p14:tracePt t="44463" x="1771650" y="4972050"/>
          <p14:tracePt t="44480" x="1816100" y="5010150"/>
          <p14:tracePt t="44497" x="1866900" y="5060950"/>
          <p14:tracePt t="44514" x="1911350" y="5111750"/>
          <p14:tracePt t="44515" x="1936750" y="5137150"/>
          <p14:tracePt t="44530" x="1981200" y="5187950"/>
          <p14:tracePt t="44547" x="2000250" y="5207000"/>
          <p14:tracePt t="44563" x="2006600" y="5213350"/>
          <p14:tracePt t="44580" x="2012950" y="5219700"/>
          <p14:tracePt t="44619" x="2019300" y="5219700"/>
          <p14:tracePt t="44650" x="2025650" y="5207000"/>
          <p14:tracePt t="44659" x="2032000" y="5194300"/>
          <p14:tracePt t="44666" x="2038350" y="5175250"/>
          <p14:tracePt t="44680" x="2057400" y="5162550"/>
          <p14:tracePt t="44697" x="2076450" y="5149850"/>
          <p14:tracePt t="44714" x="2159000" y="5130800"/>
          <p14:tracePt t="44730" x="2228850" y="5130800"/>
          <p14:tracePt t="44747" x="2305050" y="5130800"/>
          <p14:tracePt t="44763" x="2381250" y="5130800"/>
          <p14:tracePt t="44780" x="2438400" y="5130800"/>
          <p14:tracePt t="44797" x="2470150" y="5124450"/>
          <p14:tracePt t="44814" x="2495550" y="5118100"/>
          <p14:tracePt t="44830" x="2495550" y="5111750"/>
          <p14:tracePt t="44847" x="2495550" y="5105400"/>
          <p14:tracePt t="44864" x="2482850" y="5105400"/>
          <p14:tracePt t="44880" x="2470150" y="5092700"/>
          <p14:tracePt t="44897" x="2463800" y="5092700"/>
          <p14:tracePt t="44914" x="2457450" y="5092700"/>
          <p14:tracePt t="44930" x="2425700" y="5092700"/>
          <p14:tracePt t="44947" x="2393950" y="5092700"/>
          <p14:tracePt t="44964" x="2349500" y="5092700"/>
          <p14:tracePt t="44980" x="2305050" y="5092700"/>
          <p14:tracePt t="44997" x="2260600" y="5086350"/>
          <p14:tracePt t="45013" x="2222500" y="5073650"/>
          <p14:tracePt t="45030" x="2197100" y="5060950"/>
          <p14:tracePt t="45047" x="2178050" y="5054600"/>
          <p14:tracePt t="45064" x="2159000" y="5035550"/>
          <p14:tracePt t="45080" x="2152650" y="5022850"/>
          <p14:tracePt t="45097" x="2146300" y="5022850"/>
          <p14:tracePt t="45130" x="2159000" y="5016500"/>
          <p14:tracePt t="45147" x="2171700" y="5016500"/>
          <p14:tracePt t="45163" x="2190750" y="5016500"/>
          <p14:tracePt t="45180" x="2241550" y="5010150"/>
          <p14:tracePt t="45197" x="2336800" y="5010150"/>
          <p14:tracePt t="45214" x="2432050" y="5010150"/>
          <p14:tracePt t="45230" x="2552700" y="5041900"/>
          <p14:tracePt t="45247" x="2654300" y="5080000"/>
          <p14:tracePt t="45264" x="2813050" y="5124450"/>
          <p14:tracePt t="45280" x="2990850" y="5168900"/>
          <p14:tracePt t="45297" x="3155950" y="5207000"/>
          <p14:tracePt t="45299" x="3238500" y="5226050"/>
          <p14:tracePt t="45314" x="3416300" y="5270500"/>
          <p14:tracePt t="45330" x="3594100" y="5327650"/>
          <p14:tracePt t="45347" x="3765550" y="5372100"/>
          <p14:tracePt t="45364" x="3956050" y="5422900"/>
          <p14:tracePt t="45380" x="4146550" y="5448300"/>
          <p14:tracePt t="45397" x="4337050" y="5461000"/>
          <p14:tracePt t="45413" x="4533900" y="5480050"/>
          <p14:tracePt t="45430" x="4737100" y="5505450"/>
          <p14:tracePt t="45447" x="4933950" y="5537200"/>
          <p14:tracePt t="45464" x="5130800" y="5556250"/>
          <p14:tracePt t="45480" x="5340350" y="5600700"/>
          <p14:tracePt t="45497" x="5537200" y="5638800"/>
          <p14:tracePt t="45514" x="5791200" y="5715000"/>
          <p14:tracePt t="45530" x="5892800" y="5740400"/>
          <p14:tracePt t="45547" x="5956300" y="5759450"/>
          <p14:tracePt t="45564" x="5969000" y="5759450"/>
          <p14:tracePt t="45597" x="5969000" y="5746750"/>
          <p14:tracePt t="45614" x="5949950" y="5721350"/>
          <p14:tracePt t="45630" x="5899150" y="5689600"/>
          <p14:tracePt t="45647" x="5842000" y="5651500"/>
          <p14:tracePt t="45664" x="5778500" y="5600700"/>
          <p14:tracePt t="45680" x="5689600" y="5549900"/>
          <p14:tracePt t="45697" x="5619750" y="5518150"/>
          <p14:tracePt t="45699" x="5594350" y="5499100"/>
          <p14:tracePt t="45714" x="5568950" y="5480050"/>
          <p14:tracePt t="45730" x="5524500" y="5441950"/>
          <p14:tracePt t="45747" x="5505450" y="5422900"/>
          <p14:tracePt t="45763" x="5492750" y="5410200"/>
          <p14:tracePt t="45780" x="5480050" y="5403850"/>
          <p14:tracePt t="45797" x="5461000" y="5391150"/>
          <p14:tracePt t="45813" x="5448300" y="5391150"/>
          <p14:tracePt t="45830" x="5441950" y="5391150"/>
          <p14:tracePt t="45847" x="5435600" y="5391150"/>
          <p14:tracePt t="45863" x="5403850" y="5391150"/>
          <p14:tracePt t="45883" x="5295900" y="5384800"/>
          <p14:tracePt t="45897" x="5251450" y="5384800"/>
          <p14:tracePt t="45914" x="5162550" y="5378450"/>
          <p14:tracePt t="45916" x="5111750" y="5378450"/>
          <p14:tracePt t="45930" x="5022850" y="5378450"/>
          <p14:tracePt t="45947" x="4940300" y="5372100"/>
          <p14:tracePt t="45964" x="4857750" y="5372100"/>
          <p14:tracePt t="45980" x="4781550" y="5372100"/>
          <p14:tracePt t="45997" x="4705350" y="5359400"/>
          <p14:tracePt t="46013" x="4622800" y="5359400"/>
          <p14:tracePt t="46030" x="4527550" y="5359400"/>
          <p14:tracePt t="46047" x="4419600" y="5353050"/>
          <p14:tracePt t="46063" x="4311650" y="5353050"/>
          <p14:tracePt t="46080" x="4178300" y="5353050"/>
          <p14:tracePt t="46097" x="4013200" y="5346700"/>
          <p14:tracePt t="46099" x="3924300" y="5346700"/>
          <p14:tracePt t="46113" x="3841750" y="5346700"/>
          <p14:tracePt t="46130" x="3562350" y="5321300"/>
          <p14:tracePt t="46147" x="3359150" y="5295900"/>
          <p14:tracePt t="46164" x="3155950" y="5245100"/>
          <p14:tracePt t="46180" x="2959100" y="5207000"/>
          <p14:tracePt t="46197" x="2774950" y="5156200"/>
          <p14:tracePt t="46213" x="2609850" y="5105400"/>
          <p14:tracePt t="46230" x="2482850" y="5054600"/>
          <p14:tracePt t="46247" x="2400300" y="5010150"/>
          <p14:tracePt t="46263" x="2298700" y="4978400"/>
          <p14:tracePt t="46280" x="2203450" y="4946650"/>
          <p14:tracePt t="46297" x="2127250" y="4927600"/>
          <p14:tracePt t="46314" x="2070100" y="4921250"/>
          <p14:tracePt t="46316" x="2051050" y="4921250"/>
          <p14:tracePt t="46330" x="2025650" y="4921250"/>
          <p14:tracePt t="46347" x="2000250" y="4921250"/>
          <p14:tracePt t="46363" x="1981200" y="4921250"/>
          <p14:tracePt t="46380" x="1962150" y="4921250"/>
          <p14:tracePt t="46397" x="1955800" y="4921250"/>
          <p14:tracePt t="46431" x="1955800" y="4927600"/>
          <p14:tracePt t="46447" x="1955800" y="4940300"/>
          <p14:tracePt t="46463" x="1968500" y="4953000"/>
          <p14:tracePt t="46480" x="1974850" y="4965700"/>
          <p14:tracePt t="46497" x="1981200" y="4972050"/>
          <p14:tracePt t="46513" x="2000250" y="4978400"/>
          <p14:tracePt t="46515" x="2012950" y="4984750"/>
          <p14:tracePt t="46530" x="2057400" y="4984750"/>
          <p14:tracePt t="46547" x="2101850" y="4991100"/>
          <p14:tracePt t="46563" x="2159000" y="5016500"/>
          <p14:tracePt t="46580" x="2228850" y="5029200"/>
          <p14:tracePt t="46597" x="2286000" y="5035550"/>
          <p14:tracePt t="46614" x="2374900" y="5035550"/>
          <p14:tracePt t="46630" x="2438400" y="5041900"/>
          <p14:tracePt t="46647" x="2540000" y="5041900"/>
          <p14:tracePt t="46663" x="2660650" y="5041900"/>
          <p14:tracePt t="46680" x="2781300" y="5041900"/>
          <p14:tracePt t="46697" x="2901950" y="5048250"/>
          <p14:tracePt t="46699" x="2965450" y="5048250"/>
          <p14:tracePt t="46713" x="3035300" y="5048250"/>
          <p14:tracePt t="46730" x="3232150" y="5067300"/>
          <p14:tracePt t="46747" x="3384550" y="5099050"/>
          <p14:tracePt t="46763" x="3536950" y="5111750"/>
          <p14:tracePt t="46780" x="3683000" y="5124450"/>
          <p14:tracePt t="46797" x="3829050" y="5130800"/>
          <p14:tracePt t="46813" x="3968750" y="5143500"/>
          <p14:tracePt t="46830" x="4102100" y="5149850"/>
          <p14:tracePt t="46847" x="4216400" y="5162550"/>
          <p14:tracePt t="46864" x="4349750" y="5194300"/>
          <p14:tracePt t="46880" x="4489450" y="5226050"/>
          <p14:tracePt t="46897" x="4616450" y="5245100"/>
          <p14:tracePt t="46913" x="4711700" y="5270500"/>
          <p14:tracePt t="46915" x="4756150" y="5283200"/>
          <p14:tracePt t="46930" x="4870450" y="5289550"/>
          <p14:tracePt t="46947" x="4997450" y="5308600"/>
          <p14:tracePt t="46964" x="5137150" y="5321300"/>
          <p14:tracePt t="46980" x="5257800" y="5321300"/>
          <p14:tracePt t="46997" x="5353050" y="5321300"/>
          <p14:tracePt t="47014" x="5422900" y="5321300"/>
          <p14:tracePt t="47030" x="5454650" y="5327650"/>
          <p14:tracePt t="47047" x="5473700" y="5327650"/>
          <p14:tracePt t="47098" x="5461000" y="5327650"/>
          <p14:tracePt t="47107" x="5448300" y="5327650"/>
          <p14:tracePt t="47115" x="5422900" y="5327650"/>
          <p14:tracePt t="47130" x="5378450" y="5327650"/>
          <p14:tracePt t="47147" x="5327650" y="5327650"/>
          <p14:tracePt t="47164" x="5283200" y="5321300"/>
          <p14:tracePt t="47180" x="5232400" y="5302250"/>
          <p14:tracePt t="47197" x="5207000" y="5289550"/>
          <p14:tracePt t="47214" x="5200650" y="5283200"/>
          <p14:tracePt t="47230" x="5194300" y="5270500"/>
          <p14:tracePt t="47247" x="5207000" y="5264150"/>
          <p14:tracePt t="47263" x="5251450" y="5264150"/>
          <p14:tracePt t="47280" x="5321300" y="5264150"/>
          <p14:tracePt t="47297" x="5397500" y="5264150"/>
          <p14:tracePt t="47313" x="5454650" y="5264150"/>
          <p14:tracePt t="47330" x="5505450" y="5289550"/>
          <p14:tracePt t="47347" x="5505450" y="5302250"/>
          <p14:tracePt t="47364" x="5480050" y="5314950"/>
          <p14:tracePt t="47380" x="5410200" y="5321300"/>
          <p14:tracePt t="47397" x="5308600" y="5321300"/>
          <p14:tracePt t="47413" x="5187950" y="5321300"/>
          <p14:tracePt t="47430" x="5054600" y="5321300"/>
          <p14:tracePt t="47447" x="4883150" y="5321300"/>
          <p14:tracePt t="47464" x="4692650" y="5314950"/>
          <p14:tracePt t="47480" x="4445000" y="5264150"/>
          <p14:tracePt t="47497" x="4114800" y="5162550"/>
          <p14:tracePt t="47514" x="3530600" y="4991100"/>
          <p14:tracePt t="47531" x="3149600" y="4883150"/>
          <p14:tracePt t="47547" x="2806700" y="4762500"/>
          <p14:tracePt t="47563" x="2482850" y="4648200"/>
          <p14:tracePt t="47580" x="2216150" y="4470400"/>
          <p14:tracePt t="47597" x="2051050" y="4368800"/>
          <p14:tracePt t="47826" x="2038350" y="4349750"/>
          <p14:tracePt t="47834" x="1987550" y="4311650"/>
          <p14:tracePt t="47843" x="1943100" y="4279900"/>
          <p14:tracePt t="47851" x="1892300" y="4254500"/>
          <p14:tracePt t="47863" x="1854200" y="4241800"/>
          <p14:tracePt t="47880" x="1771650" y="4216400"/>
          <p14:tracePt t="47897" x="1708150" y="4184650"/>
          <p14:tracePt t="47899" x="1676400" y="4159250"/>
          <p14:tracePt t="47914" x="1638300" y="4140200"/>
          <p14:tracePt t="47931" x="1555750" y="4076700"/>
          <p14:tracePt t="47947" x="1530350" y="4038600"/>
          <p14:tracePt t="47964" x="1517650" y="4013200"/>
          <p14:tracePt t="47980" x="1530350" y="3987800"/>
          <p14:tracePt t="47997" x="1536700" y="3943350"/>
          <p14:tracePt t="48013" x="1536700" y="3892550"/>
          <p14:tracePt t="48030" x="1555750" y="3835400"/>
          <p14:tracePt t="48047" x="1574800" y="3771900"/>
          <p14:tracePt t="48063" x="1581150" y="3663950"/>
          <p14:tracePt t="48080" x="1581150" y="3524250"/>
          <p14:tracePt t="48097" x="1517650" y="3340100"/>
          <p14:tracePt t="48100" x="1492250" y="3276600"/>
          <p14:tracePt t="48113" x="1479550" y="3232150"/>
          <p14:tracePt t="48130" x="1460500" y="3149600"/>
          <p14:tracePt t="48147" x="1460500" y="3130550"/>
          <p14:tracePt t="48163" x="1460500" y="3124200"/>
          <p14:tracePt t="48180" x="1447800" y="3124200"/>
          <p14:tracePt t="48197" x="1428750" y="3124200"/>
          <p14:tracePt t="48214" x="1403350" y="3130550"/>
          <p14:tracePt t="48230" x="1377950" y="3143250"/>
          <p14:tracePt t="48247" x="1346200" y="3149600"/>
          <p14:tracePt t="48263" x="1308100" y="3155950"/>
          <p14:tracePt t="48280" x="1238250" y="3155950"/>
          <p14:tracePt t="48297" x="1181100" y="3155950"/>
          <p14:tracePt t="48314" x="1143000" y="3155950"/>
          <p14:tracePt t="48315" x="1130300" y="3155950"/>
          <p14:tracePt t="48330" x="1123950" y="3155950"/>
          <p14:tracePt t="48370" x="1123950" y="3162300"/>
          <p14:tracePt t="48411" x="1136650" y="3162300"/>
          <p14:tracePt t="48434" x="1143000" y="3162300"/>
          <p14:tracePt t="48443" x="1143000" y="3155950"/>
          <p14:tracePt t="48579" x="1149350" y="3155950"/>
          <p14:tracePt t="48586" x="1155700" y="3162300"/>
          <p14:tracePt t="48597" x="1168400" y="3181350"/>
          <p14:tracePt t="48613" x="1187450" y="3251200"/>
          <p14:tracePt t="48630" x="1206500" y="3321050"/>
          <p14:tracePt t="48647" x="1231900" y="3397250"/>
          <p14:tracePt t="48666" x="1257300" y="3556000"/>
          <p14:tracePt t="48680" x="1263650" y="3619500"/>
          <p14:tracePt t="48697" x="1263650" y="3752850"/>
          <p14:tracePt t="48714" x="1244600" y="3898900"/>
          <p14:tracePt t="48716" x="1238250" y="3975100"/>
          <p14:tracePt t="48730" x="1238250" y="4127500"/>
          <p14:tracePt t="48747" x="1238250" y="4273550"/>
          <p14:tracePt t="48763" x="1231900" y="4425950"/>
          <p14:tracePt t="48780" x="1231900" y="4572000"/>
          <p14:tracePt t="48797" x="1212850" y="4711700"/>
          <p14:tracePt t="48813" x="1181100" y="4876800"/>
          <p14:tracePt t="48830" x="1174750" y="5041900"/>
          <p14:tracePt t="48847" x="1149350" y="5194300"/>
          <p14:tracePt t="48864" x="1123950" y="5321300"/>
          <p14:tracePt t="48880" x="1104900" y="5441950"/>
          <p14:tracePt t="48897" x="1098550" y="5524500"/>
          <p14:tracePt t="48914" x="1085850" y="5575300"/>
          <p14:tracePt t="48916" x="1079500" y="5581650"/>
          <p14:tracePt t="48930" x="1079500" y="5588000"/>
          <p14:tracePt t="48964" x="1079500" y="5556250"/>
          <p14:tracePt t="48980" x="1117600" y="5486400"/>
          <p14:tracePt t="48997" x="1155700" y="5448300"/>
          <p14:tracePt t="49013" x="1212850" y="5422900"/>
          <p14:tracePt t="49031" x="1282700" y="5410200"/>
          <p14:tracePt t="49047" x="1365250" y="5410200"/>
          <p14:tracePt t="49063" x="1435100" y="5410200"/>
          <p14:tracePt t="49080" x="1485900" y="5410200"/>
          <p14:tracePt t="49097" x="1524000" y="5410200"/>
          <p14:tracePt t="49113" x="1555750" y="5410200"/>
          <p14:tracePt t="49115" x="1568450" y="5410200"/>
          <p14:tracePt t="49130" x="1593850" y="5410200"/>
          <p14:tracePt t="49148" x="1612900" y="5403850"/>
          <p14:tracePt t="49165" x="1638300" y="5378450"/>
          <p14:tracePt t="49180" x="1663700" y="5353050"/>
          <p14:tracePt t="49197" x="1689100" y="5327650"/>
          <p14:tracePt t="49213" x="1727200" y="5308600"/>
          <p14:tracePt t="49230" x="1771650" y="5295900"/>
          <p14:tracePt t="49247" x="1797050" y="5270500"/>
          <p14:tracePt t="49264" x="1816100" y="5251450"/>
          <p14:tracePt t="49280" x="1841500" y="5232400"/>
          <p14:tracePt t="49297" x="1847850" y="5226050"/>
          <p14:tracePt t="49315" x="1847850" y="5219700"/>
          <p14:tracePt t="49347" x="1854200" y="5219700"/>
          <p14:tracePt t="49370" x="1873250" y="5219700"/>
          <p14:tracePt t="49379" x="1905000" y="5219700"/>
          <p14:tracePt t="49386" x="1936750" y="5232400"/>
          <p14:tracePt t="49397" x="1987550" y="5251450"/>
          <p14:tracePt t="49414" x="2108200" y="5295900"/>
          <p14:tracePt t="49430" x="2254250" y="5340350"/>
          <p14:tracePt t="49447" x="2425700" y="5391150"/>
          <p14:tracePt t="49463" x="2603500" y="5454650"/>
          <p14:tracePt t="49480" x="2768600" y="5505450"/>
          <p14:tracePt t="49497" x="2914650" y="5562600"/>
          <p14:tracePt t="49513" x="3048000" y="5607050"/>
          <p14:tracePt t="49515" x="3111500" y="5626100"/>
          <p14:tracePt t="49530" x="3187700" y="5651500"/>
          <p14:tracePt t="49547" x="3225800" y="5670550"/>
          <p14:tracePt t="49563" x="3232150" y="5670550"/>
          <p14:tracePt t="49580" x="3219450" y="5670550"/>
          <p14:tracePt t="49597" x="3187700" y="5651500"/>
          <p14:tracePt t="49614" x="3155950" y="5626100"/>
          <p14:tracePt t="49630" x="3124200" y="5607050"/>
          <p14:tracePt t="49647" x="3111500" y="5568950"/>
          <p14:tracePt t="49663" x="3111500" y="5543550"/>
          <p14:tracePt t="49680" x="3136900" y="5524500"/>
          <p14:tracePt t="49697" x="3168650" y="5524500"/>
          <p14:tracePt t="49713" x="3200400" y="5524500"/>
          <p14:tracePt t="49715" x="3219450" y="5524500"/>
          <p14:tracePt t="49730" x="3251200" y="5543550"/>
          <p14:tracePt t="49747" x="3276600" y="5575300"/>
          <p14:tracePt t="49763" x="3282950" y="5626100"/>
          <p14:tracePt t="49780" x="3251200" y="5664200"/>
          <p14:tracePt t="49797" x="3175000" y="5689600"/>
          <p14:tracePt t="49813" x="3054350" y="5702300"/>
          <p14:tracePt t="49830" x="2863850" y="5689600"/>
          <p14:tracePt t="49847" x="2635250" y="5619750"/>
          <p14:tracePt t="49863" x="2374900" y="5518150"/>
          <p14:tracePt t="49880" x="2095500" y="5353050"/>
          <p14:tracePt t="49897" x="1809750" y="5187950"/>
          <p14:tracePt t="49899" x="1682750" y="5099050"/>
          <p14:tracePt t="49915" x="1447800" y="4902200"/>
          <p14:tracePt t="49930" x="1257300" y="4705350"/>
          <p14:tracePt t="49947" x="1136650" y="4521200"/>
          <p14:tracePt t="49963" x="1079500" y="4362450"/>
          <p14:tracePt t="49980" x="1060450" y="4248150"/>
          <p14:tracePt t="49997" x="1060450" y="4165600"/>
          <p14:tracePt t="50013" x="1073150" y="4089400"/>
          <p14:tracePt t="50030" x="1098550" y="4019550"/>
          <p14:tracePt t="50047" x="1123950" y="3962400"/>
          <p14:tracePt t="50064" x="1136650" y="3930650"/>
          <p14:tracePt t="50080" x="1136650" y="3911600"/>
          <p14:tracePt t="50097" x="1143000" y="3892550"/>
          <p14:tracePt t="50113" x="1104900" y="3841750"/>
          <p14:tracePt t="50115" x="1079500" y="3810000"/>
          <p14:tracePt t="50130" x="1028700" y="3771900"/>
          <p14:tracePt t="50147" x="1003300" y="3746500"/>
          <p14:tracePt t="50164" x="965200" y="3721100"/>
          <p14:tracePt t="50180" x="939800" y="3702050"/>
          <p14:tracePt t="50197" x="920750" y="3689350"/>
          <p14:tracePt t="50230" x="914400" y="3689350"/>
          <p14:tracePt t="50283" x="908050" y="3683000"/>
          <p14:tracePt t="50291" x="901700" y="3676650"/>
          <p14:tracePt t="50298" x="895350" y="3663950"/>
          <p14:tracePt t="50314" x="895350" y="3651250"/>
          <p14:tracePt t="50330" x="876300" y="3613150"/>
          <p14:tracePt t="50347" x="876300" y="3594100"/>
          <p14:tracePt t="50380" x="876300" y="3587750"/>
          <p14:tracePt t="50397" x="876300" y="3625850"/>
          <p14:tracePt t="50414" x="876300" y="3727450"/>
          <p14:tracePt t="50430" x="869950" y="3911600"/>
          <p14:tracePt t="50447" x="876300" y="4165600"/>
          <p14:tracePt t="50463" x="876300" y="4432300"/>
          <p14:tracePt t="50480" x="857250" y="4679950"/>
          <p14:tracePt t="50497" x="819150" y="4883150"/>
          <p14:tracePt t="50513" x="806450" y="5054600"/>
          <p14:tracePt t="50515" x="806450" y="5130800"/>
          <p14:tracePt t="50530" x="774700" y="5257800"/>
          <p14:tracePt t="50547" x="749300" y="5359400"/>
          <p14:tracePt t="50564" x="723900" y="5422900"/>
          <p14:tracePt t="50580" x="723900" y="5454650"/>
          <p14:tracePt t="50597" x="723900" y="5473700"/>
          <p14:tracePt t="50682" x="730250" y="5473700"/>
          <p14:tracePt t="50691" x="736600" y="5473700"/>
          <p14:tracePt t="50698" x="749300" y="5461000"/>
          <p14:tracePt t="50714" x="755650" y="5441950"/>
          <p14:tracePt t="50730" x="774700" y="5391150"/>
          <p14:tracePt t="50747" x="793750" y="5365750"/>
          <p14:tracePt t="50763" x="831850" y="5365750"/>
          <p14:tracePt t="50780" x="920750" y="5378450"/>
          <p14:tracePt t="50797" x="1047750" y="5448300"/>
          <p14:tracePt t="50814" x="1238250" y="5556250"/>
          <p14:tracePt t="50830" x="1460500" y="5683250"/>
          <p14:tracePt t="50847" x="1720850" y="5797550"/>
          <p14:tracePt t="50863" x="1974850" y="5911850"/>
          <p14:tracePt t="50880" x="2222500" y="6019800"/>
          <p14:tracePt t="50897" x="2400300" y="6127750"/>
          <p14:tracePt t="50899" x="2444750" y="6159500"/>
          <p14:tracePt t="50913" x="2489200" y="6191250"/>
          <p14:tracePt t="50930" x="2552700" y="6235700"/>
          <p14:tracePt t="50963" x="2520950" y="6235700"/>
          <p14:tracePt t="50980" x="2470150" y="6210300"/>
          <p14:tracePt t="50997" x="2425700" y="6172200"/>
          <p14:tracePt t="51014" x="2387600" y="6134100"/>
          <p14:tracePt t="51030" x="2355850" y="6102350"/>
          <p14:tracePt t="51047" x="2324100" y="6089650"/>
          <p14:tracePt t="51063" x="2311400" y="6083300"/>
          <p14:tracePt t="51080" x="2286000" y="6070600"/>
          <p14:tracePt t="51099" x="2247900" y="6045200"/>
          <p14:tracePt t="51113" x="2235200" y="6032500"/>
          <p14:tracePt t="51130" x="2197100" y="5981700"/>
          <p14:tracePt t="51147" x="2165350" y="5949950"/>
          <p14:tracePt t="51163" x="2139950" y="5930900"/>
          <p14:tracePt t="51180" x="2127250" y="5911850"/>
          <p14:tracePt t="51197" x="2120900" y="5892800"/>
          <p14:tracePt t="51213" x="2120900" y="5873750"/>
          <p14:tracePt t="51230" x="2120900" y="5848350"/>
          <p14:tracePt t="51247" x="2120900" y="5835650"/>
          <p14:tracePt t="51362" x="2127250" y="5835650"/>
          <p14:tracePt t="51370" x="2159000" y="5835650"/>
          <p14:tracePt t="51380" x="2203450" y="5835650"/>
          <p14:tracePt t="51397" x="2311400" y="5854700"/>
          <p14:tracePt t="51414" x="2457450" y="5873750"/>
          <p14:tracePt t="51430" x="2641600" y="5899150"/>
          <p14:tracePt t="51447" x="2825750" y="5943600"/>
          <p14:tracePt t="51463" x="2978150" y="5994400"/>
          <p14:tracePt t="51480" x="3098800" y="6032500"/>
          <p14:tracePt t="51497" x="3194050" y="6070600"/>
          <p14:tracePt t="51513" x="3251200" y="6089650"/>
          <p14:tracePt t="51515" x="3257550" y="6096000"/>
          <p14:tracePt t="51619" x="3270250" y="6096000"/>
          <p14:tracePt t="51627" x="3276600" y="6096000"/>
          <p14:tracePt t="51634" x="3295650" y="6096000"/>
          <p14:tracePt t="51647" x="3314700" y="6096000"/>
          <p14:tracePt t="51666" x="3365500" y="6096000"/>
          <p14:tracePt t="51680" x="3384550" y="6096000"/>
          <p14:tracePt t="51697" x="3397250" y="6089650"/>
          <p14:tracePt t="51713" x="3416300" y="6083300"/>
          <p14:tracePt t="51730" x="3473450" y="6076950"/>
          <p14:tracePt t="51747" x="3536950" y="6076950"/>
          <p14:tracePt t="51763" x="3638550" y="6064250"/>
          <p14:tracePt t="51780" x="3778250" y="6064250"/>
          <p14:tracePt t="51797" x="3975100" y="6064250"/>
          <p14:tracePt t="51814" x="4241800" y="6064250"/>
          <p14:tracePt t="51830" x="4514850" y="6070600"/>
          <p14:tracePt t="51848" x="4756150" y="6089650"/>
          <p14:tracePt t="51863" x="4965700" y="6096000"/>
          <p14:tracePt t="51880" x="5168900" y="6102350"/>
          <p14:tracePt t="51897" x="5353050" y="6121400"/>
          <p14:tracePt t="51900" x="5435600" y="6121400"/>
          <p14:tracePt t="51914" x="5492750" y="6127750"/>
          <p14:tracePt t="51930" x="5619750" y="6153150"/>
          <p14:tracePt t="51947" x="5657850" y="6159500"/>
          <p14:tracePt t="51980" x="5645150" y="6146800"/>
          <p14:tracePt t="52026" x="5657850" y="6146800"/>
          <p14:tracePt t="52034" x="5689600" y="6146800"/>
          <p14:tracePt t="52047" x="5734050" y="6146800"/>
          <p14:tracePt t="52063" x="5848350" y="6146800"/>
          <p14:tracePt t="52080" x="6000750" y="6146800"/>
          <p14:tracePt t="52097" x="6178550" y="6146800"/>
          <p14:tracePt t="52099" x="6261100" y="6146800"/>
          <p14:tracePt t="52114" x="6324600" y="6146800"/>
          <p14:tracePt t="52130" x="6470650" y="6146800"/>
          <p14:tracePt t="52147" x="6508750" y="6146800"/>
          <p14:tracePt t="52164" x="6508750" y="6134100"/>
          <p14:tracePt t="52180" x="6502400" y="6121400"/>
          <p14:tracePt t="52197" x="6457950" y="6108700"/>
          <p14:tracePt t="52214" x="6407150" y="6096000"/>
          <p14:tracePt t="52230" x="6381750" y="6089650"/>
          <p14:tracePt t="52247" x="6369050" y="6083300"/>
          <p14:tracePt t="52299" x="6381750" y="6083300"/>
          <p14:tracePt t="52307" x="6388100" y="6089650"/>
          <p14:tracePt t="52316" x="6394450" y="6089650"/>
          <p14:tracePt t="52490" x="6394450" y="6096000"/>
          <p14:tracePt t="52507" x="6394450" y="6102350"/>
          <p14:tracePt t="52515" x="6394450" y="6115050"/>
          <p14:tracePt t="52531" x="6394450" y="6121400"/>
          <p14:tracePt t="52547" x="6394450" y="6127750"/>
          <p14:tracePt t="52564" x="6388100" y="6134100"/>
          <p14:tracePt t="52580" x="6388100" y="6140450"/>
          <p14:tracePt t="52597" x="6388100" y="6146800"/>
          <p14:tracePt t="52613" x="6388100" y="6153150"/>
          <p14:tracePt t="52630" x="6400800" y="6159500"/>
          <p14:tracePt t="52647" x="6419850" y="6159500"/>
          <p14:tracePt t="52663" x="6432550" y="6165850"/>
          <p14:tracePt t="52680" x="6464300" y="6165850"/>
          <p14:tracePt t="52697" x="6515100" y="6165850"/>
          <p14:tracePt t="52714" x="6610350" y="6146800"/>
          <p14:tracePt t="52730" x="6705600" y="6115050"/>
          <p14:tracePt t="52747" x="6826250" y="6032500"/>
          <p14:tracePt t="52763" x="6959600" y="5943600"/>
          <p14:tracePt t="52780" x="7092950" y="5880100"/>
          <p14:tracePt t="52797" x="7213600" y="5842000"/>
          <p14:tracePt t="52814" x="7340600" y="5816600"/>
          <p14:tracePt t="52830" x="7448550" y="5816600"/>
          <p14:tracePt t="52847" x="7480300" y="5810250"/>
          <p14:tracePt t="52863" x="7486650" y="5803900"/>
          <p14:tracePt t="53019" x="7480300" y="5784850"/>
          <p14:tracePt t="53027" x="7473950" y="5734050"/>
          <p14:tracePt t="53034" x="7461250" y="5695950"/>
          <p14:tracePt t="53047" x="7467600" y="5651500"/>
          <p14:tracePt t="53064" x="7512050" y="5556250"/>
          <p14:tracePt t="53080" x="7588250" y="5429250"/>
          <p14:tracePt t="53097" x="7689850" y="5289550"/>
          <p14:tracePt t="53114" x="7823200" y="5200650"/>
          <p14:tracePt t="53130" x="8007350" y="5092700"/>
          <p14:tracePt t="53147" x="8134350" y="5048250"/>
          <p14:tracePt t="53164" x="8235950" y="5022850"/>
          <p14:tracePt t="53180" x="8312150" y="5022850"/>
          <p14:tracePt t="53197" x="8356600" y="5022850"/>
          <p14:tracePt t="53213" x="8382000" y="5022850"/>
          <p14:tracePt t="53230" x="8388350" y="5022850"/>
          <p14:tracePt t="53263" x="8382000" y="5022850"/>
          <p14:tracePt t="53280" x="8350250" y="5022850"/>
          <p14:tracePt t="53297" x="8331200" y="5016500"/>
          <p14:tracePt t="53299" x="8324850" y="5010150"/>
          <p14:tracePt t="53314" x="8318500" y="5003800"/>
          <p14:tracePt t="53330" x="8318500" y="4991100"/>
          <p14:tracePt t="53347" x="8318500" y="4984750"/>
          <p14:tracePt t="53363" x="8318500" y="4978400"/>
          <p14:tracePt t="53546" x="8324850" y="4978400"/>
          <p14:tracePt t="53571" x="8331200" y="4978400"/>
          <p14:tracePt t="53586" x="8337550" y="4978400"/>
          <p14:tracePt t="53594" x="8350250" y="4978400"/>
          <p14:tracePt t="53602" x="8362950" y="4978400"/>
          <p14:tracePt t="53613" x="8369300" y="4978400"/>
          <p14:tracePt t="53630" x="8394700" y="4978400"/>
          <p14:tracePt t="53647" x="8420100" y="4978400"/>
          <p14:tracePt t="53663" x="8439150" y="4965700"/>
          <p14:tracePt t="53680" x="8477250" y="4953000"/>
          <p14:tracePt t="53697" x="8515350" y="4940300"/>
          <p14:tracePt t="53714" x="8559800" y="4927600"/>
          <p14:tracePt t="53716" x="8578850" y="4921250"/>
          <p14:tracePt t="53730" x="8616950" y="4921250"/>
          <p14:tracePt t="53747" x="8642350" y="4921250"/>
          <p14:tracePt t="53763" x="8648700" y="4921250"/>
          <p14:tracePt t="53780" x="8655050" y="4921250"/>
          <p14:tracePt t="53797" x="8661400" y="4921250"/>
          <p14:tracePt t="53843" x="8661400" y="4908550"/>
          <p14:tracePt t="53850" x="8661400" y="4895850"/>
          <p14:tracePt t="53863" x="8661400" y="4876800"/>
          <p14:tracePt t="53880" x="8661400" y="4838700"/>
          <p14:tracePt t="53897" x="8661400" y="4800600"/>
          <p14:tracePt t="53914" x="8661400" y="4768850"/>
          <p14:tracePt t="53915" x="8661400" y="4756150"/>
          <p14:tracePt t="53930" x="8661400" y="4737100"/>
          <p14:tracePt t="53947" x="8661400" y="4705350"/>
          <p14:tracePt t="53963" x="8661400" y="4660900"/>
          <p14:tracePt t="53980" x="8661400" y="4597400"/>
          <p14:tracePt t="53997" x="8636000" y="4552950"/>
          <p14:tracePt t="54013" x="8610600" y="4521200"/>
          <p14:tracePt t="54030" x="8585200" y="4502150"/>
          <p14:tracePt t="54047" x="8566150" y="4489450"/>
          <p14:tracePt t="54090" x="8566150" y="4483100"/>
          <p14:tracePt t="54106" x="8572500" y="4483100"/>
          <p14:tracePt t="54115" x="8578850" y="4483100"/>
          <p14:tracePt t="54138" x="8585200" y="4483100"/>
          <p14:tracePt t="54147" x="8585200" y="4489450"/>
          <p14:tracePt t="54180" x="8591550" y="4489450"/>
          <p14:tracePt t="54213" x="8585200" y="4489450"/>
          <p14:tracePt t="54230" x="8566150" y="4489450"/>
          <p14:tracePt t="54247" x="8534400" y="4489450"/>
          <p14:tracePt t="54263" x="8496300" y="4489450"/>
          <p14:tracePt t="54280" x="8458200" y="4489450"/>
          <p14:tracePt t="54297" x="8407400" y="4489450"/>
          <p14:tracePt t="54313" x="8343900" y="4489450"/>
          <p14:tracePt t="54315" x="8312150" y="4489450"/>
          <p14:tracePt t="54330" x="8255000" y="4489450"/>
          <p14:tracePt t="54347" x="8197850" y="4489450"/>
          <p14:tracePt t="54363" x="8153400" y="4489450"/>
          <p14:tracePt t="54380" x="8121650" y="4489450"/>
          <p14:tracePt t="54397" x="8115300" y="4489450"/>
          <p14:tracePt t="54414" x="8108950" y="4489450"/>
          <p14:tracePt t="54507" x="8108950" y="4495800"/>
          <p14:tracePt t="54515" x="8108950" y="4514850"/>
          <p14:tracePt t="54524" x="8108950" y="4540250"/>
          <p14:tracePt t="54530" x="8108950" y="4572000"/>
          <p14:tracePt t="54547" x="8083550" y="4648200"/>
          <p14:tracePt t="54564" x="8058150" y="4718050"/>
          <p14:tracePt t="54580" x="8045450" y="4768850"/>
          <p14:tracePt t="54597" x="8032750" y="4806950"/>
          <p14:tracePt t="54613" x="8020050" y="4826000"/>
          <p14:tracePt t="54630" x="8020050" y="4832350"/>
          <p14:tracePt t="54674" x="8026400" y="4832350"/>
          <p14:tracePt t="54682" x="8039100" y="4832350"/>
          <p14:tracePt t="54697" x="8064500" y="4832350"/>
          <p14:tracePt t="54714" x="8159750" y="4864100"/>
          <p14:tracePt t="54715" x="8216900" y="4883150"/>
          <p14:tracePt t="54731" x="8331200" y="4921250"/>
          <p14:tracePt t="54747" x="8445500" y="4953000"/>
          <p14:tracePt t="54763" x="8553450" y="4991100"/>
          <p14:tracePt t="54780" x="8648700" y="5016500"/>
          <p14:tracePt t="54797" x="8712200" y="5035550"/>
          <p14:tracePt t="54813" x="8743950" y="5054600"/>
          <p14:tracePt t="54830" x="8756650" y="5054600"/>
          <p14:tracePt t="54884" x="8756650" y="5048250"/>
          <p14:tracePt t="54890" x="8756650" y="5035550"/>
          <p14:tracePt t="54898" x="8763000" y="5016500"/>
          <p14:tracePt t="54914" x="8769350" y="4991100"/>
          <p14:tracePt t="54930" x="8769350" y="4914900"/>
          <p14:tracePt t="54947" x="8769350" y="4864100"/>
          <p14:tracePt t="54963" x="8775700" y="4813300"/>
          <p14:tracePt t="54980" x="8782050" y="4775200"/>
          <p14:tracePt t="54997" x="8782050" y="4749800"/>
          <p14:tracePt t="55014" x="8782050" y="4737100"/>
          <p14:tracePt t="55030" x="8782050" y="4724400"/>
          <p14:tracePt t="55047" x="8775700" y="4711700"/>
          <p14:tracePt t="55063" x="8763000" y="4692650"/>
          <p14:tracePt t="55080" x="8750300" y="4679950"/>
          <p14:tracePt t="55138" x="8743950" y="4673600"/>
          <p14:tracePt t="55210" x="8737600" y="4673600"/>
          <p14:tracePt t="55218" x="8731250" y="4673600"/>
          <p14:tracePt t="55227" x="8712200" y="4667250"/>
          <p14:tracePt t="55234" x="8693150" y="4660900"/>
          <p14:tracePt t="55247" x="8674100" y="4654550"/>
          <p14:tracePt t="55264" x="8616950" y="4635500"/>
          <p14:tracePt t="55280" x="8553450" y="4616450"/>
          <p14:tracePt t="55297" x="8470900" y="4603750"/>
          <p14:tracePt t="55299" x="8420100" y="4603750"/>
          <p14:tracePt t="55314" x="8337550" y="4597400"/>
          <p14:tracePt t="55331" x="8261350" y="4597400"/>
          <p14:tracePt t="55348" x="8204200" y="4591050"/>
          <p14:tracePt t="55364" x="8153400" y="4584700"/>
          <p14:tracePt t="55381" x="8115300" y="4584700"/>
          <p14:tracePt t="55397" x="8096250" y="4584700"/>
          <p14:tracePt t="55413" x="8083550" y="4584700"/>
          <p14:tracePt t="55430" x="8070850" y="4584700"/>
          <p14:tracePt t="55448" x="8064500" y="4584700"/>
          <p14:tracePt t="55463" x="8058150" y="4591050"/>
          <p14:tracePt t="55480" x="8051800" y="4597400"/>
          <p14:tracePt t="55497" x="8039100" y="4603750"/>
          <p14:tracePt t="55513" x="8032750" y="4610100"/>
          <p14:tracePt t="55530" x="8032750" y="4616450"/>
          <p14:tracePt t="55563" x="8026400" y="4616450"/>
          <p14:tracePt t="55580" x="8026400" y="4622800"/>
          <p14:tracePt t="55614" x="8026400" y="4629150"/>
          <p14:tracePt t="55630" x="8020050" y="4635500"/>
          <p14:tracePt t="57074" x="8026400" y="4635500"/>
          <p14:tracePt t="57082" x="8032750" y="4635500"/>
          <p14:tracePt t="57099" x="8051800" y="4635500"/>
          <p14:tracePt t="57114" x="8070850" y="4635500"/>
          <p14:tracePt t="57130" x="8134350" y="4635500"/>
          <p14:tracePt t="57147" x="8191500" y="4635500"/>
          <p14:tracePt t="57164" x="8261350" y="4635500"/>
          <p14:tracePt t="57180" x="8324850" y="4629150"/>
          <p14:tracePt t="57197" x="8375650" y="4622800"/>
          <p14:tracePt t="57214" x="8420100" y="4610100"/>
          <p14:tracePt t="57230" x="8451850" y="4603750"/>
          <p14:tracePt t="57247" x="8458200" y="4597400"/>
          <p14:tracePt t="57410" x="8470900" y="4597400"/>
          <p14:tracePt t="57418" x="8483600" y="4597400"/>
          <p14:tracePt t="57427" x="8509000" y="4597400"/>
          <p14:tracePt t="57434" x="8528050" y="4597400"/>
          <p14:tracePt t="57447" x="8553450" y="4597400"/>
          <p14:tracePt t="57463" x="8585200" y="4597400"/>
          <p14:tracePt t="57480" x="8604250" y="4597400"/>
          <p14:tracePt t="57497" x="8610600" y="4597400"/>
          <p14:tracePt t="57514" x="8616950" y="4597400"/>
          <p14:tracePt t="57603" x="8623300" y="4597400"/>
          <p14:tracePt t="57618" x="8629650" y="4597400"/>
          <p14:tracePt t="57635" x="8636000" y="4597400"/>
          <p14:tracePt t="57643" x="8642350" y="4597400"/>
          <p14:tracePt t="57650" x="8655050" y="4597400"/>
          <p14:tracePt t="57663" x="8661400" y="4597400"/>
          <p14:tracePt t="57680" x="8674100" y="4597400"/>
          <p14:tracePt t="57697" x="8686800" y="4597400"/>
          <p14:tracePt t="57771" x="8674100" y="4635500"/>
          <p14:tracePt t="57779" x="8655050" y="4673600"/>
          <p14:tracePt t="57786" x="8642350" y="4724400"/>
          <p14:tracePt t="57797" x="8629650" y="4768850"/>
          <p14:tracePt t="57814" x="8597900" y="4851400"/>
          <p14:tracePt t="57831" x="8591550" y="4902200"/>
          <p14:tracePt t="57847" x="8591550" y="4921250"/>
          <p14:tracePt t="57864" x="8591550" y="4927600"/>
          <p14:tracePt t="57880" x="8572500" y="4927600"/>
          <p14:tracePt t="57897" x="8509000" y="4927600"/>
          <p14:tracePt t="57899" x="8458200" y="4927600"/>
          <p14:tracePt t="57913" x="8401050" y="4927600"/>
          <p14:tracePt t="57930" x="8223250" y="4927600"/>
          <p14:tracePt t="57947" x="8108950" y="4927600"/>
          <p14:tracePt t="57964" x="8007350" y="4933950"/>
          <p14:tracePt t="57980" x="7931150" y="4933950"/>
          <p14:tracePt t="57998" x="7880350" y="4933950"/>
          <p14:tracePt t="58013" x="7861300" y="4933950"/>
          <p14:tracePt t="58059" x="7861300" y="4921250"/>
          <p14:tracePt t="58066" x="7861300" y="4889500"/>
          <p14:tracePt t="58080" x="7861300" y="4857750"/>
          <p14:tracePt t="58097" x="7861300" y="4787900"/>
          <p14:tracePt t="58099" x="7848600" y="4749800"/>
          <p14:tracePt t="58114" x="7842250" y="4718050"/>
          <p14:tracePt t="58130" x="7842250" y="4660900"/>
          <p14:tracePt t="58148" x="7842250" y="4654550"/>
          <p14:tracePt t="58203" x="7854950" y="4654550"/>
          <p14:tracePt t="58210" x="7874000" y="4654550"/>
          <p14:tracePt t="58218" x="7893050" y="4654550"/>
          <p14:tracePt t="58230" x="7918450" y="4654550"/>
          <p14:tracePt t="58247" x="7975600" y="4654550"/>
          <p14:tracePt t="58264" x="8032750" y="4654550"/>
          <p14:tracePt t="58280" x="8089900" y="4654550"/>
          <p14:tracePt t="58297" x="8128000" y="4648200"/>
          <p14:tracePt t="58299" x="8140700" y="4648200"/>
          <p14:tracePt t="58314" x="8166100" y="4635500"/>
          <p14:tracePt t="58330" x="8210550" y="4622800"/>
          <p14:tracePt t="58347" x="8274050" y="4603750"/>
          <p14:tracePt t="58363" x="8337550" y="4578350"/>
          <p14:tracePt t="58380" x="8394700" y="4546600"/>
          <p14:tracePt t="58397" x="8451850" y="4533900"/>
          <p14:tracePt t="58414" x="8477250" y="4521200"/>
          <p14:tracePt t="58430" x="8496300" y="4521200"/>
          <p14:tracePt t="58447" x="8502650" y="4514850"/>
          <p14:tracePt t="58463" x="8509000" y="4514850"/>
          <p14:tracePt t="58539" x="8496300" y="4514850"/>
          <p14:tracePt t="58547" x="8489950" y="4514850"/>
          <p14:tracePt t="58564" x="8470900" y="4495800"/>
          <p14:tracePt t="58580" x="8445500" y="4476750"/>
          <p14:tracePt t="58598" x="8401050" y="4451350"/>
          <p14:tracePt t="58613" x="8331200" y="4381500"/>
          <p14:tracePt t="58630" x="8286750" y="4279900"/>
          <p14:tracePt t="58647" x="8274050" y="4171950"/>
          <p14:tracePt t="58664" x="8274050" y="4051300"/>
          <p14:tracePt t="58682" x="8280400" y="3854450"/>
          <p14:tracePt t="58697" x="8274050" y="3790950"/>
          <p14:tracePt t="58714" x="8229600" y="3657600"/>
          <p14:tracePt t="58716" x="8204200" y="3587750"/>
          <p14:tracePt t="58730" x="8178800" y="3467100"/>
          <p14:tracePt t="58747" x="8140700" y="3390900"/>
          <p14:tracePt t="58764" x="8083550" y="3365500"/>
          <p14:tracePt t="58780" x="8045450" y="3365500"/>
          <p14:tracePt t="58963" x="8045450" y="3352800"/>
          <p14:tracePt t="58980" x="8001000" y="3232150"/>
          <p14:tracePt t="58997" x="7918450" y="2997200"/>
          <p14:tracePt t="59013" x="7829550" y="2724150"/>
          <p14:tracePt t="59030" x="7740650" y="2451100"/>
          <p14:tracePt t="59048" x="7639050" y="2184400"/>
          <p14:tracePt t="59064" x="7575550" y="1981200"/>
          <p14:tracePt t="59080" x="7518400" y="1809750"/>
          <p14:tracePt t="59099" x="7429500" y="1581150"/>
          <p14:tracePt t="59114" x="7410450" y="1524000"/>
          <p14:tracePt t="59131" x="7359650" y="1428750"/>
          <p14:tracePt t="59147" x="7340600" y="1409700"/>
          <p14:tracePt t="59164" x="7327900" y="1409700"/>
          <p14:tracePt t="59180" x="7308850" y="1409700"/>
          <p14:tracePt t="59197" x="7277100" y="1403350"/>
          <p14:tracePt t="59214" x="7251700" y="1384300"/>
          <p14:tracePt t="59230" x="7207250" y="1358900"/>
          <p14:tracePt t="59247" x="7156450" y="1333500"/>
          <p14:tracePt t="59263" x="7112000" y="1320800"/>
          <p14:tracePt t="59281" x="7073900" y="1314450"/>
          <p14:tracePt t="59297" x="7048500" y="1314450"/>
          <p14:tracePt t="59299" x="7035800" y="1314450"/>
          <p14:tracePt t="59313" x="7023100" y="1314450"/>
          <p14:tracePt t="59330" x="6991350" y="1314450"/>
          <p14:tracePt t="59348" x="6959600" y="1327150"/>
          <p14:tracePt t="59364" x="6927850" y="1339850"/>
          <p14:tracePt t="59380" x="6889750" y="1352550"/>
          <p14:tracePt t="59397" x="6832600" y="1352550"/>
          <p14:tracePt t="59414" x="6756400" y="1352550"/>
          <p14:tracePt t="59430" x="6635750" y="1358900"/>
          <p14:tracePt t="59447" x="6508750" y="1358900"/>
          <p14:tracePt t="59464" x="6400800" y="1358900"/>
          <p14:tracePt t="59480" x="6299200" y="1346200"/>
          <p14:tracePt t="59499" x="6191250" y="1238250"/>
          <p14:tracePt t="59513" x="6172200" y="1212850"/>
          <p14:tracePt t="59530" x="6153150" y="1123950"/>
          <p14:tracePt t="59547" x="6172200" y="1047750"/>
          <p14:tracePt t="59563" x="6210300" y="977900"/>
          <p14:tracePt t="59580" x="6254750" y="939800"/>
          <p14:tracePt t="59597" x="6311900" y="914400"/>
          <p14:tracePt t="59613" x="6381750" y="908050"/>
          <p14:tracePt t="59630" x="6477000" y="908050"/>
          <p14:tracePt t="59648" x="6572250" y="908050"/>
          <p14:tracePt t="59664" x="6654800" y="908050"/>
          <p14:tracePt t="59680" x="6737350" y="908050"/>
          <p14:tracePt t="59697" x="6819900" y="908050"/>
          <p14:tracePt t="59699" x="6858000" y="908050"/>
          <p14:tracePt t="59713" x="6889750" y="908050"/>
          <p14:tracePt t="59730" x="6991350" y="908050"/>
          <p14:tracePt t="59747" x="7061200" y="908050"/>
          <p14:tracePt t="59765" x="7118350" y="908050"/>
          <p14:tracePt t="59781" x="7150100" y="908050"/>
          <p14:tracePt t="59798" x="7162800" y="908050"/>
          <p14:tracePt t="59842" x="7162800" y="914400"/>
          <p14:tracePt t="59850" x="7162800" y="946150"/>
          <p14:tracePt t="59863" x="7162800" y="984250"/>
          <p14:tracePt t="59880" x="7137400" y="1060450"/>
          <p14:tracePt t="59897" x="7118350" y="1123950"/>
          <p14:tracePt t="59899" x="7112000" y="1143000"/>
          <p14:tracePt t="59914" x="7105650" y="1162050"/>
          <p14:tracePt t="59930" x="7092950" y="1193800"/>
          <p14:tracePt t="59947" x="7086600" y="1193800"/>
          <p14:tracePt t="59964" x="7080250" y="1193800"/>
          <p14:tracePt t="59980" x="7073900" y="1193800"/>
          <p14:tracePt t="59997" x="7067550" y="1181100"/>
          <p14:tracePt t="60014" x="7054850" y="1143000"/>
          <p14:tracePt t="60030" x="7042150" y="1104900"/>
          <p14:tracePt t="60047" x="7042150" y="1047750"/>
          <p14:tracePt t="60064" x="7042150" y="1003300"/>
          <p14:tracePt t="60080" x="7048500" y="965200"/>
          <p14:tracePt t="60099" x="7061200" y="939800"/>
          <p14:tracePt t="60114" x="7061200" y="933450"/>
          <p14:tracePt t="60130" x="7067550" y="920750"/>
          <p14:tracePt t="60147" x="7073900" y="920750"/>
          <p14:tracePt t="60164" x="7080250" y="920750"/>
          <p14:tracePt t="60180" x="7086600" y="920750"/>
          <p14:tracePt t="60402" x="7080250" y="920750"/>
          <p14:tracePt t="60410" x="7073900" y="920750"/>
          <p14:tracePt t="60418" x="7054850" y="920750"/>
          <p14:tracePt t="60430" x="7029450" y="920750"/>
          <p14:tracePt t="60447" x="6972300" y="920750"/>
          <p14:tracePt t="60463" x="6889750" y="920750"/>
          <p14:tracePt t="60480" x="6794500" y="914400"/>
          <p14:tracePt t="60497" x="6692900" y="882650"/>
          <p14:tracePt t="60514" x="6578600" y="850900"/>
          <p14:tracePt t="60516" x="6515100" y="831850"/>
          <p14:tracePt t="60530" x="6388100" y="793750"/>
          <p14:tracePt t="60548" x="6280150" y="755650"/>
          <p14:tracePt t="60564" x="6216650" y="730250"/>
          <p14:tracePt t="60580" x="6197600" y="711200"/>
          <p14:tracePt t="60597" x="6197600" y="685800"/>
          <p14:tracePt t="60613" x="6197600" y="654050"/>
          <p14:tracePt t="60630" x="6210300" y="622300"/>
          <p14:tracePt t="60647" x="6216650" y="603250"/>
          <p14:tracePt t="60664" x="6216650" y="590550"/>
          <p14:tracePt t="60722" x="6216650" y="596900"/>
          <p14:tracePt t="60731" x="6216650" y="635000"/>
          <p14:tracePt t="60747" x="6216650" y="749300"/>
          <p14:tracePt t="60763" x="6216650" y="895350"/>
          <p14:tracePt t="60780" x="6216650" y="1085850"/>
          <p14:tracePt t="60797" x="6216650" y="1244600"/>
          <p14:tracePt t="60814" x="6216650" y="1352550"/>
          <p14:tracePt t="60830" x="6235700" y="1435100"/>
          <p14:tracePt t="60848" x="6235700" y="1485900"/>
          <p14:tracePt t="60864" x="6235700" y="1511300"/>
          <p14:tracePt t="60880" x="6235700" y="1517650"/>
          <p14:tracePt t="60914" x="6235700" y="1511300"/>
          <p14:tracePt t="60930" x="6235700" y="1422400"/>
          <p14:tracePt t="60947" x="6235700" y="1352550"/>
          <p14:tracePt t="60964" x="6235700" y="1289050"/>
          <p14:tracePt t="60981" x="6235700" y="1219200"/>
          <p14:tracePt t="60997" x="6235700" y="1162050"/>
          <p14:tracePt t="61014" x="6235700" y="1117600"/>
          <p14:tracePt t="61030" x="6235700" y="1085850"/>
          <p14:tracePt t="61047" x="6235700" y="1066800"/>
          <p14:tracePt t="61063" x="6235700" y="1047750"/>
          <p14:tracePt t="61081" x="6235700" y="1035050"/>
          <p14:tracePt t="61097" x="6235700" y="1028700"/>
          <p14:tracePt t="61114" x="6235700" y="1022350"/>
          <p14:tracePt t="61338" x="6216650" y="1022350"/>
          <p14:tracePt t="61347" x="6172200" y="1016000"/>
          <p14:tracePt t="61364" x="6070600" y="1016000"/>
          <p14:tracePt t="61380" x="5949950" y="1016000"/>
          <p14:tracePt t="61397" x="5778500" y="1016000"/>
          <p14:tracePt t="61413" x="5575300" y="1016000"/>
          <p14:tracePt t="61430" x="5365750" y="1016000"/>
          <p14:tracePt t="61448" x="5194300" y="1016000"/>
          <p14:tracePt t="61463" x="5067300" y="1016000"/>
          <p14:tracePt t="61480" x="4991100" y="1016000"/>
          <p14:tracePt t="61497" x="4965700" y="1016000"/>
          <p14:tracePt t="61546" x="4965700" y="1009650"/>
          <p14:tracePt t="61611" x="4965700" y="996950"/>
          <p14:tracePt t="61618" x="4965700" y="990600"/>
          <p14:tracePt t="61633" x="4978400" y="984250"/>
          <p14:tracePt t="61647" x="4997450" y="984250"/>
          <p14:tracePt t="61706" x="5010150" y="977900"/>
          <p14:tracePt t="61715" x="5003800" y="965200"/>
          <p14:tracePt t="61723" x="5003800" y="958850"/>
          <p14:tracePt t="61746" x="4984750" y="952500"/>
          <p14:tracePt t="61764" x="4927600" y="939800"/>
          <p14:tracePt t="61781" x="4851400" y="939800"/>
          <p14:tracePt t="61797" x="4781550" y="939800"/>
          <p14:tracePt t="61814" x="4711700" y="939800"/>
          <p14:tracePt t="61830" x="4641850" y="939800"/>
          <p14:tracePt t="61847" x="4572000" y="939800"/>
          <p14:tracePt t="61864" x="4502150" y="939800"/>
          <p14:tracePt t="61881" x="4438650" y="939800"/>
          <p14:tracePt t="61897" x="4394200" y="939800"/>
          <p14:tracePt t="61899" x="4381500" y="939800"/>
          <p14:tracePt t="61913" x="4375150" y="939800"/>
          <p14:tracePt t="62058" x="4381500" y="939800"/>
          <p14:tracePt t="62067" x="4394200" y="946150"/>
          <p14:tracePt t="62075" x="4413250" y="952500"/>
          <p14:tracePt t="62081" x="4438650" y="965200"/>
          <p14:tracePt t="62097" x="4464050" y="971550"/>
          <p14:tracePt t="62114" x="4533900" y="990600"/>
          <p14:tracePt t="62116" x="4572000" y="1003300"/>
          <p14:tracePt t="62131" x="4654550" y="1022350"/>
          <p14:tracePt t="62147" x="4762500" y="1041400"/>
          <p14:tracePt t="62164" x="4864100" y="1047750"/>
          <p14:tracePt t="62180" x="4953000" y="1054100"/>
          <p14:tracePt t="62197" x="5016500" y="1054100"/>
          <p14:tracePt t="62214" x="5067300" y="1054100"/>
          <p14:tracePt t="62231" x="5111750" y="1054100"/>
          <p14:tracePt t="62247" x="5156200" y="1054100"/>
          <p14:tracePt t="62263" x="5226050" y="1060450"/>
          <p14:tracePt t="62280" x="5321300" y="1060450"/>
          <p14:tracePt t="62297" x="5435600" y="1066800"/>
          <p14:tracePt t="62314" x="5556250" y="1079500"/>
          <p14:tracePt t="62316" x="5632450" y="1079500"/>
          <p14:tracePt t="62330" x="5772150" y="1085850"/>
          <p14:tracePt t="62347" x="5930900" y="1092200"/>
          <p14:tracePt t="62364" x="6070600" y="1098550"/>
          <p14:tracePt t="62380" x="6184900" y="1098550"/>
          <p14:tracePt t="62397" x="6273800" y="1098550"/>
          <p14:tracePt t="62414" x="6311900" y="1098550"/>
          <p14:tracePt t="62430" x="6330950" y="1092200"/>
          <p14:tracePt t="62447" x="6369050" y="1092200"/>
          <p14:tracePt t="62464" x="6407150" y="1092200"/>
          <p14:tracePt t="62480" x="6432550" y="1092200"/>
          <p14:tracePt t="62497" x="6438900" y="1092200"/>
          <p14:tracePt t="62531" x="6451600" y="1092200"/>
          <p14:tracePt t="62547" x="6477000" y="1092200"/>
          <p14:tracePt t="62563" x="6508750" y="1092200"/>
          <p14:tracePt t="62580" x="6534150" y="1092200"/>
          <p14:tracePt t="62597" x="6553200" y="1085850"/>
          <p14:tracePt t="62614" x="6584950" y="1085850"/>
          <p14:tracePt t="62630" x="6616700" y="1079500"/>
          <p14:tracePt t="62648" x="6667500" y="1066800"/>
          <p14:tracePt t="62663" x="6731000" y="1066800"/>
          <p14:tracePt t="62680" x="6781800" y="1066800"/>
          <p14:tracePt t="62697" x="6838950" y="1066800"/>
          <p14:tracePt t="62714" x="6915150" y="1066800"/>
          <p14:tracePt t="62716" x="6953250" y="1066800"/>
          <p14:tracePt t="62730" x="7029450" y="1066800"/>
          <p14:tracePt t="62747" x="7080250" y="1066800"/>
          <p14:tracePt t="62764" x="7105650" y="1054100"/>
          <p14:tracePt t="62781" x="7105650" y="1041400"/>
          <p14:tracePt t="62797" x="7112000" y="1035050"/>
          <p14:tracePt t="62813" x="7118350" y="1028700"/>
          <p14:tracePt t="62831" x="7143750" y="1022350"/>
          <p14:tracePt t="62847" x="7188200" y="1022350"/>
          <p14:tracePt t="62864" x="7239000" y="1016000"/>
          <p14:tracePt t="62881" x="7296150" y="996950"/>
          <p14:tracePt t="62897" x="7359650" y="990600"/>
          <p14:tracePt t="62899" x="7385050" y="990600"/>
          <p14:tracePt t="62914" x="7416800" y="990600"/>
          <p14:tracePt t="62930" x="7499350" y="990600"/>
          <p14:tracePt t="62947" x="7543800" y="990600"/>
          <p14:tracePt t="62964" x="7569200" y="990600"/>
          <p14:tracePt t="62980" x="7575550" y="990600"/>
          <p14:tracePt t="63163" x="7569200" y="990600"/>
          <p14:tracePt t="63186" x="7562850" y="990600"/>
          <p14:tracePt t="63195" x="7556500" y="990600"/>
          <p14:tracePt t="63202" x="7550150" y="990600"/>
          <p14:tracePt t="63219" x="7543800" y="990600"/>
          <p14:tracePt t="63230" x="7537450" y="990600"/>
          <p14:tracePt t="63247" x="7518400" y="990600"/>
          <p14:tracePt t="63264" x="7480300" y="990600"/>
          <p14:tracePt t="63280" x="7448550" y="990600"/>
          <p14:tracePt t="63297" x="7423150" y="990600"/>
          <p14:tracePt t="63314" x="7410450" y="996950"/>
          <p14:tracePt t="63330" x="7404100" y="996950"/>
          <p14:tracePt t="63347" x="7397750" y="996950"/>
          <p14:tracePt t="63364" x="7391400" y="996950"/>
          <p14:tracePt t="63380" x="7378700" y="996950"/>
          <p14:tracePt t="63398" x="7359650" y="996950"/>
          <p14:tracePt t="63413" x="7334250" y="996950"/>
          <p14:tracePt t="63430" x="7315200" y="996950"/>
          <p14:tracePt t="63491" x="7321550" y="996950"/>
          <p14:tracePt t="63498" x="7334250" y="996950"/>
          <p14:tracePt t="63507" x="7346950" y="996950"/>
          <p14:tracePt t="63515" x="7359650" y="996950"/>
          <p14:tracePt t="63530" x="7385050" y="996950"/>
          <p14:tracePt t="63547" x="7416800" y="996950"/>
          <p14:tracePt t="63564" x="7461250" y="996950"/>
          <p14:tracePt t="63581" x="7505700" y="996950"/>
          <p14:tracePt t="63597" x="7531100" y="996950"/>
          <p14:tracePt t="63746" x="7524750" y="996950"/>
          <p14:tracePt t="63755" x="7512050" y="996950"/>
          <p14:tracePt t="63763" x="7505700" y="996950"/>
          <p14:tracePt t="63780" x="7493000" y="996950"/>
          <p14:tracePt t="63797" x="7467600" y="996950"/>
          <p14:tracePt t="63814" x="7429500" y="996950"/>
          <p14:tracePt t="63830" x="7397750" y="996950"/>
          <p14:tracePt t="63847" x="7378700" y="996950"/>
          <p14:tracePt t="63882" x="7385050" y="996950"/>
          <p14:tracePt t="63897" x="7397750" y="996950"/>
          <p14:tracePt t="63914" x="7423150" y="996950"/>
          <p14:tracePt t="63930" x="7454900" y="996950"/>
          <p14:tracePt t="63947" x="7499350" y="996950"/>
          <p14:tracePt t="63964" x="7512050" y="996950"/>
          <p14:tracePt t="63980" x="7518400" y="996950"/>
          <p14:tracePt t="64378" x="7499350" y="996950"/>
          <p14:tracePt t="64386" x="7480300" y="996950"/>
          <p14:tracePt t="64397" x="7442200" y="996950"/>
          <p14:tracePt t="64414" x="7359650" y="996950"/>
          <p14:tracePt t="64430" x="7277100" y="996950"/>
          <p14:tracePt t="64447" x="7188200" y="996950"/>
          <p14:tracePt t="64464" x="7092950" y="996950"/>
          <p14:tracePt t="64480" x="6997700" y="996950"/>
          <p14:tracePt t="64497" x="6889750" y="996950"/>
          <p14:tracePt t="64514" x="6775450" y="996950"/>
          <p14:tracePt t="64516" x="6724650" y="996950"/>
          <p14:tracePt t="64530" x="6648450" y="996950"/>
          <p14:tracePt t="64547" x="6604000" y="996950"/>
          <p14:tracePt t="64563" x="6565900" y="996950"/>
          <p14:tracePt t="64580" x="6553200" y="996950"/>
          <p14:tracePt t="64598" x="6534150" y="996950"/>
          <p14:tracePt t="64614" x="6489700" y="996950"/>
          <p14:tracePt t="64630" x="6432550" y="996950"/>
          <p14:tracePt t="64647" x="6381750" y="990600"/>
          <p14:tracePt t="64664" x="6318250" y="990600"/>
          <p14:tracePt t="64681" x="6242050" y="965200"/>
          <p14:tracePt t="64697" x="6191250" y="952500"/>
          <p14:tracePt t="64698" x="6178550" y="952500"/>
          <p14:tracePt t="64714" x="6172200" y="952500"/>
          <p14:tracePt t="64787" x="6178550" y="952500"/>
          <p14:tracePt t="64795" x="6191250" y="965200"/>
          <p14:tracePt t="64804" x="6203950" y="971550"/>
          <p14:tracePt t="64818" x="6210300" y="977900"/>
          <p14:tracePt t="64830" x="6216650" y="984250"/>
          <p14:tracePt t="64874" x="6223000" y="984250"/>
          <p14:tracePt t="64883" x="6229350" y="984250"/>
          <p14:tracePt t="64898" x="6254750" y="990600"/>
          <p14:tracePt t="64915" x="6362700" y="990600"/>
          <p14:tracePt t="64930" x="6470650" y="990600"/>
          <p14:tracePt t="64947" x="6604000" y="990600"/>
          <p14:tracePt t="64964" x="6737350" y="990600"/>
          <p14:tracePt t="64980" x="6883400" y="990600"/>
          <p14:tracePt t="64997" x="7023100" y="990600"/>
          <p14:tracePt t="65014" x="7143750" y="990600"/>
          <p14:tracePt t="65030" x="7232650" y="990600"/>
          <p14:tracePt t="65047" x="7302500" y="990600"/>
          <p14:tracePt t="65064" x="7340600" y="990600"/>
          <p14:tracePt t="65080" x="7359650" y="990600"/>
          <p14:tracePt t="65323" x="7340600" y="990600"/>
          <p14:tracePt t="65331" x="7302500" y="990600"/>
          <p14:tracePt t="65347" x="7194550" y="990600"/>
          <p14:tracePt t="65364" x="7023100" y="990600"/>
          <p14:tracePt t="65380" x="6813550" y="990600"/>
          <p14:tracePt t="65397" x="6584950" y="990600"/>
          <p14:tracePt t="65414" x="6375400" y="990600"/>
          <p14:tracePt t="65430" x="6184900" y="990600"/>
          <p14:tracePt t="65447" x="6026150" y="977900"/>
          <p14:tracePt t="65463" x="5924550" y="958850"/>
          <p14:tracePt t="65481" x="5918200" y="952500"/>
          <p14:tracePt t="65562" x="5930900" y="952500"/>
          <p14:tracePt t="65569" x="5943600" y="952500"/>
          <p14:tracePt t="65580" x="5962650" y="952500"/>
          <p14:tracePt t="65597" x="6026150" y="952500"/>
          <p14:tracePt t="65614" x="6096000" y="952500"/>
          <p14:tracePt t="65630" x="6127750" y="952500"/>
          <p14:tracePt t="65647" x="6134100" y="952500"/>
          <p14:tracePt t="65680" x="6083300" y="952500"/>
          <p14:tracePt t="65698" x="6019800" y="977900"/>
          <p14:tracePt t="65714" x="5962650" y="996950"/>
          <p14:tracePt t="65731" x="5924550" y="1009650"/>
          <p14:tracePt t="65803" x="5918200" y="1009650"/>
          <p14:tracePt t="65811" x="5911850" y="1016000"/>
          <p14:tracePt t="65818" x="5899150" y="1022350"/>
          <p14:tracePt t="65830" x="5880100" y="1041400"/>
          <p14:tracePt t="65847" x="5848350" y="1079500"/>
          <p14:tracePt t="65863" x="5822950" y="1130300"/>
          <p14:tracePt t="65881" x="5810250" y="1174750"/>
          <p14:tracePt t="65897" x="5810250" y="1206500"/>
          <p14:tracePt t="65900" x="5810250" y="1212850"/>
          <p14:tracePt t="65947" x="5810250" y="1200150"/>
          <p14:tracePt t="65955" x="5810250" y="1174750"/>
          <p14:tracePt t="65963" x="5810250" y="1149350"/>
          <p14:tracePt t="65981" x="5835650" y="1079500"/>
          <p14:tracePt t="65997" x="5854700" y="984250"/>
          <p14:tracePt t="66013" x="5848350" y="901700"/>
          <p14:tracePt t="66030" x="5848350" y="857250"/>
          <p14:tracePt t="66047" x="5848350" y="831850"/>
          <p14:tracePt t="66064" x="5848350" y="812800"/>
          <p14:tracePt t="66097" x="5842000" y="812800"/>
          <p14:tracePt t="66114" x="5842000" y="819150"/>
          <p14:tracePt t="66131" x="5835650" y="952500"/>
          <p14:tracePt t="66147" x="5835650" y="1098550"/>
          <p14:tracePt t="66164" x="5835650" y="1250950"/>
          <p14:tracePt t="66181" x="5848350" y="1346200"/>
          <p14:tracePt t="66197" x="5842000" y="1409700"/>
          <p14:tracePt t="66214" x="5854700" y="1435100"/>
          <p14:tracePt t="66230" x="5854700" y="1447800"/>
          <p14:tracePt t="66264" x="5854700" y="1441450"/>
          <p14:tracePt t="66280" x="5854700" y="1403350"/>
          <p14:tracePt t="66297" x="5873750" y="1371600"/>
          <p14:tracePt t="66298" x="5873750" y="1358900"/>
          <p14:tracePt t="66314" x="5880100" y="1339850"/>
          <p14:tracePt t="66330" x="5886450" y="1289050"/>
          <p14:tracePt t="66347" x="5892800" y="1257300"/>
          <p14:tracePt t="66364" x="5892800" y="1212850"/>
          <p14:tracePt t="66380" x="5892800" y="1168400"/>
          <p14:tracePt t="66397" x="5899150" y="1117600"/>
          <p14:tracePt t="66414" x="5905500" y="1092200"/>
          <p14:tracePt t="66430" x="5905500" y="1060450"/>
          <p14:tracePt t="66448" x="5892800" y="1035050"/>
          <p14:tracePt t="66464" x="5861050" y="996950"/>
          <p14:tracePt t="66481" x="5842000" y="990600"/>
          <p14:tracePt t="66497" x="5835650" y="984250"/>
          <p14:tracePt t="66610" x="5835650" y="996950"/>
          <p14:tracePt t="66618" x="5835650" y="1016000"/>
          <p14:tracePt t="66627" x="5835650" y="1047750"/>
          <p14:tracePt t="66634" x="5835650" y="1085850"/>
          <p14:tracePt t="66647" x="5835650" y="1123950"/>
          <p14:tracePt t="66664" x="5835650" y="1212850"/>
          <p14:tracePt t="66680" x="5835650" y="1295400"/>
          <p14:tracePt t="66697" x="5835650" y="1352550"/>
          <p14:tracePt t="66699" x="5835650" y="1377950"/>
          <p14:tracePt t="66714" x="5822950" y="1390650"/>
          <p14:tracePt t="66730" x="5822950" y="1397000"/>
          <p14:tracePt t="66764" x="5822950" y="1358900"/>
          <p14:tracePt t="66780" x="5803900" y="1276350"/>
          <p14:tracePt t="66797" x="5784850" y="1206500"/>
          <p14:tracePt t="66814" x="5759450" y="1155700"/>
          <p14:tracePt t="66830" x="5721350" y="1117600"/>
          <p14:tracePt t="66847" x="5651500" y="1098550"/>
          <p14:tracePt t="66864" x="5549900" y="1085850"/>
          <p14:tracePt t="66882" x="5346700" y="1085850"/>
          <p14:tracePt t="66897" x="5264150" y="1085850"/>
          <p14:tracePt t="66914" x="5099050" y="1085850"/>
          <p14:tracePt t="66915" x="5022850" y="1085850"/>
          <p14:tracePt t="66931" x="4857750" y="1085850"/>
          <p14:tracePt t="66947" x="4711700" y="1085850"/>
          <p14:tracePt t="66964" x="4584700" y="1085850"/>
          <p14:tracePt t="66980" x="4508500" y="1079500"/>
          <p14:tracePt t="66997" x="4476750" y="1079500"/>
          <p14:tracePt t="67014" x="4470400" y="1079500"/>
          <p14:tracePt t="67047" x="4508500" y="1073150"/>
          <p14:tracePt t="67064" x="4540250" y="1060450"/>
          <p14:tracePt t="67080" x="4572000" y="1047750"/>
          <p14:tracePt t="67097" x="4597400" y="990600"/>
          <p14:tracePt t="67114" x="4610100" y="971550"/>
          <p14:tracePt t="67130" x="4629150" y="901700"/>
          <p14:tracePt t="67147" x="4635500" y="889000"/>
          <p14:tracePt t="67163" x="4635500" y="882650"/>
          <p14:tracePt t="67180" x="4635500" y="901700"/>
          <p14:tracePt t="67197" x="4635500" y="965200"/>
          <p14:tracePt t="67214" x="4635500" y="1054100"/>
          <p14:tracePt t="67231" x="4629150" y="1155700"/>
          <p14:tracePt t="67247" x="4597400" y="1244600"/>
          <p14:tracePt t="67264" x="4591050" y="1282700"/>
          <p14:tracePt t="67281" x="4591050" y="1301750"/>
          <p14:tracePt t="67315" x="4591050" y="1289050"/>
          <p14:tracePt t="67330" x="4591050" y="1200150"/>
          <p14:tracePt t="67347" x="4591050" y="1104900"/>
          <p14:tracePt t="67364" x="4565650" y="1022350"/>
          <p14:tracePt t="67380" x="4521200" y="952500"/>
          <p14:tracePt t="67397" x="4457700" y="901700"/>
          <p14:tracePt t="67414" x="4362450" y="869950"/>
          <p14:tracePt t="67432" x="4292600" y="863600"/>
          <p14:tracePt t="67447" x="4254500" y="863600"/>
          <p14:tracePt t="67464" x="4222750" y="869950"/>
          <p14:tracePt t="67481" x="4203700" y="876300"/>
          <p14:tracePt t="67498" x="4203700" y="882650"/>
          <p14:tracePt t="67499" x="4197350" y="882650"/>
          <p14:tracePt t="67595" x="4197350" y="869950"/>
          <p14:tracePt t="67602" x="4197350" y="850900"/>
          <p14:tracePt t="67611" x="4197350" y="831850"/>
          <p14:tracePt t="67618" x="4197350" y="806450"/>
          <p14:tracePt t="67630" x="4203700" y="793750"/>
          <p14:tracePt t="67647" x="4210050" y="768350"/>
          <p14:tracePt t="67664" x="4210050" y="762000"/>
          <p14:tracePt t="67680" x="4210050" y="755650"/>
          <p14:tracePt t="67697" x="4210050" y="749300"/>
          <p14:tracePt t="67714" x="4210050" y="736600"/>
          <p14:tracePt t="67716" x="4210050" y="723900"/>
          <p14:tracePt t="67730" x="4210050" y="711200"/>
          <p14:tracePt t="67747" x="4210050" y="698500"/>
          <p14:tracePt t="67764" x="4235450" y="685800"/>
          <p14:tracePt t="67781" x="4279900" y="673100"/>
          <p14:tracePt t="67797" x="4337050" y="654050"/>
          <p14:tracePt t="67814" x="4381500" y="641350"/>
          <p14:tracePt t="67831" x="4419600" y="635000"/>
          <p14:tracePt t="67847" x="4457700" y="622300"/>
          <p14:tracePt t="67864" x="4495800" y="622300"/>
          <p14:tracePt t="67881" x="4552950" y="622300"/>
          <p14:tracePt t="67897" x="4641850" y="622300"/>
          <p14:tracePt t="67899" x="4699000" y="622300"/>
          <p14:tracePt t="67914" x="4806950" y="622300"/>
          <p14:tracePt t="67930" x="4914900" y="622300"/>
          <p14:tracePt t="67947" x="5016500" y="622300"/>
          <p14:tracePt t="67965" x="5124450" y="615950"/>
          <p14:tracePt t="67980" x="5245100" y="641350"/>
          <p14:tracePt t="67997" x="5359400" y="660400"/>
          <p14:tracePt t="68014" x="5473700" y="692150"/>
          <p14:tracePt t="68031" x="5568950" y="717550"/>
          <p14:tracePt t="68047" x="5645150" y="742950"/>
          <p14:tracePt t="68064" x="5683250" y="755650"/>
          <p14:tracePt t="68080" x="5695950" y="762000"/>
          <p14:tracePt t="68115" x="5670550" y="762000"/>
          <p14:tracePt t="68130" x="5651500" y="762000"/>
          <p14:tracePt t="68147" x="5632450" y="762000"/>
          <p14:tracePt t="68164" x="5588000" y="762000"/>
          <p14:tracePt t="68180" x="5537200" y="762000"/>
          <p14:tracePt t="68197" x="5480050" y="762000"/>
          <p14:tracePt t="68214" x="5435600" y="762000"/>
          <p14:tracePt t="68230" x="5403850" y="768350"/>
          <p14:tracePt t="68247" x="5397500" y="774700"/>
          <p14:tracePt t="68264" x="5397500" y="781050"/>
          <p14:tracePt t="68280" x="5422900" y="793750"/>
          <p14:tracePt t="68297" x="5492750" y="793750"/>
          <p14:tracePt t="68314" x="5632450" y="793750"/>
          <p14:tracePt t="68330" x="5734050" y="793750"/>
          <p14:tracePt t="68347" x="5829300" y="793750"/>
          <p14:tracePt t="68364" x="5911850" y="793750"/>
          <p14:tracePt t="68380" x="5975350" y="793750"/>
          <p14:tracePt t="68397" x="6032500" y="800100"/>
          <p14:tracePt t="68415" x="6070600" y="812800"/>
          <p14:tracePt t="68430" x="6140450" y="838200"/>
          <p14:tracePt t="68447" x="6210300" y="863600"/>
          <p14:tracePt t="68464" x="6261100" y="882650"/>
          <p14:tracePt t="68480" x="6330950" y="908050"/>
          <p14:tracePt t="68497" x="6400800" y="933450"/>
          <p14:tracePt t="68514" x="6464300" y="958850"/>
          <p14:tracePt t="68531" x="6470650" y="965200"/>
          <p14:tracePt t="68564" x="6445250" y="965200"/>
          <p14:tracePt t="68580" x="6388100" y="965200"/>
          <p14:tracePt t="68597" x="6324600" y="965200"/>
          <p14:tracePt t="68614" x="6267450" y="965200"/>
          <p14:tracePt t="68631" x="6203950" y="965200"/>
          <p14:tracePt t="68648" x="6140450" y="958850"/>
          <p14:tracePt t="68665" x="6089650" y="939800"/>
          <p14:tracePt t="68680" x="6045200" y="914400"/>
          <p14:tracePt t="68697" x="6019800" y="882650"/>
          <p14:tracePt t="68714" x="5975350" y="812800"/>
          <p14:tracePt t="68731" x="5943600" y="768350"/>
          <p14:tracePt t="68747" x="5918200" y="736600"/>
          <p14:tracePt t="68764" x="5899150" y="723900"/>
          <p14:tracePt t="68780" x="5886450" y="704850"/>
          <p14:tracePt t="68797" x="5867400" y="685800"/>
          <p14:tracePt t="68814" x="5854700" y="679450"/>
          <p14:tracePt t="68830" x="5848350" y="673100"/>
          <p14:tracePt t="68898" x="5848350" y="679450"/>
          <p14:tracePt t="68907" x="5848350" y="717550"/>
          <p14:tracePt t="68915" x="5848350" y="762000"/>
          <p14:tracePt t="68931" x="5848350" y="908050"/>
          <p14:tracePt t="68947" x="5848350" y="1104900"/>
          <p14:tracePt t="68963" x="5835650" y="1257300"/>
          <p14:tracePt t="68981" x="5835650" y="1339850"/>
          <p14:tracePt t="68997" x="5835650" y="1390650"/>
          <p14:tracePt t="69014" x="5842000" y="1422400"/>
          <p14:tracePt t="69050" x="5848350" y="1409700"/>
          <p14:tracePt t="69064" x="5854700" y="1377950"/>
          <p14:tracePt t="69080" x="5880100" y="1301750"/>
          <p14:tracePt t="69098" x="5918200" y="1231900"/>
          <p14:tracePt t="69114" x="5962650" y="1111250"/>
          <p14:tracePt t="69130" x="6007100" y="1035050"/>
          <p14:tracePt t="69148" x="6070600" y="990600"/>
          <p14:tracePt t="69164" x="6153150" y="946150"/>
          <p14:tracePt t="69181" x="6242050" y="914400"/>
          <p14:tracePt t="69197" x="6318250" y="882650"/>
          <p14:tracePt t="69214" x="6394450" y="844550"/>
          <p14:tracePt t="69230" x="6457950" y="800100"/>
          <p14:tracePt t="69247" x="6521450" y="781050"/>
          <p14:tracePt t="69264" x="6578600" y="781050"/>
          <p14:tracePt t="69280" x="6648450" y="781050"/>
          <p14:tracePt t="69297" x="6718300" y="800100"/>
          <p14:tracePt t="69314" x="6775450" y="825500"/>
          <p14:tracePt t="69316" x="6788150" y="831850"/>
          <p14:tracePt t="69331" x="6794500" y="831850"/>
          <p14:tracePt t="69347" x="6788150" y="831850"/>
          <p14:tracePt t="69364" x="6743700" y="831850"/>
          <p14:tracePt t="69380" x="6680200" y="831850"/>
          <p14:tracePt t="69397" x="6604000" y="831850"/>
          <p14:tracePt t="69414" x="6540500" y="806450"/>
          <p14:tracePt t="69430" x="6489700" y="781050"/>
          <p14:tracePt t="69447" x="6432550" y="736600"/>
          <p14:tracePt t="69464" x="6369050" y="692150"/>
          <p14:tracePt t="69481" x="6330950" y="654050"/>
          <p14:tracePt t="69497" x="6324600" y="622300"/>
          <p14:tracePt t="69499" x="6324600" y="609600"/>
          <p14:tracePt t="69514" x="6324600" y="571500"/>
          <p14:tracePt t="69531" x="6350000" y="533400"/>
          <p14:tracePt t="69547" x="6419850" y="514350"/>
          <p14:tracePt t="69564" x="6502400" y="495300"/>
          <p14:tracePt t="69580" x="6584950" y="488950"/>
          <p14:tracePt t="69597" x="6686550" y="488950"/>
          <p14:tracePt t="69615" x="6769100" y="488950"/>
          <p14:tracePt t="69630" x="6832600" y="508000"/>
          <p14:tracePt t="69647" x="6877050" y="527050"/>
          <p14:tracePt t="69664" x="6896100" y="546100"/>
          <p14:tracePt t="69680" x="6908800" y="584200"/>
          <p14:tracePt t="69697" x="6908800" y="641350"/>
          <p14:tracePt t="69700" x="6902450" y="673100"/>
          <p14:tracePt t="69714" x="6877050" y="749300"/>
          <p14:tracePt t="69731" x="6838950" y="819150"/>
          <p14:tracePt t="69747" x="6781800" y="863600"/>
          <p14:tracePt t="69764" x="6705600" y="908050"/>
          <p14:tracePt t="69780" x="6616700" y="933450"/>
          <p14:tracePt t="69797" x="6534150" y="952500"/>
          <p14:tracePt t="69814" x="6457950" y="952500"/>
          <p14:tracePt t="69830" x="6388100" y="952500"/>
          <p14:tracePt t="69847" x="6337300" y="920750"/>
          <p14:tracePt t="69864" x="6299200" y="869950"/>
          <p14:tracePt t="69881" x="6280150" y="800100"/>
          <p14:tracePt t="69897" x="6280150" y="711200"/>
          <p14:tracePt t="69899" x="6280150" y="666750"/>
          <p14:tracePt t="69915" x="6280150" y="596900"/>
          <p14:tracePt t="69930" x="6280150" y="539750"/>
          <p14:tracePt t="69947" x="6311900" y="508000"/>
          <p14:tracePt t="69964" x="6375400" y="488950"/>
          <p14:tracePt t="69980" x="6470650" y="488950"/>
          <p14:tracePt t="69997" x="6591300" y="488950"/>
          <p14:tracePt t="70014" x="6692900" y="482600"/>
          <p14:tracePt t="70031" x="6762750" y="514350"/>
          <p14:tracePt t="70047" x="6807200" y="565150"/>
          <p14:tracePt t="70064" x="6819900" y="622300"/>
          <p14:tracePt t="70080" x="6826250" y="685800"/>
          <p14:tracePt t="70097" x="6819900" y="742950"/>
          <p14:tracePt t="70114" x="6781800" y="793750"/>
          <p14:tracePt t="70116" x="6762750" y="812800"/>
          <p14:tracePt t="70130" x="6699250" y="850900"/>
          <p14:tracePt t="70147" x="6629400" y="876300"/>
          <p14:tracePt t="70163" x="6565900" y="895350"/>
          <p14:tracePt t="70180" x="6521450" y="908050"/>
          <p14:tracePt t="70197" x="6496050" y="908050"/>
          <p14:tracePt t="70214" x="6489700" y="908050"/>
          <p14:tracePt t="70230" x="6483350" y="908050"/>
          <p14:tracePt t="70247" x="6483350" y="895350"/>
          <p14:tracePt t="70280" x="6477000" y="882650"/>
          <p14:tracePt t="70297" x="6457950" y="869950"/>
          <p14:tracePt t="70314" x="6438900" y="857250"/>
          <p14:tracePt t="70330" x="6432550" y="850900"/>
          <p14:tracePt t="70347" x="6426200" y="850900"/>
          <p14:tracePt t="70364" x="6419850" y="844550"/>
          <p14:tracePt t="70380" x="6400800" y="844550"/>
          <p14:tracePt t="70397" x="6381750" y="844550"/>
          <p14:tracePt t="70414" x="6337300" y="844550"/>
          <p14:tracePt t="70430" x="6254750" y="844550"/>
          <p14:tracePt t="70447" x="6178550" y="844550"/>
          <p14:tracePt t="70464" x="6102350" y="844550"/>
          <p14:tracePt t="70480" x="6045200" y="831850"/>
          <p14:tracePt t="70497" x="6013450" y="825500"/>
          <p14:tracePt t="70514" x="5988050" y="812800"/>
          <p14:tracePt t="70530" x="5937250" y="781050"/>
          <p14:tracePt t="70547" x="5911850" y="762000"/>
          <p14:tracePt t="70564" x="5886450" y="736600"/>
          <p14:tracePt t="70580" x="5880100" y="711200"/>
          <p14:tracePt t="70597" x="5880100" y="698500"/>
          <p14:tracePt t="70614" x="5880100" y="685800"/>
          <p14:tracePt t="70690" x="5880100" y="692150"/>
          <p14:tracePt t="70699" x="5880100" y="711200"/>
          <p14:tracePt t="70707" x="5880100" y="749300"/>
          <p14:tracePt t="70715" x="5880100" y="800100"/>
          <p14:tracePt t="70730" x="5880100" y="920750"/>
          <p14:tracePt t="70747" x="5880100" y="1054100"/>
          <p14:tracePt t="70764" x="5880100" y="1174750"/>
          <p14:tracePt t="70780" x="5880100" y="1250950"/>
          <p14:tracePt t="70797" x="5880100" y="1295400"/>
          <p14:tracePt t="70814" x="5880100" y="1327150"/>
          <p14:tracePt t="70830" x="5880100" y="1333500"/>
          <p14:tracePt t="70847" x="5880100" y="1320800"/>
          <p14:tracePt t="70864" x="5880100" y="1257300"/>
          <p14:tracePt t="70881" x="5886450" y="1143000"/>
          <p14:tracePt t="70897" x="5892800" y="1003300"/>
          <p14:tracePt t="70899" x="5892800" y="939800"/>
          <p14:tracePt t="70914" x="5892800" y="895350"/>
          <p14:tracePt t="70930" x="5892800" y="831850"/>
          <p14:tracePt t="70947" x="5892800" y="819150"/>
          <p14:tracePt t="70964" x="5892800" y="831850"/>
          <p14:tracePt t="70980" x="5892800" y="920750"/>
          <p14:tracePt t="70998" x="5886450" y="1041400"/>
          <p14:tracePt t="71014" x="5861050" y="1149350"/>
          <p14:tracePt t="71031" x="5873750" y="1206500"/>
          <p14:tracePt t="71047" x="5911850" y="1238250"/>
          <p14:tracePt t="71064" x="5975350" y="1244600"/>
          <p14:tracePt t="71081" x="6070600" y="1225550"/>
          <p14:tracePt t="71099" x="6248400" y="1117600"/>
          <p14:tracePt t="71114" x="6362700" y="1047750"/>
          <p14:tracePt t="71130" x="6457950" y="984250"/>
          <p14:tracePt t="71147" x="6527800" y="946150"/>
          <p14:tracePt t="71164" x="6559550" y="920750"/>
          <p14:tracePt t="71202" x="6559550" y="933450"/>
          <p14:tracePt t="71214" x="6534150" y="939800"/>
          <p14:tracePt t="71230" x="6457950" y="939800"/>
          <p14:tracePt t="71247" x="6381750" y="939800"/>
          <p14:tracePt t="71264" x="6311900" y="920750"/>
          <p14:tracePt t="71280" x="6261100" y="876300"/>
          <p14:tracePt t="71298" x="6235700" y="800100"/>
          <p14:tracePt t="71314" x="6235700" y="742950"/>
          <p14:tracePt t="71330" x="6261100" y="698500"/>
          <p14:tracePt t="71347" x="6330950" y="685800"/>
          <p14:tracePt t="71364" x="6426200" y="685800"/>
          <p14:tracePt t="71380" x="6534150" y="685800"/>
          <p14:tracePt t="71397" x="6648450" y="692150"/>
          <p14:tracePt t="71415" x="6705600" y="717550"/>
          <p14:tracePt t="71430" x="6724650" y="749300"/>
          <p14:tracePt t="71447" x="6731000" y="806450"/>
          <p14:tracePt t="71464" x="6724650" y="876300"/>
          <p14:tracePt t="71480" x="6680200" y="946150"/>
          <p14:tracePt t="71498" x="6623050" y="977900"/>
          <p14:tracePt t="71514" x="6527800" y="990600"/>
          <p14:tracePt t="71530" x="6464300" y="990600"/>
          <p14:tracePt t="71547" x="6381750" y="971550"/>
          <p14:tracePt t="71564" x="6273800" y="927100"/>
          <p14:tracePt t="71581" x="6165850" y="857250"/>
          <p14:tracePt t="71597" x="6045200" y="774700"/>
          <p14:tracePt t="71614" x="5930900" y="704850"/>
          <p14:tracePt t="71630" x="5854700" y="654050"/>
          <p14:tracePt t="71647" x="5816600" y="628650"/>
          <p14:tracePt t="71664" x="5803900" y="609600"/>
          <p14:tracePt t="71681" x="5791200" y="590550"/>
          <p14:tracePt t="71763" x="5791200" y="584200"/>
          <p14:tracePt t="71787" x="5791200" y="577850"/>
          <p14:tracePt t="71795" x="5797550" y="577850"/>
          <p14:tracePt t="71867" x="5797550" y="571500"/>
          <p14:tracePt t="71875" x="5803900" y="565150"/>
          <p14:tracePt t="71882" x="5816600" y="558800"/>
          <p14:tracePt t="71898" x="5822950" y="552450"/>
          <p14:tracePt t="71914" x="5829300" y="533400"/>
          <p14:tracePt t="71931" x="5829300" y="527050"/>
          <p14:tracePt t="71978" x="5842000" y="527050"/>
          <p14:tracePt t="71986" x="5867400" y="527050"/>
          <p14:tracePt t="71997" x="5918200" y="527050"/>
          <p14:tracePt t="72014" x="6045200" y="527050"/>
          <p14:tracePt t="72030" x="6197600" y="527050"/>
          <p14:tracePt t="72047" x="6381750" y="527050"/>
          <p14:tracePt t="72064" x="6584950" y="596900"/>
          <p14:tracePt t="72080" x="6711950" y="660400"/>
          <p14:tracePt t="72097" x="6800850" y="723900"/>
          <p14:tracePt t="72114" x="6870700" y="812800"/>
          <p14:tracePt t="72131" x="6889750" y="863600"/>
          <p14:tracePt t="72147" x="6889750" y="895350"/>
          <p14:tracePt t="72164" x="6889750" y="920750"/>
          <p14:tracePt t="72181" x="6883400" y="933450"/>
          <p14:tracePt t="72242" x="6883400" y="920750"/>
          <p14:tracePt t="72251" x="6883400" y="901700"/>
          <p14:tracePt t="72258" x="6883400" y="882650"/>
          <p14:tracePt t="72266" x="6883400" y="863600"/>
          <p14:tracePt t="72280" x="6883400" y="844550"/>
          <p14:tracePt t="72297" x="6883400" y="800100"/>
          <p14:tracePt t="72314" x="6883400" y="749300"/>
          <p14:tracePt t="72330" x="6883400" y="736600"/>
          <p14:tracePt t="72426" x="6896100" y="755650"/>
          <p14:tracePt t="72434" x="6902450" y="781050"/>
          <p14:tracePt t="72443" x="6915150" y="806450"/>
          <p14:tracePt t="72450" x="6921500" y="831850"/>
          <p14:tracePt t="72464" x="6927850" y="857250"/>
          <p14:tracePt t="72480" x="6927850" y="889000"/>
          <p14:tracePt t="72497" x="6927850" y="908050"/>
          <p14:tracePt t="72514" x="6915150" y="914400"/>
          <p14:tracePt t="72530" x="6902450" y="914400"/>
          <p14:tracePt t="72547" x="6877050" y="914400"/>
          <p14:tracePt t="72564" x="6851650" y="914400"/>
          <p14:tracePt t="72581" x="6819900" y="914400"/>
          <p14:tracePt t="72597" x="6800850" y="908050"/>
          <p14:tracePt t="72614" x="6794500" y="908050"/>
          <p14:tracePt t="72631" x="6781800" y="908050"/>
          <p14:tracePt t="72647" x="6775450" y="908050"/>
          <p14:tracePt t="72664" x="6775450" y="914400"/>
          <p14:tracePt t="72680" x="6769100" y="920750"/>
          <p14:tracePt t="72697" x="6769100" y="927100"/>
          <p14:tracePt t="72714" x="6750050" y="933450"/>
          <p14:tracePt t="72730" x="6737350" y="933450"/>
          <p14:tracePt t="72747" x="6711950" y="933450"/>
          <p14:tracePt t="72764" x="6667500" y="914400"/>
          <p14:tracePt t="72780" x="6635750" y="889000"/>
          <p14:tracePt t="72797" x="6610350" y="863600"/>
          <p14:tracePt t="72814" x="6597650" y="825500"/>
          <p14:tracePt t="72830" x="6597650" y="781050"/>
          <p14:tracePt t="72847" x="6629400" y="736600"/>
          <p14:tracePt t="72864" x="6654800" y="692150"/>
          <p14:tracePt t="72882" x="6718300" y="654050"/>
          <p14:tracePt t="72899" x="6737350" y="647700"/>
          <p14:tracePt t="72915" x="6813550" y="635000"/>
          <p14:tracePt t="72930" x="6858000" y="635000"/>
          <p14:tracePt t="72947" x="6889750" y="660400"/>
          <p14:tracePt t="72964" x="6940550" y="711200"/>
          <p14:tracePt t="72980" x="6972300" y="768350"/>
          <p14:tracePt t="72997" x="6997700" y="825500"/>
          <p14:tracePt t="73014" x="6997700" y="882650"/>
          <p14:tracePt t="73031" x="6997700" y="933450"/>
          <p14:tracePt t="73047" x="6972300" y="971550"/>
          <p14:tracePt t="73064" x="6915150" y="1003300"/>
          <p14:tracePt t="73080" x="6864350" y="1016000"/>
          <p14:tracePt t="73097" x="6838950" y="1022350"/>
          <p14:tracePt t="73099" x="6819900" y="1022350"/>
          <p14:tracePt t="73116" x="6794500" y="1022350"/>
          <p14:tracePt t="73130" x="6769100" y="1022350"/>
          <p14:tracePt t="73147" x="6762750" y="1009650"/>
          <p14:tracePt t="73163" x="6756400" y="1009650"/>
          <p14:tracePt t="73219" x="6756400" y="1003300"/>
          <p14:tracePt t="73243" x="6756400" y="996950"/>
          <p14:tracePt t="75154" x="6750050" y="996950"/>
          <p14:tracePt t="75163" x="6743700" y="996950"/>
          <p14:tracePt t="75194" x="6743700" y="1003300"/>
          <p14:tracePt t="75202" x="6737350" y="1003300"/>
          <p14:tracePt t="75234" x="6731000" y="1009650"/>
          <p14:tracePt t="75250" x="6731000" y="1016000"/>
          <p14:tracePt t="75275" x="6724650" y="1016000"/>
          <p14:tracePt t="75299" x="6724650" y="1022350"/>
          <p14:tracePt t="75306" x="6718300" y="1022350"/>
          <p14:tracePt t="75316" x="6705600" y="1022350"/>
          <p14:tracePt t="75330" x="6680200" y="1022350"/>
          <p14:tracePt t="75347" x="6648450" y="1022350"/>
          <p14:tracePt t="75364" x="6623050" y="1022350"/>
          <p14:tracePt t="75381" x="6604000" y="1022350"/>
          <p14:tracePt t="75414" x="6591300" y="1022350"/>
          <p14:tracePt t="75450" x="6584950" y="1022350"/>
          <p14:tracePt t="75464" x="6578600" y="1022350"/>
          <p14:tracePt t="75480" x="6559550" y="1022350"/>
          <p14:tracePt t="75497" x="6546850" y="1022350"/>
          <p14:tracePt t="75514" x="6534150" y="1022350"/>
          <p14:tracePt t="75538" x="6527800" y="1022350"/>
          <p14:tracePt t="75547" x="6521450" y="1022350"/>
          <p14:tracePt t="75564" x="6508750" y="1022350"/>
          <p14:tracePt t="75580" x="6502400" y="1016000"/>
          <p14:tracePt t="75597" x="6489700" y="1003300"/>
          <p14:tracePt t="75614" x="6477000" y="990600"/>
          <p14:tracePt t="75631" x="6470650" y="984250"/>
          <p14:tracePt t="75647" x="6464300" y="965200"/>
          <p14:tracePt t="75664" x="6457950" y="946150"/>
          <p14:tracePt t="75680" x="6457950" y="914400"/>
          <p14:tracePt t="75697" x="6457950" y="889000"/>
          <p14:tracePt t="75699" x="6457950" y="876300"/>
          <p14:tracePt t="75714" x="6457950" y="857250"/>
          <p14:tracePt t="75730" x="6483350" y="825500"/>
          <p14:tracePt t="75747" x="6502400" y="800100"/>
          <p14:tracePt t="75764" x="6521450" y="768350"/>
          <p14:tracePt t="75780" x="6559550" y="749300"/>
          <p14:tracePt t="75797" x="6604000" y="730250"/>
          <p14:tracePt t="75814" x="6648450" y="711200"/>
          <p14:tracePt t="75831" x="6699250" y="698500"/>
          <p14:tracePt t="75848" x="6756400" y="685800"/>
          <p14:tracePt t="75864" x="6819900" y="685800"/>
          <p14:tracePt t="75881" x="6870700" y="685800"/>
          <p14:tracePt t="75897" x="6927850" y="685800"/>
          <p14:tracePt t="75899" x="6953250" y="685800"/>
          <p14:tracePt t="75914" x="7010400" y="685800"/>
          <p14:tracePt t="75930" x="7054850" y="685800"/>
          <p14:tracePt t="75947" x="7105650" y="685800"/>
          <p14:tracePt t="75964" x="7137400" y="685800"/>
          <p14:tracePt t="75981" x="7156450" y="685800"/>
          <p14:tracePt t="75997" x="7169150" y="704850"/>
          <p14:tracePt t="76014" x="7181850" y="730250"/>
          <p14:tracePt t="76030" x="7194550" y="762000"/>
          <p14:tracePt t="76047" x="7207250" y="800100"/>
          <p14:tracePt t="76064" x="7226300" y="857250"/>
          <p14:tracePt t="76081" x="7232650" y="927100"/>
          <p14:tracePt t="76097" x="7232650" y="990600"/>
          <p14:tracePt t="76099" x="7232650" y="1022350"/>
          <p14:tracePt t="76114" x="7232650" y="1073150"/>
          <p14:tracePt t="76131" x="7200900" y="1117600"/>
          <p14:tracePt t="76147" x="7169150" y="1143000"/>
          <p14:tracePt t="76164" x="7124700" y="1162050"/>
          <p14:tracePt t="76180" x="7086600" y="1174750"/>
          <p14:tracePt t="76197" x="7042150" y="1174750"/>
          <p14:tracePt t="76214" x="6997700" y="1174750"/>
          <p14:tracePt t="76231" x="6946900" y="1174750"/>
          <p14:tracePt t="76247" x="6902450" y="1174750"/>
          <p14:tracePt t="76264" x="6870700" y="1168400"/>
          <p14:tracePt t="76280" x="6832600" y="1155700"/>
          <p14:tracePt t="76297" x="6800850" y="1143000"/>
          <p14:tracePt t="76299" x="6794500" y="1143000"/>
          <p14:tracePt t="76314" x="6781800" y="1136650"/>
          <p14:tracePt t="76330" x="6775450" y="1136650"/>
          <p14:tracePt t="76348" x="6775450" y="1130300"/>
          <p14:tracePt t="76578" x="6775450" y="1136650"/>
          <p14:tracePt t="76586" x="6775450" y="1149350"/>
          <p14:tracePt t="76595" x="6775450" y="1155700"/>
          <p14:tracePt t="76614" x="6718300" y="1193800"/>
          <p14:tracePt t="76630" x="6629400" y="1244600"/>
          <p14:tracePt t="76647" x="6496050" y="1314450"/>
          <p14:tracePt t="76664" x="6362700" y="1365250"/>
          <p14:tracePt t="76681" x="6280150" y="1390650"/>
          <p14:tracePt t="76698" x="6197600" y="1403350"/>
          <p14:tracePt t="76714" x="6165850" y="1403350"/>
          <p14:tracePt t="76731" x="6153150" y="1397000"/>
          <p14:tracePt t="76747" x="6146800" y="1390650"/>
          <p14:tracePt t="76764" x="6146800" y="1384300"/>
          <p14:tracePt t="76780" x="6140450" y="1371600"/>
          <p14:tracePt t="76797" x="6127750" y="1358900"/>
          <p14:tracePt t="76814" x="6115050" y="1352550"/>
          <p14:tracePt t="76830" x="6096000" y="1339850"/>
          <p14:tracePt t="76847" x="6070600" y="1314450"/>
          <p14:tracePt t="76864" x="6038850" y="1282700"/>
          <p14:tracePt t="76881" x="6013450" y="1270000"/>
          <p14:tracePt t="76897" x="6007100" y="1250950"/>
          <p14:tracePt t="76914" x="5994400" y="1231900"/>
          <p14:tracePt t="76930" x="5994400" y="1212850"/>
          <p14:tracePt t="76947" x="5994400" y="1193800"/>
          <p14:tracePt t="76964" x="5994400" y="1181100"/>
          <p14:tracePt t="76981" x="6007100" y="1174750"/>
          <p14:tracePt t="76997" x="6038850" y="1168400"/>
          <p14:tracePt t="77014" x="6076950" y="1149350"/>
          <p14:tracePt t="77030" x="6121400" y="1136650"/>
          <p14:tracePt t="77047" x="6184900" y="1104900"/>
          <p14:tracePt t="77064" x="6254750" y="1060450"/>
          <p14:tracePt t="77081" x="6324600" y="1022350"/>
          <p14:tracePt t="77097" x="6381750" y="984250"/>
          <p14:tracePt t="77099" x="6407150" y="971550"/>
          <p14:tracePt t="77114" x="6445250" y="958850"/>
          <p14:tracePt t="77131" x="6483350" y="946150"/>
          <p14:tracePt t="77147" x="6502400" y="946150"/>
          <p14:tracePt t="77164" x="6527800" y="946150"/>
          <p14:tracePt t="77181" x="6559550" y="946150"/>
          <p14:tracePt t="77197" x="6597650" y="946150"/>
          <p14:tracePt t="77214" x="6648450" y="933450"/>
          <p14:tracePt t="77230" x="6673850" y="927100"/>
          <p14:tracePt t="77247" x="6673850" y="920750"/>
          <p14:tracePt t="77379" x="6686550" y="920750"/>
          <p14:tracePt t="77386" x="6692900" y="914400"/>
          <p14:tracePt t="77397" x="6711950" y="908050"/>
          <p14:tracePt t="77414" x="6756400" y="895350"/>
          <p14:tracePt t="77430" x="6807200" y="882650"/>
          <p14:tracePt t="77447" x="6864350" y="882650"/>
          <p14:tracePt t="77464" x="6908800" y="882650"/>
          <p14:tracePt t="77481" x="6940550" y="882650"/>
          <p14:tracePt t="77497" x="6946900" y="882650"/>
          <p14:tracePt t="77499" x="6946900" y="889000"/>
          <p14:tracePt t="77514" x="6946900" y="895350"/>
          <p14:tracePt t="77516" x="6946900" y="901700"/>
          <p14:tracePt t="77531" x="6940550" y="908050"/>
          <p14:tracePt t="77578" x="6934200" y="908050"/>
          <p14:tracePt t="77602" x="6927850" y="908050"/>
          <p14:tracePt t="77611" x="6915150" y="908050"/>
          <p14:tracePt t="77618" x="6908800" y="908050"/>
          <p14:tracePt t="77630" x="6896100" y="908050"/>
          <p14:tracePt t="77647" x="6883400" y="908050"/>
          <p14:tracePt t="77665" x="6870700" y="908050"/>
          <p14:tracePt t="77946" x="6864350" y="927100"/>
          <p14:tracePt t="77955" x="6845300" y="939800"/>
          <p14:tracePt t="77964" x="6826250" y="958850"/>
          <p14:tracePt t="77981" x="6769100" y="1009650"/>
          <p14:tracePt t="77997" x="6654800" y="1085850"/>
          <p14:tracePt t="78014" x="6496050" y="1155700"/>
          <p14:tracePt t="78030" x="6305550" y="1206500"/>
          <p14:tracePt t="78047" x="6121400" y="1244600"/>
          <p14:tracePt t="78064" x="5949950" y="1250950"/>
          <p14:tracePt t="78081" x="5784850" y="1250950"/>
          <p14:tracePt t="78097" x="5664200" y="1250950"/>
          <p14:tracePt t="78099" x="5619750" y="1238250"/>
          <p14:tracePt t="78114" x="5518150" y="1212850"/>
          <p14:tracePt t="78130" x="5429250" y="1174750"/>
          <p14:tracePt t="78147" x="5378450" y="1155700"/>
          <p14:tracePt t="78164" x="5372100" y="1155700"/>
          <p14:tracePt t="78274" x="5384800" y="1155700"/>
          <p14:tracePt t="78282" x="5410200" y="1155700"/>
          <p14:tracePt t="78290" x="5441950" y="1155700"/>
          <p14:tracePt t="78298" x="5473700" y="1155700"/>
          <p14:tracePt t="78314" x="5543550" y="1155700"/>
          <p14:tracePt t="78330" x="5613400" y="1155700"/>
          <p14:tracePt t="78347" x="5708650" y="1155700"/>
          <p14:tracePt t="78364" x="5822950" y="1155700"/>
          <p14:tracePt t="78380" x="5924550" y="1143000"/>
          <p14:tracePt t="78397" x="6000750" y="1117600"/>
          <p14:tracePt t="78414" x="6019800" y="1085850"/>
          <p14:tracePt t="78430" x="6026150" y="1060450"/>
          <p14:tracePt t="78447" x="6026150" y="1041400"/>
          <p14:tracePt t="78464" x="6013450" y="1028700"/>
          <p14:tracePt t="78480" x="5975350" y="1009650"/>
          <p14:tracePt t="78497" x="5937250" y="1003300"/>
          <p14:tracePt t="78514" x="5892800" y="1003300"/>
          <p14:tracePt t="78530" x="5880100" y="1003300"/>
          <p14:tracePt t="78547" x="5867400" y="1003300"/>
          <p14:tracePt t="78594" x="5867400" y="996950"/>
          <p14:tracePt t="78602" x="5867400" y="984250"/>
          <p14:tracePt t="78613" x="5867400" y="977900"/>
          <p14:tracePt t="78630" x="5854700" y="971550"/>
          <p14:tracePt t="78647" x="5829300" y="971550"/>
          <p14:tracePt t="78722" x="5829300" y="965200"/>
          <p14:tracePt t="78762" x="5835650" y="965200"/>
          <p14:tracePt t="78770" x="5842000" y="965200"/>
          <p14:tracePt t="78778" x="5848350" y="965200"/>
          <p14:tracePt t="78797" x="5861050" y="958850"/>
          <p14:tracePt t="78814" x="5867400" y="946150"/>
          <p14:tracePt t="78830" x="5880100" y="946150"/>
          <p14:tracePt t="78847" x="5880100" y="939800"/>
          <p14:tracePt t="78864" x="5880100" y="946150"/>
          <p14:tracePt t="78880" x="5892800" y="971550"/>
          <p14:tracePt t="78897" x="5911850" y="996950"/>
          <p14:tracePt t="78914" x="5937250" y="1041400"/>
          <p14:tracePt t="78930" x="5956300" y="1066800"/>
          <p14:tracePt t="78947" x="5975350" y="1092200"/>
          <p14:tracePt t="78964" x="5981700" y="1104900"/>
          <p14:tracePt t="78980" x="5988050" y="1111250"/>
          <p14:tracePt t="79114" x="5988050" y="1098550"/>
          <p14:tracePt t="79123" x="5981700" y="1085850"/>
          <p14:tracePt t="79131" x="5969000" y="1073150"/>
          <p14:tracePt t="79147" x="5924550" y="1028700"/>
          <p14:tracePt t="79164" x="5861050" y="965200"/>
          <p14:tracePt t="79180" x="5784850" y="895350"/>
          <p14:tracePt t="79197" x="5708650" y="838200"/>
          <p14:tracePt t="79214" x="5645150" y="787400"/>
          <p14:tracePt t="79230" x="5600700" y="755650"/>
          <p14:tracePt t="79247" x="5562600" y="730250"/>
          <p14:tracePt t="79264" x="5556250" y="730250"/>
          <p14:tracePt t="79403" x="5562600" y="736600"/>
          <p14:tracePt t="79410" x="5575300" y="749300"/>
          <p14:tracePt t="79418" x="5581650" y="762000"/>
          <p14:tracePt t="79430" x="5600700" y="774700"/>
          <p14:tracePt t="79447" x="5626100" y="787400"/>
          <p14:tracePt t="79464" x="5632450" y="793750"/>
          <p14:tracePt t="79480" x="5638800" y="800100"/>
          <p14:tracePt t="79498" x="5638800" y="863600"/>
          <p14:tracePt t="79514" x="5638800" y="952500"/>
          <p14:tracePt t="79530" x="5645150" y="1073150"/>
          <p14:tracePt t="79547" x="5670550" y="1250950"/>
          <p14:tracePt t="79564" x="5715000" y="1498600"/>
          <p14:tracePt t="79580" x="5734050" y="1771650"/>
          <p14:tracePt t="79597" x="5816600" y="2127250"/>
          <p14:tracePt t="79614" x="5892800" y="2520950"/>
          <p14:tracePt t="79630" x="5930900" y="2813050"/>
          <p14:tracePt t="79647" x="5930900" y="2984500"/>
          <p14:tracePt t="79664" x="5905500" y="3098800"/>
          <p14:tracePt t="79680" x="5861050" y="3244850"/>
          <p14:tracePt t="79697" x="5803900" y="3403600"/>
          <p14:tracePt t="79714" x="5689600" y="3683000"/>
          <p14:tracePt t="79730" x="5626100" y="3854450"/>
          <p14:tracePt t="79747" x="5537200" y="3987800"/>
          <p14:tracePt t="79764" x="5435600" y="4076700"/>
          <p14:tracePt t="79780" x="5327650" y="4152900"/>
          <p14:tracePt t="79797" x="5232400" y="4235450"/>
          <p14:tracePt t="79814" x="5156200" y="4349750"/>
          <p14:tracePt t="79830" x="5086350" y="4476750"/>
          <p14:tracePt t="79847" x="5060950" y="4591050"/>
          <p14:tracePt t="79864" x="5054600" y="4673600"/>
          <p14:tracePt t="79880" x="5073650" y="4686300"/>
          <p14:tracePt t="79897" x="5067300" y="4667250"/>
          <p14:tracePt t="79914" x="5067300" y="4654550"/>
          <p14:tracePt t="79930" x="5060950" y="4654550"/>
          <p14:tracePt t="80002" x="5060950" y="4648200"/>
          <p14:tracePt t="80010" x="5060950" y="4641850"/>
          <p14:tracePt t="80018" x="5060950" y="4635500"/>
          <p14:tracePt t="80030" x="5054600" y="4635500"/>
          <p14:tracePt t="80047" x="5048250" y="4635500"/>
          <p14:tracePt t="80162" x="5054600" y="4641850"/>
          <p14:tracePt t="80227" x="5054600" y="4648200"/>
          <p14:tracePt t="80234" x="5054600" y="4654550"/>
          <p14:tracePt t="80242" x="5054600" y="4660900"/>
          <p14:tracePt t="80250" x="5054600" y="4673600"/>
          <p14:tracePt t="80266" x="5054600" y="4679950"/>
          <p14:tracePt t="80410" x="5054600" y="4648200"/>
          <p14:tracePt t="80418" x="5060950" y="4610100"/>
          <p14:tracePt t="80427" x="5060950" y="4546600"/>
          <p14:tracePt t="80434" x="5060950" y="4476750"/>
          <p14:tracePt t="80447" x="5060950" y="4387850"/>
          <p14:tracePt t="80464" x="5048250" y="4178300"/>
          <p14:tracePt t="80480" x="5048250" y="3962400"/>
          <p14:tracePt t="80498" x="5029200" y="3740150"/>
          <p14:tracePt t="80514" x="5029200" y="3638550"/>
          <p14:tracePt t="80531" x="5022850" y="3556000"/>
          <p14:tracePt t="80547" x="5003800" y="3492500"/>
          <p14:tracePt t="80564" x="4991100" y="3460750"/>
          <p14:tracePt t="80635" x="4978400" y="3479800"/>
          <p14:tracePt t="80642" x="4965700" y="3492500"/>
          <p14:tracePt t="80650" x="4946650" y="3511550"/>
          <p14:tracePt t="80664" x="4933950" y="3524250"/>
          <p14:tracePt t="80680" x="4921250" y="3549650"/>
          <p14:tracePt t="80697" x="4921250" y="3556000"/>
          <p14:tracePt t="80730" x="4921250" y="3530600"/>
          <p14:tracePt t="80747" x="4921250" y="3505200"/>
          <p14:tracePt t="80764" x="4953000" y="3479800"/>
          <p14:tracePt t="80780" x="4984750" y="3429000"/>
          <p14:tracePt t="80797" x="5010150" y="3359150"/>
          <p14:tracePt t="80814" x="5048250" y="3276600"/>
          <p14:tracePt t="80830" x="5073650" y="3206750"/>
          <p14:tracePt t="80847" x="5099050" y="3136900"/>
          <p14:tracePt t="80864" x="5124450" y="3067050"/>
          <p14:tracePt t="80881" x="5162550" y="2959100"/>
          <p14:tracePt t="80897" x="5207000" y="2838450"/>
          <p14:tracePt t="80914" x="5251450" y="2679700"/>
          <p14:tracePt t="80930" x="5270500" y="2635250"/>
          <p14:tracePt t="80947" x="5276850" y="2603500"/>
          <p14:tracePt t="80964" x="5283200" y="2590800"/>
          <p14:tracePt t="80981" x="5289550" y="2584450"/>
          <p14:tracePt t="81058" x="5289550" y="2603500"/>
          <p14:tracePt t="81066" x="5289550" y="2622550"/>
          <p14:tracePt t="81075" x="5289550" y="2647950"/>
          <p14:tracePt t="81082" x="5289550" y="2679700"/>
          <p14:tracePt t="81097" x="5289550" y="2717800"/>
          <p14:tracePt t="81114" x="5270500" y="2825750"/>
          <p14:tracePt t="81131" x="5257800" y="2921000"/>
          <p14:tracePt t="81147" x="5257800" y="3016250"/>
          <p14:tracePt t="81164" x="5257800" y="3111500"/>
          <p14:tracePt t="81180" x="5257800" y="3213100"/>
          <p14:tracePt t="81197" x="5289550" y="3327400"/>
          <p14:tracePt t="81214" x="5321300" y="3441700"/>
          <p14:tracePt t="81231" x="5359400" y="3517900"/>
          <p14:tracePt t="81247" x="5397500" y="3556000"/>
          <p14:tracePt t="81264" x="5422900" y="3575050"/>
          <p14:tracePt t="81280" x="5441950" y="3587750"/>
          <p14:tracePt t="81282" x="5448300" y="3587750"/>
          <p14:tracePt t="81363" x="5448300" y="3594100"/>
          <p14:tracePt t="81370" x="5448300" y="3600450"/>
          <p14:tracePt t="81380" x="5448300" y="3606800"/>
          <p14:tracePt t="81397" x="5441950" y="3632200"/>
          <p14:tracePt t="81414" x="5441950" y="3676650"/>
          <p14:tracePt t="81430" x="5435600" y="3727450"/>
          <p14:tracePt t="81447" x="5429250" y="3778250"/>
          <p14:tracePt t="81464" x="5429250" y="3822700"/>
          <p14:tracePt t="81480" x="5429250" y="3835400"/>
          <p14:tracePt t="81497" x="5429250" y="3841750"/>
          <p14:tracePt t="81514" x="5441950" y="3848100"/>
          <p14:tracePt t="81570" x="5448300" y="3848100"/>
          <p14:tracePt t="81578" x="5454650" y="3848100"/>
          <p14:tracePt t="81586" x="5467350" y="3829050"/>
          <p14:tracePt t="81597" x="5473700" y="3797300"/>
          <p14:tracePt t="81614" x="5511800" y="3702050"/>
          <p14:tracePt t="81630" x="5556250" y="3556000"/>
          <p14:tracePt t="81647" x="5607050" y="3371850"/>
          <p14:tracePt t="81664" x="5638800" y="3162300"/>
          <p14:tracePt t="81680" x="5670550" y="2984500"/>
          <p14:tracePt t="81697" x="5708650" y="2851150"/>
          <p14:tracePt t="81714" x="5753100" y="2692400"/>
          <p14:tracePt t="81731" x="5778500" y="2597150"/>
          <p14:tracePt t="81747" x="5816600" y="2508250"/>
          <p14:tracePt t="81764" x="5822950" y="2419350"/>
          <p14:tracePt t="81780" x="5835650" y="2343150"/>
          <p14:tracePt t="81797" x="5848350" y="2279650"/>
          <p14:tracePt t="81814" x="5861050" y="2222500"/>
          <p14:tracePt t="81830" x="5873750" y="2171700"/>
          <p14:tracePt t="81847" x="5886450" y="2127250"/>
          <p14:tracePt t="81864" x="5899150" y="2070100"/>
          <p14:tracePt t="81880" x="5911850" y="2000250"/>
          <p14:tracePt t="81897" x="5924550" y="1930400"/>
          <p14:tracePt t="81914" x="5937250" y="1866900"/>
          <p14:tracePt t="81930" x="5937250" y="1854200"/>
          <p14:tracePt t="81947" x="5937250" y="1841500"/>
          <p14:tracePt t="81980" x="5943600" y="1841500"/>
          <p14:tracePt t="82338" x="5937250" y="1841500"/>
          <p14:tracePt t="82379" x="5930900" y="1835150"/>
          <p14:tracePt t="82394" x="5924550" y="1828800"/>
          <p14:tracePt t="82434" x="5924550" y="1822450"/>
          <p14:tracePt t="82442" x="5924550" y="1816100"/>
          <p14:tracePt t="82450" x="5924550" y="1809750"/>
          <p14:tracePt t="82466" x="5924550" y="1803400"/>
          <p14:tracePt t="82481" x="5924550" y="1797050"/>
          <p14:tracePt t="82497" x="5924550" y="1790700"/>
          <p14:tracePt t="82514" x="5924550" y="1778000"/>
          <p14:tracePt t="82539" x="5924550" y="1771650"/>
          <p14:tracePt t="82842" x="5924550" y="1765300"/>
          <p14:tracePt t="82890" x="5930900" y="1765300"/>
          <p14:tracePt t="82898" x="5937250" y="1758950"/>
          <p14:tracePt t="82907" x="5949950" y="1758950"/>
          <p14:tracePt t="82915" x="5962650" y="1758950"/>
          <p14:tracePt t="82930" x="5981700" y="1758950"/>
          <p14:tracePt t="82947" x="6007100" y="1758950"/>
          <p14:tracePt t="82964" x="6045200" y="1758950"/>
          <p14:tracePt t="82980" x="6076950" y="1758950"/>
          <p14:tracePt t="82997" x="6121400" y="1758950"/>
          <p14:tracePt t="83014" x="6159500" y="1758950"/>
          <p14:tracePt t="83030" x="6191250" y="1758950"/>
          <p14:tracePt t="83047" x="6203950" y="1752600"/>
          <p14:tracePt t="83064" x="6216650" y="1746250"/>
          <p14:tracePt t="83080" x="6216650" y="1739900"/>
          <p14:tracePt t="83266" x="6210300" y="1739900"/>
          <p14:tracePt t="83274" x="6197600" y="1739900"/>
          <p14:tracePt t="83281" x="6172200" y="1739900"/>
          <p14:tracePt t="83297" x="6127750" y="1739900"/>
          <p14:tracePt t="83314" x="5962650" y="1733550"/>
          <p14:tracePt t="83330" x="5829300" y="1733550"/>
          <p14:tracePt t="83347" x="5702300" y="1727200"/>
          <p14:tracePt t="83364" x="5600700" y="1720850"/>
          <p14:tracePt t="83380" x="5492750" y="1720850"/>
          <p14:tracePt t="83397" x="5403850" y="1701800"/>
          <p14:tracePt t="83414" x="5334000" y="1676400"/>
          <p14:tracePt t="83430" x="5302250" y="1670050"/>
          <p14:tracePt t="83546" x="5308600" y="1670050"/>
          <p14:tracePt t="83554" x="5308600" y="1663700"/>
          <p14:tracePt t="83564" x="5314950" y="1657350"/>
          <p14:tracePt t="83580" x="5353050" y="1644650"/>
          <p14:tracePt t="83597" x="5384800" y="1638300"/>
          <p14:tracePt t="83614" x="5403850" y="1619250"/>
          <p14:tracePt t="83630" x="5429250" y="1600200"/>
          <p14:tracePt t="83647" x="5448300" y="1581150"/>
          <p14:tracePt t="83664" x="5454650" y="1568450"/>
          <p14:tracePt t="83834" x="5454650" y="1574800"/>
          <p14:tracePt t="83850" x="5461000" y="1581150"/>
          <p14:tracePt t="83858" x="5467350" y="1587500"/>
          <p14:tracePt t="83866" x="5480050" y="1593850"/>
          <p14:tracePt t="83880" x="5486400" y="1606550"/>
          <p14:tracePt t="83897" x="5505450" y="1651000"/>
          <p14:tracePt t="83914" x="5549900" y="1771650"/>
          <p14:tracePt t="83930" x="5568950" y="1841500"/>
          <p14:tracePt t="83947" x="5588000" y="1892300"/>
          <p14:tracePt t="83964" x="5600700" y="1924050"/>
          <p14:tracePt t="83980" x="5626100" y="1949450"/>
          <p14:tracePt t="83997" x="5632450" y="1949450"/>
          <p14:tracePt t="84030" x="5638800" y="1949450"/>
          <p14:tracePt t="84098" x="5638800" y="1968500"/>
          <p14:tracePt t="84106" x="5619750" y="2006600"/>
          <p14:tracePt t="84114" x="5600700" y="2051050"/>
          <p14:tracePt t="84130" x="5549900" y="2159000"/>
          <p14:tracePt t="84147" x="5480050" y="2298700"/>
          <p14:tracePt t="84164" x="5378450" y="2482850"/>
          <p14:tracePt t="84180" x="5270500" y="2705100"/>
          <p14:tracePt t="84197" x="5143500" y="2965450"/>
          <p14:tracePt t="84214" x="5035550" y="3213100"/>
          <p14:tracePt t="84230" x="4902200" y="3416300"/>
          <p14:tracePt t="84247" x="4730750" y="3511550"/>
          <p14:tracePt t="84264" x="4597400" y="3562350"/>
          <p14:tracePt t="84280" x="4489450" y="3600450"/>
          <p14:tracePt t="84297" x="4394200" y="3625850"/>
          <p14:tracePt t="84314" x="4286250" y="3657600"/>
          <p14:tracePt t="84330" x="4216400" y="3683000"/>
          <p14:tracePt t="84347" x="4140200" y="3702050"/>
          <p14:tracePt t="84364" x="4032250" y="3721100"/>
          <p14:tracePt t="84380" x="3924300" y="3765550"/>
          <p14:tracePt t="84397" x="3803650" y="3803650"/>
          <p14:tracePt t="84414" x="3708400" y="3822700"/>
          <p14:tracePt t="84430" x="3625850" y="3810000"/>
          <p14:tracePt t="84447" x="3543300" y="3771900"/>
          <p14:tracePt t="84464" x="3467100" y="3746500"/>
          <p14:tracePt t="84480" x="3403600" y="3727450"/>
          <p14:tracePt t="84497" x="3333750" y="3727450"/>
          <p14:tracePt t="84514" x="3257550" y="3727450"/>
          <p14:tracePt t="84530" x="3238500" y="3721100"/>
          <p14:tracePt t="84547" x="3238500" y="3714750"/>
          <p14:tracePt t="84564" x="3225800" y="3708400"/>
          <p14:tracePt t="84650" x="3225800" y="3702050"/>
          <p14:tracePt t="84706" x="3251200" y="3702050"/>
          <p14:tracePt t="84714" x="3308350" y="3714750"/>
          <p14:tracePt t="84730" x="3479800" y="3765550"/>
          <p14:tracePt t="84747" x="3733800" y="3797300"/>
          <p14:tracePt t="84764" x="4044950" y="3835400"/>
          <p14:tracePt t="84780" x="4349750" y="3873500"/>
          <p14:tracePt t="84797" x="4629150" y="3930650"/>
          <p14:tracePt t="84814" x="4902200" y="4000500"/>
          <p14:tracePt t="84830" x="5124450" y="4076700"/>
          <p14:tracePt t="84847" x="5308600" y="4140200"/>
          <p14:tracePt t="84864" x="5429250" y="4178300"/>
          <p14:tracePt t="84880" x="5499100" y="4203700"/>
          <p14:tracePt t="84897" x="5511800" y="4203700"/>
          <p14:tracePt t="84914" x="5454650" y="4203700"/>
          <p14:tracePt t="84930" x="5403850" y="4203700"/>
          <p14:tracePt t="84947" x="5353050" y="4203700"/>
          <p14:tracePt t="84964" x="5340350" y="4210050"/>
          <p14:tracePt t="84997" x="5372100" y="4210050"/>
          <p14:tracePt t="85014" x="5410200" y="4210050"/>
          <p14:tracePt t="85030" x="5441950" y="4184650"/>
          <p14:tracePt t="85047" x="5461000" y="4140200"/>
          <p14:tracePt t="85064" x="5492750" y="4057650"/>
          <p14:tracePt t="85080" x="5537200" y="3937000"/>
          <p14:tracePt t="85097" x="5588000" y="3778250"/>
          <p14:tracePt t="85099" x="5613400" y="3695700"/>
          <p14:tracePt t="85114" x="5638800" y="3575050"/>
          <p14:tracePt t="85130" x="5638800" y="3511550"/>
          <p14:tracePt t="85147" x="5638800" y="3454400"/>
          <p14:tracePt t="85164" x="5645150" y="3397250"/>
          <p14:tracePt t="85180" x="5676900" y="3302000"/>
          <p14:tracePt t="85197" x="5715000" y="3149600"/>
          <p14:tracePt t="85214" x="5778500" y="2952750"/>
          <p14:tracePt t="85230" x="5835650" y="2686050"/>
          <p14:tracePt t="85247" x="5848350" y="2413000"/>
          <p14:tracePt t="85264" x="5867400" y="2197100"/>
          <p14:tracePt t="85280" x="5905500" y="2000250"/>
          <p14:tracePt t="85297" x="5949950" y="1784350"/>
          <p14:tracePt t="85314" x="5949950" y="1524000"/>
          <p14:tracePt t="85330" x="5949950" y="1454150"/>
          <p14:tracePt t="85347" x="5930900" y="1422400"/>
          <p14:tracePt t="85364" x="5918200" y="1409700"/>
          <p14:tracePt t="85380" x="5892800" y="1397000"/>
          <p14:tracePt t="85397" x="5854700" y="1390650"/>
          <p14:tracePt t="85414" x="5842000" y="1377950"/>
          <p14:tracePt t="85430" x="5842000" y="1371600"/>
          <p14:tracePt t="85447" x="5835650" y="1371600"/>
          <p14:tracePt t="85464" x="5829300" y="1365250"/>
          <p14:tracePt t="85497" x="5816600" y="1365250"/>
          <p14:tracePt t="85530" x="5810250" y="1358900"/>
          <p14:tracePt t="85690" x="5797550" y="1358900"/>
          <p14:tracePt t="85699" x="5778500" y="1358900"/>
          <p14:tracePt t="85707" x="5759450" y="1358900"/>
          <p14:tracePt t="85714" x="5727700" y="1358900"/>
          <p14:tracePt t="85730" x="5664200" y="1358900"/>
          <p14:tracePt t="85747" x="5594350" y="1358900"/>
          <p14:tracePt t="85764" x="5549900" y="1358900"/>
          <p14:tracePt t="85780" x="5530850" y="1358900"/>
          <p14:tracePt t="85874" x="5530850" y="1352550"/>
          <p14:tracePt t="86362" x="5524500" y="1352550"/>
          <p14:tracePt t="86578" x="5530850" y="1352550"/>
          <p14:tracePt t="86586" x="5568950" y="1352550"/>
          <p14:tracePt t="86594" x="5638800" y="1371600"/>
          <p14:tracePt t="86602" x="5721350" y="1397000"/>
          <p14:tracePt t="86614" x="5829300" y="1435100"/>
          <p14:tracePt t="86630" x="6076950" y="1524000"/>
          <p14:tracePt t="86647" x="6350000" y="1619250"/>
          <p14:tracePt t="86664" x="6629400" y="1739900"/>
          <p14:tracePt t="86680" x="6915150" y="1930400"/>
          <p14:tracePt t="86697" x="7194550" y="2114550"/>
          <p14:tracePt t="86714" x="7531100" y="2400300"/>
          <p14:tracePt t="86730" x="7708900" y="2514600"/>
          <p14:tracePt t="86747" x="7823200" y="2603500"/>
          <p14:tracePt t="86764" x="7893050" y="2673350"/>
          <p14:tracePt t="86780" x="7931150" y="2755900"/>
          <p14:tracePt t="86797" x="7943850" y="2844800"/>
          <p14:tracePt t="86814" x="7943850" y="2952750"/>
          <p14:tracePt t="86830" x="7988300" y="3079750"/>
          <p14:tracePt t="86847" x="8051800" y="3194050"/>
          <p14:tracePt t="86864" x="8121650" y="3308350"/>
          <p14:tracePt t="86880" x="8172450" y="3403600"/>
          <p14:tracePt t="86897" x="8204200" y="3498850"/>
          <p14:tracePt t="86914" x="8223250" y="3651250"/>
          <p14:tracePt t="86930" x="8223250" y="3765550"/>
          <p14:tracePt t="86947" x="8223250" y="3898900"/>
          <p14:tracePt t="86964" x="8223250" y="4044950"/>
          <p14:tracePt t="86980" x="8216900" y="4203700"/>
          <p14:tracePt t="86997" x="8178800" y="4343400"/>
          <p14:tracePt t="87014" x="8121650" y="4502150"/>
          <p14:tracePt t="87030" x="8070850" y="4667250"/>
          <p14:tracePt t="87047" x="8026400" y="4826000"/>
          <p14:tracePt t="87064" x="7981950" y="4940300"/>
          <p14:tracePt t="87080" x="7943850" y="5048250"/>
          <p14:tracePt t="87097" x="7899400" y="5137150"/>
          <p14:tracePt t="87098" x="7867650" y="5162550"/>
          <p14:tracePt t="87114" x="7804150" y="5194300"/>
          <p14:tracePt t="87130" x="7772400" y="5200650"/>
          <p14:tracePt t="87147" x="7766050" y="5200650"/>
          <p14:tracePt t="87180" x="7759700" y="5200650"/>
          <p14:tracePt t="87197" x="7759700" y="5213350"/>
          <p14:tracePt t="87214" x="7747000" y="5251450"/>
          <p14:tracePt t="87230" x="7734300" y="5302250"/>
          <p14:tracePt t="87247" x="7734300" y="5353050"/>
          <p14:tracePt t="87264" x="7734300" y="5391150"/>
          <p14:tracePt t="87280" x="7734300" y="5441950"/>
          <p14:tracePt t="87297" x="7734300" y="5505450"/>
          <p14:tracePt t="87314" x="7734300" y="5594350"/>
          <p14:tracePt t="87330" x="7734300" y="5626100"/>
          <p14:tracePt t="87364" x="7727950" y="5626100"/>
          <p14:tracePt t="87380" x="7715250" y="5607050"/>
          <p14:tracePt t="87397" x="7696200" y="5594350"/>
          <p14:tracePt t="87414" x="7689850" y="5594350"/>
          <p14:tracePt t="87430" x="7677150" y="5588000"/>
          <p14:tracePt t="87464" x="7670800" y="5581650"/>
          <p14:tracePt t="87480" x="7664450" y="5581650"/>
          <p14:tracePt t="87514" x="7658100" y="5581650"/>
          <p14:tracePt t="87531" x="7658100" y="5607050"/>
          <p14:tracePt t="87547" x="7658100" y="5626100"/>
          <p14:tracePt t="87564" x="7658100" y="5632450"/>
          <p14:tracePt t="87580" x="7651750" y="5632450"/>
          <p14:tracePt t="87614" x="7651750" y="5645150"/>
          <p14:tracePt t="87630" x="7651750" y="5689600"/>
          <p14:tracePt t="87647" x="7658100" y="5727700"/>
          <p14:tracePt t="87664" x="7670800" y="5753100"/>
          <p14:tracePt t="87680" x="7670800" y="5772150"/>
          <p14:tracePt t="87697" x="7670800" y="5778500"/>
          <p14:tracePt t="87714" x="7677150" y="5784850"/>
          <p14:tracePt t="88026" x="7670800" y="5784850"/>
          <p14:tracePt t="88034" x="7664450" y="5784850"/>
          <p14:tracePt t="88042" x="7658100" y="5784850"/>
          <p14:tracePt t="88050" x="7658100" y="5791200"/>
          <p14:tracePt t="88064" x="7651750" y="5797550"/>
          <p14:tracePt t="88080" x="7645400" y="5810250"/>
          <p14:tracePt t="88097" x="7632700" y="5822950"/>
          <p14:tracePt t="88099" x="7626350" y="5829300"/>
          <p14:tracePt t="88114" x="7607300" y="5835650"/>
          <p14:tracePt t="88130" x="7600950" y="5848350"/>
          <p14:tracePt t="88147" x="7594600" y="5854700"/>
          <p14:tracePt t="88306" x="7594600" y="5848350"/>
          <p14:tracePt t="88322" x="7594600" y="5842000"/>
          <p14:tracePt t="88330" x="7588250" y="5842000"/>
          <p14:tracePt t="88338" x="7588250" y="5835650"/>
          <p14:tracePt t="88347" x="7581900" y="5835650"/>
          <p14:tracePt t="88364" x="7569200" y="5829300"/>
          <p14:tracePt t="88380" x="7531100" y="5829300"/>
          <p14:tracePt t="88397" x="7493000" y="5848350"/>
          <p14:tracePt t="88414" x="7404100" y="5880100"/>
          <p14:tracePt t="88430" x="7302500" y="5930900"/>
          <p14:tracePt t="88447" x="7150100" y="5988050"/>
          <p14:tracePt t="88464" x="6978650" y="6051550"/>
          <p14:tracePt t="88480" x="6788150" y="6121400"/>
          <p14:tracePt t="88497" x="6610350" y="6178550"/>
          <p14:tracePt t="88514" x="6381750" y="6242050"/>
          <p14:tracePt t="88530" x="6210300" y="6242050"/>
          <p14:tracePt t="88547" x="6038850" y="6242050"/>
          <p14:tracePt t="88564" x="5899150" y="6242050"/>
          <p14:tracePt t="88580" x="5797550" y="6242050"/>
          <p14:tracePt t="88597" x="5759450" y="6242050"/>
          <p14:tracePt t="88650" x="5772150" y="6242050"/>
          <p14:tracePt t="88658" x="5797550" y="6242050"/>
          <p14:tracePt t="88666" x="5822950" y="6242050"/>
          <p14:tracePt t="88680" x="5842000" y="6229350"/>
          <p14:tracePt t="88697" x="5873750" y="6191250"/>
          <p14:tracePt t="88714" x="5899150" y="6121400"/>
          <p14:tracePt t="88730" x="5905500" y="6076950"/>
          <p14:tracePt t="88747" x="5905500" y="6051550"/>
          <p14:tracePt t="88764" x="5905500" y="6032500"/>
          <p14:tracePt t="88780" x="5892800" y="6032500"/>
          <p14:tracePt t="88797" x="5854700" y="6032500"/>
          <p14:tracePt t="88814" x="5810250" y="6051550"/>
          <p14:tracePt t="88830" x="5746750" y="6076950"/>
          <p14:tracePt t="88847" x="5695950" y="6108700"/>
          <p14:tracePt t="88864" x="5683250" y="6115050"/>
          <p14:tracePt t="88880" x="5683250" y="6121400"/>
          <p14:tracePt t="88897" x="5740400" y="6127750"/>
          <p14:tracePt t="88914" x="6013450" y="6127750"/>
          <p14:tracePt t="88930" x="6235700" y="6127750"/>
          <p14:tracePt t="88947" x="6451600" y="6096000"/>
          <p14:tracePt t="88964" x="6654800" y="6032500"/>
          <p14:tracePt t="88980" x="6826250" y="5943600"/>
          <p14:tracePt t="88997" x="6946900" y="5861050"/>
          <p14:tracePt t="89014" x="7023100" y="5797550"/>
          <p14:tracePt t="89030" x="7042150" y="5753100"/>
          <p14:tracePt t="89090" x="7029450" y="5753100"/>
          <p14:tracePt t="89098" x="7029450" y="5765800"/>
          <p14:tracePt t="89106" x="7023100" y="5765800"/>
          <p14:tracePt t="89115" x="7016750" y="5778500"/>
          <p14:tracePt t="89130" x="7016750" y="5791200"/>
          <p14:tracePt t="89147" x="7023100" y="5791200"/>
          <p14:tracePt t="89164" x="7029450" y="5791200"/>
          <p14:tracePt t="89180" x="7035800" y="5791200"/>
          <p14:tracePt t="89197" x="7048500" y="5791200"/>
          <p14:tracePt t="89214" x="7054850" y="5791200"/>
          <p14:tracePt t="89250" x="7048500" y="5791200"/>
          <p14:tracePt t="89264" x="7042150" y="5791200"/>
          <p14:tracePt t="89280" x="7035800" y="5791200"/>
          <p14:tracePt t="89297" x="7029450" y="5791200"/>
          <p14:tracePt t="89362" x="7029450" y="5784850"/>
          <p14:tracePt t="89370" x="7029450" y="5778500"/>
          <p14:tracePt t="89386" x="7029450" y="5772150"/>
          <p14:tracePt t="89418" x="7042150" y="5772150"/>
          <p14:tracePt t="89426" x="7054850" y="5772150"/>
          <p14:tracePt t="89434" x="7061200" y="5772150"/>
          <p14:tracePt t="89447" x="7073900" y="5765800"/>
          <p14:tracePt t="89464" x="7099300" y="5759450"/>
          <p14:tracePt t="89480" x="7131050" y="5759450"/>
          <p14:tracePt t="89497" x="7181850" y="5759450"/>
          <p14:tracePt t="89514" x="7289800" y="5759450"/>
          <p14:tracePt t="89530" x="7340600" y="5753100"/>
          <p14:tracePt t="89547" x="7378700" y="5734050"/>
          <p14:tracePt t="89564" x="7391400" y="5727700"/>
          <p14:tracePt t="89610" x="7391400" y="5740400"/>
          <p14:tracePt t="89618" x="7391400" y="5746750"/>
          <p14:tracePt t="89630" x="7385050" y="5746750"/>
          <p14:tracePt t="89647" x="7385050" y="5753100"/>
          <p14:tracePt t="89680" x="7385050" y="5759450"/>
          <p14:tracePt t="89698" x="7404100" y="5765800"/>
          <p14:tracePt t="89714" x="7429500" y="5784850"/>
          <p14:tracePt t="89730" x="7448550" y="5791200"/>
          <p14:tracePt t="89747" x="7467600" y="5797550"/>
          <p14:tracePt t="89764" x="7486650" y="5803900"/>
          <p14:tracePt t="89780" x="7499350" y="5803900"/>
          <p14:tracePt t="89797" x="7512050" y="5816600"/>
          <p14:tracePt t="89814" x="7537450" y="5835650"/>
          <p14:tracePt t="89830" x="7562850" y="5848350"/>
          <p14:tracePt t="89847" x="7588250" y="5854700"/>
          <p14:tracePt t="89864" x="7607300" y="5854700"/>
          <p14:tracePt t="89880" x="7632700" y="5854700"/>
          <p14:tracePt t="89897" x="7658100" y="5854700"/>
          <p14:tracePt t="89914" x="7677150" y="5854700"/>
          <p14:tracePt t="89947" x="7683500" y="5854700"/>
          <p14:tracePt t="89980" x="7689850" y="5854700"/>
          <p14:tracePt t="90014" x="7696200" y="5854700"/>
          <p14:tracePt t="90030" x="7702550" y="5861050"/>
          <p14:tracePt t="90047" x="7715250" y="5873750"/>
          <p14:tracePt t="90064" x="7721600" y="5873750"/>
          <p14:tracePt t="90210" x="7721600" y="5880100"/>
          <p14:tracePt t="90218" x="7696200" y="5892800"/>
          <p14:tracePt t="90227" x="7651750" y="5911850"/>
          <p14:tracePt t="90234" x="7588250" y="5949950"/>
          <p14:tracePt t="90247" x="7512050" y="5981700"/>
          <p14:tracePt t="90264" x="7315200" y="6051550"/>
          <p14:tracePt t="90280" x="7105650" y="6115050"/>
          <p14:tracePt t="90298" x="6762750" y="6197600"/>
          <p14:tracePt t="90314" x="6559550" y="6248400"/>
          <p14:tracePt t="90330" x="6381750" y="6261100"/>
          <p14:tracePt t="90347" x="6292850" y="6261100"/>
          <p14:tracePt t="90364" x="6273800" y="6254750"/>
          <p14:tracePt t="90380" x="6273800" y="6248400"/>
          <p14:tracePt t="90398" x="6318250" y="6229350"/>
          <p14:tracePt t="90414" x="6394450" y="6229350"/>
          <p14:tracePt t="90430" x="6477000" y="6216650"/>
          <p14:tracePt t="90447" x="6572250" y="6210300"/>
          <p14:tracePt t="90464" x="6654800" y="6210300"/>
          <p14:tracePt t="90480" x="6711950" y="6197600"/>
          <p14:tracePt t="90497" x="6756400" y="6165850"/>
          <p14:tracePt t="90514" x="6788150" y="6115050"/>
          <p14:tracePt t="90530" x="6788150" y="6102350"/>
          <p14:tracePt t="90547" x="6756400" y="6115050"/>
          <p14:tracePt t="90564" x="6648450" y="6153150"/>
          <p14:tracePt t="90580" x="6553200" y="6159500"/>
          <p14:tracePt t="90597" x="6470650" y="6172200"/>
          <p14:tracePt t="90614" x="6407150" y="6191250"/>
          <p14:tracePt t="90630" x="6394450" y="6197600"/>
          <p14:tracePt t="90664" x="6438900" y="6197600"/>
          <p14:tracePt t="90680" x="6546850" y="6197600"/>
          <p14:tracePt t="90697" x="6711950" y="6197600"/>
          <p14:tracePt t="90714" x="7010400" y="6197600"/>
          <p14:tracePt t="90730" x="7213600" y="6159500"/>
          <p14:tracePt t="90747" x="7397750" y="6102350"/>
          <p14:tracePt t="90764" x="7537450" y="6051550"/>
          <p14:tracePt t="90780" x="7645400" y="6013450"/>
          <p14:tracePt t="90797" x="7708900" y="5975350"/>
          <p14:tracePt t="90814" x="7727950" y="5956300"/>
          <p14:tracePt t="90830" x="7727950" y="5943600"/>
          <p14:tracePt t="90847" x="7715250" y="5943600"/>
          <p14:tracePt t="90864" x="7696200" y="5943600"/>
          <p14:tracePt t="90880" x="7683500" y="5943600"/>
          <p14:tracePt t="90897" x="7670800" y="5943600"/>
          <p14:tracePt t="90994" x="7670800" y="5937250"/>
          <p14:tracePt t="91042" x="7670800" y="5930900"/>
          <p14:tracePt t="91114" x="7677150" y="5930900"/>
          <p14:tracePt t="91163" x="7677150" y="5937250"/>
          <p14:tracePt t="91178" x="7677150" y="5943600"/>
          <p14:tracePt t="91186" x="7639050" y="5956300"/>
          <p14:tracePt t="91197" x="7581900" y="5962650"/>
          <p14:tracePt t="91214" x="7448550" y="6007100"/>
          <p14:tracePt t="91230" x="7258050" y="6070600"/>
          <p14:tracePt t="91247" x="7004050" y="6134100"/>
          <p14:tracePt t="91264" x="6731000" y="6178550"/>
          <p14:tracePt t="91280" x="6445250" y="6184900"/>
          <p14:tracePt t="91297" x="6172200" y="6184900"/>
          <p14:tracePt t="91314" x="5842000" y="6184900"/>
          <p14:tracePt t="91330" x="5753100" y="6140450"/>
          <p14:tracePt t="91347" x="5702300" y="6108700"/>
          <p14:tracePt t="91364" x="5702300" y="6089650"/>
          <p14:tracePt t="91380" x="5727700" y="6064250"/>
          <p14:tracePt t="91397" x="5822950" y="6038850"/>
          <p14:tracePt t="91414" x="5949950" y="6038850"/>
          <p14:tracePt t="91430" x="6064250" y="6026150"/>
          <p14:tracePt t="91447" x="6127750" y="6019800"/>
          <p14:tracePt t="91464" x="6146800" y="6019800"/>
          <p14:tracePt t="91481" x="6146800" y="6026150"/>
          <p14:tracePt t="91497" x="6140450" y="6026150"/>
          <p14:tracePt t="91514" x="6159500" y="6026150"/>
          <p14:tracePt t="91530" x="6229350" y="5981700"/>
          <p14:tracePt t="91547" x="6311900" y="5937250"/>
          <p14:tracePt t="91564" x="6432550" y="5886450"/>
          <p14:tracePt t="91581" x="6572250" y="5842000"/>
          <p14:tracePt t="91597" x="6743700" y="5835650"/>
          <p14:tracePt t="91614" x="6940550" y="5835650"/>
          <p14:tracePt t="91630" x="7118350" y="5835650"/>
          <p14:tracePt t="91647" x="7264400" y="5835650"/>
          <p14:tracePt t="91664" x="7372350" y="5835650"/>
          <p14:tracePt t="91680" x="7423150" y="5848350"/>
          <p14:tracePt t="91697" x="7467600" y="5873750"/>
          <p14:tracePt t="91714" x="7518400" y="5899150"/>
          <p14:tracePt t="91730" x="7543800" y="5905500"/>
          <p14:tracePt t="91747" x="7550150" y="5905500"/>
          <p14:tracePt t="91764" x="7569200" y="5886450"/>
          <p14:tracePt t="91780" x="7600950" y="5867400"/>
          <p14:tracePt t="91797" x="7607300" y="5848350"/>
          <p14:tracePt t="91814" x="7607300" y="5842000"/>
          <p14:tracePt t="91830" x="7600950" y="5835650"/>
          <p14:tracePt t="91847" x="7499350" y="5835650"/>
          <p14:tracePt t="91864" x="7327900" y="5835650"/>
          <p14:tracePt t="91880" x="7086600" y="5835650"/>
          <p14:tracePt t="91897" x="6731000" y="5867400"/>
          <p14:tracePt t="91914" x="6121400" y="5886450"/>
          <p14:tracePt t="91930" x="5759450" y="5905500"/>
          <p14:tracePt t="91947" x="5499100" y="5918200"/>
          <p14:tracePt t="91964" x="5327650" y="5918200"/>
          <p14:tracePt t="91980" x="5232400" y="5918200"/>
          <p14:tracePt t="91997" x="5200650" y="5918200"/>
          <p14:tracePt t="92014" x="5194300" y="5918200"/>
          <p14:tracePt t="92030" x="5226050" y="5918200"/>
          <p14:tracePt t="92047" x="5302250" y="5918200"/>
          <p14:tracePt t="92064" x="5384800" y="5918200"/>
          <p14:tracePt t="92081" x="5480050" y="5918200"/>
          <p14:tracePt t="92097" x="5594350" y="5918200"/>
          <p14:tracePt t="92098" x="5651500" y="5918200"/>
          <p14:tracePt t="92114" x="5784850" y="5918200"/>
          <p14:tracePt t="92130" x="5956300" y="5918200"/>
          <p14:tracePt t="92147" x="6140450" y="5918200"/>
          <p14:tracePt t="92164" x="6369050" y="5918200"/>
          <p14:tracePt t="92181" x="6635750" y="5918200"/>
          <p14:tracePt t="92197" x="6896100" y="5918200"/>
          <p14:tracePt t="92214" x="7156450" y="5918200"/>
          <p14:tracePt t="92230" x="7404100" y="5918200"/>
          <p14:tracePt t="92247" x="7607300" y="5911850"/>
          <p14:tracePt t="92264" x="7753350" y="5867400"/>
          <p14:tracePt t="92280" x="7874000" y="5822950"/>
          <p14:tracePt t="92297" x="7943850" y="5784850"/>
          <p14:tracePt t="92314" x="7969250" y="5753100"/>
          <p14:tracePt t="92330" x="7950200" y="5746750"/>
          <p14:tracePt t="92347" x="7912100" y="5746750"/>
          <p14:tracePt t="92364" x="7880350" y="5746750"/>
          <p14:tracePt t="92380" x="7867650" y="5746750"/>
          <p14:tracePt t="92397" x="7861300" y="5746750"/>
          <p14:tracePt t="92442" x="7854950" y="5753100"/>
          <p14:tracePt t="92450" x="7848600" y="5765800"/>
          <p14:tracePt t="92464" x="7829550" y="5778500"/>
          <p14:tracePt t="92480" x="7734300" y="5810250"/>
          <p14:tracePt t="92497" x="7600950" y="5854700"/>
          <p14:tracePt t="92514" x="7315200" y="5956300"/>
          <p14:tracePt t="92530" x="7073900" y="6038850"/>
          <p14:tracePt t="92547" x="6794500" y="6127750"/>
          <p14:tracePt t="92564" x="6508750" y="6216650"/>
          <p14:tracePt t="92580" x="6229350" y="6280150"/>
          <p14:tracePt t="92597" x="5975350" y="6292850"/>
          <p14:tracePt t="92614" x="5803900" y="6292850"/>
          <p14:tracePt t="92630" x="5715000" y="6292850"/>
          <p14:tracePt t="92647" x="5683250" y="6292850"/>
          <p14:tracePt t="92664" x="5683250" y="6286500"/>
          <p14:tracePt t="92680" x="5715000" y="6280150"/>
          <p14:tracePt t="92697" x="5759450" y="6267450"/>
          <p14:tracePt t="92714" x="5842000" y="6267450"/>
          <p14:tracePt t="92730" x="5880100" y="6267450"/>
          <p14:tracePt t="92747" x="5905500" y="6267450"/>
          <p14:tracePt t="92764" x="5918200" y="6261100"/>
          <p14:tracePt t="92781" x="5930900" y="6261100"/>
          <p14:tracePt t="92797" x="5962650" y="6261100"/>
          <p14:tracePt t="92814" x="6000750" y="6248400"/>
          <p14:tracePt t="92830" x="6089650" y="6216650"/>
          <p14:tracePt t="92847" x="6210300" y="6178550"/>
          <p14:tracePt t="92864" x="6356350" y="6140450"/>
          <p14:tracePt t="92880" x="6508750" y="6096000"/>
          <p14:tracePt t="92897" x="6692900" y="6070600"/>
          <p14:tracePt t="92914" x="6997700" y="6070600"/>
          <p14:tracePt t="92930" x="7175500" y="6070600"/>
          <p14:tracePt t="92947" x="7334250" y="6070600"/>
          <p14:tracePt t="92964" x="7461250" y="6064250"/>
          <p14:tracePt t="92980" x="7556500" y="6026150"/>
          <p14:tracePt t="92997" x="7645400" y="6000750"/>
          <p14:tracePt t="93014" x="7708900" y="5975350"/>
          <p14:tracePt t="93030" x="7740650" y="5969000"/>
          <p14:tracePt t="93047" x="7747000" y="5962650"/>
          <p14:tracePt t="93080" x="7734300" y="5962650"/>
          <p14:tracePt t="93097" x="7721600" y="5962650"/>
          <p14:tracePt t="93114" x="7696200" y="5962650"/>
          <p14:tracePt t="93130" x="7664450" y="5962650"/>
          <p14:tracePt t="93147" x="7613650" y="5969000"/>
          <p14:tracePt t="93164" x="7524750" y="6000750"/>
          <p14:tracePt t="93180" x="7366000" y="6045200"/>
          <p14:tracePt t="93197" x="7150100" y="6096000"/>
          <p14:tracePt t="93214" x="6915150" y="6159500"/>
          <p14:tracePt t="93230" x="6642100" y="6242050"/>
          <p14:tracePt t="93247" x="6375400" y="6254750"/>
          <p14:tracePt t="93264" x="6115050" y="6254750"/>
          <p14:tracePt t="93280" x="5905500" y="6254750"/>
          <p14:tracePt t="93297" x="5734050" y="6254750"/>
          <p14:tracePt t="93314" x="5626100" y="6254750"/>
          <p14:tracePt t="93330" x="5619750" y="6254750"/>
          <p14:tracePt t="93347" x="5626100" y="6254750"/>
          <p14:tracePt t="93364" x="5664200" y="6254750"/>
          <p14:tracePt t="93380" x="5715000" y="6254750"/>
          <p14:tracePt t="93397" x="5791200" y="6254750"/>
          <p14:tracePt t="93414" x="5861050" y="6248400"/>
          <p14:tracePt t="93430" x="5943600" y="6248400"/>
          <p14:tracePt t="93447" x="6019800" y="6248400"/>
          <p14:tracePt t="93464" x="6057900" y="6248400"/>
          <p14:tracePt t="93480" x="6070600" y="6248400"/>
          <p14:tracePt t="93514" x="5988050" y="6248400"/>
          <p14:tracePt t="93530" x="5899150" y="6248400"/>
          <p14:tracePt t="93547" x="5803900" y="6248400"/>
          <p14:tracePt t="93564" x="5721350" y="6261100"/>
          <p14:tracePt t="93580" x="5664200" y="6280150"/>
          <p14:tracePt t="93597" x="5651500" y="6286500"/>
          <p14:tracePt t="93630" x="5702300" y="6286500"/>
          <p14:tracePt t="93647" x="5822950" y="6286500"/>
          <p14:tracePt t="93664" x="5956300" y="6286500"/>
          <p14:tracePt t="93680" x="6115050" y="6261100"/>
          <p14:tracePt t="93697" x="6286500" y="6210300"/>
          <p14:tracePt t="93714" x="6597650" y="6038850"/>
          <p14:tracePt t="93730" x="6819900" y="5842000"/>
          <p14:tracePt t="93747" x="7023100" y="5600700"/>
          <p14:tracePt t="93764" x="7200900" y="5340350"/>
          <p14:tracePt t="93780" x="7346950" y="5105400"/>
          <p14:tracePt t="93797" x="7461250" y="4959350"/>
          <p14:tracePt t="93814" x="7550150" y="4845050"/>
          <p14:tracePt t="93830" x="7600950" y="4775200"/>
          <p14:tracePt t="93847" x="7620000" y="4743450"/>
          <p14:tracePt t="93864" x="7607300" y="4743450"/>
          <p14:tracePt t="93881" x="7562850" y="4743450"/>
          <p14:tracePt t="93899" x="7448550" y="4768850"/>
          <p14:tracePt t="93914" x="7372350" y="4806950"/>
          <p14:tracePt t="93931" x="7327900" y="4864100"/>
          <p14:tracePt t="93947" x="7296150" y="4908550"/>
          <p14:tracePt t="93964" x="7251700" y="4933950"/>
          <p14:tracePt t="93981" x="7194550" y="4946650"/>
          <p14:tracePt t="93997" x="7105650" y="4946650"/>
          <p14:tracePt t="94014" x="6965950" y="4946650"/>
          <p14:tracePt t="94030" x="6788150" y="4902200"/>
          <p14:tracePt t="94047" x="6559550" y="4832350"/>
          <p14:tracePt t="94064" x="6299200" y="4749800"/>
          <p14:tracePt t="94080" x="6013450" y="4648200"/>
          <p14:tracePt t="94097" x="5772150" y="4559300"/>
          <p14:tracePt t="94098" x="5670550" y="4508500"/>
          <p14:tracePt t="94114" x="5461000" y="4419600"/>
          <p14:tracePt t="94130" x="5251450" y="4343400"/>
          <p14:tracePt t="94147" x="5041900" y="4298950"/>
          <p14:tracePt t="94164" x="4794250" y="4260850"/>
          <p14:tracePt t="94180" x="4552950" y="4248150"/>
          <p14:tracePt t="94197" x="4337050" y="4241800"/>
          <p14:tracePt t="94214" x="4133850" y="4241800"/>
          <p14:tracePt t="94230" x="3937000" y="4273550"/>
          <p14:tracePt t="94247" x="3727450" y="4337050"/>
          <p14:tracePt t="94264" x="3524250" y="4413250"/>
          <p14:tracePt t="94280" x="3333750" y="4476750"/>
          <p14:tracePt t="94297" x="3168650" y="4527550"/>
          <p14:tracePt t="94314" x="2959100" y="4552950"/>
          <p14:tracePt t="94330" x="2838450" y="4572000"/>
          <p14:tracePt t="94347" x="2724150" y="4603750"/>
          <p14:tracePt t="94364" x="2622550" y="4635500"/>
          <p14:tracePt t="94380" x="2520950" y="4673600"/>
          <p14:tracePt t="94397" x="2438400" y="4730750"/>
          <p14:tracePt t="94414" x="2362200" y="4775200"/>
          <p14:tracePt t="94430" x="2305050" y="4806950"/>
          <p14:tracePt t="94447" x="2241550" y="4851400"/>
          <p14:tracePt t="94464" x="2197100" y="4895850"/>
          <p14:tracePt t="94481" x="2165350" y="4940300"/>
          <p14:tracePt t="94497" x="2159000" y="4991100"/>
          <p14:tracePt t="94498" x="2159000" y="5010150"/>
          <p14:tracePt t="94514" x="2159000" y="5035550"/>
          <p14:tracePt t="94530" x="2159000" y="5048250"/>
          <p14:tracePt t="94564" x="2152650" y="5054600"/>
          <p14:tracePt t="94580" x="2139950" y="5067300"/>
          <p14:tracePt t="94597" x="2139950" y="5073650"/>
          <p14:tracePt t="94614" x="2139950" y="5080000"/>
          <p14:tracePt t="94674" x="2139950" y="5067300"/>
          <p14:tracePt t="94681" x="2139950" y="5041900"/>
          <p14:tracePt t="94697" x="2139950" y="5016500"/>
          <p14:tracePt t="94714" x="2190750" y="4927600"/>
          <p14:tracePt t="94731" x="2298700" y="4864100"/>
          <p14:tracePt t="94747" x="2444750" y="4775200"/>
          <p14:tracePt t="94764" x="2635250" y="4692650"/>
          <p14:tracePt t="94781" x="2870200" y="4622800"/>
          <p14:tracePt t="94797" x="3130550" y="4610100"/>
          <p14:tracePt t="94814" x="3384550" y="4610100"/>
          <p14:tracePt t="94830" x="3651250" y="4622800"/>
          <p14:tracePt t="94847" x="3917950" y="4654550"/>
          <p14:tracePt t="94864" x="4197350" y="4679950"/>
          <p14:tracePt t="94880" x="4489450" y="4730750"/>
          <p14:tracePt t="94897" x="4794250" y="4794250"/>
          <p14:tracePt t="94914" x="5200650" y="4902200"/>
          <p14:tracePt t="94930" x="5467350" y="4991100"/>
          <p14:tracePt t="94947" x="5721350" y="5080000"/>
          <p14:tracePt t="94964" x="5962650" y="5162550"/>
          <p14:tracePt t="94980" x="6191250" y="5238750"/>
          <p14:tracePt t="94997" x="6407150" y="5314950"/>
          <p14:tracePt t="95014" x="6553200" y="5372100"/>
          <p14:tracePt t="95031" x="6667500" y="5448300"/>
          <p14:tracePt t="95047" x="6750050" y="5505450"/>
          <p14:tracePt t="95064" x="6807200" y="5562600"/>
          <p14:tracePt t="95081" x="6845300" y="5600700"/>
          <p14:tracePt t="95099" x="6877050" y="5632450"/>
          <p14:tracePt t="95130" x="6877050" y="5638800"/>
          <p14:tracePt t="95164" x="6870700" y="5632450"/>
          <p14:tracePt t="95242" x="6870700" y="5626100"/>
          <p14:tracePt t="95274" x="6870700" y="5619750"/>
          <p14:tracePt t="95282" x="6870700" y="5613400"/>
          <p14:tracePt t="95298" x="6877050" y="5613400"/>
          <p14:tracePt t="95306" x="6883400" y="5600700"/>
          <p14:tracePt t="95314" x="6889750" y="5594350"/>
          <p14:tracePt t="95330" x="6902450" y="5562600"/>
          <p14:tracePt t="95347" x="6915150" y="5524500"/>
          <p14:tracePt t="95364" x="6972300" y="5486400"/>
          <p14:tracePt t="95380" x="7067550" y="5454650"/>
          <p14:tracePt t="95397" x="7188200" y="5422900"/>
          <p14:tracePt t="95414" x="7359650" y="5422900"/>
          <p14:tracePt t="95431" x="7556500" y="5422900"/>
          <p14:tracePt t="95447" x="7772400" y="5397500"/>
          <p14:tracePt t="95464" x="7988300" y="5327650"/>
          <p14:tracePt t="95481" x="8178800" y="5226050"/>
          <p14:tracePt t="95497" x="8312150" y="5086350"/>
          <p14:tracePt t="95514" x="8477250" y="4826000"/>
          <p14:tracePt t="95530" x="8572500" y="4648200"/>
          <p14:tracePt t="95547" x="8604250" y="4552950"/>
          <p14:tracePt t="95564" x="8616950" y="4476750"/>
          <p14:tracePt t="95580" x="8578850" y="4400550"/>
          <p14:tracePt t="95597" x="8483600" y="4330700"/>
          <p14:tracePt t="95614" x="8350250" y="4229100"/>
          <p14:tracePt t="95630" x="8223250" y="4076700"/>
          <p14:tracePt t="95647" x="8140700" y="3886200"/>
          <p14:tracePt t="95664" x="8058150" y="3632200"/>
          <p14:tracePt t="95680" x="7969250" y="3346450"/>
          <p14:tracePt t="95697" x="7880350" y="3073400"/>
          <p14:tracePt t="95714" x="7759700" y="2667000"/>
          <p14:tracePt t="95730" x="7696200" y="2476500"/>
          <p14:tracePt t="95747" x="7664450" y="2330450"/>
          <p14:tracePt t="95764" x="7664450" y="2241550"/>
          <p14:tracePt t="95780" x="7664450" y="2165350"/>
          <p14:tracePt t="95797" x="7639050" y="2089150"/>
          <p14:tracePt t="95814" x="7626350" y="2012950"/>
          <p14:tracePt t="95830" x="7626350" y="1955800"/>
          <p14:tracePt t="95847" x="7632700" y="1930400"/>
          <p14:tracePt t="95864" x="7645400" y="1917700"/>
          <p14:tracePt t="95880" x="7658100" y="1892300"/>
          <p14:tracePt t="95897" x="7677150" y="1828800"/>
          <p14:tracePt t="95914" x="7677150" y="1701800"/>
          <p14:tracePt t="95930" x="7677150" y="1631950"/>
          <p14:tracePt t="95947" x="7677150" y="1600200"/>
          <p14:tracePt t="95964" x="7677150" y="1587500"/>
          <p14:tracePt t="95980" x="7651750" y="1574800"/>
          <p14:tracePt t="95997" x="7620000" y="1549400"/>
          <p14:tracePt t="96014" x="7575550" y="1504950"/>
          <p14:tracePt t="96030" x="7505700" y="1454150"/>
          <p14:tracePt t="96047" x="7416800" y="1403350"/>
          <p14:tracePt t="96064" x="7346950" y="1358900"/>
          <p14:tracePt t="96080" x="7296150" y="1320800"/>
          <p14:tracePt t="96097" x="7251700" y="1282700"/>
          <p14:tracePt t="96099" x="7226300" y="1250950"/>
          <p14:tracePt t="96114" x="7169150" y="1200150"/>
          <p14:tracePt t="96130" x="7112000" y="1155700"/>
          <p14:tracePt t="96147" x="7067550" y="1136650"/>
          <p14:tracePt t="96164" x="7042150" y="1123950"/>
          <p14:tracePt t="96197" x="7035800" y="1104900"/>
          <p14:tracePt t="96214" x="7035800" y="1079500"/>
          <p14:tracePt t="96230" x="7035800" y="1041400"/>
          <p14:tracePt t="96247" x="7035800" y="1016000"/>
          <p14:tracePt t="96264" x="7035800" y="1003300"/>
          <p14:tracePt t="96281" x="7035800" y="990600"/>
          <p14:tracePt t="96297" x="7035800" y="977900"/>
          <p14:tracePt t="96387" x="7035800" y="971550"/>
          <p14:tracePt t="96419" x="7035800" y="965200"/>
          <p14:tracePt t="96459" x="7035800" y="958850"/>
          <p14:tracePt t="96466" x="7035800" y="952500"/>
          <p14:tracePt t="96480" x="7035800" y="946150"/>
          <p14:tracePt t="96498" x="7048500" y="920750"/>
          <p14:tracePt t="96514" x="7061200" y="889000"/>
          <p14:tracePt t="96530" x="7073900" y="876300"/>
          <p14:tracePt t="96547" x="7086600" y="863600"/>
          <p14:tracePt t="96564" x="7086600" y="850900"/>
          <p14:tracePt t="96581" x="7092950" y="838200"/>
          <p14:tracePt t="96597" x="7099300" y="825500"/>
          <p14:tracePt t="96614" x="7099300" y="812800"/>
          <p14:tracePt t="96630" x="7105650" y="812800"/>
          <p14:tracePt t="96647" x="7105650" y="806450"/>
          <p14:tracePt t="96922" x="7118350" y="812800"/>
          <p14:tracePt t="96930" x="7137400" y="819150"/>
          <p14:tracePt t="96947" x="7169150" y="831850"/>
          <p14:tracePt t="96964" x="7232650" y="876300"/>
          <p14:tracePt t="96980" x="7289800" y="933450"/>
          <p14:tracePt t="96997" x="7346950" y="1016000"/>
          <p14:tracePt t="97014" x="7391400" y="1085850"/>
          <p14:tracePt t="97030" x="7429500" y="1136650"/>
          <p14:tracePt t="97047" x="7448550" y="1193800"/>
          <p14:tracePt t="97064" x="7461250" y="1282700"/>
          <p14:tracePt t="97080" x="7461250" y="1422400"/>
          <p14:tracePt t="97097" x="7454900" y="1612900"/>
          <p14:tracePt t="97114" x="7416800" y="1949450"/>
          <p14:tracePt t="97130" x="7416800" y="2209800"/>
          <p14:tracePt t="97147" x="7416800" y="2482850"/>
          <p14:tracePt t="97164" x="7410450" y="2717800"/>
          <p14:tracePt t="97180" x="7391400" y="2971800"/>
          <p14:tracePt t="97197" x="7346950" y="3244850"/>
          <p14:tracePt t="97214" x="7270750" y="3530600"/>
          <p14:tracePt t="97231" x="7219950" y="3898900"/>
          <p14:tracePt t="97247" x="7137400" y="4235450"/>
          <p14:tracePt t="97264" x="7112000" y="4508500"/>
          <p14:tracePt t="97280" x="7105650" y="4692650"/>
          <p14:tracePt t="97297" x="7086600" y="4845050"/>
          <p14:tracePt t="97314" x="7004050" y="5035550"/>
          <p14:tracePt t="97330" x="6946900" y="5149850"/>
          <p14:tracePt t="97347" x="6889750" y="5232400"/>
          <p14:tracePt t="97364" x="6851650" y="5270500"/>
          <p14:tracePt t="97381" x="6813550" y="5276850"/>
          <p14:tracePt t="97397" x="6769100" y="5276850"/>
          <p14:tracePt t="97414" x="6718300" y="5276850"/>
          <p14:tracePt t="97430" x="6680200" y="5295900"/>
          <p14:tracePt t="97447" x="6648450" y="5334000"/>
          <p14:tracePt t="97464" x="6623050" y="5353050"/>
          <p14:tracePt t="97480" x="6591300" y="5359400"/>
          <p14:tracePt t="97497" x="6515100" y="5359400"/>
          <p14:tracePt t="97514" x="6464300" y="5359400"/>
          <p14:tracePt t="97530" x="6426200" y="5359400"/>
          <p14:tracePt t="97547" x="6400800" y="5365750"/>
          <p14:tracePt t="97564" x="6394450" y="5378450"/>
          <p14:tracePt t="97581" x="6362700" y="5391150"/>
          <p14:tracePt t="97597" x="6280150" y="5397500"/>
          <p14:tracePt t="97614" x="6115050" y="5416550"/>
          <p14:tracePt t="97630" x="5924550" y="5429250"/>
          <p14:tracePt t="97647" x="5721350" y="5492750"/>
          <p14:tracePt t="97664" x="5518150" y="5562600"/>
          <p14:tracePt t="97680" x="5302250" y="5626100"/>
          <p14:tracePt t="97697" x="5086350" y="5664200"/>
          <p14:tracePt t="97714" x="4768850" y="5664200"/>
          <p14:tracePt t="97731" x="4572000" y="5664200"/>
          <p14:tracePt t="97747" x="4425950" y="5664200"/>
          <p14:tracePt t="97764" x="4362450" y="5651500"/>
          <p14:tracePt t="97781" x="4337050" y="5626100"/>
          <p14:tracePt t="97797" x="4337050" y="5613400"/>
          <p14:tracePt t="97814" x="4337050" y="5594350"/>
          <p14:tracePt t="97830" x="4349750" y="5588000"/>
          <p14:tracePt t="97847" x="4349750" y="5581650"/>
          <p14:tracePt t="97864" x="4330700" y="5568950"/>
          <p14:tracePt t="97880" x="4260850" y="5549900"/>
          <p14:tracePt t="97897" x="4152900" y="5511800"/>
          <p14:tracePt t="97898" x="4070350" y="5480050"/>
          <p14:tracePt t="97914" x="3930650" y="5435600"/>
          <p14:tracePt t="97930" x="3810000" y="5359400"/>
          <p14:tracePt t="97947" x="3727450" y="5283200"/>
          <p14:tracePt t="97964" x="3670300" y="5187950"/>
          <p14:tracePt t="97980" x="3632200" y="5073650"/>
          <p14:tracePt t="97997" x="3638550" y="4984750"/>
          <p14:tracePt t="98014" x="3663950" y="4921250"/>
          <p14:tracePt t="98030" x="3727450" y="4876800"/>
          <p14:tracePt t="98047" x="3810000" y="4870450"/>
          <p14:tracePt t="98064" x="3917950" y="4870450"/>
          <p14:tracePt t="98080" x="4038600" y="4883150"/>
          <p14:tracePt t="98097" x="4210050" y="4946650"/>
          <p14:tracePt t="98114" x="4279900" y="5022850"/>
          <p14:tracePt t="98130" x="4318000" y="5118100"/>
          <p14:tracePt t="98147" x="4324350" y="5207000"/>
          <p14:tracePt t="98164" x="4279900" y="5283200"/>
          <p14:tracePt t="98180" x="4191000" y="5340350"/>
          <p14:tracePt t="98197" x="4064000" y="5384800"/>
          <p14:tracePt t="98214" x="3911600" y="5410200"/>
          <p14:tracePt t="98230" x="3797300" y="5454650"/>
          <p14:tracePt t="98247" x="3695700" y="5511800"/>
          <p14:tracePt t="98264" x="3625850" y="5575300"/>
          <p14:tracePt t="98280" x="3600450" y="5651500"/>
          <p14:tracePt t="98298" x="3581400" y="5734050"/>
          <p14:tracePt t="98314" x="3581400" y="5778500"/>
          <p14:tracePt t="98330" x="3587750" y="5791200"/>
          <p14:tracePt t="98347" x="3575050" y="5791200"/>
          <p14:tracePt t="98364" x="3549650" y="5772150"/>
          <p14:tracePt t="98380" x="3505200" y="5702300"/>
          <p14:tracePt t="98397" x="3460750" y="5619750"/>
          <p14:tracePt t="98414" x="3409950" y="5543550"/>
          <p14:tracePt t="98430" x="3397250" y="5492750"/>
          <p14:tracePt t="98447" x="3409950" y="5454650"/>
          <p14:tracePt t="98464" x="3511550" y="5422900"/>
          <p14:tracePt t="98480" x="3670300" y="5416550"/>
          <p14:tracePt t="98497" x="3835400" y="5422900"/>
          <p14:tracePt t="98514" x="4013200" y="5499100"/>
          <p14:tracePt t="98530" x="4070350" y="5543550"/>
          <p14:tracePt t="98547" x="4076700" y="5581650"/>
          <p14:tracePt t="98564" x="4019550" y="5594350"/>
          <p14:tracePt t="98580" x="3937000" y="5594350"/>
          <p14:tracePt t="98597" x="3854450" y="5575300"/>
          <p14:tracePt t="98614" x="3778250" y="5537200"/>
          <p14:tracePt t="98631" x="3752850" y="5486400"/>
          <p14:tracePt t="98647" x="3752850" y="5454650"/>
          <p14:tracePt t="98664" x="3771900" y="5410200"/>
          <p14:tracePt t="98681" x="3822700" y="5346700"/>
          <p14:tracePt t="98697" x="3949700" y="5289550"/>
          <p14:tracePt t="98714" x="4025900" y="5270500"/>
          <p14:tracePt t="98730" x="4064000" y="5251450"/>
          <p14:tracePt t="98747" x="4070350" y="5245100"/>
          <p14:tracePt t="98781" x="4057650" y="5245100"/>
          <p14:tracePt t="98797" x="4044950" y="5245100"/>
          <p14:tracePt t="98814" x="4025900" y="5257800"/>
          <p14:tracePt t="98831" x="4019550" y="5270500"/>
          <p14:tracePt t="98847" x="4000500" y="5276850"/>
          <p14:tracePt t="98864" x="3994150" y="5276850"/>
          <p14:tracePt t="98881" x="3981450" y="5276850"/>
          <p14:tracePt t="98898" x="3981450" y="5200650"/>
          <p14:tracePt t="98914" x="4013200" y="5080000"/>
          <p14:tracePt t="98932" x="4057650" y="4953000"/>
          <p14:tracePt t="98947" x="4127500" y="4826000"/>
          <p14:tracePt t="98964" x="4235450" y="4711700"/>
          <p14:tracePt t="98981" x="4419600" y="4622800"/>
          <p14:tracePt t="98997" x="4622800" y="4546600"/>
          <p14:tracePt t="99014" x="4832350" y="4514850"/>
          <p14:tracePt t="99031" x="4997450" y="4514850"/>
          <p14:tracePt t="99047" x="5111750" y="4527550"/>
          <p14:tracePt t="99064" x="5168900" y="4565650"/>
          <p14:tracePt t="99081" x="5200650" y="4622800"/>
          <p14:tracePt t="99098" x="5213350" y="4737100"/>
          <p14:tracePt t="99114" x="5175250" y="4787900"/>
          <p14:tracePt t="99131" x="5105400" y="4813300"/>
          <p14:tracePt t="99148" x="5035550" y="4806950"/>
          <p14:tracePt t="99164" x="5003800" y="4813300"/>
          <p14:tracePt t="99181" x="4997450" y="4787900"/>
          <p14:tracePt t="99197" x="5022850" y="4699000"/>
          <p14:tracePt t="99214" x="5086350" y="4610100"/>
          <p14:tracePt t="99231" x="5156200" y="4546600"/>
          <p14:tracePt t="99247" x="5251450" y="4495800"/>
          <p14:tracePt t="99264" x="5340350" y="4483100"/>
          <p14:tracePt t="99280" x="5384800" y="4483100"/>
          <p14:tracePt t="99297" x="5441950" y="4533900"/>
          <p14:tracePt t="99299" x="5448300" y="4572000"/>
          <p14:tracePt t="99314" x="5461000" y="4686300"/>
          <p14:tracePt t="99331" x="5461000" y="4806950"/>
          <p14:tracePt t="99347" x="5416550" y="4902200"/>
          <p14:tracePt t="99364" x="5353050" y="4959350"/>
          <p14:tracePt t="99381" x="5251450" y="5029200"/>
          <p14:tracePt t="99397" x="5086350" y="5137150"/>
          <p14:tracePt t="99414" x="4921250" y="5251450"/>
          <p14:tracePt t="99431" x="4781550" y="5359400"/>
          <p14:tracePt t="99447" x="4654550" y="5454650"/>
          <p14:tracePt t="99464" x="4648200" y="5454650"/>
          <p14:tracePt t="99481" x="4635500" y="5454650"/>
          <p14:tracePt t="99498" x="4508500" y="5499100"/>
          <p14:tracePt t="99514" x="4445000" y="5518150"/>
          <p14:tracePt t="99531" x="4419600" y="5524500"/>
          <p14:tracePt t="99547" x="4413250" y="5524500"/>
          <p14:tracePt t="99564" x="4413250" y="5511800"/>
          <p14:tracePt t="99581" x="4413250" y="5505450"/>
          <p14:tracePt t="99597" x="4419600" y="5505450"/>
          <p14:tracePt t="99643" x="4413250" y="5511800"/>
          <p14:tracePt t="99650" x="4406900" y="5518150"/>
          <p14:tracePt t="99664" x="4387850" y="5518150"/>
          <p14:tracePt t="99681" x="4356100" y="5524500"/>
          <p14:tracePt t="99698" x="4279900" y="5530850"/>
          <p14:tracePt t="99714" x="4235450" y="5543550"/>
          <p14:tracePt t="99731" x="4210050" y="5543550"/>
          <p14:tracePt t="99747" x="4191000" y="5543550"/>
          <p14:tracePt t="99764" x="4178300" y="5499100"/>
          <p14:tracePt t="99781" x="4171950" y="5441950"/>
          <p14:tracePt t="99797" x="4210050" y="5403850"/>
          <p14:tracePt t="99814" x="4248150" y="5391150"/>
          <p14:tracePt t="99831" x="4292600" y="5391150"/>
          <p14:tracePt t="99847" x="4330700" y="5391150"/>
          <p14:tracePt t="99864" x="4337050" y="5429250"/>
          <p14:tracePt t="99881" x="4337050" y="5480050"/>
          <p14:tracePt t="99898" x="4330700" y="5537200"/>
          <p14:tracePt t="99900" x="4318000" y="5556250"/>
          <p14:tracePt t="99916" x="4305300" y="5575300"/>
          <p14:tracePt t="99931" x="4279900" y="5568950"/>
          <p14:tracePt t="99947" x="4248150" y="5537200"/>
          <p14:tracePt t="99964" x="4241800" y="5486400"/>
          <p14:tracePt t="99981" x="4241800" y="5410200"/>
          <p14:tracePt t="99998" x="4260850" y="5314950"/>
          <p14:tracePt t="100014" x="4324350" y="5187950"/>
          <p14:tracePt t="100031" x="4400550" y="5073650"/>
          <p14:tracePt t="100048" x="4527550" y="4984750"/>
          <p14:tracePt t="100064" x="4699000" y="4902200"/>
          <p14:tracePt t="100081" x="4908550" y="4826000"/>
          <p14:tracePt t="100082" x="5022850" y="4794250"/>
          <p14:tracePt t="100100" x="5226050" y="4756150"/>
          <p14:tracePt t="100114" x="5397500" y="4749800"/>
          <p14:tracePt t="100131" x="5499100" y="4749800"/>
          <p14:tracePt t="100148" x="5537200" y="4775200"/>
          <p14:tracePt t="100164" x="5549900" y="4800600"/>
          <p14:tracePt t="100181" x="5549900" y="4845050"/>
          <p14:tracePt t="100197" x="5537200" y="4902200"/>
          <p14:tracePt t="100214" x="5422900" y="4965700"/>
          <p14:tracePt t="100231" x="5283200" y="5048250"/>
          <p14:tracePt t="100247" x="5130800" y="5137150"/>
          <p14:tracePt t="100264" x="4972050" y="5245100"/>
          <p14:tracePt t="100281" x="4832350" y="5314950"/>
          <p14:tracePt t="100282" x="4768850" y="5321300"/>
          <p14:tracePt t="100297" x="4641850" y="5321300"/>
          <p14:tracePt t="100314" x="4546600" y="5321300"/>
          <p14:tracePt t="100331" x="4464050" y="5321300"/>
          <p14:tracePt t="100347" x="4387850" y="5283200"/>
          <p14:tracePt t="100364" x="4343400" y="5251450"/>
          <p14:tracePt t="100381" x="4298950" y="5213350"/>
          <p14:tracePt t="100397" x="4286250" y="5156200"/>
          <p14:tracePt t="100414" x="4279900" y="5118100"/>
          <p14:tracePt t="100431" x="4279900" y="5073650"/>
          <p14:tracePt t="100447" x="4305300" y="5035550"/>
          <p14:tracePt t="100464" x="4375150" y="5003800"/>
          <p14:tracePt t="100481" x="4464050" y="4959350"/>
          <p14:tracePt t="100499" x="4730750" y="4895850"/>
          <p14:tracePt t="100514" x="4927600" y="4883150"/>
          <p14:tracePt t="100531" x="5080000" y="4883150"/>
          <p14:tracePt t="100547" x="5187950" y="4902200"/>
          <p14:tracePt t="100564" x="5251450" y="4940300"/>
          <p14:tracePt t="100581" x="5276850" y="4997450"/>
          <p14:tracePt t="100597" x="5264150" y="5099050"/>
          <p14:tracePt t="100614" x="5187950" y="5226050"/>
          <p14:tracePt t="100631" x="5035550" y="5384800"/>
          <p14:tracePt t="100648" x="4870450" y="5499100"/>
          <p14:tracePt t="100666" x="4705350" y="5575300"/>
          <p14:tracePt t="100680" x="4559300" y="5607050"/>
          <p14:tracePt t="100698" x="4387850" y="5607050"/>
          <p14:tracePt t="100714" x="4305300" y="5607050"/>
          <p14:tracePt t="100731" x="4235450" y="5607050"/>
          <p14:tracePt t="100747" x="4203700" y="5600700"/>
          <p14:tracePt t="100764" x="4197350" y="5594350"/>
          <p14:tracePt t="100781" x="4197350" y="5588000"/>
          <p14:tracePt t="100798" x="4248150" y="5568950"/>
          <p14:tracePt t="100814" x="4324350" y="5556250"/>
          <p14:tracePt t="100831" x="4425950" y="5543550"/>
          <p14:tracePt t="100848" x="4533900" y="5530850"/>
          <p14:tracePt t="100864" x="4635500" y="5499100"/>
          <p14:tracePt t="100881" x="4756150" y="5461000"/>
          <p14:tracePt t="100882" x="4813300" y="5435600"/>
          <p14:tracePt t="100897" x="4927600" y="5403850"/>
          <p14:tracePt t="100914" x="5035550" y="5359400"/>
          <p14:tracePt t="100931" x="5130800" y="5314950"/>
          <p14:tracePt t="100947" x="5207000" y="5264150"/>
          <p14:tracePt t="100964" x="5270500" y="5226050"/>
          <p14:tracePt t="100981" x="5321300" y="5194300"/>
          <p14:tracePt t="100998" x="5340350" y="5175250"/>
          <p14:tracePt t="101014" x="5346700" y="5162550"/>
          <p14:tracePt t="101031" x="5346700" y="5156200"/>
          <p14:tracePt t="101047" x="5346700" y="5149850"/>
          <p14:tracePt t="101064" x="5353050" y="5149850"/>
          <p14:tracePt t="101107" x="5353050" y="5143500"/>
          <p14:tracePt t="101117" x="5365750" y="5143500"/>
          <p14:tracePt t="101130" x="5372100" y="5130800"/>
          <p14:tracePt t="101148" x="5397500" y="5118100"/>
          <p14:tracePt t="101164" x="5403850" y="5105400"/>
          <p14:tracePt t="101181" x="5410200" y="5099050"/>
          <p14:tracePt t="101197" x="5422900" y="5099050"/>
          <p14:tracePt t="101214" x="5429250" y="5099050"/>
          <p14:tracePt t="101231" x="5441950" y="5099050"/>
          <p14:tracePt t="101418" x="5441950" y="5092700"/>
          <p14:tracePt t="102515" x="5454650" y="5092700"/>
          <p14:tracePt t="102523" x="5461000" y="5080000"/>
          <p14:tracePt t="102530" x="5473700" y="5073650"/>
          <p14:tracePt t="102547" x="5492750" y="5048250"/>
          <p14:tracePt t="102565" x="5499100" y="5041900"/>
          <p14:tracePt t="102581" x="5499100" y="5035550"/>
          <p14:tracePt t="102642" x="5492750" y="5035550"/>
          <p14:tracePt t="102650" x="5467350" y="5035550"/>
          <p14:tracePt t="102659" x="5429250" y="5054600"/>
          <p14:tracePt t="102666" x="5397500" y="5067300"/>
          <p14:tracePt t="102681" x="5346700" y="5080000"/>
          <p14:tracePt t="102698" x="5187950" y="5118100"/>
          <p14:tracePt t="102714" x="5073650" y="5118100"/>
          <p14:tracePt t="102731" x="4991100" y="5105400"/>
          <p14:tracePt t="102747" x="4946650" y="5080000"/>
          <p14:tracePt t="102764" x="4940300" y="5073650"/>
          <p14:tracePt t="102781" x="4927600" y="5067300"/>
          <p14:tracePt t="102834" x="4927600" y="5060950"/>
          <p14:tracePt t="102843" x="4946650" y="5054600"/>
          <p14:tracePt t="102850" x="4984750" y="5041900"/>
          <p14:tracePt t="102864" x="5029200" y="5016500"/>
          <p14:tracePt t="102881" x="5130800" y="4965700"/>
          <p14:tracePt t="102900" x="5327650" y="4876800"/>
          <p14:tracePt t="102914" x="5416550" y="4851400"/>
          <p14:tracePt t="102931" x="5715000" y="4749800"/>
          <p14:tracePt t="102947" x="5988050" y="4660900"/>
          <p14:tracePt t="102964" x="6330950" y="4514850"/>
          <p14:tracePt t="102981" x="6699250" y="4298950"/>
          <p14:tracePt t="102997" x="7004050" y="4057650"/>
          <p14:tracePt t="103014" x="7258050" y="3848100"/>
          <p14:tracePt t="103031" x="7467600" y="3670300"/>
          <p14:tracePt t="103047" x="7677150" y="3505200"/>
          <p14:tracePt t="103064" x="7893050" y="3302000"/>
          <p14:tracePt t="103081" x="8070850" y="3098800"/>
          <p14:tracePt t="103098" x="8185150" y="2921000"/>
          <p14:tracePt t="103100" x="8229600" y="2863850"/>
          <p14:tracePt t="103114" x="8267700" y="2781300"/>
          <p14:tracePt t="103131" x="8293100" y="2711450"/>
          <p14:tracePt t="103147" x="8299450" y="2628900"/>
          <p14:tracePt t="103164" x="8299450" y="2533650"/>
          <p14:tracePt t="103181" x="8280400" y="2432050"/>
          <p14:tracePt t="103197" x="8242300" y="2368550"/>
          <p14:tracePt t="103214" x="8191500" y="2330450"/>
          <p14:tracePt t="103231" x="8128000" y="2298700"/>
          <p14:tracePt t="103248" x="8070850" y="2266950"/>
          <p14:tracePt t="103264" x="8032750" y="2235200"/>
          <p14:tracePt t="103281" x="8007350" y="2197100"/>
          <p14:tracePt t="103298" x="7931150" y="2159000"/>
          <p14:tracePt t="103315" x="7829550" y="2133600"/>
          <p14:tracePt t="103331" x="7708900" y="2101850"/>
          <p14:tracePt t="103348" x="7613650" y="2076450"/>
          <p14:tracePt t="103364" x="7550150" y="2051050"/>
          <p14:tracePt t="103381" x="7480300" y="2006600"/>
          <p14:tracePt t="103397" x="7429500" y="1949450"/>
          <p14:tracePt t="103414" x="7391400" y="1892300"/>
          <p14:tracePt t="103431" x="7366000" y="1847850"/>
          <p14:tracePt t="103448" x="7340600" y="1797050"/>
          <p14:tracePt t="103464" x="7340600" y="1746250"/>
          <p14:tracePt t="103481" x="7340600" y="1676400"/>
          <p14:tracePt t="103483" x="7334250" y="1638300"/>
          <p14:tracePt t="103498" x="7321550" y="1568450"/>
          <p14:tracePt t="103514" x="7321550" y="1492250"/>
          <p14:tracePt t="103531" x="7321550" y="1428750"/>
          <p14:tracePt t="103548" x="7327900" y="1358900"/>
          <p14:tracePt t="103564" x="7340600" y="1289050"/>
          <p14:tracePt t="103581" x="7359650" y="1219200"/>
          <p14:tracePt t="103597" x="7378700" y="1168400"/>
          <p14:tracePt t="103614" x="7385050" y="1136650"/>
          <p14:tracePt t="103631" x="7397750" y="1117600"/>
          <p14:tracePt t="103647" x="7416800" y="1104900"/>
          <p14:tracePt t="103664" x="7448550" y="1092200"/>
          <p14:tracePt t="103681" x="7486650" y="1079500"/>
          <p14:tracePt t="103698" x="7531100" y="1066800"/>
          <p14:tracePt t="103700" x="7550150" y="1060450"/>
          <p14:tracePt t="103714" x="7575550" y="1054100"/>
          <p14:tracePt t="103731" x="7588250" y="1054100"/>
          <p14:tracePt t="103747" x="7594600" y="1092200"/>
          <p14:tracePt t="103764" x="7594600" y="1174750"/>
          <p14:tracePt t="103781" x="7594600" y="1301750"/>
          <p14:tracePt t="103797" x="7581900" y="1460500"/>
          <p14:tracePt t="103814" x="7512050" y="1651000"/>
          <p14:tracePt t="103831" x="7423150" y="1905000"/>
          <p14:tracePt t="103847" x="7264400" y="2254250"/>
          <p14:tracePt t="103864" x="7054850" y="2692400"/>
          <p14:tracePt t="103881" x="6807200" y="3168650"/>
          <p14:tracePt t="103883" x="6705600" y="3390900"/>
          <p14:tracePt t="103898" x="6604000" y="3613150"/>
          <p14:tracePt t="103914" x="6324600" y="4095750"/>
          <p14:tracePt t="103931" x="6108700" y="4241800"/>
          <p14:tracePt t="103947" x="5842000" y="4356100"/>
          <p14:tracePt t="103964" x="5568950" y="4451350"/>
          <p14:tracePt t="103981" x="5321300" y="4533900"/>
          <p14:tracePt t="103997" x="5124450" y="4610100"/>
          <p14:tracePt t="104014" x="4940300" y="4673600"/>
          <p14:tracePt t="104031" x="4756150" y="4730750"/>
          <p14:tracePt t="104047" x="4572000" y="4787900"/>
          <p14:tracePt t="104064" x="4394200" y="4838700"/>
          <p14:tracePt t="104081" x="4229100" y="4895850"/>
          <p14:tracePt t="104098" x="4083050" y="4940300"/>
          <p14:tracePt t="104115" x="3956050" y="4946650"/>
          <p14:tracePt t="104131" x="3917950" y="4927600"/>
          <p14:tracePt t="104147" x="3892550" y="4914900"/>
          <p14:tracePt t="104164" x="3873500" y="4908550"/>
          <p14:tracePt t="104202" x="3873500" y="4914900"/>
          <p14:tracePt t="104214" x="3873500" y="4921250"/>
          <p14:tracePt t="104231" x="3873500" y="4933950"/>
          <p14:tracePt t="104264" x="3873500" y="4940300"/>
          <p14:tracePt t="104281" x="3873500" y="4953000"/>
          <p14:tracePt t="104298" x="3873500" y="4965700"/>
          <p14:tracePt t="104314" x="3873500" y="4972050"/>
          <p14:tracePt t="104347" x="3873500" y="4978400"/>
          <p14:tracePt t="104364" x="3867150" y="5010150"/>
          <p14:tracePt t="104381" x="3860800" y="5060950"/>
          <p14:tracePt t="104398" x="3860800" y="5130800"/>
          <p14:tracePt t="104414" x="3854450" y="5200650"/>
          <p14:tracePt t="104431" x="3822700" y="5257800"/>
          <p14:tracePt t="104447" x="3784600" y="5295900"/>
          <p14:tracePt t="104464" x="3727450" y="5308600"/>
          <p14:tracePt t="104481" x="3670300" y="5308600"/>
          <p14:tracePt t="104497" x="3625850" y="5308600"/>
          <p14:tracePt t="104499" x="3606800" y="5308600"/>
          <p14:tracePt t="104514" x="3575050" y="5308600"/>
          <p14:tracePt t="104531" x="3549650" y="5308600"/>
          <p14:tracePt t="104548" x="3530600" y="5308600"/>
          <p14:tracePt t="104564" x="3505200" y="5308600"/>
          <p14:tracePt t="104581" x="3479800" y="5308600"/>
          <p14:tracePt t="104597" x="3460750" y="5308600"/>
          <p14:tracePt t="104614" x="3448050" y="5302250"/>
          <p14:tracePt t="104631" x="3435350" y="5289550"/>
          <p14:tracePt t="104648" x="3435350" y="5270500"/>
          <p14:tracePt t="104666" x="3422650" y="5232400"/>
          <p14:tracePt t="104681" x="3422650" y="5213350"/>
          <p14:tracePt t="104698" x="3422650" y="5175250"/>
          <p14:tracePt t="104714" x="3422650" y="5162550"/>
          <p14:tracePt t="104731" x="3422650" y="5156200"/>
          <p14:tracePt t="104748" x="3422650" y="5149850"/>
          <p14:tracePt t="104827" x="3416300" y="5149850"/>
          <p14:tracePt t="104843" x="3416300" y="5162550"/>
          <p14:tracePt t="104850" x="3409950" y="5175250"/>
          <p14:tracePt t="104859" x="3403600" y="5200650"/>
          <p14:tracePt t="104866" x="3403600" y="5232400"/>
          <p14:tracePt t="104881" x="3397250" y="5264150"/>
          <p14:tracePt t="104898" x="3378200" y="5340350"/>
          <p14:tracePt t="104900" x="3365500" y="5378450"/>
          <p14:tracePt t="104914" x="3346450" y="5435600"/>
          <p14:tracePt t="104931" x="3333750" y="5473700"/>
          <p14:tracePt t="104947" x="3321050" y="5492750"/>
          <p14:tracePt t="104964" x="3314700" y="5505450"/>
          <p14:tracePt t="104981" x="3308350" y="5511800"/>
          <p14:tracePt t="104998" x="3295650" y="5530850"/>
          <p14:tracePt t="105014" x="3276600" y="5537200"/>
          <p14:tracePt t="105031" x="3276600" y="5549900"/>
          <p14:tracePt t="105048" x="3276600" y="5556250"/>
          <p14:tracePt t="105106" x="3276600" y="5549900"/>
          <p14:tracePt t="105138" x="3270250" y="5549900"/>
          <p14:tracePt t="105154" x="3270250" y="5543550"/>
          <p14:tracePt t="105210" x="3263900" y="5543550"/>
          <p14:tracePt t="105386" x="3270250" y="5543550"/>
          <p14:tracePt t="105402" x="3282950" y="5543550"/>
          <p14:tracePt t="105411" x="3289300" y="5549900"/>
          <p14:tracePt t="105418" x="3327400" y="5549900"/>
          <p14:tracePt t="105431" x="3365500" y="5549900"/>
          <p14:tracePt t="105447" x="3492500" y="5537200"/>
          <p14:tracePt t="105464" x="3644900" y="5505450"/>
          <p14:tracePt t="105481" x="3835400" y="5467350"/>
          <p14:tracePt t="105498" x="4165600" y="5384800"/>
          <p14:tracePt t="105514" x="4425950" y="5340350"/>
          <p14:tracePt t="105531" x="4692650" y="5276850"/>
          <p14:tracePt t="105547" x="4933950" y="5232400"/>
          <p14:tracePt t="105564" x="5137150" y="5226050"/>
          <p14:tracePt t="105581" x="5283200" y="5226050"/>
          <p14:tracePt t="105598" x="5384800" y="5213350"/>
          <p14:tracePt t="105614" x="5410200" y="5194300"/>
          <p14:tracePt t="105631" x="5365750" y="5175250"/>
          <p14:tracePt t="105647" x="5245100" y="5149850"/>
          <p14:tracePt t="105664" x="5086350" y="5143500"/>
          <p14:tracePt t="105681" x="4908550" y="5143500"/>
          <p14:tracePt t="105697" x="4718050" y="5143500"/>
          <p14:tracePt t="105714" x="4438650" y="5143500"/>
          <p14:tracePt t="105731" x="4267200" y="5143500"/>
          <p14:tracePt t="105747" x="4089400" y="5143500"/>
          <p14:tracePt t="105764" x="3937000" y="5143500"/>
          <p14:tracePt t="105781" x="3784600" y="5111750"/>
          <p14:tracePt t="105797" x="3644900" y="5080000"/>
          <p14:tracePt t="105814" x="3473450" y="5041900"/>
          <p14:tracePt t="105831" x="3302000" y="5029200"/>
          <p14:tracePt t="105847" x="3143250" y="5029200"/>
          <p14:tracePt t="105864" x="2978150" y="5029200"/>
          <p14:tracePt t="105881" x="2819400" y="5029200"/>
          <p14:tracePt t="105898" x="2667000" y="5054600"/>
          <p14:tracePt t="105900" x="2597150" y="5073650"/>
          <p14:tracePt t="105914" x="2489200" y="5118100"/>
          <p14:tracePt t="105931" x="2406650" y="5175250"/>
          <p14:tracePt t="105947" x="2349500" y="5232400"/>
          <p14:tracePt t="105964" x="2343150" y="5276850"/>
          <p14:tracePt t="105981" x="2343150" y="5302250"/>
          <p14:tracePt t="105997" x="2343150" y="5314950"/>
          <p14:tracePt t="106014" x="2349500" y="5314950"/>
          <p14:tracePt t="106031" x="2368550" y="5314950"/>
          <p14:tracePt t="106047" x="2425700" y="5257800"/>
          <p14:tracePt t="106064" x="2489200" y="5162550"/>
          <p14:tracePt t="106081" x="2590800" y="5060950"/>
          <p14:tracePt t="106097" x="2806700" y="4908550"/>
          <p14:tracePt t="106114" x="3009900" y="4813300"/>
          <p14:tracePt t="106131" x="3270250" y="4743450"/>
          <p14:tracePt t="106147" x="3517900" y="4686300"/>
          <p14:tracePt t="106164" x="3803650" y="4641850"/>
          <p14:tracePt t="106181" x="4089400" y="4629150"/>
          <p14:tracePt t="106197" x="4438650" y="4622800"/>
          <p14:tracePt t="106214" x="4730750" y="4635500"/>
          <p14:tracePt t="106231" x="5003800" y="4686300"/>
          <p14:tracePt t="106247" x="5289550" y="4781550"/>
          <p14:tracePt t="106264" x="5562600" y="4870450"/>
          <p14:tracePt t="106281" x="5829300" y="4959350"/>
          <p14:tracePt t="106283" x="5962650" y="5003800"/>
          <p14:tracePt t="106297" x="6070600" y="5035550"/>
          <p14:tracePt t="106314" x="6305550" y="5130800"/>
          <p14:tracePt t="106331" x="6381750" y="5168900"/>
          <p14:tracePt t="106347" x="6413500" y="5181600"/>
          <p14:tracePt t="106381" x="6394450" y="5181600"/>
          <p14:tracePt t="106397" x="6369050" y="5187950"/>
          <p14:tracePt t="106414" x="6337300" y="5187950"/>
          <p14:tracePt t="106431" x="6311900" y="5187950"/>
          <p14:tracePt t="106447" x="6286500" y="5187950"/>
          <p14:tracePt t="106464" x="6248400" y="5168900"/>
          <p14:tracePt t="106481" x="6197600" y="5124450"/>
          <p14:tracePt t="106498" x="6007100" y="5048250"/>
          <p14:tracePt t="106514" x="5784850" y="4972050"/>
          <p14:tracePt t="106531" x="5518150" y="4895850"/>
          <p14:tracePt t="106547" x="5200650" y="4832350"/>
          <p14:tracePt t="106564" x="4902200" y="4800600"/>
          <p14:tracePt t="106581" x="4622800" y="4800600"/>
          <p14:tracePt t="106597" x="4349750" y="4800600"/>
          <p14:tracePt t="106614" x="4076700" y="4800600"/>
          <p14:tracePt t="106631" x="3803650" y="4800600"/>
          <p14:tracePt t="106647" x="3549650" y="4806950"/>
          <p14:tracePt t="106664" x="3327400" y="4819650"/>
          <p14:tracePt t="106681" x="3143250" y="4845050"/>
          <p14:tracePt t="106698" x="2978150" y="4895850"/>
          <p14:tracePt t="106699" x="2901950" y="4921250"/>
          <p14:tracePt t="106714" x="2762250" y="4972050"/>
          <p14:tracePt t="106731" x="2654300" y="5022850"/>
          <p14:tracePt t="106748" x="2590800" y="5067300"/>
          <p14:tracePt t="106764" x="2540000" y="5099050"/>
          <p14:tracePt t="106781" x="2508250" y="5118100"/>
          <p14:tracePt t="106797" x="2495550" y="5130800"/>
          <p14:tracePt t="106814" x="2489200" y="5130800"/>
          <p14:tracePt t="106847" x="2508250" y="5118100"/>
          <p14:tracePt t="106864" x="2571750" y="5041900"/>
          <p14:tracePt t="106881" x="2667000" y="4953000"/>
          <p14:tracePt t="106882" x="2724150" y="4914900"/>
          <p14:tracePt t="106897" x="2794000" y="4870450"/>
          <p14:tracePt t="106914" x="3079750" y="4781550"/>
          <p14:tracePt t="106931" x="3327400" y="4756150"/>
          <p14:tracePt t="106947" x="3606800" y="4756150"/>
          <p14:tracePt t="106964" x="3860800" y="4737100"/>
          <p14:tracePt t="106981" x="4127500" y="4737100"/>
          <p14:tracePt t="106997" x="4413250" y="4737100"/>
          <p14:tracePt t="107014" x="4686300" y="4737100"/>
          <p14:tracePt t="107031" x="4959350" y="4737100"/>
          <p14:tracePt t="107048" x="5226050" y="4737100"/>
          <p14:tracePt t="107064" x="5480050" y="4762500"/>
          <p14:tracePt t="107081" x="5683250" y="4819650"/>
          <p14:tracePt t="107098" x="5880100" y="4895850"/>
          <p14:tracePt t="107114" x="5911850" y="4921250"/>
          <p14:tracePt t="107132" x="5969000" y="5016500"/>
          <p14:tracePt t="107147" x="5981700" y="5067300"/>
          <p14:tracePt t="107164" x="5994400" y="5092700"/>
          <p14:tracePt t="107251" x="5988050" y="5092700"/>
          <p14:tracePt t="107275" x="5981700" y="5086350"/>
          <p14:tracePt t="107290" x="5975350" y="5080000"/>
          <p14:tracePt t="107299" x="5969000" y="5080000"/>
          <p14:tracePt t="107307" x="5956300" y="5073650"/>
          <p14:tracePt t="107322" x="5949950" y="5067300"/>
          <p14:tracePt t="107331" x="5943600" y="5067300"/>
          <p14:tracePt t="107347" x="5911850" y="5054600"/>
          <p14:tracePt t="107364" x="5829300" y="5054600"/>
          <p14:tracePt t="107381" x="5683250" y="5054600"/>
          <p14:tracePt t="107397" x="5480050" y="5060950"/>
          <p14:tracePt t="107414" x="5251450" y="5067300"/>
          <p14:tracePt t="107431" x="4991100" y="5067300"/>
          <p14:tracePt t="107447" x="4781550" y="5067300"/>
          <p14:tracePt t="107464" x="4572000" y="5067300"/>
          <p14:tracePt t="107481" x="4387850" y="5067300"/>
          <p14:tracePt t="107498" x="4076700" y="5073650"/>
          <p14:tracePt t="107514" x="3873500" y="5073650"/>
          <p14:tracePt t="107531" x="3708400" y="5073650"/>
          <p14:tracePt t="107548" x="3600450" y="5086350"/>
          <p14:tracePt t="107564" x="3517900" y="5080000"/>
          <p14:tracePt t="107581" x="3441700" y="5073650"/>
          <p14:tracePt t="107598" x="3384550" y="5073650"/>
          <p14:tracePt t="107614" x="3340100" y="5073650"/>
          <p14:tracePt t="107631" x="3295650" y="5073650"/>
          <p14:tracePt t="107647" x="3276600" y="5073650"/>
          <p14:tracePt t="107666" x="3270250" y="5080000"/>
          <p14:tracePt t="107706" x="3263900" y="5080000"/>
          <p14:tracePt t="107850" x="3263900" y="5086350"/>
          <p14:tracePt t="107874" x="3257550" y="5092700"/>
          <p14:tracePt t="107882" x="3251200" y="5099050"/>
          <p14:tracePt t="107897" x="3238500" y="5099050"/>
          <p14:tracePt t="107914" x="3206750" y="5105400"/>
          <p14:tracePt t="107931" x="3187700" y="5105400"/>
          <p14:tracePt t="107947" x="3162300" y="5105400"/>
          <p14:tracePt t="107964" x="3143250" y="5105400"/>
          <p14:tracePt t="107981" x="3124200" y="5105400"/>
          <p14:tracePt t="107997" x="3098800" y="5105400"/>
          <p14:tracePt t="108014" x="3086100" y="5105400"/>
          <p14:tracePt t="108031" x="3067050" y="5105400"/>
          <p14:tracePt t="108047" x="3035300" y="5105400"/>
          <p14:tracePt t="108064" x="3016250" y="5099050"/>
          <p14:tracePt t="108081" x="2997200" y="5073650"/>
          <p14:tracePt t="108098" x="2984500" y="5029200"/>
          <p14:tracePt t="108114" x="2984500" y="4991100"/>
          <p14:tracePt t="108131" x="2984500" y="4953000"/>
          <p14:tracePt t="108148" x="2984500" y="4927600"/>
          <p14:tracePt t="108164" x="3016250" y="4895850"/>
          <p14:tracePt t="108181" x="3073400" y="4864100"/>
          <p14:tracePt t="108197" x="3136900" y="4832350"/>
          <p14:tracePt t="108214" x="3225800" y="4813300"/>
          <p14:tracePt t="108231" x="3333750" y="4794250"/>
          <p14:tracePt t="108247" x="3454400" y="4781550"/>
          <p14:tracePt t="108264" x="3613150" y="4768850"/>
          <p14:tracePt t="108281" x="3771900" y="4768850"/>
          <p14:tracePt t="108298" x="3987800" y="4768850"/>
          <p14:tracePt t="108314" x="4133850" y="4775200"/>
          <p14:tracePt t="108331" x="4273550" y="4794250"/>
          <p14:tracePt t="108347" x="4400550" y="4832350"/>
          <p14:tracePt t="108364" x="4502150" y="4864100"/>
          <p14:tracePt t="108381" x="4591050" y="4876800"/>
          <p14:tracePt t="108398" x="4692650" y="4914900"/>
          <p14:tracePt t="108414" x="4775200" y="4946650"/>
          <p14:tracePt t="108431" x="4870450" y="4978400"/>
          <p14:tracePt t="108447" x="4908550" y="5022850"/>
          <p14:tracePt t="108464" x="4959350" y="5060950"/>
          <p14:tracePt t="108481" x="5003800" y="5111750"/>
          <p14:tracePt t="108482" x="5016500" y="5137150"/>
          <p14:tracePt t="108498" x="5029200" y="5156200"/>
          <p14:tracePt t="108514" x="5035550" y="5207000"/>
          <p14:tracePt t="108531" x="5035550" y="5219700"/>
          <p14:tracePt t="108626" x="5029200" y="5219700"/>
          <p14:tracePt t="108634" x="5003800" y="5219700"/>
          <p14:tracePt t="108643" x="4965700" y="5219700"/>
          <p14:tracePt t="108650" x="4914900" y="5238750"/>
          <p14:tracePt t="108664" x="4851400" y="5251450"/>
          <p14:tracePt t="108681" x="4705350" y="5289550"/>
          <p14:tracePt t="108698" x="4552950" y="5340350"/>
          <p14:tracePt t="108700" x="4476750" y="5365750"/>
          <p14:tracePt t="108714" x="4311650" y="5422900"/>
          <p14:tracePt t="108731" x="4146550" y="5480050"/>
          <p14:tracePt t="108748" x="3994150" y="5537200"/>
          <p14:tracePt t="108764" x="3841750" y="5581650"/>
          <p14:tracePt t="108781" x="3721100" y="5626100"/>
          <p14:tracePt t="108797" x="3638550" y="5651500"/>
          <p14:tracePt t="108814" x="3594100" y="5683250"/>
          <p14:tracePt t="108831" x="3562350" y="5708650"/>
          <p14:tracePt t="108847" x="3536950" y="5753100"/>
          <p14:tracePt t="108864" x="3524250" y="5784850"/>
          <p14:tracePt t="108881" x="3511550" y="5803900"/>
          <p14:tracePt t="108898" x="3498850" y="5810250"/>
          <p14:tracePt t="108931" x="3498850" y="5803900"/>
          <p14:tracePt t="108939" x="3492500" y="5797550"/>
          <p14:tracePt t="108947" x="3486150" y="5791200"/>
          <p14:tracePt t="108964" x="3473450" y="5772150"/>
          <p14:tracePt t="108981" x="3467100" y="5753100"/>
          <p14:tracePt t="108997" x="3460750" y="5715000"/>
          <p14:tracePt t="109014" x="3435350" y="5683250"/>
          <p14:tracePt t="109031" x="3435350" y="5645150"/>
          <p14:tracePt t="109048" x="3435350" y="5607050"/>
          <p14:tracePt t="109064" x="3460750" y="5568950"/>
          <p14:tracePt t="109081" x="3511550" y="5530850"/>
          <p14:tracePt t="109100" x="3632200" y="5461000"/>
          <p14:tracePt t="109114" x="3771900" y="5416550"/>
          <p14:tracePt t="109131" x="3943350" y="5359400"/>
          <p14:tracePt t="109147" x="4159250" y="5334000"/>
          <p14:tracePt t="109164" x="4394200" y="5327650"/>
          <p14:tracePt t="109181" x="4616450" y="5327650"/>
          <p14:tracePt t="109197" x="4819650" y="5327650"/>
          <p14:tracePt t="109216" x="5029200" y="5365750"/>
          <p14:tracePt t="109231" x="5200650" y="5403850"/>
          <p14:tracePt t="109248" x="5346700" y="5448300"/>
          <p14:tracePt t="109264" x="5461000" y="5486400"/>
          <p14:tracePt t="109281" x="5537200" y="5518150"/>
          <p14:tracePt t="109283" x="5562600" y="5530850"/>
          <p14:tracePt t="109297" x="5575300" y="5537200"/>
          <p14:tracePt t="109650" x="5581650" y="5530850"/>
          <p14:tracePt t="109659" x="5594350" y="5505450"/>
          <p14:tracePt t="109666" x="5607050" y="5467350"/>
          <p14:tracePt t="109681" x="5632450" y="5435600"/>
          <p14:tracePt t="109698" x="5670550" y="5359400"/>
          <p14:tracePt t="109699" x="5695950" y="5334000"/>
          <p14:tracePt t="109714" x="5715000" y="5302250"/>
          <p14:tracePt t="109731" x="5734050" y="5276850"/>
          <p14:tracePt t="109747" x="5734050" y="5257800"/>
          <p14:tracePt t="109764" x="5740400" y="5232400"/>
          <p14:tracePt t="109781" x="5740400" y="5200650"/>
          <p14:tracePt t="109797" x="5759450" y="5156200"/>
          <p14:tracePt t="109814" x="5765800" y="5137150"/>
          <p14:tracePt t="109831" x="5759450" y="5130800"/>
          <p14:tracePt t="109848" x="5734050" y="5124450"/>
          <p14:tracePt t="109864" x="5676900" y="5124450"/>
          <p14:tracePt t="109881" x="5575300" y="5124450"/>
          <p14:tracePt t="109897" x="5435600" y="5124450"/>
          <p14:tracePt t="109899" x="5365750" y="5124450"/>
          <p14:tracePt t="109914" x="5194300" y="5124450"/>
          <p14:tracePt t="109931" x="5022850" y="5137150"/>
          <p14:tracePt t="109947" x="4864100" y="5156200"/>
          <p14:tracePt t="109964" x="4724400" y="5168900"/>
          <p14:tracePt t="109981" x="4597400" y="5175250"/>
          <p14:tracePt t="109997" x="4495800" y="5175250"/>
          <p14:tracePt t="110014" x="4406900" y="5175250"/>
          <p14:tracePt t="110031" x="4330700" y="5149850"/>
          <p14:tracePt t="110047" x="4267200" y="5124450"/>
          <p14:tracePt t="110064" x="4229100" y="5111750"/>
          <p14:tracePt t="110081" x="4203700" y="5092700"/>
          <p14:tracePt t="110084" x="4203700" y="5086350"/>
          <p14:tracePt t="110100" x="4203700" y="5067300"/>
          <p14:tracePt t="110114" x="4203700" y="5048250"/>
          <p14:tracePt t="110131" x="4203700" y="5041900"/>
          <p14:tracePt t="110147" x="4210050" y="5041900"/>
          <p14:tracePt t="110181" x="4216400" y="5041900"/>
          <p14:tracePt t="110197" x="4229100" y="5029200"/>
          <p14:tracePt t="110214" x="4254500" y="5022850"/>
          <p14:tracePt t="110231" x="4260850" y="5003800"/>
          <p14:tracePt t="110248" x="4267200" y="4984750"/>
          <p14:tracePt t="110264" x="4267200" y="4978400"/>
          <p14:tracePt t="110281" x="4260850" y="4978400"/>
          <p14:tracePt t="110298" x="4216400" y="4978400"/>
          <p14:tracePt t="110314" x="4197350" y="4978400"/>
          <p14:tracePt t="110331" x="4178300" y="4978400"/>
          <p14:tracePt t="110347" x="4152900" y="4978400"/>
          <p14:tracePt t="110364" x="4121150" y="4978400"/>
          <p14:tracePt t="110381" x="4102100" y="4972050"/>
          <p14:tracePt t="110397" x="4083050" y="4940300"/>
          <p14:tracePt t="110414" x="4083050" y="4908550"/>
          <p14:tracePt t="110431" x="4083050" y="4876800"/>
          <p14:tracePt t="110447" x="4089400" y="4838700"/>
          <p14:tracePt t="110464" x="4127500" y="4800600"/>
          <p14:tracePt t="110481" x="4191000" y="4768850"/>
          <p14:tracePt t="110498" x="4286250" y="4743450"/>
          <p14:tracePt t="110500" x="4343400" y="4730750"/>
          <p14:tracePt t="110514" x="4457700" y="4718050"/>
          <p14:tracePt t="110531" x="4578350" y="4718050"/>
          <p14:tracePt t="110547" x="4692650" y="4718050"/>
          <p14:tracePt t="110565" x="4781550" y="4718050"/>
          <p14:tracePt t="110581" x="4851400" y="4718050"/>
          <p14:tracePt t="110598" x="4921250" y="4743450"/>
          <p14:tracePt t="110614" x="4978400" y="4781550"/>
          <p14:tracePt t="110631" x="5016500" y="4813300"/>
          <p14:tracePt t="110647" x="5022850" y="4851400"/>
          <p14:tracePt t="110665" x="5022850" y="4908550"/>
          <p14:tracePt t="110681" x="5010150" y="4965700"/>
          <p14:tracePt t="110683" x="4991100" y="4991100"/>
          <p14:tracePt t="110698" x="4972050" y="5022850"/>
          <p14:tracePt t="110714" x="4883150" y="5099050"/>
          <p14:tracePt t="110731" x="4800600" y="5124450"/>
          <p14:tracePt t="110747" x="4724400" y="5130800"/>
          <p14:tracePt t="110764" x="4654550" y="5130800"/>
          <p14:tracePt t="110781" x="4610100" y="5130800"/>
          <p14:tracePt t="110798" x="4578350" y="5130800"/>
          <p14:tracePt t="110814" x="4552950" y="5124450"/>
          <p14:tracePt t="110831" x="4527550" y="5111750"/>
          <p14:tracePt t="110847" x="4508500" y="5099050"/>
          <p14:tracePt t="110864" x="4495800" y="5092700"/>
          <p14:tracePt t="110881" x="4495800" y="5086350"/>
          <p14:tracePt t="110898" x="4483100" y="5092700"/>
          <p14:tracePt t="110914" x="4419600" y="5099050"/>
          <p14:tracePt t="110931" x="4349750" y="5111750"/>
          <p14:tracePt t="110948" x="4260850" y="5130800"/>
          <p14:tracePt t="110964" x="4152900" y="5162550"/>
          <p14:tracePt t="110981" x="4019550" y="5207000"/>
          <p14:tracePt t="110997" x="3898900" y="5238750"/>
          <p14:tracePt t="111014" x="3822700" y="5270500"/>
          <p14:tracePt t="111031" x="3797300" y="5276850"/>
          <p14:tracePt t="111048" x="3790950" y="5276850"/>
          <p14:tracePt t="111083" x="3790950" y="5283200"/>
          <p14:tracePt t="111100" x="3765550" y="5295900"/>
          <p14:tracePt t="111114" x="3733800" y="5308600"/>
          <p14:tracePt t="111131" x="3689350" y="5321300"/>
          <p14:tracePt t="111148" x="3632200" y="5327650"/>
          <p14:tracePt t="111165" x="3568700" y="5327650"/>
          <p14:tracePt t="111181" x="3498850" y="5327650"/>
          <p14:tracePt t="111197" x="3429000" y="5327650"/>
          <p14:tracePt t="111214" x="3371850" y="5327650"/>
          <p14:tracePt t="111231" x="3340100" y="5327650"/>
          <p14:tracePt t="111248" x="3321050" y="5327650"/>
          <p14:tracePt t="111264" x="3314700" y="5327650"/>
          <p14:tracePt t="111281" x="3314700" y="5321300"/>
          <p14:tracePt t="111298" x="3321050" y="5302250"/>
          <p14:tracePt t="111300" x="3321050" y="5295900"/>
          <p14:tracePt t="111314" x="3321050" y="5283200"/>
          <p14:tracePt t="111331" x="3302000" y="5270500"/>
          <p14:tracePt t="111348" x="3257550" y="5257800"/>
          <p14:tracePt t="111364" x="3213100" y="5251450"/>
          <p14:tracePt t="111381" x="3162300" y="5251450"/>
          <p14:tracePt t="111397" x="3117850" y="5251450"/>
          <p14:tracePt t="111414" x="3079750" y="5232400"/>
          <p14:tracePt t="111431" x="3067050" y="5226050"/>
          <p14:tracePt t="111447" x="3067050" y="5213350"/>
          <p14:tracePt t="111464" x="3092450" y="5175250"/>
          <p14:tracePt t="111481" x="3117850" y="5137150"/>
          <p14:tracePt t="111498" x="3155950" y="5105400"/>
          <p14:tracePt t="111500" x="3181350" y="5092700"/>
          <p14:tracePt t="111514" x="3232150" y="5073650"/>
          <p14:tracePt t="111531" x="3289300" y="5067300"/>
          <p14:tracePt t="111547" x="3359150" y="5067300"/>
          <p14:tracePt t="111564" x="3435350" y="5080000"/>
          <p14:tracePt t="111581" x="3498850" y="5111750"/>
          <p14:tracePt t="111597" x="3549650" y="5143500"/>
          <p14:tracePt t="111616" x="3594100" y="5181600"/>
          <p14:tracePt t="111631" x="3606800" y="5207000"/>
          <p14:tracePt t="111647" x="3594100" y="5226050"/>
          <p14:tracePt t="111664" x="3549650" y="5251450"/>
          <p14:tracePt t="111681" x="3498850" y="5264150"/>
          <p14:tracePt t="111698" x="3460750" y="5283200"/>
          <p14:tracePt t="111700" x="3441700" y="5283200"/>
          <p14:tracePt t="111714" x="3397250" y="5289550"/>
          <p14:tracePt t="111731" x="3359150" y="5308600"/>
          <p14:tracePt t="111747" x="3327400" y="5359400"/>
          <p14:tracePt t="111764" x="3302000" y="5422900"/>
          <p14:tracePt t="111781" x="3276600" y="5499100"/>
          <p14:tracePt t="111798" x="3295650" y="5575300"/>
          <p14:tracePt t="111814" x="3314700" y="5632450"/>
          <p14:tracePt t="111831" x="3333750" y="5676900"/>
          <p14:tracePt t="111847" x="3333750" y="5695950"/>
          <p14:tracePt t="111881" x="3270250" y="5695950"/>
          <p14:tracePt t="111897" x="3194050" y="5683250"/>
          <p14:tracePt t="111899" x="3162300" y="5670550"/>
          <p14:tracePt t="111914" x="3092450" y="5651500"/>
          <p14:tracePt t="111931" x="3028950" y="5632450"/>
          <p14:tracePt t="111947" x="3009900" y="5600700"/>
          <p14:tracePt t="111964" x="2984500" y="5575300"/>
          <p14:tracePt t="111981" x="2984500" y="5511800"/>
          <p14:tracePt t="111997" x="3003550" y="5435600"/>
          <p14:tracePt t="112014" x="3073400" y="5384800"/>
          <p14:tracePt t="112031" x="3181350" y="5346700"/>
          <p14:tracePt t="112048" x="3282950" y="5334000"/>
          <p14:tracePt t="112064" x="3390900" y="5334000"/>
          <p14:tracePt t="112081" x="3448050" y="5372100"/>
          <p14:tracePt t="112098" x="3467100" y="5410200"/>
          <p14:tracePt t="112114" x="3467100" y="5473700"/>
          <p14:tracePt t="112131" x="3460750" y="5492750"/>
          <p14:tracePt t="112147" x="3454400" y="5499100"/>
          <p14:tracePt t="112164" x="3454400" y="5486400"/>
          <p14:tracePt t="112181" x="3486150" y="5422900"/>
          <p14:tracePt t="112197" x="3543300" y="5340350"/>
          <p14:tracePt t="112214" x="3581400" y="5245100"/>
          <p14:tracePt t="112231" x="3606800" y="5168900"/>
          <p14:tracePt t="112247" x="3625850" y="5099050"/>
          <p14:tracePt t="112264" x="3638550" y="5029200"/>
          <p14:tracePt t="112281" x="3638550" y="4984750"/>
          <p14:tracePt t="112283" x="3632200" y="4965700"/>
          <p14:tracePt t="112297" x="3619500" y="4959350"/>
          <p14:tracePt t="112314" x="3556000" y="4959350"/>
          <p14:tracePt t="112331" x="3473450" y="4959350"/>
          <p14:tracePt t="112348" x="3397250" y="4959350"/>
          <p14:tracePt t="112364" x="3321050" y="4959350"/>
          <p14:tracePt t="112381" x="3282950" y="4953000"/>
          <p14:tracePt t="112398" x="3276600" y="4946650"/>
          <p14:tracePt t="112414" x="3276600" y="4921250"/>
          <p14:tracePt t="112431" x="3295650" y="4889500"/>
          <p14:tracePt t="112448" x="3384550" y="4864100"/>
          <p14:tracePt t="112464" x="3505200" y="4838700"/>
          <p14:tracePt t="112481" x="3638550" y="4826000"/>
          <p14:tracePt t="112498" x="3816350" y="4819650"/>
          <p14:tracePt t="112514" x="3879850" y="4826000"/>
          <p14:tracePt t="112531" x="3911600" y="4857750"/>
          <p14:tracePt t="112548" x="3930650" y="4908550"/>
          <p14:tracePt t="112564" x="3930650" y="4991100"/>
          <p14:tracePt t="112581" x="3879850" y="5111750"/>
          <p14:tracePt t="112598" x="3797300" y="5251450"/>
          <p14:tracePt t="112614" x="3702050" y="5384800"/>
          <p14:tracePt t="112631" x="3613150" y="5505450"/>
          <p14:tracePt t="112647" x="3505200" y="5568950"/>
          <p14:tracePt t="112664" x="3422650" y="5619750"/>
          <p14:tracePt t="112681" x="3352800" y="5645150"/>
          <p14:tracePt t="112697" x="3276600" y="5651500"/>
          <p14:tracePt t="112699" x="3238500" y="5651500"/>
          <p14:tracePt t="112714" x="3200400" y="5651500"/>
          <p14:tracePt t="112731" x="3194050" y="5651500"/>
          <p14:tracePt t="112747" x="3187700" y="5651500"/>
          <p14:tracePt t="112765" x="3194050" y="5651500"/>
          <p14:tracePt t="112781" x="3200400" y="5651500"/>
          <p14:tracePt t="112815" x="3206750" y="5651500"/>
          <p14:tracePt t="112834" x="3206750" y="5670550"/>
          <p14:tracePt t="112847" x="3187700" y="5683250"/>
          <p14:tracePt t="112864" x="3149600" y="5715000"/>
          <p14:tracePt t="112882" x="3098800" y="5734050"/>
          <p14:tracePt t="112897" x="3086100" y="5740400"/>
          <p14:tracePt t="112914" x="3054350" y="5746750"/>
          <p14:tracePt t="112931" x="3035300" y="5753100"/>
          <p14:tracePt t="112947" x="3022600" y="5759450"/>
          <p14:tracePt t="112964" x="3003550" y="5765800"/>
          <p14:tracePt t="112981" x="2990850" y="5765800"/>
          <p14:tracePt t="113226" x="2984500" y="5765800"/>
          <p14:tracePt t="113243" x="2978150" y="5765800"/>
          <p14:tracePt t="113250" x="2965450" y="5765800"/>
          <p14:tracePt t="113258" x="2959100" y="5772150"/>
          <p14:tracePt t="113266" x="2952750" y="5772150"/>
          <p14:tracePt t="113281" x="2946400" y="5772150"/>
          <p14:tracePt t="113298" x="2940050" y="5772150"/>
          <p14:tracePt t="113331" x="2927350" y="5772150"/>
          <p14:tracePt t="113347" x="2921000" y="5772150"/>
          <p14:tracePt t="113364" x="2908300" y="5772150"/>
          <p14:tracePt t="113381" x="2895600" y="5765800"/>
          <p14:tracePt t="113397" x="2876550" y="5759450"/>
          <p14:tracePt t="113414" x="2857500" y="5753100"/>
          <p14:tracePt t="113431" x="2838450" y="5746750"/>
          <p14:tracePt t="113447" x="2819400" y="5734050"/>
          <p14:tracePt t="113464" x="2813050" y="5734050"/>
          <p14:tracePt t="113481" x="2800350" y="5727700"/>
          <p14:tracePt t="113514" x="2794000" y="5721350"/>
          <p14:tracePt t="113578" x="2781300" y="5715000"/>
          <p14:tracePt t="113587" x="2768600" y="5715000"/>
          <p14:tracePt t="113596" x="2762250" y="5708650"/>
          <p14:tracePt t="113614" x="2749550" y="5702300"/>
          <p14:tracePt t="113707" x="2749550" y="5695950"/>
          <p14:tracePt t="113715" x="2749550" y="5683250"/>
          <p14:tracePt t="113731" x="2749550" y="5657850"/>
          <p14:tracePt t="113747" x="2743200" y="5638800"/>
          <p14:tracePt t="113764" x="2743200" y="5619750"/>
          <p14:tracePt t="113781" x="2743200" y="5613400"/>
          <p14:tracePt t="115043" x="2781300" y="5588000"/>
          <p14:tracePt t="115050" x="2832100" y="5537200"/>
          <p14:tracePt t="115059" x="2889250" y="5454650"/>
          <p14:tracePt t="115066" x="2959100" y="5365750"/>
          <p14:tracePt t="115081" x="3035300" y="5264150"/>
          <p14:tracePt t="115097" x="3168650" y="5073650"/>
          <p14:tracePt t="115099" x="3238500" y="5022850"/>
          <p14:tracePt t="115114" x="3346450" y="4959350"/>
          <p14:tracePt t="115131" x="3441700" y="4927600"/>
          <p14:tracePt t="115147" x="3549650" y="4895850"/>
          <p14:tracePt t="115164" x="3651250" y="4864100"/>
          <p14:tracePt t="115181" x="3759200" y="4864100"/>
          <p14:tracePt t="115197" x="3860800" y="4864100"/>
          <p14:tracePt t="115214" x="3956050" y="4857750"/>
          <p14:tracePt t="115231" x="4057650" y="4870450"/>
          <p14:tracePt t="115248" x="4260850" y="4902200"/>
          <p14:tracePt t="115264" x="4476750" y="4902200"/>
          <p14:tracePt t="115281" x="4749800" y="4902200"/>
          <p14:tracePt t="115283" x="4883150" y="4902200"/>
          <p14:tracePt t="115298" x="5016500" y="4902200"/>
          <p14:tracePt t="115314" x="5264150" y="4902200"/>
          <p14:tracePt t="115331" x="5314950" y="4914900"/>
          <p14:tracePt t="115347" x="5327650" y="4927600"/>
          <p14:tracePt t="115364" x="5327650" y="4965700"/>
          <p14:tracePt t="115381" x="5289550" y="5029200"/>
          <p14:tracePt t="115398" x="5168900" y="5073650"/>
          <p14:tracePt t="115414" x="4984750" y="5105400"/>
          <p14:tracePt t="115431" x="4743450" y="5111750"/>
          <p14:tracePt t="115447" x="4457700" y="5118100"/>
          <p14:tracePt t="115464" x="4121150" y="5118100"/>
          <p14:tracePt t="115481" x="3803650" y="5143500"/>
          <p14:tracePt t="115483" x="3644900" y="5149850"/>
          <p14:tracePt t="115498" x="3498850" y="5156200"/>
          <p14:tracePt t="115515" x="3155950" y="5156200"/>
          <p14:tracePt t="115531" x="2997200" y="5168900"/>
          <p14:tracePt t="115548" x="2851150" y="5207000"/>
          <p14:tracePt t="115564" x="2736850" y="5264150"/>
          <p14:tracePt t="115581" x="2660650" y="5346700"/>
          <p14:tracePt t="115597" x="2597150" y="5397500"/>
          <p14:tracePt t="115614" x="2565400" y="5416550"/>
          <p14:tracePt t="115647" x="2565400" y="5403850"/>
          <p14:tracePt t="115667" x="2647950" y="5295900"/>
          <p14:tracePt t="115681" x="2705100" y="5251450"/>
          <p14:tracePt t="115698" x="2838450" y="5149850"/>
          <p14:tracePt t="115700" x="2927350" y="5105400"/>
          <p14:tracePt t="115714" x="3136900" y="5041900"/>
          <p14:tracePt t="115731" x="3397250" y="5022850"/>
          <p14:tracePt t="115747" x="3676650" y="5016500"/>
          <p14:tracePt t="115764" x="3937000" y="5022850"/>
          <p14:tracePt t="115781" x="4102100" y="5073650"/>
          <p14:tracePt t="115797" x="4178300" y="5130800"/>
          <p14:tracePt t="115814" x="4229100" y="5200650"/>
          <p14:tracePt t="115831" x="4248150" y="5276850"/>
          <p14:tracePt t="115847" x="4229100" y="5327650"/>
          <p14:tracePt t="115864" x="4171950" y="5353050"/>
          <p14:tracePt t="115881" x="4089400" y="5365750"/>
          <p14:tracePt t="115884" x="4051300" y="5365750"/>
          <p14:tracePt t="115897" x="4013200" y="5365750"/>
          <p14:tracePt t="115914" x="3898900" y="5295900"/>
          <p14:tracePt t="115931" x="3816350" y="5187950"/>
          <p14:tracePt t="115948" x="3740150" y="5016500"/>
          <p14:tracePt t="115964" x="3670300" y="4806950"/>
          <p14:tracePt t="115981" x="3606800" y="4540250"/>
          <p14:tracePt t="115997" x="3524250" y="4273550"/>
          <p14:tracePt t="116014" x="3460750" y="4057650"/>
          <p14:tracePt t="116031" x="3397250" y="3898900"/>
          <p14:tracePt t="116047" x="3321050" y="3778250"/>
          <p14:tracePt t="116064" x="3244850" y="3670300"/>
          <p14:tracePt t="116081" x="3194050" y="3606800"/>
          <p14:tracePt t="116083" x="3175000" y="3587750"/>
          <p14:tracePt t="116102" x="3143250" y="3556000"/>
          <p14:tracePt t="116115" x="3136900" y="3549650"/>
          <p14:tracePt t="116131" x="3124200" y="3543300"/>
          <p14:tracePt t="116148" x="3117850" y="3543300"/>
          <p14:tracePt t="116164" x="3105150" y="3556000"/>
          <p14:tracePt t="116181" x="3105150" y="3568700"/>
          <p14:tracePt t="116339" x="3098800" y="3568700"/>
          <p14:tracePt t="116347" x="3086100" y="3568700"/>
          <p14:tracePt t="116354" x="3067050" y="3562350"/>
          <p14:tracePt t="116364" x="3048000" y="3536950"/>
          <p14:tracePt t="116381" x="2997200" y="3473450"/>
          <p14:tracePt t="116398" x="2952750" y="3429000"/>
          <p14:tracePt t="116414" x="2914650" y="3409950"/>
          <p14:tracePt t="116431" x="2895600" y="3390900"/>
          <p14:tracePt t="116448" x="2876550" y="3378200"/>
          <p14:tracePt t="116464" x="2870200" y="3365500"/>
          <p14:tracePt t="116635" x="2870200" y="3359150"/>
          <p14:tracePt t="116658" x="2870200" y="3346450"/>
          <p14:tracePt t="116674" x="2870200" y="3340100"/>
          <p14:tracePt t="116682" x="2870200" y="3333750"/>
          <p14:tracePt t="116697" x="2870200" y="3327400"/>
          <p14:tracePt t="116714" x="2857500" y="3295650"/>
          <p14:tracePt t="116747" x="2857500" y="3270250"/>
          <p14:tracePt t="116764" x="2870200" y="3225800"/>
          <p14:tracePt t="116781" x="2908300" y="3168650"/>
          <p14:tracePt t="116797" x="2940050" y="3111500"/>
          <p14:tracePt t="116814" x="2965450" y="3079750"/>
          <p14:tracePt t="116831" x="3016250" y="3048000"/>
          <p14:tracePt t="116847" x="3073400" y="3003550"/>
          <p14:tracePt t="116866" x="3168650" y="2914650"/>
          <p14:tracePt t="116881" x="3187700" y="2901950"/>
          <p14:tracePt t="116898" x="3219450" y="2863850"/>
          <p14:tracePt t="116900" x="3232150" y="2851150"/>
          <p14:tracePt t="116914" x="3270250" y="2844800"/>
          <p14:tracePt t="116931" x="3314700" y="2825750"/>
          <p14:tracePt t="116948" x="3384550" y="2800350"/>
          <p14:tracePt t="116964" x="3473450" y="2781300"/>
          <p14:tracePt t="116981" x="3562350" y="2755900"/>
          <p14:tracePt t="116998" x="3632200" y="2730500"/>
          <p14:tracePt t="117015" x="3689350" y="2711450"/>
          <p14:tracePt t="117031" x="3752850" y="2686050"/>
          <p14:tracePt t="117047" x="3835400" y="2647950"/>
          <p14:tracePt t="117064" x="3924300" y="2597150"/>
          <p14:tracePt t="117081" x="3994150" y="2546350"/>
          <p14:tracePt t="117083" x="4025900" y="2527300"/>
          <p14:tracePt t="117100" x="4095750" y="2501900"/>
          <p14:tracePt t="117114" x="4152900" y="2489200"/>
          <p14:tracePt t="117131" x="4197350" y="2476500"/>
          <p14:tracePt t="117148" x="4235450" y="2463800"/>
          <p14:tracePt t="117164" x="4286250" y="2444750"/>
          <p14:tracePt t="117181" x="4311650" y="2419350"/>
          <p14:tracePt t="117197" x="4330700" y="2413000"/>
          <p14:tracePt t="117214" x="4330700" y="2406650"/>
          <p14:tracePt t="117231" x="4318000" y="2400300"/>
          <p14:tracePt t="117248" x="4305300" y="2387600"/>
          <p14:tracePt t="117266" x="4298950" y="2374900"/>
          <p14:tracePt t="117281" x="4298950" y="2368550"/>
          <p14:tracePt t="117297" x="4298950" y="2362200"/>
          <p14:tracePt t="117314" x="4298950" y="2355850"/>
          <p14:tracePt t="117363" x="4292600" y="2355850"/>
          <p14:tracePt t="117370" x="4286250" y="2362200"/>
          <p14:tracePt t="117381" x="4286250" y="2368550"/>
          <p14:tracePt t="117398" x="4279900" y="2387600"/>
          <p14:tracePt t="117414" x="4273550" y="2425700"/>
          <p14:tracePt t="117431" x="4248150" y="2476500"/>
          <p14:tracePt t="117448" x="4203700" y="2565400"/>
          <p14:tracePt t="117464" x="4140200" y="2667000"/>
          <p14:tracePt t="117481" x="4025900" y="2781300"/>
          <p14:tracePt t="117483" x="3962400" y="2851150"/>
          <p14:tracePt t="117497" x="3892550" y="2921000"/>
          <p14:tracePt t="117514" x="3714750" y="3086100"/>
          <p14:tracePt t="117531" x="3632200" y="3124200"/>
          <p14:tracePt t="117547" x="3581400" y="3143250"/>
          <p14:tracePt t="117564" x="3530600" y="3149600"/>
          <p14:tracePt t="117581" x="3486150" y="3168650"/>
          <p14:tracePt t="117598" x="3435350" y="3181350"/>
          <p14:tracePt t="117614" x="3409950" y="3187700"/>
          <p14:tracePt t="117631" x="3403600" y="3187700"/>
          <p14:tracePt t="117664" x="3403600" y="3149600"/>
          <p14:tracePt t="117681" x="3403600" y="3105150"/>
          <p14:tracePt t="117698" x="3403600" y="3054350"/>
          <p14:tracePt t="117700" x="3403600" y="3022600"/>
          <p14:tracePt t="117714" x="3403600" y="2952750"/>
          <p14:tracePt t="117731" x="3403600" y="2863850"/>
          <p14:tracePt t="117747" x="3403600" y="2774950"/>
          <p14:tracePt t="117764" x="3403600" y="2673350"/>
          <p14:tracePt t="117781" x="3397250" y="2578100"/>
          <p14:tracePt t="117797" x="3371850" y="2495550"/>
          <p14:tracePt t="117814" x="3352800" y="2432050"/>
          <p14:tracePt t="117831" x="3352800" y="2368550"/>
          <p14:tracePt t="117848" x="3352800" y="2311400"/>
          <p14:tracePt t="117864" x="3352800" y="2266950"/>
          <p14:tracePt t="117881" x="3352800" y="2235200"/>
          <p14:tracePt t="117883" x="3352800" y="2228850"/>
          <p14:tracePt t="117897" x="3352800" y="2222500"/>
          <p14:tracePt t="117931" x="3352800" y="2216150"/>
          <p14:tracePt t="117948" x="3352800" y="2209800"/>
          <p14:tracePt t="117964" x="3359150" y="2197100"/>
          <p14:tracePt t="117981" x="3365500" y="2171700"/>
          <p14:tracePt t="117997" x="3371850" y="2152650"/>
          <p14:tracePt t="118014" x="3378200" y="2139950"/>
          <p14:tracePt t="118322" x="3384550" y="2139950"/>
          <p14:tracePt t="118331" x="3403600" y="2165350"/>
          <p14:tracePt t="118347" x="3460750" y="2266950"/>
          <p14:tracePt t="118364" x="3543300" y="2451100"/>
          <p14:tracePt t="118381" x="3663950" y="2641600"/>
          <p14:tracePt t="118397" x="3765550" y="2800350"/>
          <p14:tracePt t="118414" x="3854450" y="2921000"/>
          <p14:tracePt t="118431" x="3937000" y="3003550"/>
          <p14:tracePt t="118448" x="3981450" y="3048000"/>
          <p14:tracePt t="118464" x="3994150" y="3060700"/>
          <p14:tracePt t="118515" x="3994150" y="3054350"/>
          <p14:tracePt t="118523" x="3994150" y="3048000"/>
          <p14:tracePt t="118531" x="3994150" y="3041650"/>
          <p14:tracePt t="118548" x="3994150" y="3028950"/>
          <p14:tracePt t="118564" x="3994150" y="3016250"/>
          <p14:tracePt t="118581" x="3994150" y="3003550"/>
          <p14:tracePt t="118597" x="3994150" y="2997200"/>
          <p14:tracePt t="118650" x="3987800" y="2997200"/>
          <p14:tracePt t="118659" x="3981450" y="2997200"/>
          <p14:tracePt t="118676" x="3975100" y="2997200"/>
          <p14:tracePt t="118682" x="3968750" y="2997200"/>
          <p14:tracePt t="118698" x="3962400" y="3009900"/>
          <p14:tracePt t="118714" x="3962400" y="3181350"/>
          <p14:tracePt t="118731" x="3994150" y="3352800"/>
          <p14:tracePt t="118747" x="4089400" y="3568700"/>
          <p14:tracePt t="118764" x="4203700" y="3816350"/>
          <p14:tracePt t="118781" x="4375150" y="4032250"/>
          <p14:tracePt t="118798" x="4527550" y="4184650"/>
          <p14:tracePt t="118814" x="4686300" y="4305300"/>
          <p14:tracePt t="118831" x="4800600" y="4387850"/>
          <p14:tracePt t="118847" x="4889500" y="4438650"/>
          <p14:tracePt t="118864" x="4953000" y="4464050"/>
          <p14:tracePt t="118881" x="5003800" y="4470400"/>
          <p14:tracePt t="118883" x="5029200" y="4470400"/>
          <p14:tracePt t="118898" x="5060950" y="4457700"/>
          <p14:tracePt t="118914" x="5187950" y="4381500"/>
          <p14:tracePt t="118931" x="5276850" y="4324350"/>
          <p14:tracePt t="118947" x="5372100" y="4273550"/>
          <p14:tracePt t="118964" x="5486400" y="4235450"/>
          <p14:tracePt t="118981" x="5626100" y="4191000"/>
          <p14:tracePt t="118997" x="5746750" y="4140200"/>
          <p14:tracePt t="119014" x="5854700" y="4083050"/>
          <p14:tracePt t="119031" x="5962650" y="4032250"/>
          <p14:tracePt t="119047" x="6026150" y="3987800"/>
          <p14:tracePt t="119064" x="6064250" y="3937000"/>
          <p14:tracePt t="119081" x="6083300" y="3879850"/>
          <p14:tracePt t="119098" x="6102350" y="3829050"/>
          <p14:tracePt t="119100" x="6108700" y="3816350"/>
          <p14:tracePt t="119115" x="6115050" y="3790950"/>
          <p14:tracePt t="119131" x="6121400" y="3778250"/>
          <p14:tracePt t="119148" x="6115050" y="3752850"/>
          <p14:tracePt t="119164" x="6108700" y="3740150"/>
          <p14:tracePt t="119242" x="6108700" y="3733800"/>
          <p14:tracePt t="119251" x="6108700" y="3727450"/>
          <p14:tracePt t="119259" x="6108700" y="3721100"/>
          <p14:tracePt t="119266" x="6108700" y="3714750"/>
          <p14:tracePt t="119281" x="6108700" y="3708400"/>
          <p14:tracePt t="119298" x="6108700" y="3695700"/>
          <p14:tracePt t="119300" x="6102350" y="3689350"/>
          <p14:tracePt t="119314" x="6089650" y="3689350"/>
          <p14:tracePt t="119331" x="6076950" y="3683000"/>
          <p14:tracePt t="119347" x="6070600" y="3683000"/>
          <p14:tracePt t="119386" x="6064250" y="3683000"/>
          <p14:tracePt t="119397" x="6064250" y="3676650"/>
          <p14:tracePt t="119414" x="6051550" y="3676650"/>
          <p14:tracePt t="119431" x="6032500" y="3676650"/>
          <p14:tracePt t="119448" x="6007100" y="3676650"/>
          <p14:tracePt t="119464" x="5981700" y="3695700"/>
          <p14:tracePt t="119481" x="5956300" y="3708400"/>
          <p14:tracePt t="119483" x="5943600" y="3721100"/>
          <p14:tracePt t="119498" x="5924550" y="3733800"/>
          <p14:tracePt t="119514" x="5848350" y="3822700"/>
          <p14:tracePt t="119531" x="5784850" y="3911600"/>
          <p14:tracePt t="119548" x="5715000" y="4013200"/>
          <p14:tracePt t="119564" x="5632450" y="4102100"/>
          <p14:tracePt t="119581" x="5543550" y="4165600"/>
          <p14:tracePt t="119598" x="5448300" y="4210050"/>
          <p14:tracePt t="119614" x="5372100" y="4248150"/>
          <p14:tracePt t="119631" x="5321300" y="4260850"/>
          <p14:tracePt t="119647" x="5302250" y="4267200"/>
          <p14:tracePt t="119716" x="5302250" y="4260850"/>
          <p14:tracePt t="119722" x="5289550" y="4241800"/>
          <p14:tracePt t="119731" x="5289550" y="4222750"/>
          <p14:tracePt t="119748" x="5289550" y="4165600"/>
          <p14:tracePt t="119764" x="5289550" y="4102100"/>
          <p14:tracePt t="119781" x="5289550" y="4032250"/>
          <p14:tracePt t="119798" x="5289550" y="3962400"/>
          <p14:tracePt t="119814" x="5295900" y="3886200"/>
          <p14:tracePt t="119831" x="5295900" y="3810000"/>
          <p14:tracePt t="119848" x="5295900" y="3752850"/>
          <p14:tracePt t="119864" x="5295900" y="3708400"/>
          <p14:tracePt t="119881" x="5295900" y="3676650"/>
          <p14:tracePt t="119898" x="5283200" y="3638550"/>
          <p14:tracePt t="119914" x="5283200" y="3625850"/>
          <p14:tracePt t="119931" x="5283200" y="3619500"/>
          <p14:tracePt t="119970" x="5283200" y="3613150"/>
          <p14:tracePt t="120011" x="5283200" y="3625850"/>
          <p14:tracePt t="120018" x="5289550" y="3644900"/>
          <p14:tracePt t="120027" x="5295900" y="3683000"/>
          <p14:tracePt t="120034" x="5321300" y="3727450"/>
          <p14:tracePt t="120047" x="5346700" y="3778250"/>
          <p14:tracePt t="120064" x="5416550" y="3892550"/>
          <p14:tracePt t="120081" x="5499100" y="4032250"/>
          <p14:tracePt t="120083" x="5537200" y="4076700"/>
          <p14:tracePt t="120100" x="5607050" y="4152900"/>
          <p14:tracePt t="120114" x="5664200" y="4210050"/>
          <p14:tracePt t="120131" x="5695950" y="4229100"/>
          <p14:tracePt t="120148" x="5708650" y="4235450"/>
          <p14:tracePt t="120260" x="5676900" y="4267200"/>
          <p14:tracePt t="120265" x="5645150" y="4298950"/>
          <p14:tracePt t="120281" x="5600700" y="4343400"/>
          <p14:tracePt t="120298" x="5499100" y="4445000"/>
          <p14:tracePt t="120300" x="5448300" y="4489450"/>
          <p14:tracePt t="120315" x="5359400" y="4552950"/>
          <p14:tracePt t="120331" x="5302250" y="4578350"/>
          <p14:tracePt t="120347" x="5276850" y="4584700"/>
          <p14:tracePt t="120364" x="5270500" y="4584700"/>
          <p14:tracePt t="120381" x="5264150" y="4572000"/>
          <p14:tracePt t="120398" x="5264150" y="4552950"/>
          <p14:tracePt t="120414" x="5264150" y="4527550"/>
          <p14:tracePt t="120431" x="5251450" y="4495800"/>
          <p14:tracePt t="120448" x="5226050" y="4451350"/>
          <p14:tracePt t="120464" x="5200650" y="4400550"/>
          <p14:tracePt t="120481" x="5175250" y="4343400"/>
          <p14:tracePt t="120482" x="5168900" y="4318000"/>
          <p14:tracePt t="120498" x="5149850" y="4286250"/>
          <p14:tracePt t="120514" x="5086350" y="4210050"/>
          <p14:tracePt t="120531" x="5016500" y="4165600"/>
          <p14:tracePt t="120548" x="4946650" y="4133850"/>
          <p14:tracePt t="120564" x="4876800" y="4114800"/>
          <p14:tracePt t="120581" x="4838700" y="4114800"/>
          <p14:tracePt t="120598" x="4813300" y="4114800"/>
          <p14:tracePt t="120614" x="4813300" y="4121150"/>
          <p14:tracePt t="120631" x="4845050" y="4146550"/>
          <p14:tracePt t="120647" x="4908550" y="4191000"/>
          <p14:tracePt t="120664" x="4997450" y="4235450"/>
          <p14:tracePt t="120681" x="5111750" y="4267200"/>
          <p14:tracePt t="120683" x="5162550" y="4286250"/>
          <p14:tracePt t="120698" x="5213350" y="4305300"/>
          <p14:tracePt t="120714" x="5372100" y="4356100"/>
          <p14:tracePt t="120731" x="5429250" y="4356100"/>
          <p14:tracePt t="120748" x="5467350" y="4356100"/>
          <p14:tracePt t="120764" x="5492750" y="4356100"/>
          <p14:tracePt t="120781" x="5505450" y="4356100"/>
          <p14:tracePt t="120797" x="5505450" y="4349750"/>
          <p14:tracePt t="120814" x="5492750" y="4324350"/>
          <p14:tracePt t="120831" x="5467350" y="4298950"/>
          <p14:tracePt t="120847" x="5454650" y="4279900"/>
          <p14:tracePt t="120864" x="5448300" y="4254500"/>
          <p14:tracePt t="120881" x="5448300" y="4229100"/>
          <p14:tracePt t="120899" x="5467350" y="4210050"/>
          <p14:tracePt t="120915" x="5492750" y="4203700"/>
          <p14:tracePt t="120931" x="5524500" y="4191000"/>
          <p14:tracePt t="120947" x="5556250" y="4184650"/>
          <p14:tracePt t="120964" x="5581650" y="4178300"/>
          <p14:tracePt t="120981" x="5588000" y="4171950"/>
          <p14:tracePt t="121034" x="5588000" y="4178300"/>
          <p14:tracePt t="121043" x="5568950" y="4184650"/>
          <p14:tracePt t="121050" x="5549900" y="4197350"/>
          <p14:tracePt t="121064" x="5537200" y="4210050"/>
          <p14:tracePt t="121081" x="5492750" y="4229100"/>
          <p14:tracePt t="121083" x="5461000" y="4235450"/>
          <p14:tracePt t="121100" x="5397500" y="4248150"/>
          <p14:tracePt t="121114" x="5340350" y="4260850"/>
          <p14:tracePt t="121131" x="5295900" y="4273550"/>
          <p14:tracePt t="121148" x="5289550" y="4273550"/>
          <p14:tracePt t="121164" x="5283200" y="4273550"/>
          <p14:tracePt t="121197" x="5276850" y="4273550"/>
          <p14:tracePt t="121214" x="5270500" y="4286250"/>
          <p14:tracePt t="121231" x="5251450" y="4286250"/>
          <p14:tracePt t="121247" x="5238750" y="4286250"/>
          <p14:tracePt t="121264" x="5226050" y="4279900"/>
          <p14:tracePt t="121281" x="5213350" y="4241800"/>
          <p14:tracePt t="121283" x="5200650" y="4229100"/>
          <p14:tracePt t="121298" x="5181600" y="4203700"/>
          <p14:tracePt t="121314" x="5175250" y="4171950"/>
          <p14:tracePt t="121331" x="5168900" y="4133850"/>
          <p14:tracePt t="121350" x="5156200" y="4070350"/>
          <p14:tracePt t="121364" x="5156200" y="4000500"/>
          <p14:tracePt t="121381" x="5168900" y="3968750"/>
          <p14:tracePt t="121398" x="5181600" y="3949700"/>
          <p14:tracePt t="121414" x="5200650" y="3949700"/>
          <p14:tracePt t="121431" x="5226050" y="3949700"/>
          <p14:tracePt t="121448" x="5264150" y="3962400"/>
          <p14:tracePt t="121464" x="5308600" y="3968750"/>
          <p14:tracePt t="121481" x="5359400" y="3987800"/>
          <p14:tracePt t="121498" x="5416550" y="4006850"/>
          <p14:tracePt t="121514" x="5448300" y="4025900"/>
          <p14:tracePt t="121531" x="5486400" y="4083050"/>
          <p14:tracePt t="121548" x="5518150" y="4165600"/>
          <p14:tracePt t="121564" x="5549900" y="4267200"/>
          <p14:tracePt t="121581" x="5549900" y="4324350"/>
          <p14:tracePt t="121598" x="5549900" y="4356100"/>
          <p14:tracePt t="121614" x="5530850" y="4362450"/>
          <p14:tracePt t="121631" x="5499100" y="4362450"/>
          <p14:tracePt t="121648" x="5461000" y="4362450"/>
          <p14:tracePt t="121664" x="5410200" y="4362450"/>
          <p14:tracePt t="121667" x="5378450" y="4362450"/>
          <p14:tracePt t="121681" x="5340350" y="4362450"/>
          <p14:tracePt t="121698" x="5251450" y="4375150"/>
          <p14:tracePt t="121700" x="5207000" y="4387850"/>
          <p14:tracePt t="121714" x="5105400" y="4394200"/>
          <p14:tracePt t="121731" x="5048250" y="4413250"/>
          <p14:tracePt t="121747" x="5022850" y="4445000"/>
          <p14:tracePt t="121764" x="5003800" y="4470400"/>
          <p14:tracePt t="121781" x="5003800" y="4495800"/>
          <p14:tracePt t="121798" x="5010150" y="4514850"/>
          <p14:tracePt t="121814" x="5029200" y="4514850"/>
          <p14:tracePt t="121831" x="5054600" y="4514850"/>
          <p14:tracePt t="121848" x="5073650" y="4508500"/>
          <p14:tracePt t="121864" x="5073650" y="4502150"/>
          <p14:tracePt t="121881" x="5080000" y="4502150"/>
          <p14:tracePt t="121898" x="5086350" y="4502150"/>
          <p14:tracePt t="121938" x="5092700" y="4508500"/>
          <p14:tracePt t="122042" x="5099050" y="4508500"/>
          <p14:tracePt t="122050" x="5118100" y="4508500"/>
          <p14:tracePt t="122059" x="5143500" y="4508500"/>
          <p14:tracePt t="122066" x="5181600" y="4508500"/>
          <p14:tracePt t="122081" x="5213350" y="4508500"/>
          <p14:tracePt t="122098" x="5340350" y="4483100"/>
          <p14:tracePt t="122114" x="5441950" y="4451350"/>
          <p14:tracePt t="122131" x="5537200" y="4419600"/>
          <p14:tracePt t="122147" x="5626100" y="4394200"/>
          <p14:tracePt t="122164" x="5676900" y="4368800"/>
          <p14:tracePt t="122181" x="5695950" y="4330700"/>
          <p14:tracePt t="122197" x="5695950" y="4279900"/>
          <p14:tracePt t="122214" x="5683250" y="4235450"/>
          <p14:tracePt t="122231" x="5607050" y="4210050"/>
          <p14:tracePt t="122248" x="5518150" y="4197350"/>
          <p14:tracePt t="122264" x="5397500" y="4197350"/>
          <p14:tracePt t="122281" x="5245100" y="4197350"/>
          <p14:tracePt t="122298" x="5073650" y="4210050"/>
          <p14:tracePt t="122300" x="4978400" y="4229100"/>
          <p14:tracePt t="122314" x="4832350" y="4273550"/>
          <p14:tracePt t="122331" x="4743450" y="4311650"/>
          <p14:tracePt t="122347" x="4660900" y="4343400"/>
          <p14:tracePt t="122364" x="4629150" y="4387850"/>
          <p14:tracePt t="122381" x="4622800" y="4425950"/>
          <p14:tracePt t="122399" x="4622800" y="4445000"/>
          <p14:tracePt t="122414" x="4635500" y="4457700"/>
          <p14:tracePt t="122431" x="4641850" y="4457700"/>
          <p14:tracePt t="122465" x="4622800" y="4457700"/>
          <p14:tracePt t="122481" x="4540250" y="4432300"/>
          <p14:tracePt t="122498" x="4457700" y="4406900"/>
          <p14:tracePt t="122514" x="4292600" y="4400550"/>
          <p14:tracePt t="122531" x="4210050" y="4413250"/>
          <p14:tracePt t="122549" x="4152900" y="4438650"/>
          <p14:tracePt t="122564" x="4133850" y="4457700"/>
          <p14:tracePt t="122581" x="4133850" y="4476750"/>
          <p14:tracePt t="122598" x="4140200" y="4495800"/>
          <p14:tracePt t="122614" x="4171950" y="4514850"/>
          <p14:tracePt t="122631" x="4197350" y="4533900"/>
          <p14:tracePt t="122648" x="4210050" y="4540250"/>
          <p14:tracePt t="122738" x="4197350" y="4540250"/>
          <p14:tracePt t="122747" x="4165600" y="4540250"/>
          <p14:tracePt t="122764" x="4076700" y="4540250"/>
          <p14:tracePt t="122781" x="3975100" y="4540250"/>
          <p14:tracePt t="122797" x="3816350" y="4540250"/>
          <p14:tracePt t="122814" x="3625850" y="4540250"/>
          <p14:tracePt t="122831" x="3429000" y="4559300"/>
          <p14:tracePt t="122847" x="3251200" y="4629150"/>
          <p14:tracePt t="122864" x="3130550" y="4775200"/>
          <p14:tracePt t="122882" x="3060700" y="5022850"/>
          <p14:tracePt t="122898" x="3073400" y="5118100"/>
          <p14:tracePt t="122914" x="3098800" y="5346700"/>
          <p14:tracePt t="122931" x="3105150" y="5353050"/>
          <p14:tracePt t="122948" x="3124200" y="5410200"/>
          <p14:tracePt t="122964" x="3111500" y="5448300"/>
          <p14:tracePt t="122981" x="3098800" y="5467350"/>
          <p14:tracePt t="122997" x="3092450" y="5467350"/>
          <p14:tracePt t="123014" x="3054350" y="5448300"/>
          <p14:tracePt t="123031" x="2978150" y="5416550"/>
          <p14:tracePt t="123047" x="2895600" y="5403850"/>
          <p14:tracePt t="123064" x="2825750" y="5403850"/>
          <p14:tracePt t="123081" x="2800350" y="5403850"/>
          <p14:tracePt t="123083" x="2794000" y="5403850"/>
          <p14:tracePt t="123101" x="2781300" y="5391150"/>
          <p14:tracePt t="123114" x="2774950" y="5372100"/>
          <p14:tracePt t="123131" x="2774950" y="5340350"/>
          <p14:tracePt t="123148" x="2774950" y="5314950"/>
          <p14:tracePt t="123164" x="2768600" y="5295900"/>
          <p14:tracePt t="123181" x="2762250" y="5270500"/>
          <p14:tracePt t="123197" x="2749550" y="5245100"/>
          <p14:tracePt t="123214" x="2749550" y="5200650"/>
          <p14:tracePt t="123231" x="2768600" y="5156200"/>
          <p14:tracePt t="123248" x="2838450" y="5124450"/>
          <p14:tracePt t="123264" x="2927350" y="5086350"/>
          <p14:tracePt t="123281" x="3067050" y="5048250"/>
          <p14:tracePt t="123283" x="3162300" y="5035550"/>
          <p14:tracePt t="123298" x="3276600" y="5029200"/>
          <p14:tracePt t="123314" x="3651250" y="4991100"/>
          <p14:tracePt t="123331" x="3905250" y="4991100"/>
          <p14:tracePt t="123347" x="4102100" y="5010150"/>
          <p14:tracePt t="123364" x="4229100" y="5054600"/>
          <p14:tracePt t="123381" x="4318000" y="5105400"/>
          <p14:tracePt t="123398" x="4368800" y="5162550"/>
          <p14:tracePt t="123414" x="4362450" y="5245100"/>
          <p14:tracePt t="123431" x="4273550" y="5321300"/>
          <p14:tracePt t="123448" x="4114800" y="5397500"/>
          <p14:tracePt t="123464" x="3911600" y="5473700"/>
          <p14:tracePt t="123481" x="3683000" y="5543550"/>
          <p14:tracePt t="123498" x="3454400" y="5619750"/>
          <p14:tracePt t="123499" x="3352800" y="5645150"/>
          <p14:tracePt t="123514" x="3175000" y="5657850"/>
          <p14:tracePt t="123531" x="3028950" y="5657850"/>
          <p14:tracePt t="123547" x="2933700" y="5638800"/>
          <p14:tracePt t="123564" x="2914650" y="5626100"/>
          <p14:tracePt t="123581" x="2927350" y="5619750"/>
          <p14:tracePt t="123597" x="2990850" y="5588000"/>
          <p14:tracePt t="123614" x="3155950" y="5556250"/>
          <p14:tracePt t="123631" x="3371850" y="5556250"/>
          <p14:tracePt t="123647" x="3594100" y="5518150"/>
          <p14:tracePt t="123664" x="3790950" y="5473700"/>
          <p14:tracePt t="123681" x="3924300" y="5461000"/>
          <p14:tracePt t="123698" x="3975100" y="5441950"/>
          <p14:tracePt t="123714" x="3968750" y="5441950"/>
          <p14:tracePt t="123732" x="3879850" y="5441950"/>
          <p14:tracePt t="123748" x="3752850" y="5441950"/>
          <p14:tracePt t="123764" x="3619500" y="5441950"/>
          <p14:tracePt t="123781" x="3517900" y="5441950"/>
          <p14:tracePt t="123798" x="3441700" y="5429250"/>
          <p14:tracePt t="123814" x="3397250" y="5410200"/>
          <p14:tracePt t="123831" x="3378200" y="5391150"/>
          <p14:tracePt t="123848" x="3378200" y="5378450"/>
          <p14:tracePt t="123864" x="3403600" y="5365750"/>
          <p14:tracePt t="123881" x="3441700" y="5346700"/>
          <p14:tracePt t="123898" x="3486150" y="5334000"/>
          <p14:tracePt t="123899" x="3505200" y="5327650"/>
          <p14:tracePt t="123914" x="3524250" y="5321300"/>
          <p14:tracePt t="123947" x="3511550" y="5308600"/>
          <p14:tracePt t="123964" x="3486150" y="5295900"/>
          <p14:tracePt t="123982" x="3454400" y="5283200"/>
          <p14:tracePt t="123997" x="3416300" y="5270500"/>
          <p14:tracePt t="124014" x="3359150" y="5251450"/>
          <p14:tracePt t="124031" x="3295650" y="5232400"/>
          <p14:tracePt t="124048" x="3213100" y="5219700"/>
          <p14:tracePt t="124064" x="3124200" y="5213350"/>
          <p14:tracePt t="124081" x="3041650" y="5200650"/>
          <p14:tracePt t="124083" x="2997200" y="5200650"/>
          <p14:tracePt t="124100" x="2914650" y="5194300"/>
          <p14:tracePt t="124114" x="2844800" y="5194300"/>
          <p14:tracePt t="124131" x="2781300" y="5194300"/>
          <p14:tracePt t="124148" x="2730500" y="5194300"/>
          <p14:tracePt t="124164" x="2698750" y="5187950"/>
          <p14:tracePt t="124181" x="2673350" y="5181600"/>
          <p14:tracePt t="124197" x="2667000" y="5168900"/>
          <p14:tracePt t="124214" x="2654300" y="5162550"/>
          <p14:tracePt t="124231" x="2654300" y="5143500"/>
          <p14:tracePt t="124248" x="2654300" y="5124450"/>
          <p14:tracePt t="124264" x="2654300" y="5105400"/>
          <p14:tracePt t="124281" x="2654300" y="5086350"/>
          <p14:tracePt t="124283" x="2654300" y="5073650"/>
          <p14:tracePt t="124297" x="2647950" y="5060950"/>
          <p14:tracePt t="124314" x="2622550" y="5016500"/>
          <p14:tracePt t="124331" x="2616200" y="4978400"/>
          <p14:tracePt t="124348" x="2603500" y="4940300"/>
          <p14:tracePt t="124364" x="2590800" y="4902200"/>
          <p14:tracePt t="124381" x="2571750" y="4876800"/>
          <p14:tracePt t="124397" x="2552700" y="4845050"/>
          <p14:tracePt t="124414" x="2520950" y="4819650"/>
          <p14:tracePt t="124431" x="2489200" y="4806950"/>
          <p14:tracePt t="124448" x="2470150" y="4806950"/>
          <p14:tracePt t="124464" x="2463800" y="4806950"/>
          <p14:tracePt t="124498" x="2457450" y="4806950"/>
          <p14:tracePt t="124514" x="2425700" y="4806950"/>
          <p14:tracePt t="124531" x="2400300" y="4806950"/>
          <p14:tracePt t="124548" x="2374900" y="4806950"/>
          <p14:tracePt t="124565" x="2336800" y="4806950"/>
          <p14:tracePt t="124581" x="2305050" y="4800600"/>
          <p14:tracePt t="124598" x="2286000" y="4794250"/>
          <p14:tracePt t="124666" x="2279650" y="4787900"/>
          <p14:tracePt t="126082" x="2286000" y="4787900"/>
          <p14:tracePt t="126091" x="2292350" y="4775200"/>
          <p14:tracePt t="126100" x="2305050" y="4743450"/>
          <p14:tracePt t="126114" x="2311400" y="4679950"/>
          <p14:tracePt t="126131" x="2317750" y="4616450"/>
          <p14:tracePt t="126147" x="2330450" y="4527550"/>
          <p14:tracePt t="126164" x="2343150" y="4445000"/>
          <p14:tracePt t="126181" x="2336800" y="4387850"/>
          <p14:tracePt t="126197" x="2336800" y="4318000"/>
          <p14:tracePt t="126215" x="2336800" y="4273550"/>
          <p14:tracePt t="126231" x="2336800" y="4254500"/>
          <p14:tracePt t="126248" x="2336800" y="4248150"/>
          <p14:tracePt t="126264" x="2343150" y="4248150"/>
          <p14:tracePt t="126363" x="2336800" y="4235450"/>
          <p14:tracePt t="126371" x="2330450" y="4222750"/>
          <p14:tracePt t="126381" x="2330450" y="4216400"/>
          <p14:tracePt t="126398" x="2330450" y="4159250"/>
          <p14:tracePt t="126414" x="2330450" y="4057650"/>
          <p14:tracePt t="126431" x="2311400" y="3911600"/>
          <p14:tracePt t="126448" x="2292350" y="3759200"/>
          <p14:tracePt t="126464" x="2279650" y="3644900"/>
          <p14:tracePt t="126481" x="2286000" y="3562350"/>
          <p14:tracePt t="126483" x="2286000" y="3543300"/>
          <p14:tracePt t="126498" x="2286000" y="3524250"/>
          <p14:tracePt t="126514" x="2286000" y="3486150"/>
          <p14:tracePt t="126531" x="2330450" y="3435350"/>
          <p14:tracePt t="126548" x="2419350" y="3390900"/>
          <p14:tracePt t="126564" x="2520950" y="3333750"/>
          <p14:tracePt t="126581" x="2698750" y="3333750"/>
          <p14:tracePt t="126598" x="2901950" y="3333750"/>
          <p14:tracePt t="126615" x="3130550" y="3346450"/>
          <p14:tracePt t="126631" x="3371850" y="3371850"/>
          <p14:tracePt t="126648" x="3651250" y="3409950"/>
          <p14:tracePt t="126664" x="3886200" y="3435350"/>
          <p14:tracePt t="126681" x="4070350" y="3473450"/>
          <p14:tracePt t="126698" x="4178300" y="3498850"/>
          <p14:tracePt t="126700" x="4197350" y="3498850"/>
          <p14:tracePt t="126714" x="4216400" y="3505200"/>
          <p14:tracePt t="126771" x="4178300" y="3505200"/>
          <p14:tracePt t="126779" x="4108450" y="3505200"/>
          <p14:tracePt t="126786" x="4032250" y="3505200"/>
          <p14:tracePt t="126797" x="3937000" y="3505200"/>
          <p14:tracePt t="126814" x="3695700" y="3536950"/>
          <p14:tracePt t="126831" x="3416300" y="3600450"/>
          <p14:tracePt t="126848" x="3143250" y="3689350"/>
          <p14:tracePt t="126864" x="2857500" y="3771900"/>
          <p14:tracePt t="126881" x="2597150" y="3848100"/>
          <p14:tracePt t="126883" x="2495550" y="3879850"/>
          <p14:tracePt t="126898" x="2400300" y="3911600"/>
          <p14:tracePt t="126915" x="2178050" y="3962400"/>
          <p14:tracePt t="126932" x="2089150" y="3968750"/>
          <p14:tracePt t="126948" x="2051050" y="3968750"/>
          <p14:tracePt t="126964" x="2044700" y="3968750"/>
          <p14:tracePt t="127027" x="2070100" y="3968750"/>
          <p14:tracePt t="127034" x="2095500" y="3962400"/>
          <p14:tracePt t="127043" x="2114550" y="3956050"/>
          <p14:tracePt t="127050" x="2152650" y="3949700"/>
          <p14:tracePt t="127064" x="2178050" y="3949700"/>
          <p14:tracePt t="127081" x="2279650" y="3949700"/>
          <p14:tracePt t="127083" x="2368550" y="3956050"/>
          <p14:tracePt t="127100" x="2578100" y="4019550"/>
          <p14:tracePt t="127114" x="2774950" y="4083050"/>
          <p14:tracePt t="127131" x="2946400" y="4140200"/>
          <p14:tracePt t="127150" x="3067050" y="4203700"/>
          <p14:tracePt t="127165" x="3136900" y="4254500"/>
          <p14:tracePt t="127181" x="3187700" y="4286250"/>
          <p14:tracePt t="127197" x="3206750" y="4298950"/>
          <p14:tracePt t="127214" x="3213100" y="4298950"/>
          <p14:tracePt t="127274" x="3200400" y="4298950"/>
          <p14:tracePt t="127283" x="3162300" y="4298950"/>
          <p14:tracePt t="127298" x="3035300" y="4305300"/>
          <p14:tracePt t="127315" x="2895600" y="4324350"/>
          <p14:tracePt t="127331" x="2800350" y="4343400"/>
          <p14:tracePt t="127348" x="2743200" y="4362450"/>
          <p14:tracePt t="127364" x="2705100" y="4375150"/>
          <p14:tracePt t="127381" x="2673350" y="4394200"/>
          <p14:tracePt t="127398" x="2660650" y="4394200"/>
          <p14:tracePt t="127682" x="2660650" y="4400550"/>
          <p14:tracePt t="130307" x="2647950" y="4400550"/>
          <p14:tracePt t="130316" x="2603500" y="4400550"/>
          <p14:tracePt t="130331" x="2527300" y="4432300"/>
          <p14:tracePt t="130348" x="2451100" y="4464050"/>
          <p14:tracePt t="130365" x="2387600" y="4464050"/>
          <p14:tracePt t="130381" x="2336800" y="4470400"/>
          <p14:tracePt t="130398" x="2298700" y="4470400"/>
          <p14:tracePt t="130414" x="2254250" y="4470400"/>
          <p14:tracePt t="130431" x="2216150" y="4470400"/>
          <p14:tracePt t="130448" x="2152650" y="4445000"/>
          <p14:tracePt t="130464" x="2095500" y="4413250"/>
          <p14:tracePt t="130481" x="2025650" y="4394200"/>
          <p14:tracePt t="130484" x="2012950" y="4381500"/>
          <p14:tracePt t="130497" x="1974850" y="4368800"/>
          <p14:tracePt t="130515" x="1835150" y="4337050"/>
          <p14:tracePt t="130531" x="1771650" y="4318000"/>
          <p14:tracePt t="130548" x="1727200" y="4298950"/>
          <p14:tracePt t="130565" x="1701800" y="4292600"/>
          <p14:tracePt t="130581" x="1682750" y="4286250"/>
          <p14:tracePt t="130598" x="1657350" y="4260850"/>
          <p14:tracePt t="130615" x="1631950" y="4235450"/>
          <p14:tracePt t="130631" x="1612900" y="4216400"/>
        </p14:tracePtLst>
      </p14:laserTraceLst>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a:extLst>
              <a:ext uri="{FF2B5EF4-FFF2-40B4-BE49-F238E27FC236}">
                <a16:creationId xmlns:a16="http://schemas.microsoft.com/office/drawing/2014/main" id="{B08234C2-F59C-4151-AFC8-A5460CAB5366}"/>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22.27</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TCP timers</a:t>
            </a:r>
          </a:p>
        </p:txBody>
      </p:sp>
      <p:sp>
        <p:nvSpPr>
          <p:cNvPr id="507907" name="Rectangle 3">
            <a:extLst>
              <a:ext uri="{FF2B5EF4-FFF2-40B4-BE49-F238E27FC236}">
                <a16:creationId xmlns:a16="http://schemas.microsoft.com/office/drawing/2014/main" id="{938F0851-272A-4E9D-9E9D-F070FFB4AFF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08" name="Rectangle 4">
            <a:extLst>
              <a:ext uri="{FF2B5EF4-FFF2-40B4-BE49-F238E27FC236}">
                <a16:creationId xmlns:a16="http://schemas.microsoft.com/office/drawing/2014/main" id="{C8E843F6-36D3-4F60-B331-3F6CF42614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09" name="Rectangle 5">
            <a:extLst>
              <a:ext uri="{FF2B5EF4-FFF2-40B4-BE49-F238E27FC236}">
                <a16:creationId xmlns:a16="http://schemas.microsoft.com/office/drawing/2014/main" id="{446D7ACA-88AF-41DA-918D-27E2AA32B4A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10" name="Rectangle 6">
            <a:extLst>
              <a:ext uri="{FF2B5EF4-FFF2-40B4-BE49-F238E27FC236}">
                <a16:creationId xmlns:a16="http://schemas.microsoft.com/office/drawing/2014/main" id="{926163A5-5105-42ED-9ABD-DC2BD25616A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11" name="Rectangle 7">
            <a:extLst>
              <a:ext uri="{FF2B5EF4-FFF2-40B4-BE49-F238E27FC236}">
                <a16:creationId xmlns:a16="http://schemas.microsoft.com/office/drawing/2014/main" id="{89611F02-480C-4A51-AB22-05E66CA8DDB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12" name="Rectangle 8">
            <a:extLst>
              <a:ext uri="{FF2B5EF4-FFF2-40B4-BE49-F238E27FC236}">
                <a16:creationId xmlns:a16="http://schemas.microsoft.com/office/drawing/2014/main" id="{F76C9605-23E1-41C6-8CFE-7EEC59382B7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7913" name="Rectangle 9">
            <a:extLst>
              <a:ext uri="{FF2B5EF4-FFF2-40B4-BE49-F238E27FC236}">
                <a16:creationId xmlns:a16="http://schemas.microsoft.com/office/drawing/2014/main" id="{2D49B7FB-1231-4026-B1D5-48C25A7D886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7914" name="Picture 10">
            <a:extLst>
              <a:ext uri="{FF2B5EF4-FFF2-40B4-BE49-F238E27FC236}">
                <a16:creationId xmlns:a16="http://schemas.microsoft.com/office/drawing/2014/main" id="{AB411399-B84B-4EAE-822A-E00B9E52E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218" y="2279581"/>
            <a:ext cx="7132582" cy="153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7915" name="Text Box 11">
            <a:extLst>
              <a:ext uri="{FF2B5EF4-FFF2-40B4-BE49-F238E27FC236}">
                <a16:creationId xmlns:a16="http://schemas.microsoft.com/office/drawing/2014/main" id="{4CA4023E-B20F-453C-8D2A-95E81319693B}"/>
              </a:ext>
            </a:extLst>
          </p:cNvPr>
          <p:cNvSpPr txBox="1">
            <a:spLocks noChangeArrowheads="1"/>
          </p:cNvSpPr>
          <p:nvPr/>
        </p:nvSpPr>
        <p:spPr bwMode="auto">
          <a:xfrm>
            <a:off x="711200" y="4254591"/>
            <a:ext cx="5795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dirty="0">
                <a:ea typeface="굴림" panose="020B0600000101010101" pitchFamily="50" charset="-127"/>
              </a:rPr>
              <a:t>Retransmission time = 2 x RTT (round-trip-time)</a:t>
            </a:r>
          </a:p>
          <a:p>
            <a:r>
              <a:rPr lang="en-US" altLang="ko-KR" dirty="0">
                <a:ea typeface="굴림" panose="020B0600000101010101" pitchFamily="50" charset="-127"/>
              </a:rPr>
              <a:t>RTT = a (previous RTT) + (1-a)(current RTT)</a:t>
            </a:r>
          </a:p>
        </p:txBody>
      </p:sp>
      <p:sp>
        <p:nvSpPr>
          <p:cNvPr id="3" name="타원 2">
            <a:extLst>
              <a:ext uri="{FF2B5EF4-FFF2-40B4-BE49-F238E27FC236}">
                <a16:creationId xmlns:a16="http://schemas.microsoft.com/office/drawing/2014/main" id="{C8B60AA3-61B7-42DD-BC80-D7F4781B9D86}"/>
              </a:ext>
            </a:extLst>
          </p:cNvPr>
          <p:cNvSpPr/>
          <p:nvPr/>
        </p:nvSpPr>
        <p:spPr bwMode="auto">
          <a:xfrm>
            <a:off x="1905000" y="1143000"/>
            <a:ext cx="533400" cy="5461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4" name="타원 13">
            <a:extLst>
              <a:ext uri="{FF2B5EF4-FFF2-40B4-BE49-F238E27FC236}">
                <a16:creationId xmlns:a16="http://schemas.microsoft.com/office/drawing/2014/main" id="{B2EC613F-7EE5-425E-8C76-E9EFAC846FBB}"/>
              </a:ext>
            </a:extLst>
          </p:cNvPr>
          <p:cNvSpPr/>
          <p:nvPr/>
        </p:nvSpPr>
        <p:spPr bwMode="auto">
          <a:xfrm>
            <a:off x="4191000" y="1103312"/>
            <a:ext cx="533400" cy="5461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6" name="자유형: 도형 5">
            <a:extLst>
              <a:ext uri="{FF2B5EF4-FFF2-40B4-BE49-F238E27FC236}">
                <a16:creationId xmlns:a16="http://schemas.microsoft.com/office/drawing/2014/main" id="{87A805B8-6339-4A01-8840-54AF994A5813}"/>
              </a:ext>
            </a:extLst>
          </p:cNvPr>
          <p:cNvSpPr/>
          <p:nvPr/>
        </p:nvSpPr>
        <p:spPr bwMode="auto">
          <a:xfrm>
            <a:off x="2289779" y="1002610"/>
            <a:ext cx="1911927" cy="282084"/>
          </a:xfrm>
          <a:custGeom>
            <a:avLst/>
            <a:gdLst>
              <a:gd name="connsiteX0" fmla="*/ 0 w 1911927"/>
              <a:gd name="connsiteY0" fmla="*/ 168729 h 282084"/>
              <a:gd name="connsiteX1" fmla="*/ 952185 w 1911927"/>
              <a:gd name="connsiteY1" fmla="*/ 2474 h 282084"/>
              <a:gd name="connsiteX2" fmla="*/ 1911927 w 1911927"/>
              <a:gd name="connsiteY2" fmla="*/ 282084 h 282084"/>
            </a:gdLst>
            <a:ahLst/>
            <a:cxnLst>
              <a:cxn ang="0">
                <a:pos x="connsiteX0" y="connsiteY0"/>
              </a:cxn>
              <a:cxn ang="0">
                <a:pos x="connsiteX1" y="connsiteY1"/>
              </a:cxn>
              <a:cxn ang="0">
                <a:pos x="connsiteX2" y="connsiteY2"/>
              </a:cxn>
            </a:cxnLst>
            <a:rect l="l" t="t" r="r" b="b"/>
            <a:pathLst>
              <a:path w="1911927" h="282084">
                <a:moveTo>
                  <a:pt x="0" y="168729"/>
                </a:moveTo>
                <a:cubicBezTo>
                  <a:pt x="316765" y="76155"/>
                  <a:pt x="633531" y="-16418"/>
                  <a:pt x="952185" y="2474"/>
                </a:cubicBezTo>
                <a:cubicBezTo>
                  <a:pt x="1270839" y="21366"/>
                  <a:pt x="1591383" y="151725"/>
                  <a:pt x="1911927" y="282084"/>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7" name="자유형: 도형 6">
            <a:extLst>
              <a:ext uri="{FF2B5EF4-FFF2-40B4-BE49-F238E27FC236}">
                <a16:creationId xmlns:a16="http://schemas.microsoft.com/office/drawing/2014/main" id="{4733FC7B-1F2E-4F31-B302-8C7E3F5E3E5E}"/>
              </a:ext>
            </a:extLst>
          </p:cNvPr>
          <p:cNvSpPr/>
          <p:nvPr/>
        </p:nvSpPr>
        <p:spPr bwMode="auto">
          <a:xfrm>
            <a:off x="2486261" y="1526519"/>
            <a:ext cx="1745673" cy="158761"/>
          </a:xfrm>
          <a:custGeom>
            <a:avLst/>
            <a:gdLst>
              <a:gd name="connsiteX0" fmla="*/ 1745673 w 1745673"/>
              <a:gd name="connsiteY0" fmla="*/ 0 h 158761"/>
              <a:gd name="connsiteX1" fmla="*/ 680132 w 1745673"/>
              <a:gd name="connsiteY1" fmla="*/ 158698 h 158761"/>
              <a:gd name="connsiteX2" fmla="*/ 0 w 1745673"/>
              <a:gd name="connsiteY2" fmla="*/ 15114 h 158761"/>
            </a:gdLst>
            <a:ahLst/>
            <a:cxnLst>
              <a:cxn ang="0">
                <a:pos x="connsiteX0" y="connsiteY0"/>
              </a:cxn>
              <a:cxn ang="0">
                <a:pos x="connsiteX1" y="connsiteY1"/>
              </a:cxn>
              <a:cxn ang="0">
                <a:pos x="connsiteX2" y="connsiteY2"/>
              </a:cxn>
            </a:cxnLst>
            <a:rect l="l" t="t" r="r" b="b"/>
            <a:pathLst>
              <a:path w="1745673" h="158761">
                <a:moveTo>
                  <a:pt x="1745673" y="0"/>
                </a:moveTo>
                <a:cubicBezTo>
                  <a:pt x="1358375" y="78089"/>
                  <a:pt x="971077" y="156179"/>
                  <a:pt x="680132" y="158698"/>
                </a:cubicBezTo>
                <a:cubicBezTo>
                  <a:pt x="389187" y="161217"/>
                  <a:pt x="194593" y="88165"/>
                  <a:pt x="0" y="15114"/>
                </a:cubicBezTo>
              </a:path>
            </a:pathLst>
          </a:custGeom>
          <a:no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9" name="TextBox 8">
            <a:extLst>
              <a:ext uri="{FF2B5EF4-FFF2-40B4-BE49-F238E27FC236}">
                <a16:creationId xmlns:a16="http://schemas.microsoft.com/office/drawing/2014/main" id="{9ED035CB-AA3C-4C38-BB41-B35FD09848A7}"/>
              </a:ext>
            </a:extLst>
          </p:cNvPr>
          <p:cNvSpPr txBox="1"/>
          <p:nvPr/>
        </p:nvSpPr>
        <p:spPr>
          <a:xfrm>
            <a:off x="2786785" y="668337"/>
            <a:ext cx="1173719" cy="369332"/>
          </a:xfrm>
          <a:prstGeom prst="rect">
            <a:avLst/>
          </a:prstGeom>
          <a:noFill/>
        </p:spPr>
        <p:txBody>
          <a:bodyPr wrap="none" rtlCol="0">
            <a:spAutoFit/>
          </a:bodyPr>
          <a:lstStyle/>
          <a:p>
            <a:r>
              <a:rPr lang="en-US" altLang="ko-KR" dirty="0"/>
              <a:t>TCP seg.</a:t>
            </a:r>
            <a:endParaRPr lang="ko-KR" altLang="en-US" dirty="0"/>
          </a:p>
        </p:txBody>
      </p:sp>
      <p:sp>
        <p:nvSpPr>
          <p:cNvPr id="21" name="TextBox 20">
            <a:extLst>
              <a:ext uri="{FF2B5EF4-FFF2-40B4-BE49-F238E27FC236}">
                <a16:creationId xmlns:a16="http://schemas.microsoft.com/office/drawing/2014/main" id="{9F88D2E6-D0D8-42F3-AB87-F3FE78BCD183}"/>
              </a:ext>
            </a:extLst>
          </p:cNvPr>
          <p:cNvSpPr txBox="1"/>
          <p:nvPr/>
        </p:nvSpPr>
        <p:spPr>
          <a:xfrm>
            <a:off x="2916966" y="1754832"/>
            <a:ext cx="657552" cy="369332"/>
          </a:xfrm>
          <a:prstGeom prst="rect">
            <a:avLst/>
          </a:prstGeom>
          <a:noFill/>
        </p:spPr>
        <p:txBody>
          <a:bodyPr wrap="none" rtlCol="0">
            <a:spAutoFit/>
          </a:bodyPr>
          <a:lstStyle/>
          <a:p>
            <a:r>
              <a:rPr lang="en-US" altLang="ko-KR" dirty="0"/>
              <a:t>ACK</a:t>
            </a:r>
            <a:endParaRPr lang="ko-KR" altLang="en-US" dirty="0"/>
          </a:p>
        </p:txBody>
      </p:sp>
      <p:sp>
        <p:nvSpPr>
          <p:cNvPr id="10" name="TextBox 9">
            <a:extLst>
              <a:ext uri="{FF2B5EF4-FFF2-40B4-BE49-F238E27FC236}">
                <a16:creationId xmlns:a16="http://schemas.microsoft.com/office/drawing/2014/main" id="{C22ACF29-2458-4DB7-8EFE-E4C4C0C7A2A4}"/>
              </a:ext>
            </a:extLst>
          </p:cNvPr>
          <p:cNvSpPr txBox="1"/>
          <p:nvPr/>
        </p:nvSpPr>
        <p:spPr>
          <a:xfrm>
            <a:off x="2103074" y="5300533"/>
            <a:ext cx="885179" cy="369332"/>
          </a:xfrm>
          <a:prstGeom prst="rect">
            <a:avLst/>
          </a:prstGeom>
          <a:noFill/>
        </p:spPr>
        <p:txBody>
          <a:bodyPr wrap="none" rtlCol="0">
            <a:spAutoFit/>
          </a:bodyPr>
          <a:lstStyle/>
          <a:p>
            <a:r>
              <a:rPr lang="en-US" altLang="ko-KR" dirty="0"/>
              <a:t>20 </a:t>
            </a:r>
            <a:r>
              <a:rPr lang="en-US" altLang="ko-KR" dirty="0" err="1"/>
              <a:t>ms</a:t>
            </a:r>
            <a:endParaRPr lang="ko-KR" altLang="en-US" dirty="0"/>
          </a:p>
        </p:txBody>
      </p:sp>
      <p:sp>
        <p:nvSpPr>
          <p:cNvPr id="23" name="TextBox 22">
            <a:extLst>
              <a:ext uri="{FF2B5EF4-FFF2-40B4-BE49-F238E27FC236}">
                <a16:creationId xmlns:a16="http://schemas.microsoft.com/office/drawing/2014/main" id="{BE44A002-7258-49EE-BE2A-F134DDFD5C9D}"/>
              </a:ext>
            </a:extLst>
          </p:cNvPr>
          <p:cNvSpPr txBox="1"/>
          <p:nvPr/>
        </p:nvSpPr>
        <p:spPr>
          <a:xfrm>
            <a:off x="3325394" y="4934983"/>
            <a:ext cx="635110" cy="369332"/>
          </a:xfrm>
          <a:prstGeom prst="rect">
            <a:avLst/>
          </a:prstGeom>
          <a:noFill/>
        </p:spPr>
        <p:txBody>
          <a:bodyPr wrap="none" rtlCol="0">
            <a:spAutoFit/>
          </a:bodyPr>
          <a:lstStyle/>
          <a:p>
            <a:r>
              <a:rPr lang="en-US" altLang="ko-KR" dirty="0"/>
              <a:t>RTT</a:t>
            </a:r>
            <a:endParaRPr lang="ko-KR" altLang="en-US" dirty="0"/>
          </a:p>
        </p:txBody>
      </p:sp>
      <p:sp>
        <p:nvSpPr>
          <p:cNvPr id="24" name="TextBox 23">
            <a:extLst>
              <a:ext uri="{FF2B5EF4-FFF2-40B4-BE49-F238E27FC236}">
                <a16:creationId xmlns:a16="http://schemas.microsoft.com/office/drawing/2014/main" id="{F4488107-8BCA-40BA-B999-3F4AD7DED610}"/>
              </a:ext>
            </a:extLst>
          </p:cNvPr>
          <p:cNvSpPr txBox="1"/>
          <p:nvPr/>
        </p:nvSpPr>
        <p:spPr>
          <a:xfrm>
            <a:off x="3184484" y="5300533"/>
            <a:ext cx="885179" cy="369332"/>
          </a:xfrm>
          <a:prstGeom prst="rect">
            <a:avLst/>
          </a:prstGeom>
          <a:noFill/>
        </p:spPr>
        <p:txBody>
          <a:bodyPr wrap="none" rtlCol="0">
            <a:spAutoFit/>
          </a:bodyPr>
          <a:lstStyle/>
          <a:p>
            <a:r>
              <a:rPr lang="en-US" altLang="ko-KR" dirty="0"/>
              <a:t>20 </a:t>
            </a:r>
            <a:r>
              <a:rPr lang="en-US" altLang="ko-KR" dirty="0" err="1"/>
              <a:t>ms</a:t>
            </a:r>
            <a:endParaRPr lang="ko-KR" altLang="en-US" dirty="0"/>
          </a:p>
        </p:txBody>
      </p:sp>
      <p:sp>
        <p:nvSpPr>
          <p:cNvPr id="25" name="TextBox 24">
            <a:extLst>
              <a:ext uri="{FF2B5EF4-FFF2-40B4-BE49-F238E27FC236}">
                <a16:creationId xmlns:a16="http://schemas.microsoft.com/office/drawing/2014/main" id="{619669DD-D2B6-4DAE-858E-AE328D54125B}"/>
              </a:ext>
            </a:extLst>
          </p:cNvPr>
          <p:cNvSpPr txBox="1"/>
          <p:nvPr/>
        </p:nvSpPr>
        <p:spPr>
          <a:xfrm>
            <a:off x="2113150" y="5621208"/>
            <a:ext cx="885179" cy="369332"/>
          </a:xfrm>
          <a:prstGeom prst="rect">
            <a:avLst/>
          </a:prstGeom>
          <a:noFill/>
        </p:spPr>
        <p:txBody>
          <a:bodyPr wrap="none" rtlCol="0">
            <a:spAutoFit/>
          </a:bodyPr>
          <a:lstStyle/>
          <a:p>
            <a:r>
              <a:rPr lang="en-US" altLang="ko-KR" dirty="0"/>
              <a:t>26 </a:t>
            </a:r>
            <a:r>
              <a:rPr lang="en-US" altLang="ko-KR" dirty="0" err="1"/>
              <a:t>ms</a:t>
            </a:r>
            <a:endParaRPr lang="ko-KR" altLang="en-US" dirty="0"/>
          </a:p>
        </p:txBody>
      </p:sp>
      <p:sp>
        <p:nvSpPr>
          <p:cNvPr id="26" name="TextBox 25">
            <a:extLst>
              <a:ext uri="{FF2B5EF4-FFF2-40B4-BE49-F238E27FC236}">
                <a16:creationId xmlns:a16="http://schemas.microsoft.com/office/drawing/2014/main" id="{288665BA-C6C3-4F2A-B5DD-C7C17324C8A0}"/>
              </a:ext>
            </a:extLst>
          </p:cNvPr>
          <p:cNvSpPr txBox="1"/>
          <p:nvPr/>
        </p:nvSpPr>
        <p:spPr>
          <a:xfrm>
            <a:off x="537540" y="5269905"/>
            <a:ext cx="1080745" cy="369332"/>
          </a:xfrm>
          <a:prstGeom prst="rect">
            <a:avLst/>
          </a:prstGeom>
          <a:noFill/>
        </p:spPr>
        <p:txBody>
          <a:bodyPr wrap="none" rtlCol="0">
            <a:spAutoFit/>
          </a:bodyPr>
          <a:lstStyle/>
          <a:p>
            <a:r>
              <a:rPr lang="en-US" altLang="ko-KR" dirty="0"/>
              <a:t> a</a:t>
            </a:r>
            <a:r>
              <a:rPr lang="ko-KR" altLang="en-US" dirty="0"/>
              <a:t> </a:t>
            </a:r>
            <a:r>
              <a:rPr lang="en-US" altLang="ko-KR" dirty="0"/>
              <a:t>=</a:t>
            </a:r>
            <a:r>
              <a:rPr lang="ko-KR" altLang="en-US" dirty="0"/>
              <a:t> </a:t>
            </a:r>
            <a:r>
              <a:rPr lang="en-US" altLang="ko-KR" dirty="0"/>
              <a:t>0.7</a:t>
            </a:r>
            <a:endParaRPr lang="ko-KR" altLang="en-US" dirty="0"/>
          </a:p>
        </p:txBody>
      </p:sp>
      <p:sp>
        <p:nvSpPr>
          <p:cNvPr id="27" name="TextBox 26">
            <a:extLst>
              <a:ext uri="{FF2B5EF4-FFF2-40B4-BE49-F238E27FC236}">
                <a16:creationId xmlns:a16="http://schemas.microsoft.com/office/drawing/2014/main" id="{302DDE1C-2E7C-481C-AFDE-EA6848C32994}"/>
              </a:ext>
            </a:extLst>
          </p:cNvPr>
          <p:cNvSpPr txBox="1"/>
          <p:nvPr/>
        </p:nvSpPr>
        <p:spPr>
          <a:xfrm>
            <a:off x="3174408" y="5629622"/>
            <a:ext cx="4633000" cy="369332"/>
          </a:xfrm>
          <a:prstGeom prst="rect">
            <a:avLst/>
          </a:prstGeom>
          <a:noFill/>
        </p:spPr>
        <p:txBody>
          <a:bodyPr wrap="none" rtlCol="0">
            <a:spAutoFit/>
          </a:bodyPr>
          <a:lstStyle/>
          <a:p>
            <a:r>
              <a:rPr lang="en-US" altLang="ko-KR" dirty="0"/>
              <a:t>21.8 </a:t>
            </a:r>
            <a:r>
              <a:rPr lang="en-US" altLang="ko-KR" dirty="0" err="1"/>
              <a:t>ms</a:t>
            </a:r>
            <a:r>
              <a:rPr lang="en-US" altLang="ko-KR" dirty="0"/>
              <a:t> (20*0.7 + 26*0.3 = 14 + 7.8)</a:t>
            </a:r>
            <a:endParaRPr lang="ko-KR" altLang="en-US" dirty="0"/>
          </a:p>
        </p:txBody>
      </p:sp>
      <p:sp>
        <p:nvSpPr>
          <p:cNvPr id="28" name="TextBox 27">
            <a:extLst>
              <a:ext uri="{FF2B5EF4-FFF2-40B4-BE49-F238E27FC236}">
                <a16:creationId xmlns:a16="http://schemas.microsoft.com/office/drawing/2014/main" id="{A75C8BCF-093D-4067-BE8D-40B296403DC6}"/>
              </a:ext>
            </a:extLst>
          </p:cNvPr>
          <p:cNvSpPr txBox="1"/>
          <p:nvPr/>
        </p:nvSpPr>
        <p:spPr>
          <a:xfrm>
            <a:off x="6695722" y="4069326"/>
            <a:ext cx="2263761" cy="276999"/>
          </a:xfrm>
          <a:prstGeom prst="rect">
            <a:avLst/>
          </a:prstGeom>
          <a:noFill/>
        </p:spPr>
        <p:txBody>
          <a:bodyPr wrap="none" rtlCol="0">
            <a:spAutoFit/>
          </a:bodyPr>
          <a:lstStyle/>
          <a:p>
            <a:r>
              <a:rPr lang="en-US" altLang="ko-KR" sz="1200" dirty="0"/>
              <a:t>Exponential averaging </a:t>
            </a:r>
            <a:r>
              <a:rPr lang="ko-KR" altLang="en-US" sz="1200" dirty="0"/>
              <a:t>기법</a:t>
            </a:r>
          </a:p>
        </p:txBody>
      </p:sp>
      <p:cxnSp>
        <p:nvCxnSpPr>
          <p:cNvPr id="12" name="직선 화살표 연결선 11">
            <a:extLst>
              <a:ext uri="{FF2B5EF4-FFF2-40B4-BE49-F238E27FC236}">
                <a16:creationId xmlns:a16="http://schemas.microsoft.com/office/drawing/2014/main" id="{4BF1C483-8369-4186-9E94-FBD30E51AF3E}"/>
              </a:ext>
            </a:extLst>
          </p:cNvPr>
          <p:cNvCxnSpPr>
            <a:cxnSpLocks/>
          </p:cNvCxnSpPr>
          <p:nvPr/>
        </p:nvCxnSpPr>
        <p:spPr bwMode="auto">
          <a:xfrm flipH="1">
            <a:off x="6064146" y="4341717"/>
            <a:ext cx="1022454" cy="4144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551315F9-CFBD-474D-AF6D-3391DEA42F33}"/>
              </a:ext>
            </a:extLst>
          </p:cNvPr>
          <p:cNvSpPr txBox="1"/>
          <p:nvPr/>
        </p:nvSpPr>
        <p:spPr>
          <a:xfrm>
            <a:off x="2103073" y="6004997"/>
            <a:ext cx="885179" cy="369332"/>
          </a:xfrm>
          <a:prstGeom prst="rect">
            <a:avLst/>
          </a:prstGeom>
          <a:noFill/>
        </p:spPr>
        <p:txBody>
          <a:bodyPr wrap="none" rtlCol="0">
            <a:spAutoFit/>
          </a:bodyPr>
          <a:lstStyle/>
          <a:p>
            <a:r>
              <a:rPr lang="en-US" altLang="ko-KR" dirty="0"/>
              <a:t>22 </a:t>
            </a:r>
            <a:r>
              <a:rPr lang="en-US" altLang="ko-KR" dirty="0" err="1"/>
              <a:t>ms</a:t>
            </a:r>
            <a:endParaRPr lang="ko-KR" altLang="en-US" dirty="0"/>
          </a:p>
        </p:txBody>
      </p:sp>
      <p:sp>
        <p:nvSpPr>
          <p:cNvPr id="34" name="TextBox 33">
            <a:extLst>
              <a:ext uri="{FF2B5EF4-FFF2-40B4-BE49-F238E27FC236}">
                <a16:creationId xmlns:a16="http://schemas.microsoft.com/office/drawing/2014/main" id="{3EECD115-E8E7-4F91-80F8-49B56803959B}"/>
              </a:ext>
            </a:extLst>
          </p:cNvPr>
          <p:cNvSpPr txBox="1"/>
          <p:nvPr/>
        </p:nvSpPr>
        <p:spPr>
          <a:xfrm>
            <a:off x="3124200" y="6031468"/>
            <a:ext cx="5367175" cy="369332"/>
          </a:xfrm>
          <a:prstGeom prst="rect">
            <a:avLst/>
          </a:prstGeom>
          <a:noFill/>
        </p:spPr>
        <p:txBody>
          <a:bodyPr wrap="none" rtlCol="0">
            <a:spAutoFit/>
          </a:bodyPr>
          <a:lstStyle/>
          <a:p>
            <a:r>
              <a:rPr lang="en-US" altLang="ko-KR" dirty="0"/>
              <a:t>21.86 </a:t>
            </a:r>
            <a:r>
              <a:rPr lang="en-US" altLang="ko-KR" dirty="0" err="1"/>
              <a:t>ms</a:t>
            </a:r>
            <a:r>
              <a:rPr lang="en-US" altLang="ko-KR" dirty="0"/>
              <a:t> (21.8*0.7 + 22*0.3 = 15.26 + 6.6)</a:t>
            </a:r>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64491"/>
    </mc:Choice>
    <mc:Fallback xmlns="">
      <p:transition spd="slow" advTm="464491"/>
    </mc:Fallback>
  </mc:AlternateContent>
  <p:extLst>
    <p:ext uri="{3A86A75C-4F4B-4683-9AE1-C65F6400EC91}">
      <p14:laserTraceLst xmlns:p14="http://schemas.microsoft.com/office/powerpoint/2010/main">
        <p14:tracePtLst>
          <p14:tracePt t="576" x="819150" y="965200"/>
          <p14:tracePt t="595" x="882650" y="958850"/>
          <p14:tracePt t="629" x="1009650" y="901700"/>
          <p14:tracePt t="645" x="1085850" y="863600"/>
          <p14:tracePt t="662" x="1162050" y="838200"/>
          <p14:tracePt t="679" x="1231900" y="806450"/>
          <p14:tracePt t="681" x="1270000" y="800100"/>
          <p14:tracePt t="695" x="1301750" y="787400"/>
          <p14:tracePt t="712" x="1384300" y="755650"/>
          <p14:tracePt t="729" x="1447800" y="736600"/>
          <p14:tracePt t="745" x="1498600" y="711200"/>
          <p14:tracePt t="762" x="1536700" y="704850"/>
          <p14:tracePt t="779" x="1543050" y="704850"/>
          <p14:tracePt t="795" x="1549400" y="704850"/>
          <p14:tracePt t="812" x="1574800" y="704850"/>
          <p14:tracePt t="829" x="1606550" y="723900"/>
          <p14:tracePt t="845" x="1625600" y="730250"/>
          <p14:tracePt t="862" x="1638300" y="736600"/>
          <p14:tracePt t="879" x="1644650" y="736600"/>
          <p14:tracePt t="895" x="1657350" y="749300"/>
          <p14:tracePt t="896" x="1663700" y="755650"/>
          <p14:tracePt t="912" x="1676400" y="774700"/>
          <p14:tracePt t="929" x="1695450" y="781050"/>
          <p14:tracePt t="945" x="1714500" y="793750"/>
          <p14:tracePt t="962" x="1714500" y="800100"/>
          <p14:tracePt t="979" x="1720850" y="800100"/>
          <p14:tracePt t="2400" x="1708150" y="800100"/>
          <p14:tracePt t="2409" x="1695450" y="800100"/>
          <p14:tracePt t="2416" x="1676400" y="800100"/>
          <p14:tracePt t="2429" x="1663700" y="800100"/>
          <p14:tracePt t="2445" x="1638300" y="800100"/>
          <p14:tracePt t="2462" x="1625600" y="800100"/>
          <p14:tracePt t="2512" x="1600200" y="831850"/>
          <p14:tracePt t="2529" x="1562100" y="876300"/>
          <p14:tracePt t="2545" x="1498600" y="914400"/>
          <p14:tracePt t="2562" x="1454150" y="946150"/>
          <p14:tracePt t="2579" x="1435100" y="984250"/>
          <p14:tracePt t="2596" x="1416050" y="1009650"/>
          <p14:tracePt t="2612" x="1403350" y="1028700"/>
          <p14:tracePt t="2629" x="1384300" y="1041400"/>
          <p14:tracePt t="2645" x="1377950" y="1047750"/>
          <p14:tracePt t="2662" x="1371600" y="1054100"/>
          <p14:tracePt t="2679" x="1339850" y="1079500"/>
          <p14:tracePt t="2681" x="1327150" y="1098550"/>
          <p14:tracePt t="2695" x="1301750" y="1123950"/>
          <p14:tracePt t="2712" x="1257300" y="1193800"/>
          <p14:tracePt t="2729" x="1238250" y="1212850"/>
          <p14:tracePt t="2745" x="1231900" y="1212850"/>
          <p14:tracePt t="3401" x="1219200" y="1212850"/>
          <p14:tracePt t="3408" x="1212850" y="1212850"/>
          <p14:tracePt t="3416" x="1206500" y="1212850"/>
          <p14:tracePt t="3432" x="1200150" y="1212850"/>
          <p14:tracePt t="3465" x="1193800" y="1212850"/>
          <p14:tracePt t="3481" x="1187450" y="1212850"/>
          <p14:tracePt t="3488" x="1181100" y="1212850"/>
          <p14:tracePt t="3552" x="1174750" y="1212850"/>
          <p14:tracePt t="3560" x="1168400" y="1212850"/>
          <p14:tracePt t="3579" x="1149350" y="1212850"/>
          <p14:tracePt t="3595" x="1136650" y="1212850"/>
          <p14:tracePt t="3612" x="1123950" y="1200150"/>
          <p14:tracePt t="3629" x="1111250" y="1187450"/>
          <p14:tracePt t="3645" x="1104900" y="1174750"/>
          <p14:tracePt t="3662" x="1092200" y="1162050"/>
          <p14:tracePt t="3679" x="1092200" y="1149350"/>
          <p14:tracePt t="3695" x="1085850" y="1130300"/>
          <p14:tracePt t="3697" x="1085850" y="1117600"/>
          <p14:tracePt t="3712" x="1085850" y="1098550"/>
          <p14:tracePt t="3729" x="1085850" y="1073150"/>
          <p14:tracePt t="3745" x="1085850" y="1041400"/>
          <p14:tracePt t="3762" x="1104900" y="1009650"/>
          <p14:tracePt t="3779" x="1123950" y="977900"/>
          <p14:tracePt t="3795" x="1136650" y="952500"/>
          <p14:tracePt t="3812" x="1149350" y="933450"/>
          <p14:tracePt t="3829" x="1162050" y="927100"/>
          <p14:tracePt t="3845" x="1181100" y="914400"/>
          <p14:tracePt t="3862" x="1200150" y="901700"/>
          <p14:tracePt t="3879" x="1231900" y="882650"/>
          <p14:tracePt t="3881" x="1250950" y="882650"/>
          <p14:tracePt t="3896" x="1270000" y="882650"/>
          <p14:tracePt t="3912" x="1327150" y="863600"/>
          <p14:tracePt t="3929" x="1377950" y="863600"/>
          <p14:tracePt t="3946" x="1428750" y="863600"/>
          <p14:tracePt t="3962" x="1485900" y="863600"/>
          <p14:tracePt t="3979" x="1543050" y="863600"/>
          <p14:tracePt t="3995" x="1574800" y="850900"/>
          <p14:tracePt t="4012" x="1587500" y="850900"/>
          <p14:tracePt t="4029" x="1593850" y="850900"/>
          <p14:tracePt t="4096" x="1600200" y="850900"/>
          <p14:tracePt t="4105" x="1606550" y="857250"/>
          <p14:tracePt t="4120" x="1612900" y="857250"/>
          <p14:tracePt t="4129" x="1619250" y="857250"/>
          <p14:tracePt t="4145" x="1625600" y="863600"/>
          <p14:tracePt t="4162" x="1631950" y="869950"/>
          <p14:tracePt t="4179" x="1638300" y="876300"/>
          <p14:tracePt t="4195" x="1651000" y="889000"/>
          <p14:tracePt t="4212" x="1657350" y="901700"/>
          <p14:tracePt t="4229" x="1663700" y="914400"/>
          <p14:tracePt t="4245" x="1663700" y="933450"/>
          <p14:tracePt t="4262" x="1663700" y="952500"/>
          <p14:tracePt t="4279" x="1670050" y="971550"/>
          <p14:tracePt t="4282" x="1670050" y="977900"/>
          <p14:tracePt t="4295" x="1670050" y="984250"/>
          <p14:tracePt t="4312" x="1670050" y="1003300"/>
          <p14:tracePt t="4329" x="1670050" y="1022350"/>
          <p14:tracePt t="4346" x="1670050" y="1041400"/>
          <p14:tracePt t="4362" x="1670050" y="1060450"/>
          <p14:tracePt t="4379" x="1670050" y="1073150"/>
          <p14:tracePt t="4396" x="1670050" y="1092200"/>
          <p14:tracePt t="4412" x="1670050" y="1098550"/>
          <p14:tracePt t="4429" x="1657350" y="1111250"/>
          <p14:tracePt t="4446" x="1644650" y="1123950"/>
          <p14:tracePt t="4462" x="1638300" y="1136650"/>
          <p14:tracePt t="4479" x="1631950" y="1143000"/>
          <p14:tracePt t="4481" x="1631950" y="1149350"/>
          <p14:tracePt t="4496" x="1625600" y="1155700"/>
          <p14:tracePt t="4498" x="1619250" y="1162050"/>
          <p14:tracePt t="4512" x="1606550" y="1181100"/>
          <p14:tracePt t="4529" x="1593850" y="1200150"/>
          <p14:tracePt t="4546" x="1587500" y="1206500"/>
          <p14:tracePt t="4579" x="1574800" y="1206500"/>
          <p14:tracePt t="4596" x="1562100" y="1212850"/>
          <p14:tracePt t="4612" x="1549400" y="1219200"/>
          <p14:tracePt t="4630" x="1530350" y="1225550"/>
          <p14:tracePt t="4645" x="1524000" y="1231900"/>
          <p14:tracePt t="4663" x="1511300" y="1244600"/>
          <p14:tracePt t="4696" x="1498600" y="1250950"/>
          <p14:tracePt t="4712" x="1479550" y="1263650"/>
          <p14:tracePt t="4729" x="1473200" y="1270000"/>
          <p14:tracePt t="4745" x="1454150" y="1276350"/>
          <p14:tracePt t="4762" x="1441450" y="1282700"/>
          <p14:tracePt t="4779" x="1428750" y="1289050"/>
          <p14:tracePt t="4795" x="1422400" y="1289050"/>
          <p14:tracePt t="4812" x="1422400" y="1295400"/>
          <p14:tracePt t="4828" x="1409700" y="1295400"/>
          <p14:tracePt t="4846" x="1403350" y="1301750"/>
          <p14:tracePt t="4862" x="1390650" y="1308100"/>
          <p14:tracePt t="4879" x="1384300" y="1314450"/>
          <p14:tracePt t="4881" x="1371600" y="1314450"/>
          <p14:tracePt t="4896" x="1371600" y="1320800"/>
          <p14:tracePt t="4912" x="1358900" y="1320800"/>
          <p14:tracePt t="4929" x="1352550" y="1327150"/>
          <p14:tracePt t="4946" x="1339850" y="1333500"/>
          <p14:tracePt t="4962" x="1333500" y="1339850"/>
          <p14:tracePt t="4995" x="1327150" y="1339850"/>
          <p14:tracePt t="6856" x="1320800" y="1346200"/>
          <p14:tracePt t="6864" x="1314450" y="1352550"/>
          <p14:tracePt t="6879" x="1301750" y="1352550"/>
          <p14:tracePt t="6895" x="1282700" y="1358900"/>
          <p14:tracePt t="6912" x="1276350" y="1365250"/>
          <p14:tracePt t="8304" x="1263650" y="1365250"/>
          <p14:tracePt t="8312" x="1250950" y="1365250"/>
          <p14:tracePt t="8329" x="1231900" y="1377950"/>
          <p14:tracePt t="8345" x="1212850" y="1384300"/>
          <p14:tracePt t="8362" x="1193800" y="1390650"/>
          <p14:tracePt t="8379" x="1174750" y="1390650"/>
          <p14:tracePt t="8395" x="1162050" y="1397000"/>
          <p14:tracePt t="8413" x="1155700" y="1403350"/>
          <p14:tracePt t="8585" x="1149350" y="1403350"/>
          <p14:tracePt t="8593" x="1136650" y="1403350"/>
          <p14:tracePt t="8600" x="1123950" y="1403350"/>
          <p14:tracePt t="8612" x="1111250" y="1403350"/>
          <p14:tracePt t="8629" x="1098550" y="1403350"/>
          <p14:tracePt t="8645" x="1085850" y="1403350"/>
          <p14:tracePt t="8662" x="1066800" y="1403350"/>
          <p14:tracePt t="8679" x="1035050" y="1403350"/>
          <p14:tracePt t="8695" x="1003300" y="1403350"/>
          <p14:tracePt t="8697" x="990600" y="1403350"/>
          <p14:tracePt t="8712" x="965200" y="1403350"/>
          <p14:tracePt t="8729" x="952500" y="1403350"/>
          <p14:tracePt t="8888" x="946150" y="1403350"/>
          <p14:tracePt t="8897" x="939800" y="1397000"/>
          <p14:tracePt t="8904" x="933450" y="1397000"/>
          <p14:tracePt t="8912" x="927100" y="1397000"/>
          <p14:tracePt t="8929" x="908050" y="1390650"/>
          <p14:tracePt t="8945" x="895350" y="1384300"/>
          <p14:tracePt t="8962" x="889000" y="1371600"/>
          <p14:tracePt t="8979" x="876300" y="1371600"/>
          <p14:tracePt t="8995" x="876300" y="1365250"/>
          <p14:tracePt t="9012" x="876300" y="1358900"/>
          <p14:tracePt t="9029" x="863600" y="1358900"/>
          <p14:tracePt t="9045" x="857250" y="1346200"/>
          <p14:tracePt t="9062" x="844550" y="1333500"/>
          <p14:tracePt t="9079" x="844550" y="1320800"/>
          <p14:tracePt t="9081" x="838200" y="1314450"/>
          <p14:tracePt t="9095" x="831850" y="1308100"/>
          <p14:tracePt t="9169" x="831850" y="1301750"/>
          <p14:tracePt t="9184" x="831850" y="1289050"/>
          <p14:tracePt t="9193" x="831850" y="1276350"/>
          <p14:tracePt t="9200" x="831850" y="1257300"/>
          <p14:tracePt t="9212" x="831850" y="1238250"/>
          <p14:tracePt t="9229" x="831850" y="1212850"/>
          <p14:tracePt t="9246" x="831850" y="1187450"/>
          <p14:tracePt t="9262" x="825500" y="1168400"/>
          <p14:tracePt t="9279" x="825500" y="1155700"/>
          <p14:tracePt t="9295" x="825500" y="1149350"/>
          <p14:tracePt t="9296" x="825500" y="1143000"/>
          <p14:tracePt t="9312" x="825500" y="1136650"/>
          <p14:tracePt t="9329" x="825500" y="1117600"/>
          <p14:tracePt t="9345" x="825500" y="1104900"/>
          <p14:tracePt t="9362" x="825500" y="1092200"/>
          <p14:tracePt t="9379" x="825500" y="1079500"/>
          <p14:tracePt t="9395" x="825500" y="1060450"/>
          <p14:tracePt t="9412" x="825500" y="1041400"/>
          <p14:tracePt t="9429" x="831850" y="1022350"/>
          <p14:tracePt t="9445" x="831850" y="1009650"/>
          <p14:tracePt t="9462" x="838200" y="996950"/>
          <p14:tracePt t="9479" x="844550" y="990600"/>
          <p14:tracePt t="9481" x="844550" y="984250"/>
          <p14:tracePt t="9496" x="850900" y="977900"/>
          <p14:tracePt t="9512" x="863600" y="958850"/>
          <p14:tracePt t="9529" x="863600" y="952500"/>
          <p14:tracePt t="9545" x="876300" y="946150"/>
          <p14:tracePt t="9562" x="889000" y="946150"/>
          <p14:tracePt t="9579" x="889000" y="939800"/>
          <p14:tracePt t="9595" x="895350" y="939800"/>
          <p14:tracePt t="9612" x="901700" y="939800"/>
          <p14:tracePt t="9629" x="908050" y="933450"/>
          <p14:tracePt t="9645" x="927100" y="933450"/>
          <p14:tracePt t="9662" x="933450" y="927100"/>
          <p14:tracePt t="9679" x="952500" y="927100"/>
          <p14:tracePt t="9681" x="958850" y="927100"/>
          <p14:tracePt t="9695" x="971550" y="927100"/>
          <p14:tracePt t="9712" x="1003300" y="920750"/>
          <p14:tracePt t="9729" x="1035050" y="908050"/>
          <p14:tracePt t="9745" x="1066800" y="908050"/>
          <p14:tracePt t="9762" x="1098550" y="908050"/>
          <p14:tracePt t="9779" x="1136650" y="901700"/>
          <p14:tracePt t="9795" x="1162050" y="895350"/>
          <p14:tracePt t="9812" x="1206500" y="895350"/>
          <p14:tracePt t="9829" x="1250950" y="895350"/>
          <p14:tracePt t="9845" x="1289050" y="895350"/>
          <p14:tracePt t="9862" x="1333500" y="895350"/>
          <p14:tracePt t="9879" x="1371600" y="895350"/>
          <p14:tracePt t="9895" x="1403350" y="895350"/>
          <p14:tracePt t="9898" x="1416050" y="895350"/>
          <p14:tracePt t="9912" x="1435100" y="895350"/>
          <p14:tracePt t="9929" x="1447800" y="895350"/>
          <p14:tracePt t="9945" x="1454150" y="895350"/>
          <p14:tracePt t="9962" x="1460500" y="895350"/>
          <p14:tracePt t="9979" x="1466850" y="895350"/>
          <p14:tracePt t="9996" x="1473200" y="895350"/>
          <p14:tracePt t="10012" x="1485900" y="901700"/>
          <p14:tracePt t="10029" x="1492250" y="901700"/>
          <p14:tracePt t="10045" x="1498600" y="908050"/>
          <p14:tracePt t="10062" x="1498600" y="914400"/>
          <p14:tracePt t="10079" x="1498600" y="927100"/>
          <p14:tracePt t="10095" x="1498600" y="933450"/>
          <p14:tracePt t="10112" x="1511300" y="952500"/>
          <p14:tracePt t="10129" x="1517650" y="965200"/>
          <p14:tracePt t="10145" x="1524000" y="971550"/>
          <p14:tracePt t="10162" x="1530350" y="977900"/>
          <p14:tracePt t="10179" x="1530350" y="984250"/>
          <p14:tracePt t="10195" x="1536700" y="996950"/>
          <p14:tracePt t="10212" x="1536700" y="1003300"/>
          <p14:tracePt t="10229" x="1543050" y="1016000"/>
          <p14:tracePt t="10246" x="1543050" y="1028700"/>
          <p14:tracePt t="10262" x="1549400" y="1035050"/>
          <p14:tracePt t="10279" x="1549400" y="1047750"/>
          <p14:tracePt t="10295" x="1549400" y="1054100"/>
          <p14:tracePt t="10312" x="1549400" y="1066800"/>
          <p14:tracePt t="10329" x="1549400" y="1079500"/>
          <p14:tracePt t="10345" x="1549400" y="1092200"/>
          <p14:tracePt t="10362" x="1549400" y="1104900"/>
          <p14:tracePt t="10379" x="1549400" y="1117600"/>
          <p14:tracePt t="10395" x="1549400" y="1136650"/>
          <p14:tracePt t="10412" x="1549400" y="1155700"/>
          <p14:tracePt t="10429" x="1549400" y="1168400"/>
          <p14:tracePt t="10445" x="1549400" y="1181100"/>
          <p14:tracePt t="10462" x="1549400" y="1187450"/>
          <p14:tracePt t="10479" x="1549400" y="1193800"/>
          <p14:tracePt t="10495" x="1543050" y="1206500"/>
          <p14:tracePt t="10497" x="1536700" y="1206500"/>
          <p14:tracePt t="10512" x="1536700" y="1212850"/>
          <p14:tracePt t="10529" x="1536700" y="1219200"/>
          <p14:tracePt t="10545" x="1536700" y="1225550"/>
          <p14:tracePt t="10562" x="1524000" y="1231900"/>
          <p14:tracePt t="10579" x="1524000" y="1244600"/>
          <p14:tracePt t="10595" x="1504950" y="1250950"/>
          <p14:tracePt t="10612" x="1504950" y="1263650"/>
          <p14:tracePt t="10629" x="1498600" y="1270000"/>
          <p14:tracePt t="10645" x="1492250" y="1276350"/>
          <p14:tracePt t="10662" x="1485900" y="1289050"/>
          <p14:tracePt t="10679" x="1479550" y="1295400"/>
          <p14:tracePt t="10712" x="1473200" y="1308100"/>
          <p14:tracePt t="10729" x="1466850" y="1314450"/>
          <p14:tracePt t="10745" x="1454150" y="1327150"/>
          <p14:tracePt t="10762" x="1435100" y="1339850"/>
          <p14:tracePt t="10779" x="1416050" y="1352550"/>
          <p14:tracePt t="10795" x="1397000" y="1365250"/>
          <p14:tracePt t="10812" x="1377950" y="1384300"/>
          <p14:tracePt t="10830" x="1365250" y="1403350"/>
          <p14:tracePt t="10845" x="1339850" y="1422400"/>
          <p14:tracePt t="10862" x="1308100" y="1435100"/>
          <p14:tracePt t="10865" x="1301750" y="1447800"/>
          <p14:tracePt t="10879" x="1289050" y="1454150"/>
          <p14:tracePt t="10896" x="1257300" y="1466850"/>
          <p14:tracePt t="10898" x="1244600" y="1473200"/>
          <p14:tracePt t="10912" x="1219200" y="1479550"/>
          <p14:tracePt t="10929" x="1206500" y="1479550"/>
          <p14:tracePt t="10945" x="1206500" y="1485900"/>
          <p14:tracePt t="10984" x="1200150" y="1485900"/>
          <p14:tracePt t="10995" x="1193800" y="1485900"/>
          <p14:tracePt t="11012" x="1174750" y="1485900"/>
          <p14:tracePt t="11029" x="1155700" y="1485900"/>
          <p14:tracePt t="11045" x="1149350" y="1485900"/>
          <p14:tracePt t="11062" x="1136650" y="1485900"/>
          <p14:tracePt t="11079" x="1123950" y="1485900"/>
          <p14:tracePt t="11095" x="1117600" y="1485900"/>
          <p14:tracePt t="11520" x="1111250" y="1485900"/>
          <p14:tracePt t="11840" x="1117600" y="1485900"/>
          <p14:tracePt t="11848" x="1117600" y="1479550"/>
          <p14:tracePt t="11857" x="1123950" y="1479550"/>
          <p14:tracePt t="11864" x="1136650" y="1466850"/>
          <p14:tracePt t="11879" x="1155700" y="1460500"/>
          <p14:tracePt t="11895" x="1206500" y="1447800"/>
          <p14:tracePt t="11898" x="1244600" y="1441450"/>
          <p14:tracePt t="11912" x="1327150" y="1409700"/>
          <p14:tracePt t="11929" x="1435100" y="1384300"/>
          <p14:tracePt t="11945" x="1543050" y="1365250"/>
          <p14:tracePt t="11962" x="1631950" y="1346200"/>
          <p14:tracePt t="11979" x="1682750" y="1333500"/>
          <p14:tracePt t="11996" x="1727200" y="1314450"/>
          <p14:tracePt t="12012" x="1752600" y="1301750"/>
          <p14:tracePt t="12029" x="1765300" y="1301750"/>
          <p14:tracePt t="12046" x="1765300" y="1295400"/>
          <p14:tracePt t="12080" x="1752600" y="1295400"/>
          <p14:tracePt t="12096" x="1739900" y="1301750"/>
          <p14:tracePt t="12360" x="1733550" y="1308100"/>
          <p14:tracePt t="12379" x="1714500" y="1308100"/>
          <p14:tracePt t="12396" x="1695450" y="1314450"/>
          <p14:tracePt t="12412" x="1657350" y="1320800"/>
          <p14:tracePt t="12429" x="1612900" y="1339850"/>
          <p14:tracePt t="12446" x="1555750" y="1358900"/>
          <p14:tracePt t="12462" x="1492250" y="1371600"/>
          <p14:tracePt t="12479" x="1428750" y="1390650"/>
          <p14:tracePt t="12482" x="1409700" y="1397000"/>
          <p14:tracePt t="12495" x="1377950" y="1397000"/>
          <p14:tracePt t="12512" x="1308100" y="1416050"/>
          <p14:tracePt t="12529" x="1244600" y="1416050"/>
          <p14:tracePt t="12545" x="1162050" y="1416050"/>
          <p14:tracePt t="12562" x="1104900" y="1416050"/>
          <p14:tracePt t="12579" x="1066800" y="1416050"/>
          <p14:tracePt t="12595" x="1047750" y="1416050"/>
          <p14:tracePt t="12612" x="1035050" y="1416050"/>
          <p14:tracePt t="12629" x="1022350" y="1416050"/>
          <p14:tracePt t="12728" x="1016000" y="1416050"/>
          <p14:tracePt t="12737" x="1009650" y="1416050"/>
          <p14:tracePt t="12745" x="996950" y="1416050"/>
          <p14:tracePt t="12762" x="984250" y="1416050"/>
          <p14:tracePt t="12779" x="977900" y="1416050"/>
          <p14:tracePt t="12812" x="971550" y="1416050"/>
          <p14:tracePt t="12840" x="965200" y="1416050"/>
          <p14:tracePt t="12848" x="958850" y="1416050"/>
          <p14:tracePt t="12864" x="952500" y="1416050"/>
          <p14:tracePt t="12895" x="946150" y="1416050"/>
          <p14:tracePt t="12912" x="933450" y="1416050"/>
          <p14:tracePt t="13169" x="927100" y="1416050"/>
          <p14:tracePt t="13208" x="920750" y="1416050"/>
          <p14:tracePt t="13224" x="914400" y="1416050"/>
          <p14:tracePt t="13281" x="901700" y="1416050"/>
          <p14:tracePt t="13289" x="889000" y="1416050"/>
          <p14:tracePt t="13297" x="863600" y="1416050"/>
          <p14:tracePt t="13312" x="800100" y="1416050"/>
          <p14:tracePt t="13329" x="736600" y="1416050"/>
          <p14:tracePt t="13345" x="673100" y="1416050"/>
          <p14:tracePt t="13364" x="647700" y="1416050"/>
          <p14:tracePt t="13379" x="628650" y="1416050"/>
          <p14:tracePt t="13395" x="615950" y="1416050"/>
          <p14:tracePt t="13412" x="603250" y="1409700"/>
          <p14:tracePt t="13429" x="596900" y="1409700"/>
          <p14:tracePt t="13462" x="596900" y="1403350"/>
          <p14:tracePt t="13520" x="590550" y="1397000"/>
          <p14:tracePt t="13529" x="584200" y="1390650"/>
          <p14:tracePt t="13562" x="571500" y="1390650"/>
          <p14:tracePt t="13579" x="558800" y="1377950"/>
          <p14:tracePt t="13595" x="552450" y="1371600"/>
          <p14:tracePt t="13612" x="546100" y="1365250"/>
          <p14:tracePt t="13662" x="539750" y="1365250"/>
          <p14:tracePt t="15848" x="552450" y="1358900"/>
          <p14:tracePt t="15857" x="577850" y="1352550"/>
          <p14:tracePt t="15864" x="603250" y="1352550"/>
          <p14:tracePt t="15879" x="622300" y="1339850"/>
          <p14:tracePt t="15895" x="679450" y="1327150"/>
          <p14:tracePt t="15912" x="711200" y="1314450"/>
          <p14:tracePt t="15929" x="730250" y="1301750"/>
          <p14:tracePt t="15945" x="736600" y="1301750"/>
          <p14:tracePt t="16319" x="736600" y="1295400"/>
          <p14:tracePt t="17024" x="736600" y="1301750"/>
          <p14:tracePt t="17120" x="730250" y="1301750"/>
          <p14:tracePt t="17129" x="723900" y="1301750"/>
          <p14:tracePt t="17136" x="711200" y="1301750"/>
          <p14:tracePt t="17152" x="704850" y="1301750"/>
          <p14:tracePt t="17176" x="698500" y="1301750"/>
          <p14:tracePt t="17185" x="692150" y="1301750"/>
          <p14:tracePt t="18297" x="685800" y="1301750"/>
          <p14:tracePt t="18313" x="685800" y="1295400"/>
          <p14:tracePt t="18329" x="673100" y="1289050"/>
          <p14:tracePt t="18345" x="673100" y="1282700"/>
          <p14:tracePt t="18656" x="692150" y="1282700"/>
          <p14:tracePt t="18664" x="711200" y="1282700"/>
          <p14:tracePt t="18679" x="723900" y="1282700"/>
          <p14:tracePt t="18696" x="787400" y="1270000"/>
          <p14:tracePt t="18712" x="819150" y="1257300"/>
          <p14:tracePt t="18729" x="844550" y="1244600"/>
          <p14:tracePt t="18745" x="869950" y="1231900"/>
          <p14:tracePt t="18762" x="882650" y="1225550"/>
          <p14:tracePt t="18779" x="889000" y="1219200"/>
          <p14:tracePt t="18832" x="889000" y="1212850"/>
          <p14:tracePt t="18912" x="882650" y="1212850"/>
          <p14:tracePt t="18921" x="876300" y="1212850"/>
          <p14:tracePt t="18930" x="869950" y="1212850"/>
          <p14:tracePt t="18945" x="857250" y="1212850"/>
          <p14:tracePt t="18962" x="838200" y="1212850"/>
          <p14:tracePt t="18979" x="800100" y="1225550"/>
          <p14:tracePt t="18995" x="755650" y="1238250"/>
          <p14:tracePt t="19012" x="723900" y="1250950"/>
          <p14:tracePt t="19029" x="698500" y="1270000"/>
          <p14:tracePt t="19046" x="679450" y="1282700"/>
          <p14:tracePt t="19062" x="660400" y="1295400"/>
          <p14:tracePt t="19064" x="654050" y="1295400"/>
          <p14:tracePt t="19079" x="647700" y="1301750"/>
          <p14:tracePt t="19096" x="635000" y="1314450"/>
          <p14:tracePt t="19112" x="628650" y="1327150"/>
          <p14:tracePt t="19129" x="603250" y="1346200"/>
          <p14:tracePt t="19145" x="584200" y="1365250"/>
          <p14:tracePt t="19162" x="565150" y="1384300"/>
          <p14:tracePt t="19179" x="558800" y="1390650"/>
          <p14:tracePt t="19212" x="552450" y="1390650"/>
          <p14:tracePt t="19344" x="552450" y="1384300"/>
          <p14:tracePt t="19352" x="552450" y="1377950"/>
          <p14:tracePt t="19362" x="552450" y="1371600"/>
          <p14:tracePt t="19379" x="552450" y="1346200"/>
          <p14:tracePt t="19395" x="552450" y="1320800"/>
          <p14:tracePt t="19412" x="552450" y="1295400"/>
          <p14:tracePt t="19429" x="552450" y="1276350"/>
          <p14:tracePt t="19446" x="552450" y="1263650"/>
          <p14:tracePt t="19462" x="558800" y="1244600"/>
          <p14:tracePt t="19479" x="571500" y="1219200"/>
          <p14:tracePt t="19481" x="584200" y="1206500"/>
          <p14:tracePt t="19496" x="590550" y="1193800"/>
          <p14:tracePt t="19512" x="622300" y="1168400"/>
          <p14:tracePt t="19529" x="660400" y="1155700"/>
          <p14:tracePt t="19547" x="692150" y="1136650"/>
          <p14:tracePt t="19562" x="723900" y="1123950"/>
          <p14:tracePt t="19579" x="768350" y="1117600"/>
          <p14:tracePt t="19595" x="812800" y="1117600"/>
          <p14:tracePt t="19612" x="857250" y="1117600"/>
          <p14:tracePt t="19629" x="895350" y="1117600"/>
          <p14:tracePt t="19645" x="920750" y="1117600"/>
          <p14:tracePt t="19662" x="933450" y="1117600"/>
          <p14:tracePt t="19679" x="939800" y="1136650"/>
          <p14:tracePt t="19682" x="939800" y="1149350"/>
          <p14:tracePt t="19696" x="939800" y="1162050"/>
          <p14:tracePt t="19713" x="939800" y="1219200"/>
          <p14:tracePt t="19729" x="939800" y="1250950"/>
          <p14:tracePt t="19745" x="914400" y="1295400"/>
          <p14:tracePt t="19762" x="882650" y="1327150"/>
          <p14:tracePt t="19779" x="850900" y="1352550"/>
          <p14:tracePt t="19796" x="831850" y="1371600"/>
          <p14:tracePt t="19812" x="812800" y="1371600"/>
          <p14:tracePt t="19829" x="800100" y="1371600"/>
          <p14:tracePt t="19846" x="787400" y="1371600"/>
          <p14:tracePt t="19862" x="781050" y="1371600"/>
          <p14:tracePt t="19912" x="768350" y="1371600"/>
          <p14:tracePt t="19929" x="755650" y="1358900"/>
          <p14:tracePt t="19946" x="749300" y="1346200"/>
          <p14:tracePt t="19962" x="742950" y="1333500"/>
          <p14:tracePt t="19979" x="742950" y="1327150"/>
          <p14:tracePt t="19995" x="742950" y="1320800"/>
          <p14:tracePt t="20129" x="768350" y="1314450"/>
          <p14:tracePt t="20136" x="806450" y="1314450"/>
          <p14:tracePt t="20145" x="850900" y="1314450"/>
          <p14:tracePt t="20162" x="958850" y="1314450"/>
          <p14:tracePt t="20179" x="1085850" y="1314450"/>
          <p14:tracePt t="20196" x="1225550" y="1314450"/>
          <p14:tracePt t="20212" x="1390650" y="1314450"/>
          <p14:tracePt t="20229" x="1562100" y="1314450"/>
          <p14:tracePt t="20245" x="1701800" y="1314450"/>
          <p14:tracePt t="20262" x="1797050" y="1314450"/>
          <p14:tracePt t="20279" x="1873250" y="1308100"/>
          <p14:tracePt t="20281" x="1905000" y="1308100"/>
          <p14:tracePt t="20296" x="1974850" y="1308100"/>
          <p14:tracePt t="20312" x="2019300" y="1276350"/>
          <p14:tracePt t="20329" x="2032000" y="1263650"/>
          <p14:tracePt t="20345" x="2044700" y="1244600"/>
          <p14:tracePt t="20362" x="2051050" y="1225550"/>
          <p14:tracePt t="20379" x="2063750" y="1206500"/>
          <p14:tracePt t="20396" x="2070100" y="1174750"/>
          <p14:tracePt t="20412" x="2082800" y="1149350"/>
          <p14:tracePt t="20429" x="2082800" y="1136650"/>
          <p14:tracePt t="20446" x="2082800" y="1111250"/>
          <p14:tracePt t="20462" x="2082800" y="1092200"/>
          <p14:tracePt t="20480" x="2070100" y="1073150"/>
          <p14:tracePt t="20482" x="2063750" y="1066800"/>
          <p14:tracePt t="20496" x="2051050" y="1047750"/>
          <p14:tracePt t="20512" x="2019300" y="1028700"/>
          <p14:tracePt t="20529" x="1962150" y="1009650"/>
          <p14:tracePt t="20545" x="1892300" y="990600"/>
          <p14:tracePt t="20563" x="1835150" y="971550"/>
          <p14:tracePt t="20579" x="1809750" y="952500"/>
          <p14:tracePt t="20596" x="1790700" y="933450"/>
          <p14:tracePt t="20612" x="1784350" y="901700"/>
          <p14:tracePt t="20629" x="1778000" y="882650"/>
          <p14:tracePt t="20646" x="1771650" y="869950"/>
          <p14:tracePt t="20662" x="1771650" y="857250"/>
          <p14:tracePt t="20680" x="1771650" y="844550"/>
          <p14:tracePt t="20681" x="1771650" y="838200"/>
          <p14:tracePt t="20698" x="1771650" y="831850"/>
          <p14:tracePt t="20728" x="1765300" y="831850"/>
          <p14:tracePt t="20848" x="1765300" y="838200"/>
          <p14:tracePt t="20856" x="1765300" y="844550"/>
          <p14:tracePt t="20864" x="1765300" y="863600"/>
          <p14:tracePt t="20880" x="1765300" y="895350"/>
          <p14:tracePt t="20896" x="1765300" y="927100"/>
          <p14:tracePt t="20912" x="1765300" y="952500"/>
          <p14:tracePt t="20929" x="1765300" y="971550"/>
          <p14:tracePt t="20945" x="1746250" y="1009650"/>
          <p14:tracePt t="20962" x="1714500" y="1073150"/>
          <p14:tracePt t="20979" x="1670050" y="1136650"/>
          <p14:tracePt t="20995" x="1625600" y="1181100"/>
          <p14:tracePt t="21012" x="1587500" y="1200150"/>
          <p14:tracePt t="21029" x="1549400" y="1225550"/>
          <p14:tracePt t="21045" x="1524000" y="1270000"/>
          <p14:tracePt t="21062" x="1504950" y="1320800"/>
          <p14:tracePt t="21079" x="1498600" y="1352550"/>
          <p14:tracePt t="21081" x="1498600" y="1358900"/>
          <p14:tracePt t="21095" x="1504950" y="1365250"/>
          <p14:tracePt t="21112" x="1504950" y="1377950"/>
          <p14:tracePt t="21146" x="1511300" y="1384300"/>
          <p14:tracePt t="21195" x="1517650" y="1384300"/>
          <p14:tracePt t="21212" x="1524000" y="1397000"/>
          <p14:tracePt t="21229" x="1549400" y="1397000"/>
          <p14:tracePt t="21246" x="1619250" y="1416050"/>
          <p14:tracePt t="21262" x="1708150" y="1447800"/>
          <p14:tracePt t="21279" x="1816100" y="1479550"/>
          <p14:tracePt t="21295" x="1962150" y="1511300"/>
          <p14:tracePt t="21312" x="2038350" y="1511300"/>
          <p14:tracePt t="21329" x="2076450" y="1511300"/>
          <p14:tracePt t="21345" x="2089150" y="1511300"/>
          <p14:tracePt t="21424" x="2082800" y="1511300"/>
          <p14:tracePt t="21465" x="2076450" y="1511300"/>
          <p14:tracePt t="21472" x="2063750" y="1511300"/>
          <p14:tracePt t="21480" x="2057400" y="1511300"/>
          <p14:tracePt t="21512" x="2057400" y="1504950"/>
          <p14:tracePt t="21521" x="2057400" y="1498600"/>
          <p14:tracePt t="21530" x="2057400" y="1479550"/>
          <p14:tracePt t="21546" x="2057400" y="1447800"/>
          <p14:tracePt t="21562" x="2057400" y="1416050"/>
          <p14:tracePt t="21579" x="2057400" y="1390650"/>
          <p14:tracePt t="21595" x="2076450" y="1365250"/>
          <p14:tracePt t="21612" x="2127250" y="1339850"/>
          <p14:tracePt t="21629" x="2190750" y="1320800"/>
          <p14:tracePt t="21645" x="2247900" y="1301750"/>
          <p14:tracePt t="21662" x="2298700" y="1282700"/>
          <p14:tracePt t="21679" x="2336800" y="1270000"/>
          <p14:tracePt t="21681" x="2355850" y="1263650"/>
          <p14:tracePt t="21696" x="2393950" y="1250950"/>
          <p14:tracePt t="21712" x="2432050" y="1231900"/>
          <p14:tracePt t="21729" x="2470150" y="1219200"/>
          <p14:tracePt t="21746" x="2495550" y="1212850"/>
          <p14:tracePt t="21762" x="2514600" y="1212850"/>
          <p14:tracePt t="21779" x="2533650" y="1212850"/>
          <p14:tracePt t="21796" x="2540000" y="1212850"/>
          <p14:tracePt t="21812" x="2546350" y="1212850"/>
          <p14:tracePt t="21829" x="2552700" y="1212850"/>
          <p14:tracePt t="21863" x="2559050" y="1212850"/>
          <p14:tracePt t="21920" x="2559050" y="1206500"/>
          <p14:tracePt t="21961" x="2565400" y="1212850"/>
          <p14:tracePt t="21984" x="2571750" y="1212850"/>
          <p14:tracePt t="21995" x="2578100" y="1219200"/>
          <p14:tracePt t="22012" x="2590800" y="1219200"/>
          <p14:tracePt t="22029" x="2609850" y="1219200"/>
          <p14:tracePt t="22045" x="2628900" y="1219200"/>
          <p14:tracePt t="22062" x="2647950" y="1225550"/>
          <p14:tracePt t="22079" x="2660650" y="1225550"/>
          <p14:tracePt t="22297" x="2654300" y="1225550"/>
          <p14:tracePt t="22408" x="2667000" y="1225550"/>
          <p14:tracePt t="22416" x="2698750" y="1225550"/>
          <p14:tracePt t="22425" x="2736850" y="1225550"/>
          <p14:tracePt t="22432" x="2781300" y="1231900"/>
          <p14:tracePt t="22445" x="2832100" y="1244600"/>
          <p14:tracePt t="22462" x="2901950" y="1244600"/>
          <p14:tracePt t="22479" x="2959100" y="1257300"/>
          <p14:tracePt t="22481" x="2984500" y="1257300"/>
          <p14:tracePt t="22496" x="2997200" y="1263650"/>
          <p14:tracePt t="22568" x="2997200" y="1270000"/>
          <p14:tracePt t="22577" x="2997200" y="1276350"/>
          <p14:tracePt t="22584" x="2997200" y="1282700"/>
          <p14:tracePt t="22595" x="2997200" y="1289050"/>
          <p14:tracePt t="22612" x="2997200" y="1308100"/>
          <p14:tracePt t="22629" x="2997200" y="1320800"/>
          <p14:tracePt t="22645" x="2997200" y="1327150"/>
          <p14:tracePt t="22662" x="2990850" y="1333500"/>
          <p14:tracePt t="22679" x="2984500" y="1339850"/>
          <p14:tracePt t="22712" x="2984500" y="1346200"/>
          <p14:tracePt t="22762" x="2990850" y="1352550"/>
          <p14:tracePt t="23120" x="2984500" y="1352550"/>
          <p14:tracePt t="23129" x="2978150" y="1352550"/>
          <p14:tracePt t="23145" x="2965450" y="1358900"/>
          <p14:tracePt t="23162" x="2933700" y="1365250"/>
          <p14:tracePt t="23179" x="2901950" y="1365250"/>
          <p14:tracePt t="23195" x="2863850" y="1377950"/>
          <p14:tracePt t="23212" x="2838450" y="1390650"/>
          <p14:tracePt t="23229" x="2819400" y="1390650"/>
          <p14:tracePt t="23245" x="2819400" y="1397000"/>
          <p14:tracePt t="23279" x="2844800" y="1397000"/>
          <p14:tracePt t="23295" x="2990850" y="1377950"/>
          <p14:tracePt t="23312" x="3092450" y="1377950"/>
          <p14:tracePt t="23330" x="3194050" y="1377950"/>
          <p14:tracePt t="23346" x="3276600" y="1377950"/>
          <p14:tracePt t="23362" x="3327400" y="1377950"/>
          <p14:tracePt t="23379" x="3352800" y="1377950"/>
          <p14:tracePt t="23395" x="3390900" y="1397000"/>
          <p14:tracePt t="23412" x="3441700" y="1422400"/>
          <p14:tracePt t="23429" x="3505200" y="1447800"/>
          <p14:tracePt t="23445" x="3575050" y="1473200"/>
          <p14:tracePt t="23462" x="3638550" y="1485900"/>
          <p14:tracePt t="23480" x="3695700" y="1492250"/>
          <p14:tracePt t="23495" x="3714750" y="1492250"/>
          <p14:tracePt t="23512" x="3721100" y="1492250"/>
          <p14:tracePt t="23584" x="3714750" y="1492250"/>
          <p14:tracePt t="23600" x="3708400" y="1498600"/>
          <p14:tracePt t="23609" x="3702050" y="1504950"/>
          <p14:tracePt t="23616" x="3683000" y="1511300"/>
          <p14:tracePt t="23629" x="3663950" y="1511300"/>
          <p14:tracePt t="23645" x="3613150" y="1530350"/>
          <p14:tracePt t="23662" x="3556000" y="1549400"/>
          <p14:tracePt t="23679" x="3486150" y="1568450"/>
          <p14:tracePt t="23681" x="3448050" y="1581150"/>
          <p14:tracePt t="23696" x="3378200" y="1606550"/>
          <p14:tracePt t="23712" x="3308350" y="1625600"/>
          <p14:tracePt t="23729" x="3257550" y="1651000"/>
          <p14:tracePt t="23745" x="3206750" y="1670050"/>
          <p14:tracePt t="23762" x="3149600" y="1682750"/>
          <p14:tracePt t="23779" x="3098800" y="1695450"/>
          <p14:tracePt t="23795" x="3028950" y="1695450"/>
          <p14:tracePt t="23812" x="2952750" y="1695450"/>
          <p14:tracePt t="23829" x="2876550" y="1682750"/>
          <p14:tracePt t="23846" x="2806700" y="1682750"/>
          <p14:tracePt t="23862" x="2749550" y="1682750"/>
          <p14:tracePt t="23880" x="2679700" y="1682750"/>
          <p14:tracePt t="23895" x="2647950" y="1670050"/>
          <p14:tracePt t="23912" x="2628900" y="1663700"/>
          <p14:tracePt t="23929" x="2616200" y="1651000"/>
          <p14:tracePt t="23945" x="2603500" y="1638300"/>
          <p14:tracePt t="23962" x="2597150" y="1625600"/>
          <p14:tracePt t="23979" x="2590800" y="1612900"/>
          <p14:tracePt t="23996" x="2584450" y="1612900"/>
          <p14:tracePt t="24064" x="2584450" y="1606550"/>
          <p14:tracePt t="24072" x="2584450" y="1600200"/>
          <p14:tracePt t="24080" x="2584450" y="1587500"/>
          <p14:tracePt t="24095" x="2590800" y="1568450"/>
          <p14:tracePt t="24112" x="2590800" y="1555750"/>
          <p14:tracePt t="24129" x="2590800" y="1549400"/>
          <p14:tracePt t="24145" x="2590800" y="1543050"/>
          <p14:tracePt t="24162" x="2597150" y="1543050"/>
          <p14:tracePt t="24179" x="2597150" y="1536700"/>
          <p14:tracePt t="24472" x="2603500" y="1536700"/>
          <p14:tracePt t="24481" x="2603500" y="1530350"/>
          <p14:tracePt t="24488" x="2609850" y="1530350"/>
          <p14:tracePt t="24497" x="2609850" y="1524000"/>
          <p14:tracePt t="24512" x="2609850" y="1511300"/>
          <p14:tracePt t="24529" x="2616200" y="1498600"/>
          <p14:tracePt t="24546" x="2616200" y="1485900"/>
          <p14:tracePt t="24562" x="2616200" y="1466850"/>
          <p14:tracePt t="24579" x="2616200" y="1447800"/>
          <p14:tracePt t="24596" x="2616200" y="1428750"/>
          <p14:tracePt t="24612" x="2616200" y="1409700"/>
          <p14:tracePt t="24629" x="2616200" y="1390650"/>
          <p14:tracePt t="24646" x="2616200" y="1365250"/>
          <p14:tracePt t="24662" x="2616200" y="1346200"/>
          <p14:tracePt t="24664" x="2616200" y="1339850"/>
          <p14:tracePt t="24681" x="2616200" y="1333500"/>
          <p14:tracePt t="24697" x="2616200" y="1327150"/>
          <p14:tracePt t="24824" x="2609850" y="1327150"/>
          <p14:tracePt t="24848" x="2603500" y="1327150"/>
          <p14:tracePt t="24865" x="2597150" y="1327150"/>
          <p14:tracePt t="24872" x="2584450" y="1327150"/>
          <p14:tracePt t="24881" x="2571750" y="1327150"/>
          <p14:tracePt t="24895" x="2546350" y="1327150"/>
          <p14:tracePt t="24912" x="2527300" y="1327150"/>
          <p14:tracePt t="24929" x="2520950" y="1320800"/>
          <p14:tracePt t="24945" x="2501900" y="1314450"/>
          <p14:tracePt t="24962" x="2482850" y="1295400"/>
          <p14:tracePt t="24979" x="2451100" y="1282700"/>
          <p14:tracePt t="24996" x="2419350" y="1263650"/>
          <p14:tracePt t="25013" x="2374900" y="1250950"/>
          <p14:tracePt t="25029" x="2330450" y="1231900"/>
          <p14:tracePt t="25045" x="2286000" y="1219200"/>
          <p14:tracePt t="25062" x="2241550" y="1212850"/>
          <p14:tracePt t="25079" x="2171700" y="1200150"/>
          <p14:tracePt t="25082" x="2127250" y="1181100"/>
          <p14:tracePt t="25096" x="2025650" y="1155700"/>
          <p14:tracePt t="25113" x="1924050" y="1130300"/>
          <p14:tracePt t="25129" x="1816100" y="1085850"/>
          <p14:tracePt t="25145" x="1670050" y="1047750"/>
          <p14:tracePt t="25162" x="1498600" y="1009650"/>
          <p14:tracePt t="25179" x="1358900" y="996950"/>
          <p14:tracePt t="25195" x="1244600" y="984250"/>
          <p14:tracePt t="25212" x="1174750" y="958850"/>
          <p14:tracePt t="25229" x="1130300" y="946150"/>
          <p14:tracePt t="25246" x="1111250" y="939800"/>
          <p14:tracePt t="25297" x="1117600" y="939800"/>
          <p14:tracePt t="25312" x="1117600" y="933450"/>
          <p14:tracePt t="25329" x="1117600" y="927100"/>
          <p14:tracePt t="25362" x="1136650" y="927100"/>
          <p14:tracePt t="25379" x="1149350" y="927100"/>
          <p14:tracePt t="25396" x="1181100" y="927100"/>
          <p14:tracePt t="25412" x="1231900" y="927100"/>
          <p14:tracePt t="25429" x="1301750" y="952500"/>
          <p14:tracePt t="25446" x="1384300" y="977900"/>
          <p14:tracePt t="25462" x="1428750" y="990600"/>
          <p14:tracePt t="25479" x="1447800" y="990600"/>
          <p14:tracePt t="25536" x="1435100" y="990600"/>
          <p14:tracePt t="25545" x="1422400" y="990600"/>
          <p14:tracePt t="25562" x="1397000" y="990600"/>
          <p14:tracePt t="25579" x="1390650" y="990600"/>
          <p14:tracePt t="25595" x="1384300" y="990600"/>
          <p14:tracePt t="25629" x="1377950" y="990600"/>
          <p14:tracePt t="25872" x="1377950" y="996950"/>
          <p14:tracePt t="25888" x="1377950" y="1009650"/>
          <p14:tracePt t="25897" x="1377950" y="1016000"/>
          <p14:tracePt t="25912" x="1377950" y="1041400"/>
          <p14:tracePt t="25929" x="1377950" y="1085850"/>
          <p14:tracePt t="25946" x="1377950" y="1130300"/>
          <p14:tracePt t="25962" x="1352550" y="1187450"/>
          <p14:tracePt t="25979" x="1327150" y="1238250"/>
          <p14:tracePt t="25996" x="1314450" y="1282700"/>
          <p14:tracePt t="26012" x="1301750" y="1308100"/>
          <p14:tracePt t="26029" x="1301750" y="1333500"/>
          <p14:tracePt t="26046" x="1295400" y="1333500"/>
          <p14:tracePt t="26136" x="1295400" y="1327150"/>
          <p14:tracePt t="26152" x="1295400" y="1320800"/>
          <p14:tracePt t="26177" x="1295400" y="1314450"/>
          <p14:tracePt t="26201" x="1301750" y="1314450"/>
          <p14:tracePt t="26208" x="1308100" y="1314450"/>
          <p14:tracePt t="26216" x="1320800" y="1314450"/>
          <p14:tracePt t="26229" x="1327150" y="1308100"/>
          <p14:tracePt t="26246" x="1365250" y="1301750"/>
          <p14:tracePt t="26262" x="1403350" y="1301750"/>
          <p14:tracePt t="26280" x="1447800" y="1301750"/>
          <p14:tracePt t="26282" x="1473200" y="1301750"/>
          <p14:tracePt t="26296" x="1543050" y="1301750"/>
          <p14:tracePt t="26312" x="1625600" y="1339850"/>
          <p14:tracePt t="26329" x="1733550" y="1371600"/>
          <p14:tracePt t="26346" x="1835150" y="1397000"/>
          <p14:tracePt t="26362" x="1930400" y="1435100"/>
          <p14:tracePt t="26379" x="2051050" y="1473200"/>
          <p14:tracePt t="26396" x="2127250" y="1524000"/>
          <p14:tracePt t="26412" x="2184400" y="1549400"/>
          <p14:tracePt t="26429" x="2209800" y="1568450"/>
          <p14:tracePt t="26445" x="2216150" y="1593850"/>
          <p14:tracePt t="26462" x="2222500" y="1619250"/>
          <p14:tracePt t="26479" x="2228850" y="1644650"/>
          <p14:tracePt t="26481" x="2235200" y="1651000"/>
          <p14:tracePt t="26495" x="2241550" y="1657350"/>
          <p14:tracePt t="26576" x="2241550" y="1663700"/>
          <p14:tracePt t="26584" x="2241550" y="1676400"/>
          <p14:tracePt t="26595" x="2254250" y="1682750"/>
          <p14:tracePt t="26612" x="2254250" y="1695450"/>
          <p14:tracePt t="26629" x="2260600" y="1695450"/>
          <p14:tracePt t="26720" x="2260600" y="1689100"/>
          <p14:tracePt t="26737" x="2260600" y="1682750"/>
          <p14:tracePt t="26776" x="2254250" y="1682750"/>
          <p14:tracePt t="26784" x="2247900" y="1682750"/>
          <p14:tracePt t="26800" x="2241550" y="1682750"/>
          <p14:tracePt t="26812" x="2235200" y="1682750"/>
          <p14:tracePt t="26912" x="2228850" y="1676400"/>
          <p14:tracePt t="26944" x="2247900" y="1676400"/>
          <p14:tracePt t="26966" x="2330450" y="1676400"/>
          <p14:tracePt t="26979" x="2444750" y="1676400"/>
          <p14:tracePt t="26996" x="2584450" y="1676400"/>
          <p14:tracePt t="27012" x="2717800" y="1676400"/>
          <p14:tracePt t="27032" x="2844800" y="1676400"/>
          <p14:tracePt t="27046" x="2863850" y="1676400"/>
          <p14:tracePt t="27062" x="2870200" y="1676400"/>
          <p14:tracePt t="27152" x="2870200" y="1682750"/>
          <p14:tracePt t="27224" x="2863850" y="1682750"/>
          <p14:tracePt t="27232" x="2851150" y="1670050"/>
          <p14:tracePt t="27240" x="2838450" y="1651000"/>
          <p14:tracePt t="27249" x="2825750" y="1631950"/>
          <p14:tracePt t="27262" x="2819400" y="1612900"/>
          <p14:tracePt t="27280" x="2813050" y="1587500"/>
          <p14:tracePt t="27312" x="2813050" y="1581150"/>
          <p14:tracePt t="27329" x="2819400" y="1581150"/>
          <p14:tracePt t="27345" x="2825750" y="1581150"/>
          <p14:tracePt t="27362" x="2838450" y="1581150"/>
          <p14:tracePt t="27379" x="2857500" y="1581150"/>
          <p14:tracePt t="27396" x="2870200" y="1581150"/>
          <p14:tracePt t="27412" x="2882900" y="1606550"/>
          <p14:tracePt t="27429" x="2882900" y="1631950"/>
          <p14:tracePt t="27446" x="2882900" y="1663700"/>
          <p14:tracePt t="27462" x="2832100" y="1701800"/>
          <p14:tracePt t="27479" x="2762250" y="1739900"/>
          <p14:tracePt t="27482" x="2724150" y="1752600"/>
          <p14:tracePt t="27496" x="2660650" y="1765300"/>
          <p14:tracePt t="27512" x="2622550" y="1778000"/>
          <p14:tracePt t="27529" x="2603500" y="1778000"/>
          <p14:tracePt t="27546" x="2597150" y="1784350"/>
          <p14:tracePt t="27579" x="2597150" y="1778000"/>
          <p14:tracePt t="27612" x="2597150" y="1771650"/>
          <p14:tracePt t="27840" x="2597150" y="1765300"/>
          <p14:tracePt t="27880" x="2590800" y="1765300"/>
          <p14:tracePt t="27920" x="2590800" y="1758950"/>
          <p14:tracePt t="27929" x="2590800" y="1752600"/>
          <p14:tracePt t="27937" x="2609850" y="1746250"/>
          <p14:tracePt t="27945" x="2635250" y="1739900"/>
          <p14:tracePt t="27962" x="2705100" y="1720850"/>
          <p14:tracePt t="27979" x="2787650" y="1701800"/>
          <p14:tracePt t="27995" x="2863850" y="1663700"/>
          <p14:tracePt t="28012" x="2971800" y="1625600"/>
          <p14:tracePt t="28029" x="3098800" y="1587500"/>
          <p14:tracePt t="28045" x="3219450" y="1543050"/>
          <p14:tracePt t="28062" x="3327400" y="1517650"/>
          <p14:tracePt t="28079" x="3448050" y="1485900"/>
          <p14:tracePt t="28081" x="3524250" y="1485900"/>
          <p14:tracePt t="28096" x="3663950" y="1454150"/>
          <p14:tracePt t="28112" x="3829050" y="1416050"/>
          <p14:tracePt t="28129" x="3987800" y="1416050"/>
          <p14:tracePt t="28146" x="4044950" y="1416050"/>
          <p14:tracePt t="28162" x="4057650" y="1416050"/>
          <p14:tracePt t="28179" x="4064000" y="1416050"/>
          <p14:tracePt t="28232" x="4070350" y="1416050"/>
          <p14:tracePt t="28245" x="4076700" y="1416050"/>
          <p14:tracePt t="28262" x="4108450" y="1416050"/>
          <p14:tracePt t="28279" x="4146550" y="1416050"/>
          <p14:tracePt t="28281" x="4159250" y="1416050"/>
          <p14:tracePt t="28295" x="4171950" y="1416050"/>
          <p14:tracePt t="28312" x="4178300" y="1416050"/>
          <p14:tracePt t="28362" x="4184650" y="1416050"/>
          <p14:tracePt t="28409" x="4178300" y="1416050"/>
          <p14:tracePt t="28416" x="4171950" y="1422400"/>
          <p14:tracePt t="28425" x="4159250" y="1422400"/>
          <p14:tracePt t="28432" x="4159250" y="1428750"/>
          <p14:tracePt t="28445" x="4140200" y="1435100"/>
          <p14:tracePt t="28462" x="4133850" y="1435100"/>
          <p14:tracePt t="28479" x="4114800" y="1435100"/>
          <p14:tracePt t="28481" x="4108450" y="1435100"/>
          <p14:tracePt t="28495" x="4083050" y="1435100"/>
          <p14:tracePt t="28512" x="4057650" y="1435100"/>
          <p14:tracePt t="28529" x="4038600" y="1435100"/>
          <p14:tracePt t="28547" x="4032250" y="1435100"/>
          <p14:tracePt t="28632" x="4032250" y="1428750"/>
          <p14:tracePt t="28640" x="4032250" y="1422400"/>
          <p14:tracePt t="28648" x="4032250" y="1416050"/>
          <p14:tracePt t="28662" x="4032250" y="1409700"/>
          <p14:tracePt t="28679" x="4032250" y="1403350"/>
          <p14:tracePt t="28696" x="4057650" y="1390650"/>
          <p14:tracePt t="28712" x="4089400" y="1384300"/>
          <p14:tracePt t="28729" x="4127500" y="1365250"/>
          <p14:tracePt t="28746" x="4171950" y="1358900"/>
          <p14:tracePt t="28762" x="4210050" y="1352550"/>
          <p14:tracePt t="28779" x="4222750" y="1346200"/>
          <p14:tracePt t="28796" x="4229100" y="1346200"/>
          <p14:tracePt t="28865" x="4235450" y="1346200"/>
          <p14:tracePt t="28896" x="4241800" y="1346200"/>
          <p14:tracePt t="28920" x="4241800" y="1358900"/>
          <p14:tracePt t="28929" x="4241800" y="1365250"/>
          <p14:tracePt t="28946" x="4241800" y="1390650"/>
          <p14:tracePt t="28963" x="4241800" y="1416050"/>
          <p14:tracePt t="28979" x="4241800" y="1422400"/>
          <p14:tracePt t="28996" x="4222750" y="1428750"/>
          <p14:tracePt t="29012" x="4210050" y="1441450"/>
          <p14:tracePt t="29029" x="4191000" y="1454150"/>
          <p14:tracePt t="29045" x="4171950" y="1460500"/>
          <p14:tracePt t="29062" x="4146550" y="1473200"/>
          <p14:tracePt t="29079" x="4140200" y="1473200"/>
          <p14:tracePt t="29096" x="4127500" y="1473200"/>
          <p14:tracePt t="29112" x="4121150" y="1473200"/>
          <p14:tracePt t="29129" x="4108450" y="1473200"/>
          <p14:tracePt t="29146" x="4089400" y="1473200"/>
          <p14:tracePt t="29162" x="4057650" y="1473200"/>
          <p14:tracePt t="29179" x="4051300" y="1473200"/>
          <p14:tracePt t="29233" x="4044950" y="1473200"/>
          <p14:tracePt t="29288" x="4038600" y="1473200"/>
          <p14:tracePt t="30104" x="4013200" y="1473200"/>
          <p14:tracePt t="30112" x="3981450" y="1473200"/>
          <p14:tracePt t="30129" x="3892550" y="1473200"/>
          <p14:tracePt t="30146" x="3765550" y="1479550"/>
          <p14:tracePt t="30162" x="3625850" y="1479550"/>
          <p14:tracePt t="30179" x="3505200" y="1479550"/>
          <p14:tracePt t="30195" x="3384550" y="1473200"/>
          <p14:tracePt t="30212" x="3270250" y="1473200"/>
          <p14:tracePt t="30229" x="3175000" y="1473200"/>
          <p14:tracePt t="30245" x="3111500" y="1473200"/>
          <p14:tracePt t="30262" x="3073400" y="1473200"/>
          <p14:tracePt t="30263" x="3060700" y="1473200"/>
          <p14:tracePt t="30279" x="3041650" y="1466850"/>
          <p14:tracePt t="30295" x="3003550" y="1466850"/>
          <p14:tracePt t="30312" x="2978150" y="1466850"/>
          <p14:tracePt t="30329" x="2965450" y="1466850"/>
          <p14:tracePt t="30345" x="2959100" y="1466850"/>
          <p14:tracePt t="30362" x="2952750" y="1479550"/>
          <p14:tracePt t="30379" x="2946400" y="1485900"/>
          <p14:tracePt t="30396" x="2940050" y="1492250"/>
          <p14:tracePt t="30576" x="2933700" y="1492250"/>
          <p14:tracePt t="30584" x="2927350" y="1492250"/>
          <p14:tracePt t="30596" x="2914650" y="1492250"/>
          <p14:tracePt t="30612" x="2901950" y="1485900"/>
          <p14:tracePt t="30629" x="2901950" y="1479550"/>
          <p14:tracePt t="30662" x="2901950" y="1473200"/>
          <p14:tracePt t="30680" x="2901950" y="1466850"/>
          <p14:tracePt t="30696" x="2908300" y="1454150"/>
          <p14:tracePt t="30712" x="2908300" y="1435100"/>
          <p14:tracePt t="30729" x="2908300" y="1428750"/>
          <p14:tracePt t="30746" x="2914650" y="1428750"/>
          <p14:tracePt t="30796" x="2921000" y="1435100"/>
          <p14:tracePt t="30904" x="2908300" y="1435100"/>
          <p14:tracePt t="30913" x="2882900" y="1435100"/>
          <p14:tracePt t="30929" x="2825750" y="1435100"/>
          <p14:tracePt t="30946" x="2743200" y="1435100"/>
          <p14:tracePt t="30962" x="2654300" y="1435100"/>
          <p14:tracePt t="30979" x="2571750" y="1435100"/>
          <p14:tracePt t="30996" x="2489200" y="1435100"/>
          <p14:tracePt t="31012" x="2432050" y="1435100"/>
          <p14:tracePt t="31029" x="2387600" y="1435100"/>
          <p14:tracePt t="31046" x="2368550" y="1435100"/>
          <p14:tracePt t="31112" x="2368550" y="1428750"/>
          <p14:tracePt t="31129" x="2368550" y="1422400"/>
          <p14:tracePt t="31145" x="2368550" y="1409700"/>
          <p14:tracePt t="31162" x="2368550" y="1403350"/>
          <p14:tracePt t="31179" x="2381250" y="1403350"/>
          <p14:tracePt t="31196" x="2425700" y="1403350"/>
          <p14:tracePt t="31212" x="2495550" y="1403350"/>
          <p14:tracePt t="31229" x="2597150" y="1409700"/>
          <p14:tracePt t="31246" x="2711450" y="1428750"/>
          <p14:tracePt t="31262" x="2863850" y="1454150"/>
          <p14:tracePt t="31279" x="3035300" y="1485900"/>
          <p14:tracePt t="31281" x="3124200" y="1498600"/>
          <p14:tracePt t="31296" x="3263900" y="1543050"/>
          <p14:tracePt t="31312" x="3359150" y="1549400"/>
          <p14:tracePt t="31329" x="3403600" y="1568450"/>
          <p14:tracePt t="31346" x="3429000" y="1574800"/>
          <p14:tracePt t="31362" x="3435350" y="1574800"/>
          <p14:tracePt t="31412" x="3441700" y="1574800"/>
          <p14:tracePt t="31429" x="3441700" y="1562100"/>
          <p14:tracePt t="31446" x="3435350" y="1536700"/>
          <p14:tracePt t="31462" x="3416300" y="1498600"/>
          <p14:tracePt t="31465" x="3409950" y="1479550"/>
          <p14:tracePt t="31479" x="3397250" y="1454150"/>
          <p14:tracePt t="31495" x="3365500" y="1409700"/>
          <p14:tracePt t="31512" x="3352800" y="1397000"/>
          <p14:tracePt t="31529" x="3352800" y="1390650"/>
          <p14:tracePt t="31546" x="3365500" y="1390650"/>
          <p14:tracePt t="31562" x="3390900" y="1390650"/>
          <p14:tracePt t="31579" x="3416300" y="1390650"/>
          <p14:tracePt t="31596" x="3422650" y="1397000"/>
          <p14:tracePt t="31612" x="3422650" y="1416050"/>
          <p14:tracePt t="31629" x="3422650" y="1435100"/>
          <p14:tracePt t="31646" x="3384550" y="1454150"/>
          <p14:tracePt t="31662" x="3346450" y="1473200"/>
          <p14:tracePt t="31679" x="3308350" y="1485900"/>
          <p14:tracePt t="31680" x="3289300" y="1492250"/>
          <p14:tracePt t="31696" x="3251200" y="1492250"/>
          <p14:tracePt t="31712" x="3213100" y="1492250"/>
          <p14:tracePt t="31729" x="3181350" y="1498600"/>
          <p14:tracePt t="31746" x="3130550" y="1498600"/>
          <p14:tracePt t="31762" x="3086100" y="1498600"/>
          <p14:tracePt t="31779" x="3060700" y="1498600"/>
          <p14:tracePt t="31796" x="3022600" y="1498600"/>
          <p14:tracePt t="31812" x="2997200" y="1479550"/>
          <p14:tracePt t="31829" x="2965450" y="1454150"/>
          <p14:tracePt t="31845" x="2927350" y="1428750"/>
          <p14:tracePt t="31862" x="2901950" y="1409700"/>
          <p14:tracePt t="31880" x="2895600" y="1390650"/>
          <p14:tracePt t="31896" x="2889250" y="1358900"/>
          <p14:tracePt t="31912" x="2889250" y="1320800"/>
          <p14:tracePt t="31929" x="2889250" y="1282700"/>
          <p14:tracePt t="31946" x="2889250" y="1244600"/>
          <p14:tracePt t="31962" x="2889250" y="1219200"/>
          <p14:tracePt t="31979" x="2908300" y="1193800"/>
          <p14:tracePt t="31996" x="2940050" y="1181100"/>
          <p14:tracePt t="32012" x="2984500" y="1168400"/>
          <p14:tracePt t="32029" x="3028950" y="1162050"/>
          <p14:tracePt t="32046" x="3073400" y="1162050"/>
          <p14:tracePt t="32062" x="3130550" y="1162050"/>
          <p14:tracePt t="32079" x="3168650" y="1193800"/>
          <p14:tracePt t="32096" x="3206750" y="1219200"/>
          <p14:tracePt t="32112" x="3232150" y="1238250"/>
          <p14:tracePt t="32129" x="3244850" y="1257300"/>
          <p14:tracePt t="32146" x="3251200" y="1270000"/>
          <p14:tracePt t="32162" x="3251200" y="1282700"/>
          <p14:tracePt t="32179" x="3251200" y="1308100"/>
          <p14:tracePt t="32196" x="3251200" y="1333500"/>
          <p14:tracePt t="32212" x="3232150" y="1358900"/>
          <p14:tracePt t="32229" x="3219450" y="1377950"/>
          <p14:tracePt t="32246" x="3206750" y="1397000"/>
          <p14:tracePt t="32262" x="3200400" y="1416050"/>
          <p14:tracePt t="32280" x="3168650" y="1422400"/>
          <p14:tracePt t="32296" x="3168650" y="1428750"/>
          <p14:tracePt t="32345" x="3162300" y="1428750"/>
          <p14:tracePt t="32362" x="3155950" y="1428750"/>
          <p14:tracePt t="32379" x="3136900" y="1428750"/>
          <p14:tracePt t="32396" x="3111500" y="1428750"/>
          <p14:tracePt t="32412" x="3092450" y="1428750"/>
          <p14:tracePt t="32429" x="3086100" y="1428750"/>
          <p14:tracePt t="32481" x="3086100" y="1435100"/>
          <p14:tracePt t="32641" x="3086100" y="1447800"/>
          <p14:tracePt t="32648" x="3086100" y="1454150"/>
          <p14:tracePt t="32656" x="3073400" y="1460500"/>
          <p14:tracePt t="32664" x="3073400" y="1466850"/>
          <p14:tracePt t="32679" x="3073400" y="1479550"/>
          <p14:tracePt t="32696" x="3060700" y="1511300"/>
          <p14:tracePt t="32712" x="3060700" y="1530350"/>
          <p14:tracePt t="32729" x="3073400" y="1549400"/>
          <p14:tracePt t="32746" x="3098800" y="1574800"/>
          <p14:tracePt t="32762" x="3155950" y="1600200"/>
          <p14:tracePt t="32779" x="3219450" y="1625600"/>
          <p14:tracePt t="32796" x="3308350" y="1651000"/>
          <p14:tracePt t="32812" x="3365500" y="1651000"/>
          <p14:tracePt t="32829" x="3403600" y="1651000"/>
          <p14:tracePt t="32846" x="3429000" y="1651000"/>
          <p14:tracePt t="32862" x="3448050" y="1631950"/>
          <p14:tracePt t="32879" x="3460750" y="1612900"/>
          <p14:tracePt t="32881" x="3467100" y="1606550"/>
          <p14:tracePt t="32896" x="3479800" y="1593850"/>
          <p14:tracePt t="32912" x="3486150" y="1581150"/>
          <p14:tracePt t="32929" x="3498850" y="1568450"/>
          <p14:tracePt t="32946" x="3517900" y="1562100"/>
          <p14:tracePt t="32962" x="3530600" y="1562100"/>
          <p14:tracePt t="32979" x="3530600" y="1555750"/>
          <p14:tracePt t="33032" x="3511550" y="1555750"/>
          <p14:tracePt t="33045" x="3498850" y="1555750"/>
          <p14:tracePt t="33062" x="3467100" y="1555750"/>
          <p14:tracePt t="33079" x="3422650" y="1555750"/>
          <p14:tracePt t="33081" x="3397250" y="1555750"/>
          <p14:tracePt t="33096" x="3352800" y="1555750"/>
          <p14:tracePt t="33112" x="3321050" y="1562100"/>
          <p14:tracePt t="33129" x="3295650" y="1562100"/>
          <p14:tracePt t="33146" x="3276600" y="1568450"/>
          <p14:tracePt t="33162" x="3263900" y="1574800"/>
          <p14:tracePt t="33179" x="3257550" y="1587500"/>
          <p14:tracePt t="33196" x="3251200" y="1593850"/>
          <p14:tracePt t="33212" x="3251200" y="1600200"/>
          <p14:tracePt t="33265" x="3244850" y="1612900"/>
          <p14:tracePt t="33279" x="3232150" y="1619250"/>
          <p14:tracePt t="33296" x="3225800" y="1651000"/>
          <p14:tracePt t="33312" x="3219450" y="1657350"/>
          <p14:tracePt t="33329" x="3219450" y="1663700"/>
          <p14:tracePt t="33362" x="3219450" y="1657350"/>
          <p14:tracePt t="33379" x="3213100" y="1651000"/>
          <p14:tracePt t="33396" x="3206750" y="1651000"/>
          <p14:tracePt t="33429" x="3200400" y="1651000"/>
          <p14:tracePt t="33462" x="3194050" y="1651000"/>
          <p14:tracePt t="33737" x="3194050" y="1644650"/>
          <p14:tracePt t="33872" x="3194050" y="1631950"/>
          <p14:tracePt t="33881" x="3194050" y="1612900"/>
          <p14:tracePt t="33889" x="3194050" y="1600200"/>
          <p14:tracePt t="33897" x="3194050" y="1587500"/>
          <p14:tracePt t="33912" x="3194050" y="1562100"/>
          <p14:tracePt t="33929" x="3194050" y="1543050"/>
          <p14:tracePt t="33946" x="3194050" y="1536700"/>
          <p14:tracePt t="33962" x="3194050" y="1530350"/>
          <p14:tracePt t="34376" x="3187700" y="1530350"/>
          <p14:tracePt t="34384" x="3168650" y="1530350"/>
          <p14:tracePt t="34396" x="3149600" y="1530350"/>
          <p14:tracePt t="34412" x="3098800" y="1504950"/>
          <p14:tracePt t="34429" x="3028950" y="1460500"/>
          <p14:tracePt t="34446" x="2965450" y="1409700"/>
          <p14:tracePt t="34462" x="2895600" y="1358900"/>
          <p14:tracePt t="34479" x="2844800" y="1314450"/>
          <p14:tracePt t="34496" x="2806700" y="1289050"/>
          <p14:tracePt t="34513" x="2806700" y="1282700"/>
          <p14:tracePt t="34616" x="2806700" y="1289050"/>
          <p14:tracePt t="34625" x="2806700" y="1295400"/>
          <p14:tracePt t="34649" x="2813050" y="1295400"/>
          <p14:tracePt t="34657" x="2819400" y="1295400"/>
          <p14:tracePt t="34664" x="2825750" y="1295400"/>
          <p14:tracePt t="34769" x="2825750" y="1301750"/>
          <p14:tracePt t="36658" x="2832100" y="1301750"/>
          <p14:tracePt t="36663" x="2838450" y="1301750"/>
          <p14:tracePt t="36679" x="2844800" y="1289050"/>
          <p14:tracePt t="36696" x="2851150" y="1289050"/>
          <p14:tracePt t="36832" x="2851150" y="1282700"/>
          <p14:tracePt t="36848" x="2851150" y="1276350"/>
          <p14:tracePt t="37832" x="2844800" y="1276350"/>
          <p14:tracePt t="37841" x="2813050" y="1263650"/>
          <p14:tracePt t="37848" x="2781300" y="1250950"/>
          <p14:tracePt t="37862" x="2743200" y="1231900"/>
          <p14:tracePt t="37880" x="2584450" y="1174750"/>
          <p14:tracePt t="37896" x="2476500" y="1143000"/>
          <p14:tracePt t="37912" x="2381250" y="1111250"/>
          <p14:tracePt t="37929" x="2298700" y="1104900"/>
          <p14:tracePt t="37946" x="2216150" y="1104900"/>
          <p14:tracePt t="37962" x="2139950" y="1117600"/>
          <p14:tracePt t="37979" x="2051050" y="1117600"/>
          <p14:tracePt t="37996" x="1936750" y="1117600"/>
          <p14:tracePt t="38012" x="1822450" y="1117600"/>
          <p14:tracePt t="38029" x="1708150" y="1117600"/>
          <p14:tracePt t="38046" x="1593850" y="1117600"/>
          <p14:tracePt t="38062" x="1498600" y="1117600"/>
          <p14:tracePt t="38079" x="1435100" y="1117600"/>
          <p14:tracePt t="38083" x="1409700" y="1117600"/>
          <p14:tracePt t="38096" x="1371600" y="1117600"/>
          <p14:tracePt t="38112" x="1333500" y="1130300"/>
          <p14:tracePt t="38129" x="1301750" y="1130300"/>
          <p14:tracePt t="38146" x="1282700" y="1136650"/>
          <p14:tracePt t="38162" x="1257300" y="1149350"/>
          <p14:tracePt t="38179" x="1244600" y="1162050"/>
          <p14:tracePt t="38196" x="1231900" y="1174750"/>
          <p14:tracePt t="38212" x="1225550" y="1174750"/>
          <p14:tracePt t="38368" x="1219200" y="1174750"/>
          <p14:tracePt t="38400" x="1219200" y="1181100"/>
          <p14:tracePt t="38528" x="1219200" y="1174750"/>
          <p14:tracePt t="38536" x="1212850" y="1174750"/>
          <p14:tracePt t="39344" x="1219200" y="1174750"/>
          <p14:tracePt t="39362" x="1250950" y="1174750"/>
          <p14:tracePt t="39379" x="1308100" y="1174750"/>
          <p14:tracePt t="39396" x="1358900" y="1174750"/>
          <p14:tracePt t="39412" x="1403350" y="1174750"/>
          <p14:tracePt t="39429" x="1435100" y="1174750"/>
          <p14:tracePt t="39446" x="1460500" y="1162050"/>
          <p14:tracePt t="39462" x="1479550" y="1155700"/>
          <p14:tracePt t="39537" x="1485900" y="1155700"/>
          <p14:tracePt t="39689" x="1473200" y="1155700"/>
          <p14:tracePt t="39697" x="1466850" y="1155700"/>
          <p14:tracePt t="39712" x="1454150" y="1162050"/>
          <p14:tracePt t="39729" x="1441450" y="1168400"/>
          <p14:tracePt t="39746" x="1422400" y="1168400"/>
          <p14:tracePt t="39762" x="1403350" y="1168400"/>
          <p14:tracePt t="39779" x="1377950" y="1168400"/>
          <p14:tracePt t="39796" x="1358900" y="1168400"/>
          <p14:tracePt t="39812" x="1339850" y="1174750"/>
          <p14:tracePt t="39829" x="1333500" y="1174750"/>
          <p14:tracePt t="39846" x="1320800" y="1181100"/>
          <p14:tracePt t="39862" x="1301750" y="1181100"/>
          <p14:tracePt t="39879" x="1282700" y="1187450"/>
          <p14:tracePt t="39882" x="1270000" y="1187450"/>
          <p14:tracePt t="39896" x="1231900" y="1200150"/>
          <p14:tracePt t="39912" x="1193800" y="1206500"/>
          <p14:tracePt t="39929" x="1168400" y="1206500"/>
          <p14:tracePt t="39946" x="1168400" y="1212850"/>
          <p14:tracePt t="39962" x="1162050" y="1212850"/>
          <p14:tracePt t="40320" x="1162050" y="1206500"/>
          <p14:tracePt t="40568" x="1162050" y="1225550"/>
          <p14:tracePt t="40577" x="1162050" y="1250950"/>
          <p14:tracePt t="40584" x="1162050" y="1282700"/>
          <p14:tracePt t="40595" x="1162050" y="1320800"/>
          <p14:tracePt t="40612" x="1168400" y="1416050"/>
          <p14:tracePt t="40629" x="1193800" y="1536700"/>
          <p14:tracePt t="40646" x="1231900" y="1676400"/>
          <p14:tracePt t="40662" x="1276350" y="1822450"/>
          <p14:tracePt t="40680" x="1346200" y="2012950"/>
          <p14:tracePt t="40696" x="1358900" y="2114550"/>
          <p14:tracePt t="40712" x="1377950" y="2190750"/>
          <p14:tracePt t="40729" x="1390650" y="2235200"/>
          <p14:tracePt t="40746" x="1390650" y="2254250"/>
          <p14:tracePt t="40840" x="1390650" y="2260600"/>
          <p14:tracePt t="40848" x="1384300" y="2260600"/>
          <p14:tracePt t="40856" x="1384300" y="2266950"/>
          <p14:tracePt t="40937" x="1377950" y="2273300"/>
          <p14:tracePt t="40944" x="1371600" y="2279650"/>
          <p14:tracePt t="40962" x="1346200" y="2298700"/>
          <p14:tracePt t="40979" x="1314450" y="2317750"/>
          <p14:tracePt t="40996" x="1282700" y="2343150"/>
          <p14:tracePt t="41012" x="1250950" y="2362200"/>
          <p14:tracePt t="41029" x="1238250" y="2374900"/>
          <p14:tracePt t="41250" x="1231900" y="2368550"/>
          <p14:tracePt t="41368" x="1231900" y="2362200"/>
          <p14:tracePt t="41624" x="1231900" y="2349500"/>
          <p14:tracePt t="41632" x="1231900" y="2343150"/>
          <p14:tracePt t="41641" x="1231900" y="2330450"/>
          <p14:tracePt t="41648" x="1238250" y="2317750"/>
          <p14:tracePt t="41662" x="1238250" y="2292350"/>
          <p14:tracePt t="41680" x="1257300" y="2190750"/>
          <p14:tracePt t="41696" x="1263650" y="2095500"/>
          <p14:tracePt t="41712" x="1263650" y="1981200"/>
          <p14:tracePt t="41729" x="1244600" y="1847850"/>
          <p14:tracePt t="41746" x="1250950" y="1701800"/>
          <p14:tracePt t="41762" x="1225550" y="1593850"/>
          <p14:tracePt t="41779" x="1187450" y="1524000"/>
          <p14:tracePt t="41796" x="1168400" y="1479550"/>
          <p14:tracePt t="41812" x="1155700" y="1466850"/>
          <p14:tracePt t="41862" x="1162050" y="1454150"/>
          <p14:tracePt t="41880" x="1206500" y="1435100"/>
          <p14:tracePt t="41896" x="1250950" y="1416050"/>
          <p14:tracePt t="41912" x="1301750" y="1409700"/>
          <p14:tracePt t="41929" x="1346200" y="1409700"/>
          <p14:tracePt t="41946" x="1397000" y="1409700"/>
          <p14:tracePt t="41962" x="1504950" y="1409700"/>
          <p14:tracePt t="41979" x="1644650" y="1409700"/>
          <p14:tracePt t="41996" x="1778000" y="1409700"/>
          <p14:tracePt t="42012" x="1885950" y="1397000"/>
          <p14:tracePt t="42029" x="1962150" y="1377950"/>
          <p14:tracePt t="42046" x="2012950" y="1358900"/>
          <p14:tracePt t="42062" x="2057400" y="1339850"/>
          <p14:tracePt t="42080" x="2089150" y="1327150"/>
          <p14:tracePt t="42096" x="2095500" y="1320800"/>
          <p14:tracePt t="42129" x="2082800" y="1314450"/>
          <p14:tracePt t="42184" x="2101850" y="1314450"/>
          <p14:tracePt t="42196" x="2133600" y="1314450"/>
          <p14:tracePt t="42212" x="2203450" y="1314450"/>
          <p14:tracePt t="42229" x="2254250" y="1314450"/>
          <p14:tracePt t="42246" x="2298700" y="1314450"/>
          <p14:tracePt t="42262" x="2330450" y="1314450"/>
          <p14:tracePt t="42279" x="2349500" y="1314450"/>
          <p14:tracePt t="42282" x="2355850" y="1314450"/>
          <p14:tracePt t="42296" x="2368550" y="1314450"/>
          <p14:tracePt t="42432" x="2368550" y="1320800"/>
          <p14:tracePt t="42448" x="2355850" y="1327150"/>
          <p14:tracePt t="42462" x="2330450" y="1333500"/>
          <p14:tracePt t="42480" x="2292350" y="1346200"/>
          <p14:tracePt t="42496" x="2286000" y="1346200"/>
          <p14:tracePt t="42584" x="2286000" y="1339850"/>
          <p14:tracePt t="42593" x="2286000" y="1333500"/>
          <p14:tracePt t="42600" x="2286000" y="1327150"/>
          <p14:tracePt t="42612" x="2286000" y="1314450"/>
          <p14:tracePt t="42629" x="2286000" y="1295400"/>
          <p14:tracePt t="42646" x="2292350" y="1282700"/>
          <p14:tracePt t="42662" x="2298700" y="1270000"/>
          <p14:tracePt t="42680" x="2305050" y="1263650"/>
          <p14:tracePt t="42712" x="2311400" y="1250950"/>
          <p14:tracePt t="42729" x="2317750" y="1244600"/>
          <p14:tracePt t="42746" x="2324100" y="1231900"/>
          <p14:tracePt t="42816" x="2330450" y="1231900"/>
          <p14:tracePt t="42825" x="2349500" y="1231900"/>
          <p14:tracePt t="42832" x="2355850" y="1231900"/>
          <p14:tracePt t="42846" x="2368550" y="1231900"/>
          <p14:tracePt t="42862" x="2387600" y="1219200"/>
          <p14:tracePt t="42864" x="2393950" y="1212850"/>
          <p14:tracePt t="42880" x="2425700" y="1206500"/>
          <p14:tracePt t="42896" x="2470150" y="1206500"/>
          <p14:tracePt t="42912" x="2527300" y="1206500"/>
          <p14:tracePt t="42929" x="2603500" y="1206500"/>
          <p14:tracePt t="42946" x="2686050" y="1200150"/>
          <p14:tracePt t="42962" x="2762250" y="1193800"/>
          <p14:tracePt t="42979" x="2857500" y="1193800"/>
          <p14:tracePt t="42996" x="2933700" y="1193800"/>
          <p14:tracePt t="43012" x="3016250" y="1193800"/>
          <p14:tracePt t="43029" x="3086100" y="1200150"/>
          <p14:tracePt t="43046" x="3155950" y="1206500"/>
          <p14:tracePt t="43062" x="3206750" y="1206500"/>
          <p14:tracePt t="43080" x="3251200" y="1206500"/>
          <p14:tracePt t="43081" x="3270250" y="1206500"/>
          <p14:tracePt t="43096" x="3314700" y="1206500"/>
          <p14:tracePt t="43112" x="3346450" y="1206500"/>
          <p14:tracePt t="43129" x="3371850" y="1212850"/>
          <p14:tracePt t="43146" x="3384550" y="1212850"/>
          <p14:tracePt t="43162" x="3390900" y="1212850"/>
          <p14:tracePt t="43281" x="3390900" y="1219200"/>
          <p14:tracePt t="43352" x="3390900" y="1212850"/>
          <p14:tracePt t="43361" x="3390900" y="1206500"/>
          <p14:tracePt t="43379" x="3397250" y="1193800"/>
          <p14:tracePt t="43396" x="3403600" y="1181100"/>
          <p14:tracePt t="43412" x="3409950" y="1168400"/>
          <p14:tracePt t="43429" x="3416300" y="1162050"/>
          <p14:tracePt t="43488" x="3422650" y="1162050"/>
          <p14:tracePt t="43497" x="3435350" y="1162050"/>
          <p14:tracePt t="43512" x="3467100" y="1168400"/>
          <p14:tracePt t="43529" x="3498850" y="1181100"/>
          <p14:tracePt t="43546" x="3524250" y="1200150"/>
          <p14:tracePt t="43562" x="3543300" y="1219200"/>
          <p14:tracePt t="43579" x="3543300" y="1238250"/>
          <p14:tracePt t="43596" x="3549650" y="1257300"/>
          <p14:tracePt t="43612" x="3549650" y="1276350"/>
          <p14:tracePt t="43629" x="3549650" y="1301750"/>
          <p14:tracePt t="43646" x="3505200" y="1327150"/>
          <p14:tracePt t="43662" x="3454400" y="1346200"/>
          <p14:tracePt t="43680" x="3390900" y="1365250"/>
          <p14:tracePt t="43696" x="3371850" y="1371600"/>
          <p14:tracePt t="43713" x="3365500" y="1371600"/>
          <p14:tracePt t="43729" x="3365500" y="1377950"/>
          <p14:tracePt t="43800" x="3359150" y="1377950"/>
          <p14:tracePt t="43832" x="3352800" y="1377950"/>
          <p14:tracePt t="43841" x="3346450" y="1377950"/>
          <p14:tracePt t="43874" x="3346450" y="1384300"/>
          <p14:tracePt t="43889" x="3346450" y="1390650"/>
          <p14:tracePt t="43897" x="3340100" y="1403350"/>
          <p14:tracePt t="43904" x="3333750" y="1403350"/>
          <p14:tracePt t="43912" x="3321050" y="1416050"/>
          <p14:tracePt t="43929" x="3289300" y="1428750"/>
          <p14:tracePt t="43946" x="3263900" y="1447800"/>
          <p14:tracePt t="43962" x="3244850" y="1454150"/>
          <p14:tracePt t="43979" x="3232150" y="1460500"/>
          <p14:tracePt t="43996" x="3219450" y="1473200"/>
          <p14:tracePt t="44012" x="3187700" y="1479550"/>
          <p14:tracePt t="44029" x="3149600" y="1485900"/>
          <p14:tracePt t="44046" x="3117850" y="1498600"/>
          <p14:tracePt t="44062" x="3105150" y="1498600"/>
          <p14:tracePt t="44079" x="3092450" y="1498600"/>
          <p14:tracePt t="44104" x="3092450" y="1492250"/>
          <p14:tracePt t="44200" x="3092450" y="1485900"/>
          <p14:tracePt t="44208" x="3098800" y="1479550"/>
          <p14:tracePt t="44216" x="3111500" y="1473200"/>
          <p14:tracePt t="44229" x="3136900" y="1473200"/>
          <p14:tracePt t="44246" x="3162300" y="1473200"/>
          <p14:tracePt t="44262" x="3200400" y="1454150"/>
          <p14:tracePt t="44279" x="3289300" y="1435100"/>
          <p14:tracePt t="44296" x="3352800" y="1409700"/>
          <p14:tracePt t="44312" x="3416300" y="1390650"/>
          <p14:tracePt t="44329" x="3479800" y="1390650"/>
          <p14:tracePt t="44346" x="3536950" y="1384300"/>
          <p14:tracePt t="44362" x="3606800" y="1384300"/>
          <p14:tracePt t="44379" x="3702050" y="1384300"/>
          <p14:tracePt t="44396" x="3797300" y="1377950"/>
          <p14:tracePt t="44412" x="3873500" y="1377950"/>
          <p14:tracePt t="44429" x="3937000" y="1377950"/>
          <p14:tracePt t="44446" x="3981450" y="1377950"/>
          <p14:tracePt t="44462" x="3994150" y="1377950"/>
          <p14:tracePt t="44465" x="4000500" y="1377950"/>
          <p14:tracePt t="44479" x="4006850" y="1377950"/>
          <p14:tracePt t="44496" x="4044950" y="1390650"/>
          <p14:tracePt t="44512" x="4070350" y="1403350"/>
          <p14:tracePt t="44529" x="4114800" y="1416050"/>
          <p14:tracePt t="44546" x="4171950" y="1428750"/>
          <p14:tracePt t="44562" x="4197350" y="1435100"/>
          <p14:tracePt t="44579" x="4210050" y="1435100"/>
          <p14:tracePt t="44737" x="4210050" y="1441450"/>
          <p14:tracePt t="44888" x="4210050" y="1447800"/>
          <p14:tracePt t="44897" x="4203700" y="1447800"/>
          <p14:tracePt t="44912" x="4184650" y="1460500"/>
          <p14:tracePt t="44929" x="4165600" y="1460500"/>
          <p14:tracePt t="44946" x="4146550" y="1473200"/>
          <p14:tracePt t="44963" x="4127500" y="1473200"/>
          <p14:tracePt t="44979" x="4089400" y="1485900"/>
          <p14:tracePt t="44997" x="4051300" y="1492250"/>
          <p14:tracePt t="45013" x="4032250" y="1511300"/>
          <p14:tracePt t="45029" x="4000500" y="1517650"/>
          <p14:tracePt t="45046" x="3975100" y="1524000"/>
          <p14:tracePt t="45062" x="3943350" y="1536700"/>
          <p14:tracePt t="45079" x="3892550" y="1549400"/>
          <p14:tracePt t="45096" x="3867150" y="1555750"/>
          <p14:tracePt t="45112" x="3867150" y="1562100"/>
          <p14:tracePt t="45168" x="3867150" y="1555750"/>
          <p14:tracePt t="45179" x="3860800" y="1549400"/>
          <p14:tracePt t="45196" x="3860800" y="1536700"/>
          <p14:tracePt t="45212" x="3860800" y="1517650"/>
          <p14:tracePt t="45229" x="3860800" y="1504950"/>
          <p14:tracePt t="45246" x="3860800" y="1479550"/>
          <p14:tracePt t="45262" x="3860800" y="1460500"/>
          <p14:tracePt t="45280" x="3873500" y="1441450"/>
          <p14:tracePt t="45296" x="3879850" y="1422400"/>
          <p14:tracePt t="45312" x="3911600" y="1409700"/>
          <p14:tracePt t="45329" x="3956050" y="1390650"/>
          <p14:tracePt t="45346" x="4006850" y="1371600"/>
          <p14:tracePt t="45362" x="4044950" y="1358900"/>
          <p14:tracePt t="45379" x="4070350" y="1339850"/>
          <p14:tracePt t="45396" x="4095750" y="1333500"/>
          <p14:tracePt t="45412" x="4114800" y="1333500"/>
          <p14:tracePt t="45429" x="4133850" y="1320800"/>
          <p14:tracePt t="45446" x="4152900" y="1320800"/>
          <p14:tracePt t="45462" x="4165600" y="1320800"/>
          <p14:tracePt t="45479" x="4178300" y="1320800"/>
          <p14:tracePt t="45513" x="4178300" y="1327150"/>
          <p14:tracePt t="45521" x="4178300" y="1339850"/>
          <p14:tracePt t="45529" x="4178300" y="1352550"/>
          <p14:tracePt t="45546" x="4152900" y="1384300"/>
          <p14:tracePt t="45562" x="4114800" y="1416050"/>
          <p14:tracePt t="45579" x="4076700" y="1435100"/>
          <p14:tracePt t="45596" x="4025900" y="1460500"/>
          <p14:tracePt t="45612" x="3949700" y="1479550"/>
          <p14:tracePt t="45629" x="3886200" y="1498600"/>
          <p14:tracePt t="45646" x="3841750" y="1498600"/>
          <p14:tracePt t="45662" x="3816350" y="1498600"/>
          <p14:tracePt t="45680" x="3797300" y="1485900"/>
          <p14:tracePt t="45695" x="3797300" y="1479550"/>
          <p14:tracePt t="45712" x="3797300" y="1454150"/>
          <p14:tracePt t="45729" x="3797300" y="1422400"/>
          <p14:tracePt t="45746" x="3797300" y="1390650"/>
          <p14:tracePt t="45762" x="3790950" y="1358900"/>
          <p14:tracePt t="45779" x="3790950" y="1339850"/>
          <p14:tracePt t="45796" x="3803650" y="1327150"/>
          <p14:tracePt t="45812" x="3835400" y="1320800"/>
          <p14:tracePt t="45829" x="3879850" y="1308100"/>
          <p14:tracePt t="45846" x="3930650" y="1308100"/>
          <p14:tracePt t="45862" x="3981450" y="1308100"/>
          <p14:tracePt t="45879" x="4013200" y="1308100"/>
          <p14:tracePt t="45882" x="4019550" y="1308100"/>
          <p14:tracePt t="45896" x="4032250" y="1320800"/>
          <p14:tracePt t="45912" x="4044950" y="1339850"/>
          <p14:tracePt t="45929" x="4044950" y="1352550"/>
          <p14:tracePt t="45946" x="4044950" y="1371600"/>
          <p14:tracePt t="45962" x="4032250" y="1390650"/>
          <p14:tracePt t="45979" x="3994150" y="1409700"/>
          <p14:tracePt t="45996" x="3962400" y="1435100"/>
          <p14:tracePt t="46013" x="3924300" y="1447800"/>
          <p14:tracePt t="46029" x="3898900" y="1454150"/>
          <p14:tracePt t="46046" x="3867150" y="1454150"/>
          <p14:tracePt t="46062" x="3841750" y="1454150"/>
          <p14:tracePt t="46080" x="3810000" y="1428750"/>
          <p14:tracePt t="46096" x="3803650" y="1416050"/>
          <p14:tracePt t="46112" x="3803650" y="1403350"/>
          <p14:tracePt t="46129" x="3803650" y="1390650"/>
          <p14:tracePt t="46146" x="3816350" y="1384300"/>
          <p14:tracePt t="46162" x="3867150" y="1377950"/>
          <p14:tracePt t="46179" x="3924300" y="1377950"/>
          <p14:tracePt t="46196" x="3968750" y="1377950"/>
          <p14:tracePt t="46212" x="4019550" y="1377950"/>
          <p14:tracePt t="46229" x="4064000" y="1377950"/>
          <p14:tracePt t="46246" x="4095750" y="1377950"/>
          <p14:tracePt t="46262" x="4114800" y="1371600"/>
          <p14:tracePt t="46280" x="4133850" y="1371600"/>
          <p14:tracePt t="46401" x="4140200" y="1371600"/>
          <p14:tracePt t="46554" x="4121150" y="1377950"/>
          <p14:tracePt t="46560" x="4108450" y="1390650"/>
          <p14:tracePt t="46579" x="4076700" y="1403350"/>
          <p14:tracePt t="46596" x="4032250" y="1416050"/>
          <p14:tracePt t="46612" x="4000500" y="1422400"/>
          <p14:tracePt t="46629" x="3962400" y="1435100"/>
          <p14:tracePt t="46646" x="3937000" y="1447800"/>
          <p14:tracePt t="46662" x="3905250" y="1460500"/>
          <p14:tracePt t="46679" x="3886200" y="1466850"/>
          <p14:tracePt t="46696" x="3867150" y="1466850"/>
          <p14:tracePt t="46712" x="3841750" y="1466850"/>
          <p14:tracePt t="46729" x="3822700" y="1473200"/>
          <p14:tracePt t="46746" x="3784600" y="1473200"/>
          <p14:tracePt t="46763" x="3759200" y="1485900"/>
          <p14:tracePt t="46779" x="3733800" y="1485900"/>
          <p14:tracePt t="46796" x="3708400" y="1485900"/>
          <p14:tracePt t="46812" x="3683000" y="1485900"/>
          <p14:tracePt t="46829" x="3638550" y="1485900"/>
          <p14:tracePt t="46846" x="3600450" y="1485900"/>
          <p14:tracePt t="46862" x="3568700" y="1485900"/>
          <p14:tracePt t="46879" x="3549650" y="1479550"/>
          <p14:tracePt t="46882" x="3543300" y="1473200"/>
          <p14:tracePt t="46896" x="3543300" y="1460500"/>
          <p14:tracePt t="46912" x="3543300" y="1447800"/>
          <p14:tracePt t="46929" x="3549650" y="1435100"/>
          <p14:tracePt t="46946" x="3568700" y="1422400"/>
          <p14:tracePt t="46963" x="3594100" y="1416050"/>
          <p14:tracePt t="46979" x="3619500" y="1409700"/>
          <p14:tracePt t="46996" x="3651250" y="1403350"/>
          <p14:tracePt t="47012" x="3695700" y="1403350"/>
          <p14:tracePt t="47029" x="3746500" y="1403350"/>
          <p14:tracePt t="47046" x="3803650" y="1403350"/>
          <p14:tracePt t="47062" x="3848100" y="1403350"/>
          <p14:tracePt t="47079" x="3879850" y="1403350"/>
          <p14:tracePt t="47233" x="3879850" y="1409700"/>
          <p14:tracePt t="47257" x="3879850" y="1416050"/>
          <p14:tracePt t="47272" x="3879850" y="1422400"/>
          <p14:tracePt t="47281" x="3873500" y="1422400"/>
          <p14:tracePt t="47409" x="3860800" y="1422400"/>
          <p14:tracePt t="47416" x="3848100" y="1422400"/>
          <p14:tracePt t="47424" x="3829050" y="1422400"/>
          <p14:tracePt t="47432" x="3790950" y="1422400"/>
          <p14:tracePt t="47446" x="3790950" y="1435100"/>
          <p14:tracePt t="47792" x="3784600" y="1435100"/>
          <p14:tracePt t="47800" x="3778250" y="1435100"/>
          <p14:tracePt t="47808" x="3765550" y="1422400"/>
          <p14:tracePt t="47824" x="3759200" y="1422400"/>
          <p14:tracePt t="47833" x="3752850" y="1422400"/>
          <p14:tracePt t="47856" x="3746500" y="1422400"/>
          <p14:tracePt t="47864" x="3740150" y="1422400"/>
          <p14:tracePt t="47879" x="3733800" y="1422400"/>
          <p14:tracePt t="47929" x="3727450" y="1422400"/>
          <p14:tracePt t="48225" x="3721100" y="1422400"/>
          <p14:tracePt t="48240" x="3714750" y="1422400"/>
          <p14:tracePt t="48249" x="3702050" y="1422400"/>
          <p14:tracePt t="48262" x="3683000" y="1422400"/>
          <p14:tracePt t="48279" x="3657600" y="1422400"/>
          <p14:tracePt t="48281" x="3644900" y="1422400"/>
          <p14:tracePt t="48296" x="3625850" y="1422400"/>
          <p14:tracePt t="48313" x="3600450" y="1422400"/>
          <p14:tracePt t="48329" x="3568700" y="1428750"/>
          <p14:tracePt t="48346" x="3543300" y="1435100"/>
          <p14:tracePt t="48362" x="3536950" y="1435100"/>
          <p14:tracePt t="48440" x="3543300" y="1435100"/>
          <p14:tracePt t="48449" x="3549650" y="1435100"/>
          <p14:tracePt t="48473" x="3556000" y="1435100"/>
          <p14:tracePt t="48481" x="3562350" y="1435100"/>
          <p14:tracePt t="48488" x="3581400" y="1435100"/>
          <p14:tracePt t="48497" x="3581400" y="1428750"/>
          <p14:tracePt t="48512" x="3600450" y="1428750"/>
          <p14:tracePt t="48529" x="3619500" y="1422400"/>
          <p14:tracePt t="48546" x="3644900" y="1422400"/>
          <p14:tracePt t="48562" x="3689350" y="1422400"/>
          <p14:tracePt t="48579" x="3740150" y="1422400"/>
          <p14:tracePt t="48596" x="3797300" y="1416050"/>
          <p14:tracePt t="48612" x="3841750" y="1416050"/>
          <p14:tracePt t="48629" x="3886200" y="1416050"/>
          <p14:tracePt t="48646" x="3924300" y="1416050"/>
          <p14:tracePt t="48662" x="3994150" y="1416050"/>
          <p14:tracePt t="48679" x="4044950" y="1416050"/>
          <p14:tracePt t="48681" x="4076700" y="1416050"/>
          <p14:tracePt t="48696" x="4121150" y="1416050"/>
          <p14:tracePt t="48712" x="4171950" y="1416050"/>
          <p14:tracePt t="48729" x="4216400" y="1416050"/>
          <p14:tracePt t="48746" x="4254500" y="1416050"/>
          <p14:tracePt t="48762" x="4286250" y="1422400"/>
          <p14:tracePt t="48779" x="4330700" y="1441450"/>
          <p14:tracePt t="48796" x="4375150" y="1454150"/>
          <p14:tracePt t="48813" x="4406900" y="1466850"/>
          <p14:tracePt t="48829" x="4413250" y="1466850"/>
          <p14:tracePt t="48846" x="4413250" y="1473200"/>
          <p14:tracePt t="49049" x="4406900" y="1473200"/>
          <p14:tracePt t="49057" x="4394200" y="1473200"/>
          <p14:tracePt t="49064" x="4387850" y="1473200"/>
          <p14:tracePt t="49080" x="4375150" y="1473200"/>
          <p14:tracePt t="49096" x="4368800" y="1473200"/>
          <p14:tracePt t="49146" x="4356100" y="1473200"/>
          <p14:tracePt t="49162" x="4343400" y="1473200"/>
          <p14:tracePt t="49179" x="4324350" y="1473200"/>
          <p14:tracePt t="49196" x="4311650" y="1473200"/>
          <p14:tracePt t="49213" x="4292600" y="1473200"/>
          <p14:tracePt t="49229" x="4273550" y="1473200"/>
          <p14:tracePt t="49246" x="4254500" y="1473200"/>
          <p14:tracePt t="49263" x="4235450" y="1473200"/>
          <p14:tracePt t="49279" x="4216400" y="1466850"/>
          <p14:tracePt t="49296" x="4184650" y="1454150"/>
          <p14:tracePt t="49312" x="4165600" y="1447800"/>
          <p14:tracePt t="49329" x="4146550" y="1441450"/>
          <p14:tracePt t="49346" x="4133850" y="1435100"/>
          <p14:tracePt t="49362" x="4121150" y="1428750"/>
          <p14:tracePt t="49379" x="4114800" y="1422400"/>
          <p14:tracePt t="49396" x="4108450" y="1416050"/>
          <p14:tracePt t="49412" x="4108450" y="1403350"/>
          <p14:tracePt t="49429" x="4102100" y="1377950"/>
          <p14:tracePt t="49446" x="4102100" y="1352550"/>
          <p14:tracePt t="49462" x="4095750" y="1327150"/>
          <p14:tracePt t="49479" x="4095750" y="1308100"/>
          <p14:tracePt t="49498" x="4095750" y="1301750"/>
          <p14:tracePt t="49513" x="4114800" y="1295400"/>
          <p14:tracePt t="49529" x="4140200" y="1289050"/>
          <p14:tracePt t="49546" x="4184650" y="1289050"/>
          <p14:tracePt t="49562" x="4248150" y="1289050"/>
          <p14:tracePt t="49579" x="4318000" y="1289050"/>
          <p14:tracePt t="49596" x="4381500" y="1289050"/>
          <p14:tracePt t="49612" x="4413250" y="1289050"/>
          <p14:tracePt t="49629" x="4425950" y="1289050"/>
          <p14:tracePt t="49663" x="4425950" y="1301750"/>
          <p14:tracePt t="49680" x="4425950" y="1365250"/>
          <p14:tracePt t="49696" x="4419600" y="1397000"/>
          <p14:tracePt t="49712" x="4394200" y="1435100"/>
          <p14:tracePt t="49729" x="4362450" y="1454150"/>
          <p14:tracePt t="49746" x="4330700" y="1460500"/>
          <p14:tracePt t="49762" x="4279900" y="1466850"/>
          <p14:tracePt t="49779" x="4241800" y="1466850"/>
          <p14:tracePt t="49796" x="4216400" y="1466850"/>
          <p14:tracePt t="49812" x="4197350" y="1466850"/>
          <p14:tracePt t="49846" x="4197350" y="1460500"/>
          <p14:tracePt t="49862" x="4197350" y="1447800"/>
          <p14:tracePt t="49880" x="4197350" y="1435100"/>
          <p14:tracePt t="49881" x="4197350" y="1428750"/>
          <p14:tracePt t="49896" x="4197350" y="1403350"/>
          <p14:tracePt t="49912" x="4197350" y="1384300"/>
          <p14:tracePt t="49929" x="4216400" y="1371600"/>
          <p14:tracePt t="49946" x="4229100" y="1358900"/>
          <p14:tracePt t="49962" x="4235450" y="1358900"/>
          <p14:tracePt t="49996" x="4229100" y="1358900"/>
          <p14:tracePt t="50048" x="4222750" y="1358900"/>
          <p14:tracePt t="50062" x="4216400" y="1358900"/>
          <p14:tracePt t="50080" x="4203700" y="1365250"/>
          <p14:tracePt t="50096" x="4146550" y="1384300"/>
          <p14:tracePt t="50112" x="4076700" y="1403350"/>
          <p14:tracePt t="50129" x="3981450" y="1428750"/>
          <p14:tracePt t="50146" x="3879850" y="1422400"/>
          <p14:tracePt t="50162" x="3778250" y="1447800"/>
          <p14:tracePt t="50179" x="3676650" y="1466850"/>
          <p14:tracePt t="50196" x="3562350" y="1473200"/>
          <p14:tracePt t="50212" x="3416300" y="1479550"/>
          <p14:tracePt t="50229" x="3225800" y="1485900"/>
          <p14:tracePt t="50246" x="3022600" y="1504950"/>
          <p14:tracePt t="50262" x="2863850" y="1511300"/>
          <p14:tracePt t="50279" x="2743200" y="1524000"/>
          <p14:tracePt t="50282" x="2711450" y="1530350"/>
          <p14:tracePt t="50296" x="2628900" y="1543050"/>
          <p14:tracePt t="50312" x="2533650" y="1543050"/>
          <p14:tracePt t="50329" x="2463800" y="1543050"/>
          <p14:tracePt t="50346" x="2393950" y="1524000"/>
          <p14:tracePt t="50362" x="2355850" y="1517650"/>
          <p14:tracePt t="50379" x="2324100" y="1517650"/>
          <p14:tracePt t="50396" x="2298700" y="1511300"/>
          <p14:tracePt t="50412" x="2266950" y="1511300"/>
          <p14:tracePt t="50429" x="2216150" y="1511300"/>
          <p14:tracePt t="50446" x="2139950" y="1492250"/>
          <p14:tracePt t="50462" x="2057400" y="1485900"/>
          <p14:tracePt t="50479" x="1968500" y="1485900"/>
          <p14:tracePt t="50481" x="1930400" y="1485900"/>
          <p14:tracePt t="50496" x="1860550" y="1479550"/>
          <p14:tracePt t="50512" x="1803400" y="1466850"/>
          <p14:tracePt t="50530" x="1758950" y="1447800"/>
          <p14:tracePt t="50546" x="1733550" y="1428750"/>
          <p14:tracePt t="50563" x="1746250" y="1422400"/>
          <p14:tracePt t="50579" x="1765300" y="1422400"/>
          <p14:tracePt t="50596" x="1828800" y="1422400"/>
          <p14:tracePt t="50612" x="1917700" y="1416050"/>
          <p14:tracePt t="50629" x="2032000" y="1416050"/>
          <p14:tracePt t="50646" x="2120900" y="1403350"/>
          <p14:tracePt t="50663" x="2216150" y="1384300"/>
          <p14:tracePt t="50680" x="2324100" y="1365250"/>
          <p14:tracePt t="50696" x="2374900" y="1358900"/>
          <p14:tracePt t="50712" x="2419350" y="1346200"/>
          <p14:tracePt t="50729" x="2457450" y="1333500"/>
          <p14:tracePt t="50746" x="2463800" y="1327150"/>
          <p14:tracePt t="50762" x="2463800" y="1314450"/>
          <p14:tracePt t="50920" x="2457450" y="1314450"/>
          <p14:tracePt t="50929" x="2451100" y="1314450"/>
          <p14:tracePt t="50946" x="2451100" y="1320800"/>
          <p14:tracePt t="51081" x="2451100" y="1314450"/>
          <p14:tracePt t="51096" x="2451100" y="1308100"/>
          <p14:tracePt t="51112" x="2451100" y="1301750"/>
          <p14:tracePt t="51146" x="2451100" y="1295400"/>
          <p14:tracePt t="51180" x="2457450" y="1295400"/>
          <p14:tracePt t="51264" x="2457450" y="1320800"/>
          <p14:tracePt t="51272" x="2457450" y="1352550"/>
          <p14:tracePt t="51282" x="2457450" y="1377950"/>
          <p14:tracePt t="51296" x="2457450" y="1422400"/>
          <p14:tracePt t="51312" x="2457450" y="1466850"/>
          <p14:tracePt t="51329" x="2457450" y="1504950"/>
          <p14:tracePt t="51346" x="2457450" y="1555750"/>
          <p14:tracePt t="51362" x="2457450" y="1600200"/>
          <p14:tracePt t="51379" x="2438400" y="1651000"/>
          <p14:tracePt t="51396" x="2438400" y="1689100"/>
          <p14:tracePt t="51413" x="2438400" y="1733550"/>
          <p14:tracePt t="51429" x="2438400" y="1778000"/>
          <p14:tracePt t="51446" x="2438400" y="1835150"/>
          <p14:tracePt t="51463" x="2438400" y="1905000"/>
          <p14:tracePt t="51480" x="2438400" y="1968500"/>
          <p14:tracePt t="51482" x="2438400" y="2006600"/>
          <p14:tracePt t="51496" x="2438400" y="2063750"/>
          <p14:tracePt t="51513" x="2438400" y="2120900"/>
          <p14:tracePt t="51529" x="2438400" y="2178050"/>
          <p14:tracePt t="51546" x="2438400" y="2241550"/>
          <p14:tracePt t="51562" x="2438400" y="2298700"/>
          <p14:tracePt t="51579" x="2438400" y="2355850"/>
          <p14:tracePt t="51596" x="2438400" y="2406650"/>
          <p14:tracePt t="51612" x="2438400" y="2451100"/>
          <p14:tracePt t="51629" x="2438400" y="2489200"/>
          <p14:tracePt t="51646" x="2438400" y="2520950"/>
          <p14:tracePt t="51648" x="2438400" y="2533650"/>
          <p14:tracePt t="51662" x="2438400" y="2540000"/>
          <p14:tracePt t="51680" x="2438400" y="2559050"/>
          <p14:tracePt t="51682" x="2438400" y="2565400"/>
          <p14:tracePt t="51696" x="2438400" y="2584450"/>
          <p14:tracePt t="51712" x="2438400" y="2590800"/>
          <p14:tracePt t="51729" x="2438400" y="2603500"/>
          <p14:tracePt t="51746" x="2438400" y="2616200"/>
          <p14:tracePt t="51762" x="2438400" y="2628900"/>
          <p14:tracePt t="51779" x="2432050" y="2647950"/>
          <p14:tracePt t="51796" x="2419350" y="2673350"/>
          <p14:tracePt t="51812" x="2419350" y="2692400"/>
          <p14:tracePt t="51829" x="2406650" y="2711450"/>
          <p14:tracePt t="51846" x="2400300" y="2724150"/>
          <p14:tracePt t="51862" x="2393950" y="2749550"/>
          <p14:tracePt t="51880" x="2387600" y="2768600"/>
          <p14:tracePt t="51896" x="2381250" y="2774950"/>
          <p14:tracePt t="52224" x="2381250" y="2768600"/>
          <p14:tracePt t="52232" x="2381250" y="2762250"/>
          <p14:tracePt t="52240" x="2381250" y="2743200"/>
          <p14:tracePt t="52247" x="2381250" y="2717800"/>
          <p14:tracePt t="52263" x="2381250" y="2686050"/>
          <p14:tracePt t="52279" x="2381250" y="2609850"/>
          <p14:tracePt t="52281" x="2368550" y="2571750"/>
          <p14:tracePt t="52296" x="2355850" y="2520950"/>
          <p14:tracePt t="52312" x="2330450" y="2476500"/>
          <p14:tracePt t="52329" x="2298700" y="2425700"/>
          <p14:tracePt t="52346" x="2260600" y="2368550"/>
          <p14:tracePt t="52362" x="2247900" y="2317750"/>
          <p14:tracePt t="52379" x="2235200" y="2247900"/>
          <p14:tracePt t="52396" x="2222500" y="2209800"/>
          <p14:tracePt t="52412" x="2216150" y="2190750"/>
          <p14:tracePt t="52429" x="2209800" y="2184400"/>
          <p14:tracePt t="52446" x="2203450" y="2184400"/>
          <p14:tracePt t="52462" x="2203450" y="2171700"/>
          <p14:tracePt t="52479" x="2203450" y="2146300"/>
          <p14:tracePt t="52482" x="2203450" y="2120900"/>
          <p14:tracePt t="52496" x="2203450" y="2070100"/>
          <p14:tracePt t="52513" x="2203450" y="2006600"/>
          <p14:tracePt t="52529" x="2184400" y="1917700"/>
          <p14:tracePt t="52546" x="2159000" y="1816100"/>
          <p14:tracePt t="52563" x="2120900" y="1714500"/>
          <p14:tracePt t="52579" x="2101850" y="1651000"/>
          <p14:tracePt t="52596" x="2089150" y="1600200"/>
          <p14:tracePt t="52612" x="2082800" y="1568450"/>
          <p14:tracePt t="52629" x="2082800" y="1555750"/>
          <p14:tracePt t="52646" x="2082800" y="1543050"/>
          <p14:tracePt t="52662" x="2095500" y="1536700"/>
          <p14:tracePt t="52665" x="2108200" y="1536700"/>
          <p14:tracePt t="52679" x="2108200" y="1530350"/>
          <p14:tracePt t="52744" x="2108200" y="1524000"/>
          <p14:tracePt t="52768" x="2108200" y="1517650"/>
          <p14:tracePt t="52897" x="2108200" y="1504950"/>
          <p14:tracePt t="52904" x="2108200" y="1485900"/>
          <p14:tracePt t="52912" x="2108200" y="1466850"/>
          <p14:tracePt t="52929" x="2108200" y="1422400"/>
          <p14:tracePt t="52946" x="2108200" y="1377950"/>
          <p14:tracePt t="52962" x="2108200" y="1346200"/>
          <p14:tracePt t="52979" x="2120900" y="1327150"/>
          <p14:tracePt t="52996" x="2139950" y="1320800"/>
          <p14:tracePt t="53012" x="2184400" y="1320800"/>
          <p14:tracePt t="53029" x="2235200" y="1320800"/>
          <p14:tracePt t="53046" x="2292350" y="1320800"/>
          <p14:tracePt t="53062" x="2330450" y="1320800"/>
          <p14:tracePt t="53079" x="2349500" y="1346200"/>
          <p14:tracePt t="53081" x="2349500" y="1358900"/>
          <p14:tracePt t="53096" x="2355850" y="1403350"/>
          <p14:tracePt t="53112" x="2355850" y="1454150"/>
          <p14:tracePt t="53129" x="2355850" y="1504950"/>
          <p14:tracePt t="53146" x="2330450" y="1543050"/>
          <p14:tracePt t="53162" x="2298700" y="1568450"/>
          <p14:tracePt t="53179" x="2266950" y="1587500"/>
          <p14:tracePt t="53196" x="2241550" y="1587500"/>
          <p14:tracePt t="53213" x="2222500" y="1587500"/>
          <p14:tracePt t="53229" x="2203450" y="1555750"/>
          <p14:tracePt t="53246" x="2178050" y="1517650"/>
          <p14:tracePt t="53262" x="2165350" y="1466850"/>
          <p14:tracePt t="53265" x="2159000" y="1447800"/>
          <p14:tracePt t="53281" x="2146300" y="1390650"/>
          <p14:tracePt t="53296" x="2146300" y="1333500"/>
          <p14:tracePt t="53312" x="2146300" y="1276350"/>
          <p14:tracePt t="53329" x="2171700" y="1250950"/>
          <p14:tracePt t="53346" x="2203450" y="1231900"/>
          <p14:tracePt t="53362" x="2254250" y="1231900"/>
          <p14:tracePt t="53379" x="2324100" y="1231900"/>
          <p14:tracePt t="53396" x="2400300" y="1250950"/>
          <p14:tracePt t="53412" x="2470150" y="1289050"/>
          <p14:tracePt t="53430" x="2514600" y="1333500"/>
          <p14:tracePt t="53446" x="2527300" y="1384300"/>
          <p14:tracePt t="53462" x="2540000" y="1441450"/>
          <p14:tracePt t="53464" x="2540000" y="1466850"/>
          <p14:tracePt t="53479" x="2540000" y="1492250"/>
          <p14:tracePt t="53496" x="2495550" y="1568450"/>
          <p14:tracePt t="53513" x="2444750" y="1600200"/>
          <p14:tracePt t="53529" x="2400300" y="1631950"/>
          <p14:tracePt t="53546" x="2349500" y="1651000"/>
          <p14:tracePt t="53562" x="2298700" y="1651000"/>
          <p14:tracePt t="53579" x="2273300" y="1657350"/>
          <p14:tracePt t="53596" x="2228850" y="1644650"/>
          <p14:tracePt t="53612" x="2197100" y="1619250"/>
          <p14:tracePt t="53629" x="2184400" y="1581150"/>
          <p14:tracePt t="53646" x="2184400" y="1530350"/>
          <p14:tracePt t="53663" x="2184400" y="1492250"/>
          <p14:tracePt t="53665" x="2197100" y="1466850"/>
          <p14:tracePt t="53680" x="2222500" y="1428750"/>
          <p14:tracePt t="53697" x="2266950" y="1403350"/>
          <p14:tracePt t="53712" x="2317750" y="1390650"/>
          <p14:tracePt t="53729" x="2362200" y="1390650"/>
          <p14:tracePt t="53747" x="2387600" y="1390650"/>
          <p14:tracePt t="53762" x="2400300" y="1390650"/>
          <p14:tracePt t="53779" x="2400300" y="1403350"/>
          <p14:tracePt t="53796" x="2406650" y="1422400"/>
          <p14:tracePt t="53812" x="2406650" y="1454150"/>
          <p14:tracePt t="53830" x="2406650" y="1473200"/>
          <p14:tracePt t="53847" x="2393950" y="1485900"/>
          <p14:tracePt t="53862" x="2387600" y="1492250"/>
          <p14:tracePt t="53896" x="2381250" y="1492250"/>
          <p14:tracePt t="54050" x="2387600" y="1492250"/>
          <p14:tracePt t="54057" x="2393950" y="1492250"/>
          <p14:tracePt t="54072" x="2400300" y="1492250"/>
          <p14:tracePt t="54081" x="2406650" y="1492250"/>
          <p14:tracePt t="54096" x="2425700" y="1492250"/>
          <p14:tracePt t="54113" x="2444750" y="1504950"/>
          <p14:tracePt t="54129" x="2476500" y="1511300"/>
          <p14:tracePt t="54146" x="2520950" y="1530350"/>
          <p14:tracePt t="54162" x="2571750" y="1543050"/>
          <p14:tracePt t="54180" x="2616200" y="1555750"/>
          <p14:tracePt t="54196" x="2628900" y="1562100"/>
          <p14:tracePt t="54212" x="2635250" y="1562100"/>
          <p14:tracePt t="54281" x="2635250" y="1549400"/>
          <p14:tracePt t="54289" x="2635250" y="1536700"/>
          <p14:tracePt t="54297" x="2635250" y="1517650"/>
          <p14:tracePt t="54313" x="2635250" y="1492250"/>
          <p14:tracePt t="54329" x="2635250" y="1460500"/>
          <p14:tracePt t="54346" x="2635250" y="1441450"/>
          <p14:tracePt t="54362" x="2635250" y="1428750"/>
          <p14:tracePt t="54379" x="2635250" y="1422400"/>
          <p14:tracePt t="54396" x="2635250" y="1416050"/>
          <p14:tracePt t="54457" x="2635250" y="1422400"/>
          <p14:tracePt t="54464" x="2635250" y="1441450"/>
          <p14:tracePt t="54472" x="2635250" y="1466850"/>
          <p14:tracePt t="54481" x="2635250" y="1498600"/>
          <p14:tracePt t="54496" x="2635250" y="1593850"/>
          <p14:tracePt t="54512" x="2635250" y="1701800"/>
          <p14:tracePt t="54529" x="2635250" y="1816100"/>
          <p14:tracePt t="54546" x="2635250" y="1930400"/>
          <p14:tracePt t="54562" x="2635250" y="2057400"/>
          <p14:tracePt t="54579" x="2635250" y="2190750"/>
          <p14:tracePt t="54596" x="2635250" y="2324100"/>
          <p14:tracePt t="54612" x="2635250" y="2425700"/>
          <p14:tracePt t="54629" x="2635250" y="2508250"/>
          <p14:tracePt t="54646" x="2635250" y="2571750"/>
          <p14:tracePt t="54662" x="2635250" y="2609850"/>
          <p14:tracePt t="54664" x="2635250" y="2622550"/>
          <p14:tracePt t="54679" x="2635250" y="2635250"/>
          <p14:tracePt t="54696" x="2628900" y="2635250"/>
          <p14:tracePt t="54712" x="2628900" y="2641600"/>
          <p14:tracePt t="54762" x="2622550" y="2641600"/>
          <p14:tracePt t="54779" x="2616200" y="2628900"/>
          <p14:tracePt t="54796" x="2603500" y="2616200"/>
          <p14:tracePt t="54812" x="2590800" y="2603500"/>
          <p14:tracePt t="54829" x="2571750" y="2590800"/>
          <p14:tracePt t="54846" x="2546350" y="2584450"/>
          <p14:tracePt t="54862" x="2533650" y="2578100"/>
          <p14:tracePt t="54921" x="2540000" y="2578100"/>
          <p14:tracePt t="54929" x="2571750" y="2584450"/>
          <p14:tracePt t="54946" x="2628900" y="2597150"/>
          <p14:tracePt t="54962" x="2660650" y="2609850"/>
          <p14:tracePt t="54979" x="2698750" y="2622550"/>
          <p14:tracePt t="54996" x="2724150" y="2622550"/>
          <p14:tracePt t="55012" x="2736850" y="2622550"/>
          <p14:tracePt t="55144" x="2730500" y="2622550"/>
          <p14:tracePt t="55161" x="2724150" y="2622550"/>
          <p14:tracePt t="55179" x="2711450" y="2590800"/>
          <p14:tracePt t="55196" x="2711450" y="2552700"/>
          <p14:tracePt t="55213" x="2705100" y="2514600"/>
          <p14:tracePt t="55229" x="2698750" y="2476500"/>
          <p14:tracePt t="55246" x="2692400" y="2432050"/>
          <p14:tracePt t="55262" x="2692400" y="2381250"/>
          <p14:tracePt t="55280" x="2692400" y="2305050"/>
          <p14:tracePt t="55296" x="2692400" y="2279650"/>
          <p14:tracePt t="55313" x="2686050" y="2260600"/>
          <p14:tracePt t="55329" x="2679700" y="2247900"/>
          <p14:tracePt t="55346" x="2673350" y="2241550"/>
          <p14:tracePt t="55362" x="2667000" y="2228850"/>
          <p14:tracePt t="55379" x="2660650" y="2216150"/>
          <p14:tracePt t="55396" x="2660650" y="2203450"/>
          <p14:tracePt t="55412" x="2660650" y="2190750"/>
          <p14:tracePt t="55446" x="2660650" y="2184400"/>
          <p14:tracePt t="56648" x="2660650" y="2178050"/>
          <p14:tracePt t="56657" x="2660650" y="2171700"/>
          <p14:tracePt t="56664" x="2660650" y="2159000"/>
          <p14:tracePt t="56680" x="2673350" y="2146300"/>
          <p14:tracePt t="56696" x="2692400" y="2114550"/>
          <p14:tracePt t="56712" x="2717800" y="2063750"/>
          <p14:tracePt t="56729" x="2743200" y="2025650"/>
          <p14:tracePt t="56746" x="2768600" y="1987550"/>
          <p14:tracePt t="56763" x="2813050" y="1968500"/>
          <p14:tracePt t="56779" x="2863850" y="1949450"/>
          <p14:tracePt t="56796" x="2914650" y="1917700"/>
          <p14:tracePt t="56812" x="2971800" y="1885950"/>
          <p14:tracePt t="56829" x="3028950" y="1847850"/>
          <p14:tracePt t="56846" x="3073400" y="1816100"/>
          <p14:tracePt t="56863" x="3086100" y="1803400"/>
          <p14:tracePt t="56976" x="3086100" y="1809750"/>
          <p14:tracePt t="57008" x="3086100" y="1816100"/>
          <p14:tracePt t="57128" x="3079750" y="1816100"/>
          <p14:tracePt t="57146" x="3073400" y="1816100"/>
          <p14:tracePt t="57162" x="3060700" y="1816100"/>
          <p14:tracePt t="57179" x="3048000" y="1822450"/>
          <p14:tracePt t="57196" x="3035300" y="1828800"/>
          <p14:tracePt t="57212" x="3022600" y="1835150"/>
          <p14:tracePt t="57229" x="3016250" y="1835150"/>
          <p14:tracePt t="57263" x="3003550" y="1835150"/>
          <p14:tracePt t="57279" x="2990850" y="1835150"/>
          <p14:tracePt t="57297" x="2978150" y="1835150"/>
          <p14:tracePt t="57312" x="2971800" y="1835150"/>
          <p14:tracePt t="57329" x="2952750" y="1835150"/>
          <p14:tracePt t="57346" x="2927350" y="1835150"/>
          <p14:tracePt t="57362" x="2901950" y="1835150"/>
          <p14:tracePt t="57380" x="2882900" y="1835150"/>
          <p14:tracePt t="57396" x="2870200" y="1822450"/>
          <p14:tracePt t="57413" x="2844800" y="1809750"/>
          <p14:tracePt t="57429" x="2819400" y="1790700"/>
          <p14:tracePt t="57446" x="2787650" y="1771650"/>
          <p14:tracePt t="57463" x="2755900" y="1752600"/>
          <p14:tracePt t="57479" x="2736850" y="1720850"/>
          <p14:tracePt t="57481" x="2730500" y="1708150"/>
          <p14:tracePt t="57496" x="2711450" y="1663700"/>
          <p14:tracePt t="57513" x="2686050" y="1612900"/>
          <p14:tracePt t="57529" x="2679700" y="1574800"/>
          <p14:tracePt t="57546" x="2679700" y="1536700"/>
          <p14:tracePt t="57562" x="2679700" y="1492250"/>
          <p14:tracePt t="57579" x="2679700" y="1441450"/>
          <p14:tracePt t="57596" x="2692400" y="1384300"/>
          <p14:tracePt t="57612" x="2711450" y="1339850"/>
          <p14:tracePt t="57629" x="2736850" y="1314450"/>
          <p14:tracePt t="57646" x="2749550" y="1295400"/>
          <p14:tracePt t="57662" x="2787650" y="1282700"/>
          <p14:tracePt t="57679" x="2832100" y="1276350"/>
          <p14:tracePt t="57681" x="2857500" y="1276350"/>
          <p14:tracePt t="57696" x="2908300" y="1276350"/>
          <p14:tracePt t="57712" x="2946400" y="1276350"/>
          <p14:tracePt t="57729" x="2990850" y="1276350"/>
          <p14:tracePt t="57746" x="3028950" y="1276350"/>
          <p14:tracePt t="57762" x="3073400" y="1282700"/>
          <p14:tracePt t="57779" x="3098800" y="1295400"/>
          <p14:tracePt t="57796" x="3117850" y="1308100"/>
          <p14:tracePt t="57812" x="3130550" y="1314450"/>
          <p14:tracePt t="57829" x="3130550" y="1333500"/>
          <p14:tracePt t="57846" x="3136900" y="1352550"/>
          <p14:tracePt t="57862" x="3136900" y="1371600"/>
          <p14:tracePt t="57879" x="3136900" y="1390650"/>
          <p14:tracePt t="57880" x="3136900" y="1397000"/>
          <p14:tracePt t="57896" x="3136900" y="1428750"/>
          <p14:tracePt t="57912" x="3136900" y="1447800"/>
          <p14:tracePt t="57929" x="3130550" y="1454150"/>
          <p14:tracePt t="57946" x="3124200" y="1460500"/>
          <p14:tracePt t="57962" x="3124200" y="1466850"/>
          <p14:tracePt t="57979" x="3111500" y="1479550"/>
          <p14:tracePt t="57996" x="3098800" y="1492250"/>
          <p14:tracePt t="58013" x="3086100" y="1498600"/>
          <p14:tracePt t="58046" x="3079750" y="1498600"/>
          <p14:tracePt t="58096" x="3067050" y="1498600"/>
          <p14:tracePt t="59040" x="3060700" y="1498600"/>
          <p14:tracePt t="59048" x="3060700" y="1504950"/>
          <p14:tracePt t="59057" x="3048000" y="1517650"/>
          <p14:tracePt t="59063" x="3035300" y="1536700"/>
          <p14:tracePt t="59079" x="3022600" y="1549400"/>
          <p14:tracePt t="59096" x="2990850" y="1644650"/>
          <p14:tracePt t="59113" x="2959100" y="1701800"/>
          <p14:tracePt t="59129" x="2921000" y="1765300"/>
          <p14:tracePt t="59146" x="2870200" y="1835150"/>
          <p14:tracePt t="59162" x="2844800" y="1879600"/>
          <p14:tracePt t="59179" x="2825750" y="1892300"/>
          <p14:tracePt t="59196" x="2819400" y="1892300"/>
          <p14:tracePt t="59273" x="2819400" y="1879600"/>
          <p14:tracePt t="59298" x="2813050" y="1873250"/>
          <p14:tracePt t="59305" x="2806700" y="1866900"/>
          <p14:tracePt t="59320" x="2794000" y="1860550"/>
          <p14:tracePt t="59329" x="2781300" y="1854200"/>
          <p14:tracePt t="59346" x="2762250" y="1847850"/>
          <p14:tracePt t="59363" x="2736850" y="1841500"/>
          <p14:tracePt t="59379" x="2717800" y="1841500"/>
          <p14:tracePt t="59396" x="2679700" y="1841500"/>
          <p14:tracePt t="59412" x="2609850" y="1841500"/>
          <p14:tracePt t="59429" x="2527300" y="1835150"/>
          <p14:tracePt t="59446" x="2451100" y="1822450"/>
          <p14:tracePt t="59463" x="2381250" y="1803400"/>
          <p14:tracePt t="59479" x="2305050" y="1778000"/>
          <p14:tracePt t="59481" x="2266950" y="1758950"/>
          <p14:tracePt t="59496" x="2209800" y="1733550"/>
          <p14:tracePt t="59514" x="2146300" y="1708150"/>
          <p14:tracePt t="59529" x="2063750" y="1682750"/>
          <p14:tracePt t="59546" x="1987550" y="1657350"/>
          <p14:tracePt t="59562" x="1917700" y="1631950"/>
          <p14:tracePt t="59579" x="1854200" y="1625600"/>
          <p14:tracePt t="59596" x="1797050" y="1625600"/>
          <p14:tracePt t="59613" x="1739900" y="1625600"/>
          <p14:tracePt t="59629" x="1695450" y="1625600"/>
          <p14:tracePt t="59648" x="1631950" y="1600200"/>
          <p14:tracePt t="59663" x="1612900" y="1593850"/>
          <p14:tracePt t="59679" x="1555750" y="1574800"/>
          <p14:tracePt t="59696" x="1479550" y="1549400"/>
          <p14:tracePt t="59713" x="1435100" y="1530350"/>
          <p14:tracePt t="59729" x="1409700" y="1530350"/>
          <p14:tracePt t="59746" x="1377950" y="1517650"/>
          <p14:tracePt t="59763" x="1352550" y="1504950"/>
          <p14:tracePt t="59779" x="1308100" y="1492250"/>
          <p14:tracePt t="59796" x="1257300" y="1479550"/>
          <p14:tracePt t="59812" x="1206500" y="1466850"/>
          <p14:tracePt t="59829" x="1181100" y="1454150"/>
          <p14:tracePt t="59846" x="1162050" y="1447800"/>
          <p14:tracePt t="59863" x="1143000" y="1435100"/>
          <p14:tracePt t="59879" x="1123950" y="1416050"/>
          <p14:tracePt t="59881" x="1104900" y="1397000"/>
          <p14:tracePt t="59896" x="1085850" y="1377950"/>
          <p14:tracePt t="59912" x="1066800" y="1358900"/>
          <p14:tracePt t="59929" x="1060450" y="1352550"/>
          <p14:tracePt t="59963" x="1060450" y="1346200"/>
          <p14:tracePt t="59979" x="1060450" y="1339850"/>
          <p14:tracePt t="59996" x="1136650" y="1339850"/>
          <p14:tracePt t="60013" x="1250950" y="1339850"/>
          <p14:tracePt t="60029" x="1397000" y="1339850"/>
          <p14:tracePt t="60046" x="1562100" y="1333500"/>
          <p14:tracePt t="60063" x="1701800" y="1333500"/>
          <p14:tracePt t="60079" x="1822450" y="1301750"/>
          <p14:tracePt t="60082" x="1885950" y="1289050"/>
          <p14:tracePt t="60096" x="1993900" y="1282700"/>
          <p14:tracePt t="60113" x="2108200" y="1276350"/>
          <p14:tracePt t="60129" x="2216150" y="1250950"/>
          <p14:tracePt t="60146" x="2305050" y="1219200"/>
          <p14:tracePt t="60162" x="2368550" y="1200150"/>
          <p14:tracePt t="60179" x="2419350" y="1181100"/>
          <p14:tracePt t="60196" x="2451100" y="1162050"/>
          <p14:tracePt t="60213" x="2476500" y="1143000"/>
          <p14:tracePt t="60229" x="2514600" y="1136650"/>
          <p14:tracePt t="60246" x="2546350" y="1123950"/>
          <p14:tracePt t="60263" x="2565400" y="1117600"/>
          <p14:tracePt t="60265" x="2578100" y="1111250"/>
          <p14:tracePt t="60281" x="2597150" y="1104900"/>
          <p14:tracePt t="60296" x="2616200" y="1098550"/>
          <p14:tracePt t="60346" x="2622550" y="1098550"/>
          <p14:tracePt t="60368" x="2628900" y="1098550"/>
          <p14:tracePt t="60384" x="2628900" y="1092200"/>
          <p14:tracePt t="60396" x="2641600" y="1092200"/>
          <p14:tracePt t="60413" x="2654300" y="1085850"/>
          <p14:tracePt t="60429" x="2667000" y="1079500"/>
          <p14:tracePt t="60446" x="2673350" y="1079500"/>
          <p14:tracePt t="60462" x="2673350" y="1073150"/>
          <p14:tracePt t="60480" x="2686050" y="1066800"/>
          <p14:tracePt t="60496" x="2698750" y="1066800"/>
          <p14:tracePt t="60513" x="2705100" y="1066800"/>
          <p14:tracePt t="60529" x="2711450" y="1060450"/>
          <p14:tracePt t="60563" x="2730500" y="1060450"/>
          <p14:tracePt t="60579" x="2749550" y="1054100"/>
          <p14:tracePt t="60596" x="2774950" y="1047750"/>
          <p14:tracePt t="60612" x="2794000" y="1047750"/>
          <p14:tracePt t="60743" x="2787650" y="1047750"/>
          <p14:tracePt t="60752" x="2774950" y="1047750"/>
          <p14:tracePt t="60763" x="2755900" y="1041400"/>
          <p14:tracePt t="60779" x="2698750" y="1035050"/>
          <p14:tracePt t="60796" x="2641600" y="1035050"/>
          <p14:tracePt t="60812" x="2584450" y="1035050"/>
          <p14:tracePt t="60829" x="2527300" y="1035050"/>
          <p14:tracePt t="60846" x="2463800" y="1035050"/>
          <p14:tracePt t="60862" x="2419350" y="1035050"/>
          <p14:tracePt t="60879" x="2368550" y="1028700"/>
          <p14:tracePt t="60881" x="2343150" y="1028700"/>
          <p14:tracePt t="60896" x="2298700" y="1035050"/>
          <p14:tracePt t="60913" x="2260600" y="1047750"/>
          <p14:tracePt t="60929" x="2190750" y="1066800"/>
          <p14:tracePt t="60946" x="2095500" y="1098550"/>
          <p14:tracePt t="60963" x="1968500" y="1130300"/>
          <p14:tracePt t="60979" x="1841500" y="1155700"/>
          <p14:tracePt t="60996" x="1727200" y="1187450"/>
          <p14:tracePt t="61012" x="1593850" y="1200150"/>
          <p14:tracePt t="61029" x="1466850" y="1231900"/>
          <p14:tracePt t="61046" x="1371600" y="1250950"/>
          <p14:tracePt t="61063" x="1333500" y="1250950"/>
          <p14:tracePt t="61201" x="1320800" y="1257300"/>
          <p14:tracePt t="61209" x="1308100" y="1257300"/>
          <p14:tracePt t="61216" x="1289050" y="1257300"/>
          <p14:tracePt t="61229" x="1270000" y="1263650"/>
          <p14:tracePt t="61246" x="1225550" y="1276350"/>
          <p14:tracePt t="61263" x="1168400" y="1295400"/>
          <p14:tracePt t="61266" x="1136650" y="1301750"/>
          <p14:tracePt t="61279" x="1098550" y="1314450"/>
          <p14:tracePt t="61296" x="1003300" y="1339850"/>
          <p14:tracePt t="61313" x="946150" y="1346200"/>
          <p14:tracePt t="61329" x="895350" y="1346200"/>
          <p14:tracePt t="61346" x="857250" y="1346200"/>
          <p14:tracePt t="61362" x="844550" y="1346200"/>
          <p14:tracePt t="61497" x="844550" y="1339850"/>
          <p14:tracePt t="61514" x="844550" y="1333500"/>
          <p14:tracePt t="61529" x="844550" y="1327150"/>
          <p14:tracePt t="61546" x="857250" y="1314450"/>
          <p14:tracePt t="61563" x="876300" y="1308100"/>
          <p14:tracePt t="61579" x="889000" y="1301750"/>
          <p14:tracePt t="61596" x="914400" y="1295400"/>
          <p14:tracePt t="61613" x="952500" y="1289050"/>
          <p14:tracePt t="61629" x="977900" y="1282700"/>
          <p14:tracePt t="61646" x="1009650" y="1282700"/>
          <p14:tracePt t="61662" x="1041400" y="1282700"/>
          <p14:tracePt t="61665" x="1060450" y="1282700"/>
          <p14:tracePt t="61679" x="1085850" y="1282700"/>
          <p14:tracePt t="61696" x="1155700" y="1282700"/>
          <p14:tracePt t="61713" x="1206500" y="1282700"/>
          <p14:tracePt t="61729" x="1257300" y="1282700"/>
          <p14:tracePt t="61746" x="1327150" y="1282700"/>
          <p14:tracePt t="61763" x="1384300" y="1282700"/>
          <p14:tracePt t="61779" x="1409700" y="1282700"/>
          <p14:tracePt t="61796" x="1422400" y="1282700"/>
          <p14:tracePt t="61984" x="1422400" y="1276350"/>
          <p14:tracePt t="62536" x="1428750" y="1282700"/>
          <p14:tracePt t="62584" x="1428750" y="1289050"/>
          <p14:tracePt t="62593" x="1428750" y="1295400"/>
          <p14:tracePt t="62616" x="1428750" y="1301750"/>
          <p14:tracePt t="62625" x="1428750" y="1308100"/>
          <p14:tracePt t="62632" x="1422400" y="1308100"/>
          <p14:tracePt t="62646" x="1422400" y="1314450"/>
          <p14:tracePt t="62662" x="1422400" y="1320800"/>
          <p14:tracePt t="62679" x="1422400" y="1327150"/>
          <p14:tracePt t="62696" x="1422400" y="1333500"/>
          <p14:tracePt t="62714" x="1422400" y="1346200"/>
          <p14:tracePt t="62729" x="1416050" y="1352550"/>
          <p14:tracePt t="62746" x="1409700" y="1365250"/>
          <p14:tracePt t="62763" x="1409700" y="1384300"/>
          <p14:tracePt t="62779" x="1403350" y="1397000"/>
          <p14:tracePt t="62796" x="1397000" y="1416050"/>
          <p14:tracePt t="62813" x="1384300" y="1435100"/>
          <p14:tracePt t="62829" x="1365250" y="1460500"/>
          <p14:tracePt t="62846" x="1352550" y="1492250"/>
          <p14:tracePt t="62863" x="1327150" y="1517650"/>
          <p14:tracePt t="62865" x="1320800" y="1524000"/>
          <p14:tracePt t="62879" x="1314450" y="1530350"/>
          <p14:tracePt t="62896" x="1308100" y="1549400"/>
          <p14:tracePt t="62913" x="1295400" y="1562100"/>
          <p14:tracePt t="62929" x="1282700" y="1581150"/>
          <p14:tracePt t="62946" x="1257300" y="1606550"/>
          <p14:tracePt t="62963" x="1244600" y="1638300"/>
          <p14:tracePt t="62979" x="1225550" y="1663700"/>
          <p14:tracePt t="62996" x="1212850" y="1682750"/>
          <p14:tracePt t="63016" x="1181100" y="1701800"/>
          <p14:tracePt t="63029" x="1168400" y="1701800"/>
          <p14:tracePt t="63046" x="1155700" y="1701800"/>
          <p14:tracePt t="63096" x="1149350" y="1701800"/>
          <p14:tracePt t="63120" x="1143000" y="1701800"/>
          <p14:tracePt t="63737" x="1143000" y="1708150"/>
          <p14:tracePt t="67104" x="1143000" y="1701800"/>
          <p14:tracePt t="67112" x="1136650" y="1682750"/>
          <p14:tracePt t="67129" x="1117600" y="1638300"/>
          <p14:tracePt t="67146" x="1104900" y="1612900"/>
          <p14:tracePt t="67163" x="1104900" y="1600200"/>
          <p14:tracePt t="67179" x="1104900" y="1581150"/>
          <p14:tracePt t="67196" x="1104900" y="1562100"/>
          <p14:tracePt t="67213" x="1104900" y="1555750"/>
          <p14:tracePt t="67229" x="1117600" y="1543050"/>
          <p14:tracePt t="67246" x="1143000" y="1517650"/>
          <p14:tracePt t="67262" x="1174750" y="1485900"/>
          <p14:tracePt t="67264" x="1181100" y="1473200"/>
          <p14:tracePt t="67279" x="1187450" y="1466850"/>
          <p14:tracePt t="67296" x="1193800" y="1454150"/>
          <p14:tracePt t="67313" x="1206500" y="1441450"/>
          <p14:tracePt t="67329" x="1225550" y="1428750"/>
          <p14:tracePt t="67346" x="1244600" y="1416050"/>
          <p14:tracePt t="67363" x="1276350" y="1416050"/>
          <p14:tracePt t="67379" x="1289050" y="1416050"/>
          <p14:tracePt t="67396" x="1320800" y="1428750"/>
          <p14:tracePt t="67413" x="1358900" y="1447800"/>
          <p14:tracePt t="67429" x="1377950" y="1473200"/>
          <p14:tracePt t="67722" x="1377950" y="1479550"/>
          <p14:tracePt t="69201" x="1365250" y="1479550"/>
          <p14:tracePt t="69209" x="1352550" y="1479550"/>
          <p14:tracePt t="69216" x="1346200" y="1479550"/>
          <p14:tracePt t="69289" x="1339850" y="1479550"/>
          <p14:tracePt t="69297" x="1333500" y="1479550"/>
          <p14:tracePt t="69313" x="1301750" y="1485900"/>
          <p14:tracePt t="69329" x="1257300" y="1485900"/>
          <p14:tracePt t="69346" x="1206500" y="1485900"/>
          <p14:tracePt t="69364" x="1168400" y="1485900"/>
          <p14:tracePt t="69379" x="1143000" y="1485900"/>
          <p14:tracePt t="69429" x="1143000" y="1479550"/>
          <p14:tracePt t="69446" x="1143000" y="1473200"/>
          <p14:tracePt t="69463" x="1143000" y="1460500"/>
          <p14:tracePt t="69479" x="1136650" y="1454150"/>
          <p14:tracePt t="69481" x="1136650" y="1447800"/>
          <p14:tracePt t="69496" x="1136650" y="1441450"/>
          <p14:tracePt t="69513" x="1130300" y="1441450"/>
          <p14:tracePt t="71536" x="1111250" y="1441450"/>
          <p14:tracePt t="71546" x="1079500" y="1441450"/>
          <p14:tracePt t="71563" x="1022350" y="1441450"/>
          <p14:tracePt t="71579" x="984250" y="1422400"/>
          <p14:tracePt t="71596" x="977900" y="1409700"/>
          <p14:tracePt t="71613" x="1066800" y="1377950"/>
          <p14:tracePt t="71629" x="1263650" y="1320800"/>
          <p14:tracePt t="71646" x="1524000" y="1308100"/>
          <p14:tracePt t="71663" x="1778000" y="1301750"/>
          <p14:tracePt t="71664" x="1892300" y="1301750"/>
          <p14:tracePt t="71680" x="1987550" y="1301750"/>
          <p14:tracePt t="71696" x="2190750" y="1295400"/>
          <p14:tracePt t="71713" x="2286000" y="1270000"/>
          <p14:tracePt t="71729" x="2349500" y="1244600"/>
          <p14:tracePt t="71746" x="2387600" y="1231900"/>
          <p14:tracePt t="71763" x="2413000" y="1212850"/>
          <p14:tracePt t="71779" x="2457450" y="1187450"/>
          <p14:tracePt t="71796" x="2514600" y="1168400"/>
          <p14:tracePt t="71813" x="2552700" y="1143000"/>
          <p14:tracePt t="71829" x="2565400" y="1123950"/>
          <p14:tracePt t="71846" x="2578100" y="1104900"/>
          <p14:tracePt t="71896" x="2565400" y="1104900"/>
          <p14:tracePt t="71913" x="2546350" y="1117600"/>
          <p14:tracePt t="71929" x="2520950" y="1168400"/>
          <p14:tracePt t="71946" x="2482850" y="1219200"/>
          <p14:tracePt t="71963" x="2432050" y="1263650"/>
          <p14:tracePt t="71979" x="2406650" y="1308100"/>
          <p14:tracePt t="71996" x="2393950" y="1339850"/>
          <p14:tracePt t="72013" x="2393950" y="1352550"/>
          <p14:tracePt t="72168" x="2393950" y="1358900"/>
          <p14:tracePt t="72177" x="2393950" y="1365250"/>
          <p14:tracePt t="72184" x="2393950" y="1371600"/>
          <p14:tracePt t="72224" x="2393950" y="1377950"/>
          <p14:tracePt t="72232" x="2387600" y="1377950"/>
          <p14:tracePt t="72256" x="2387600" y="1384300"/>
          <p14:tracePt t="72457" x="2387600" y="1371600"/>
          <p14:tracePt t="72465" x="2387600" y="1365250"/>
          <p14:tracePt t="72472" x="2387600" y="1358900"/>
          <p14:tracePt t="72481" x="2387600" y="1352550"/>
          <p14:tracePt t="72496" x="2387600" y="1333500"/>
          <p14:tracePt t="72513" x="2387600" y="1320800"/>
          <p14:tracePt t="72529" x="2381250" y="1314450"/>
          <p14:tracePt t="72563" x="2381250" y="1308100"/>
          <p14:tracePt t="72617" x="2381250" y="1301750"/>
          <p14:tracePt t="72776" x="2387600" y="1301750"/>
          <p14:tracePt t="72985" x="2387600" y="1295400"/>
          <p14:tracePt t="72993" x="2393950" y="1295400"/>
          <p14:tracePt t="73009" x="2400300" y="1289050"/>
          <p14:tracePt t="73024" x="2400300" y="1282700"/>
          <p14:tracePt t="73032" x="2406650" y="1282700"/>
          <p14:tracePt t="73046" x="2406650" y="1276350"/>
          <p14:tracePt t="73063" x="2419350" y="1263650"/>
          <p14:tracePt t="73065" x="2419350" y="1257300"/>
          <p14:tracePt t="73079" x="2425700" y="1257300"/>
          <p14:tracePt t="73096" x="2438400" y="1225550"/>
          <p14:tracePt t="73113" x="2451100" y="1212850"/>
          <p14:tracePt t="73129" x="2457450" y="1200150"/>
          <p14:tracePt t="73146" x="2470150" y="1181100"/>
          <p14:tracePt t="73163" x="2489200" y="1155700"/>
          <p14:tracePt t="73179" x="2514600" y="1136650"/>
          <p14:tracePt t="73197" x="2540000" y="1104900"/>
          <p14:tracePt t="73213" x="2565400" y="1092200"/>
          <p14:tracePt t="73230" x="2584450" y="1073150"/>
          <p14:tracePt t="73246" x="2603500" y="1066800"/>
          <p14:tracePt t="73263" x="2616200" y="1054100"/>
          <p14:tracePt t="73265" x="2622550" y="1054100"/>
          <p14:tracePt t="73280" x="2628900" y="1047750"/>
          <p14:tracePt t="73296" x="2641600" y="1041400"/>
          <p14:tracePt t="73313" x="2647950" y="1041400"/>
          <p14:tracePt t="73329" x="2647950" y="1035050"/>
          <p14:tracePt t="73346" x="2660650" y="1028700"/>
          <p14:tracePt t="73363" x="2673350" y="1022350"/>
          <p14:tracePt t="73379" x="2692400" y="1016000"/>
          <p14:tracePt t="73396" x="2698750" y="1016000"/>
          <p14:tracePt t="73413" x="2705100" y="1016000"/>
          <p14:tracePt t="73429" x="2717800" y="1009650"/>
          <p14:tracePt t="73446" x="2736850" y="1009650"/>
          <p14:tracePt t="73463" x="2762250" y="1009650"/>
          <p14:tracePt t="73479" x="2794000" y="1003300"/>
          <p14:tracePt t="73482" x="2800350" y="1003300"/>
          <p14:tracePt t="73496" x="2819400" y="996950"/>
          <p14:tracePt t="73513" x="2851150" y="996950"/>
          <p14:tracePt t="73529" x="2870200" y="996950"/>
          <p14:tracePt t="73546" x="2889250" y="996950"/>
          <p14:tracePt t="73563" x="2908300" y="996950"/>
          <p14:tracePt t="73580" x="2933700" y="996950"/>
          <p14:tracePt t="73596" x="2971800" y="996950"/>
          <p14:tracePt t="73613" x="3022600" y="996950"/>
          <p14:tracePt t="73629" x="3060700" y="996950"/>
          <p14:tracePt t="73646" x="3105150" y="996950"/>
          <p14:tracePt t="73663" x="3155950" y="996950"/>
          <p14:tracePt t="73680" x="3187700" y="996950"/>
          <p14:tracePt t="73682" x="3206750" y="996950"/>
          <p14:tracePt t="73696" x="3232150" y="996950"/>
          <p14:tracePt t="73713" x="3257550" y="996950"/>
          <p14:tracePt t="73729" x="3276600" y="996950"/>
          <p14:tracePt t="73746" x="3289300" y="996950"/>
          <p14:tracePt t="73763" x="3314700" y="996950"/>
          <p14:tracePt t="73779" x="3340100" y="996950"/>
          <p14:tracePt t="73796" x="3371850" y="996950"/>
          <p14:tracePt t="73813" x="3403600" y="996950"/>
          <p14:tracePt t="73829" x="3448050" y="996950"/>
          <p14:tracePt t="73846" x="3498850" y="996950"/>
          <p14:tracePt t="73863" x="3556000" y="996950"/>
          <p14:tracePt t="73865" x="3581400" y="996950"/>
          <p14:tracePt t="73879" x="3619500" y="996950"/>
          <p14:tracePt t="73896" x="3702050" y="996950"/>
          <p14:tracePt t="73913" x="3778250" y="996950"/>
          <p14:tracePt t="73929" x="3848100" y="996950"/>
          <p14:tracePt t="73946" x="3949700" y="1022350"/>
          <p14:tracePt t="73963" x="4051300" y="1060450"/>
          <p14:tracePt t="73979" x="4121150" y="1085850"/>
          <p14:tracePt t="73996" x="4165600" y="1104900"/>
          <p14:tracePt t="74013" x="4203700" y="1117600"/>
          <p14:tracePt t="74029" x="4229100" y="1123950"/>
          <p14:tracePt t="74046" x="4248150" y="1136650"/>
          <p14:tracePt t="74160" x="4248150" y="1143000"/>
          <p14:tracePt t="74409" x="4254500" y="1143000"/>
          <p14:tracePt t="74424" x="4260850" y="1162050"/>
          <p14:tracePt t="74432" x="4260850" y="1181100"/>
          <p14:tracePt t="74440" x="4260850" y="1206500"/>
          <p14:tracePt t="74448" x="4260850" y="1231900"/>
          <p14:tracePt t="74463" x="4260850" y="1250950"/>
          <p14:tracePt t="74480" x="4267200" y="1295400"/>
          <p14:tracePt t="74482" x="4267200" y="1314450"/>
          <p14:tracePt t="74496" x="4267200" y="1346200"/>
          <p14:tracePt t="74513" x="4267200" y="1365250"/>
          <p14:tracePt t="74529" x="4267200" y="1377950"/>
          <p14:tracePt t="74801" x="4267200" y="1384300"/>
          <p14:tracePt t="74809" x="4260850" y="1390650"/>
          <p14:tracePt t="74816" x="4260850" y="1397000"/>
          <p14:tracePt t="74829" x="4260850" y="1403350"/>
          <p14:tracePt t="74846" x="4254500" y="1422400"/>
          <p14:tracePt t="74863" x="4241800" y="1428750"/>
          <p14:tracePt t="74880" x="4241800" y="1435100"/>
          <p14:tracePt t="74913" x="4229100" y="1441450"/>
          <p14:tracePt t="74929" x="4222750" y="1441450"/>
          <p14:tracePt t="74946" x="4210050" y="1441450"/>
          <p14:tracePt t="74963" x="4203700" y="1447800"/>
          <p14:tracePt t="74979" x="4197350" y="1454150"/>
          <p14:tracePt t="74996" x="4184650" y="1460500"/>
          <p14:tracePt t="75013" x="4165600" y="1466850"/>
          <p14:tracePt t="75029" x="4146550" y="1473200"/>
          <p14:tracePt t="75046" x="4114800" y="1485900"/>
          <p14:tracePt t="75063" x="4076700" y="1492250"/>
          <p14:tracePt t="75066" x="4057650" y="1498600"/>
          <p14:tracePt t="75080" x="4044950" y="1504950"/>
          <p14:tracePt t="75096" x="4000500" y="1517650"/>
          <p14:tracePt t="75113" x="3975100" y="1530350"/>
          <p14:tracePt t="75129" x="3949700" y="1536700"/>
          <p14:tracePt t="75146" x="3924300" y="1543050"/>
          <p14:tracePt t="75163" x="3898900" y="1549400"/>
          <p14:tracePt t="75179" x="3886200" y="1555750"/>
          <p14:tracePt t="75196" x="3860800" y="1562100"/>
          <p14:tracePt t="75213" x="3835400" y="1568450"/>
          <p14:tracePt t="75230" x="3810000" y="1574800"/>
          <p14:tracePt t="75246" x="3784600" y="1587500"/>
          <p14:tracePt t="75263" x="3752850" y="1593850"/>
          <p14:tracePt t="75280" x="3721100" y="1600200"/>
          <p14:tracePt t="75296" x="3689350" y="1606550"/>
          <p14:tracePt t="75313" x="3657600" y="1619250"/>
          <p14:tracePt t="75330" x="3625850" y="1625600"/>
          <p14:tracePt t="75346" x="3594100" y="1638300"/>
          <p14:tracePt t="75363" x="3568700" y="1651000"/>
          <p14:tracePt t="75379" x="3530600" y="1657350"/>
          <p14:tracePt t="75396" x="3498850" y="1657350"/>
          <p14:tracePt t="75413" x="3473450" y="1657350"/>
          <p14:tracePt t="75430" x="3448050" y="1657350"/>
          <p14:tracePt t="75446" x="3422650" y="1657350"/>
          <p14:tracePt t="75463" x="3397250" y="1657350"/>
          <p14:tracePt t="75464" x="3378200" y="1657350"/>
          <p14:tracePt t="75479" x="3359150" y="1657350"/>
          <p14:tracePt t="75496" x="3295650" y="1657350"/>
          <p14:tracePt t="75513" x="3244850" y="1657350"/>
          <p14:tracePt t="75529" x="3181350" y="1657350"/>
          <p14:tracePt t="75546" x="3117850" y="1657350"/>
          <p14:tracePt t="75563" x="3067050" y="1657350"/>
          <p14:tracePt t="75579" x="3009900" y="1657350"/>
          <p14:tracePt t="75597" x="2952750" y="1657350"/>
          <p14:tracePt t="75613" x="2895600" y="1657350"/>
          <p14:tracePt t="75629" x="2844800" y="1657350"/>
          <p14:tracePt t="75646" x="2794000" y="1657350"/>
          <p14:tracePt t="75663" x="2749550" y="1657350"/>
          <p14:tracePt t="75665" x="2730500" y="1657350"/>
          <p14:tracePt t="75680" x="2705100" y="1657350"/>
          <p14:tracePt t="75696" x="2647950" y="1657350"/>
          <p14:tracePt t="75713" x="2616200" y="1657350"/>
          <p14:tracePt t="75729" x="2590800" y="1657350"/>
          <p14:tracePt t="75746" x="2578100" y="1657350"/>
          <p14:tracePt t="75763" x="2559050" y="1657350"/>
          <p14:tracePt t="75779" x="2540000" y="1657350"/>
          <p14:tracePt t="75796" x="2514600" y="1657350"/>
          <p14:tracePt t="75813" x="2489200" y="1651000"/>
          <p14:tracePt t="75829" x="2476500" y="1651000"/>
          <p14:tracePt t="75846" x="2476500" y="1644650"/>
          <p14:tracePt t="76001" x="2482850" y="1631950"/>
          <p14:tracePt t="76009" x="2489200" y="1625600"/>
          <p14:tracePt t="76016" x="2489200" y="1612900"/>
          <p14:tracePt t="76029" x="2495550" y="1606550"/>
          <p14:tracePt t="76046" x="2508250" y="1581150"/>
          <p14:tracePt t="76063" x="2508250" y="1562100"/>
          <p14:tracePt t="76080" x="2508250" y="1543050"/>
          <p14:tracePt t="76082" x="2514600" y="1536700"/>
          <p14:tracePt t="76096" x="2514600" y="1524000"/>
          <p14:tracePt t="76113" x="2520950" y="1517650"/>
          <p14:tracePt t="76185" x="2514600" y="1517650"/>
          <p14:tracePt t="76233" x="2501900" y="1517650"/>
          <p14:tracePt t="76240" x="2495550" y="1517650"/>
          <p14:tracePt t="76248" x="2482850" y="1517650"/>
          <p14:tracePt t="76263" x="2470150" y="1517650"/>
          <p14:tracePt t="76279" x="2438400" y="1517650"/>
          <p14:tracePt t="76281" x="2419350" y="1517650"/>
          <p14:tracePt t="76296" x="2381250" y="1517650"/>
          <p14:tracePt t="76313" x="2343150" y="1517650"/>
          <p14:tracePt t="76329" x="2311400" y="1517650"/>
          <p14:tracePt t="76346" x="2286000" y="1517650"/>
          <p14:tracePt t="76363" x="2260600" y="1517650"/>
          <p14:tracePt t="76379" x="2241550" y="1517650"/>
          <p14:tracePt t="76513" x="2254250" y="1517650"/>
          <p14:tracePt t="76521" x="2266950" y="1517650"/>
          <p14:tracePt t="76529" x="2286000" y="1530350"/>
          <p14:tracePt t="76546" x="2317750" y="1549400"/>
          <p14:tracePt t="76563" x="2349500" y="1568450"/>
          <p14:tracePt t="76580" x="2381250" y="1581150"/>
          <p14:tracePt t="76596" x="2406650" y="1581150"/>
          <p14:tracePt t="76613" x="2425700" y="1593850"/>
          <p14:tracePt t="76920" x="2425700" y="1600200"/>
          <p14:tracePt t="76952" x="2425700" y="1606550"/>
          <p14:tracePt t="78217" x="2425700" y="1612900"/>
          <p14:tracePt t="78457" x="2425700" y="1606550"/>
          <p14:tracePt t="78496" x="2425700" y="1600200"/>
          <p14:tracePt t="78504" x="2425700" y="1587500"/>
          <p14:tracePt t="78512" x="2419350" y="1574800"/>
          <p14:tracePt t="78529" x="2406650" y="1549400"/>
          <p14:tracePt t="78547" x="2387600" y="1524000"/>
          <p14:tracePt t="78563" x="2381250" y="1479550"/>
          <p14:tracePt t="78579" x="2355850" y="1435100"/>
          <p14:tracePt t="78596" x="2330450" y="1384300"/>
          <p14:tracePt t="78613" x="2305050" y="1333500"/>
          <p14:tracePt t="78629" x="2266950" y="1282700"/>
          <p14:tracePt t="78646" x="2247900" y="1257300"/>
          <p14:tracePt t="78663" x="2241550" y="1250950"/>
          <p14:tracePt t="78768" x="2241550" y="1244600"/>
          <p14:tracePt t="78809" x="2241550" y="1238250"/>
          <p14:tracePt t="78816" x="2241550" y="1231900"/>
          <p14:tracePt t="78824" x="2254250" y="1225550"/>
          <p14:tracePt t="78831" x="2273300" y="1219200"/>
          <p14:tracePt t="78846" x="2292350" y="1206500"/>
          <p14:tracePt t="78863" x="2336800" y="1174750"/>
          <p14:tracePt t="78866" x="2374900" y="1162050"/>
          <p14:tracePt t="78879" x="2419350" y="1149350"/>
          <p14:tracePt t="78896" x="2546350" y="1098550"/>
          <p14:tracePt t="78913" x="2654300" y="1066800"/>
          <p14:tracePt t="78929" x="2762250" y="1028700"/>
          <p14:tracePt t="78946" x="2882900" y="996950"/>
          <p14:tracePt t="78963" x="2990850" y="977900"/>
          <p14:tracePt t="78980" x="3111500" y="977900"/>
          <p14:tracePt t="78996" x="3232150" y="977900"/>
          <p14:tracePt t="79013" x="3346450" y="977900"/>
          <p14:tracePt t="79029" x="3460750" y="977900"/>
          <p14:tracePt t="79046" x="3568700" y="977900"/>
          <p14:tracePt t="79063" x="3663950" y="977900"/>
          <p14:tracePt t="79065" x="3708400" y="977900"/>
          <p14:tracePt t="79079" x="3765550" y="996950"/>
          <p14:tracePt t="79096" x="3924300" y="1054100"/>
          <p14:tracePt t="79113" x="3994150" y="1098550"/>
          <p14:tracePt t="79129" x="4051300" y="1117600"/>
          <p14:tracePt t="79146" x="4083050" y="1130300"/>
          <p14:tracePt t="79163" x="4095750" y="1149350"/>
          <p14:tracePt t="79179" x="4108450" y="1174750"/>
          <p14:tracePt t="79196" x="4121150" y="1193800"/>
          <p14:tracePt t="79213" x="4127500" y="1206500"/>
          <p14:tracePt t="79263" x="4127500" y="1212850"/>
          <p14:tracePt t="79408" x="4133850" y="1212850"/>
          <p14:tracePt t="79416" x="4140200" y="1212850"/>
          <p14:tracePt t="79424" x="4140200" y="1225550"/>
          <p14:tracePt t="79432" x="4146550" y="1238250"/>
          <p14:tracePt t="79446" x="4146550" y="1257300"/>
          <p14:tracePt t="79463" x="4146550" y="1301750"/>
          <p14:tracePt t="79479" x="4133850" y="1358900"/>
          <p14:tracePt t="79481" x="4114800" y="1390650"/>
          <p14:tracePt t="79496" x="4076700" y="1447800"/>
          <p14:tracePt t="79513" x="4006850" y="1485900"/>
          <p14:tracePt t="79530" x="3924300" y="1511300"/>
          <p14:tracePt t="79546" x="3835400" y="1530350"/>
          <p14:tracePt t="79563" x="3727450" y="1536700"/>
          <p14:tracePt t="79579" x="3613150" y="1543050"/>
          <p14:tracePt t="79596" x="3486150" y="1543050"/>
          <p14:tracePt t="79613" x="3340100" y="1536700"/>
          <p14:tracePt t="79630" x="3206750" y="1530350"/>
          <p14:tracePt t="79646" x="3073400" y="1524000"/>
          <p14:tracePt t="79663" x="2959100" y="1524000"/>
          <p14:tracePt t="79680" x="2851150" y="1524000"/>
          <p14:tracePt t="79682" x="2800350" y="1524000"/>
          <p14:tracePt t="79696" x="2717800" y="1524000"/>
          <p14:tracePt t="79713" x="2647950" y="1524000"/>
          <p14:tracePt t="79729" x="2597150" y="1524000"/>
          <p14:tracePt t="79746" x="2571750" y="1524000"/>
          <p14:tracePt t="79763" x="2552700" y="1524000"/>
          <p14:tracePt t="79779" x="2533650" y="1524000"/>
          <p14:tracePt t="79796" x="2520950" y="1530350"/>
          <p14:tracePt t="79813" x="2514600" y="1530350"/>
          <p14:tracePt t="80185" x="2514600" y="1536700"/>
          <p14:tracePt t="80192" x="2508250" y="1536700"/>
          <p14:tracePt t="80200" x="2501900" y="1543050"/>
          <p14:tracePt t="80213" x="2495550" y="1543050"/>
          <p14:tracePt t="80229" x="2476500" y="1543050"/>
          <p14:tracePt t="80246" x="2451100" y="1543050"/>
          <p14:tracePt t="80488" x="2444750" y="1543050"/>
          <p14:tracePt t="80505" x="2444750" y="1536700"/>
          <p14:tracePt t="80513" x="2444750" y="1530350"/>
          <p14:tracePt t="80529" x="2444750" y="1524000"/>
          <p14:tracePt t="80546" x="2451100" y="1517650"/>
          <p14:tracePt t="80580" x="2438400" y="1511300"/>
          <p14:tracePt t="80596" x="2432050" y="1511300"/>
          <p14:tracePt t="80613" x="2419350" y="1504950"/>
          <p14:tracePt t="80629" x="2400300" y="1492250"/>
          <p14:tracePt t="80646" x="2374900" y="1466850"/>
          <p14:tracePt t="80663" x="2324100" y="1435100"/>
          <p14:tracePt t="80680" x="2273300" y="1403350"/>
          <p14:tracePt t="80682" x="2247900" y="1390650"/>
          <p14:tracePt t="80696" x="2209800" y="1371600"/>
          <p14:tracePt t="80713" x="2184400" y="1358900"/>
          <p14:tracePt t="80729" x="2171700" y="1346200"/>
          <p14:tracePt t="80746" x="2146300" y="1327150"/>
          <p14:tracePt t="80763" x="2133600" y="1314450"/>
          <p14:tracePt t="80780" x="2127250" y="1301750"/>
          <p14:tracePt t="80829" x="2120900" y="1295400"/>
          <p14:tracePt t="81024" x="2120900" y="1301750"/>
          <p14:tracePt t="81464" x="2120900" y="1295400"/>
          <p14:tracePt t="81488" x="2127250" y="1295400"/>
          <p14:tracePt t="81504" x="2127250" y="1289050"/>
          <p14:tracePt t="81521" x="2127250" y="1282700"/>
          <p14:tracePt t="81528" x="2127250" y="1276350"/>
          <p14:tracePt t="81648" x="2133600" y="1270000"/>
          <p14:tracePt t="81657" x="2146300" y="1257300"/>
          <p14:tracePt t="81665" x="2146300" y="1250950"/>
          <p14:tracePt t="81679" x="2152650" y="1244600"/>
          <p14:tracePt t="81696" x="2171700" y="1231900"/>
          <p14:tracePt t="81713" x="2190750" y="1225550"/>
          <p14:tracePt t="81729" x="2190750" y="1212850"/>
          <p14:tracePt t="81746" x="2209800" y="1206500"/>
          <p14:tracePt t="81763" x="2228850" y="1193800"/>
          <p14:tracePt t="81779" x="2235200" y="1187450"/>
          <p14:tracePt t="81796" x="2247900" y="1181100"/>
          <p14:tracePt t="81813" x="2266950" y="1174750"/>
          <p14:tracePt t="81829" x="2286000" y="1174750"/>
          <p14:tracePt t="81846" x="2305050" y="1162050"/>
          <p14:tracePt t="81863" x="2330450" y="1155700"/>
          <p14:tracePt t="81880" x="2349500" y="1149350"/>
          <p14:tracePt t="81882" x="2362200" y="1143000"/>
          <p14:tracePt t="81896" x="2393950" y="1130300"/>
          <p14:tracePt t="81913" x="2432050" y="1117600"/>
          <p14:tracePt t="81929" x="2470150" y="1104900"/>
          <p14:tracePt t="81946" x="2508250" y="1098550"/>
          <p14:tracePt t="81963" x="2546350" y="1085850"/>
          <p14:tracePt t="81979" x="2584450" y="1073150"/>
          <p14:tracePt t="81997" x="2628900" y="1066800"/>
          <p14:tracePt t="82013" x="2673350" y="1054100"/>
          <p14:tracePt t="82029" x="2724150" y="1054100"/>
          <p14:tracePt t="82046" x="2774950" y="1047750"/>
          <p14:tracePt t="82063" x="2825750" y="1041400"/>
          <p14:tracePt t="82079" x="2876550" y="1041400"/>
          <p14:tracePt t="82082" x="2901950" y="1035050"/>
          <p14:tracePt t="82096" x="2946400" y="1035050"/>
          <p14:tracePt t="82113" x="2984500" y="1035050"/>
          <p14:tracePt t="82129" x="3022600" y="1035050"/>
          <p14:tracePt t="82146" x="3073400" y="1035050"/>
          <p14:tracePt t="82163" x="3111500" y="1035050"/>
          <p14:tracePt t="82180" x="3149600" y="1035050"/>
          <p14:tracePt t="82196" x="3206750" y="1035050"/>
          <p14:tracePt t="82213" x="3263900" y="1035050"/>
          <p14:tracePt t="82229" x="3321050" y="1035050"/>
          <p14:tracePt t="82246" x="3359150" y="1035050"/>
          <p14:tracePt t="82265" x="3416300" y="1035050"/>
          <p14:tracePt t="82279" x="3435350" y="1035050"/>
          <p14:tracePt t="82296" x="3498850" y="1035050"/>
          <p14:tracePt t="82313" x="3549650" y="1035050"/>
          <p14:tracePt t="82329" x="3587750" y="1035050"/>
          <p14:tracePt t="82346" x="3638550" y="1035050"/>
          <p14:tracePt t="82363" x="3689350" y="1035050"/>
          <p14:tracePt t="82379" x="3740150" y="1035050"/>
          <p14:tracePt t="82396" x="3790950" y="1035050"/>
          <p14:tracePt t="82413" x="3848100" y="1035050"/>
          <p14:tracePt t="82429" x="3911600" y="1047750"/>
          <p14:tracePt t="82446" x="3981450" y="1066800"/>
          <p14:tracePt t="82463" x="4057650" y="1092200"/>
          <p14:tracePt t="82465" x="4089400" y="1104900"/>
          <p14:tracePt t="82479" x="4114800" y="1117600"/>
          <p14:tracePt t="82496" x="4210050" y="1149350"/>
          <p14:tracePt t="82513" x="4254500" y="1174750"/>
          <p14:tracePt t="82530" x="4324350" y="1212850"/>
          <p14:tracePt t="82546" x="4375150" y="1238250"/>
          <p14:tracePt t="82563" x="4413250" y="1250950"/>
          <p14:tracePt t="82579" x="4419600" y="1257300"/>
          <p14:tracePt t="82960" x="4419600" y="1263650"/>
          <p14:tracePt t="82968" x="4419600" y="1276350"/>
          <p14:tracePt t="82976" x="4419600" y="1282700"/>
          <p14:tracePt t="82996" x="4419600" y="1301750"/>
          <p14:tracePt t="83013" x="4419600" y="1320800"/>
          <p14:tracePt t="83030" x="4419600" y="1339850"/>
          <p14:tracePt t="83048" x="4419600" y="1371600"/>
          <p14:tracePt t="83063" x="4419600" y="1377950"/>
          <p14:tracePt t="83080" x="4419600" y="1397000"/>
          <p14:tracePt t="83082" x="4419600" y="1409700"/>
          <p14:tracePt t="83096" x="4419600" y="1416050"/>
          <p14:tracePt t="83113" x="4419600" y="1422400"/>
          <p14:tracePt t="83129" x="4413250" y="1435100"/>
          <p14:tracePt t="83146" x="4406900" y="1441450"/>
          <p14:tracePt t="83163" x="4406900" y="1447800"/>
          <p14:tracePt t="83264" x="4400550" y="1447800"/>
          <p14:tracePt t="83281" x="4394200" y="1454150"/>
          <p14:tracePt t="83289" x="4387850" y="1454150"/>
          <p14:tracePt t="83297" x="4381500" y="1460500"/>
          <p14:tracePt t="83313" x="4362450" y="1466850"/>
          <p14:tracePt t="83329" x="4343400" y="1479550"/>
          <p14:tracePt t="83346" x="4324350" y="1498600"/>
          <p14:tracePt t="83362" x="4305300" y="1511300"/>
          <p14:tracePt t="83379" x="4279900" y="1530350"/>
          <p14:tracePt t="83396" x="4254500" y="1543050"/>
          <p14:tracePt t="83413" x="4229100" y="1555750"/>
          <p14:tracePt t="83430" x="4210050" y="1568450"/>
          <p14:tracePt t="83446" x="4178300" y="1587500"/>
          <p14:tracePt t="83463" x="4152900" y="1600200"/>
          <p14:tracePt t="83465" x="4133850" y="1600200"/>
          <p14:tracePt t="83479" x="4108450" y="1612900"/>
          <p14:tracePt t="83496" x="4083050" y="1619250"/>
          <p14:tracePt t="83513" x="4064000" y="1625600"/>
          <p14:tracePt t="83530" x="4038600" y="1638300"/>
          <p14:tracePt t="83546" x="4000500" y="1651000"/>
          <p14:tracePt t="83563" x="3962400" y="1657350"/>
          <p14:tracePt t="83579" x="3924300" y="1670050"/>
          <p14:tracePt t="83596" x="3873500" y="1670050"/>
          <p14:tracePt t="83613" x="3816350" y="1670050"/>
          <p14:tracePt t="83629" x="3759200" y="1676400"/>
          <p14:tracePt t="83646" x="3695700" y="1676400"/>
          <p14:tracePt t="83664" x="3594100" y="1676400"/>
          <p14:tracePt t="83679" x="3562350" y="1676400"/>
          <p14:tracePt t="83696" x="3448050" y="1676400"/>
          <p14:tracePt t="83713" x="3352800" y="1676400"/>
          <p14:tracePt t="83729" x="3270250" y="1676400"/>
          <p14:tracePt t="83746" x="3194050" y="1676400"/>
          <p14:tracePt t="83763" x="3111500" y="1676400"/>
          <p14:tracePt t="83779" x="3028950" y="1676400"/>
          <p14:tracePt t="83796" x="2940050" y="1676400"/>
          <p14:tracePt t="83813" x="2844800" y="1676400"/>
          <p14:tracePt t="83829" x="2774950" y="1676400"/>
          <p14:tracePt t="83846" x="2711450" y="1676400"/>
          <p14:tracePt t="83863" x="2647950" y="1663700"/>
          <p14:tracePt t="83865" x="2622550" y="1663700"/>
          <p14:tracePt t="83879" x="2597150" y="1663700"/>
          <p14:tracePt t="83896" x="2527300" y="1644650"/>
          <p14:tracePt t="83913" x="2482850" y="1631950"/>
          <p14:tracePt t="83929" x="2451100" y="1619250"/>
          <p14:tracePt t="83946" x="2425700" y="1606550"/>
          <p14:tracePt t="83963" x="2400300" y="1600200"/>
          <p14:tracePt t="83980" x="2381250" y="1593850"/>
          <p14:tracePt t="84029" x="2374900" y="1587500"/>
          <p14:tracePt t="84046" x="2368550" y="1581150"/>
          <p14:tracePt t="84065" x="2349500" y="1562100"/>
          <p14:tracePt t="84080" x="2343150" y="1555750"/>
          <p14:tracePt t="84096" x="2324100" y="1536700"/>
          <p14:tracePt t="84168" x="2317750" y="1536700"/>
          <p14:tracePt t="84384" x="2317750" y="1530350"/>
          <p14:tracePt t="84393" x="2317750" y="1517650"/>
          <p14:tracePt t="84400" x="2317750" y="1511300"/>
          <p14:tracePt t="84413" x="2317750" y="1492250"/>
          <p14:tracePt t="84430" x="2305050" y="1473200"/>
          <p14:tracePt t="84446" x="2298700" y="1454150"/>
          <p14:tracePt t="84463" x="2292350" y="1441450"/>
          <p14:tracePt t="84465" x="2292350" y="1435100"/>
          <p14:tracePt t="84545" x="2292350" y="1428750"/>
          <p14:tracePt t="84616" x="2286000" y="1428750"/>
          <p14:tracePt t="85161" x="2292350" y="1428750"/>
          <p14:tracePt t="85200" x="2298700" y="1409700"/>
          <p14:tracePt t="85216" x="2305050" y="1403350"/>
          <p14:tracePt t="85225" x="2305050" y="1384300"/>
          <p14:tracePt t="85232" x="2305050" y="1371600"/>
          <p14:tracePt t="85246" x="2317750" y="1358900"/>
          <p14:tracePt t="85263" x="2336800" y="1320800"/>
          <p14:tracePt t="85265" x="2355850" y="1308100"/>
          <p14:tracePt t="85279" x="2374900" y="1301750"/>
          <p14:tracePt t="85296" x="2444750" y="1276350"/>
          <p14:tracePt t="85313" x="2495550" y="1257300"/>
          <p14:tracePt t="85329" x="2552700" y="1231900"/>
          <p14:tracePt t="85346" x="2622550" y="1212850"/>
          <p14:tracePt t="85363" x="2686050" y="1193800"/>
          <p14:tracePt t="85379" x="2774950" y="1181100"/>
          <p14:tracePt t="85396" x="2857500" y="1162050"/>
          <p14:tracePt t="85413" x="2959100" y="1162050"/>
          <p14:tracePt t="85429" x="3060700" y="1162050"/>
          <p14:tracePt t="85446" x="3155950" y="1162050"/>
          <p14:tracePt t="85463" x="3251200" y="1168400"/>
          <p14:tracePt t="85465" x="3308350" y="1168400"/>
          <p14:tracePt t="85479" x="3365500" y="1168400"/>
          <p14:tracePt t="85496" x="3530600" y="1174750"/>
          <p14:tracePt t="85513" x="3638550" y="1200150"/>
          <p14:tracePt t="85529" x="3752850" y="1238250"/>
          <p14:tracePt t="85546" x="3873500" y="1276350"/>
          <p14:tracePt t="85563" x="3981450" y="1314450"/>
          <p14:tracePt t="85579" x="4108450" y="1358900"/>
          <p14:tracePt t="85596" x="4210050" y="1390650"/>
          <p14:tracePt t="85613" x="4279900" y="1416050"/>
          <p14:tracePt t="85629" x="4311650" y="1435100"/>
          <p14:tracePt t="85646" x="4330700" y="1447800"/>
          <p14:tracePt t="85663" x="4343400" y="1460500"/>
          <p14:tracePt t="85679" x="4349750" y="1473200"/>
          <p14:tracePt t="85713" x="4343400" y="1473200"/>
          <p14:tracePt t="85913" x="4337050" y="1473200"/>
          <p14:tracePt t="85921" x="4330700" y="1473200"/>
          <p14:tracePt t="85929" x="4318000" y="1473200"/>
          <p14:tracePt t="85946" x="4279900" y="1492250"/>
          <p14:tracePt t="85963" x="4241800" y="1517650"/>
          <p14:tracePt t="85980" x="4184650" y="1536700"/>
          <p14:tracePt t="85996" x="4133850" y="1568450"/>
          <p14:tracePt t="86013" x="4057650" y="1593850"/>
          <p14:tracePt t="86029" x="3987800" y="1619250"/>
          <p14:tracePt t="86047" x="3905250" y="1638300"/>
          <p14:tracePt t="86063" x="3822700" y="1651000"/>
          <p14:tracePt t="86079" x="3721100" y="1657350"/>
          <p14:tracePt t="86081" x="3663950" y="1657350"/>
          <p14:tracePt t="86096" x="3543300" y="1663700"/>
          <p14:tracePt t="86113" x="3409950" y="1663700"/>
          <p14:tracePt t="86129" x="3282950" y="1663700"/>
          <p14:tracePt t="86146" x="3136900" y="1657350"/>
          <p14:tracePt t="86163" x="2971800" y="1657350"/>
          <p14:tracePt t="86180" x="2800350" y="1657350"/>
          <p14:tracePt t="86197" x="2647950" y="1657350"/>
          <p14:tracePt t="86213" x="2501900" y="1657350"/>
          <p14:tracePt t="86230" x="2362200" y="1657350"/>
          <p14:tracePt t="86246" x="2235200" y="1638300"/>
          <p14:tracePt t="86263" x="2133600" y="1600200"/>
          <p14:tracePt t="86265" x="2089150" y="1581150"/>
          <p14:tracePt t="86280" x="2076450" y="1568450"/>
          <p14:tracePt t="86296" x="2044700" y="1555750"/>
          <p14:tracePt t="86313" x="2044700" y="1549400"/>
          <p14:tracePt t="86848" x="2051050" y="1549400"/>
          <p14:tracePt t="86888" x="2051050" y="1536700"/>
          <p14:tracePt t="86897" x="2057400" y="1524000"/>
          <p14:tracePt t="86913" x="2063750" y="1504950"/>
          <p14:tracePt t="86929" x="2070100" y="1479550"/>
          <p14:tracePt t="86946" x="2082800" y="1454150"/>
          <p14:tracePt t="86963" x="2089150" y="1416050"/>
          <p14:tracePt t="86979" x="2089150" y="1365250"/>
          <p14:tracePt t="86996" x="2095500" y="1320800"/>
          <p14:tracePt t="87013" x="2108200" y="1263650"/>
          <p14:tracePt t="87029" x="2127250" y="1219200"/>
          <p14:tracePt t="87046" x="2165350" y="1187450"/>
          <p14:tracePt t="87063" x="2190750" y="1155700"/>
          <p14:tracePt t="87065" x="2209800" y="1143000"/>
          <p14:tracePt t="87079" x="2235200" y="1136650"/>
          <p14:tracePt t="87097" x="2311400" y="1098550"/>
          <p14:tracePt t="87113" x="2381250" y="1085850"/>
          <p14:tracePt t="87129" x="2463800" y="1079500"/>
          <p14:tracePt t="87146" x="2552700" y="1079500"/>
          <p14:tracePt t="87163" x="2654300" y="1079500"/>
          <p14:tracePt t="87180" x="2774950" y="1079500"/>
          <p14:tracePt t="87196" x="2901950" y="1079500"/>
          <p14:tracePt t="87213" x="3035300" y="1079500"/>
          <p14:tracePt t="87230" x="3168650" y="1085850"/>
          <p14:tracePt t="87246" x="3314700" y="1092200"/>
          <p14:tracePt t="87263" x="3467100" y="1104900"/>
          <p14:tracePt t="87280" x="3613150" y="1117600"/>
          <p14:tracePt t="87296" x="3841750" y="1174750"/>
          <p14:tracePt t="87313" x="3987800" y="1212850"/>
          <p14:tracePt t="87329" x="4121150" y="1250950"/>
          <p14:tracePt t="87346" x="4229100" y="1276350"/>
          <p14:tracePt t="87363" x="4318000" y="1308100"/>
          <p14:tracePt t="87379" x="4394200" y="1333500"/>
          <p14:tracePt t="87396" x="4438650" y="1346200"/>
          <p14:tracePt t="87413" x="4457700" y="1358900"/>
          <p14:tracePt t="87429" x="4464050" y="1371600"/>
          <p14:tracePt t="87446" x="4470400" y="1384300"/>
          <p14:tracePt t="87463" x="4470400" y="1397000"/>
          <p14:tracePt t="87480" x="4470400" y="1416050"/>
          <p14:tracePt t="87496" x="4470400" y="1435100"/>
          <p14:tracePt t="87513" x="4470400" y="1454150"/>
          <p14:tracePt t="87530" x="4470400" y="1460500"/>
          <p14:tracePt t="87546" x="4470400" y="1466850"/>
          <p14:tracePt t="87664" x="4457700" y="1473200"/>
          <p14:tracePt t="87673" x="4445000" y="1479550"/>
          <p14:tracePt t="87681" x="4419600" y="1479550"/>
          <p14:tracePt t="87697" x="4368800" y="1498600"/>
          <p14:tracePt t="87713" x="4298950" y="1524000"/>
          <p14:tracePt t="87729" x="4210050" y="1549400"/>
          <p14:tracePt t="87746" x="4127500" y="1568450"/>
          <p14:tracePt t="87763" x="4038600" y="1593850"/>
          <p14:tracePt t="87780" x="3943350" y="1625600"/>
          <p14:tracePt t="87796" x="3835400" y="1644650"/>
          <p14:tracePt t="87813" x="3708400" y="1651000"/>
          <p14:tracePt t="87830" x="3581400" y="1651000"/>
          <p14:tracePt t="87846" x="3441700" y="1651000"/>
          <p14:tracePt t="87863" x="3321050" y="1644650"/>
          <p14:tracePt t="87865" x="3244850" y="1644650"/>
          <p14:tracePt t="87879" x="3098800" y="1644650"/>
          <p14:tracePt t="87896" x="2952750" y="1644650"/>
          <p14:tracePt t="87913" x="2819400" y="1644650"/>
          <p14:tracePt t="87929" x="2679700" y="1638300"/>
          <p14:tracePt t="87946" x="2546350" y="1619250"/>
          <p14:tracePt t="87963" x="2419350" y="1606550"/>
          <p14:tracePt t="87979" x="2330450" y="1587500"/>
          <p14:tracePt t="87996" x="2241550" y="1555750"/>
          <p14:tracePt t="88013" x="2178050" y="1536700"/>
          <p14:tracePt t="88029" x="2171700" y="1524000"/>
          <p14:tracePt t="88865" x="2165350" y="1524000"/>
          <p14:tracePt t="89017" x="2165350" y="1517650"/>
          <p14:tracePt t="89465" x="2165350" y="1524000"/>
          <p14:tracePt t="89472" x="2165350" y="1536700"/>
          <p14:tracePt t="89481" x="2165350" y="1543050"/>
          <p14:tracePt t="89496" x="2152650" y="1555750"/>
          <p14:tracePt t="89513" x="2127250" y="1587500"/>
          <p14:tracePt t="89530" x="2089150" y="1644650"/>
          <p14:tracePt t="89546" x="2032000" y="1739900"/>
          <p14:tracePt t="89563" x="1955800" y="1892300"/>
          <p14:tracePt t="89580" x="1892300" y="2101850"/>
          <p14:tracePt t="89597" x="1822450" y="2362200"/>
          <p14:tracePt t="89613" x="1727200" y="2635250"/>
          <p14:tracePt t="89629" x="1631950" y="2832100"/>
          <p14:tracePt t="89646" x="1466850" y="2901950"/>
          <p14:tracePt t="89664" x="1301750" y="2965450"/>
          <p14:tracePt t="89665" x="1225550" y="3003550"/>
          <p14:tracePt t="89680" x="1168400" y="3028950"/>
          <p14:tracePt t="89696" x="1016000" y="3073400"/>
          <p14:tracePt t="89713" x="965200" y="3079750"/>
          <p14:tracePt t="89730" x="958850" y="3060700"/>
          <p14:tracePt t="90024" x="958850" y="3054350"/>
          <p14:tracePt t="90032" x="971550" y="3035300"/>
          <p14:tracePt t="90046" x="971550" y="3009900"/>
          <p14:tracePt t="90063" x="971550" y="2984500"/>
          <p14:tracePt t="90079" x="984250" y="2984500"/>
          <p14:tracePt t="90129" x="984250" y="2997200"/>
          <p14:tracePt t="90146" x="984250" y="3041650"/>
          <p14:tracePt t="90163" x="996950" y="3124200"/>
          <p14:tracePt t="90180" x="1028700" y="3206750"/>
          <p14:tracePt t="90196" x="1047750" y="3276600"/>
          <p14:tracePt t="90213" x="1066800" y="3333750"/>
          <p14:tracePt t="90230" x="1085850" y="3384550"/>
          <p14:tracePt t="90247" x="1098550" y="3435350"/>
          <p14:tracePt t="90263" x="1111250" y="3467100"/>
          <p14:tracePt t="90265" x="1117600" y="3479800"/>
          <p14:tracePt t="90280" x="1123950" y="3486150"/>
          <p14:tracePt t="90296" x="1123950" y="3505200"/>
          <p14:tracePt t="90313" x="1123950" y="3524250"/>
          <p14:tracePt t="90330" x="1130300" y="3543300"/>
          <p14:tracePt t="90347" x="1143000" y="3556000"/>
          <p14:tracePt t="90363" x="1149350" y="3575050"/>
          <p14:tracePt t="90379" x="1162050" y="3587750"/>
          <p14:tracePt t="90396" x="1174750" y="3619500"/>
          <p14:tracePt t="90413" x="1212850" y="3651250"/>
          <p14:tracePt t="90429" x="1263650" y="3689350"/>
          <p14:tracePt t="90446" x="1358900" y="3759200"/>
          <p14:tracePt t="90463" x="1492250" y="3848100"/>
          <p14:tracePt t="90465" x="1562100" y="3892550"/>
          <p14:tracePt t="90480" x="1644650" y="3943350"/>
          <p14:tracePt t="90496" x="1898650" y="4108450"/>
          <p14:tracePt t="90513" x="2044700" y="4184650"/>
          <p14:tracePt t="90529" x="2203450" y="4235450"/>
          <p14:tracePt t="90546" x="2349500" y="4286250"/>
          <p14:tracePt t="90563" x="2463800" y="4324350"/>
          <p14:tracePt t="90579" x="2540000" y="4356100"/>
          <p14:tracePt t="90596" x="2609850" y="4394200"/>
          <p14:tracePt t="90613" x="2647950" y="4438650"/>
          <p14:tracePt t="90630" x="2667000" y="4457700"/>
          <p14:tracePt t="90646" x="2673350" y="4470400"/>
          <p14:tracePt t="90663" x="2673350" y="4495800"/>
          <p14:tracePt t="90665" x="2673350" y="4508500"/>
          <p14:tracePt t="90679" x="2673350" y="4565650"/>
          <p14:tracePt t="90696" x="2660650" y="4622800"/>
          <p14:tracePt t="90713" x="2654300" y="4660900"/>
          <p14:tracePt t="90729" x="2654300" y="4679950"/>
          <p14:tracePt t="90746" x="2654300" y="4686300"/>
          <p14:tracePt t="90763" x="2647950" y="4692650"/>
          <p14:tracePt t="90779" x="2647950" y="4699000"/>
          <p14:tracePt t="90796" x="2635250" y="4711700"/>
          <p14:tracePt t="90813" x="2628900" y="4724400"/>
          <p14:tracePt t="90829" x="2622550" y="4737100"/>
          <p14:tracePt t="90846" x="2609850" y="4749800"/>
          <p14:tracePt t="90863" x="2597150" y="4762500"/>
          <p14:tracePt t="90865" x="2584450" y="4762500"/>
          <p14:tracePt t="90879" x="2571750" y="4768850"/>
          <p14:tracePt t="90896" x="2559050" y="4768850"/>
          <p14:tracePt t="90913" x="2533650" y="4768850"/>
          <p14:tracePt t="90929" x="2501900" y="4743450"/>
          <p14:tracePt t="90946" x="2476500" y="4730750"/>
          <p14:tracePt t="90963" x="2432050" y="4711700"/>
          <p14:tracePt t="90979" x="2374900" y="4679950"/>
          <p14:tracePt t="90996" x="2305050" y="4660900"/>
          <p14:tracePt t="91015" x="2235200" y="4635500"/>
          <p14:tracePt t="91030" x="2216150" y="4629150"/>
          <p14:tracePt t="91046" x="2203450" y="4622800"/>
          <p14:tracePt t="91064" x="2203450" y="4616450"/>
          <p14:tracePt t="91097" x="2209800" y="4610100"/>
          <p14:tracePt t="91113" x="2222500" y="4603750"/>
          <p14:tracePt t="91129" x="2228850" y="4597400"/>
          <p14:tracePt t="91146" x="2228850" y="4591050"/>
          <p14:tracePt t="91163" x="2228850" y="4584700"/>
          <p14:tracePt t="91196" x="2222500" y="4584700"/>
          <p14:tracePt t="91213" x="2216150" y="4584700"/>
          <p14:tracePt t="91263" x="2209800" y="4591050"/>
          <p14:tracePt t="91281" x="2190750" y="4597400"/>
          <p14:tracePt t="91296" x="2178050" y="4597400"/>
          <p14:tracePt t="91313" x="2159000" y="4597400"/>
          <p14:tracePt t="91329" x="2146300" y="4597400"/>
          <p14:tracePt t="91346" x="2127250" y="4597400"/>
          <p14:tracePt t="91363" x="2101850" y="4597400"/>
          <p14:tracePt t="91379" x="2082800" y="4603750"/>
          <p14:tracePt t="91396" x="2051050" y="4603750"/>
          <p14:tracePt t="91413" x="2025650" y="4603750"/>
          <p14:tracePt t="91429" x="1993900" y="4603750"/>
          <p14:tracePt t="91446" x="1974850" y="4603750"/>
          <p14:tracePt t="91464" x="1974850" y="4578350"/>
          <p14:tracePt t="91480" x="1974850" y="4572000"/>
          <p14:tracePt t="91496" x="2038350" y="4546600"/>
          <p14:tracePt t="91513" x="2139950" y="4514850"/>
          <p14:tracePt t="91530" x="2292350" y="4495800"/>
          <p14:tracePt t="91546" x="2514600" y="4495800"/>
          <p14:tracePt t="91563" x="2794000" y="4495800"/>
          <p14:tracePt t="91580" x="3067050" y="4495800"/>
          <p14:tracePt t="91596" x="3340100" y="4495800"/>
          <p14:tracePt t="91613" x="3606800" y="4508500"/>
          <p14:tracePt t="91629" x="3867150" y="4521200"/>
          <p14:tracePt t="91647" x="4095750" y="4533900"/>
          <p14:tracePt t="91663" x="4279900" y="4533900"/>
          <p14:tracePt t="91665" x="4343400" y="4533900"/>
          <p14:tracePt t="91680" x="4425950" y="4533900"/>
          <p14:tracePt t="91696" x="4464050" y="4533900"/>
          <p14:tracePt t="91713" x="4470400" y="4533900"/>
          <p14:tracePt t="91763" x="4457700" y="4533900"/>
          <p14:tracePt t="91779" x="4451350" y="4533900"/>
          <p14:tracePt t="91829" x="4445000" y="4546600"/>
          <p14:tracePt t="91846" x="4432300" y="4552950"/>
          <p14:tracePt t="91863" x="4419600" y="4578350"/>
          <p14:tracePt t="91864" x="4406900" y="4591050"/>
          <p14:tracePt t="91880" x="4406900" y="4597400"/>
          <p14:tracePt t="91896" x="4419600" y="4597400"/>
          <p14:tracePt t="91913" x="4451350" y="4597400"/>
          <p14:tracePt t="91929" x="4495800" y="4597400"/>
          <p14:tracePt t="91946" x="4552950" y="4597400"/>
          <p14:tracePt t="91963" x="4622800" y="4597400"/>
          <p14:tracePt t="91980" x="4660900" y="4597400"/>
          <p14:tracePt t="91996" x="4692650" y="4597400"/>
          <p14:tracePt t="92013" x="4705350" y="4584700"/>
          <p14:tracePt t="92046" x="4699000" y="4584700"/>
          <p14:tracePt t="92063" x="4686300" y="4584700"/>
          <p14:tracePt t="92065" x="4679950" y="4584700"/>
          <p14:tracePt t="92079" x="4667250" y="4584700"/>
          <p14:tracePt t="92096" x="4667250" y="4591050"/>
          <p14:tracePt t="92113" x="4654550" y="4591050"/>
          <p14:tracePt t="92129" x="4648200" y="4597400"/>
          <p14:tracePt t="92200" x="4654550" y="4597400"/>
          <p14:tracePt t="92209" x="4692650" y="4597400"/>
          <p14:tracePt t="92216" x="4730750" y="4597400"/>
          <p14:tracePt t="92229" x="4775200" y="4597400"/>
          <p14:tracePt t="92246" x="4889500" y="4603750"/>
          <p14:tracePt t="92264" x="5073650" y="4603750"/>
          <p14:tracePt t="92279" x="5194300" y="4603750"/>
          <p14:tracePt t="92296" x="5327650" y="4591050"/>
          <p14:tracePt t="92314" x="5461000" y="4578350"/>
          <p14:tracePt t="92329" x="5581650" y="4559300"/>
          <p14:tracePt t="92346" x="5664200" y="4540250"/>
          <p14:tracePt t="92363" x="5740400" y="4514850"/>
          <p14:tracePt t="92379" x="5803900" y="4502150"/>
          <p14:tracePt t="92396" x="5848350" y="4483100"/>
          <p14:tracePt t="92413" x="5880100" y="4470400"/>
          <p14:tracePt t="92429" x="5905500" y="4464050"/>
          <p14:tracePt t="92463" x="5899150" y="4464050"/>
          <p14:tracePt t="92480" x="5867400" y="4464050"/>
          <p14:tracePt t="92497" x="5778500" y="4464050"/>
          <p14:tracePt t="92513" x="5695950" y="4470400"/>
          <p14:tracePt t="92529" x="5581650" y="4476750"/>
          <p14:tracePt t="92546" x="5448300" y="4483100"/>
          <p14:tracePt t="92563" x="5314950" y="4483100"/>
          <p14:tracePt t="92579" x="5200650" y="4483100"/>
          <p14:tracePt t="92596" x="5092700" y="4483100"/>
          <p14:tracePt t="92613" x="5022850" y="4483100"/>
          <p14:tracePt t="92630" x="4965700" y="4483100"/>
          <p14:tracePt t="92646" x="4940300" y="4483100"/>
          <p14:tracePt t="92663" x="4921250" y="4483100"/>
          <p14:tracePt t="92665" x="4914900" y="4483100"/>
          <p14:tracePt t="92680" x="4908550" y="4483100"/>
          <p14:tracePt t="92696" x="4908550" y="4489450"/>
          <p14:tracePt t="92746" x="4921250" y="4489450"/>
          <p14:tracePt t="92763" x="4965700" y="4489450"/>
          <p14:tracePt t="92780" x="5035550" y="4495800"/>
          <p14:tracePt t="92797" x="5149850" y="4495800"/>
          <p14:tracePt t="92813" x="5295900" y="4495800"/>
          <p14:tracePt t="92829" x="5429250" y="4495800"/>
          <p14:tracePt t="92846" x="5556250" y="4495800"/>
          <p14:tracePt t="92863" x="5645150" y="4495800"/>
          <p14:tracePt t="92865" x="5676900" y="4495800"/>
          <p14:tracePt t="92879" x="5727700" y="4489450"/>
          <p14:tracePt t="92896" x="5772150" y="4476750"/>
          <p14:tracePt t="92913" x="5803900" y="4457700"/>
          <p14:tracePt t="92930" x="5822950" y="4451350"/>
          <p14:tracePt t="92946" x="5829300" y="4445000"/>
          <p14:tracePt t="92963" x="5835650" y="4445000"/>
          <p14:tracePt t="92979" x="5854700" y="4445000"/>
          <p14:tracePt t="92996" x="5861050" y="4445000"/>
          <p14:tracePt t="93013" x="5861050" y="4438650"/>
          <p14:tracePt t="93057" x="5822950" y="4438650"/>
          <p14:tracePt t="93065" x="5791200" y="4438650"/>
          <p14:tracePt t="93079" x="5689600" y="4438650"/>
          <p14:tracePt t="93096" x="5556250" y="4451350"/>
          <p14:tracePt t="93113" x="5403850" y="4476750"/>
          <p14:tracePt t="93130" x="5245100" y="4489450"/>
          <p14:tracePt t="93147" x="5105400" y="4489450"/>
          <p14:tracePt t="93163" x="4997450" y="4489450"/>
          <p14:tracePt t="93179" x="4921250" y="4489450"/>
          <p14:tracePt t="93196" x="4876800" y="4483100"/>
          <p14:tracePt t="93213" x="4870450" y="4476750"/>
          <p14:tracePt t="93263" x="4857750" y="4483100"/>
          <p14:tracePt t="93280" x="4832350" y="4489450"/>
          <p14:tracePt t="93296" x="4762500" y="4489450"/>
          <p14:tracePt t="93313" x="4718050" y="4489450"/>
          <p14:tracePt t="93329" x="4686300" y="4489450"/>
          <p14:tracePt t="93347" x="4641850" y="4489450"/>
          <p14:tracePt t="93363" x="4597400" y="4489450"/>
          <p14:tracePt t="93379" x="4565650" y="4489450"/>
          <p14:tracePt t="93396" x="4552950" y="4489450"/>
          <p14:tracePt t="93609" x="4559300" y="4489450"/>
          <p14:tracePt t="93624" x="4565650" y="4489450"/>
          <p14:tracePt t="93632" x="4578350" y="4489450"/>
          <p14:tracePt t="93641" x="4584700" y="4489450"/>
          <p14:tracePt t="93647" x="4591050" y="4483100"/>
          <p14:tracePt t="93663" x="4603750" y="4483100"/>
          <p14:tracePt t="93680" x="4629150" y="4483100"/>
          <p14:tracePt t="93682" x="4641850" y="4483100"/>
          <p14:tracePt t="93696" x="4667250" y="4483100"/>
          <p14:tracePt t="93713" x="4699000" y="4483100"/>
          <p14:tracePt t="93730" x="4730750" y="4483100"/>
          <p14:tracePt t="93746" x="4762500" y="4483100"/>
          <p14:tracePt t="93763" x="4781550" y="4483100"/>
          <p14:tracePt t="93813" x="4781550" y="4489450"/>
          <p14:tracePt t="93856" x="4775200" y="4489450"/>
          <p14:tracePt t="93865" x="4775200" y="4495800"/>
          <p14:tracePt t="93872" x="4768850" y="4495800"/>
          <p14:tracePt t="93881" x="4768850" y="4502150"/>
          <p14:tracePt t="93896" x="4749800" y="4508500"/>
          <p14:tracePt t="93913" x="4730750" y="4514850"/>
          <p14:tracePt t="93930" x="4699000" y="4521200"/>
          <p14:tracePt t="93946" x="4667250" y="4533900"/>
          <p14:tracePt t="93963" x="4629150" y="4546600"/>
          <p14:tracePt t="93980" x="4591050" y="4552950"/>
          <p14:tracePt t="93996" x="4559300" y="4559300"/>
          <p14:tracePt t="94013" x="4540250" y="4559300"/>
          <p14:tracePt t="94030" x="4521200" y="4559300"/>
          <p14:tracePt t="94046" x="4514850" y="4559300"/>
          <p14:tracePt t="94063" x="4508500" y="4559300"/>
          <p14:tracePt t="94168" x="4508500" y="4552950"/>
          <p14:tracePt t="94184" x="4508500" y="4546600"/>
          <p14:tracePt t="94192" x="4527550" y="4540250"/>
          <p14:tracePt t="94200" x="4559300" y="4540250"/>
          <p14:tracePt t="94213" x="4603750" y="4540250"/>
          <p14:tracePt t="94229" x="4699000" y="4540250"/>
          <p14:tracePt t="94246" x="4819650" y="4540250"/>
          <p14:tracePt t="94264" x="5016500" y="4533900"/>
          <p14:tracePt t="94280" x="5086350" y="4533900"/>
          <p14:tracePt t="94296" x="5264150" y="4533900"/>
          <p14:tracePt t="94313" x="5346700" y="4533900"/>
          <p14:tracePt t="94329" x="5403850" y="4527550"/>
          <p14:tracePt t="94346" x="5422900" y="4527550"/>
          <p14:tracePt t="94400" x="5416550" y="4527550"/>
          <p14:tracePt t="94520" x="5422900" y="4527550"/>
          <p14:tracePt t="94529" x="5429250" y="4527550"/>
          <p14:tracePt t="94546" x="5461000" y="4527550"/>
          <p14:tracePt t="94563" x="5511800" y="4527550"/>
          <p14:tracePt t="94580" x="5575300" y="4527550"/>
          <p14:tracePt t="94596" x="5632450" y="4527550"/>
          <p14:tracePt t="94613" x="5695950" y="4527550"/>
          <p14:tracePt t="94629" x="5753100" y="4521200"/>
          <p14:tracePt t="94647" x="5791200" y="4521200"/>
          <p14:tracePt t="94664" x="5816600" y="4521200"/>
          <p14:tracePt t="94679" x="5822950" y="4521200"/>
          <p14:tracePt t="94696" x="5842000" y="4521200"/>
          <p14:tracePt t="94713" x="5848350" y="4521200"/>
          <p14:tracePt t="94729" x="5867400" y="4514850"/>
          <p14:tracePt t="94746" x="5873750" y="4514850"/>
          <p14:tracePt t="94763" x="5880100" y="4514850"/>
          <p14:tracePt t="94848" x="5880100" y="4508500"/>
          <p14:tracePt t="95066" x="5867400" y="4508500"/>
          <p14:tracePt t="95072" x="5835650" y="4508500"/>
          <p14:tracePt t="95081" x="5797550" y="4508500"/>
          <p14:tracePt t="95096" x="5708650" y="4527550"/>
          <p14:tracePt t="95113" x="5588000" y="4552950"/>
          <p14:tracePt t="95130" x="5435600" y="4565650"/>
          <p14:tracePt t="95146" x="5302250" y="4584700"/>
          <p14:tracePt t="95163" x="5156200" y="4584700"/>
          <p14:tracePt t="95179" x="5010150" y="4584700"/>
          <p14:tracePt t="95196" x="4851400" y="4584700"/>
          <p14:tracePt t="95213" x="4705350" y="4584700"/>
          <p14:tracePt t="95230" x="4578350" y="4584700"/>
          <p14:tracePt t="95246" x="4470400" y="4584700"/>
          <p14:tracePt t="95263" x="4394200" y="4578350"/>
          <p14:tracePt t="95265" x="4362450" y="4578350"/>
          <p14:tracePt t="95279" x="4311650" y="4578350"/>
          <p14:tracePt t="95297" x="4279900" y="4578350"/>
          <p14:tracePt t="95347" x="4260850" y="4578350"/>
          <p14:tracePt t="95363" x="4241800" y="4591050"/>
          <p14:tracePt t="95379" x="4210050" y="4591050"/>
          <p14:tracePt t="95396" x="4159250" y="4591050"/>
          <p14:tracePt t="95413" x="4089400" y="4591050"/>
          <p14:tracePt t="95429" x="4013200" y="4591050"/>
          <p14:tracePt t="95446" x="3962400" y="4565650"/>
          <p14:tracePt t="95463" x="3917950" y="4533900"/>
          <p14:tracePt t="95465" x="3898900" y="4514850"/>
          <p14:tracePt t="95480" x="3886200" y="4464050"/>
          <p14:tracePt t="95496" x="3886200" y="4413250"/>
          <p14:tracePt t="95513" x="3898900" y="4375150"/>
          <p14:tracePt t="95529" x="3930650" y="4330700"/>
          <p14:tracePt t="95546" x="3968750" y="4298950"/>
          <p14:tracePt t="95563" x="4038600" y="4292600"/>
          <p14:tracePt t="95580" x="4114800" y="4292600"/>
          <p14:tracePt t="95596" x="4184650" y="4292600"/>
          <p14:tracePt t="95613" x="4241800" y="4292600"/>
          <p14:tracePt t="95630" x="4298950" y="4311650"/>
          <p14:tracePt t="95646" x="4349750" y="4337050"/>
          <p14:tracePt t="95663" x="4394200" y="4362450"/>
          <p14:tracePt t="95665" x="4406900" y="4375150"/>
          <p14:tracePt t="95680" x="4419600" y="4394200"/>
          <p14:tracePt t="95696" x="4425950" y="4445000"/>
          <p14:tracePt t="95713" x="4406900" y="4483100"/>
          <p14:tracePt t="95729" x="4362450" y="4514850"/>
          <p14:tracePt t="95746" x="4305300" y="4540250"/>
          <p14:tracePt t="95763" x="4235450" y="4546600"/>
          <p14:tracePt t="95780" x="4159250" y="4546600"/>
          <p14:tracePt t="95796" x="4076700" y="4533900"/>
          <p14:tracePt t="95813" x="4000500" y="4502150"/>
          <p14:tracePt t="95831" x="3937000" y="4445000"/>
          <p14:tracePt t="95846" x="3898900" y="4394200"/>
          <p14:tracePt t="95864" x="3879850" y="4305300"/>
          <p14:tracePt t="95879" x="3879850" y="4248150"/>
          <p14:tracePt t="95896" x="3930650" y="4197350"/>
          <p14:tracePt t="95913" x="4006850" y="4184650"/>
          <p14:tracePt t="95929" x="4121150" y="4184650"/>
          <p14:tracePt t="95946" x="4241800" y="4191000"/>
          <p14:tracePt t="95963" x="4324350" y="4235450"/>
          <p14:tracePt t="95980" x="4368800" y="4273550"/>
          <p14:tracePt t="95996" x="4375150" y="4324350"/>
          <p14:tracePt t="96013" x="4375150" y="4356100"/>
          <p14:tracePt t="96029" x="4337050" y="4387850"/>
          <p14:tracePt t="96046" x="4286250" y="4394200"/>
          <p14:tracePt t="96063" x="4216400" y="4394200"/>
          <p14:tracePt t="96065" x="4165600" y="4387850"/>
          <p14:tracePt t="96080" x="4064000" y="4349750"/>
          <p14:tracePt t="96096" x="3994150" y="4292600"/>
          <p14:tracePt t="96113" x="3924300" y="4235450"/>
          <p14:tracePt t="96129" x="3911600" y="4222750"/>
          <p14:tracePt t="96241" x="3917950" y="4216400"/>
          <p14:tracePt t="96248" x="3911600" y="4216400"/>
          <p14:tracePt t="96263" x="3892550" y="4184650"/>
          <p14:tracePt t="96279" x="3746500" y="3930650"/>
          <p14:tracePt t="96296" x="3575050" y="3625850"/>
          <p14:tracePt t="96313" x="3397250" y="3295650"/>
          <p14:tracePt t="96329" x="3232150" y="2921000"/>
          <p14:tracePt t="96346" x="3028950" y="2514600"/>
          <p14:tracePt t="96363" x="2787650" y="2146300"/>
          <p14:tracePt t="96379" x="2584450" y="1879600"/>
          <p14:tracePt t="96396" x="2400300" y="1695450"/>
          <p14:tracePt t="96413" x="2247900" y="1574800"/>
          <p14:tracePt t="96430" x="2101850" y="1492250"/>
          <p14:tracePt t="96446" x="2006600" y="1435100"/>
          <p14:tracePt t="96464" x="1911350" y="1409700"/>
          <p14:tracePt t="96465" x="1892300" y="1409700"/>
          <p14:tracePt t="96480" x="1866900" y="1409700"/>
          <p14:tracePt t="96496" x="1866900" y="1422400"/>
          <p14:tracePt t="96648" x="1854200" y="1422400"/>
          <p14:tracePt t="96657" x="1841500" y="1428750"/>
          <p14:tracePt t="96665" x="1835150" y="1428750"/>
          <p14:tracePt t="96680" x="1828800" y="1435100"/>
          <p14:tracePt t="96696" x="1822450" y="1409700"/>
          <p14:tracePt t="96713" x="1822450" y="1384300"/>
          <p14:tracePt t="96729" x="1822450" y="1377950"/>
          <p14:tracePt t="96780" x="1841500" y="1377950"/>
          <p14:tracePt t="96796" x="1905000" y="1377950"/>
          <p14:tracePt t="96813" x="1993900" y="1384300"/>
          <p14:tracePt t="96829" x="2076450" y="1416050"/>
          <p14:tracePt t="96846" x="2190750" y="1454150"/>
          <p14:tracePt t="96863" x="2292350" y="1460500"/>
          <p14:tracePt t="96865" x="2355850" y="1460500"/>
          <p14:tracePt t="96880" x="2463800" y="1460500"/>
          <p14:tracePt t="96896" x="2533650" y="1454150"/>
          <p14:tracePt t="96913" x="2559050" y="1441450"/>
          <p14:tracePt t="96929" x="2565400" y="1435100"/>
          <p14:tracePt t="96963" x="2559050" y="1435100"/>
          <p14:tracePt t="97250" x="2552700" y="1435100"/>
          <p14:tracePt t="97288" x="2546350" y="1435100"/>
          <p14:tracePt t="97296" x="2540000" y="1435100"/>
          <p14:tracePt t="97313" x="2508250" y="1435100"/>
          <p14:tracePt t="97329" x="2463800" y="1435100"/>
          <p14:tracePt t="97347" x="2413000" y="1422400"/>
          <p14:tracePt t="97363" x="2381250" y="1403350"/>
          <p14:tracePt t="97379" x="2362200" y="1397000"/>
          <p14:tracePt t="97397" x="2336800" y="1390650"/>
          <p14:tracePt t="97413" x="2311400" y="1390650"/>
          <p14:tracePt t="97430" x="2279650" y="1390650"/>
          <p14:tracePt t="97448" x="2222500" y="1390650"/>
          <p14:tracePt t="97463" x="2216150" y="1390650"/>
          <p14:tracePt t="97696" x="2209800" y="1390650"/>
          <p14:tracePt t="97744" x="2209800" y="1384300"/>
          <p14:tracePt t="97753" x="2209800" y="1371600"/>
          <p14:tracePt t="97763" x="2209800" y="1358900"/>
          <p14:tracePt t="97780" x="2209800" y="1333500"/>
          <p14:tracePt t="97796" x="2209800" y="1308100"/>
          <p14:tracePt t="97813" x="2209800" y="1282700"/>
          <p14:tracePt t="97830" x="2235200" y="1244600"/>
          <p14:tracePt t="97846" x="2266950" y="1206500"/>
          <p14:tracePt t="97864" x="2298700" y="1162050"/>
          <p14:tracePt t="97879" x="2317750" y="1143000"/>
          <p14:tracePt t="97896" x="2324100" y="1136650"/>
          <p14:tracePt t="97929" x="2336800" y="1136650"/>
          <p14:tracePt t="97947" x="2362200" y="1117600"/>
          <p14:tracePt t="97963" x="2425700" y="1104900"/>
          <p14:tracePt t="97980" x="2501900" y="1079500"/>
          <p14:tracePt t="97996" x="2590800" y="1047750"/>
          <p14:tracePt t="98013" x="2692400" y="1028700"/>
          <p14:tracePt t="98029" x="2806700" y="1003300"/>
          <p14:tracePt t="98048" x="2990850" y="990600"/>
          <p14:tracePt t="98063" x="3060700" y="990600"/>
          <p14:tracePt t="98080" x="3225800" y="990600"/>
          <p14:tracePt t="98082" x="3314700" y="990600"/>
          <p14:tracePt t="98096" x="3473450" y="990600"/>
          <p14:tracePt t="98113" x="3638550" y="996950"/>
          <p14:tracePt t="98130" x="3790950" y="1022350"/>
          <p14:tracePt t="98146" x="3962400" y="1079500"/>
          <p14:tracePt t="98163" x="4102100" y="1130300"/>
          <p14:tracePt t="98179" x="4203700" y="1168400"/>
          <p14:tracePt t="98196" x="4273550" y="1212850"/>
          <p14:tracePt t="98213" x="4343400" y="1257300"/>
          <p14:tracePt t="98229" x="4413250" y="1308100"/>
          <p14:tracePt t="98247" x="4489450" y="1352550"/>
          <p14:tracePt t="98264" x="4533900" y="1384300"/>
          <p14:tracePt t="98360" x="4533900" y="1390650"/>
          <p14:tracePt t="98377" x="4527550" y="1390650"/>
          <p14:tracePt t="98384" x="4502150" y="1397000"/>
          <p14:tracePt t="98396" x="4470400" y="1416050"/>
          <p14:tracePt t="98413" x="4356100" y="1441450"/>
          <p14:tracePt t="98430" x="4210050" y="1473200"/>
          <p14:tracePt t="98446" x="4032250" y="1492250"/>
          <p14:tracePt t="98464" x="3733800" y="1504950"/>
          <p14:tracePt t="98479" x="3530600" y="1517650"/>
          <p14:tracePt t="98496" x="3321050" y="1517650"/>
          <p14:tracePt t="98513" x="3117850" y="1517650"/>
          <p14:tracePt t="98529" x="2927350" y="1517650"/>
          <p14:tracePt t="98546" x="2743200" y="1492250"/>
          <p14:tracePt t="98563" x="2546350" y="1441450"/>
          <p14:tracePt t="98580" x="2362200" y="1397000"/>
          <p14:tracePt t="98596" x="2203450" y="1352550"/>
          <p14:tracePt t="98613" x="2095500" y="1320800"/>
          <p14:tracePt t="98629" x="2063750" y="1308100"/>
          <p14:tracePt t="98648" x="2063750" y="1301750"/>
          <p14:tracePt t="98663" x="2076450" y="1295400"/>
          <p14:tracePt t="98680" x="2120900" y="1282700"/>
          <p14:tracePt t="98696" x="2146300" y="1276350"/>
          <p14:tracePt t="98713" x="2152650" y="1276350"/>
          <p14:tracePt t="98746" x="2152650" y="1270000"/>
          <p14:tracePt t="98912" x="2146300" y="1270000"/>
          <p14:tracePt t="98930" x="2133600" y="1270000"/>
          <p14:tracePt t="98946" x="2127250" y="1282700"/>
          <p14:tracePt t="98963" x="2120900" y="1301750"/>
          <p14:tracePt t="98979" x="2114550" y="1314450"/>
          <p14:tracePt t="98996" x="2114550" y="1320800"/>
          <p14:tracePt t="99013" x="2108200" y="1327150"/>
          <p14:tracePt t="99029" x="2101850" y="1333500"/>
          <p14:tracePt t="99046" x="2095500" y="1333500"/>
          <p14:tracePt t="99345" x="2095500" y="1327150"/>
          <p14:tracePt t="99363" x="2095500" y="1320800"/>
          <p14:tracePt t="99384" x="2095500" y="1314450"/>
          <p14:tracePt t="99396" x="2095500" y="1308100"/>
          <p14:tracePt t="99413" x="2095500" y="1295400"/>
          <p14:tracePt t="99429" x="2108200" y="1276350"/>
          <p14:tracePt t="99446" x="2114550" y="1257300"/>
          <p14:tracePt t="99463" x="2127250" y="1244600"/>
          <p14:tracePt t="99465" x="2133600" y="1238250"/>
          <p14:tracePt t="99480" x="2139950" y="1225550"/>
          <p14:tracePt t="99496" x="2152650" y="1212850"/>
          <p14:tracePt t="99513" x="2171700" y="1206500"/>
          <p14:tracePt t="99530" x="2190750" y="1193800"/>
          <p14:tracePt t="99546" x="2216150" y="1181100"/>
          <p14:tracePt t="99563" x="2241550" y="1168400"/>
          <p14:tracePt t="99579" x="2260600" y="1155700"/>
          <p14:tracePt t="99596" x="2286000" y="1149350"/>
          <p14:tracePt t="99613" x="2311400" y="1143000"/>
          <p14:tracePt t="99630" x="2336800" y="1130300"/>
          <p14:tracePt t="99646" x="2387600" y="1117600"/>
          <p14:tracePt t="99665" x="2463800" y="1104900"/>
          <p14:tracePt t="99680" x="2514600" y="1098550"/>
          <p14:tracePt t="99697" x="2571750" y="1092200"/>
          <p14:tracePt t="99713" x="2628900" y="1079500"/>
          <p14:tracePt t="99729" x="2692400" y="1079500"/>
          <p14:tracePt t="99747" x="2762250" y="1073150"/>
          <p14:tracePt t="99763" x="2825750" y="1066800"/>
          <p14:tracePt t="99779" x="2895600" y="1066800"/>
          <p14:tracePt t="99796" x="2965450" y="1066800"/>
          <p14:tracePt t="99813" x="3035300" y="1060450"/>
          <p14:tracePt t="99829" x="3105150" y="1060450"/>
          <p14:tracePt t="99846" x="3168650" y="1060450"/>
          <p14:tracePt t="99863" x="3232150" y="1060450"/>
          <p14:tracePt t="99864" x="3263900" y="1060450"/>
          <p14:tracePt t="99879" x="3333750" y="1060450"/>
          <p14:tracePt t="99896" x="3403600" y="1060450"/>
          <p14:tracePt t="99914" x="3473450" y="1060450"/>
          <p14:tracePt t="99930" x="3536950" y="1060450"/>
          <p14:tracePt t="99946" x="3600450" y="1066800"/>
          <p14:tracePt t="99963" x="3663950" y="1066800"/>
          <p14:tracePt t="99980" x="3714750" y="1066800"/>
          <p14:tracePt t="99996" x="3759200" y="1066800"/>
          <p14:tracePt t="100013" x="3816350" y="1073150"/>
          <p14:tracePt t="100030" x="3854450" y="1079500"/>
          <p14:tracePt t="100046" x="3911600" y="1092200"/>
          <p14:tracePt t="100064" x="3968750" y="1104900"/>
          <p14:tracePt t="100065" x="4006850" y="1104900"/>
          <p14:tracePt t="100079" x="4070350" y="1104900"/>
          <p14:tracePt t="100096" x="4102100" y="1111250"/>
          <p14:tracePt t="100113" x="4197350" y="1136650"/>
          <p14:tracePt t="100130" x="4248150" y="1155700"/>
          <p14:tracePt t="100146" x="4292600" y="1174750"/>
          <p14:tracePt t="100163" x="4330700" y="1187450"/>
          <p14:tracePt t="100180" x="4356100" y="1187450"/>
          <p14:tracePt t="100197" x="4394200" y="1200150"/>
          <p14:tracePt t="100213" x="4432300" y="1212850"/>
          <p14:tracePt t="100229" x="4470400" y="1225550"/>
          <p14:tracePt t="100246" x="4495800" y="1238250"/>
          <p14:tracePt t="100264" x="4502150" y="1238250"/>
          <p14:tracePt t="100280" x="4502150" y="1244600"/>
          <p14:tracePt t="100296" x="4508500" y="1270000"/>
          <p14:tracePt t="100314" x="4521200" y="1301750"/>
          <p14:tracePt t="100330" x="4521200" y="1333500"/>
          <p14:tracePt t="100346" x="4533900" y="1358900"/>
          <p14:tracePt t="100363" x="4540250" y="1365250"/>
          <p14:tracePt t="100657" x="4533900" y="1365250"/>
          <p14:tracePt t="100664" x="4527550" y="1365250"/>
          <p14:tracePt t="100672" x="4521200" y="1365250"/>
          <p14:tracePt t="100689" x="4514850" y="1365250"/>
          <p14:tracePt t="100697" x="4514850" y="1371600"/>
          <p14:tracePt t="100776" x="4508500" y="1371600"/>
          <p14:tracePt t="100817" x="4508500" y="1365250"/>
          <p14:tracePt t="100825" x="4508500" y="1358900"/>
          <p14:tracePt t="100840" x="4508500" y="1352550"/>
          <p14:tracePt t="100857" x="4508500" y="1346200"/>
          <p14:tracePt t="101008" x="4508500" y="1352550"/>
          <p14:tracePt t="101016" x="4508500" y="1358900"/>
          <p14:tracePt t="101025" x="4508500" y="1365250"/>
          <p14:tracePt t="101032" x="4508500" y="1371600"/>
          <p14:tracePt t="101046" x="4508500" y="1384300"/>
          <p14:tracePt t="101063" x="4502150" y="1397000"/>
          <p14:tracePt t="101064" x="4502150" y="1409700"/>
          <p14:tracePt t="101080" x="4489450" y="1416050"/>
          <p14:tracePt t="101096" x="4470400" y="1441450"/>
          <p14:tracePt t="101113" x="4457700" y="1460500"/>
          <p14:tracePt t="101130" x="4438650" y="1485900"/>
          <p14:tracePt t="101147" x="4425950" y="1504950"/>
          <p14:tracePt t="101163" x="4400550" y="1511300"/>
          <p14:tracePt t="101180" x="4375150" y="1524000"/>
          <p14:tracePt t="101196" x="4343400" y="1536700"/>
          <p14:tracePt t="101213" x="4298950" y="1555750"/>
          <p14:tracePt t="101230" x="4254500" y="1568450"/>
          <p14:tracePt t="101246" x="4197350" y="1581150"/>
          <p14:tracePt t="101264" x="4140200" y="1587500"/>
          <p14:tracePt t="101266" x="4108450" y="1593850"/>
          <p14:tracePt t="101280" x="4051300" y="1593850"/>
          <p14:tracePt t="101296" x="3987800" y="1593850"/>
          <p14:tracePt t="101313" x="3930650" y="1600200"/>
          <p14:tracePt t="101329" x="3867150" y="1600200"/>
          <p14:tracePt t="101347" x="3803650" y="1600200"/>
          <p14:tracePt t="101363" x="3746500" y="1612900"/>
          <p14:tracePt t="101379" x="3683000" y="1612900"/>
          <p14:tracePt t="101396" x="3619500" y="1612900"/>
          <p14:tracePt t="101413" x="3543300" y="1612900"/>
          <p14:tracePt t="101430" x="3467100" y="1612900"/>
          <p14:tracePt t="101446" x="3384550" y="1612900"/>
          <p14:tracePt t="101464" x="3302000" y="1612900"/>
          <p14:tracePt t="101465" x="3263900" y="1612900"/>
          <p14:tracePt t="101480" x="3200400" y="1612900"/>
          <p14:tracePt t="101497" x="3130550" y="1612900"/>
          <p14:tracePt t="101513" x="3073400" y="1612900"/>
          <p14:tracePt t="101530" x="3009900" y="1612900"/>
          <p14:tracePt t="101546" x="2946400" y="1612900"/>
          <p14:tracePt t="101563" x="2901950" y="1612900"/>
          <p14:tracePt t="101580" x="2851150" y="1612900"/>
          <p14:tracePt t="101597" x="2813050" y="1612900"/>
          <p14:tracePt t="101613" x="2755900" y="1612900"/>
          <p14:tracePt t="101630" x="2692400" y="1612900"/>
          <p14:tracePt t="101648" x="2590800" y="1612900"/>
          <p14:tracePt t="101663" x="2559050" y="1612900"/>
          <p14:tracePt t="101679" x="2470150" y="1612900"/>
          <p14:tracePt t="101696" x="2438400" y="1612900"/>
          <p14:tracePt t="101713" x="2413000" y="1612900"/>
          <p14:tracePt t="101730" x="2393950" y="1612900"/>
          <p14:tracePt t="101747" x="2381250" y="1612900"/>
          <p14:tracePt t="101763" x="2368550" y="1600200"/>
          <p14:tracePt t="101832" x="2362200" y="1593850"/>
          <p14:tracePt t="101840" x="2362200" y="1581150"/>
          <p14:tracePt t="101848" x="2355850" y="1581150"/>
          <p14:tracePt t="101864" x="2355850" y="1568450"/>
          <p14:tracePt t="101880" x="2349500" y="1562100"/>
          <p14:tracePt t="101896" x="2349500" y="1555750"/>
          <p14:tracePt t="101913" x="2349500" y="1549400"/>
          <p14:tracePt t="101930" x="2343150" y="1549400"/>
          <p14:tracePt t="104553" x="2343150" y="1530350"/>
          <p14:tracePt t="104561" x="2343150" y="1517650"/>
          <p14:tracePt t="104568" x="2330450" y="1504950"/>
          <p14:tracePt t="104579" x="2330450" y="1498600"/>
          <p14:tracePt t="104596" x="2330450" y="1473200"/>
          <p14:tracePt t="104613" x="2330450" y="1447800"/>
          <p14:tracePt t="104630" x="2311400" y="1403350"/>
          <p14:tracePt t="104648" x="2292350" y="1352550"/>
          <p14:tracePt t="104663" x="2292350" y="1333500"/>
          <p14:tracePt t="104680" x="2292350" y="1314450"/>
          <p14:tracePt t="104697" x="2292350" y="1308100"/>
          <p14:tracePt t="104800" x="2286000" y="1308100"/>
          <p14:tracePt t="104984" x="2292350" y="1301750"/>
          <p14:tracePt t="104992" x="2298700" y="1295400"/>
          <p14:tracePt t="105000" x="2305050" y="1289050"/>
          <p14:tracePt t="105013" x="2317750" y="1282700"/>
          <p14:tracePt t="105030" x="2343150" y="1263650"/>
          <p14:tracePt t="105047" x="2381250" y="1238250"/>
          <p14:tracePt t="105064" x="2470150" y="1193800"/>
          <p14:tracePt t="105079" x="2533650" y="1174750"/>
          <p14:tracePt t="105096" x="2597150" y="1155700"/>
          <p14:tracePt t="105113" x="2679700" y="1143000"/>
          <p14:tracePt t="105129" x="2762250" y="1136650"/>
          <p14:tracePt t="105146" x="2863850" y="1136650"/>
          <p14:tracePt t="105163" x="2978150" y="1136650"/>
          <p14:tracePt t="105180" x="3092450" y="1136650"/>
          <p14:tracePt t="105196" x="3219450" y="1136650"/>
          <p14:tracePt t="105213" x="3359150" y="1143000"/>
          <p14:tracePt t="105230" x="3517900" y="1143000"/>
          <p14:tracePt t="105247" x="3670300" y="1143000"/>
          <p14:tracePt t="105263" x="3829050" y="1149350"/>
          <p14:tracePt t="105265" x="3905250" y="1149350"/>
          <p14:tracePt t="105280" x="4044950" y="1149350"/>
          <p14:tracePt t="105297" x="4159250" y="1155700"/>
          <p14:tracePt t="105313" x="4286250" y="1193800"/>
          <p14:tracePt t="105330" x="4419600" y="1238250"/>
          <p14:tracePt t="105346" x="4540250" y="1282700"/>
          <p14:tracePt t="105363" x="4597400" y="1308100"/>
          <p14:tracePt t="105380" x="4629150" y="1327150"/>
          <p14:tracePt t="105397" x="4648200" y="1346200"/>
          <p14:tracePt t="105413" x="4654550" y="1358900"/>
          <p14:tracePt t="105430" x="4654550" y="1365250"/>
          <p14:tracePt t="105792" x="4654550" y="1371600"/>
          <p14:tracePt t="105800" x="4654550" y="1377950"/>
          <p14:tracePt t="105809" x="4654550" y="1390650"/>
          <p14:tracePt t="105815" x="4654550" y="1397000"/>
          <p14:tracePt t="105829" x="4654550" y="1409700"/>
          <p14:tracePt t="105846" x="4641850" y="1435100"/>
          <p14:tracePt t="105863" x="4610100" y="1460500"/>
          <p14:tracePt t="105864" x="4597400" y="1479550"/>
          <p14:tracePt t="105879" x="4565650" y="1504950"/>
          <p14:tracePt t="105896" x="4533900" y="1517650"/>
          <p14:tracePt t="105913" x="4495800" y="1530350"/>
          <p14:tracePt t="105929" x="4457700" y="1543050"/>
          <p14:tracePt t="105946" x="4413250" y="1555750"/>
          <p14:tracePt t="105963" x="4356100" y="1568450"/>
          <p14:tracePt t="105979" x="4286250" y="1568450"/>
          <p14:tracePt t="105996" x="4203700" y="1568450"/>
          <p14:tracePt t="106013" x="4121150" y="1568450"/>
          <p14:tracePt t="106030" x="4032250" y="1568450"/>
          <p14:tracePt t="106046" x="3956050" y="1562100"/>
          <p14:tracePt t="106063" x="3873500" y="1562100"/>
          <p14:tracePt t="106065" x="3835400" y="1562100"/>
          <p14:tracePt t="106080" x="3752850" y="1562100"/>
          <p14:tracePt t="106096" x="3663950" y="1562100"/>
          <p14:tracePt t="106113" x="3587750" y="1562100"/>
          <p14:tracePt t="106130" x="3517900" y="1562100"/>
          <p14:tracePt t="106146" x="3454400" y="1562100"/>
          <p14:tracePt t="106163" x="3384550" y="1562100"/>
          <p14:tracePt t="106180" x="3308350" y="1562100"/>
          <p14:tracePt t="106196" x="3225800" y="1568450"/>
          <p14:tracePt t="106213" x="3117850" y="1555750"/>
          <p14:tracePt t="106230" x="3016250" y="1555750"/>
          <p14:tracePt t="106246" x="2921000" y="1555750"/>
          <p14:tracePt t="106263" x="2813050" y="1555750"/>
          <p14:tracePt t="106265" x="2755900" y="1555750"/>
          <p14:tracePt t="106280" x="2616200" y="1543050"/>
          <p14:tracePt t="106296" x="2476500" y="1536700"/>
          <p14:tracePt t="106313" x="2355850" y="1504950"/>
          <p14:tracePt t="106329" x="2260600" y="1485900"/>
          <p14:tracePt t="106346" x="2165350" y="1479550"/>
          <p14:tracePt t="106363" x="2101850" y="1460500"/>
          <p14:tracePt t="106380" x="2070100" y="1447800"/>
          <p14:tracePt t="106396" x="2057400" y="1441450"/>
          <p14:tracePt t="108160" x="2063750" y="1441450"/>
          <p14:tracePt t="108168" x="2082800" y="1441450"/>
          <p14:tracePt t="108180" x="2108200" y="1435100"/>
          <p14:tracePt t="108196" x="2152650" y="1422400"/>
          <p14:tracePt t="108213" x="2171700" y="1397000"/>
          <p14:tracePt t="108230" x="2184400" y="1377950"/>
          <p14:tracePt t="108247" x="2190750" y="1358900"/>
          <p14:tracePt t="108263" x="2190750" y="1339850"/>
          <p14:tracePt t="108280" x="2203450" y="1339850"/>
          <p14:tracePt t="108297" x="2216150" y="1333500"/>
          <p14:tracePt t="108313" x="2235200" y="1327150"/>
          <p14:tracePt t="108330" x="2254250" y="1320800"/>
          <p14:tracePt t="108346" x="2266950" y="1308100"/>
          <p14:tracePt t="108363" x="2273300" y="1289050"/>
          <p14:tracePt t="108380" x="2273300" y="1270000"/>
          <p14:tracePt t="108396" x="2279650" y="1257300"/>
          <p14:tracePt t="108413" x="2279650" y="1250950"/>
          <p14:tracePt t="108430" x="2279650" y="1244600"/>
          <p14:tracePt t="108446" x="2279650" y="1238250"/>
          <p14:tracePt t="108464" x="2279650" y="1231900"/>
          <p14:tracePt t="108480" x="2286000" y="1225550"/>
          <p14:tracePt t="108496" x="2286000" y="1212850"/>
          <p14:tracePt t="108513" x="2298700" y="1200150"/>
          <p14:tracePt t="108530" x="2311400" y="1168400"/>
          <p14:tracePt t="108547" x="2330450" y="1143000"/>
          <p14:tracePt t="108563" x="2349500" y="1123950"/>
          <p14:tracePt t="108580" x="2374900" y="1111250"/>
          <p14:tracePt t="108596" x="2400300" y="1104900"/>
          <p14:tracePt t="108613" x="2432050" y="1092200"/>
          <p14:tracePt t="108630" x="2476500" y="1085850"/>
          <p14:tracePt t="108647" x="2533650" y="1085850"/>
          <p14:tracePt t="108664" x="2635250" y="1085850"/>
          <p14:tracePt t="108680" x="2717800" y="1085850"/>
          <p14:tracePt t="108697" x="2825750" y="1085850"/>
          <p14:tracePt t="108713" x="2927350" y="1085850"/>
          <p14:tracePt t="108730" x="3041650" y="1092200"/>
          <p14:tracePt t="108747" x="3136900" y="1092200"/>
          <p14:tracePt t="108763" x="3225800" y="1092200"/>
          <p14:tracePt t="108780" x="3308350" y="1111250"/>
          <p14:tracePt t="108796" x="3397250" y="1117600"/>
          <p14:tracePt t="108813" x="3486150" y="1136650"/>
          <p14:tracePt t="108830" x="3562350" y="1155700"/>
          <p14:tracePt t="108846" x="3651250" y="1181100"/>
          <p14:tracePt t="108864" x="3721100" y="1193800"/>
          <p14:tracePt t="108880" x="3822700" y="1193800"/>
          <p14:tracePt t="108896" x="3898900" y="1193800"/>
          <p14:tracePt t="108913" x="3962400" y="1193800"/>
          <p14:tracePt t="108930" x="4025900" y="1193800"/>
          <p14:tracePt t="108947" x="4070350" y="1193800"/>
          <p14:tracePt t="108963" x="4140200" y="1225550"/>
          <p14:tracePt t="108980" x="4197350" y="1244600"/>
          <p14:tracePt t="108997" x="4248150" y="1270000"/>
          <p14:tracePt t="109013" x="4286250" y="1282700"/>
          <p14:tracePt t="109030" x="4324350" y="1314450"/>
          <p14:tracePt t="109046" x="4349750" y="1346200"/>
          <p14:tracePt t="109048" x="4375150" y="1365250"/>
          <p14:tracePt t="109063" x="4400550" y="1371600"/>
          <p14:tracePt t="109080" x="4432300" y="1397000"/>
          <p14:tracePt t="109097" x="4432300" y="1403350"/>
          <p14:tracePt t="109113" x="4438650" y="1416050"/>
          <p14:tracePt t="109130" x="4438650" y="1422400"/>
          <p14:tracePt t="109163" x="4438650" y="1435100"/>
          <p14:tracePt t="109179" x="4445000" y="1435100"/>
          <p14:tracePt t="109197" x="4445000" y="1441450"/>
          <p14:tracePt t="109213" x="4445000" y="1447800"/>
          <p14:tracePt t="109230" x="4432300" y="1454150"/>
          <p14:tracePt t="109246" x="4381500" y="1473200"/>
          <p14:tracePt t="109264" x="4324350" y="1492250"/>
          <p14:tracePt t="109265" x="4286250" y="1504950"/>
          <p14:tracePt t="109280" x="4197350" y="1536700"/>
          <p14:tracePt t="109297" x="4095750" y="1568450"/>
          <p14:tracePt t="109313" x="3962400" y="1593850"/>
          <p14:tracePt t="109330" x="3803650" y="1593850"/>
          <p14:tracePt t="109346" x="3644900" y="1593850"/>
          <p14:tracePt t="109363" x="3479800" y="1600200"/>
          <p14:tracePt t="109380" x="3340100" y="1606550"/>
          <p14:tracePt t="109396" x="3206750" y="1606550"/>
          <p14:tracePt t="109413" x="3073400" y="1606550"/>
          <p14:tracePt t="109430" x="2933700" y="1606550"/>
          <p14:tracePt t="109447" x="2800350" y="1600200"/>
          <p14:tracePt t="109464" x="2673350" y="1600200"/>
          <p14:tracePt t="109465" x="2616200" y="1600200"/>
          <p14:tracePt t="109479" x="2482850" y="1600200"/>
          <p14:tracePt t="109497" x="2381250" y="1581150"/>
          <p14:tracePt t="109513" x="2298700" y="1568450"/>
          <p14:tracePt t="109530" x="2241550" y="1555750"/>
          <p14:tracePt t="109546" x="2216150" y="1549400"/>
          <p14:tracePt t="109563" x="2209800" y="1549400"/>
          <p14:tracePt t="109888" x="2209800" y="1543050"/>
          <p14:tracePt t="109905" x="2209800" y="1536700"/>
          <p14:tracePt t="109913" x="2209800" y="1524000"/>
          <p14:tracePt t="109930" x="2209800" y="1511300"/>
          <p14:tracePt t="109947" x="2209800" y="1492250"/>
          <p14:tracePt t="109963" x="2209800" y="1473200"/>
          <p14:tracePt t="109980" x="2209800" y="1460500"/>
          <p14:tracePt t="109997" x="2209800" y="1447800"/>
          <p14:tracePt t="110013" x="2209800" y="1435100"/>
          <p14:tracePt t="110030" x="2209800" y="1416050"/>
          <p14:tracePt t="110049" x="2209800" y="1384300"/>
          <p14:tracePt t="110064" x="2222500" y="1371600"/>
          <p14:tracePt t="110080" x="2235200" y="1327150"/>
          <p14:tracePt t="110097" x="2247900" y="1301750"/>
          <p14:tracePt t="110113" x="2266950" y="1282700"/>
          <p14:tracePt t="110130" x="2292350" y="1270000"/>
          <p14:tracePt t="110146" x="2324100" y="1257300"/>
          <p14:tracePt t="110163" x="2362200" y="1244600"/>
          <p14:tracePt t="110180" x="2419350" y="1231900"/>
          <p14:tracePt t="110197" x="2501900" y="1225550"/>
          <p14:tracePt t="110213" x="2590800" y="1219200"/>
          <p14:tracePt t="110230" x="2705100" y="1219200"/>
          <p14:tracePt t="110246" x="2806700" y="1212850"/>
          <p14:tracePt t="110263" x="2895600" y="1212850"/>
          <p14:tracePt t="110266" x="2940050" y="1212850"/>
          <p14:tracePt t="110280" x="3035300" y="1219200"/>
          <p14:tracePt t="110296" x="3124200" y="1238250"/>
          <p14:tracePt t="110313" x="3219450" y="1238250"/>
          <p14:tracePt t="110330" x="3327400" y="1238250"/>
          <p14:tracePt t="110347" x="3429000" y="1244600"/>
          <p14:tracePt t="110363" x="3543300" y="1257300"/>
          <p14:tracePt t="110379" x="3689350" y="1270000"/>
          <p14:tracePt t="110396" x="3803650" y="1270000"/>
          <p14:tracePt t="110413" x="3924300" y="1270000"/>
          <p14:tracePt t="110430" x="4032250" y="1270000"/>
          <p14:tracePt t="110447" x="4127500" y="1263650"/>
          <p14:tracePt t="110463" x="4197350" y="1282700"/>
          <p14:tracePt t="110465" x="4229100" y="1289050"/>
          <p14:tracePt t="110480" x="4273550" y="1308100"/>
          <p14:tracePt t="110497" x="4292600" y="1314450"/>
          <p14:tracePt t="110514" x="4298950" y="1314450"/>
          <p14:tracePt t="110568" x="4305300" y="1314450"/>
          <p14:tracePt t="110579" x="4305300" y="1320800"/>
          <p14:tracePt t="110632" x="4305300" y="1327150"/>
          <p14:tracePt t="110647" x="4305300" y="1333500"/>
          <p14:tracePt t="110664" x="4235450" y="1371600"/>
          <p14:tracePt t="110680" x="4133850" y="1397000"/>
          <p14:tracePt t="110696" x="4006850" y="1435100"/>
          <p14:tracePt t="110713" x="3829050" y="1441450"/>
          <p14:tracePt t="110730" x="3619500" y="1447800"/>
          <p14:tracePt t="110746" x="3416300" y="1466850"/>
          <p14:tracePt t="110763" x="3225800" y="1473200"/>
          <p14:tracePt t="110780" x="3054350" y="1473200"/>
          <p14:tracePt t="110798" x="2895600" y="1473200"/>
          <p14:tracePt t="110813" x="2768600" y="1473200"/>
          <p14:tracePt t="110830" x="2654300" y="1473200"/>
          <p14:tracePt t="110847" x="2571750" y="1473200"/>
          <p14:tracePt t="110863" x="2489200" y="1473200"/>
          <p14:tracePt t="110866" x="2451100" y="1473200"/>
          <p14:tracePt t="110880" x="2387600" y="1473200"/>
          <p14:tracePt t="110897" x="2343150" y="1473200"/>
          <p14:tracePt t="110913" x="2305050" y="1473200"/>
          <p14:tracePt t="110930" x="2279650" y="1473200"/>
          <p14:tracePt t="110947" x="2273300" y="1473200"/>
          <p14:tracePt t="111192" x="2266950" y="1473200"/>
          <p14:tracePt t="111208" x="2260600" y="1473200"/>
          <p14:tracePt t="111217" x="2254250" y="1473200"/>
          <p14:tracePt t="111224" x="2247900" y="1460500"/>
          <p14:tracePt t="111232" x="2241550" y="1441450"/>
          <p14:tracePt t="111247" x="2241550" y="1428750"/>
          <p14:tracePt t="111263" x="2241550" y="1377950"/>
          <p14:tracePt t="111280" x="2241550" y="1339850"/>
          <p14:tracePt t="111297" x="2241550" y="1295400"/>
          <p14:tracePt t="111313" x="2266950" y="1263650"/>
          <p14:tracePt t="111330" x="2305050" y="1231900"/>
          <p14:tracePt t="111346" x="2368550" y="1206500"/>
          <p14:tracePt t="111363" x="2463800" y="1181100"/>
          <p14:tracePt t="111380" x="2597150" y="1174750"/>
          <p14:tracePt t="111397" x="2749550" y="1168400"/>
          <p14:tracePt t="111413" x="2914650" y="1168400"/>
          <p14:tracePt t="111430" x="3086100" y="1168400"/>
          <p14:tracePt t="111446" x="3251200" y="1168400"/>
          <p14:tracePt t="111463" x="3422650" y="1168400"/>
          <p14:tracePt t="111465" x="3511550" y="1168400"/>
          <p14:tracePt t="111480" x="3670300" y="1168400"/>
          <p14:tracePt t="111496" x="3829050" y="1181100"/>
          <p14:tracePt t="111513" x="3956050" y="1187450"/>
          <p14:tracePt t="111530" x="4044950" y="1200150"/>
          <p14:tracePt t="111547" x="4108450" y="1225550"/>
          <p14:tracePt t="111563" x="4146550" y="1238250"/>
          <p14:tracePt t="111580" x="4165600" y="1238250"/>
          <p14:tracePt t="111597" x="4171950" y="1238250"/>
          <p14:tracePt t="111632" x="4178300" y="1238250"/>
          <p14:tracePt t="111673" x="4178300" y="1250950"/>
          <p14:tracePt t="111681" x="4178300" y="1270000"/>
          <p14:tracePt t="111698" x="4178300" y="1308100"/>
          <p14:tracePt t="111714" x="4178300" y="1352550"/>
          <p14:tracePt t="111730" x="4121150" y="1397000"/>
          <p14:tracePt t="111746" x="4019550" y="1441450"/>
          <p14:tracePt t="111763" x="3892550" y="1466850"/>
          <p14:tracePt t="111780" x="3752850" y="1492250"/>
          <p14:tracePt t="111796" x="3581400" y="1492250"/>
          <p14:tracePt t="111813" x="3390900" y="1498600"/>
          <p14:tracePt t="111830" x="3206750" y="1498600"/>
          <p14:tracePt t="111846" x="3003550" y="1498600"/>
          <p14:tracePt t="111849" x="2914650" y="1504950"/>
          <p14:tracePt t="111864" x="2730500" y="1504950"/>
          <p14:tracePt t="111880" x="2559050" y="1504950"/>
          <p14:tracePt t="111896" x="2393950" y="1498600"/>
          <p14:tracePt t="111913" x="2260600" y="1498600"/>
          <p14:tracePt t="111930" x="2165350" y="1492250"/>
          <p14:tracePt t="111947" x="2108200" y="1492250"/>
          <p14:tracePt t="111963" x="2101850" y="1492250"/>
          <p14:tracePt t="112609" x="2101850" y="1485900"/>
          <p14:tracePt t="112615" x="2101850" y="1479550"/>
          <p14:tracePt t="112632" x="2114550" y="1466850"/>
          <p14:tracePt t="112641" x="2120900" y="1460500"/>
          <p14:tracePt t="112648" x="2127250" y="1454150"/>
          <p14:tracePt t="112663" x="2146300" y="1441450"/>
          <p14:tracePt t="112680" x="2159000" y="1428750"/>
          <p14:tracePt t="112696" x="2171700" y="1422400"/>
          <p14:tracePt t="112713" x="2184400" y="1422400"/>
          <p14:tracePt t="112952" x="2178050" y="1422400"/>
          <p14:tracePt t="112961" x="2171700" y="1416050"/>
          <p14:tracePt t="112968" x="2159000" y="1409700"/>
          <p14:tracePt t="112980" x="2159000" y="1403350"/>
          <p14:tracePt t="112997" x="2152650" y="1377950"/>
          <p14:tracePt t="113013" x="2152650" y="1352550"/>
          <p14:tracePt t="113030" x="2152650" y="1314450"/>
          <p14:tracePt t="113048" x="2152650" y="1257300"/>
          <p14:tracePt t="113063" x="2152650" y="1244600"/>
          <p14:tracePt t="113080" x="2152650" y="1225550"/>
          <p14:tracePt t="113096" x="2152650" y="1219200"/>
          <p14:tracePt t="113113" x="2159000" y="1212850"/>
          <p14:tracePt t="113130" x="2159000" y="1200150"/>
          <p14:tracePt t="113146" x="2165350" y="1193800"/>
          <p14:tracePt t="113163" x="2165350" y="1187450"/>
          <p14:tracePt t="113233" x="2165350" y="1193800"/>
          <p14:tracePt t="113241" x="2165350" y="1206500"/>
          <p14:tracePt t="113247" x="2165350" y="1231900"/>
          <p14:tracePt t="113264" x="2165350" y="1276350"/>
          <p14:tracePt t="113280" x="2165350" y="1301750"/>
          <p14:tracePt t="113297" x="2165350" y="1365250"/>
          <p14:tracePt t="113313" x="2165350" y="1409700"/>
          <p14:tracePt t="113329" x="2165350" y="1435100"/>
          <p14:tracePt t="113346" x="2165350" y="1466850"/>
          <p14:tracePt t="113363" x="2165350" y="1479550"/>
          <p14:tracePt t="113380" x="2165350" y="1485900"/>
          <p14:tracePt t="113497" x="2165350" y="1479550"/>
          <p14:tracePt t="113504" x="2165350" y="1473200"/>
          <p14:tracePt t="113520" x="2165350" y="1466850"/>
          <p14:tracePt t="113569" x="2165350" y="1460500"/>
          <p14:tracePt t="113584" x="2165350" y="1454150"/>
          <p14:tracePt t="113592" x="2165350" y="1447800"/>
          <p14:tracePt t="113600" x="2165350" y="1441450"/>
          <p14:tracePt t="113613" x="2165350" y="1428750"/>
          <p14:tracePt t="113630" x="2165350" y="1403350"/>
          <p14:tracePt t="113646" x="2159000" y="1377950"/>
          <p14:tracePt t="113663" x="2159000" y="1352550"/>
          <p14:tracePt t="113666" x="2159000" y="1346200"/>
          <p14:tracePt t="113680" x="2159000" y="1327150"/>
          <p14:tracePt t="113696" x="2159000" y="1320800"/>
          <p14:tracePt t="113713" x="2159000" y="1308100"/>
          <p14:tracePt t="113747" x="2159000" y="1301750"/>
          <p14:tracePt t="113832" x="2159000" y="1314450"/>
          <p14:tracePt t="113841" x="2159000" y="1320800"/>
          <p14:tracePt t="113848" x="2159000" y="1333500"/>
          <p14:tracePt t="113863" x="2159000" y="1339850"/>
          <p14:tracePt t="113879" x="2159000" y="1384300"/>
          <p14:tracePt t="113896" x="2159000" y="1409700"/>
          <p14:tracePt t="113913" x="2159000" y="1441450"/>
          <p14:tracePt t="113930" x="2159000" y="1485900"/>
          <p14:tracePt t="113946" x="2159000" y="1511300"/>
          <p14:tracePt t="113963" x="2159000" y="1536700"/>
          <p14:tracePt t="113980" x="2159000" y="1549400"/>
          <p14:tracePt t="114097" x="2159000" y="1536700"/>
          <p14:tracePt t="114104" x="2159000" y="1517650"/>
          <p14:tracePt t="114113" x="2159000" y="1492250"/>
          <p14:tracePt t="114130" x="2159000" y="1441450"/>
          <p14:tracePt t="114146" x="2159000" y="1377950"/>
          <p14:tracePt t="114163" x="2159000" y="1327150"/>
          <p14:tracePt t="114180" x="2159000" y="1289050"/>
          <p14:tracePt t="114196" x="2159000" y="1276350"/>
          <p14:tracePt t="114213" x="2159000" y="1270000"/>
          <p14:tracePt t="114280" x="2159000" y="1276350"/>
          <p14:tracePt t="114289" x="2159000" y="1282700"/>
          <p14:tracePt t="114297" x="2159000" y="1295400"/>
          <p14:tracePt t="114314" x="2159000" y="1314450"/>
          <p14:tracePt t="114330" x="2159000" y="1346200"/>
          <p14:tracePt t="114346" x="2159000" y="1377950"/>
          <p14:tracePt t="114363" x="2159000" y="1403350"/>
          <p14:tracePt t="114380" x="2159000" y="1435100"/>
          <p14:tracePt t="114396" x="2159000" y="1460500"/>
          <p14:tracePt t="114413" x="2159000" y="1498600"/>
          <p14:tracePt t="114430" x="2159000" y="1524000"/>
          <p14:tracePt t="114446" x="2159000" y="1549400"/>
          <p14:tracePt t="114448" x="2159000" y="1555750"/>
          <p14:tracePt t="114463" x="2159000" y="1562100"/>
          <p14:tracePt t="114497" x="2159000" y="1568450"/>
          <p14:tracePt t="115050" x="2159000" y="1562100"/>
          <p14:tracePt t="115056" x="2159000" y="1555750"/>
          <p14:tracePt t="115066" x="2159000" y="1543050"/>
          <p14:tracePt t="115079" x="2159000" y="1530350"/>
          <p14:tracePt t="115097" x="2159000" y="1511300"/>
          <p14:tracePt t="115113" x="2159000" y="1485900"/>
          <p14:tracePt t="115130" x="2159000" y="1466850"/>
          <p14:tracePt t="115146" x="2159000" y="1447800"/>
          <p14:tracePt t="115163" x="2159000" y="1435100"/>
          <p14:tracePt t="115180" x="2159000" y="1422400"/>
          <p14:tracePt t="115196" x="2159000" y="1416050"/>
          <p14:tracePt t="115281" x="2159000" y="1409700"/>
          <p14:tracePt t="115288" x="2159000" y="1403350"/>
          <p14:tracePt t="115298" x="2159000" y="1397000"/>
          <p14:tracePt t="115369" x="2159000" y="1390650"/>
          <p14:tracePt t="115376" x="2165350" y="1384300"/>
          <p14:tracePt t="115384" x="2171700" y="1371600"/>
          <p14:tracePt t="115396" x="2171700" y="1352550"/>
          <p14:tracePt t="115413" x="2197100" y="1327150"/>
          <p14:tracePt t="115430" x="2209800" y="1289050"/>
          <p14:tracePt t="115446" x="2235200" y="1250950"/>
          <p14:tracePt t="115448" x="2247900" y="1238250"/>
          <p14:tracePt t="115464" x="2292350" y="1212850"/>
          <p14:tracePt t="115480" x="2330450" y="1181100"/>
          <p14:tracePt t="115497" x="2381250" y="1149350"/>
          <p14:tracePt t="115513" x="2444750" y="1136650"/>
          <p14:tracePt t="115530" x="2520950" y="1111250"/>
          <p14:tracePt t="115547" x="2616200" y="1092200"/>
          <p14:tracePt t="115563" x="2724150" y="1092200"/>
          <p14:tracePt t="115580" x="2832100" y="1079500"/>
          <p14:tracePt t="115597" x="2933700" y="1079500"/>
          <p14:tracePt t="115613" x="3048000" y="1079500"/>
          <p14:tracePt t="115630" x="3175000" y="1079500"/>
          <p14:tracePt t="115647" x="3321050" y="1079500"/>
          <p14:tracePt t="115664" x="3511550" y="1079500"/>
          <p14:tracePt t="115680" x="3651250" y="1092200"/>
          <p14:tracePt t="115696" x="3797300" y="1104900"/>
          <p14:tracePt t="115713" x="3949700" y="1130300"/>
          <p14:tracePt t="115730" x="4070350" y="1162050"/>
          <p14:tracePt t="115746" x="4184650" y="1200150"/>
          <p14:tracePt t="115763" x="4273550" y="1212850"/>
          <p14:tracePt t="115780" x="4356100" y="1238250"/>
          <p14:tracePt t="115796" x="4400550" y="1257300"/>
          <p14:tracePt t="115813" x="4413250" y="1257300"/>
          <p14:tracePt t="115977" x="4413250" y="1263650"/>
          <p14:tracePt t="115993" x="4413250" y="1270000"/>
          <p14:tracePt t="116000" x="4406900" y="1276350"/>
          <p14:tracePt t="116013" x="4406900" y="1289050"/>
          <p14:tracePt t="116030" x="4387850" y="1314450"/>
          <p14:tracePt t="116046" x="4387850" y="1339850"/>
          <p14:tracePt t="116048" x="4375150" y="1358900"/>
          <p14:tracePt t="116064" x="4362450" y="1390650"/>
          <p14:tracePt t="116080" x="4337050" y="1422400"/>
          <p14:tracePt t="116097" x="4318000" y="1454150"/>
          <p14:tracePt t="116113" x="4286250" y="1485900"/>
          <p14:tracePt t="116130" x="4248150" y="1504950"/>
          <p14:tracePt t="116147" x="4216400" y="1524000"/>
          <p14:tracePt t="116163" x="4184650" y="1536700"/>
          <p14:tracePt t="116180" x="4146550" y="1543050"/>
          <p14:tracePt t="116196" x="4089400" y="1562100"/>
          <p14:tracePt t="116213" x="4025900" y="1574800"/>
          <p14:tracePt t="116230" x="3956050" y="1574800"/>
          <p14:tracePt t="116246" x="3873500" y="1581150"/>
          <p14:tracePt t="116264" x="3746500" y="1587500"/>
          <p14:tracePt t="116280" x="3657600" y="1587500"/>
          <p14:tracePt t="116297" x="3568700" y="1587500"/>
          <p14:tracePt t="116313" x="3486150" y="1587500"/>
          <p14:tracePt t="116330" x="3409950" y="1574800"/>
          <p14:tracePt t="116347" x="3333750" y="1574800"/>
          <p14:tracePt t="116363" x="3257550" y="1574800"/>
          <p14:tracePt t="116380" x="3181350" y="1574800"/>
          <p14:tracePt t="116397" x="3105150" y="1574800"/>
          <p14:tracePt t="116413" x="3028950" y="1574800"/>
          <p14:tracePt t="116430" x="2959100" y="1574800"/>
          <p14:tracePt t="116446" x="2889250" y="1574800"/>
          <p14:tracePt t="116464" x="2813050" y="1574800"/>
          <p14:tracePt t="116465" x="2774950" y="1574800"/>
          <p14:tracePt t="116480" x="2698750" y="1574800"/>
          <p14:tracePt t="116497" x="2622550" y="1574800"/>
          <p14:tracePt t="116513" x="2552700" y="1574800"/>
          <p14:tracePt t="116530" x="2495550" y="1568450"/>
          <p14:tracePt t="116546" x="2438400" y="1555750"/>
          <p14:tracePt t="116563" x="2374900" y="1530350"/>
          <p14:tracePt t="116580" x="2317750" y="1511300"/>
          <p14:tracePt t="116597" x="2266950" y="1498600"/>
          <p14:tracePt t="116613" x="2228850" y="1479550"/>
          <p14:tracePt t="116630" x="2197100" y="1479550"/>
          <p14:tracePt t="116648" x="2152650" y="1479550"/>
          <p14:tracePt t="116663" x="2146300" y="1479550"/>
          <p14:tracePt t="116680" x="2133600" y="1473200"/>
          <p14:tracePt t="116800" x="2139950" y="1473200"/>
          <p14:tracePt t="116809" x="2139950" y="1466850"/>
          <p14:tracePt t="116816" x="2146300" y="1460500"/>
          <p14:tracePt t="116830" x="2152650" y="1441450"/>
          <p14:tracePt t="116846" x="2159000" y="1409700"/>
          <p14:tracePt t="116863" x="2165350" y="1384300"/>
          <p14:tracePt t="116866" x="2165350" y="1377950"/>
          <p14:tracePt t="116880" x="2165350" y="1365250"/>
          <p14:tracePt t="116896" x="2171700" y="1352550"/>
          <p14:tracePt t="116913" x="2184400" y="1333500"/>
          <p14:tracePt t="116930" x="2197100" y="1320800"/>
          <p14:tracePt t="116948" x="2209800" y="1308100"/>
          <p14:tracePt t="116963" x="2235200" y="1301750"/>
          <p14:tracePt t="116980" x="2279650" y="1289050"/>
          <p14:tracePt t="116997" x="2330450" y="1270000"/>
          <p14:tracePt t="117013" x="2406650" y="1257300"/>
          <p14:tracePt t="117030" x="2501900" y="1250950"/>
          <p14:tracePt t="117047" x="2609850" y="1244600"/>
          <p14:tracePt t="117064" x="2800350" y="1244600"/>
          <p14:tracePt t="117080" x="2933700" y="1244600"/>
          <p14:tracePt t="117098" x="3086100" y="1257300"/>
          <p14:tracePt t="117113" x="3232150" y="1257300"/>
          <p14:tracePt t="117130" x="3378200" y="1257300"/>
          <p14:tracePt t="117146" x="3549650" y="1250950"/>
          <p14:tracePt t="117163" x="3714750" y="1250950"/>
          <p14:tracePt t="117180" x="3860800" y="1244600"/>
          <p14:tracePt t="117196" x="4006850" y="1244600"/>
          <p14:tracePt t="117214" x="4121150" y="1244600"/>
          <p14:tracePt t="117230" x="4210050" y="1244600"/>
          <p14:tracePt t="117248" x="4330700" y="1244600"/>
          <p14:tracePt t="117263" x="4362450" y="1244600"/>
          <p14:tracePt t="117280" x="4445000" y="1244600"/>
          <p14:tracePt t="117296" x="4476750" y="1244600"/>
          <p14:tracePt t="117313" x="4489450" y="1244600"/>
          <p14:tracePt t="117384" x="4483100" y="1244600"/>
          <p14:tracePt t="117400" x="4476750" y="1244600"/>
          <p14:tracePt t="117408" x="4470400" y="1244600"/>
          <p14:tracePt t="117416" x="4464050" y="1250950"/>
          <p14:tracePt t="117430" x="4451350" y="1263650"/>
          <p14:tracePt t="117446" x="4419600" y="1270000"/>
          <p14:tracePt t="117464" x="4337050" y="1308100"/>
          <p14:tracePt t="117480" x="4273550" y="1333500"/>
          <p14:tracePt t="117497" x="4197350" y="1358900"/>
          <p14:tracePt t="117514" x="4108450" y="1397000"/>
          <p14:tracePt t="117530" x="4019550" y="1422400"/>
          <p14:tracePt t="117547" x="3924300" y="1447800"/>
          <p14:tracePt t="117563" x="3829050" y="1479550"/>
          <p14:tracePt t="117580" x="3733800" y="1504950"/>
          <p14:tracePt t="117596" x="3625850" y="1517650"/>
          <p14:tracePt t="117613" x="3498850" y="1517650"/>
          <p14:tracePt t="117630" x="3352800" y="1517650"/>
          <p14:tracePt t="117647" x="3194050" y="1517650"/>
          <p14:tracePt t="117664" x="2978150" y="1517650"/>
          <p14:tracePt t="117680" x="2832100" y="1517650"/>
          <p14:tracePt t="117697" x="2679700" y="1511300"/>
          <p14:tracePt t="117713" x="2546350" y="1511300"/>
          <p14:tracePt t="117730" x="2438400" y="1498600"/>
          <p14:tracePt t="117746" x="2362200" y="1492250"/>
          <p14:tracePt t="117763" x="2311400" y="1492250"/>
          <p14:tracePt t="117780" x="2286000" y="1492250"/>
          <p14:tracePt t="118089" x="2279650" y="1492250"/>
          <p14:tracePt t="118808" x="2279650" y="1498600"/>
          <p14:tracePt t="118816" x="2279650" y="1517650"/>
          <p14:tracePt t="118825" x="2266950" y="1536700"/>
          <p14:tracePt t="118832" x="2260600" y="1574800"/>
          <p14:tracePt t="118847" x="2247900" y="1612900"/>
          <p14:tracePt t="118863" x="2203450" y="1739900"/>
          <p14:tracePt t="118865" x="2178050" y="1816100"/>
          <p14:tracePt t="118880" x="2120900" y="1981200"/>
          <p14:tracePt t="118896" x="2095500" y="2165350"/>
          <p14:tracePt t="118913" x="2070100" y="2330450"/>
          <p14:tracePt t="118930" x="2051050" y="2527300"/>
          <p14:tracePt t="118946" x="1987550" y="2730500"/>
          <p14:tracePt t="118963" x="1924050" y="2933700"/>
          <p14:tracePt t="118980" x="1841500" y="3092450"/>
          <p14:tracePt t="118997" x="1790700" y="3238500"/>
          <p14:tracePt t="119013" x="1733550" y="3327400"/>
          <p14:tracePt t="119030" x="1670050" y="3422650"/>
          <p14:tracePt t="119046" x="1593850" y="3524250"/>
          <p14:tracePt t="119063" x="1498600" y="3613150"/>
          <p14:tracePt t="119065" x="1466850" y="3663950"/>
          <p14:tracePt t="119080" x="1390650" y="3740150"/>
          <p14:tracePt t="119096" x="1320800" y="3778250"/>
          <p14:tracePt t="119113" x="1276350" y="3797300"/>
          <p14:tracePt t="119130" x="1250950" y="3803650"/>
          <p14:tracePt t="119146" x="1250950" y="3790950"/>
          <p14:tracePt t="119163" x="1250950" y="3759200"/>
          <p14:tracePt t="119180" x="1270000" y="3708400"/>
          <p14:tracePt t="119197" x="1263650" y="3676650"/>
          <p14:tracePt t="119376" x="1263650" y="3657600"/>
          <p14:tracePt t="119384" x="1257300" y="3638550"/>
          <p14:tracePt t="119393" x="1257300" y="3632200"/>
          <p14:tracePt t="119413" x="1257300" y="3619500"/>
          <p14:tracePt t="119430" x="1301750" y="3663950"/>
          <p14:tracePt t="119446" x="1384300" y="3727450"/>
          <p14:tracePt t="119463" x="1466850" y="3790950"/>
          <p14:tracePt t="119465" x="1504950" y="3816350"/>
          <p14:tracePt t="119480" x="1600200" y="3879850"/>
          <p14:tracePt t="119496" x="1689100" y="3949700"/>
          <p14:tracePt t="119514" x="1778000" y="4013200"/>
          <p14:tracePt t="119530" x="1860550" y="4064000"/>
          <p14:tracePt t="119546" x="1924050" y="4102100"/>
          <p14:tracePt t="119563" x="1974850" y="4133850"/>
          <p14:tracePt t="119580" x="2019300" y="4165600"/>
          <p14:tracePt t="119596" x="2063750" y="4178300"/>
          <p14:tracePt t="119613" x="2095500" y="4203700"/>
          <p14:tracePt t="119630" x="2120900" y="4210050"/>
          <p14:tracePt t="119647" x="2133600" y="4210050"/>
          <p14:tracePt t="119663" x="2146300" y="4210050"/>
          <p14:tracePt t="119680" x="2152650" y="4210050"/>
          <p14:tracePt t="119696" x="2165350" y="4216400"/>
          <p14:tracePt t="119713" x="2184400" y="4216400"/>
          <p14:tracePt t="119730" x="2209800" y="4235450"/>
          <p14:tracePt t="119746" x="2247900" y="4241800"/>
          <p14:tracePt t="119763" x="2286000" y="4260850"/>
          <p14:tracePt t="119780" x="2324100" y="4260850"/>
          <p14:tracePt t="119797" x="2349500" y="4260850"/>
          <p14:tracePt t="119813" x="2362200" y="4260850"/>
          <p14:tracePt t="119865" x="2362200" y="4267200"/>
          <p14:tracePt t="119905" x="2362200" y="4273550"/>
          <p14:tracePt t="119920" x="2362200" y="4279900"/>
          <p14:tracePt t="119984" x="2355850" y="4279900"/>
          <p14:tracePt t="119992" x="2349500" y="4279900"/>
          <p14:tracePt t="120009" x="2343150" y="4279900"/>
          <p14:tracePt t="120025" x="2336800" y="4279900"/>
          <p14:tracePt t="120032" x="2330450" y="4279900"/>
          <p14:tracePt t="120048" x="2324100" y="4279900"/>
          <p14:tracePt t="120105" x="2336800" y="4279900"/>
          <p14:tracePt t="120112" x="2349500" y="4279900"/>
          <p14:tracePt t="120130" x="2381250" y="4279900"/>
          <p14:tracePt t="120146" x="2451100" y="4279900"/>
          <p14:tracePt t="120163" x="2565400" y="4279900"/>
          <p14:tracePt t="120180" x="2705100" y="4279900"/>
          <p14:tracePt t="120197" x="2870200" y="4279900"/>
          <p14:tracePt t="120213" x="3060700" y="4298950"/>
          <p14:tracePt t="120230" x="3263900" y="4337050"/>
          <p14:tracePt t="120247" x="3467100" y="4368800"/>
          <p14:tracePt t="120263" x="3670300" y="4381500"/>
          <p14:tracePt t="120280" x="3943350" y="4381500"/>
          <p14:tracePt t="120297" x="4083050" y="4381500"/>
          <p14:tracePt t="120314" x="4178300" y="4381500"/>
          <p14:tracePt t="120330" x="4248150" y="4381500"/>
          <p14:tracePt t="120347" x="4286250" y="4387850"/>
          <p14:tracePt t="120363" x="4311650" y="4387850"/>
          <p14:tracePt t="120380" x="4318000" y="4387850"/>
          <p14:tracePt t="120440" x="4305300" y="4387850"/>
          <p14:tracePt t="120449" x="4298950" y="4387850"/>
          <p14:tracePt t="120463" x="4292600" y="4387850"/>
          <p14:tracePt t="120480" x="4267200" y="4400550"/>
          <p14:tracePt t="120496" x="4222750" y="4413250"/>
          <p14:tracePt t="120513" x="4159250" y="4425950"/>
          <p14:tracePt t="120530" x="4038600" y="4432300"/>
          <p14:tracePt t="120546" x="3873500" y="4432300"/>
          <p14:tracePt t="120563" x="3695700" y="4432300"/>
          <p14:tracePt t="120580" x="3505200" y="4432300"/>
          <p14:tracePt t="120596" x="3302000" y="4432300"/>
          <p14:tracePt t="120613" x="3092450" y="4425950"/>
          <p14:tracePt t="120630" x="2882900" y="4425950"/>
          <p14:tracePt t="120647" x="2679700" y="4425950"/>
          <p14:tracePt t="120649" x="2584450" y="4425950"/>
          <p14:tracePt t="120663" x="2495550" y="4425950"/>
          <p14:tracePt t="120680" x="2311400" y="4425950"/>
          <p14:tracePt t="120696" x="2228850" y="4425950"/>
          <p14:tracePt t="120714" x="2184400" y="4432300"/>
          <p14:tracePt t="120730" x="2178050" y="4432300"/>
          <p14:tracePt t="120780" x="2203450" y="4432300"/>
          <p14:tracePt t="120796" x="2235200" y="4425950"/>
          <p14:tracePt t="120814" x="2254250" y="4413250"/>
          <p14:tracePt t="120830" x="2273300" y="4406900"/>
          <p14:tracePt t="120846" x="2279650" y="4406900"/>
          <p14:tracePt t="120880" x="2311400" y="4406900"/>
          <p14:tracePt t="120897" x="2355850" y="4406900"/>
          <p14:tracePt t="120913" x="2419350" y="4406900"/>
          <p14:tracePt t="120930" x="2495550" y="4406900"/>
          <p14:tracePt t="120947" x="2578100" y="4406900"/>
          <p14:tracePt t="120963" x="2654300" y="4406900"/>
          <p14:tracePt t="120980" x="2711450" y="4406900"/>
          <p14:tracePt t="120997" x="2749550" y="4406900"/>
          <p14:tracePt t="121030" x="2755900" y="4406900"/>
          <p14:tracePt t="121047" x="2755900" y="4419600"/>
          <p14:tracePt t="121065" x="2749550" y="4425950"/>
          <p14:tracePt t="121080" x="2743200" y="4432300"/>
          <p14:tracePt t="121097" x="2736850" y="4451350"/>
          <p14:tracePt t="121113" x="2730500" y="4464050"/>
          <p14:tracePt t="121130" x="2711450" y="4476750"/>
          <p14:tracePt t="121147" x="2692400" y="4483100"/>
          <p14:tracePt t="121163" x="2692400" y="4489450"/>
          <p14:tracePt t="121232" x="2686050" y="4489450"/>
          <p14:tracePt t="121240" x="2679700" y="4495800"/>
          <p14:tracePt t="121249" x="2673350" y="4502150"/>
          <p14:tracePt t="121263" x="2667000" y="4502150"/>
          <p14:tracePt t="121280" x="2647950" y="4514850"/>
          <p14:tracePt t="121297" x="2635250" y="4521200"/>
          <p14:tracePt t="121313" x="2616200" y="4533900"/>
          <p14:tracePt t="121330" x="2590800" y="4546600"/>
          <p14:tracePt t="121346" x="2559050" y="4559300"/>
          <p14:tracePt t="121363" x="2514600" y="4572000"/>
          <p14:tracePt t="121380" x="2476500" y="4584700"/>
          <p14:tracePt t="121396" x="2438400" y="4597400"/>
          <p14:tracePt t="121413" x="2400300" y="4597400"/>
          <p14:tracePt t="121430" x="2374900" y="4597400"/>
          <p14:tracePt t="121446" x="2349500" y="4597400"/>
          <p14:tracePt t="121448" x="2343150" y="4597400"/>
          <p14:tracePt t="121463" x="2330450" y="4597400"/>
          <p14:tracePt t="121480" x="2311400" y="4597400"/>
          <p14:tracePt t="121497" x="2292350" y="4597400"/>
          <p14:tracePt t="121513" x="2279650" y="4597400"/>
          <p14:tracePt t="121530" x="2254250" y="4591050"/>
          <p14:tracePt t="121548" x="2203450" y="4572000"/>
          <p14:tracePt t="121564" x="2139950" y="4552950"/>
          <p14:tracePt t="121580" x="2076450" y="4527550"/>
          <p14:tracePt t="121596" x="2032000" y="4514850"/>
          <p14:tracePt t="121613" x="1987550" y="4489450"/>
          <p14:tracePt t="121630" x="1955800" y="4476750"/>
          <p14:tracePt t="121647" x="1924050" y="4451350"/>
          <p14:tracePt t="121664" x="1892300" y="4413250"/>
          <p14:tracePt t="121680" x="1873250" y="4387850"/>
          <p14:tracePt t="121697" x="1860550" y="4356100"/>
          <p14:tracePt t="121713" x="1847850" y="4324350"/>
          <p14:tracePt t="121730" x="1835150" y="4286250"/>
          <p14:tracePt t="121746" x="1835150" y="4260850"/>
          <p14:tracePt t="121763" x="1822450" y="4222750"/>
          <p14:tracePt t="121780" x="1822450" y="4191000"/>
          <p14:tracePt t="121796" x="1822450" y="4159250"/>
          <p14:tracePt t="121813" x="1835150" y="4127500"/>
          <p14:tracePt t="121830" x="1854200" y="4108450"/>
          <p14:tracePt t="121846" x="1879600" y="4089400"/>
          <p14:tracePt t="121863" x="1905000" y="4076700"/>
          <p14:tracePt t="121864" x="1924050" y="4070350"/>
          <p14:tracePt t="121880" x="1962150" y="4057650"/>
          <p14:tracePt t="121897" x="2012950" y="4044950"/>
          <p14:tracePt t="121913" x="2070100" y="4038600"/>
          <p14:tracePt t="121930" x="2127250" y="4038600"/>
          <p14:tracePt t="121946" x="2178050" y="4038600"/>
          <p14:tracePt t="121963" x="2235200" y="4038600"/>
          <p14:tracePt t="121980" x="2292350" y="4038600"/>
          <p14:tracePt t="121996" x="2355850" y="4038600"/>
          <p14:tracePt t="122013" x="2432050" y="4038600"/>
          <p14:tracePt t="122030" x="2489200" y="4051300"/>
          <p14:tracePt t="122047" x="2533650" y="4064000"/>
          <p14:tracePt t="122049" x="2546350" y="4070350"/>
          <p14:tracePt t="122064" x="2584450" y="4095750"/>
          <p14:tracePt t="122080" x="2622550" y="4140200"/>
          <p14:tracePt t="122096" x="2647950" y="4184650"/>
          <p14:tracePt t="122113" x="2660650" y="4235450"/>
          <p14:tracePt t="122130" x="2686050" y="4279900"/>
          <p14:tracePt t="122147" x="2686050" y="4311650"/>
          <p14:tracePt t="122163" x="2686050" y="4356100"/>
          <p14:tracePt t="122180" x="2686050" y="4400550"/>
          <p14:tracePt t="122197" x="2667000" y="4432300"/>
          <p14:tracePt t="122213" x="2641600" y="4464050"/>
          <p14:tracePt t="122230" x="2597150" y="4483100"/>
          <p14:tracePt t="122247" x="2552700" y="4495800"/>
          <p14:tracePt t="122264" x="2501900" y="4508500"/>
          <p14:tracePt t="122266" x="2476500" y="4508500"/>
          <p14:tracePt t="122280" x="2419350" y="4508500"/>
          <p14:tracePt t="122296" x="2368550" y="4508500"/>
          <p14:tracePt t="122313" x="2330450" y="4508500"/>
          <p14:tracePt t="122330" x="2292350" y="4508500"/>
          <p14:tracePt t="122346" x="2247900" y="4508500"/>
          <p14:tracePt t="122363" x="2197100" y="4495800"/>
          <p14:tracePt t="122380" x="2139950" y="4476750"/>
          <p14:tracePt t="122397" x="2076450" y="4457700"/>
          <p14:tracePt t="122413" x="2025650" y="4438650"/>
          <p14:tracePt t="122430" x="1987550" y="4432300"/>
          <p14:tracePt t="122446" x="1962150" y="4400550"/>
          <p14:tracePt t="122464" x="1924050" y="4375150"/>
          <p14:tracePt t="122466" x="1905000" y="4356100"/>
          <p14:tracePt t="122480" x="1873250" y="4324350"/>
          <p14:tracePt t="122497" x="1860550" y="4298950"/>
          <p14:tracePt t="122513" x="1854200" y="4260850"/>
          <p14:tracePt t="122530" x="1835150" y="4222750"/>
          <p14:tracePt t="122547" x="1828800" y="4178300"/>
          <p14:tracePt t="122563" x="1828800" y="4140200"/>
          <p14:tracePt t="122580" x="1841500" y="4108450"/>
          <p14:tracePt t="122596" x="1866900" y="4083050"/>
          <p14:tracePt t="122613" x="1905000" y="4057650"/>
          <p14:tracePt t="122630" x="1943100" y="4038600"/>
          <p14:tracePt t="122646" x="1987550" y="4025900"/>
          <p14:tracePt t="122664" x="2063750" y="4013200"/>
          <p14:tracePt t="122680" x="2120900" y="4013200"/>
          <p14:tracePt t="122696" x="2171700" y="4013200"/>
          <p14:tracePt t="122713" x="2235200" y="4013200"/>
          <p14:tracePt t="122730" x="2279650" y="4013200"/>
          <p14:tracePt t="122746" x="2324100" y="4013200"/>
          <p14:tracePt t="122763" x="2349500" y="4013200"/>
          <p14:tracePt t="122780" x="2374900" y="4013200"/>
          <p14:tracePt t="122798" x="2393950" y="4013200"/>
          <p14:tracePt t="122813" x="2406650" y="4013200"/>
          <p14:tracePt t="122830" x="2425700" y="4013200"/>
          <p14:tracePt t="122846" x="2438400" y="4019550"/>
          <p14:tracePt t="122863" x="2463800" y="4044950"/>
          <p14:tracePt t="122865" x="2470150" y="4051300"/>
          <p14:tracePt t="122880" x="2482850" y="4083050"/>
          <p14:tracePt t="122897" x="2501900" y="4108450"/>
          <p14:tracePt t="122913" x="2520950" y="4140200"/>
          <p14:tracePt t="122930" x="2540000" y="4184650"/>
          <p14:tracePt t="122946" x="2540000" y="4216400"/>
          <p14:tracePt t="122964" x="2527300" y="4267200"/>
          <p14:tracePt t="122980" x="2514600" y="4311650"/>
          <p14:tracePt t="122996" x="2501900" y="4356100"/>
          <p14:tracePt t="123013" x="2476500" y="4394200"/>
          <p14:tracePt t="123030" x="2451100" y="4432300"/>
          <p14:tracePt t="123046" x="2425700" y="4451350"/>
          <p14:tracePt t="123064" x="2387600" y="4470400"/>
          <p14:tracePt t="123080" x="2355850" y="4483100"/>
          <p14:tracePt t="123096" x="2330450" y="4483100"/>
          <p14:tracePt t="123113" x="2298700" y="4483100"/>
          <p14:tracePt t="123130" x="2260600" y="4483100"/>
          <p14:tracePt t="123146" x="2203450" y="4483100"/>
          <p14:tracePt t="123163" x="2139950" y="4483100"/>
          <p14:tracePt t="123180" x="2063750" y="4476750"/>
          <p14:tracePt t="123196" x="2000250" y="4457700"/>
          <p14:tracePt t="123213" x="1955800" y="4438650"/>
          <p14:tracePt t="123230" x="1911350" y="4419600"/>
          <p14:tracePt t="123247" x="1879600" y="4394200"/>
          <p14:tracePt t="123249" x="1873250" y="4387850"/>
          <p14:tracePt t="123264" x="1866900" y="4375150"/>
          <p14:tracePt t="123280" x="1860550" y="4343400"/>
          <p14:tracePt t="123296" x="1860550" y="4286250"/>
          <p14:tracePt t="123313" x="1860550" y="4241800"/>
          <p14:tracePt t="123330" x="1860550" y="4216400"/>
          <p14:tracePt t="123346" x="1879600" y="4191000"/>
          <p14:tracePt t="123363" x="1892300" y="4159250"/>
          <p14:tracePt t="123380" x="1905000" y="4127500"/>
          <p14:tracePt t="123396" x="1936750" y="4114800"/>
          <p14:tracePt t="123413" x="1987550" y="4102100"/>
          <p14:tracePt t="123431" x="2057400" y="4102100"/>
          <p14:tracePt t="123447" x="2133600" y="4102100"/>
          <p14:tracePt t="123449" x="2178050" y="4102100"/>
          <p14:tracePt t="123464" x="2254250" y="4095750"/>
          <p14:tracePt t="123480" x="2343150" y="4095750"/>
          <p14:tracePt t="123496" x="2425700" y="4095750"/>
          <p14:tracePt t="123513" x="2501900" y="4095750"/>
          <p14:tracePt t="123530" x="2552700" y="4108450"/>
          <p14:tracePt t="123546" x="2578100" y="4127500"/>
          <p14:tracePt t="123563" x="2590800" y="4165600"/>
          <p14:tracePt t="123580" x="2603500" y="4216400"/>
          <p14:tracePt t="123596" x="2603500" y="4273550"/>
          <p14:tracePt t="123613" x="2584450" y="4324350"/>
          <p14:tracePt t="123630" x="2520950" y="4375150"/>
          <p14:tracePt t="123647" x="2425700" y="4413250"/>
          <p14:tracePt t="123664" x="2400300" y="4425950"/>
          <p14:tracePt t="123752" x="2425700" y="4425950"/>
          <p14:tracePt t="123760" x="2413000" y="4419600"/>
          <p14:tracePt t="123768" x="2419350" y="4425950"/>
          <p14:tracePt t="123780" x="2425700" y="4425950"/>
          <p14:tracePt t="123797" x="2419350" y="4394200"/>
          <p14:tracePt t="123813" x="2432050" y="4381500"/>
          <p14:tracePt t="123830" x="2476500" y="4375150"/>
          <p14:tracePt t="123848" x="2667000" y="4375150"/>
          <p14:tracePt t="123863" x="2755900" y="4375150"/>
          <p14:tracePt t="123880" x="3060700" y="4368800"/>
          <p14:tracePt t="123896" x="3276600" y="4368800"/>
          <p14:tracePt t="123913" x="3511550" y="4356100"/>
          <p14:tracePt t="123930" x="3733800" y="4356100"/>
          <p14:tracePt t="123947" x="3937000" y="4356100"/>
          <p14:tracePt t="123963" x="4108450" y="4349750"/>
          <p14:tracePt t="123980" x="4235450" y="4337050"/>
          <p14:tracePt t="123997" x="4318000" y="4330700"/>
          <p14:tracePt t="124013" x="4368800" y="4318000"/>
          <p14:tracePt t="124030" x="4375150" y="4318000"/>
          <p14:tracePt t="124088" x="4362450" y="4318000"/>
          <p14:tracePt t="124097" x="4343400" y="4318000"/>
          <p14:tracePt t="124113" x="4305300" y="4337050"/>
          <p14:tracePt t="124130" x="4248150" y="4349750"/>
          <p14:tracePt t="124147" x="4191000" y="4362450"/>
          <p14:tracePt t="124163" x="4146550" y="4381500"/>
          <p14:tracePt t="124180" x="4095750" y="4400550"/>
          <p14:tracePt t="124196" x="4044950" y="4419600"/>
          <p14:tracePt t="124213" x="3994150" y="4425950"/>
          <p14:tracePt t="124230" x="3956050" y="4425950"/>
          <p14:tracePt t="124247" x="3937000" y="4425950"/>
          <p14:tracePt t="124263" x="3937000" y="4419600"/>
          <p14:tracePt t="124280" x="3937000" y="4400550"/>
          <p14:tracePt t="124297" x="3937000" y="4387850"/>
          <p14:tracePt t="124313" x="3956050" y="4368800"/>
          <p14:tracePt t="124330" x="4000500" y="4349750"/>
          <p14:tracePt t="124346" x="4057650" y="4337050"/>
          <p14:tracePt t="124364" x="4133850" y="4318000"/>
          <p14:tracePt t="124380" x="4216400" y="4311650"/>
          <p14:tracePt t="124396" x="4311650" y="4311650"/>
          <p14:tracePt t="124413" x="4406900" y="4311650"/>
          <p14:tracePt t="124430" x="4489450" y="4311650"/>
          <p14:tracePt t="124446" x="4546600" y="4311650"/>
          <p14:tracePt t="124463" x="4591050" y="4318000"/>
          <p14:tracePt t="124466" x="4610100" y="4324350"/>
          <p14:tracePt t="124480" x="4635500" y="4337050"/>
          <p14:tracePt t="124513" x="4648200" y="4349750"/>
          <p14:tracePt t="124530" x="4648200" y="4362450"/>
          <p14:tracePt t="124548" x="4654550" y="4387850"/>
          <p14:tracePt t="124563" x="4654550" y="4406900"/>
          <p14:tracePt t="124580" x="4660900" y="4432300"/>
          <p14:tracePt t="124596" x="4660900" y="4451350"/>
          <p14:tracePt t="124613" x="4673600" y="4483100"/>
          <p14:tracePt t="124630" x="4673600" y="4502150"/>
          <p14:tracePt t="124646" x="4673600" y="4521200"/>
          <p14:tracePt t="124648" x="4673600" y="4527550"/>
          <p14:tracePt t="124664" x="4673600" y="4540250"/>
          <p14:tracePt t="124680" x="4660900" y="4565650"/>
          <p14:tracePt t="124697" x="4635500" y="4591050"/>
          <p14:tracePt t="124713" x="4597400" y="4616450"/>
          <p14:tracePt t="124730" x="4546600" y="4622800"/>
          <p14:tracePt t="124747" x="4502150" y="4635500"/>
          <p14:tracePt t="124763" x="4457700" y="4635500"/>
          <p14:tracePt t="124780" x="4413250" y="4635500"/>
          <p14:tracePt t="124797" x="4368800" y="4635500"/>
          <p14:tracePt t="124813" x="4324350" y="4635500"/>
          <p14:tracePt t="124830" x="4286250" y="4635500"/>
          <p14:tracePt t="124847" x="4254500" y="4635500"/>
          <p14:tracePt t="124863" x="4235450" y="4635500"/>
          <p14:tracePt t="124865" x="4222750" y="4635500"/>
          <p14:tracePt t="124880" x="4203700" y="4635500"/>
          <p14:tracePt t="124896" x="4178300" y="4622800"/>
          <p14:tracePt t="124913" x="4159250" y="4616450"/>
          <p14:tracePt t="124930" x="4152900" y="4616450"/>
          <p14:tracePt t="124947" x="4146550" y="4610100"/>
          <p14:tracePt t="124963" x="4133850" y="4597400"/>
          <p14:tracePt t="124980" x="4121150" y="4584700"/>
          <p14:tracePt t="124997" x="4108450" y="4578350"/>
          <p14:tracePt t="125013" x="4089400" y="4572000"/>
          <p14:tracePt t="125250" x="4089400" y="4565650"/>
          <p14:tracePt t="125265" x="4089400" y="4559300"/>
          <p14:tracePt t="125280" x="4089400" y="4552950"/>
          <p14:tracePt t="125297" x="4089400" y="4540250"/>
          <p14:tracePt t="125313" x="4089400" y="4527550"/>
          <p14:tracePt t="125330" x="4083050" y="4514850"/>
          <p14:tracePt t="125347" x="4076700" y="4502150"/>
          <p14:tracePt t="125363" x="4070350" y="4489450"/>
          <p14:tracePt t="125380" x="4064000" y="4476750"/>
          <p14:tracePt t="125397" x="4051300" y="4457700"/>
          <p14:tracePt t="125414" x="4038600" y="4445000"/>
          <p14:tracePt t="125430" x="4025900" y="4432300"/>
          <p14:tracePt t="125446" x="4019550" y="4413250"/>
          <p14:tracePt t="125463" x="4006850" y="4406900"/>
          <p14:tracePt t="125465" x="3994150" y="4400550"/>
          <p14:tracePt t="125480" x="3975100" y="4387850"/>
          <p14:tracePt t="125497" x="3956050" y="4375150"/>
          <p14:tracePt t="125513" x="3937000" y="4362450"/>
          <p14:tracePt t="125530" x="3917950" y="4356100"/>
          <p14:tracePt t="125547" x="3892550" y="4343400"/>
          <p14:tracePt t="125563" x="3867150" y="4330700"/>
          <p14:tracePt t="125580" x="3848100" y="4324350"/>
          <p14:tracePt t="125597" x="3841750" y="4324350"/>
          <p14:tracePt t="125646" x="3835400" y="4318000"/>
          <p14:tracePt t="125663" x="3816350" y="4318000"/>
          <p14:tracePt t="125680" x="3784600" y="4311650"/>
          <p14:tracePt t="125696" x="3759200" y="4311650"/>
          <p14:tracePt t="125713" x="3733800" y="4305300"/>
          <p14:tracePt t="125730" x="3702050" y="4305300"/>
          <p14:tracePt t="125747" x="3670300" y="4305300"/>
          <p14:tracePt t="125763" x="3644900" y="4305300"/>
          <p14:tracePt t="125780" x="3625850" y="4305300"/>
          <p14:tracePt t="125799" x="3600450" y="4305300"/>
          <p14:tracePt t="125813" x="3575050" y="4305300"/>
          <p14:tracePt t="125830" x="3556000" y="4305300"/>
          <p14:tracePt t="125847" x="3530600" y="4311650"/>
          <p14:tracePt t="125864" x="3511550" y="4318000"/>
          <p14:tracePt t="125866" x="3505200" y="4318000"/>
          <p14:tracePt t="125880" x="3492500" y="4324350"/>
          <p14:tracePt t="125897" x="3486150" y="4343400"/>
          <p14:tracePt t="125913" x="3486150" y="4362450"/>
          <p14:tracePt t="125930" x="3473450" y="4375150"/>
          <p14:tracePt t="125963" x="3473450" y="4394200"/>
          <p14:tracePt t="125980" x="3467100" y="4400550"/>
          <p14:tracePt t="125997" x="3467100" y="4413250"/>
          <p14:tracePt t="126013" x="3460750" y="4413250"/>
          <p14:tracePt t="126048" x="3467100" y="4413250"/>
          <p14:tracePt t="126063" x="3473450" y="4413250"/>
          <p14:tracePt t="126080" x="3486150" y="4413250"/>
          <p14:tracePt t="126096" x="3498850" y="4413250"/>
          <p14:tracePt t="126113" x="3524250" y="4413250"/>
          <p14:tracePt t="126130" x="3536950" y="4419600"/>
          <p14:tracePt t="126147" x="3549650" y="4432300"/>
          <p14:tracePt t="126163" x="3556000" y="4451350"/>
          <p14:tracePt t="126180" x="3556000" y="4483100"/>
          <p14:tracePt t="126196" x="3556000" y="4514850"/>
          <p14:tracePt t="126213" x="3556000" y="4533900"/>
          <p14:tracePt t="126231" x="3543300" y="4546600"/>
          <p14:tracePt t="126248" x="3530600" y="4559300"/>
          <p14:tracePt t="126263" x="3517900" y="4559300"/>
          <p14:tracePt t="126280" x="3498850" y="4565650"/>
          <p14:tracePt t="126297" x="3486150" y="4565650"/>
          <p14:tracePt t="126330" x="3479800" y="4565650"/>
          <p14:tracePt t="126346" x="3467100" y="4559300"/>
          <p14:tracePt t="126363" x="3448050" y="4552950"/>
          <p14:tracePt t="126380" x="3435350" y="4540250"/>
          <p14:tracePt t="126396" x="3416300" y="4527550"/>
          <p14:tracePt t="126413" x="3409950" y="4502150"/>
          <p14:tracePt t="126430" x="3390900" y="4476750"/>
          <p14:tracePt t="126446" x="3378200" y="4445000"/>
          <p14:tracePt t="126463" x="3371850" y="4419600"/>
          <p14:tracePt t="126465" x="3365500" y="4400550"/>
          <p14:tracePt t="126480" x="3365500" y="4381500"/>
          <p14:tracePt t="126497" x="3365500" y="4356100"/>
          <p14:tracePt t="126513" x="3365500" y="4330700"/>
          <p14:tracePt t="126530" x="3365500" y="4305300"/>
          <p14:tracePt t="126547" x="3365500" y="4292600"/>
          <p14:tracePt t="126564" x="3365500" y="4286250"/>
          <p14:tracePt t="126580" x="3365500" y="4279900"/>
          <p14:tracePt t="126596" x="3390900" y="4267200"/>
          <p14:tracePt t="126613" x="3416300" y="4254500"/>
          <p14:tracePt t="126630" x="3441700" y="4241800"/>
          <p14:tracePt t="126647" x="3467100" y="4235450"/>
          <p14:tracePt t="126649" x="3486150" y="4235450"/>
          <p14:tracePt t="126664" x="3536950" y="4235450"/>
          <p14:tracePt t="126680" x="3581400" y="4229100"/>
          <p14:tracePt t="126697" x="3638550" y="4229100"/>
          <p14:tracePt t="126713" x="3708400" y="4229100"/>
          <p14:tracePt t="126730" x="3778250" y="4229100"/>
          <p14:tracePt t="126747" x="3835400" y="4229100"/>
          <p14:tracePt t="126763" x="3905250" y="4229100"/>
          <p14:tracePt t="126780" x="3981450" y="4229100"/>
          <p14:tracePt t="126797" x="4057650" y="4229100"/>
          <p14:tracePt t="126814" x="4121150" y="4229100"/>
          <p14:tracePt t="126830" x="4178300" y="4229100"/>
          <p14:tracePt t="126847" x="4235450" y="4229100"/>
          <p14:tracePt t="126863" x="4286250" y="4229100"/>
          <p14:tracePt t="126865" x="4305300" y="4229100"/>
          <p14:tracePt t="126880" x="4343400" y="4229100"/>
          <p14:tracePt t="126896" x="4356100" y="4229100"/>
          <p14:tracePt t="126960" x="4356100" y="4254500"/>
          <p14:tracePt t="126969" x="4356100" y="4273550"/>
          <p14:tracePt t="126980" x="4343400" y="4305300"/>
          <p14:tracePt t="126997" x="4298950" y="4362450"/>
          <p14:tracePt t="127013" x="4260850" y="4419600"/>
          <p14:tracePt t="127030" x="4216400" y="4451350"/>
          <p14:tracePt t="127046" x="4171950" y="4470400"/>
          <p14:tracePt t="127049" x="4146550" y="4476750"/>
          <p14:tracePt t="127064" x="4121150" y="4489450"/>
          <p14:tracePt t="127080" x="4057650" y="4502150"/>
          <p14:tracePt t="127097" x="4019550" y="4514850"/>
          <p14:tracePt t="127113" x="3981450" y="4514850"/>
          <p14:tracePt t="127130" x="3937000" y="4514850"/>
          <p14:tracePt t="127147" x="3892550" y="4514850"/>
          <p14:tracePt t="127163" x="3848100" y="4514850"/>
          <p14:tracePt t="127180" x="3803650" y="4514850"/>
          <p14:tracePt t="127196" x="3759200" y="4514850"/>
          <p14:tracePt t="127213" x="3714750" y="4514850"/>
          <p14:tracePt t="127230" x="3689350" y="4514850"/>
          <p14:tracePt t="127246" x="3663950" y="4514850"/>
          <p14:tracePt t="127263" x="3632200" y="4514850"/>
          <p14:tracePt t="127265" x="3625850" y="4514850"/>
          <p14:tracePt t="127281" x="3606800" y="4514850"/>
          <p14:tracePt t="127296" x="3600450" y="4514850"/>
          <p14:tracePt t="127433" x="3594100" y="4514850"/>
          <p14:tracePt t="127457" x="3587750" y="4514850"/>
          <p14:tracePt t="127561" x="3587750" y="4508500"/>
          <p14:tracePt t="127568" x="3568700" y="4489450"/>
          <p14:tracePt t="127580" x="3568700" y="4464050"/>
          <p14:tracePt t="127597" x="3517900" y="4387850"/>
          <p14:tracePt t="127613" x="3454400" y="4254500"/>
          <p14:tracePt t="127630" x="3359150" y="4083050"/>
          <p14:tracePt t="127646" x="3213100" y="3873500"/>
          <p14:tracePt t="127663" x="3028950" y="3619500"/>
          <p14:tracePt t="127665" x="2940050" y="3486150"/>
          <p14:tracePt t="127680" x="2774950" y="3232150"/>
          <p14:tracePt t="127696" x="2616200" y="3022600"/>
          <p14:tracePt t="127713" x="2482850" y="2825750"/>
          <p14:tracePt t="127730" x="2368550" y="2641600"/>
          <p14:tracePt t="127746" x="2279650" y="2470150"/>
          <p14:tracePt t="127763" x="2216150" y="2305050"/>
          <p14:tracePt t="127780" x="2133600" y="2171700"/>
          <p14:tracePt t="127797" x="2057400" y="2070100"/>
          <p14:tracePt t="127813" x="1987550" y="1993900"/>
          <p14:tracePt t="127830" x="1943100" y="1924050"/>
          <p14:tracePt t="127847" x="1911350" y="1860550"/>
          <p14:tracePt t="127863" x="1860550" y="1803400"/>
          <p14:tracePt t="127865" x="1822450" y="1771650"/>
          <p14:tracePt t="127880" x="1746250" y="1720850"/>
          <p14:tracePt t="127896" x="1695450" y="1676400"/>
          <p14:tracePt t="127913" x="1663700" y="1651000"/>
          <p14:tracePt t="127930" x="1644650" y="1631950"/>
          <p14:tracePt t="127946" x="1638300" y="1625600"/>
          <p14:tracePt t="127996" x="1638300" y="1631950"/>
          <p14:tracePt t="128013" x="1638300" y="1638300"/>
          <p14:tracePt t="128030" x="1651000" y="1644650"/>
          <p14:tracePt t="128047" x="1676400" y="1670050"/>
          <p14:tracePt t="128049" x="1695450" y="1676400"/>
          <p14:tracePt t="128063" x="1701800" y="1682750"/>
          <p14:tracePt t="128216" x="1714500" y="1689100"/>
          <p14:tracePt t="128224" x="1739900" y="1695450"/>
          <p14:tracePt t="128232" x="1771650" y="1695450"/>
          <p14:tracePt t="128246" x="1803400" y="1695450"/>
          <p14:tracePt t="128264" x="1822450" y="1682750"/>
          <p14:tracePt t="128266" x="1828800" y="1663700"/>
          <p14:tracePt t="128280" x="1828800" y="1612900"/>
          <p14:tracePt t="128296" x="1822450" y="1555750"/>
          <p14:tracePt t="128313" x="1822450" y="1492250"/>
          <p14:tracePt t="128330" x="1854200" y="1409700"/>
          <p14:tracePt t="128346" x="1917700" y="1320800"/>
          <p14:tracePt t="128363" x="2025650" y="1263650"/>
          <p14:tracePt t="128380" x="2165350" y="1219200"/>
          <p14:tracePt t="128396" x="2336800" y="1155700"/>
          <p14:tracePt t="128413" x="2540000" y="1104900"/>
          <p14:tracePt t="128430" x="2774950" y="1079500"/>
          <p14:tracePt t="128447" x="3016250" y="1073150"/>
          <p14:tracePt t="128463" x="3238500" y="1073150"/>
          <p14:tracePt t="128464" x="3340100" y="1073150"/>
          <p14:tracePt t="128480" x="3536950" y="1073150"/>
          <p14:tracePt t="128496" x="3708400" y="1111250"/>
          <p14:tracePt t="128513" x="3879850" y="1168400"/>
          <p14:tracePt t="128530" x="4025900" y="1219200"/>
          <p14:tracePt t="128546" x="4102100" y="1257300"/>
          <p14:tracePt t="128563" x="4152900" y="1276350"/>
          <p14:tracePt t="128580" x="4159250" y="1295400"/>
          <p14:tracePt t="128597" x="4159250" y="1320800"/>
          <p14:tracePt t="128613" x="4159250" y="1358900"/>
          <p14:tracePt t="128630" x="4159250" y="1377950"/>
          <p14:tracePt t="128646" x="4159250" y="1384300"/>
          <p14:tracePt t="128648" x="4159250" y="1390650"/>
          <p14:tracePt t="128664" x="4159250" y="1397000"/>
          <p14:tracePt t="128680" x="4064000" y="1428750"/>
          <p14:tracePt t="128697" x="3905250" y="1479550"/>
          <p14:tracePt t="128713" x="3714750" y="1524000"/>
          <p14:tracePt t="128730" x="3511550" y="1530350"/>
          <p14:tracePt t="128746" x="3295650" y="1536700"/>
          <p14:tracePt t="128763" x="3060700" y="1549400"/>
          <p14:tracePt t="128780" x="2838450" y="1555750"/>
          <p14:tracePt t="128797" x="2654300" y="1555750"/>
          <p14:tracePt t="128813" x="2533650" y="1555750"/>
          <p14:tracePt t="128830" x="2432050" y="1536700"/>
          <p14:tracePt t="128846" x="2355850" y="1511300"/>
          <p14:tracePt t="128864" x="2305050" y="1492250"/>
          <p14:tracePt t="128865" x="2292350" y="1485900"/>
          <p14:tracePt t="128897" x="2286000" y="1479550"/>
          <p14:tracePt t="129016" x="2286000" y="1473200"/>
          <p14:tracePt t="129025" x="2286000" y="1460500"/>
          <p14:tracePt t="129031" x="2286000" y="1447800"/>
          <p14:tracePt t="129047" x="2286000" y="1435100"/>
          <p14:tracePt t="129063" x="2324100" y="1403350"/>
          <p14:tracePt t="129066" x="2349500" y="1384300"/>
          <p14:tracePt t="129080" x="2419350" y="1352550"/>
          <p14:tracePt t="129097" x="2527300" y="1320800"/>
          <p14:tracePt t="129113" x="2667000" y="1289050"/>
          <p14:tracePt t="129130" x="2857500" y="1282700"/>
          <p14:tracePt t="129146" x="3041650" y="1282700"/>
          <p14:tracePt t="129163" x="3244850" y="1282700"/>
          <p14:tracePt t="129180" x="3467100" y="1282700"/>
          <p14:tracePt t="129197" x="3676650" y="1282700"/>
          <p14:tracePt t="129213" x="3879850" y="1282700"/>
          <p14:tracePt t="129230" x="4089400" y="1295400"/>
          <p14:tracePt t="129247" x="4273550" y="1358900"/>
          <p14:tracePt t="129264" x="4489450" y="1435100"/>
          <p14:tracePt t="129280" x="4591050" y="1466850"/>
          <p14:tracePt t="129296" x="4667250" y="1504950"/>
          <p14:tracePt t="129313" x="4686300" y="1517650"/>
          <p14:tracePt t="129330" x="4686300" y="1543050"/>
          <p14:tracePt t="129346" x="4686300" y="1574800"/>
          <p14:tracePt t="129363" x="4648200" y="1593850"/>
          <p14:tracePt t="129380" x="4616450" y="1612900"/>
          <p14:tracePt t="129397" x="4584700" y="1631950"/>
          <p14:tracePt t="129413" x="4559300" y="1644650"/>
          <p14:tracePt t="129430" x="4483100" y="1651000"/>
          <p14:tracePt t="129447" x="4375150" y="1651000"/>
          <p14:tracePt t="129449" x="4298950" y="1651000"/>
          <p14:tracePt t="129464" x="4127500" y="1657350"/>
          <p14:tracePt t="129480" x="3949700" y="1663700"/>
          <p14:tracePt t="129497" x="3746500" y="1663700"/>
          <p14:tracePt t="129513" x="3543300" y="1657350"/>
          <p14:tracePt t="129530" x="3340100" y="1644650"/>
          <p14:tracePt t="129547" x="3143250" y="1612900"/>
          <p14:tracePt t="129563" x="2952750" y="1574800"/>
          <p14:tracePt t="129580" x="2794000" y="1549400"/>
          <p14:tracePt t="129597" x="2660650" y="1536700"/>
          <p14:tracePt t="129613" x="2520950" y="1517650"/>
          <p14:tracePt t="129630" x="2406650" y="1498600"/>
          <p14:tracePt t="129647" x="2336800" y="1485900"/>
          <p14:tracePt t="129649" x="2317750" y="1473200"/>
          <p14:tracePt t="129663" x="2305050" y="1473200"/>
          <p14:tracePt t="130232" x="2305050" y="1466850"/>
          <p14:tracePt t="130264" x="2311400" y="1466850"/>
          <p14:tracePt t="130272" x="2317750" y="1466850"/>
          <p14:tracePt t="130282" x="2330450" y="1466850"/>
          <p14:tracePt t="130297" x="2374900" y="1466850"/>
          <p14:tracePt t="130313" x="2419350" y="1466850"/>
          <p14:tracePt t="130330" x="2451100" y="1454150"/>
          <p14:tracePt t="130346" x="2457450" y="1454150"/>
          <p14:tracePt t="130416" x="2457450" y="1460500"/>
          <p14:tracePt t="130793" x="2451100" y="1460500"/>
          <p14:tracePt t="130800" x="2451100" y="1466850"/>
          <p14:tracePt t="130816" x="2444750" y="1466850"/>
          <p14:tracePt t="136560" x="2451100" y="1536700"/>
          <p14:tracePt t="136568" x="2489200" y="1638300"/>
          <p14:tracePt t="136576" x="2514600" y="1765300"/>
          <p14:tracePt t="136598" x="2565400" y="2089150"/>
          <p14:tracePt t="136613" x="2660650" y="2476500"/>
          <p14:tracePt t="136630" x="2755900" y="2857500"/>
          <p14:tracePt t="136647" x="2844800" y="3149600"/>
          <p14:tracePt t="136663" x="2997200" y="3384550"/>
          <p14:tracePt t="136680" x="3238500" y="3657600"/>
          <p14:tracePt t="136696" x="3422650" y="3803650"/>
          <p14:tracePt t="136714" x="3556000" y="3892550"/>
          <p14:tracePt t="136730" x="3663950" y="3956050"/>
          <p14:tracePt t="136747" x="3721100" y="3949700"/>
          <p14:tracePt t="136763" x="3759200" y="3854450"/>
          <p14:tracePt t="136780" x="3765550" y="3848100"/>
          <p14:tracePt t="136937" x="3765550" y="3860800"/>
          <p14:tracePt t="136947" x="3778250" y="3886200"/>
          <p14:tracePt t="136963" x="3797300" y="3943350"/>
          <p14:tracePt t="136980" x="3829050" y="4038600"/>
          <p14:tracePt t="136997" x="3898900" y="4146550"/>
          <p14:tracePt t="137013" x="3949700" y="4235450"/>
          <p14:tracePt t="137030" x="3962400" y="4286250"/>
          <p14:tracePt t="137047" x="3956050" y="4337050"/>
          <p14:tracePt t="137049" x="3943350" y="4362450"/>
          <p14:tracePt t="137063" x="3924300" y="4387850"/>
          <p14:tracePt t="137080" x="3854450" y="4489450"/>
          <p14:tracePt t="137097" x="3797300" y="4546600"/>
          <p14:tracePt t="137113" x="3714750" y="4584700"/>
          <p14:tracePt t="137130" x="3651250" y="4591050"/>
          <p14:tracePt t="137147" x="3613150" y="4591050"/>
          <p14:tracePt t="137163" x="3575050" y="4591050"/>
          <p14:tracePt t="137180" x="3543300" y="4591050"/>
          <p14:tracePt t="137196" x="3498850" y="4591050"/>
          <p14:tracePt t="137213" x="3479800" y="4591050"/>
          <p14:tracePt t="137230" x="3467100" y="4584700"/>
          <p14:tracePt t="137246" x="3460750" y="4578350"/>
          <p14:tracePt t="137263" x="3454400" y="4546600"/>
          <p14:tracePt t="137266" x="3454400" y="4533900"/>
          <p14:tracePt t="137280" x="3454400" y="4508500"/>
          <p14:tracePt t="137297" x="3454400" y="4476750"/>
          <p14:tracePt t="137313" x="3467100" y="4419600"/>
          <p14:tracePt t="137330" x="3511550" y="4356100"/>
          <p14:tracePt t="137347" x="3556000" y="4311650"/>
          <p14:tracePt t="137363" x="3594100" y="4286250"/>
          <p14:tracePt t="137380" x="3625850" y="4279900"/>
          <p14:tracePt t="137397" x="3651250" y="4273550"/>
          <p14:tracePt t="137413" x="3683000" y="4273550"/>
          <p14:tracePt t="137430" x="3708400" y="4273550"/>
          <p14:tracePt t="137447" x="3733800" y="4273550"/>
          <p14:tracePt t="137463" x="3752850" y="4279900"/>
          <p14:tracePt t="137480" x="3759200" y="4286250"/>
          <p14:tracePt t="137530" x="3771900" y="4298950"/>
          <p14:tracePt t="137547" x="3784600" y="4311650"/>
          <p14:tracePt t="137563" x="3790950" y="4318000"/>
          <p14:tracePt t="137656" x="3797300" y="4324350"/>
          <p14:tracePt t="137672" x="3803650" y="4324350"/>
          <p14:tracePt t="137697" x="3810000" y="4324350"/>
          <p14:tracePt t="137705" x="3816350" y="4324350"/>
          <p14:tracePt t="137713" x="3816350" y="4330700"/>
          <p14:tracePt t="137730" x="3835400" y="4343400"/>
          <p14:tracePt t="137747" x="3841750" y="4343400"/>
          <p14:tracePt t="137763" x="3841750" y="4349750"/>
          <p14:tracePt t="137809" x="3841750" y="4362450"/>
          <p14:tracePt t="137816" x="3841750" y="4375150"/>
          <p14:tracePt t="137830" x="3841750" y="4387850"/>
          <p14:tracePt t="137847" x="3841750" y="4413250"/>
          <p14:tracePt t="137863" x="3829050" y="4419600"/>
          <p14:tracePt t="137866" x="3829050" y="4425950"/>
          <p14:tracePt t="137880" x="3829050" y="4445000"/>
          <p14:tracePt t="137897" x="3810000" y="4476750"/>
          <p14:tracePt t="137914" x="3784600" y="4514850"/>
          <p14:tracePt t="137930" x="3759200" y="4559300"/>
          <p14:tracePt t="137947" x="3752850" y="4565650"/>
          <p14:tracePt t="138072" x="3752850" y="4572000"/>
          <p14:tracePt t="138081" x="3752850" y="4578350"/>
          <p14:tracePt t="138089" x="3746500" y="4584700"/>
          <p14:tracePt t="138096" x="3727450" y="4584700"/>
          <p14:tracePt t="138113" x="3702050" y="4597400"/>
          <p14:tracePt t="138130" x="3676650" y="4603750"/>
          <p14:tracePt t="138147" x="3657600" y="4610100"/>
          <p14:tracePt t="138163" x="3651250" y="4616450"/>
          <p14:tracePt t="138217" x="3644900" y="4616450"/>
          <p14:tracePt t="138230" x="3638550" y="4616450"/>
          <p14:tracePt t="138247" x="3613150" y="4616450"/>
          <p14:tracePt t="138263" x="3600450" y="4616450"/>
          <p14:tracePt t="138281" x="3594100" y="4616450"/>
          <p14:tracePt t="138297" x="3587750" y="4616450"/>
          <p14:tracePt t="138313" x="3575050" y="4616450"/>
          <p14:tracePt t="138330" x="3562350" y="4616450"/>
          <p14:tracePt t="138347" x="3549650" y="4616450"/>
          <p14:tracePt t="138363" x="3549650" y="4603750"/>
          <p14:tracePt t="138380" x="3549650" y="4591050"/>
          <p14:tracePt t="138397" x="3549650" y="4578350"/>
          <p14:tracePt t="138430" x="3549650" y="4572000"/>
          <p14:tracePt t="138480" x="3575050" y="4546600"/>
          <p14:tracePt t="138497" x="3613150" y="4533900"/>
          <p14:tracePt t="138513" x="3651250" y="4521200"/>
          <p14:tracePt t="138530" x="3695700" y="4514850"/>
          <p14:tracePt t="138546" x="3752850" y="4514850"/>
          <p14:tracePt t="138563" x="3822700" y="4514850"/>
          <p14:tracePt t="138580" x="3886200" y="4514850"/>
          <p14:tracePt t="138596" x="3930650" y="4514850"/>
          <p14:tracePt t="138613" x="3962400" y="4514850"/>
          <p14:tracePt t="138630" x="3981450" y="4514850"/>
          <p14:tracePt t="138647" x="3987800" y="4514850"/>
          <p14:tracePt t="138663" x="3994150" y="4514850"/>
          <p14:tracePt t="138680" x="4006850" y="4514850"/>
          <p14:tracePt t="138697" x="4019550" y="4514850"/>
          <p14:tracePt t="138714" x="4032250" y="4514850"/>
          <p14:tracePt t="138730" x="4038600" y="4508500"/>
          <p14:tracePt t="138780" x="4044950" y="4508500"/>
          <p14:tracePt t="138797" x="4051300" y="4508500"/>
          <p14:tracePt t="138815" x="4057650" y="4508500"/>
          <p14:tracePt t="138830" x="4064000" y="4502150"/>
          <p14:tracePt t="139008" x="4064000" y="4508500"/>
          <p14:tracePt t="139017" x="4057650" y="4508500"/>
          <p14:tracePt t="139024" x="4044950" y="4514850"/>
          <p14:tracePt t="139033" x="4032250" y="4514850"/>
          <p14:tracePt t="139047" x="4019550" y="4514850"/>
          <p14:tracePt t="139064" x="4000500" y="4514850"/>
          <p14:tracePt t="139066" x="3994150" y="4514850"/>
          <p14:tracePt t="139080" x="3981450" y="4502150"/>
          <p14:tracePt t="139097" x="3975100" y="4483100"/>
          <p14:tracePt t="139113" x="3975100" y="4451350"/>
          <p14:tracePt t="139130" x="3968750" y="4432300"/>
          <p14:tracePt t="139146" x="3968750" y="4406900"/>
          <p14:tracePt t="139163" x="3981450" y="4375150"/>
          <p14:tracePt t="139180" x="4006850" y="4330700"/>
          <p14:tracePt t="139197" x="4057650" y="4298950"/>
          <p14:tracePt t="139213" x="4127500" y="4279900"/>
          <p14:tracePt t="139230" x="4216400" y="4273550"/>
          <p14:tracePt t="139247" x="4311650" y="4273550"/>
          <p14:tracePt t="139263" x="4425950" y="4273550"/>
          <p14:tracePt t="139265" x="4464050" y="4279900"/>
          <p14:tracePt t="139280" x="4559300" y="4318000"/>
          <p14:tracePt t="139297" x="4616450" y="4343400"/>
          <p14:tracePt t="139313" x="4648200" y="4368800"/>
          <p14:tracePt t="139330" x="4648200" y="4381500"/>
          <p14:tracePt t="139347" x="4648200" y="4406900"/>
          <p14:tracePt t="139363" x="4622800" y="4432300"/>
          <p14:tracePt t="139380" x="4565650" y="4445000"/>
          <p14:tracePt t="139397" x="4521200" y="4457700"/>
          <p14:tracePt t="139413" x="4470400" y="4457700"/>
          <p14:tracePt t="139430" x="4400550" y="4457700"/>
          <p14:tracePt t="139447" x="4318000" y="4413250"/>
          <p14:tracePt t="139463" x="4222750" y="4349750"/>
          <p14:tracePt t="139465" x="4178300" y="4305300"/>
          <p14:tracePt t="139480" x="4076700" y="4171950"/>
          <p14:tracePt t="139497" x="3956050" y="3987800"/>
          <p14:tracePt t="139513" x="3835400" y="3778250"/>
          <p14:tracePt t="139530" x="3740150" y="3549650"/>
          <p14:tracePt t="139547" x="3632200" y="3378200"/>
          <p14:tracePt t="139563" x="3505200" y="3238500"/>
          <p14:tracePt t="139580" x="3371850" y="3117850"/>
          <p14:tracePt t="139597" x="3244850" y="3060700"/>
          <p14:tracePt t="139613" x="3194050" y="3035300"/>
          <p14:tracePt t="139816" x="3187700" y="3009900"/>
          <p14:tracePt t="139825" x="3149600" y="2921000"/>
          <p14:tracePt t="139832" x="3136900" y="2825750"/>
          <p14:tracePt t="139849" x="3054350" y="2622550"/>
          <p14:tracePt t="139863" x="3022600" y="2514600"/>
          <p14:tracePt t="139880" x="2889250" y="2203450"/>
          <p14:tracePt t="139897" x="2781300" y="2044700"/>
          <p14:tracePt t="139913" x="2717800" y="1936750"/>
          <p14:tracePt t="139930" x="2647950" y="1841500"/>
          <p14:tracePt t="139947" x="2584450" y="1746250"/>
          <p14:tracePt t="139963" x="2540000" y="1689100"/>
          <p14:tracePt t="139980" x="2520950" y="1663700"/>
          <p14:tracePt t="139997" x="2520950" y="1657350"/>
          <p14:tracePt t="140013" x="2520950" y="1644650"/>
          <p14:tracePt t="140030" x="2514600" y="1619250"/>
          <p14:tracePt t="140047" x="2501900" y="1581150"/>
          <p14:tracePt t="140049" x="2495550" y="1562100"/>
          <p14:tracePt t="140063" x="2489200" y="1536700"/>
          <p14:tracePt t="140080" x="2463800" y="1504950"/>
          <p14:tracePt t="140113" x="2451100" y="1504950"/>
          <p14:tracePt t="140131" x="2444750" y="1504950"/>
          <p14:tracePt t="140163" x="2444750" y="1498600"/>
          <p14:tracePt t="140180" x="2444750" y="1479550"/>
          <p14:tracePt t="140197" x="2444750" y="1454150"/>
          <p14:tracePt t="140214" x="2444750" y="1409700"/>
          <p14:tracePt t="140230" x="2444750" y="1346200"/>
          <p14:tracePt t="140247" x="2482850" y="1276350"/>
          <p14:tracePt t="140249" x="2508250" y="1238250"/>
          <p14:tracePt t="140263" x="2533650" y="1193800"/>
          <p14:tracePt t="140280" x="2679700" y="1085850"/>
          <p14:tracePt t="140297" x="2806700" y="1028700"/>
          <p14:tracePt t="140313" x="2984500" y="1003300"/>
          <p14:tracePt t="140330" x="3155950" y="996950"/>
          <p14:tracePt t="140347" x="3321050" y="996950"/>
          <p14:tracePt t="140363" x="3479800" y="996950"/>
          <p14:tracePt t="140380" x="3638550" y="1035050"/>
          <p14:tracePt t="140397" x="3784600" y="1085850"/>
          <p14:tracePt t="140413" x="3956050" y="1143000"/>
          <p14:tracePt t="140430" x="4095750" y="1200150"/>
          <p14:tracePt t="140447" x="4184650" y="1263650"/>
          <p14:tracePt t="140463" x="4210050" y="1295400"/>
          <p14:tracePt t="140465" x="4216400" y="1301750"/>
          <p14:tracePt t="140480" x="4216400" y="1314450"/>
          <p14:tracePt t="140497" x="4216400" y="1320800"/>
          <p14:tracePt t="140553" x="4210050" y="1320800"/>
          <p14:tracePt t="140576" x="4203700" y="1320800"/>
          <p14:tracePt t="140584" x="4197350" y="1320800"/>
          <p14:tracePt t="140597" x="4184650" y="1320800"/>
          <p14:tracePt t="140613" x="4140200" y="1320800"/>
          <p14:tracePt t="140630" x="4102100" y="1320800"/>
          <p14:tracePt t="140648" x="4044950" y="1320800"/>
          <p14:tracePt t="140664" x="3911600" y="1314450"/>
          <p14:tracePt t="140680" x="3771900" y="1314450"/>
          <p14:tracePt t="140697" x="3600450" y="1314450"/>
          <p14:tracePt t="140713" x="3429000" y="1314450"/>
          <p14:tracePt t="140730" x="3289300" y="1314450"/>
          <p14:tracePt t="140747" x="3187700" y="1314450"/>
          <p14:tracePt t="140763" x="3092450" y="1314450"/>
          <p14:tracePt t="140780" x="2990850" y="1314450"/>
          <p14:tracePt t="140797" x="2901950" y="1308100"/>
          <p14:tracePt t="140813" x="2813050" y="1308100"/>
          <p14:tracePt t="140830" x="2724150" y="1308100"/>
          <p14:tracePt t="140847" x="2654300" y="1314450"/>
          <p14:tracePt t="140849" x="2628900" y="1327150"/>
          <p14:tracePt t="140863" x="2609850" y="1327150"/>
          <p14:tracePt t="140880" x="2565400" y="1352550"/>
          <p14:tracePt t="140897" x="2546350" y="1352550"/>
          <p14:tracePt t="140913" x="2514600" y="1365250"/>
          <p14:tracePt t="140930" x="2501900" y="1371600"/>
          <p14:tracePt t="140947" x="2495550" y="1371600"/>
          <p14:tracePt t="140963" x="2470150" y="1371600"/>
          <p14:tracePt t="140980" x="2432050" y="1397000"/>
          <p14:tracePt t="140999" x="2362200" y="1409700"/>
          <p14:tracePt t="141013" x="2292350" y="1422400"/>
          <p14:tracePt t="141030" x="2247900" y="1435100"/>
          <p14:tracePt t="141047" x="2222500" y="1447800"/>
          <p14:tracePt t="141063" x="2203450" y="1454150"/>
          <p14:tracePt t="141066" x="2197100" y="1454150"/>
          <p14:tracePt t="141080" x="2184400" y="1460500"/>
          <p14:tracePt t="141097" x="2171700" y="1460500"/>
          <p14:tracePt t="141153" x="2171700" y="1466850"/>
          <p14:tracePt t="141327" x="2178050" y="1466850"/>
          <p14:tracePt t="141345" x="2178050" y="1460500"/>
          <p14:tracePt t="141640" x="2178050" y="1454150"/>
          <p14:tracePt t="141649" x="2184400" y="1447800"/>
          <p14:tracePt t="141657" x="2184400" y="1441450"/>
          <p14:tracePt t="141665" x="2190750" y="1435100"/>
          <p14:tracePt t="141680" x="2197100" y="1416050"/>
          <p14:tracePt t="141697" x="2203450" y="1377950"/>
          <p14:tracePt t="141713" x="2222500" y="1339850"/>
          <p14:tracePt t="141730" x="2241550" y="1295400"/>
          <p14:tracePt t="141747" x="2260600" y="1250950"/>
          <p14:tracePt t="141763" x="2279650" y="1219200"/>
          <p14:tracePt t="141780" x="2305050" y="1193800"/>
          <p14:tracePt t="141797" x="2336800" y="1174750"/>
          <p14:tracePt t="141813" x="2374900" y="1155700"/>
          <p14:tracePt t="141830" x="2413000" y="1143000"/>
          <p14:tracePt t="141847" x="2457450" y="1130300"/>
          <p14:tracePt t="141849" x="2482850" y="1123950"/>
          <p14:tracePt t="141863" x="2501900" y="1117600"/>
          <p14:tracePt t="141880" x="2552700" y="1104900"/>
          <p14:tracePt t="141897" x="2603500" y="1104900"/>
          <p14:tracePt t="141914" x="2647950" y="1104900"/>
          <p14:tracePt t="141930" x="2698750" y="1104900"/>
          <p14:tracePt t="141947" x="2762250" y="1104900"/>
          <p14:tracePt t="141963" x="2832100" y="1104900"/>
          <p14:tracePt t="141980" x="2901950" y="1104900"/>
          <p14:tracePt t="141997" x="2959100" y="1104900"/>
          <p14:tracePt t="142013" x="3009900" y="1111250"/>
          <p14:tracePt t="142030" x="3054350" y="1111250"/>
          <p14:tracePt t="142047" x="3117850" y="1111250"/>
          <p14:tracePt t="142048" x="3143250" y="1111250"/>
          <p14:tracePt t="142063" x="3181350" y="1111250"/>
          <p14:tracePt t="142081" x="3289300" y="1123950"/>
          <p14:tracePt t="142097" x="3327400" y="1123950"/>
          <p14:tracePt t="142113" x="3429000" y="1130300"/>
          <p14:tracePt t="142130" x="3498850" y="1130300"/>
          <p14:tracePt t="142147" x="3575050" y="1130300"/>
          <p14:tracePt t="142163" x="3651250" y="1136650"/>
          <p14:tracePt t="142180" x="3727450" y="1162050"/>
          <p14:tracePt t="142197" x="3810000" y="1187450"/>
          <p14:tracePt t="142213" x="3854450" y="1231900"/>
          <p14:tracePt t="142230" x="3943350" y="1270000"/>
          <p14:tracePt t="142247" x="4038600" y="1308100"/>
          <p14:tracePt t="142249" x="4089400" y="1327150"/>
          <p14:tracePt t="142263" x="4140200" y="1346200"/>
          <p14:tracePt t="142280" x="4260850" y="1384300"/>
          <p14:tracePt t="142297" x="4311650" y="1403350"/>
          <p14:tracePt t="142313" x="4337050" y="1409700"/>
          <p14:tracePt t="142330" x="4343400" y="1416050"/>
          <p14:tracePt t="142347" x="4349750" y="1416050"/>
          <p14:tracePt t="142681" x="4349750" y="1422400"/>
          <p14:tracePt t="142689" x="4349750" y="1428750"/>
          <p14:tracePt t="142697" x="4343400" y="1441450"/>
          <p14:tracePt t="142713" x="4343400" y="1466850"/>
          <p14:tracePt t="142730" x="4337050" y="1492250"/>
          <p14:tracePt t="142747" x="4318000" y="1524000"/>
          <p14:tracePt t="142763" x="4292600" y="1562100"/>
          <p14:tracePt t="142780" x="4248150" y="1593850"/>
          <p14:tracePt t="142797" x="4184650" y="1619250"/>
          <p14:tracePt t="142813" x="4146550" y="1638300"/>
          <p14:tracePt t="142830" x="4095750" y="1657350"/>
          <p14:tracePt t="142847" x="4044950" y="1676400"/>
          <p14:tracePt t="142848" x="4006850" y="1676400"/>
          <p14:tracePt t="142863" x="3975100" y="1682750"/>
          <p14:tracePt t="142880" x="3867150" y="1689100"/>
          <p14:tracePt t="142897" x="3790950" y="1689100"/>
          <p14:tracePt t="142913" x="3708400" y="1695450"/>
          <p14:tracePt t="142930" x="3619500" y="1695450"/>
          <p14:tracePt t="142947" x="3517900" y="1695450"/>
          <p14:tracePt t="142964" x="3416300" y="1695450"/>
          <p14:tracePt t="142980" x="3302000" y="1695450"/>
          <p14:tracePt t="142997" x="3175000" y="1682750"/>
          <p14:tracePt t="143013" x="3041650" y="1676400"/>
          <p14:tracePt t="143030" x="2914650" y="1651000"/>
          <p14:tracePt t="143047" x="2787650" y="1612900"/>
          <p14:tracePt t="143049" x="2724150" y="1600200"/>
          <p14:tracePt t="143063" x="2660650" y="1587500"/>
          <p14:tracePt t="143082" x="2495550" y="1543050"/>
          <p14:tracePt t="143097" x="2400300" y="1511300"/>
          <p14:tracePt t="143113" x="2336800" y="1492250"/>
          <p14:tracePt t="143130" x="2311400" y="1479550"/>
          <p14:tracePt t="143147" x="2286000" y="1473200"/>
          <p14:tracePt t="143163" x="2273300" y="1466850"/>
          <p14:tracePt t="144264" x="2266950" y="1460500"/>
          <p14:tracePt t="144272" x="2260600" y="1460500"/>
          <p14:tracePt t="144313" x="2254250" y="1460500"/>
          <p14:tracePt t="144329" x="2247900" y="1454150"/>
          <p14:tracePt t="144347" x="2241550" y="1447800"/>
          <p14:tracePt t="144376" x="2241550" y="1441450"/>
          <p14:tracePt t="144400" x="2235200" y="1441450"/>
          <p14:tracePt t="144464" x="2235200" y="1435100"/>
          <p14:tracePt t="144504" x="2228850" y="1428750"/>
          <p14:tracePt t="144513" x="2222500" y="1422400"/>
          <p14:tracePt t="144536" x="2216150" y="1422400"/>
          <p14:tracePt t="144546" x="2216150" y="1416050"/>
          <p14:tracePt t="144880" x="2216150" y="1403350"/>
          <p14:tracePt t="144889" x="2216150" y="1390650"/>
          <p14:tracePt t="144897" x="2228850" y="1371600"/>
          <p14:tracePt t="144913" x="2254250" y="1346200"/>
          <p14:tracePt t="144930" x="2298700" y="1314450"/>
          <p14:tracePt t="144948" x="2368550" y="1289050"/>
          <p14:tracePt t="144963" x="2457450" y="1257300"/>
          <p14:tracePt t="144980" x="2565400" y="1231900"/>
          <p14:tracePt t="144997" x="2679700" y="1212850"/>
          <p14:tracePt t="145013" x="2806700" y="1212850"/>
          <p14:tracePt t="145030" x="2933700" y="1212850"/>
          <p14:tracePt t="145048" x="3136900" y="1212850"/>
          <p14:tracePt t="145063" x="3194050" y="1225550"/>
          <p14:tracePt t="145080" x="3454400" y="1282700"/>
          <p14:tracePt t="145097" x="3619500" y="1327150"/>
          <p14:tracePt t="145113" x="3797300" y="1377950"/>
          <p14:tracePt t="145130" x="3994150" y="1441450"/>
          <p14:tracePt t="145147" x="4159250" y="1479550"/>
          <p14:tracePt t="145163" x="4286250" y="1511300"/>
          <p14:tracePt t="145180" x="4375150" y="1549400"/>
          <p14:tracePt t="145197" x="4432300" y="1562100"/>
          <p14:tracePt t="145213" x="4457700" y="1581150"/>
          <p14:tracePt t="145230" x="4476750" y="1593850"/>
          <p14:tracePt t="145328" x="4470400" y="1593850"/>
          <p14:tracePt t="145336" x="4464050" y="1593850"/>
          <p14:tracePt t="145347" x="4451350" y="1593850"/>
          <p14:tracePt t="145363" x="4394200" y="1593850"/>
          <p14:tracePt t="145380" x="4286250" y="1593850"/>
          <p14:tracePt t="145397" x="4121150" y="1593850"/>
          <p14:tracePt t="145413" x="3943350" y="1593850"/>
          <p14:tracePt t="145430" x="3752850" y="1600200"/>
          <p14:tracePt t="145447" x="3568700" y="1606550"/>
          <p14:tracePt t="145463" x="3365500" y="1606550"/>
          <p14:tracePt t="145466" x="3270250" y="1606550"/>
          <p14:tracePt t="145480" x="3060700" y="1606550"/>
          <p14:tracePt t="145496" x="2863850" y="1606550"/>
          <p14:tracePt t="145513" x="2692400" y="1606550"/>
          <p14:tracePt t="145530" x="2540000" y="1606550"/>
          <p14:tracePt t="145547" x="2400300" y="1606550"/>
          <p14:tracePt t="145563" x="2279650" y="1581150"/>
          <p14:tracePt t="145580" x="2190750" y="1549400"/>
          <p14:tracePt t="145597" x="2146300" y="1530350"/>
          <p14:tracePt t="145613" x="2127250" y="1517650"/>
          <p14:tracePt t="145630" x="2114550" y="1504950"/>
          <p14:tracePt t="145663" x="2114550" y="1498600"/>
          <p14:tracePt t="145712" x="2114550" y="1492250"/>
          <p14:tracePt t="145730" x="2114550" y="1479550"/>
          <p14:tracePt t="145747" x="2146300" y="1460500"/>
          <p14:tracePt t="145763" x="2216150" y="1435100"/>
          <p14:tracePt t="145780" x="2305050" y="1403350"/>
          <p14:tracePt t="145797" x="2438400" y="1384300"/>
          <p14:tracePt t="145813" x="2628900" y="1377950"/>
          <p14:tracePt t="145830" x="2832100" y="1377950"/>
          <p14:tracePt t="145847" x="3048000" y="1377950"/>
          <p14:tracePt t="145849" x="3168650" y="1377950"/>
          <p14:tracePt t="145863" x="3282950" y="1377950"/>
          <p14:tracePt t="145880" x="3625850" y="1377950"/>
          <p14:tracePt t="145897" x="3829050" y="1384300"/>
          <p14:tracePt t="145913" x="4025900" y="1416050"/>
          <p14:tracePt t="145930" x="4191000" y="1466850"/>
          <p14:tracePt t="145947" x="4292600" y="1511300"/>
          <p14:tracePt t="145963" x="4375150" y="1543050"/>
          <p14:tracePt t="145980" x="4432300" y="1562100"/>
          <p14:tracePt t="145997" x="4438650" y="1568450"/>
          <p14:tracePt t="146013" x="4432300" y="1568450"/>
          <p14:tracePt t="146030" x="4400550" y="1568450"/>
          <p14:tracePt t="146047" x="4337050" y="1587500"/>
          <p14:tracePt t="146049" x="4298950" y="1600200"/>
          <p14:tracePt t="146063" x="4248150" y="1612900"/>
          <p14:tracePt t="146080" x="4070350" y="1644650"/>
          <p14:tracePt t="146097" x="3924300" y="1644650"/>
          <p14:tracePt t="146113" x="3752850" y="1644650"/>
          <p14:tracePt t="146130" x="3568700" y="1644650"/>
          <p14:tracePt t="146147" x="3365500" y="1644650"/>
          <p14:tracePt t="146163" x="3155950" y="1638300"/>
          <p14:tracePt t="146180" x="2946400" y="1631950"/>
          <p14:tracePt t="146197" x="2749550" y="1619250"/>
          <p14:tracePt t="146213" x="2597150" y="1606550"/>
          <p14:tracePt t="146230" x="2419350" y="1574800"/>
          <p14:tracePt t="146250" x="2203450" y="1524000"/>
          <p14:tracePt t="146264" x="2139950" y="1504950"/>
          <p14:tracePt t="146280" x="2006600" y="1454150"/>
          <p14:tracePt t="146297" x="1974850" y="1435100"/>
          <p14:tracePt t="146313" x="1962150" y="1409700"/>
          <p14:tracePt t="146330" x="1949450" y="1371600"/>
          <p14:tracePt t="146347" x="1949450" y="1346200"/>
          <p14:tracePt t="146363" x="1949450" y="1295400"/>
          <p14:tracePt t="146380" x="1981200" y="1244600"/>
          <p14:tracePt t="146397" x="2032000" y="1187450"/>
          <p14:tracePt t="146413" x="2120900" y="1149350"/>
          <p14:tracePt t="146430" x="2241550" y="1143000"/>
          <p14:tracePt t="146447" x="2374900" y="1143000"/>
          <p14:tracePt t="146449" x="2451100" y="1143000"/>
          <p14:tracePt t="146463" x="2540000" y="1143000"/>
          <p14:tracePt t="146480" x="2819400" y="1136650"/>
          <p14:tracePt t="146497" x="3028950" y="1136650"/>
          <p14:tracePt t="146514" x="3251200" y="1136650"/>
          <p14:tracePt t="146530" x="3454400" y="1136650"/>
          <p14:tracePt t="146547" x="3651250" y="1136650"/>
          <p14:tracePt t="146564" x="3810000" y="1149350"/>
          <p14:tracePt t="146580" x="3937000" y="1162050"/>
          <p14:tracePt t="146597" x="4044950" y="1181100"/>
          <p14:tracePt t="146613" x="4108450" y="1181100"/>
          <p14:tracePt t="146630" x="4127500" y="1181100"/>
          <p14:tracePt t="146712" x="4121150" y="1181100"/>
          <p14:tracePt t="146730" x="4108450" y="1181100"/>
          <p14:tracePt t="146747" x="4102100" y="1187450"/>
          <p14:tracePt t="146763" x="4083050" y="1193800"/>
          <p14:tracePt t="146780" x="4057650" y="1219200"/>
          <p14:tracePt t="146797" x="4013200" y="1257300"/>
          <p14:tracePt t="146813" x="3981450" y="1308100"/>
          <p14:tracePt t="146830" x="3930650" y="1384300"/>
          <p14:tracePt t="146847" x="3867150" y="1479550"/>
          <p14:tracePt t="146863" x="3810000" y="1543050"/>
          <p14:tracePt t="146865" x="3790950" y="1562100"/>
          <p14:tracePt t="146880" x="3727450" y="1600200"/>
          <p14:tracePt t="146897" x="3651250" y="1619250"/>
          <p14:tracePt t="146913" x="3556000" y="1651000"/>
          <p14:tracePt t="146930" x="3435350" y="1670050"/>
          <p14:tracePt t="146947" x="3295650" y="1682750"/>
          <p14:tracePt t="146963" x="3155950" y="1682750"/>
          <p14:tracePt t="146980" x="3028950" y="1682750"/>
          <p14:tracePt t="146997" x="2895600" y="1682750"/>
          <p14:tracePt t="147014" x="2762250" y="1638300"/>
          <p14:tracePt t="147030" x="2616200" y="1587500"/>
          <p14:tracePt t="147047" x="2470150" y="1543050"/>
          <p14:tracePt t="147050" x="2406650" y="1536700"/>
          <p14:tracePt t="147063" x="2349500" y="1524000"/>
          <p14:tracePt t="147080" x="2228850" y="1517650"/>
          <p14:tracePt t="147098" x="2203450" y="1517650"/>
          <p14:tracePt t="147130" x="2203450" y="1511300"/>
          <p14:tracePt t="147456" x="2197100" y="1504950"/>
          <p14:tracePt t="147465" x="2190750" y="1504950"/>
          <p14:tracePt t="147472" x="2184400" y="1498600"/>
          <p14:tracePt t="147481" x="2184400" y="1492250"/>
          <p14:tracePt t="147497" x="2165350" y="1479550"/>
          <p14:tracePt t="147513" x="2133600" y="1460500"/>
          <p14:tracePt t="147530" x="2082800" y="1428750"/>
          <p14:tracePt t="147547" x="2019300" y="1384300"/>
          <p14:tracePt t="147563" x="1949450" y="1339850"/>
          <p14:tracePt t="147580" x="1892300" y="1301750"/>
          <p14:tracePt t="147597" x="1828800" y="1270000"/>
          <p14:tracePt t="147613" x="1778000" y="1238250"/>
          <p14:tracePt t="147630" x="1714500" y="1206500"/>
          <p14:tracePt t="147647" x="1619250" y="1181100"/>
          <p14:tracePt t="147649" x="1581150" y="1168400"/>
          <p14:tracePt t="147664" x="1517650" y="1155700"/>
          <p14:tracePt t="147680" x="1460500" y="1155700"/>
          <p14:tracePt t="147697" x="1422400" y="1155700"/>
          <p14:tracePt t="147714" x="1397000" y="1155700"/>
          <p14:tracePt t="147730" x="1384300" y="1155700"/>
          <p14:tracePt t="147817" x="1377950" y="1155700"/>
          <p14:tracePt t="147825" x="1365250" y="1155700"/>
          <p14:tracePt t="147832" x="1346200" y="1155700"/>
          <p14:tracePt t="147848" x="1301750" y="1155700"/>
          <p14:tracePt t="147863" x="1276350" y="1155700"/>
          <p14:tracePt t="147880" x="1219200" y="1155700"/>
          <p14:tracePt t="147897" x="1193800" y="1155700"/>
          <p14:tracePt t="147913" x="1181100" y="1155700"/>
          <p14:tracePt t="148160" x="1181100" y="1168400"/>
          <p14:tracePt t="148168" x="1174750" y="1181100"/>
          <p14:tracePt t="148177" x="1174750" y="1187450"/>
          <p14:tracePt t="148197" x="1168400" y="1219200"/>
          <p14:tracePt t="148213" x="1168400" y="1250950"/>
          <p14:tracePt t="148230" x="1168400" y="1282700"/>
          <p14:tracePt t="148247" x="1168400" y="1308100"/>
          <p14:tracePt t="148249" x="1168400" y="1320800"/>
          <p14:tracePt t="148263" x="1168400" y="1327150"/>
          <p14:tracePt t="148280" x="1168400" y="1339850"/>
          <p14:tracePt t="148336" x="1168400" y="1327150"/>
          <p14:tracePt t="148345" x="1168400" y="1314450"/>
          <p14:tracePt t="148352" x="1174750" y="1308100"/>
          <p14:tracePt t="148363" x="1187450" y="1295400"/>
          <p14:tracePt t="148380" x="1206500" y="1276350"/>
          <p14:tracePt t="148397" x="1238250" y="1257300"/>
          <p14:tracePt t="148413" x="1282700" y="1244600"/>
          <p14:tracePt t="148430" x="1358900" y="1238250"/>
          <p14:tracePt t="148447" x="1466850" y="1231900"/>
          <p14:tracePt t="148463" x="1581150" y="1231900"/>
          <p14:tracePt t="148466" x="1651000" y="1231900"/>
          <p14:tracePt t="148480" x="1778000" y="1231900"/>
          <p14:tracePt t="148497" x="1866900" y="1206500"/>
          <p14:tracePt t="148513" x="1943100" y="1193800"/>
          <p14:tracePt t="148530" x="2006600" y="1181100"/>
          <p14:tracePt t="148547" x="2038350" y="1168400"/>
          <p14:tracePt t="148563" x="2057400" y="1155700"/>
          <p14:tracePt t="148580" x="2057400" y="1136650"/>
          <p14:tracePt t="148597" x="2057400" y="1117600"/>
          <p14:tracePt t="148613" x="2057400" y="1104900"/>
          <p14:tracePt t="148630" x="2044700" y="1092200"/>
          <p14:tracePt t="148680" x="2044700" y="1123950"/>
          <p14:tracePt t="148697" x="2044700" y="1206500"/>
          <p14:tracePt t="148713" x="2044700" y="1301750"/>
          <p14:tracePt t="148730" x="2044700" y="1384300"/>
          <p14:tracePt t="148747" x="2044700" y="1441450"/>
          <p14:tracePt t="148763" x="2044700" y="1479550"/>
          <p14:tracePt t="148780" x="2044700" y="1498600"/>
          <p14:tracePt t="148797" x="2051050" y="1504950"/>
          <p14:tracePt t="148968" x="2044700" y="1498600"/>
          <p14:tracePt t="148985" x="2038350" y="1498600"/>
          <p14:tracePt t="148992" x="2038350" y="1492250"/>
          <p14:tracePt t="149000" x="2032000" y="1492250"/>
          <p14:tracePt t="149013" x="2025650" y="1492250"/>
          <p14:tracePt t="149030" x="2019300" y="1492250"/>
          <p14:tracePt t="149047" x="2006600" y="1492250"/>
          <p14:tracePt t="149049" x="1993900" y="1492250"/>
          <p14:tracePt t="149064" x="1981200" y="1492250"/>
          <p14:tracePt t="149066" x="1962150" y="1492250"/>
          <p14:tracePt t="149080" x="1905000" y="1492250"/>
          <p14:tracePt t="149097" x="1835150" y="1492250"/>
          <p14:tracePt t="149113" x="1758950" y="1492250"/>
          <p14:tracePt t="149130" x="1695450" y="1492250"/>
          <p14:tracePt t="149147" x="1670050" y="1498600"/>
          <p14:tracePt t="149163" x="1644650" y="1504950"/>
          <p14:tracePt t="149180" x="1606550" y="1504950"/>
          <p14:tracePt t="149197" x="1562100" y="1504950"/>
          <p14:tracePt t="149213" x="1504950" y="1504950"/>
          <p14:tracePt t="149230" x="1441450" y="1504950"/>
          <p14:tracePt t="149247" x="1352550" y="1504950"/>
          <p14:tracePt t="149263" x="1270000" y="1504950"/>
          <p14:tracePt t="149265" x="1231900" y="1504950"/>
          <p14:tracePt t="149280" x="1162050" y="1504950"/>
          <p14:tracePt t="149297" x="1104900" y="1504950"/>
          <p14:tracePt t="149313" x="1073150" y="1504950"/>
          <p14:tracePt t="149330" x="1060450" y="1504950"/>
          <p14:tracePt t="149392" x="1054100" y="1504950"/>
          <p14:tracePt t="149408" x="1054100" y="1492250"/>
          <p14:tracePt t="149416" x="1054100" y="1485900"/>
          <p14:tracePt t="149430" x="1054100" y="1473200"/>
          <p14:tracePt t="149447" x="1054100" y="1460500"/>
          <p14:tracePt t="149463" x="1054100" y="1447800"/>
          <p14:tracePt t="149465" x="1060450" y="1447800"/>
          <p14:tracePt t="149480" x="1130300" y="1422400"/>
          <p14:tracePt t="149497" x="1257300" y="1384300"/>
          <p14:tracePt t="149513" x="1416050" y="1352550"/>
          <p14:tracePt t="149530" x="1612900" y="1352550"/>
          <p14:tracePt t="149547" x="1828800" y="1352550"/>
          <p14:tracePt t="149563" x="2025650" y="1352550"/>
          <p14:tracePt t="149580" x="2184400" y="1352550"/>
          <p14:tracePt t="149597" x="2292350" y="1352550"/>
          <p14:tracePt t="149614" x="2336800" y="1352550"/>
          <p14:tracePt t="149630" x="2343150" y="1352550"/>
          <p14:tracePt t="149663" x="2311400" y="1352550"/>
          <p14:tracePt t="149680" x="2222500" y="1352550"/>
          <p14:tracePt t="149697" x="2139950" y="1358900"/>
          <p14:tracePt t="149714" x="2019300" y="1365250"/>
          <p14:tracePt t="149730" x="1866900" y="1365250"/>
          <p14:tracePt t="149747" x="1701800" y="1365250"/>
          <p14:tracePt t="149763" x="1536700" y="1365250"/>
          <p14:tracePt t="149780" x="1371600" y="1365250"/>
          <p14:tracePt t="149797" x="1206500" y="1365250"/>
          <p14:tracePt t="149813" x="1066800" y="1365250"/>
          <p14:tracePt t="149830" x="965200" y="1365250"/>
          <p14:tracePt t="149847" x="952500" y="1371600"/>
          <p14:tracePt t="149849" x="939800" y="1377950"/>
          <p14:tracePt t="149863" x="933450" y="1377950"/>
          <p14:tracePt t="149952" x="939800" y="1377950"/>
          <p14:tracePt t="149961" x="958850" y="1377950"/>
          <p14:tracePt t="149968" x="977900" y="1377950"/>
          <p14:tracePt t="149980" x="1009650" y="1377950"/>
          <p14:tracePt t="149997" x="1104900" y="1377950"/>
          <p14:tracePt t="150013" x="1244600" y="1377950"/>
          <p14:tracePt t="150030" x="1416050" y="1377950"/>
          <p14:tracePt t="150047" x="1593850" y="1377950"/>
          <p14:tracePt t="150049" x="1682750" y="1377950"/>
          <p14:tracePt t="150063" x="1765300" y="1377950"/>
          <p14:tracePt t="150080" x="1993900" y="1377950"/>
          <p14:tracePt t="150097" x="2089150" y="1377950"/>
          <p14:tracePt t="150113" x="2146300" y="1377950"/>
          <p14:tracePt t="150130" x="2165350" y="1377950"/>
          <p14:tracePt t="150163" x="2152650" y="1377950"/>
          <p14:tracePt t="150180" x="2114550" y="1377950"/>
          <p14:tracePt t="150197" x="2051050" y="1377950"/>
          <p14:tracePt t="150213" x="1962150" y="1377950"/>
          <p14:tracePt t="150230" x="1835150" y="1377950"/>
          <p14:tracePt t="150247" x="1676400" y="1377950"/>
          <p14:tracePt t="150248" x="1593850" y="1377950"/>
          <p14:tracePt t="150263" x="1511300" y="1377950"/>
          <p14:tracePt t="150280" x="1276350" y="1377950"/>
          <p14:tracePt t="150297" x="1149350" y="1377950"/>
          <p14:tracePt t="150313" x="1047750" y="1377950"/>
          <p14:tracePt t="150330" x="1028700" y="1384300"/>
          <p14:tracePt t="150347" x="1022350" y="1384300"/>
          <p14:tracePt t="150480" x="1035050" y="1384300"/>
          <p14:tracePt t="150489" x="1066800" y="1384300"/>
          <p14:tracePt t="150497" x="1117600" y="1384300"/>
          <p14:tracePt t="150513" x="1231900" y="1384300"/>
          <p14:tracePt t="150530" x="1371600" y="1384300"/>
          <p14:tracePt t="150547" x="1536700" y="1384300"/>
          <p14:tracePt t="150563" x="1701800" y="1384300"/>
          <p14:tracePt t="150580" x="1816100" y="1384300"/>
          <p14:tracePt t="150597" x="1879600" y="1384300"/>
          <p14:tracePt t="150613" x="1905000" y="1384300"/>
          <p14:tracePt t="150969" x="1905000" y="1390650"/>
          <p14:tracePt t="150976" x="1905000" y="1397000"/>
          <p14:tracePt t="150984" x="1905000" y="1409700"/>
          <p14:tracePt t="150997" x="1905000" y="1416050"/>
          <p14:tracePt t="151014" x="1905000" y="1428750"/>
          <p14:tracePt t="151081" x="1911350" y="1428750"/>
          <p14:tracePt t="151144" x="1917700" y="1428750"/>
          <p14:tracePt t="151160" x="1924050" y="1428750"/>
          <p14:tracePt t="151169" x="1924050" y="1422400"/>
          <p14:tracePt t="151180" x="1930400" y="1422400"/>
          <p14:tracePt t="151197" x="1943100" y="1422400"/>
          <p14:tracePt t="151213" x="1955800" y="1422400"/>
          <p14:tracePt t="151230" x="1981200" y="1422400"/>
          <p14:tracePt t="151247" x="2000250" y="1422400"/>
          <p14:tracePt t="151250" x="2012950" y="1435100"/>
          <p14:tracePt t="151263" x="2025650" y="1447800"/>
          <p14:tracePt t="151280" x="2070100" y="1479550"/>
          <p14:tracePt t="151297" x="2095500" y="1498600"/>
          <p14:tracePt t="151313" x="2120900" y="1504950"/>
          <p14:tracePt t="151330" x="2139950" y="1511300"/>
          <p14:tracePt t="151347" x="2146300" y="1517650"/>
          <p14:tracePt t="151363" x="2152650" y="1517650"/>
          <p14:tracePt t="151472" x="2139950" y="1517650"/>
          <p14:tracePt t="151481" x="2139950" y="1511300"/>
          <p14:tracePt t="151497" x="2133600" y="1511300"/>
          <p14:tracePt t="151513" x="2127250" y="1511300"/>
          <p14:tracePt t="151536" x="2127250" y="1504950"/>
          <p14:tracePt t="152169" x="2120900" y="1504950"/>
          <p14:tracePt t="152176" x="2101850" y="1504950"/>
          <p14:tracePt t="152184" x="2076450" y="1504950"/>
          <p14:tracePt t="152197" x="2057400" y="1504950"/>
          <p14:tracePt t="152214" x="2051050" y="1504950"/>
          <p14:tracePt t="152272" x="2044700" y="1504950"/>
          <p14:tracePt t="152281" x="2044700" y="1498600"/>
          <p14:tracePt t="152297" x="2038350" y="1498600"/>
          <p14:tracePt t="152377" x="2044700" y="1498600"/>
          <p14:tracePt t="152385" x="2051050" y="1492250"/>
          <p14:tracePt t="152400" x="2057400" y="1492250"/>
          <p14:tracePt t="152413" x="2070100" y="1485900"/>
          <p14:tracePt t="152430" x="2082800" y="1473200"/>
          <p14:tracePt t="152447" x="2101850" y="1466850"/>
          <p14:tracePt t="152449" x="2114550" y="1460500"/>
          <p14:tracePt t="152463" x="2120900" y="1454150"/>
          <p14:tracePt t="152480" x="2146300" y="1435100"/>
          <p14:tracePt t="152530" x="2152650" y="1435100"/>
          <p14:tracePt t="152547" x="2159000" y="1428750"/>
          <p14:tracePt t="152564" x="2165350" y="1422400"/>
          <p14:tracePt t="152597" x="2171700" y="1422400"/>
          <p14:tracePt t="153177" x="2171700" y="1416050"/>
          <p14:tracePt t="153185" x="2171700" y="1403350"/>
          <p14:tracePt t="153192" x="2171700" y="1390650"/>
          <p14:tracePt t="153200" x="2171700" y="1371600"/>
          <p14:tracePt t="153213" x="2171700" y="1346200"/>
          <p14:tracePt t="153231" x="2184400" y="1301750"/>
          <p14:tracePt t="153247" x="2216150" y="1263650"/>
          <p14:tracePt t="153264" x="2286000" y="1238250"/>
          <p14:tracePt t="153266" x="2330450" y="1219200"/>
          <p14:tracePt t="153280" x="2457450" y="1193800"/>
          <p14:tracePt t="153297" x="2628900" y="1181100"/>
          <p14:tracePt t="153313" x="2825750" y="1149350"/>
          <p14:tracePt t="153330" x="3079750" y="1143000"/>
          <p14:tracePt t="153347" x="3346450" y="1143000"/>
          <p14:tracePt t="153363" x="3606800" y="1143000"/>
          <p14:tracePt t="153380" x="3841750" y="1181100"/>
          <p14:tracePt t="153397" x="4025900" y="1231900"/>
          <p14:tracePt t="153413" x="4184650" y="1282700"/>
          <p14:tracePt t="153430" x="4305300" y="1327150"/>
          <p14:tracePt t="153447" x="4394200" y="1358900"/>
          <p14:tracePt t="153463" x="4451350" y="1377950"/>
          <p14:tracePt t="153465" x="4464050" y="1390650"/>
          <p14:tracePt t="153480" x="4470400" y="1397000"/>
          <p14:tracePt t="153513" x="4470400" y="1416050"/>
          <p14:tracePt t="153530" x="4457700" y="1454150"/>
          <p14:tracePt t="153547" x="4394200" y="1492250"/>
          <p14:tracePt t="153563" x="4324350" y="1536700"/>
          <p14:tracePt t="153580" x="4222750" y="1600200"/>
          <p14:tracePt t="153597" x="4070350" y="1657350"/>
          <p14:tracePt t="153613" x="3892550" y="1695450"/>
          <p14:tracePt t="153630" x="3689350" y="1695450"/>
          <p14:tracePt t="153647" x="3486150" y="1701800"/>
          <p14:tracePt t="153649" x="3378200" y="1701800"/>
          <p14:tracePt t="153663" x="3263900" y="1701800"/>
          <p14:tracePt t="153681" x="2959100" y="1676400"/>
          <p14:tracePt t="153697" x="2781300" y="1644650"/>
          <p14:tracePt t="153713" x="2628900" y="1612900"/>
          <p14:tracePt t="153730" x="2520950" y="1587500"/>
          <p14:tracePt t="153747" x="2438400" y="1581150"/>
          <p14:tracePt t="153763" x="2406650" y="1568450"/>
          <p14:tracePt t="153816" x="2419350" y="1562100"/>
          <p14:tracePt t="153830" x="2432050" y="1562100"/>
          <p14:tracePt t="153847" x="2463800" y="1549400"/>
          <p14:tracePt t="153863" x="2501900" y="1536700"/>
          <p14:tracePt t="153866" x="2514600" y="1530350"/>
          <p14:tracePt t="153880" x="2540000" y="1517650"/>
          <p14:tracePt t="153897" x="2565400" y="1511300"/>
          <p14:tracePt t="153913" x="2597150" y="1498600"/>
          <p14:tracePt t="153930" x="2654300" y="1492250"/>
          <p14:tracePt t="153947" x="2736850" y="1479550"/>
          <p14:tracePt t="153963" x="2844800" y="1460500"/>
          <p14:tracePt t="153980" x="2971800" y="1428750"/>
          <p14:tracePt t="153997" x="3136900" y="1422400"/>
          <p14:tracePt t="154013" x="3327400" y="1416050"/>
          <p14:tracePt t="154030" x="3536950" y="1416050"/>
          <p14:tracePt t="154047" x="3746500" y="1416050"/>
          <p14:tracePt t="154063" x="4051300" y="1416050"/>
          <p14:tracePt t="154080" x="4197350" y="1416050"/>
          <p14:tracePt t="154097" x="4305300" y="1416050"/>
          <p14:tracePt t="154113" x="4343400" y="1416050"/>
          <p14:tracePt t="154163" x="4343400" y="1428750"/>
          <p14:tracePt t="154180" x="4305300" y="1447800"/>
          <p14:tracePt t="154197" x="4229100" y="1473200"/>
          <p14:tracePt t="154213" x="4127500" y="1504950"/>
          <p14:tracePt t="154230" x="4000500" y="1543050"/>
          <p14:tracePt t="154247" x="3848100" y="1581150"/>
          <p14:tracePt t="154249" x="3746500" y="1581150"/>
          <p14:tracePt t="154264" x="3543300" y="1581150"/>
          <p14:tracePt t="154280" x="3333750" y="1581150"/>
          <p14:tracePt t="154297" x="3149600" y="1581150"/>
          <p14:tracePt t="154313" x="2984500" y="1581150"/>
          <p14:tracePt t="154330" x="2832100" y="1581150"/>
          <p14:tracePt t="154347" x="2673350" y="1581150"/>
          <p14:tracePt t="154363" x="2520950" y="1562100"/>
          <p14:tracePt t="154380" x="2393950" y="1517650"/>
          <p14:tracePt t="154397" x="2292350" y="1479550"/>
          <p14:tracePt t="154413" x="2228850" y="1460500"/>
          <p14:tracePt t="154430" x="2184400" y="1435100"/>
          <p14:tracePt t="154447" x="2159000" y="1416050"/>
          <p14:tracePt t="154463" x="2139950" y="1390650"/>
          <p14:tracePt t="154465" x="2139950" y="1384300"/>
          <p14:tracePt t="154480" x="2139950" y="1358900"/>
          <p14:tracePt t="154497" x="2139950" y="1333500"/>
          <p14:tracePt t="154513" x="2159000" y="1301750"/>
          <p14:tracePt t="154530" x="2222500" y="1282700"/>
          <p14:tracePt t="154547" x="2305050" y="1250950"/>
          <p14:tracePt t="154563" x="2425700" y="1225550"/>
          <p14:tracePt t="154580" x="2565400" y="1212850"/>
          <p14:tracePt t="154597" x="2736850" y="1212850"/>
          <p14:tracePt t="154613" x="2901950" y="1206500"/>
          <p14:tracePt t="154630" x="3092450" y="1212850"/>
          <p14:tracePt t="154647" x="3302000" y="1225550"/>
          <p14:tracePt t="154649" x="3403600" y="1225550"/>
          <p14:tracePt t="154664" x="3511550" y="1225550"/>
          <p14:tracePt t="154680" x="3797300" y="1219200"/>
          <p14:tracePt t="154697" x="3962400" y="1250950"/>
          <p14:tracePt t="154713" x="4083050" y="1276350"/>
          <p14:tracePt t="154730" x="4159250" y="1301750"/>
          <p14:tracePt t="154747" x="4216400" y="1339850"/>
          <p14:tracePt t="154763" x="4248150" y="1371600"/>
          <p14:tracePt t="154780" x="4248150" y="1409700"/>
          <p14:tracePt t="154797" x="4248150" y="1466850"/>
          <p14:tracePt t="154813" x="4210050" y="1555750"/>
          <p14:tracePt t="154830" x="4133850" y="1638300"/>
          <p14:tracePt t="154847" x="4013200" y="1689100"/>
          <p14:tracePt t="154849" x="3949700" y="1714500"/>
          <p14:tracePt t="154863" x="3797300" y="1752600"/>
          <p14:tracePt t="154880" x="3625850" y="1778000"/>
          <p14:tracePt t="154897" x="3435350" y="1778000"/>
          <p14:tracePt t="154913" x="3270250" y="1778000"/>
          <p14:tracePt t="154930" x="3124200" y="1771650"/>
          <p14:tracePt t="154947" x="3016250" y="1739900"/>
          <p14:tracePt t="154963" x="2933700" y="1720850"/>
          <p14:tracePt t="154980" x="2876550" y="1701800"/>
          <p14:tracePt t="154997" x="2851150" y="1695450"/>
          <p14:tracePt t="155014" x="2844800" y="1695450"/>
          <p14:tracePt t="155216" x="2844800" y="1689100"/>
          <p14:tracePt t="155320" x="2844800" y="1695450"/>
          <p14:tracePt t="155330" x="2832100" y="1701800"/>
          <p14:tracePt t="155347" x="2813050" y="1739900"/>
          <p14:tracePt t="155363" x="2794000" y="1797050"/>
          <p14:tracePt t="155380" x="2762250" y="1885950"/>
          <p14:tracePt t="155397" x="2730500" y="2006600"/>
          <p14:tracePt t="155413" x="2698750" y="2101850"/>
          <p14:tracePt t="155430" x="2673350" y="2152650"/>
          <p14:tracePt t="155447" x="2667000" y="2184400"/>
          <p14:tracePt t="155463" x="2660650" y="2190750"/>
          <p14:tracePt t="155536" x="2654300" y="2178050"/>
          <p14:tracePt t="155545" x="2641600" y="2165350"/>
          <p14:tracePt t="155563" x="2622550" y="2139950"/>
          <p14:tracePt t="155580" x="2603500" y="2114550"/>
          <p14:tracePt t="155597" x="2584450" y="2108200"/>
          <p14:tracePt t="155613" x="2571750" y="2095500"/>
          <p14:tracePt t="155647" x="2559050" y="2095500"/>
          <p14:tracePt t="155663" x="2540000" y="2089150"/>
          <p14:tracePt t="155680" x="2489200" y="2063750"/>
          <p14:tracePt t="155697" x="2463800" y="2044700"/>
          <p14:tracePt t="155713" x="2432050" y="2038350"/>
          <p14:tracePt t="155730" x="2400300" y="2038350"/>
          <p14:tracePt t="155747" x="2374900" y="2038350"/>
          <p14:tracePt t="155763" x="2343150" y="2114550"/>
          <p14:tracePt t="155781" x="2298700" y="2241550"/>
          <p14:tracePt t="155797" x="2273300" y="2419350"/>
          <p14:tracePt t="155813" x="2254250" y="2628900"/>
          <p14:tracePt t="155830" x="2254250" y="2901950"/>
          <p14:tracePt t="155847" x="2254250" y="3149600"/>
          <p14:tracePt t="155863" x="2260600" y="3327400"/>
          <p14:tracePt t="155880" x="2260600" y="3460750"/>
          <p14:tracePt t="155897" x="2273300" y="3486150"/>
          <p14:tracePt t="155914" x="2311400" y="3492500"/>
          <p14:tracePt t="155930" x="2336800" y="3492500"/>
          <p14:tracePt t="155947" x="2336800" y="3454400"/>
          <p14:tracePt t="156104" x="2336800" y="3473450"/>
          <p14:tracePt t="156113" x="2336800" y="3505200"/>
          <p14:tracePt t="156130" x="2336800" y="3587750"/>
          <p14:tracePt t="156147" x="2336800" y="3721100"/>
          <p14:tracePt t="156163" x="2343150" y="3873500"/>
          <p14:tracePt t="156180" x="2374900" y="4044950"/>
          <p14:tracePt t="156197" x="2444750" y="4203700"/>
          <p14:tracePt t="156214" x="2520950" y="4305300"/>
          <p14:tracePt t="156230" x="2603500" y="4375150"/>
          <p14:tracePt t="156247" x="2679700" y="4432300"/>
          <p14:tracePt t="156263" x="2794000" y="4470400"/>
          <p14:tracePt t="156265" x="2838450" y="4483100"/>
          <p14:tracePt t="156280" x="2940050" y="4508500"/>
          <p14:tracePt t="156297" x="3022600" y="4508500"/>
          <p14:tracePt t="156313" x="3117850" y="4476750"/>
          <p14:tracePt t="156330" x="3232150" y="4438650"/>
          <p14:tracePt t="156347" x="3346450" y="4413250"/>
          <p14:tracePt t="156363" x="3460750" y="4406900"/>
          <p14:tracePt t="156380" x="3581400" y="4400550"/>
          <p14:tracePt t="156397" x="3689350" y="4368800"/>
          <p14:tracePt t="156413" x="3810000" y="4337050"/>
          <p14:tracePt t="156416" x="3860800" y="4337050"/>
          <p14:tracePt t="156430" x="3911600" y="4337050"/>
          <p14:tracePt t="156447" x="3994150" y="4337050"/>
          <p14:tracePt t="156463" x="4057650" y="4337050"/>
          <p14:tracePt t="156465" x="4089400" y="4337050"/>
          <p14:tracePt t="156481" x="4146550" y="4337050"/>
          <p14:tracePt t="156497" x="4203700" y="4337050"/>
          <p14:tracePt t="156513" x="4279900" y="4337050"/>
          <p14:tracePt t="156531" x="4362450" y="4362450"/>
          <p14:tracePt t="156548" x="4406900" y="4368800"/>
          <p14:tracePt t="156563" x="4425950" y="4368800"/>
          <p14:tracePt t="156613" x="4425950" y="4375150"/>
          <p14:tracePt t="156630" x="4425950" y="4381500"/>
          <p14:tracePt t="156647" x="4425950" y="4387850"/>
          <p14:tracePt t="156680" x="4425950" y="4394200"/>
          <p14:tracePt t="156730" x="4425950" y="4406900"/>
          <p14:tracePt t="156747" x="4425950" y="4425950"/>
          <p14:tracePt t="156763" x="4425950" y="4438650"/>
          <p14:tracePt t="156780" x="4425950" y="4451350"/>
          <p14:tracePt t="156797" x="4425950" y="4464050"/>
          <p14:tracePt t="156813" x="4425950" y="4483100"/>
          <p14:tracePt t="156830" x="4425950" y="4495800"/>
          <p14:tracePt t="156847" x="4425950" y="4502150"/>
          <p14:tracePt t="156880" x="4425950" y="4508500"/>
          <p14:tracePt t="156897" x="4419600" y="4514850"/>
          <p14:tracePt t="156913" x="4406900" y="4527550"/>
          <p14:tracePt t="156930" x="4400550" y="4533900"/>
          <p14:tracePt t="156947" x="4400550" y="4540250"/>
          <p14:tracePt t="157009" x="4394200" y="4540250"/>
          <p14:tracePt t="157016" x="4394200" y="4546600"/>
          <p14:tracePt t="157025" x="4381500" y="4546600"/>
          <p14:tracePt t="157040" x="4381500" y="4552950"/>
          <p14:tracePt t="157112" x="4368800" y="4552950"/>
          <p14:tracePt t="157130" x="4356100" y="4552950"/>
          <p14:tracePt t="157147" x="4337050" y="4552950"/>
          <p14:tracePt t="157197" x="4324350" y="4552950"/>
          <p14:tracePt t="157213" x="4298950" y="4552950"/>
          <p14:tracePt t="157232" x="4241800" y="4552950"/>
          <p14:tracePt t="157247" x="4222750" y="4552950"/>
          <p14:tracePt t="157264" x="4171950" y="4552950"/>
          <p14:tracePt t="157265" x="4146550" y="4552950"/>
          <p14:tracePt t="157280" x="4083050" y="4552950"/>
          <p14:tracePt t="157297" x="4019550" y="4552950"/>
          <p14:tracePt t="157314" x="3930650" y="4552950"/>
          <p14:tracePt t="157330" x="3854450" y="4552950"/>
          <p14:tracePt t="157347" x="3771900" y="4552950"/>
          <p14:tracePt t="157363" x="3695700" y="4552950"/>
          <p14:tracePt t="157380" x="3625850" y="4552950"/>
          <p14:tracePt t="157397" x="3562350" y="4552950"/>
          <p14:tracePt t="157413" x="3505200" y="4552950"/>
          <p14:tracePt t="157430" x="3435350" y="4552950"/>
          <p14:tracePt t="157447" x="3371850" y="4552950"/>
          <p14:tracePt t="157449" x="3346450" y="4552950"/>
          <p14:tracePt t="157463" x="3302000" y="4552950"/>
          <p14:tracePt t="157480" x="3257550" y="4552950"/>
          <p14:tracePt t="157497" x="3213100" y="4552950"/>
          <p14:tracePt t="157516" x="3162300" y="4552950"/>
          <p14:tracePt t="157530" x="3092450" y="4552950"/>
          <p14:tracePt t="157547" x="3028950" y="4552950"/>
          <p14:tracePt t="157563" x="2952750" y="4552950"/>
          <p14:tracePt t="157580" x="2870200" y="4552950"/>
          <p14:tracePt t="157597" x="2781300" y="4552950"/>
          <p14:tracePt t="157613" x="2686050" y="4552950"/>
          <p14:tracePt t="157630" x="2578100" y="4552950"/>
          <p14:tracePt t="157647" x="2457450" y="4552950"/>
          <p14:tracePt t="157649" x="2393950" y="4552950"/>
          <p14:tracePt t="157663" x="2254250" y="4552950"/>
          <p14:tracePt t="157680" x="2108200" y="4552950"/>
          <p14:tracePt t="157697" x="1974850" y="4552950"/>
          <p14:tracePt t="157713" x="1835150" y="4552950"/>
          <p14:tracePt t="157730" x="1682750" y="4552950"/>
          <p14:tracePt t="157747" x="1549400" y="4552950"/>
          <p14:tracePt t="157763" x="1428750" y="4552950"/>
          <p14:tracePt t="157780" x="1308100" y="4552950"/>
          <p14:tracePt t="157797" x="1200150" y="4552950"/>
          <p14:tracePt t="157813" x="1098550" y="4552950"/>
          <p14:tracePt t="157830" x="996950" y="4552950"/>
          <p14:tracePt t="157847" x="908050" y="4552950"/>
          <p14:tracePt t="157849" x="857250" y="4552950"/>
          <p14:tracePt t="157863" x="781050" y="4552950"/>
          <p14:tracePt t="157880" x="723900" y="4552950"/>
          <p14:tracePt t="157897" x="698500" y="4552950"/>
          <p14:tracePt t="157913" x="692150" y="4546600"/>
          <p14:tracePt t="157947" x="692150" y="4540250"/>
          <p14:tracePt t="157964" x="692150" y="4508500"/>
          <p14:tracePt t="157980" x="692150" y="4464050"/>
          <p14:tracePt t="157997" x="673100" y="4413250"/>
          <p14:tracePt t="158013" x="666750" y="4343400"/>
          <p14:tracePt t="158030" x="660400" y="4273550"/>
          <p14:tracePt t="158048" x="654050" y="4178300"/>
          <p14:tracePt t="158063" x="647700" y="4140200"/>
          <p14:tracePt t="158080" x="647700" y="4108450"/>
          <p14:tracePt t="158097" x="647700" y="4089400"/>
          <p14:tracePt t="158114" x="647700" y="4076700"/>
          <p14:tracePt t="158130" x="673100" y="4064000"/>
          <p14:tracePt t="158147" x="742950" y="4051300"/>
          <p14:tracePt t="158163" x="844550" y="4044950"/>
          <p14:tracePt t="158180" x="965200" y="4044950"/>
          <p14:tracePt t="158197" x="1117600" y="4044950"/>
          <p14:tracePt t="158213" x="1308100" y="4044950"/>
          <p14:tracePt t="158230" x="1517650" y="4044950"/>
          <p14:tracePt t="158247" x="1727200" y="4044950"/>
          <p14:tracePt t="158249" x="1835150" y="4044950"/>
          <p14:tracePt t="158263" x="2051050" y="4044950"/>
          <p14:tracePt t="158280" x="2279650" y="4044950"/>
          <p14:tracePt t="158297" x="2540000" y="4044950"/>
          <p14:tracePt t="158313" x="2800350" y="4044950"/>
          <p14:tracePt t="158330" x="3073400" y="4044950"/>
          <p14:tracePt t="158347" x="3340100" y="4044950"/>
          <p14:tracePt t="158363" x="3619500" y="4044950"/>
          <p14:tracePt t="158381" x="3867150" y="4044950"/>
          <p14:tracePt t="158397" x="4076700" y="4044950"/>
          <p14:tracePt t="158413" x="4279900" y="4044950"/>
          <p14:tracePt t="158430" x="4470400" y="4044950"/>
          <p14:tracePt t="158447" x="4629150" y="4044950"/>
          <p14:tracePt t="158449" x="4705350" y="4044950"/>
          <p14:tracePt t="158463" x="4832350" y="4038600"/>
          <p14:tracePt t="158480" x="4927600" y="4032250"/>
          <p14:tracePt t="158497" x="5010150" y="4025900"/>
          <p14:tracePt t="158513" x="5086350" y="4025900"/>
          <p14:tracePt t="158530" x="5143500" y="4019550"/>
          <p14:tracePt t="158547" x="5175250" y="4019550"/>
          <p14:tracePt t="158610" x="5175250" y="4032250"/>
          <p14:tracePt t="158615" x="5175250" y="4064000"/>
          <p14:tracePt t="158630" x="5162550" y="4102100"/>
          <p14:tracePt t="158647" x="5118100" y="4191000"/>
          <p14:tracePt t="158664" x="5060950" y="4260850"/>
          <p14:tracePt t="158666" x="5041900" y="4298950"/>
          <p14:tracePt t="158680" x="4984750" y="4343400"/>
          <p14:tracePt t="158697" x="4921250" y="4387850"/>
          <p14:tracePt t="158713" x="4845050" y="4432300"/>
          <p14:tracePt t="158730" x="4768850" y="4470400"/>
          <p14:tracePt t="158747" x="4699000" y="4489450"/>
          <p14:tracePt t="158763" x="4635500" y="4508500"/>
          <p14:tracePt t="158780" x="4572000" y="4514850"/>
          <p14:tracePt t="158797" x="4521200" y="4521200"/>
          <p14:tracePt t="158813" x="4502150" y="4521200"/>
          <p14:tracePt t="158830" x="4489450" y="4521200"/>
          <p14:tracePt t="158938" x="4483100" y="4521200"/>
          <p14:tracePt t="158944" x="4476750" y="4521200"/>
          <p14:tracePt t="158952" x="4464050" y="4527550"/>
          <p14:tracePt t="158963" x="4451350" y="4527550"/>
          <p14:tracePt t="158980" x="4432300" y="4533900"/>
          <p14:tracePt t="158997" x="4406900" y="4540250"/>
          <p14:tracePt t="159014" x="4362450" y="4540250"/>
          <p14:tracePt t="159030" x="4305300" y="4540250"/>
          <p14:tracePt t="159047" x="4235450" y="4540250"/>
          <p14:tracePt t="159049" x="4197350" y="4540250"/>
          <p14:tracePt t="159064" x="4114800" y="4540250"/>
          <p14:tracePt t="159080" x="4038600" y="4540250"/>
          <p14:tracePt t="159097" x="3968750" y="4540250"/>
          <p14:tracePt t="159113" x="3905250" y="4540250"/>
          <p14:tracePt t="159130" x="3841750" y="4540250"/>
          <p14:tracePt t="159147" x="3790950" y="4540250"/>
          <p14:tracePt t="159164" x="3752850" y="4533900"/>
          <p14:tracePt t="159180" x="3733800" y="4527550"/>
          <p14:tracePt t="159197" x="3708400" y="4508500"/>
          <p14:tracePt t="159213" x="3676650" y="4476750"/>
          <p14:tracePt t="159216" x="3670300" y="4457700"/>
          <p14:tracePt t="159230" x="3657600" y="4445000"/>
          <p14:tracePt t="159247" x="3651250" y="4425950"/>
          <p14:tracePt t="159265" x="3651250" y="4381500"/>
          <p14:tracePt t="159280" x="3683000" y="4349750"/>
          <p14:tracePt t="159297" x="3727450" y="4318000"/>
          <p14:tracePt t="159313" x="3784600" y="4298950"/>
          <p14:tracePt t="159330" x="3860800" y="4286250"/>
          <p14:tracePt t="159347" x="3956050" y="4279900"/>
          <p14:tracePt t="159363" x="4076700" y="4279900"/>
          <p14:tracePt t="159380" x="4197350" y="4279900"/>
          <p14:tracePt t="159397" x="4305300" y="4279900"/>
          <p14:tracePt t="159414" x="4381500" y="4279900"/>
          <p14:tracePt t="159430" x="4432300" y="4279900"/>
          <p14:tracePt t="159447" x="4445000" y="4286250"/>
          <p14:tracePt t="159449" x="4451350" y="4292600"/>
          <p14:tracePt t="159463" x="4451350" y="4305300"/>
          <p14:tracePt t="159480" x="4457700" y="4362450"/>
          <p14:tracePt t="159497" x="4457700" y="4394200"/>
          <p14:tracePt t="159513" x="4438650" y="4425950"/>
          <p14:tracePt t="159530" x="4413250" y="4457700"/>
          <p14:tracePt t="159547" x="4362450" y="4464050"/>
          <p14:tracePt t="159564" x="4305300" y="4476750"/>
          <p14:tracePt t="159580" x="4222750" y="4476750"/>
          <p14:tracePt t="159597" x="4133850" y="4483100"/>
          <p14:tracePt t="159614" x="4044950" y="4483100"/>
          <p14:tracePt t="159630" x="3949700" y="4483100"/>
          <p14:tracePt t="159648" x="3860800" y="4483100"/>
          <p14:tracePt t="159650" x="3822700" y="4483100"/>
          <p14:tracePt t="159663" x="3784600" y="4476750"/>
          <p14:tracePt t="159681" x="3765550" y="4457700"/>
          <p14:tracePt t="159697" x="3752850" y="4432300"/>
          <p14:tracePt t="159713" x="3752850" y="4400550"/>
          <p14:tracePt t="159730" x="3752850" y="4362450"/>
          <p14:tracePt t="159747" x="3778250" y="4324350"/>
          <p14:tracePt t="159763" x="3816350" y="4292600"/>
          <p14:tracePt t="159780" x="3854450" y="4267200"/>
          <p14:tracePt t="159797" x="3911600" y="4254500"/>
          <p14:tracePt t="159813" x="3968750" y="4229100"/>
          <p14:tracePt t="159830" x="4044950" y="4216400"/>
          <p14:tracePt t="159847" x="4114800" y="4216400"/>
          <p14:tracePt t="159849" x="4152900" y="4216400"/>
          <p14:tracePt t="159863" x="4216400" y="4216400"/>
          <p14:tracePt t="159880" x="4286250" y="4229100"/>
          <p14:tracePt t="159898" x="4337050" y="4267200"/>
          <p14:tracePt t="159914" x="4375150" y="4318000"/>
          <p14:tracePt t="159930" x="4387850" y="4362450"/>
          <p14:tracePt t="159947" x="4400550" y="4400550"/>
          <p14:tracePt t="159963" x="4400550" y="4432300"/>
          <p14:tracePt t="159980" x="4387850" y="4457700"/>
          <p14:tracePt t="159997" x="4349750" y="4476750"/>
          <p14:tracePt t="160014" x="4292600" y="4476750"/>
          <p14:tracePt t="160030" x="4248150" y="4476750"/>
          <p14:tracePt t="160047" x="4222750" y="4476750"/>
          <p14:tracePt t="160049" x="4210050" y="4476750"/>
          <p14:tracePt t="160063" x="4203700" y="4476750"/>
          <p14:tracePt t="160080" x="4197350" y="4476750"/>
          <p14:tracePt t="160097" x="4191000" y="4476750"/>
          <p14:tracePt t="160192" x="4197350" y="4476750"/>
          <p14:tracePt t="160320" x="4197350" y="4483100"/>
          <p14:tracePt t="160336" x="4197350" y="4489450"/>
          <p14:tracePt t="160352" x="4197350" y="4495800"/>
          <p14:tracePt t="160377" x="4191000" y="4495800"/>
          <p14:tracePt t="160384" x="4191000" y="4502150"/>
          <p14:tracePt t="160392" x="4191000" y="4508500"/>
          <p14:tracePt t="160400" x="4184650" y="4508500"/>
          <p14:tracePt t="160413" x="4184650" y="4514850"/>
          <p14:tracePt t="160430" x="4171950" y="4521200"/>
          <p14:tracePt t="160480" x="4165600" y="4521200"/>
          <p14:tracePt t="160497" x="4152900" y="4521200"/>
          <p14:tracePt t="160513" x="4127500" y="4521200"/>
          <p14:tracePt t="160530" x="4108450" y="4521200"/>
          <p14:tracePt t="160547" x="4083050" y="4521200"/>
          <p14:tracePt t="160563" x="4076700" y="4514850"/>
          <p14:tracePt t="160580" x="4070350" y="4502150"/>
          <p14:tracePt t="160597" x="4051300" y="4483100"/>
          <p14:tracePt t="160613" x="4044950" y="4464050"/>
          <p14:tracePt t="160630" x="4038600" y="4451350"/>
          <p14:tracePt t="160647" x="4038600" y="4438650"/>
          <p14:tracePt t="160649" x="4038600" y="4432300"/>
          <p14:tracePt t="160663" x="4032250" y="4419600"/>
          <p14:tracePt t="160680" x="4025900" y="4406900"/>
          <p14:tracePt t="160697" x="4025900" y="4394200"/>
          <p14:tracePt t="160714" x="4019550" y="4381500"/>
          <p14:tracePt t="160730" x="4019550" y="4368800"/>
          <p14:tracePt t="160747" x="4019550" y="4362450"/>
          <p14:tracePt t="160764" x="4019550" y="4349750"/>
          <p14:tracePt t="160780" x="4013200" y="4349750"/>
          <p14:tracePt t="160797" x="4013200" y="4343400"/>
          <p14:tracePt t="160814" x="4006850" y="4337050"/>
          <p14:tracePt t="160830" x="4006850" y="4324350"/>
          <p14:tracePt t="160863" x="4006850" y="4318000"/>
          <p14:tracePt t="160880" x="4013200" y="4305300"/>
          <p14:tracePt t="160897" x="4025900" y="4298950"/>
          <p14:tracePt t="160913" x="4038600" y="4292600"/>
          <p14:tracePt t="160930" x="4051300" y="4292600"/>
          <p14:tracePt t="160947" x="4070350" y="4292600"/>
          <p14:tracePt t="160964" x="4102100" y="4292600"/>
          <p14:tracePt t="160980" x="4133850" y="4292600"/>
          <p14:tracePt t="160997" x="4159250" y="4292600"/>
          <p14:tracePt t="161014" x="4184650" y="4292600"/>
          <p14:tracePt t="161030" x="4203700" y="4292600"/>
          <p14:tracePt t="161047" x="4210050" y="4292600"/>
          <p14:tracePt t="161080" x="4216400" y="4292600"/>
          <p14:tracePt t="161288" x="4222750" y="4298950"/>
          <p14:tracePt t="161296" x="4229100" y="4298950"/>
          <p14:tracePt t="161314" x="4260850" y="4305300"/>
          <p14:tracePt t="161330" x="4279900" y="4324350"/>
          <p14:tracePt t="161347" x="4305300" y="4324350"/>
          <p14:tracePt t="161364" x="4324350" y="4330700"/>
          <p14:tracePt t="161380" x="4330700" y="4330700"/>
          <p14:tracePt t="161413" x="4337050" y="4337050"/>
          <p14:tracePt t="161430" x="4356100" y="4356100"/>
          <p14:tracePt t="161447" x="4368800" y="4368800"/>
          <p14:tracePt t="161449" x="4381500" y="4375150"/>
          <p14:tracePt t="161463" x="4400550" y="4387850"/>
          <p14:tracePt t="161480" x="4413250" y="4394200"/>
          <p14:tracePt t="161513" x="4419600" y="4406900"/>
          <p14:tracePt t="161530" x="4425950" y="4419600"/>
          <p14:tracePt t="161547" x="4432300" y="4432300"/>
          <p14:tracePt t="161563" x="4432300" y="4451350"/>
          <p14:tracePt t="161580" x="4432300" y="4457700"/>
          <p14:tracePt t="161597" x="4432300" y="4470400"/>
          <p14:tracePt t="161613" x="4432300" y="4483100"/>
          <p14:tracePt t="161630" x="4432300" y="4495800"/>
          <p14:tracePt t="161647" x="4432300" y="4502150"/>
          <p14:tracePt t="161712" x="4432300" y="4508500"/>
          <p14:tracePt t="161737" x="4425950" y="4508500"/>
          <p14:tracePt t="161744" x="4406900" y="4508500"/>
          <p14:tracePt t="161752" x="4406900" y="4514850"/>
          <p14:tracePt t="161763" x="4400550" y="4514850"/>
          <p14:tracePt t="161780" x="4381500" y="4514850"/>
          <p14:tracePt t="161797" x="4368800" y="4514850"/>
          <p14:tracePt t="161814" x="4356100" y="4521200"/>
          <p14:tracePt t="161830" x="4349750" y="4521200"/>
          <p14:tracePt t="161847" x="4337050" y="4521200"/>
          <p14:tracePt t="161864" x="4324350" y="4527550"/>
          <p14:tracePt t="161881" x="4305300" y="4533900"/>
          <p14:tracePt t="161897" x="4286250" y="4533900"/>
          <p14:tracePt t="161914" x="4273550" y="4533900"/>
          <p14:tracePt t="161930" x="4254500" y="4540250"/>
          <p14:tracePt t="161947" x="4235450" y="4540250"/>
          <p14:tracePt t="161963" x="4210050" y="4540250"/>
          <p14:tracePt t="161980" x="4191000" y="4540250"/>
          <p14:tracePt t="161997" x="4165600" y="4540250"/>
          <p14:tracePt t="162014" x="4146550" y="4540250"/>
          <p14:tracePt t="162030" x="4140200" y="4540250"/>
          <p14:tracePt t="162063" x="4121150" y="4540250"/>
          <p14:tracePt t="162080" x="4095750" y="4540250"/>
          <p14:tracePt t="162097" x="4057650" y="4540250"/>
          <p14:tracePt t="162114" x="4032250" y="4540250"/>
          <p14:tracePt t="162130" x="4019550" y="4540250"/>
          <p14:tracePt t="162147" x="4006850" y="4540250"/>
          <p14:tracePt t="162163" x="3987800" y="4540250"/>
          <p14:tracePt t="162180" x="3968750" y="4540250"/>
          <p14:tracePt t="162197" x="3962400" y="4540250"/>
          <p14:tracePt t="162249" x="3962400" y="4533900"/>
          <p14:tracePt t="162264" x="3956050" y="4527550"/>
          <p14:tracePt t="162280" x="3937000" y="4508500"/>
          <p14:tracePt t="162297" x="3924300" y="4489450"/>
          <p14:tracePt t="162313" x="3924300" y="4476750"/>
          <p14:tracePt t="162330" x="3924300" y="4451350"/>
          <p14:tracePt t="162347" x="3924300" y="4419600"/>
          <p14:tracePt t="162364" x="3924300" y="4394200"/>
          <p14:tracePt t="162380" x="3924300" y="4375150"/>
          <p14:tracePt t="162397" x="3924300" y="4356100"/>
          <p14:tracePt t="162414" x="3949700" y="4330700"/>
          <p14:tracePt t="162430" x="3987800" y="4298950"/>
          <p14:tracePt t="162447" x="4025900" y="4273550"/>
          <p14:tracePt t="162449" x="4038600" y="4267200"/>
          <p14:tracePt t="162464" x="4057650" y="4260850"/>
          <p14:tracePt t="162481" x="4095750" y="4248150"/>
          <p14:tracePt t="162497" x="4121150" y="4248150"/>
          <p14:tracePt t="162514" x="4146550" y="4248150"/>
          <p14:tracePt t="162530" x="4184650" y="4248150"/>
          <p14:tracePt t="162547" x="4229100" y="4248150"/>
          <p14:tracePt t="162563" x="4267200" y="4248150"/>
          <p14:tracePt t="162580" x="4305300" y="4248150"/>
          <p14:tracePt t="162597" x="4337050" y="4267200"/>
          <p14:tracePt t="162613" x="4368800" y="4298950"/>
          <p14:tracePt t="162630" x="4406900" y="4343400"/>
          <p14:tracePt t="162647" x="4425950" y="4387850"/>
          <p14:tracePt t="162650" x="4425950" y="4400550"/>
          <p14:tracePt t="162664" x="4432300" y="4413250"/>
          <p14:tracePt t="162680" x="4413250" y="4464050"/>
          <p14:tracePt t="162697" x="4356100" y="4502150"/>
          <p14:tracePt t="162714" x="4286250" y="4521200"/>
          <p14:tracePt t="162730" x="4210050" y="4552950"/>
          <p14:tracePt t="162747" x="4108450" y="4591050"/>
          <p14:tracePt t="162764" x="3975100" y="4629150"/>
          <p14:tracePt t="162780" x="3810000" y="4667250"/>
          <p14:tracePt t="162797" x="3581400" y="4686300"/>
          <p14:tracePt t="162813" x="3327400" y="4724400"/>
          <p14:tracePt t="162830" x="3054350" y="4743450"/>
          <p14:tracePt t="162847" x="2813050" y="4743450"/>
          <p14:tracePt t="162849" x="2717800" y="4743450"/>
          <p14:tracePt t="162864" x="2514600" y="4743450"/>
          <p14:tracePt t="162880" x="2343150" y="4743450"/>
          <p14:tracePt t="162897" x="2190750" y="4749800"/>
          <p14:tracePt t="162914" x="2051050" y="4749800"/>
          <p14:tracePt t="162930" x="1917700" y="4749800"/>
          <p14:tracePt t="162947" x="1835150" y="4749800"/>
          <p14:tracePt t="162963" x="1778000" y="4749800"/>
          <p14:tracePt t="162980" x="1752600" y="4749800"/>
          <p14:tracePt t="162997" x="1727200" y="4749800"/>
          <p14:tracePt t="163014" x="1701800" y="4749800"/>
          <p14:tracePt t="163030" x="1682750" y="4749800"/>
          <p14:tracePt t="163047" x="1676400" y="4756150"/>
          <p14:tracePt t="163049" x="1670050" y="4756150"/>
          <p14:tracePt t="163064" x="1663700" y="4756150"/>
          <p14:tracePt t="163080" x="1600200" y="4756150"/>
          <p14:tracePt t="163097" x="1536700" y="4762500"/>
          <p14:tracePt t="163113" x="1460500" y="4762500"/>
          <p14:tracePt t="163130" x="1397000" y="4762500"/>
          <p14:tracePt t="163147" x="1339850" y="4768850"/>
          <p14:tracePt t="163163" x="1301750" y="4768850"/>
          <p14:tracePt t="163180" x="1282700" y="4768850"/>
          <p14:tracePt t="163197" x="1270000" y="4768850"/>
          <p14:tracePt t="163249" x="1257300" y="4768850"/>
          <p14:tracePt t="163264" x="1250950" y="4768850"/>
          <p14:tracePt t="163280" x="1193800" y="4768850"/>
          <p14:tracePt t="163297" x="1155700" y="4794250"/>
          <p14:tracePt t="163314" x="1130300" y="4806950"/>
          <p14:tracePt t="163330" x="1104900" y="4813300"/>
          <p14:tracePt t="163347" x="1079500" y="4819650"/>
          <p14:tracePt t="163364" x="1047750" y="4819650"/>
          <p14:tracePt t="163380" x="1022350" y="4819650"/>
          <p14:tracePt t="163397" x="996950" y="4819650"/>
          <p14:tracePt t="163413" x="971550" y="4819650"/>
          <p14:tracePt t="163430" x="939800" y="4819650"/>
          <p14:tracePt t="163447" x="901700" y="4819650"/>
          <p14:tracePt t="163449" x="882650" y="4819650"/>
          <p14:tracePt t="163464" x="844550" y="4819650"/>
          <p14:tracePt t="163480" x="806450" y="4819650"/>
          <p14:tracePt t="163497" x="787400" y="4806950"/>
          <p14:tracePt t="163513" x="774700" y="4794250"/>
          <p14:tracePt t="163530" x="762000" y="4756150"/>
          <p14:tracePt t="163548" x="749300" y="4711700"/>
          <p14:tracePt t="163563" x="736600" y="4673600"/>
          <p14:tracePt t="163580" x="730250" y="4635500"/>
          <p14:tracePt t="163597" x="730250" y="4603750"/>
          <p14:tracePt t="163614" x="730250" y="4578350"/>
          <p14:tracePt t="163630" x="736600" y="4552950"/>
          <p14:tracePt t="163647" x="755650" y="4533900"/>
          <p14:tracePt t="163649" x="762000" y="4527550"/>
          <p14:tracePt t="163664" x="787400" y="4521200"/>
          <p14:tracePt t="163680" x="819150" y="4521200"/>
          <p14:tracePt t="163697" x="869950" y="4514850"/>
          <p14:tracePt t="163714" x="927100" y="4514850"/>
          <p14:tracePt t="163730" x="984250" y="4514850"/>
          <p14:tracePt t="163747" x="1041400" y="4514850"/>
          <p14:tracePt t="163763" x="1098550" y="4514850"/>
          <p14:tracePt t="163780" x="1136650" y="4521200"/>
          <p14:tracePt t="163797" x="1155700" y="4540250"/>
          <p14:tracePt t="163813" x="1162050" y="4546600"/>
          <p14:tracePt t="163830" x="1174750" y="4565650"/>
          <p14:tracePt t="163847" x="1174750" y="4578350"/>
          <p14:tracePt t="163863" x="1174750" y="4603750"/>
          <p14:tracePt t="163880" x="1174750" y="4629150"/>
          <p14:tracePt t="163897" x="1174750" y="4654550"/>
          <p14:tracePt t="163914" x="1181100" y="4686300"/>
          <p14:tracePt t="163930" x="1187450" y="4711700"/>
          <p14:tracePt t="163947" x="1187450" y="4743450"/>
          <p14:tracePt t="163963" x="1187450" y="4768850"/>
          <p14:tracePt t="163980" x="1174750" y="4781550"/>
          <p14:tracePt t="163997" x="1143000" y="4787900"/>
          <p14:tracePt t="164013" x="1111250" y="4800600"/>
          <p14:tracePt t="164030" x="1066800" y="4800600"/>
          <p14:tracePt t="164048" x="990600" y="4800600"/>
          <p14:tracePt t="164063" x="946150" y="4800600"/>
          <p14:tracePt t="164080" x="901700" y="4800600"/>
          <p14:tracePt t="164097" x="850900" y="4800600"/>
          <p14:tracePt t="164113" x="800100" y="4800600"/>
          <p14:tracePt t="164130" x="762000" y="4800600"/>
          <p14:tracePt t="164147" x="742950" y="4794250"/>
          <p14:tracePt t="164163" x="723900" y="4781550"/>
          <p14:tracePt t="164180" x="717550" y="4762500"/>
          <p14:tracePt t="164197" x="711200" y="4737100"/>
          <p14:tracePt t="164214" x="711200" y="4705350"/>
          <p14:tracePt t="164230" x="704850" y="4667250"/>
          <p14:tracePt t="164232" x="704850" y="4648200"/>
          <p14:tracePt t="164247" x="704850" y="4635500"/>
          <p14:tracePt t="164264" x="704850" y="4616450"/>
          <p14:tracePt t="164266" x="704850" y="4610100"/>
          <p14:tracePt t="164280" x="730250" y="4591050"/>
          <p14:tracePt t="164297" x="762000" y="4565650"/>
          <p14:tracePt t="164314" x="800100" y="4552950"/>
          <p14:tracePt t="164331" x="838200" y="4540250"/>
          <p14:tracePt t="164347" x="876300" y="4527550"/>
          <p14:tracePt t="164364" x="933450" y="4527550"/>
          <p14:tracePt t="164380" x="971550" y="4527550"/>
          <p14:tracePt t="164397" x="1016000" y="4527550"/>
          <p14:tracePt t="164413" x="1054100" y="4527550"/>
          <p14:tracePt t="164430" x="1079500" y="4546600"/>
          <p14:tracePt t="164447" x="1104900" y="4565650"/>
          <p14:tracePt t="164448" x="1111250" y="4572000"/>
          <p14:tracePt t="164463" x="1123950" y="4603750"/>
          <p14:tracePt t="164480" x="1155700" y="4635500"/>
          <p14:tracePt t="164497" x="1168400" y="4654550"/>
          <p14:tracePt t="164513" x="1181100" y="4673600"/>
          <p14:tracePt t="164530" x="1181100" y="4699000"/>
          <p14:tracePt t="164547" x="1181100" y="4718050"/>
          <p14:tracePt t="164563" x="1181100" y="4737100"/>
          <p14:tracePt t="164580" x="1181100" y="4743450"/>
          <p14:tracePt t="164597" x="1174750" y="4749800"/>
          <p14:tracePt t="164614" x="1168400" y="4762500"/>
          <p14:tracePt t="164630" x="1162050" y="4768850"/>
          <p14:tracePt t="164647" x="1155700" y="4768850"/>
          <p14:tracePt t="164880" x="1155700" y="4775200"/>
          <p14:tracePt t="164889" x="1155700" y="4781550"/>
          <p14:tracePt t="164897" x="1155700" y="4787900"/>
          <p14:tracePt t="164914" x="1149350" y="4794250"/>
          <p14:tracePt t="164930" x="1143000" y="4806950"/>
          <p14:tracePt t="164947" x="1136650" y="4813300"/>
          <p14:tracePt t="164963" x="1136650" y="4819650"/>
          <p14:tracePt t="164980" x="1130300" y="4819650"/>
          <p14:tracePt t="164997" x="1123950" y="4832350"/>
          <p14:tracePt t="165014" x="1111250" y="4851400"/>
          <p14:tracePt t="165030" x="1092200" y="4864100"/>
          <p14:tracePt t="165048" x="1066800" y="4876800"/>
          <p14:tracePt t="165064" x="1054100" y="4883150"/>
          <p14:tracePt t="165097" x="1047750" y="4883150"/>
          <p14:tracePt t="165130" x="1035050" y="4883150"/>
          <p14:tracePt t="165147" x="1028700" y="4883150"/>
          <p14:tracePt t="165163" x="1022350" y="4876800"/>
          <p14:tracePt t="165180" x="1016000" y="4870450"/>
          <p14:tracePt t="165197" x="1016000" y="4857750"/>
          <p14:tracePt t="165214" x="1003300" y="4838700"/>
          <p14:tracePt t="165230" x="984250" y="4819650"/>
          <p14:tracePt t="165247" x="977900" y="4800600"/>
          <p14:tracePt t="165263" x="958850" y="4787900"/>
          <p14:tracePt t="165281" x="952500" y="4768850"/>
          <p14:tracePt t="165297" x="946150" y="4737100"/>
          <p14:tracePt t="165313" x="933450" y="4705350"/>
          <p14:tracePt t="165330" x="920750" y="4673600"/>
          <p14:tracePt t="165347" x="920750" y="4667250"/>
          <p14:tracePt t="165364" x="920750" y="4660900"/>
          <p14:tracePt t="165380" x="920750" y="4654550"/>
          <p14:tracePt t="165397" x="927100" y="4641850"/>
          <p14:tracePt t="165414" x="965200" y="4616450"/>
          <p14:tracePt t="165430" x="1003300" y="4591050"/>
          <p14:tracePt t="165448" x="1073150" y="4572000"/>
          <p14:tracePt t="165463" x="1117600" y="4565650"/>
          <p14:tracePt t="165480" x="1162050" y="4565650"/>
          <p14:tracePt t="165497" x="1206500" y="4565650"/>
          <p14:tracePt t="165513" x="1244600" y="4565650"/>
          <p14:tracePt t="165530" x="1276350" y="4578350"/>
          <p14:tracePt t="165547" x="1295400" y="4597400"/>
          <p14:tracePt t="165563" x="1301750" y="4622800"/>
          <p14:tracePt t="165580" x="1308100" y="4654550"/>
          <p14:tracePt t="165597" x="1308100" y="4686300"/>
          <p14:tracePt t="165613" x="1308100" y="4705350"/>
          <p14:tracePt t="165647" x="1301750" y="4705350"/>
          <p14:tracePt t="165680" x="1289050" y="4711700"/>
          <p14:tracePt t="165689" x="1276350" y="4711700"/>
          <p14:tracePt t="165697" x="1276350" y="4718050"/>
          <p14:tracePt t="165714" x="1263650" y="4730750"/>
          <p14:tracePt t="165730" x="1257300" y="4730750"/>
          <p14:tracePt t="166016" x="1263650" y="4730750"/>
          <p14:tracePt t="166025" x="1314450" y="4718050"/>
          <p14:tracePt t="166032" x="1384300" y="4692650"/>
          <p14:tracePt t="166047" x="1454150" y="4667250"/>
          <p14:tracePt t="166064" x="1784350" y="4572000"/>
          <p14:tracePt t="166080" x="2095500" y="4508500"/>
          <p14:tracePt t="166097" x="2527300" y="4483100"/>
          <p14:tracePt t="166114" x="2997200" y="4483100"/>
          <p14:tracePt t="166130" x="3460750" y="4483100"/>
          <p14:tracePt t="166147" x="3968750" y="4483100"/>
          <p14:tracePt t="166163" x="4489450" y="4483100"/>
          <p14:tracePt t="166180" x="4991100" y="4464050"/>
          <p14:tracePt t="166197" x="5403850" y="4464050"/>
          <p14:tracePt t="166214" x="5721350" y="4457700"/>
          <p14:tracePt t="166230" x="5962650" y="4457700"/>
          <p14:tracePt t="166247" x="6146800" y="4451350"/>
          <p14:tracePt t="166263" x="6324600" y="4413250"/>
          <p14:tracePt t="166280" x="6407150" y="4387850"/>
          <p14:tracePt t="166297" x="6483350" y="4362450"/>
          <p14:tracePt t="166314" x="6584950" y="4343400"/>
          <p14:tracePt t="166330" x="6718300" y="4305300"/>
          <p14:tracePt t="166347" x="6819900" y="4260850"/>
          <p14:tracePt t="166364" x="6946900" y="4216400"/>
          <p14:tracePt t="166380" x="7042150" y="4197350"/>
          <p14:tracePt t="166397" x="7105650" y="4178300"/>
          <p14:tracePt t="166414" x="7175500" y="4165600"/>
          <p14:tracePt t="166430" x="7251700" y="4152900"/>
          <p14:tracePt t="166447" x="7308850" y="4140200"/>
          <p14:tracePt t="166463" x="7315200" y="4140200"/>
          <p14:tracePt t="166488" x="7308850" y="4140200"/>
          <p14:tracePt t="166497" x="7302500" y="4140200"/>
          <p14:tracePt t="166514" x="7296150" y="4146550"/>
          <p14:tracePt t="166530" x="7289800" y="4159250"/>
          <p14:tracePt t="166547" x="7270750" y="4171950"/>
          <p14:tracePt t="166564" x="7239000" y="4184650"/>
          <p14:tracePt t="166580" x="7188200" y="4210050"/>
          <p14:tracePt t="166597" x="7131050" y="4235450"/>
          <p14:tracePt t="166614" x="7073900" y="4267200"/>
          <p14:tracePt t="166616" x="7048500" y="4286250"/>
          <p14:tracePt t="166630" x="7029450" y="4298950"/>
          <p14:tracePt t="166648" x="6985000" y="4311650"/>
          <p14:tracePt t="166650" x="6972300" y="4318000"/>
          <p14:tracePt t="166663" x="6946900" y="4337050"/>
          <p14:tracePt t="166680" x="6921500" y="4343400"/>
          <p14:tracePt t="166697" x="6902450" y="4362450"/>
          <p14:tracePt t="166713" x="6883400" y="4368800"/>
          <p14:tracePt t="166730" x="6877050" y="4375150"/>
          <p14:tracePt t="166800" x="6864350" y="4375150"/>
          <p14:tracePt t="166872" x="6858000" y="4375150"/>
          <p14:tracePt t="166928" x="6851650" y="4375150"/>
          <p14:tracePt t="166944" x="6845300" y="4375150"/>
          <p14:tracePt t="166993" x="6838950" y="4375150"/>
          <p14:tracePt t="167136" x="6845300" y="4375150"/>
          <p14:tracePt t="167176" x="6845300" y="4381500"/>
          <p14:tracePt t="167185" x="6851650" y="4381500"/>
          <p14:tracePt t="167217" x="6864350" y="4381500"/>
          <p14:tracePt t="167225" x="6877050" y="4381500"/>
          <p14:tracePt t="167232" x="6889750" y="4375150"/>
          <p14:tracePt t="167247" x="6902450" y="4368800"/>
          <p14:tracePt t="167263" x="6953250" y="4349750"/>
          <p14:tracePt t="167280" x="6991350" y="4343400"/>
          <p14:tracePt t="167297" x="7029450" y="4343400"/>
          <p14:tracePt t="167313" x="7067550" y="4343400"/>
          <p14:tracePt t="167330" x="7080250" y="4343400"/>
          <p14:tracePt t="167347" x="7118350" y="4343400"/>
          <p14:tracePt t="167363" x="7169150" y="4343400"/>
          <p14:tracePt t="167380" x="7207250" y="4343400"/>
          <p14:tracePt t="167397" x="7232650" y="4343400"/>
          <p14:tracePt t="167414" x="7251700" y="4343400"/>
          <p14:tracePt t="167430" x="7277100" y="4343400"/>
          <p14:tracePt t="167447" x="7308850" y="4343400"/>
          <p14:tracePt t="167463" x="7366000" y="4343400"/>
          <p14:tracePt t="167480" x="7404100" y="4343400"/>
          <p14:tracePt t="167497" x="7442200" y="4343400"/>
          <p14:tracePt t="167513" x="7480300" y="4343400"/>
          <p14:tracePt t="167530" x="7505700" y="4343400"/>
          <p14:tracePt t="167547" x="7524750" y="4343400"/>
          <p14:tracePt t="167564" x="7543800" y="4343400"/>
          <p14:tracePt t="167580" x="7581900" y="4343400"/>
          <p14:tracePt t="167597" x="7620000" y="4343400"/>
          <p14:tracePt t="167614" x="7658100" y="4343400"/>
          <p14:tracePt t="167630" x="7696200" y="4343400"/>
          <p14:tracePt t="167647" x="7715250" y="4337050"/>
          <p14:tracePt t="167649" x="7721600" y="4337050"/>
          <p14:tracePt t="167664" x="7734300" y="4337050"/>
          <p14:tracePt t="167680" x="7766050" y="4330700"/>
          <p14:tracePt t="167697" x="7810500" y="4330700"/>
          <p14:tracePt t="167713" x="7854950" y="4318000"/>
          <p14:tracePt t="167730" x="7886700" y="4311650"/>
          <p14:tracePt t="167747" x="7918450" y="4311650"/>
          <p14:tracePt t="167763" x="7956550" y="4305300"/>
          <p14:tracePt t="167780" x="7988300" y="4298950"/>
          <p14:tracePt t="167797" x="8026400" y="4286250"/>
          <p14:tracePt t="167814" x="8070850" y="4279900"/>
          <p14:tracePt t="167830" x="8102600" y="4279900"/>
          <p14:tracePt t="167847" x="8115300" y="4279900"/>
          <p14:tracePt t="167849" x="8121650" y="4279900"/>
          <p14:tracePt t="167864" x="8140700" y="4279900"/>
          <p14:tracePt t="167880" x="8166100" y="4279900"/>
          <p14:tracePt t="167897" x="8204200" y="4279900"/>
          <p14:tracePt t="167913" x="8248650" y="4279900"/>
          <p14:tracePt t="167930" x="8280400" y="4279900"/>
          <p14:tracePt t="167947" x="8312150" y="4279900"/>
          <p14:tracePt t="167963" x="8350250" y="4279900"/>
          <p14:tracePt t="167980" x="8382000" y="4279900"/>
          <p14:tracePt t="167997" x="8420100" y="4279900"/>
          <p14:tracePt t="168015" x="8464550" y="4279900"/>
          <p14:tracePt t="168030" x="8470900" y="4279900"/>
          <p14:tracePt t="168048" x="8483600" y="4279900"/>
          <p14:tracePt t="168064" x="8496300" y="4279900"/>
          <p14:tracePt t="168080" x="8528050" y="4279900"/>
          <p14:tracePt t="168097" x="8553450" y="4279900"/>
          <p14:tracePt t="168114" x="8578850" y="4279900"/>
          <p14:tracePt t="168130" x="8604250" y="4279900"/>
          <p14:tracePt t="168147" x="8629650" y="4279900"/>
          <p14:tracePt t="168164" x="8655050" y="4273550"/>
          <p14:tracePt t="168180" x="8693150" y="4273550"/>
          <p14:tracePt t="168197" x="8718550" y="4273550"/>
          <p14:tracePt t="168214" x="8737600" y="4273550"/>
          <p14:tracePt t="168248" x="8750300" y="4273550"/>
          <p14:tracePt t="168263" x="8756650" y="4273550"/>
          <p14:tracePt t="168280" x="8769350" y="4273550"/>
          <p14:tracePt t="168297" x="8782050" y="4273550"/>
          <p14:tracePt t="168314" x="8794750" y="4273550"/>
          <p14:tracePt t="168330" x="8807450" y="4273550"/>
          <p14:tracePt t="168504" x="8788400" y="4279900"/>
          <p14:tracePt t="168513" x="8769350" y="4286250"/>
          <p14:tracePt t="168530" x="8731250" y="4298950"/>
          <p14:tracePt t="168547" x="8686800" y="4298950"/>
          <p14:tracePt t="168564" x="8655050" y="4305300"/>
          <p14:tracePt t="168580" x="8642350" y="4305300"/>
          <p14:tracePt t="168597" x="8636000" y="4311650"/>
          <p14:tracePt t="168614" x="8629650" y="4311650"/>
          <p14:tracePt t="168630" x="8623300" y="4318000"/>
          <p14:tracePt t="168648" x="8597900" y="4324350"/>
          <p14:tracePt t="168664" x="8572500" y="4337050"/>
          <p14:tracePt t="168680" x="8515350" y="4349750"/>
          <p14:tracePt t="168697" x="8451850" y="4368800"/>
          <p14:tracePt t="168714" x="8382000" y="4381500"/>
          <p14:tracePt t="168730" x="8312150" y="4406900"/>
          <p14:tracePt t="168747" x="8235950" y="4425950"/>
          <p14:tracePt t="168764" x="8159750" y="4445000"/>
          <p14:tracePt t="168780" x="8089900" y="4451350"/>
          <p14:tracePt t="168797" x="8026400" y="4476750"/>
          <p14:tracePt t="168814" x="7969250" y="4489450"/>
          <p14:tracePt t="168830" x="7931150" y="4489450"/>
          <p14:tracePt t="168848" x="7899400" y="4495800"/>
          <p14:tracePt t="168864" x="7861300" y="4495800"/>
          <p14:tracePt t="168880" x="7816850" y="4495800"/>
          <p14:tracePt t="168897" x="7766050" y="4508500"/>
          <p14:tracePt t="168914" x="7702550" y="4521200"/>
          <p14:tracePt t="168930" x="7626350" y="4521200"/>
          <p14:tracePt t="168947" x="7543800" y="4521200"/>
          <p14:tracePt t="168964" x="7461250" y="4521200"/>
          <p14:tracePt t="168980" x="7372350" y="4521200"/>
          <p14:tracePt t="168997" x="7302500" y="4521200"/>
          <p14:tracePt t="169014" x="7232650" y="4514850"/>
          <p14:tracePt t="169031" x="7181850" y="4514850"/>
          <p14:tracePt t="169048" x="7150100" y="4514850"/>
          <p14:tracePt t="169050" x="7137400" y="4514850"/>
          <p14:tracePt t="169066" x="7137400" y="4508500"/>
          <p14:tracePt t="169240" x="7131050" y="4508500"/>
          <p14:tracePt t="169249" x="7118350" y="4508500"/>
          <p14:tracePt t="169257" x="7105650" y="4508500"/>
          <p14:tracePt t="169265" x="7099300" y="4508500"/>
          <p14:tracePt t="170097" x="7086600" y="4508500"/>
          <p14:tracePt t="170105" x="7067550" y="4508500"/>
          <p14:tracePt t="170113" x="7042150" y="4508500"/>
          <p14:tracePt t="170130" x="6959600" y="4508500"/>
          <p14:tracePt t="170147" x="6832600" y="4533900"/>
          <p14:tracePt t="170164" x="6616700" y="4597400"/>
          <p14:tracePt t="170180" x="6330950" y="4673600"/>
          <p14:tracePt t="170197" x="6051550" y="4756150"/>
          <p14:tracePt t="170214" x="5772150" y="4845050"/>
          <p14:tracePt t="170230" x="5448300" y="4914900"/>
          <p14:tracePt t="170247" x="5048250" y="4933950"/>
          <p14:tracePt t="170249" x="4857750" y="4946650"/>
          <p14:tracePt t="170263" x="4451350" y="4953000"/>
          <p14:tracePt t="170280" x="4057650" y="4972050"/>
          <p14:tracePt t="170297" x="3689350" y="4997450"/>
          <p14:tracePt t="170313" x="3511550" y="5003800"/>
          <p14:tracePt t="170330" x="3079750" y="5010150"/>
          <p14:tracePt t="170347" x="2838450" y="5010150"/>
          <p14:tracePt t="170364" x="2641600" y="5010150"/>
          <p14:tracePt t="170380" x="2476500" y="5010150"/>
          <p14:tracePt t="170397" x="2336800" y="5010150"/>
          <p14:tracePt t="170414" x="2235200" y="5010150"/>
          <p14:tracePt t="170430" x="2159000" y="5010150"/>
          <p14:tracePt t="170448" x="2089150" y="5010150"/>
          <p14:tracePt t="170464" x="2063750" y="5010150"/>
          <p14:tracePt t="170480" x="2006600" y="5010150"/>
          <p14:tracePt t="170497" x="1974850" y="5010150"/>
          <p14:tracePt t="170514" x="1943100" y="5010150"/>
          <p14:tracePt t="170530" x="1911350" y="5010150"/>
          <p14:tracePt t="170547" x="1892300" y="5010150"/>
          <p14:tracePt t="170597" x="1885950" y="5010150"/>
          <p14:tracePt t="170614" x="1873250" y="5003800"/>
          <p14:tracePt t="170630" x="1847850" y="4991100"/>
          <p14:tracePt t="170647" x="1828800" y="4984750"/>
          <p14:tracePt t="170648" x="1816100" y="4984750"/>
          <p14:tracePt t="170663" x="1803400" y="4978400"/>
          <p14:tracePt t="170680" x="1784350" y="4972050"/>
          <p14:tracePt t="170697" x="1746250" y="4959350"/>
          <p14:tracePt t="170714" x="1708150" y="4946650"/>
          <p14:tracePt t="170730" x="1644650" y="4927600"/>
          <p14:tracePt t="170747" x="1587500" y="4914900"/>
          <p14:tracePt t="170764" x="1543050" y="4914900"/>
          <p14:tracePt t="170780" x="1466850" y="4914900"/>
          <p14:tracePt t="170797" x="1358900" y="4914900"/>
          <p14:tracePt t="170813" x="1250950" y="4908550"/>
          <p14:tracePt t="170830" x="1162050" y="4883150"/>
          <p14:tracePt t="170847" x="1098550" y="4870450"/>
          <p14:tracePt t="170849" x="1079500" y="4864100"/>
          <p14:tracePt t="170863" x="1054100" y="4857750"/>
          <p14:tracePt t="170881" x="1047750" y="4857750"/>
          <p14:tracePt t="170970" x="1047750" y="4851400"/>
          <p14:tracePt t="171008" x="1041400" y="4851400"/>
          <p14:tracePt t="171016" x="1035050" y="4851400"/>
          <p14:tracePt t="171024" x="1028700" y="4851400"/>
          <p14:tracePt t="171032" x="1022350" y="4851400"/>
          <p14:tracePt t="171047" x="1009650" y="4851400"/>
          <p14:tracePt t="171063" x="996950" y="4857750"/>
          <p14:tracePt t="171080" x="990600" y="4864100"/>
          <p14:tracePt t="171113" x="984250" y="4876800"/>
          <p14:tracePt t="171164" x="971550" y="4870450"/>
          <p14:tracePt t="171180" x="952500" y="4864100"/>
          <p14:tracePt t="171197" x="939800" y="4864100"/>
          <p14:tracePt t="171214" x="927100" y="4864100"/>
          <p14:tracePt t="171230" x="920750" y="4864100"/>
          <p14:tracePt t="171264" x="882650" y="4864100"/>
          <p14:tracePt t="171280" x="844550" y="4864100"/>
          <p14:tracePt t="171297" x="812800" y="4864100"/>
          <p14:tracePt t="171314" x="781050" y="4851400"/>
          <p14:tracePt t="171330" x="768350" y="4851400"/>
          <p14:tracePt t="171347" x="762000" y="4845050"/>
          <p14:tracePt t="171417" x="774700" y="4845050"/>
          <p14:tracePt t="171424" x="781050" y="4845050"/>
          <p14:tracePt t="171431" x="793750" y="4845050"/>
          <p14:tracePt t="171448" x="806450" y="4845050"/>
          <p14:tracePt t="171464" x="838200" y="4845050"/>
          <p14:tracePt t="171480" x="850900" y="4845050"/>
          <p14:tracePt t="171497" x="863600" y="4845050"/>
          <p14:tracePt t="171530" x="876300" y="4851400"/>
          <p14:tracePt t="171547" x="882650" y="4857750"/>
          <p14:tracePt t="171563" x="914400" y="4864100"/>
          <p14:tracePt t="171580" x="952500" y="4864100"/>
          <p14:tracePt t="171597" x="996950" y="4864100"/>
          <p14:tracePt t="171614" x="1035050" y="4864100"/>
          <p14:tracePt t="171630" x="1079500" y="4864100"/>
          <p14:tracePt t="171648" x="1181100" y="4864100"/>
          <p14:tracePt t="171664" x="1257300" y="4864100"/>
          <p14:tracePt t="171680" x="1327150" y="4864100"/>
          <p14:tracePt t="171697" x="1384300" y="4864100"/>
          <p14:tracePt t="171714" x="1416050" y="4864100"/>
          <p14:tracePt t="171730" x="1428750" y="4864100"/>
          <p14:tracePt t="171747" x="1435100" y="4864100"/>
          <p14:tracePt t="171764" x="1435100" y="4857750"/>
          <p14:tracePt t="172056" x="1441450" y="4857750"/>
          <p14:tracePt t="172081" x="1447800" y="4857750"/>
          <p14:tracePt t="172088" x="1454150" y="4857750"/>
          <p14:tracePt t="172097" x="1460500" y="4857750"/>
          <p14:tracePt t="172114" x="1485900" y="4857750"/>
          <p14:tracePt t="172130" x="1524000" y="4857750"/>
          <p14:tracePt t="172147" x="1574800" y="4857750"/>
          <p14:tracePt t="172164" x="1638300" y="4857750"/>
          <p14:tracePt t="172180" x="1714500" y="4857750"/>
          <p14:tracePt t="172197" x="1797050" y="4857750"/>
          <p14:tracePt t="172214" x="1879600" y="4857750"/>
          <p14:tracePt t="172230" x="1955800" y="4864100"/>
          <p14:tracePt t="172232" x="1993900" y="4864100"/>
          <p14:tracePt t="172248" x="2032000" y="4864100"/>
          <p14:tracePt t="172264" x="2127250" y="4864100"/>
          <p14:tracePt t="172280" x="2203450" y="4864100"/>
          <p14:tracePt t="172297" x="2279650" y="4864100"/>
          <p14:tracePt t="172314" x="2355850" y="4870450"/>
          <p14:tracePt t="172330" x="2432050" y="4876800"/>
          <p14:tracePt t="172347" x="2495550" y="4876800"/>
          <p14:tracePt t="172364" x="2584450" y="4876800"/>
          <p14:tracePt t="172380" x="2673350" y="4876800"/>
          <p14:tracePt t="172397" x="2755900" y="4876800"/>
          <p14:tracePt t="172414" x="2819400" y="4876800"/>
          <p14:tracePt t="172430" x="2889250" y="4876800"/>
          <p14:tracePt t="172447" x="2952750" y="4876800"/>
          <p14:tracePt t="172449" x="2984500" y="4876800"/>
          <p14:tracePt t="172464" x="3048000" y="4876800"/>
          <p14:tracePt t="172480" x="3124200" y="4876800"/>
          <p14:tracePt t="172497" x="3200400" y="4876800"/>
          <p14:tracePt t="172514" x="3276600" y="4876800"/>
          <p14:tracePt t="172530" x="3346450" y="4876800"/>
          <p14:tracePt t="172547" x="3403600" y="4876800"/>
          <p14:tracePt t="172564" x="3448050" y="4876800"/>
          <p14:tracePt t="172580" x="3505200" y="4876800"/>
          <p14:tracePt t="172597" x="3556000" y="4876800"/>
          <p14:tracePt t="172614" x="3619500" y="4876800"/>
          <p14:tracePt t="172630" x="3683000" y="4876800"/>
          <p14:tracePt t="172648" x="3778250" y="4876800"/>
          <p14:tracePt t="172664" x="3822700" y="4876800"/>
          <p14:tracePt t="172680" x="3879850" y="4883150"/>
          <p14:tracePt t="172697" x="3917950" y="4883150"/>
          <p14:tracePt t="172714" x="3981450" y="4883150"/>
          <p14:tracePt t="172730" x="4051300" y="4883150"/>
          <p14:tracePt t="172747" x="4133850" y="4895850"/>
          <p14:tracePt t="172764" x="4241800" y="4902200"/>
          <p14:tracePt t="172780" x="4337050" y="4902200"/>
          <p14:tracePt t="172797" x="4432300" y="4902200"/>
          <p14:tracePt t="172814" x="4540250" y="4902200"/>
          <p14:tracePt t="172831" x="4654550" y="4902200"/>
          <p14:tracePt t="172847" x="4768850" y="4902200"/>
          <p14:tracePt t="172863" x="4940300" y="4914900"/>
          <p14:tracePt t="172880" x="5029200" y="4914900"/>
          <p14:tracePt t="172897" x="5111750" y="4921250"/>
          <p14:tracePt t="172914" x="5175250" y="4921250"/>
          <p14:tracePt t="172930" x="5238750" y="4933950"/>
          <p14:tracePt t="172947" x="5295900" y="4933950"/>
          <p14:tracePt t="172964" x="5365750" y="4933950"/>
          <p14:tracePt t="172980" x="5429250" y="4933950"/>
          <p14:tracePt t="172997" x="5492750" y="4933950"/>
          <p14:tracePt t="173014" x="5556250" y="4933950"/>
          <p14:tracePt t="173030" x="5626100" y="4933950"/>
          <p14:tracePt t="173047" x="5676900" y="4940300"/>
          <p14:tracePt t="173050" x="5715000" y="4940300"/>
          <p14:tracePt t="173064" x="5772150" y="4940300"/>
          <p14:tracePt t="173080" x="5822950" y="4940300"/>
          <p14:tracePt t="173097" x="5880100" y="4940300"/>
          <p14:tracePt t="173114" x="5930900" y="4933950"/>
          <p14:tracePt t="173130" x="5975350" y="4933950"/>
          <p14:tracePt t="173147" x="6007100" y="4933950"/>
          <p14:tracePt t="173164" x="6038850" y="4933950"/>
          <p14:tracePt t="173180" x="6064250" y="4933950"/>
          <p14:tracePt t="173197" x="6083300" y="4933950"/>
          <p14:tracePt t="173281" x="6083300" y="4927600"/>
          <p14:tracePt t="174520" x="6070600" y="4933950"/>
          <p14:tracePt t="174529" x="6064250" y="4933950"/>
          <p14:tracePt t="174547" x="6045200" y="4940300"/>
          <p14:tracePt t="174564" x="6026150" y="4946650"/>
          <p14:tracePt t="174580" x="6013450" y="4946650"/>
          <p14:tracePt t="174597" x="5994400" y="4946650"/>
          <p14:tracePt t="174614" x="5981700" y="4946650"/>
          <p14:tracePt t="174630" x="5956300" y="4946650"/>
          <p14:tracePt t="174647" x="5930900" y="4946650"/>
          <p14:tracePt t="174650" x="5911850" y="4946650"/>
          <p14:tracePt t="174663" x="5886450" y="4946650"/>
          <p14:tracePt t="174680" x="5861050" y="4946650"/>
          <p14:tracePt t="174697" x="5829300" y="4953000"/>
          <p14:tracePt t="174714" x="5803900" y="4959350"/>
          <p14:tracePt t="174730" x="5772150" y="4965700"/>
          <p14:tracePt t="174747" x="5740400" y="4972050"/>
          <p14:tracePt t="174764" x="5702300" y="4972050"/>
          <p14:tracePt t="174780" x="5664200" y="4978400"/>
          <p14:tracePt t="174799" x="5607050" y="4978400"/>
          <p14:tracePt t="174814" x="5556250" y="4984750"/>
          <p14:tracePt t="174816" x="5537200" y="4984750"/>
          <p14:tracePt t="174830" x="5518150" y="4991100"/>
          <p14:tracePt t="174847" x="5461000" y="4991100"/>
          <p14:tracePt t="174849" x="5435600" y="4991100"/>
          <p14:tracePt t="174864" x="5384800" y="4991100"/>
          <p14:tracePt t="174880" x="5340350" y="4991100"/>
          <p14:tracePt t="174897" x="5308600" y="4991100"/>
          <p14:tracePt t="174914" x="5283200" y="4991100"/>
          <p14:tracePt t="174930" x="5276850" y="4991100"/>
          <p14:tracePt t="174947" x="5270500" y="4991100"/>
          <p14:tracePt t="174964" x="5264150" y="4991100"/>
          <p14:tracePt t="174980" x="5251450" y="4997450"/>
          <p14:tracePt t="174997" x="5219700" y="4997450"/>
          <p14:tracePt t="175016" x="5156200" y="4997450"/>
          <p14:tracePt t="175030" x="5130800" y="4997450"/>
          <p14:tracePt t="175048" x="5048250" y="4997450"/>
          <p14:tracePt t="175063" x="4978400" y="4997450"/>
          <p14:tracePt t="175080" x="4902200" y="4997450"/>
          <p14:tracePt t="175097" x="4826000" y="4997450"/>
          <p14:tracePt t="175114" x="4743450" y="5003800"/>
          <p14:tracePt t="175130" x="4660900" y="5003800"/>
          <p14:tracePt t="175147" x="4572000" y="5003800"/>
          <p14:tracePt t="175164" x="4476750" y="5003800"/>
          <p14:tracePt t="175180" x="4394200" y="5003800"/>
          <p14:tracePt t="175197" x="4298950" y="5003800"/>
          <p14:tracePt t="175214" x="4184650" y="5003800"/>
          <p14:tracePt t="175230" x="4076700" y="5003800"/>
          <p14:tracePt t="175247" x="3956050" y="4984750"/>
          <p14:tracePt t="175249" x="3924300" y="4978400"/>
          <p14:tracePt t="175264" x="3841750" y="4953000"/>
          <p14:tracePt t="175280" x="3740150" y="4953000"/>
          <p14:tracePt t="175297" x="3644900" y="4953000"/>
          <p14:tracePt t="175314" x="3562350" y="4953000"/>
          <p14:tracePt t="175330" x="3479800" y="4953000"/>
          <p14:tracePt t="175347" x="3397250" y="4953000"/>
          <p14:tracePt t="175364" x="3308350" y="4953000"/>
          <p14:tracePt t="175380" x="3225800" y="4953000"/>
          <p14:tracePt t="175397" x="3143250" y="4953000"/>
          <p14:tracePt t="175414" x="3079750" y="4953000"/>
          <p14:tracePt t="175430" x="3028950" y="4953000"/>
          <p14:tracePt t="175447" x="2971800" y="4953000"/>
          <p14:tracePt t="175449" x="2946400" y="4953000"/>
          <p14:tracePt t="175464" x="2895600" y="4953000"/>
          <p14:tracePt t="175480" x="2851150" y="4953000"/>
          <p14:tracePt t="175497" x="2813050" y="4953000"/>
          <p14:tracePt t="175514" x="2762250" y="4953000"/>
          <p14:tracePt t="175530" x="2711450" y="4953000"/>
          <p14:tracePt t="175547" x="2641600" y="4953000"/>
          <p14:tracePt t="175563" x="2565400" y="4953000"/>
          <p14:tracePt t="175580" x="2482850" y="4959350"/>
          <p14:tracePt t="175597" x="2387600" y="4959350"/>
          <p14:tracePt t="175614" x="2292350" y="4959350"/>
          <p14:tracePt t="175630" x="2184400" y="4959350"/>
          <p14:tracePt t="175648" x="2038350" y="4959350"/>
          <p14:tracePt t="175663" x="1962150" y="4959350"/>
          <p14:tracePt t="175680" x="1866900" y="4965700"/>
          <p14:tracePt t="175697" x="1778000" y="4965700"/>
          <p14:tracePt t="175714" x="1676400" y="4965700"/>
          <p14:tracePt t="175730" x="1587500" y="4965700"/>
          <p14:tracePt t="175747" x="1498600" y="4965700"/>
          <p14:tracePt t="175764" x="1422400" y="4965700"/>
          <p14:tracePt t="175781" x="1352550" y="4965700"/>
          <p14:tracePt t="175797" x="1289050" y="4965700"/>
          <p14:tracePt t="175814" x="1231900" y="4965700"/>
          <p14:tracePt t="175830" x="1181100" y="4965700"/>
          <p14:tracePt t="175847" x="1104900" y="4965700"/>
          <p14:tracePt t="175864" x="1047750" y="4965700"/>
          <p14:tracePt t="175880" x="1003300" y="4953000"/>
          <p14:tracePt t="175897" x="971550" y="4953000"/>
          <p14:tracePt t="175914" x="952500" y="4953000"/>
          <p14:tracePt t="175930" x="933450" y="4953000"/>
          <p14:tracePt t="175947" x="927100" y="4946650"/>
          <p14:tracePt t="176025" x="927100" y="4940300"/>
          <p14:tracePt t="177345" x="958850" y="4927600"/>
          <p14:tracePt t="177352" x="996950" y="4914900"/>
          <p14:tracePt t="177364" x="1035050" y="4908550"/>
          <p14:tracePt t="177380" x="1085850" y="4889500"/>
          <p14:tracePt t="177397" x="1111250" y="4883150"/>
          <p14:tracePt t="177414" x="1136650" y="4883150"/>
          <p14:tracePt t="177430" x="1162050" y="4883150"/>
          <p14:tracePt t="177480" x="1168400" y="4883150"/>
          <p14:tracePt t="177688" x="1162050" y="4883150"/>
          <p14:tracePt t="178056" x="1149350" y="4883150"/>
          <p14:tracePt t="178065" x="1123950" y="4883150"/>
          <p14:tracePt t="178080" x="1079500" y="4883150"/>
          <p14:tracePt t="178097" x="1047750" y="4883150"/>
          <p14:tracePt t="178114" x="1041400" y="4889500"/>
          <p14:tracePt t="178130" x="1035050" y="4889500"/>
          <p14:tracePt t="178147" x="1028700" y="4895850"/>
          <p14:tracePt t="178320" x="1022350" y="4889500"/>
          <p14:tracePt t="178329" x="1016000" y="4883150"/>
          <p14:tracePt t="178347" x="1003300" y="4864100"/>
          <p14:tracePt t="178364" x="996950" y="4857750"/>
          <p14:tracePt t="178380" x="990600" y="4845050"/>
          <p14:tracePt t="178397" x="977900" y="4832350"/>
          <p14:tracePt t="178414" x="971550" y="4826000"/>
          <p14:tracePt t="178430" x="952500" y="4819650"/>
          <p14:tracePt t="178447" x="933450" y="4819650"/>
          <p14:tracePt t="178463" x="920750" y="4819650"/>
          <p14:tracePt t="178528" x="920750" y="4813300"/>
          <p14:tracePt t="178536" x="920750" y="4806950"/>
          <p14:tracePt t="178547" x="927100" y="4806950"/>
          <p14:tracePt t="178564" x="984250" y="4800600"/>
          <p14:tracePt t="178580" x="1073150" y="4800600"/>
          <p14:tracePt t="178597" x="1219200" y="4800600"/>
          <p14:tracePt t="178614" x="1428750" y="4800600"/>
          <p14:tracePt t="178630" x="1631950" y="4800600"/>
          <p14:tracePt t="178648" x="1949450" y="4806950"/>
          <p14:tracePt t="178664" x="2057400" y="4806950"/>
          <p14:tracePt t="178680" x="2362200" y="4806950"/>
          <p14:tracePt t="178697" x="2571750" y="4806950"/>
          <p14:tracePt t="178714" x="2806700" y="4813300"/>
          <p14:tracePt t="178730" x="3079750" y="4826000"/>
          <p14:tracePt t="178747" x="3327400" y="4832350"/>
          <p14:tracePt t="178764" x="3543300" y="4838700"/>
          <p14:tracePt t="178780" x="3746500" y="4851400"/>
          <p14:tracePt t="178797" x="3943350" y="4857750"/>
          <p14:tracePt t="178814" x="4114800" y="4857750"/>
          <p14:tracePt t="178830" x="4298950" y="4857750"/>
          <p14:tracePt t="178847" x="4495800" y="4857750"/>
          <p14:tracePt t="178849" x="4591050" y="4857750"/>
          <p14:tracePt t="178864" x="4794250" y="4857750"/>
          <p14:tracePt t="178880" x="4984750" y="4845050"/>
          <p14:tracePt t="178897" x="5175250" y="4845050"/>
          <p14:tracePt t="178914" x="5378450" y="4845050"/>
          <p14:tracePt t="178930" x="5581650" y="4838700"/>
          <p14:tracePt t="178947" x="5759450" y="4806950"/>
          <p14:tracePt t="178964" x="5911850" y="4781550"/>
          <p14:tracePt t="178980" x="6038850" y="4756150"/>
          <p14:tracePt t="178997" x="6134100" y="4718050"/>
          <p14:tracePt t="179014" x="6203950" y="4705350"/>
          <p14:tracePt t="179030" x="6261100" y="4692650"/>
          <p14:tracePt t="179047" x="6337300" y="4692650"/>
          <p14:tracePt t="179050" x="6381750" y="4686300"/>
          <p14:tracePt t="179064" x="6470650" y="4654550"/>
          <p14:tracePt t="179081" x="6546850" y="4622800"/>
          <p14:tracePt t="179097" x="6591300" y="4603750"/>
          <p14:tracePt t="179114" x="6623050" y="4597400"/>
          <p14:tracePt t="179130" x="6648450" y="4584700"/>
          <p14:tracePt t="179147" x="6711950" y="4578350"/>
          <p14:tracePt t="179164" x="6788150" y="4546600"/>
          <p14:tracePt t="179180" x="6870700" y="4521200"/>
          <p14:tracePt t="179197" x="6934200" y="4489450"/>
          <p14:tracePt t="179214" x="7004050" y="4483100"/>
          <p14:tracePt t="179230" x="7042150" y="4470400"/>
          <p14:tracePt t="179248" x="7105650" y="4445000"/>
          <p14:tracePt t="179264" x="7143750" y="4438650"/>
          <p14:tracePt t="179280" x="7162800" y="4438650"/>
          <p14:tracePt t="179384" x="7162800" y="4432300"/>
          <p14:tracePt t="179392" x="7162800" y="4425950"/>
          <p14:tracePt t="179400" x="7150100" y="4419600"/>
          <p14:tracePt t="179414" x="7143750" y="4413250"/>
          <p14:tracePt t="179430" x="7124700" y="4394200"/>
          <p14:tracePt t="179448" x="7118350" y="4381500"/>
          <p14:tracePt t="179464" x="7118350" y="4362450"/>
          <p14:tracePt t="179480" x="7118350" y="4343400"/>
          <p14:tracePt t="179497" x="7124700" y="4330700"/>
          <p14:tracePt t="179514" x="7137400" y="4318000"/>
          <p14:tracePt t="179530" x="7188200" y="4311650"/>
          <p14:tracePt t="179547" x="7283450" y="4311650"/>
          <p14:tracePt t="179564" x="7435850" y="4305300"/>
          <p14:tracePt t="179581" x="7607300" y="4305300"/>
          <p14:tracePt t="179597" x="7759700" y="4305300"/>
          <p14:tracePt t="179614" x="7886700" y="4298950"/>
          <p14:tracePt t="179630" x="7981950" y="4279900"/>
          <p14:tracePt t="179648" x="8070850" y="4260850"/>
          <p14:tracePt t="179649" x="8102600" y="4260850"/>
          <p14:tracePt t="179664" x="8172450" y="4260850"/>
          <p14:tracePt t="179680" x="8229600" y="4260850"/>
          <p14:tracePt t="179697" x="8280400" y="4260850"/>
          <p14:tracePt t="179714" x="8305800" y="4260850"/>
          <p14:tracePt t="179730" x="8312150" y="4260850"/>
          <p14:tracePt t="179792" x="8286750" y="4260850"/>
          <p14:tracePt t="179800" x="8242300" y="4260850"/>
          <p14:tracePt t="179814" x="8185150" y="4279900"/>
          <p14:tracePt t="179830" x="8026400" y="4330700"/>
          <p14:tracePt t="179848" x="7721600" y="4400550"/>
          <p14:tracePt t="179864" x="7454900" y="4400550"/>
          <p14:tracePt t="179880" x="7181850" y="4400550"/>
          <p14:tracePt t="179897" x="6908800" y="4400550"/>
          <p14:tracePt t="179914" x="6642100" y="4400550"/>
          <p14:tracePt t="179930" x="6381750" y="4425950"/>
          <p14:tracePt t="179947" x="6115050" y="4476750"/>
          <p14:tracePt t="179964" x="5854700" y="4495800"/>
          <p14:tracePt t="179980" x="5581650" y="4495800"/>
          <p14:tracePt t="179997" x="5295900" y="4495800"/>
          <p14:tracePt t="180014" x="4984750" y="4495800"/>
          <p14:tracePt t="180030" x="4673600" y="4508500"/>
          <p14:tracePt t="180047" x="4381500" y="4508500"/>
          <p14:tracePt t="180048" x="4235450" y="4508500"/>
          <p14:tracePt t="180064" x="3968750" y="4514850"/>
          <p14:tracePt t="180080" x="3689350" y="4514850"/>
          <p14:tracePt t="180097" x="3422650" y="4540250"/>
          <p14:tracePt t="180114" x="3155950" y="4540250"/>
          <p14:tracePt t="180130" x="2946400" y="4546600"/>
          <p14:tracePt t="180148" x="2743200" y="4546600"/>
          <p14:tracePt t="180164" x="2571750" y="4565650"/>
          <p14:tracePt t="180180" x="2413000" y="4572000"/>
          <p14:tracePt t="180197" x="2273300" y="4616450"/>
          <p14:tracePt t="180214" x="2120900" y="4641850"/>
          <p14:tracePt t="180230" x="1981200" y="4654550"/>
          <p14:tracePt t="180248" x="1803400" y="4654550"/>
          <p14:tracePt t="180264" x="1676400" y="4654550"/>
          <p14:tracePt t="180280" x="1549400" y="4654550"/>
          <p14:tracePt t="180297" x="1416050" y="4654550"/>
          <p14:tracePt t="180314" x="1295400" y="4654550"/>
          <p14:tracePt t="180330" x="1181100" y="4654550"/>
          <p14:tracePt t="180347" x="1073150" y="4654550"/>
          <p14:tracePt t="180364" x="977900" y="4654550"/>
          <p14:tracePt t="180380" x="889000" y="4654550"/>
          <p14:tracePt t="180397" x="838200" y="4654550"/>
          <p14:tracePt t="180414" x="806450" y="4667250"/>
          <p14:tracePt t="180430" x="793750" y="4667250"/>
          <p14:tracePt t="180447" x="793750" y="4673600"/>
          <p14:tracePt t="180480" x="781050" y="4673600"/>
          <p14:tracePt t="180497" x="774700" y="4679950"/>
          <p14:tracePt t="180514" x="774700" y="4686300"/>
          <p14:tracePt t="180530" x="774700" y="4699000"/>
          <p14:tracePt t="180547" x="774700" y="4711700"/>
          <p14:tracePt t="180564" x="774700" y="4724400"/>
          <p14:tracePt t="180580" x="774700" y="4737100"/>
          <p14:tracePt t="180598" x="793750" y="4743450"/>
          <p14:tracePt t="180614" x="806450" y="4756150"/>
          <p14:tracePt t="180631" x="838200" y="4768850"/>
          <p14:tracePt t="180648" x="844550" y="4775200"/>
          <p14:tracePt t="180649" x="857250" y="4781550"/>
          <p14:tracePt t="180664" x="895350" y="4800600"/>
          <p14:tracePt t="180680" x="952500" y="4819650"/>
          <p14:tracePt t="180697" x="1003300" y="4832350"/>
          <p14:tracePt t="180714" x="1041400" y="4838700"/>
          <p14:tracePt t="180730" x="1066800" y="4838700"/>
          <p14:tracePt t="180747" x="1073150" y="4838700"/>
          <p14:tracePt t="180800" x="1079500" y="4838700"/>
          <p14:tracePt t="180814" x="1085850" y="4838700"/>
          <p14:tracePt t="180830" x="1098550" y="4838700"/>
          <p14:tracePt t="180847" x="1111250" y="4838700"/>
          <p14:tracePt t="180864" x="1117600" y="4838700"/>
          <p14:tracePt t="180880" x="1117600" y="4832350"/>
          <p14:tracePt t="181024" x="1117600" y="4826000"/>
          <p14:tracePt t="181433" x="1123950" y="4826000"/>
          <p14:tracePt t="181440" x="1123950" y="4819650"/>
          <p14:tracePt t="181449" x="1136650" y="4813300"/>
          <p14:tracePt t="181464" x="1162050" y="4800600"/>
          <p14:tracePt t="181481" x="1200150" y="4781550"/>
          <p14:tracePt t="181497" x="1257300" y="4756150"/>
          <p14:tracePt t="181514" x="1320800" y="4743450"/>
          <p14:tracePt t="181530" x="1371600" y="4737100"/>
          <p14:tracePt t="181547" x="1390650" y="4730750"/>
          <p14:tracePt t="181564" x="1403350" y="4730750"/>
          <p14:tracePt t="181580" x="1409700" y="4730750"/>
          <p14:tracePt t="181614" x="1422400" y="4730750"/>
          <p14:tracePt t="181630" x="1435100" y="4718050"/>
          <p14:tracePt t="181648" x="1447800" y="4692650"/>
          <p14:tracePt t="181664" x="1447800" y="4673600"/>
          <p14:tracePt t="181680" x="1447800" y="4654550"/>
          <p14:tracePt t="181697" x="1441450" y="4648200"/>
          <p14:tracePt t="181714" x="1422400" y="4635500"/>
          <p14:tracePt t="181730" x="1409700" y="4610100"/>
          <p14:tracePt t="181747" x="1403350" y="4565650"/>
          <p14:tracePt t="181764" x="1384300" y="4521200"/>
          <p14:tracePt t="181780" x="1371600" y="4483100"/>
          <p14:tracePt t="181797" x="1371600" y="4451350"/>
          <p14:tracePt t="181814" x="1371600" y="4406900"/>
          <p14:tracePt t="181830" x="1384300" y="4318000"/>
          <p14:tracePt t="181848" x="1441450" y="4171950"/>
          <p14:tracePt t="181849" x="1485900" y="4083050"/>
          <p14:tracePt t="181864" x="1574800" y="3873500"/>
          <p14:tracePt t="181880" x="1695450" y="3619500"/>
          <p14:tracePt t="181897" x="1847850" y="3314700"/>
          <p14:tracePt t="181914" x="1987550" y="2921000"/>
          <p14:tracePt t="181930" x="2114550" y="2527300"/>
          <p14:tracePt t="181947" x="2203450" y="2222500"/>
          <p14:tracePt t="181964" x="2273300" y="2006600"/>
          <p14:tracePt t="181980" x="2311400" y="1816100"/>
          <p14:tracePt t="181997" x="2349500" y="1670050"/>
          <p14:tracePt t="182014" x="2387600" y="1562100"/>
          <p14:tracePt t="182030" x="2406650" y="1473200"/>
          <p14:tracePt t="182048" x="2393950" y="1390650"/>
          <p14:tracePt t="182064" x="2374900" y="1371600"/>
          <p14:tracePt t="182080" x="2374900" y="1365250"/>
          <p14:tracePt t="182097" x="2374900" y="1352550"/>
          <p14:tracePt t="182114" x="2387600" y="1327150"/>
          <p14:tracePt t="182130" x="2393950" y="1314450"/>
          <p14:tracePt t="182184" x="2393950" y="1327150"/>
          <p14:tracePt t="182200" x="2393950" y="1333500"/>
          <p14:tracePt t="182214" x="2393950" y="1339850"/>
          <p14:tracePt t="182230" x="2393950" y="1352550"/>
          <p14:tracePt t="182248" x="2393950" y="1377950"/>
          <p14:tracePt t="182264" x="2393950" y="1384300"/>
          <p14:tracePt t="182314" x="2400300" y="1384300"/>
          <p14:tracePt t="182336" x="2400300" y="1377950"/>
          <p14:tracePt t="182347" x="2400300" y="1365250"/>
          <p14:tracePt t="182364" x="2406650" y="1346200"/>
          <p14:tracePt t="182380" x="2432050" y="1308100"/>
          <p14:tracePt t="182397" x="2501900" y="1263650"/>
          <p14:tracePt t="182414" x="2609850" y="1219200"/>
          <p14:tracePt t="182430" x="2724150" y="1174750"/>
          <p14:tracePt t="182448" x="2889250" y="1117600"/>
          <p14:tracePt t="182464" x="3009900" y="1085850"/>
          <p14:tracePt t="182480" x="3162300" y="1079500"/>
          <p14:tracePt t="182499" x="3295650" y="1079500"/>
          <p14:tracePt t="182514" x="3435350" y="1073150"/>
          <p14:tracePt t="182530" x="3556000" y="1073150"/>
          <p14:tracePt t="182547" x="3663950" y="1098550"/>
          <p14:tracePt t="182564" x="3778250" y="1130300"/>
          <p14:tracePt t="182580" x="3892550" y="1162050"/>
          <p14:tracePt t="182597" x="4006850" y="1193800"/>
          <p14:tracePt t="182614" x="4102100" y="1219200"/>
          <p14:tracePt t="182630" x="4197350" y="1257300"/>
          <p14:tracePt t="182648" x="4311650" y="1295400"/>
          <p14:tracePt t="182664" x="4368800" y="1327150"/>
          <p14:tracePt t="182680" x="4425950" y="1358900"/>
          <p14:tracePt t="182697" x="4476750" y="1390650"/>
          <p14:tracePt t="182714" x="4508500" y="1428750"/>
          <p14:tracePt t="182730" x="4527550" y="1460500"/>
          <p14:tracePt t="182747" x="4527550" y="1479550"/>
          <p14:tracePt t="182764" x="4527550" y="1492250"/>
          <p14:tracePt t="182781" x="4527550" y="1498600"/>
          <p14:tracePt t="182872" x="4502150" y="1498600"/>
          <p14:tracePt t="182881" x="4470400" y="1511300"/>
          <p14:tracePt t="182897" x="4387850" y="1536700"/>
          <p14:tracePt t="182914" x="4279900" y="1568450"/>
          <p14:tracePt t="182930" x="4146550" y="1606550"/>
          <p14:tracePt t="182947" x="4000500" y="1638300"/>
          <p14:tracePt t="182964" x="3848100" y="1651000"/>
          <p14:tracePt t="182980" x="3676650" y="1663700"/>
          <p14:tracePt t="182997" x="3511550" y="1663700"/>
          <p14:tracePt t="183014" x="3302000" y="1651000"/>
          <p14:tracePt t="183030" x="3086100" y="1644650"/>
          <p14:tracePt t="183032" x="2984500" y="1631950"/>
          <p14:tracePt t="183048" x="2787650" y="1606550"/>
          <p14:tracePt t="183064" x="2616200" y="1555750"/>
          <p14:tracePt t="183080" x="2457450" y="1511300"/>
          <p14:tracePt t="183097" x="2330450" y="1466850"/>
          <p14:tracePt t="183114" x="2254250" y="1441450"/>
          <p14:tracePt t="183130" x="2235200" y="1428750"/>
          <p14:tracePt t="183147" x="2228850" y="1428750"/>
          <p14:tracePt t="183164" x="2235200" y="1428750"/>
          <p14:tracePt t="183180" x="2254250" y="1422400"/>
          <p14:tracePt t="183197" x="2260600" y="1422400"/>
          <p14:tracePt t="183230" x="2260600" y="1511300"/>
          <p14:tracePt t="183248" x="2260600" y="1689100"/>
          <p14:tracePt t="183249" x="2260600" y="1822450"/>
          <p14:tracePt t="183264" x="2260600" y="2101850"/>
          <p14:tracePt t="183280" x="2298700" y="2419350"/>
          <p14:tracePt t="183297" x="2374900" y="2781300"/>
          <p14:tracePt t="183314" x="2457450" y="3155950"/>
          <p14:tracePt t="183330" x="2495550" y="3454400"/>
          <p14:tracePt t="183347" x="2520950" y="3695700"/>
          <p14:tracePt t="183364" x="2520950" y="3911600"/>
          <p14:tracePt t="183380" x="2514600" y="4127500"/>
          <p14:tracePt t="183397" x="2514600" y="4337050"/>
          <p14:tracePt t="183414" x="2527300" y="4483100"/>
          <p14:tracePt t="183430" x="2546350" y="4578350"/>
          <p14:tracePt t="183432" x="2546350" y="4616450"/>
          <p14:tracePt t="183447" x="2546350" y="4648200"/>
          <p14:tracePt t="183464" x="2546350" y="4724400"/>
          <p14:tracePt t="183480" x="2533650" y="4756150"/>
          <p14:tracePt t="183497" x="2527300" y="4768850"/>
          <p14:tracePt t="183514" x="2533650" y="4768850"/>
          <p14:tracePt t="183530" x="2533650" y="4756150"/>
          <p14:tracePt t="183547" x="2533650" y="4743450"/>
          <p14:tracePt t="183564" x="2533650" y="4724400"/>
          <p14:tracePt t="183580" x="2533650" y="4718050"/>
          <p14:tracePt t="183689" x="2527300" y="4718050"/>
          <p14:tracePt t="183697" x="2527300" y="4724400"/>
          <p14:tracePt t="183714" x="2527300" y="4743450"/>
          <p14:tracePt t="183730" x="2520950" y="4775200"/>
          <p14:tracePt t="183747" x="2520950" y="4806950"/>
          <p14:tracePt t="183764" x="2514600" y="4838700"/>
          <p14:tracePt t="183781" x="2501900" y="4864100"/>
          <p14:tracePt t="183797" x="2482850" y="4902200"/>
          <p14:tracePt t="183814" x="2444750" y="4921250"/>
          <p14:tracePt t="183830" x="2406650" y="4946650"/>
          <p14:tracePt t="183847" x="2374900" y="4972050"/>
          <p14:tracePt t="183849" x="2362200" y="4984750"/>
          <p14:tracePt t="183864" x="2343150" y="4997450"/>
          <p14:tracePt t="183880" x="2324100" y="5003800"/>
          <p14:tracePt t="183897" x="2298700" y="5016500"/>
          <p14:tracePt t="183914" x="2273300" y="5016500"/>
          <p14:tracePt t="183930" x="2260600" y="5016500"/>
          <p14:tracePt t="183947" x="2254250" y="5016500"/>
          <p14:tracePt t="183964" x="2247900" y="4984750"/>
          <p14:tracePt t="183981" x="2222500" y="4940300"/>
          <p14:tracePt t="183997" x="2190750" y="4895850"/>
          <p14:tracePt t="184014" x="2171700" y="4864100"/>
          <p14:tracePt t="184030" x="2152650" y="4826000"/>
          <p14:tracePt t="184048" x="2139950" y="4762500"/>
          <p14:tracePt t="184064" x="2139950" y="4711700"/>
          <p14:tracePt t="184081" x="2146300" y="4667250"/>
          <p14:tracePt t="184098" x="2171700" y="4616450"/>
          <p14:tracePt t="184114" x="2203450" y="4578350"/>
          <p14:tracePt t="184130" x="2235200" y="4559300"/>
          <p14:tracePt t="184147" x="2266950" y="4540250"/>
          <p14:tracePt t="184164" x="2298700" y="4527550"/>
          <p14:tracePt t="184180" x="2330450" y="4514850"/>
          <p14:tracePt t="184197" x="2374900" y="4508500"/>
          <p14:tracePt t="184214" x="2438400" y="4508500"/>
          <p14:tracePt t="184230" x="2501900" y="4508500"/>
          <p14:tracePt t="184249" x="2609850" y="4508500"/>
          <p14:tracePt t="184264" x="2679700" y="4508500"/>
          <p14:tracePt t="184280" x="2743200" y="4508500"/>
          <p14:tracePt t="184297" x="2800350" y="4514850"/>
          <p14:tracePt t="184314" x="2857500" y="4527550"/>
          <p14:tracePt t="184330" x="2914650" y="4552950"/>
          <p14:tracePt t="184347" x="2959100" y="4565650"/>
          <p14:tracePt t="184364" x="2997200" y="4578350"/>
          <p14:tracePt t="184380" x="3022600" y="4591050"/>
          <p14:tracePt t="184397" x="3035300" y="4603750"/>
          <p14:tracePt t="184414" x="3048000" y="4616450"/>
          <p14:tracePt t="184430" x="3054350" y="4622800"/>
          <p14:tracePt t="184448" x="3060700" y="4635500"/>
          <p14:tracePt t="184464" x="3067050" y="4654550"/>
          <p14:tracePt t="184480" x="3067050" y="4679950"/>
          <p14:tracePt t="184497" x="3067050" y="4711700"/>
          <p14:tracePt t="184514" x="3067050" y="4743450"/>
          <p14:tracePt t="184533" x="3060700" y="4775200"/>
          <p14:tracePt t="184547" x="3028950" y="4806950"/>
          <p14:tracePt t="184564" x="3003550" y="4838700"/>
          <p14:tracePt t="184580" x="2959100" y="4864100"/>
          <p14:tracePt t="184597" x="2901950" y="4883150"/>
          <p14:tracePt t="184614" x="2851150" y="4895850"/>
          <p14:tracePt t="184630" x="2806700" y="4914900"/>
          <p14:tracePt t="184648" x="2711450" y="4921250"/>
          <p14:tracePt t="184664" x="2628900" y="4921250"/>
          <p14:tracePt t="184680" x="2552700" y="4927600"/>
          <p14:tracePt t="184697" x="2489200" y="4921250"/>
          <p14:tracePt t="184714" x="2451100" y="4914900"/>
          <p14:tracePt t="184731" x="2406650" y="4908550"/>
          <p14:tracePt t="184747" x="2362200" y="4889500"/>
          <p14:tracePt t="184764" x="2336800" y="4876800"/>
          <p14:tracePt t="184780" x="2324100" y="4870450"/>
          <p14:tracePt t="184797" x="2317750" y="4864100"/>
          <p14:tracePt t="184814" x="2305050" y="4851400"/>
          <p14:tracePt t="184831" x="2298700" y="4845050"/>
          <p14:tracePt t="184847" x="2292350" y="4845050"/>
          <p14:tracePt t="184863" x="2286000" y="4838700"/>
          <p14:tracePt t="185329" x="2286000" y="4826000"/>
          <p14:tracePt t="185347" x="2286000" y="4800600"/>
          <p14:tracePt t="185364" x="2286000" y="4775200"/>
          <p14:tracePt t="185380" x="2292350" y="4737100"/>
          <p14:tracePt t="185397" x="2311400" y="4699000"/>
          <p14:tracePt t="185414" x="2336800" y="4667250"/>
          <p14:tracePt t="185430" x="2362200" y="4629150"/>
          <p14:tracePt t="185447" x="2393950" y="4610100"/>
          <p14:tracePt t="185449" x="2406650" y="4603750"/>
          <p14:tracePt t="185464" x="2451100" y="4597400"/>
          <p14:tracePt t="185480" x="2514600" y="4597400"/>
          <p14:tracePt t="185497" x="2590800" y="4597400"/>
          <p14:tracePt t="185514" x="2673350" y="4597400"/>
          <p14:tracePt t="185530" x="2762250" y="4591050"/>
          <p14:tracePt t="185547" x="2851150" y="4603750"/>
          <p14:tracePt t="185564" x="2908300" y="4629150"/>
          <p14:tracePt t="185580" x="2946400" y="4641850"/>
          <p14:tracePt t="185597" x="2971800" y="4660900"/>
          <p14:tracePt t="185614" x="2978150" y="4686300"/>
          <p14:tracePt t="185630" x="2978150" y="4718050"/>
          <p14:tracePt t="185648" x="2978150" y="4756150"/>
          <p14:tracePt t="185650" x="2965450" y="4775200"/>
          <p14:tracePt t="185664" x="2952750" y="4819650"/>
          <p14:tracePt t="185680" x="2927350" y="4870450"/>
          <p14:tracePt t="185697" x="2889250" y="4921250"/>
          <p14:tracePt t="185714" x="2838450" y="4953000"/>
          <p14:tracePt t="185730" x="2787650" y="4972050"/>
          <p14:tracePt t="185747" x="2730500" y="4978400"/>
          <p14:tracePt t="185764" x="2654300" y="4978400"/>
          <p14:tracePt t="185780" x="2578100" y="4978400"/>
          <p14:tracePt t="185797" x="2501900" y="4978400"/>
          <p14:tracePt t="185814" x="2444750" y="4959350"/>
          <p14:tracePt t="185830" x="2387600" y="4933950"/>
          <p14:tracePt t="185848" x="2324100" y="4895850"/>
          <p14:tracePt t="185864" x="2298700" y="4870450"/>
          <p14:tracePt t="185880" x="2286000" y="4838700"/>
          <p14:tracePt t="185897" x="2279650" y="4819650"/>
          <p14:tracePt t="185914" x="2273300" y="4813300"/>
          <p14:tracePt t="185930" x="2241550" y="4813300"/>
          <p14:tracePt t="185947" x="2146300" y="4813300"/>
          <p14:tracePt t="185964" x="2032000" y="4813300"/>
          <p14:tracePt t="185980" x="1917700" y="4813300"/>
          <p14:tracePt t="185997" x="1816100" y="4813300"/>
          <p14:tracePt t="186014" x="1727200" y="4813300"/>
          <p14:tracePt t="186030" x="1657350" y="4813300"/>
          <p14:tracePt t="186032" x="1631950" y="4813300"/>
          <p14:tracePt t="186047" x="1619250" y="4813300"/>
          <p14:tracePt t="186064" x="1606550" y="4813300"/>
          <p14:tracePt t="186296" x="1606550" y="4819650"/>
          <p14:tracePt t="186305" x="1619250" y="4826000"/>
          <p14:tracePt t="186314" x="1631950" y="4832350"/>
          <p14:tracePt t="186330" x="1644650" y="4838700"/>
          <p14:tracePt t="186347" x="1651000" y="4838700"/>
          <p14:tracePt t="186364" x="1657350" y="4845050"/>
          <p14:tracePt t="186380" x="1663700" y="4851400"/>
          <p14:tracePt t="186397" x="1676400" y="4851400"/>
          <p14:tracePt t="186414" x="1689100" y="4864100"/>
          <p14:tracePt t="186430" x="1701800" y="4864100"/>
          <p14:tracePt t="186448" x="1720850" y="4870450"/>
          <p14:tracePt t="186464" x="1727200" y="4876800"/>
          <p14:tracePt t="186536" x="1720850" y="4876800"/>
          <p14:tracePt t="186545" x="1701800" y="4876800"/>
          <p14:tracePt t="186552" x="1682750" y="4876800"/>
          <p14:tracePt t="186564" x="1670050" y="4876800"/>
          <p14:tracePt t="186580" x="1644650" y="4876800"/>
          <p14:tracePt t="186597" x="1631950" y="4876800"/>
          <p14:tracePt t="186614" x="1606550" y="4876800"/>
          <p14:tracePt t="186630" x="1593850" y="4876800"/>
          <p14:tracePt t="186648" x="1574800" y="4876800"/>
          <p14:tracePt t="186745" x="1581150" y="4876800"/>
          <p14:tracePt t="186753" x="1587500" y="4876800"/>
          <p14:tracePt t="186763" x="1600200" y="4876800"/>
          <p14:tracePt t="186781" x="1638300" y="4876800"/>
          <p14:tracePt t="186797" x="1663700" y="4876800"/>
          <p14:tracePt t="186814" x="1689100" y="4876800"/>
          <p14:tracePt t="186830" x="1701800" y="4876800"/>
          <p14:tracePt t="186847" x="1708150" y="4876800"/>
          <p14:tracePt t="186897" x="1682750" y="4876800"/>
          <p14:tracePt t="186914" x="1651000" y="4876800"/>
          <p14:tracePt t="186930" x="1625600" y="4876800"/>
          <p14:tracePt t="186947" x="1606550" y="4876800"/>
          <p14:tracePt t="186964" x="1587500" y="4876800"/>
          <p14:tracePt t="186980" x="1581150" y="4876800"/>
          <p14:tracePt t="187049" x="1593850" y="4876800"/>
          <p14:tracePt t="187056" x="1612900" y="4876800"/>
          <p14:tracePt t="187065" x="1631950" y="4876800"/>
          <p14:tracePt t="187080" x="1663700" y="4876800"/>
          <p14:tracePt t="187097" x="1689100" y="4876800"/>
          <p14:tracePt t="187184" x="1689100" y="4883150"/>
          <p14:tracePt t="187505" x="1682750" y="4883150"/>
          <p14:tracePt t="187593" x="1676400" y="4883150"/>
          <p14:tracePt t="187608" x="1670050" y="4883150"/>
          <p14:tracePt t="187616" x="1663700" y="4883150"/>
          <p14:tracePt t="187625" x="1657350" y="4883150"/>
          <p14:tracePt t="187632" x="1644650" y="4883150"/>
          <p14:tracePt t="187648" x="1625600" y="4883150"/>
          <p14:tracePt t="187729" x="1619250" y="4883150"/>
          <p14:tracePt t="190625" x="1619250" y="4876800"/>
          <p14:tracePt t="190632" x="1631950" y="4870450"/>
          <p14:tracePt t="190640" x="1631950" y="4864100"/>
          <p14:tracePt t="190649" x="1644650" y="4857750"/>
          <p14:tracePt t="190664" x="1651000" y="4851400"/>
          <p14:tracePt t="190680" x="1670050" y="4845050"/>
          <p14:tracePt t="190697" x="1689100" y="4838700"/>
          <p14:tracePt t="190714" x="1708150" y="4832350"/>
          <p14:tracePt t="190730" x="1739900" y="4826000"/>
          <p14:tracePt t="190747" x="1746250" y="4826000"/>
          <p14:tracePt t="190809" x="1739900" y="4826000"/>
          <p14:tracePt t="190816" x="1714500" y="4826000"/>
          <p14:tracePt t="190830" x="1689100" y="4826000"/>
          <p14:tracePt t="190848" x="1619250" y="4826000"/>
          <p14:tracePt t="190850" x="1581150" y="4826000"/>
          <p14:tracePt t="190864" x="1517650" y="4826000"/>
          <p14:tracePt t="190880" x="1485900" y="4826000"/>
          <p14:tracePt t="190897" x="1479550" y="4826000"/>
          <p14:tracePt t="191017" x="1473200" y="4826000"/>
          <p14:tracePt t="191073" x="1473200" y="4832350"/>
          <p14:tracePt t="191081" x="1479550" y="4838700"/>
          <p14:tracePt t="191097" x="1479550" y="4889500"/>
          <p14:tracePt t="191114" x="1479550" y="4953000"/>
          <p14:tracePt t="191130" x="1479550" y="5029200"/>
          <p14:tracePt t="191147" x="1479550" y="5124450"/>
          <p14:tracePt t="191164" x="1479550" y="5200650"/>
          <p14:tracePt t="191180" x="1473200" y="5257800"/>
          <p14:tracePt t="191197" x="1460500" y="5302250"/>
          <p14:tracePt t="191214" x="1447800" y="5327650"/>
          <p14:tracePt t="191230" x="1441450" y="5346700"/>
          <p14:tracePt t="191232" x="1435100" y="5353050"/>
          <p14:tracePt t="191248" x="1428750" y="5359400"/>
          <p14:tracePt t="191264" x="1422400" y="5359400"/>
          <p14:tracePt t="191433" x="1422400" y="5365750"/>
          <p14:tracePt t="191440" x="1416050" y="5378450"/>
          <p14:tracePt t="191449" x="1416050" y="5391150"/>
          <p14:tracePt t="191464" x="1416050" y="5448300"/>
          <p14:tracePt t="191480" x="1409700" y="5524500"/>
          <p14:tracePt t="191497" x="1409700" y="5607050"/>
          <p14:tracePt t="191514" x="1397000" y="5670550"/>
          <p14:tracePt t="191532" x="1397000" y="5721350"/>
          <p14:tracePt t="191547" x="1390650" y="5759450"/>
          <p14:tracePt t="191565" x="1384300" y="5778500"/>
          <p14:tracePt t="191580" x="1384300" y="5791200"/>
          <p14:tracePt t="191597" x="1377950" y="5791200"/>
          <p14:tracePt t="191614" x="1377950" y="5797550"/>
          <p14:tracePt t="191631" x="1365250" y="5797550"/>
          <p14:tracePt t="191633" x="1358900" y="5797550"/>
          <p14:tracePt t="191649" x="1352550" y="5797550"/>
          <p14:tracePt t="191673" x="1346200" y="5797550"/>
          <p14:tracePt t="191680" x="1339850" y="5797550"/>
          <p14:tracePt t="191697" x="1327150" y="5797550"/>
          <p14:tracePt t="191714" x="1308100" y="5797550"/>
          <p14:tracePt t="191730" x="1282700" y="5778500"/>
          <p14:tracePt t="191749" x="1250950" y="5759450"/>
          <p14:tracePt t="191764" x="1225550" y="5746750"/>
          <p14:tracePt t="191780" x="1200150" y="5727700"/>
          <p14:tracePt t="191797" x="1162050" y="5708650"/>
          <p14:tracePt t="191814" x="1143000" y="5695950"/>
          <p14:tracePt t="191830" x="1123950" y="5676900"/>
          <p14:tracePt t="191864" x="1117600" y="5664200"/>
          <p14:tracePt t="191880" x="1117600" y="5657850"/>
          <p14:tracePt t="191914" x="1111250" y="5657850"/>
          <p14:tracePt t="191984" x="1117600" y="5657850"/>
          <p14:tracePt t="191993" x="1130300" y="5657850"/>
          <p14:tracePt t="192000" x="1143000" y="5657850"/>
          <p14:tracePt t="192014" x="1168400" y="5657850"/>
          <p14:tracePt t="192030" x="1231900" y="5657850"/>
          <p14:tracePt t="192048" x="1339850" y="5657850"/>
          <p14:tracePt t="192064" x="1409700" y="5651500"/>
          <p14:tracePt t="192080" x="1454150" y="5651500"/>
          <p14:tracePt t="192097" x="1466850" y="5645150"/>
          <p14:tracePt t="192153" x="1460500" y="5645150"/>
          <p14:tracePt t="192164" x="1454150" y="5645150"/>
          <p14:tracePt t="192181" x="1428750" y="5645150"/>
          <p14:tracePt t="192197" x="1390650" y="5645150"/>
          <p14:tracePt t="192214" x="1339850" y="5645150"/>
          <p14:tracePt t="192230" x="1276350" y="5645150"/>
          <p14:tracePt t="192247" x="1231900" y="5645150"/>
          <p14:tracePt t="192250" x="1219200" y="5645150"/>
          <p14:tracePt t="192264" x="1206500" y="5645150"/>
          <p14:tracePt t="192344" x="1212850" y="5645150"/>
          <p14:tracePt t="192352" x="1225550" y="5645150"/>
          <p14:tracePt t="192364" x="1238250" y="5645150"/>
          <p14:tracePt t="192380" x="1276350" y="5645150"/>
          <p14:tracePt t="192397" x="1314450" y="5645150"/>
          <p14:tracePt t="192414" x="1346200" y="5645150"/>
          <p14:tracePt t="192430" x="1365250" y="5638800"/>
          <p14:tracePt t="192513" x="1358900" y="5638800"/>
          <p14:tracePt t="192552" x="1358900" y="5632450"/>
          <p14:tracePt t="192561" x="1365250" y="5626100"/>
          <p14:tracePt t="192568" x="1377950" y="5607050"/>
          <p14:tracePt t="192580" x="1409700" y="5594350"/>
          <p14:tracePt t="192597" x="1479550" y="5543550"/>
          <p14:tracePt t="192614" x="1536700" y="5454650"/>
          <p14:tracePt t="192630" x="1612900" y="5346700"/>
          <p14:tracePt t="192632" x="1638300" y="5302250"/>
          <p14:tracePt t="192648" x="1663700" y="5257800"/>
          <p14:tracePt t="192664" x="1701800" y="5194300"/>
          <p14:tracePt t="192680" x="1708150" y="5175250"/>
          <p14:tracePt t="192697" x="1714500" y="5156200"/>
          <p14:tracePt t="192714" x="1714500" y="5137150"/>
          <p14:tracePt t="192730" x="1714500" y="5130800"/>
          <p14:tracePt t="192747" x="1714500" y="5124450"/>
          <p14:tracePt t="192785" x="1714500" y="5118100"/>
          <p14:tracePt t="192797" x="1708150" y="5111750"/>
          <p14:tracePt t="192814" x="1676400" y="5092700"/>
          <p14:tracePt t="192830" x="1657350" y="5080000"/>
          <p14:tracePt t="192847" x="1638300" y="5060950"/>
          <p14:tracePt t="192849" x="1619250" y="5054600"/>
          <p14:tracePt t="192864" x="1587500" y="5041900"/>
          <p14:tracePt t="192881" x="1549400" y="5016500"/>
          <p14:tracePt t="192897" x="1517650" y="4984750"/>
          <p14:tracePt t="192914" x="1511300" y="4965700"/>
          <p14:tracePt t="192968" x="1511300" y="4959350"/>
          <p14:tracePt t="192984" x="1511300" y="4953000"/>
          <p14:tracePt t="192997" x="1536700" y="4940300"/>
          <p14:tracePt t="193014" x="1581150" y="4933950"/>
          <p14:tracePt t="193030" x="1625600" y="4933950"/>
          <p14:tracePt t="193047" x="1657350" y="4933950"/>
          <p14:tracePt t="193064" x="1670050" y="4933950"/>
          <p14:tracePt t="193114" x="1657350" y="4933950"/>
          <p14:tracePt t="193131" x="1631950" y="4933950"/>
          <p14:tracePt t="193147" x="1625600" y="4933950"/>
          <p14:tracePt t="193164" x="1619250" y="4933950"/>
          <p14:tracePt t="193249" x="1631950" y="4933950"/>
          <p14:tracePt t="193257" x="1644650" y="4933950"/>
          <p14:tracePt t="193344" x="1638300" y="4933950"/>
          <p14:tracePt t="193353" x="1631950" y="4933950"/>
          <p14:tracePt t="193448" x="1644650" y="4933950"/>
          <p14:tracePt t="193457" x="1657350" y="4933950"/>
          <p14:tracePt t="193465" x="1670050" y="4933950"/>
          <p14:tracePt t="193480" x="1695450" y="4933950"/>
          <p14:tracePt t="194320" x="1695450" y="4927600"/>
          <p14:tracePt t="194328" x="1695450" y="4921250"/>
          <p14:tracePt t="194336" x="1695450" y="4914900"/>
          <p14:tracePt t="194347" x="1701800" y="4902200"/>
          <p14:tracePt t="194364" x="1720850" y="4895850"/>
          <p14:tracePt t="194380" x="1739900" y="4883150"/>
          <p14:tracePt t="194397" x="1765300" y="4876800"/>
          <p14:tracePt t="194414" x="1797050" y="4864100"/>
          <p14:tracePt t="194430" x="1816100" y="4864100"/>
          <p14:tracePt t="194447" x="1828800" y="4857750"/>
          <p14:tracePt t="194449" x="1835150" y="4857750"/>
          <p14:tracePt t="194464" x="1847850" y="4857750"/>
          <p14:tracePt t="194480" x="1860550" y="4857750"/>
          <p14:tracePt t="194530" x="1866900" y="4857750"/>
          <p14:tracePt t="194673" x="1866900" y="4851400"/>
          <p14:tracePt t="194680" x="1866900" y="4845050"/>
          <p14:tracePt t="194704" x="1873250" y="4845050"/>
          <p14:tracePt t="194752" x="1873250" y="4838700"/>
          <p14:tracePt t="194768" x="1879600" y="4838700"/>
          <p14:tracePt t="194777" x="1879600" y="4832350"/>
          <p14:tracePt t="194784" x="1885950" y="4819650"/>
          <p14:tracePt t="194992" x="1892300" y="4819650"/>
          <p14:tracePt t="195000" x="1898650" y="4819650"/>
          <p14:tracePt t="195009" x="1911350" y="4819650"/>
          <p14:tracePt t="195016" x="1917700" y="4819650"/>
          <p14:tracePt t="195033" x="1936750" y="4819650"/>
          <p14:tracePt t="195047" x="1943100" y="4819650"/>
          <p14:tracePt t="195064" x="1962150" y="4819650"/>
          <p14:tracePt t="195080" x="1987550" y="4819650"/>
          <p14:tracePt t="195097" x="2025650" y="4819650"/>
          <p14:tracePt t="195114" x="2070100" y="4819650"/>
          <p14:tracePt t="195131" x="2114550" y="4819650"/>
          <p14:tracePt t="195148" x="2146300" y="4819650"/>
          <p14:tracePt t="195164" x="2165350" y="4819650"/>
          <p14:tracePt t="195180" x="2190750" y="4819650"/>
          <p14:tracePt t="195197" x="2235200" y="4819650"/>
          <p14:tracePt t="195214" x="2286000" y="4819650"/>
          <p14:tracePt t="195230" x="2330450" y="4819650"/>
          <p14:tracePt t="195247" x="2381250" y="4819650"/>
          <p14:tracePt t="195250" x="2406650" y="4819650"/>
          <p14:tracePt t="195264" x="2451100" y="4819650"/>
          <p14:tracePt t="195280" x="2489200" y="4819650"/>
          <p14:tracePt t="195297" x="2527300" y="4819650"/>
          <p14:tracePt t="195314" x="2571750" y="4819650"/>
          <p14:tracePt t="195330" x="2628900" y="4819650"/>
          <p14:tracePt t="195347" x="2673350" y="4819650"/>
          <p14:tracePt t="195364" x="2730500" y="4819650"/>
          <p14:tracePt t="195380" x="2774950" y="4819650"/>
          <p14:tracePt t="195397" x="2819400" y="4819650"/>
          <p14:tracePt t="195414" x="2851150" y="4819650"/>
          <p14:tracePt t="195430" x="2895600" y="4819650"/>
          <p14:tracePt t="195432" x="2914650" y="4819650"/>
          <p14:tracePt t="195447" x="2940050" y="4819650"/>
          <p14:tracePt t="195464" x="3003550" y="4819650"/>
          <p14:tracePt t="195480" x="3035300" y="4819650"/>
          <p14:tracePt t="195497" x="3073400" y="4819650"/>
          <p14:tracePt t="195514" x="3111500" y="4819650"/>
          <p14:tracePt t="195531" x="3155950" y="4819650"/>
          <p14:tracePt t="195547" x="3187700" y="4819650"/>
          <p14:tracePt t="195564" x="3219450" y="4819650"/>
          <p14:tracePt t="195580" x="3244850" y="4819650"/>
          <p14:tracePt t="195597" x="3257550" y="4819650"/>
          <p14:tracePt t="195614" x="3276600" y="4819650"/>
          <p14:tracePt t="195630" x="3295650" y="4819650"/>
          <p14:tracePt t="195633" x="3302000" y="4819650"/>
          <p14:tracePt t="195647" x="3314700" y="4819650"/>
          <p14:tracePt t="195664" x="3346450" y="4819650"/>
          <p14:tracePt t="195681" x="3365500" y="4819650"/>
          <p14:tracePt t="195697" x="3384550" y="4819650"/>
          <p14:tracePt t="195714" x="3403600" y="4819650"/>
          <p14:tracePt t="195730" x="3416300" y="4819650"/>
          <p14:tracePt t="195747" x="3429000" y="4819650"/>
          <p14:tracePt t="196168" x="3422650" y="4819650"/>
          <p14:tracePt t="196177" x="3397250" y="4819650"/>
          <p14:tracePt t="196184" x="3365500" y="4819650"/>
          <p14:tracePt t="196197" x="3308350" y="4819650"/>
          <p14:tracePt t="196214" x="3194050" y="4819650"/>
          <p14:tracePt t="196230" x="3054350" y="4819650"/>
          <p14:tracePt t="196248" x="2914650" y="4819650"/>
          <p14:tracePt t="196250" x="2844800" y="4819650"/>
          <p14:tracePt t="196264" x="2705100" y="4819650"/>
          <p14:tracePt t="196280" x="2584450" y="4819650"/>
          <p14:tracePt t="196297" x="2476500" y="4819650"/>
          <p14:tracePt t="196314" x="2387600" y="4819650"/>
          <p14:tracePt t="196330" x="2324100" y="4819650"/>
          <p14:tracePt t="196347" x="2279650" y="4819650"/>
          <p14:tracePt t="196364" x="2254250" y="4819650"/>
          <p14:tracePt t="196381" x="2235200" y="4819650"/>
          <p14:tracePt t="196397" x="2228850" y="4819650"/>
          <p14:tracePt t="196481" x="2235200" y="4819650"/>
          <p14:tracePt t="196489" x="2241550" y="4813300"/>
          <p14:tracePt t="196504" x="2247900" y="4813300"/>
          <p14:tracePt t="196514" x="2260600" y="4806950"/>
          <p14:tracePt t="196530" x="2273300" y="4800600"/>
          <p14:tracePt t="196547" x="2286000" y="4800600"/>
          <p14:tracePt t="196564" x="2298700" y="4800600"/>
          <p14:tracePt t="196580" x="2305050" y="4800600"/>
          <p14:tracePt t="196597" x="2311400" y="4800600"/>
          <p14:tracePt t="196647" x="2311400" y="4813300"/>
          <p14:tracePt t="196664" x="2311400" y="4838700"/>
          <p14:tracePt t="196680" x="2305050" y="4864100"/>
          <p14:tracePt t="196697" x="2292350" y="4883150"/>
          <p14:tracePt t="196714" x="2273300" y="4914900"/>
          <p14:tracePt t="196730" x="2254250" y="4940300"/>
          <p14:tracePt t="196747" x="2235200" y="4965700"/>
          <p14:tracePt t="196764" x="2216150" y="4978400"/>
          <p14:tracePt t="196781" x="2203450" y="5003800"/>
          <p14:tracePt t="196797" x="2184400" y="5022850"/>
          <p14:tracePt t="196814" x="2159000" y="5035550"/>
          <p14:tracePt t="196831" x="2127250" y="5054600"/>
          <p14:tracePt t="196833" x="2127250" y="5060950"/>
          <p14:tracePt t="196848" x="2108200" y="5067300"/>
          <p14:tracePt t="196864" x="2095500" y="5073650"/>
          <p14:tracePt t="196880" x="2076450" y="5080000"/>
          <p14:tracePt t="196897" x="2057400" y="5086350"/>
          <p14:tracePt t="196914" x="2032000" y="5092700"/>
          <p14:tracePt t="196930" x="2019300" y="5099050"/>
          <p14:tracePt t="196947" x="1993900" y="5099050"/>
          <p14:tracePt t="196964" x="1981200" y="5099050"/>
          <p14:tracePt t="196981" x="1968500" y="5099050"/>
          <p14:tracePt t="196998" x="1955800" y="5099050"/>
          <p14:tracePt t="197015" x="1949450" y="5099050"/>
          <p14:tracePt t="197016" x="1936750" y="5099050"/>
          <p14:tracePt t="197030" x="1930400" y="5099050"/>
          <p14:tracePt t="197047" x="1905000" y="5099050"/>
          <p14:tracePt t="197049" x="1898650" y="5099050"/>
          <p14:tracePt t="197064" x="1879600" y="5099050"/>
          <p14:tracePt t="197080" x="1860550" y="5099050"/>
          <p14:tracePt t="197098" x="1847850" y="5099050"/>
          <p14:tracePt t="197114" x="1822450" y="5073650"/>
          <p14:tracePt t="197131" x="1797050" y="5048250"/>
          <p14:tracePt t="197147" x="1778000" y="5029200"/>
          <p14:tracePt t="197164" x="1758950" y="5010150"/>
          <p14:tracePt t="197180" x="1746250" y="4997450"/>
          <p14:tracePt t="197197" x="1746250" y="4984750"/>
          <p14:tracePt t="197214" x="1746250" y="4972050"/>
          <p14:tracePt t="197230" x="1746250" y="4959350"/>
          <p14:tracePt t="197250" x="1746250" y="4953000"/>
          <p14:tracePt t="197264" x="1758950" y="4940300"/>
          <p14:tracePt t="197280" x="1784350" y="4921250"/>
          <p14:tracePt t="197297" x="1822450" y="4908550"/>
          <p14:tracePt t="197314" x="1860550" y="4889500"/>
          <p14:tracePt t="197330" x="1898650" y="4876800"/>
          <p14:tracePt t="197347" x="1930400" y="4870450"/>
          <p14:tracePt t="197364" x="1955800" y="4864100"/>
          <p14:tracePt t="197380" x="1974850" y="4857750"/>
          <p14:tracePt t="197397" x="2012950" y="4857750"/>
          <p14:tracePt t="197414" x="2032000" y="4857750"/>
          <p14:tracePt t="197431" x="2063750" y="4857750"/>
          <p14:tracePt t="197448" x="2101850" y="4857750"/>
          <p14:tracePt t="197464" x="2133600" y="4857750"/>
          <p14:tracePt t="197480" x="2165350" y="4857750"/>
          <p14:tracePt t="197497" x="2184400" y="4857750"/>
          <p14:tracePt t="197552" x="2184400" y="4864100"/>
          <p14:tracePt t="197564" x="2184400" y="4870450"/>
          <p14:tracePt t="197580" x="2184400" y="4889500"/>
          <p14:tracePt t="197598" x="2184400" y="4914900"/>
          <p14:tracePt t="197614" x="2184400" y="4933950"/>
          <p14:tracePt t="197630" x="2184400" y="4953000"/>
          <p14:tracePt t="197647" x="2184400" y="4972050"/>
          <p14:tracePt t="197649" x="2184400" y="4984750"/>
          <p14:tracePt t="197664" x="2184400" y="4997450"/>
          <p14:tracePt t="197681" x="2178050" y="5003800"/>
          <p14:tracePt t="197697" x="2171700" y="5016500"/>
          <p14:tracePt t="197714" x="2159000" y="5035550"/>
          <p14:tracePt t="197731" x="2146300" y="5035550"/>
          <p14:tracePt t="197747" x="2139950" y="5048250"/>
          <p14:tracePt t="197780" x="2127250" y="5048250"/>
          <p14:tracePt t="197814" x="2114550" y="5048250"/>
          <p14:tracePt t="197831" x="2095500" y="5048250"/>
          <p14:tracePt t="197847" x="2089150" y="5054600"/>
          <p14:tracePt t="197864" x="2076450" y="5054600"/>
          <p14:tracePt t="197880" x="2076450" y="5060950"/>
          <p14:tracePt t="197897" x="2070100" y="5060950"/>
          <p14:tracePt t="197914" x="2063750" y="5060950"/>
          <p14:tracePt t="197930" x="2057400" y="5060950"/>
          <p14:tracePt t="197947" x="2057400" y="5067300"/>
          <p14:tracePt t="198057" x="2051050" y="5067300"/>
          <p14:tracePt t="198064" x="2044700" y="5067300"/>
          <p14:tracePt t="198081" x="2032000" y="5067300"/>
          <p14:tracePt t="198097" x="2019300" y="5067300"/>
          <p14:tracePt t="198114" x="2006600" y="5067300"/>
          <p14:tracePt t="198130" x="1981200" y="5067300"/>
          <p14:tracePt t="198147" x="1974850" y="5067300"/>
          <p14:tracePt t="198164" x="1968500" y="5067300"/>
          <p14:tracePt t="198214" x="1962150" y="5067300"/>
          <p14:tracePt t="198230" x="1955800" y="5067300"/>
          <p14:tracePt t="198247" x="1949450" y="5067300"/>
          <p14:tracePt t="198665" x="1949450" y="5060950"/>
          <p14:tracePt t="198672" x="1949450" y="5054600"/>
          <p14:tracePt t="198688" x="1949450" y="5048250"/>
          <p14:tracePt t="198697" x="1949450" y="5041900"/>
          <p14:tracePt t="198714" x="1949450" y="5035550"/>
          <p14:tracePt t="198730" x="1949450" y="5016500"/>
          <p14:tracePt t="198749" x="1949450" y="5003800"/>
          <p14:tracePt t="198764" x="1949450" y="4984750"/>
          <p14:tracePt t="198781" x="1949450" y="4959350"/>
          <p14:tracePt t="198797" x="1949450" y="4933950"/>
          <p14:tracePt t="198814" x="1943100" y="4914900"/>
          <p14:tracePt t="198830" x="1936750" y="4908550"/>
          <p14:tracePt t="199017" x="1930400" y="4908550"/>
          <p14:tracePt t="199040" x="1917700" y="4908550"/>
          <p14:tracePt t="199049" x="1911350" y="4908550"/>
          <p14:tracePt t="199056" x="1898650" y="4908550"/>
          <p14:tracePt t="199065" x="1885950" y="4908550"/>
          <p14:tracePt t="199081" x="1854200" y="4908550"/>
          <p14:tracePt t="199097" x="1816100" y="4908550"/>
          <p14:tracePt t="199114" x="1752600" y="4908550"/>
          <p14:tracePt t="199130" x="1695450" y="4908550"/>
          <p14:tracePt t="199147" x="1644650" y="4908550"/>
          <p14:tracePt t="199164" x="1612900" y="4908550"/>
          <p14:tracePt t="199214" x="1612900" y="4902200"/>
          <p14:tracePt t="199231" x="1612900" y="4889500"/>
          <p14:tracePt t="199248" x="1612900" y="4870450"/>
          <p14:tracePt t="199264" x="1606550" y="4857750"/>
          <p14:tracePt t="199281" x="1606550" y="4851400"/>
          <p14:tracePt t="199297" x="1600200" y="4845050"/>
          <p14:tracePt t="199347" x="1606550" y="4845050"/>
          <p14:tracePt t="199364" x="1670050" y="4845050"/>
          <p14:tracePt t="199381" x="1758950" y="4845050"/>
          <p14:tracePt t="199397" x="1873250" y="4845050"/>
          <p14:tracePt t="199414" x="2000250" y="4845050"/>
          <p14:tracePt t="199430" x="2114550" y="4845050"/>
          <p14:tracePt t="199447" x="2171700" y="4845050"/>
          <p14:tracePt t="199449" x="2184400" y="4845050"/>
          <p14:tracePt t="199464" x="2197100" y="4845050"/>
          <p14:tracePt t="199514" x="2197100" y="4838700"/>
          <p14:tracePt t="199531" x="2159000" y="4838700"/>
          <p14:tracePt t="199547" x="2108200" y="4832350"/>
          <p14:tracePt t="199564" x="2044700" y="4832350"/>
          <p14:tracePt t="199580" x="1962150" y="4832350"/>
          <p14:tracePt t="199597" x="1866900" y="4832350"/>
          <p14:tracePt t="199614" x="1771650" y="4832350"/>
          <p14:tracePt t="199630" x="1670050" y="4832350"/>
          <p14:tracePt t="199632" x="1619250" y="4832350"/>
          <p14:tracePt t="199648" x="1568450" y="4832350"/>
          <p14:tracePt t="199664" x="1416050" y="4832350"/>
          <p14:tracePt t="199681" x="1333500" y="4832350"/>
          <p14:tracePt t="199697" x="1276350" y="4819650"/>
          <p14:tracePt t="199714" x="1257300" y="4819650"/>
          <p14:tracePt t="199731" x="1257300" y="4806950"/>
          <p14:tracePt t="199747" x="1257300" y="4794250"/>
          <p14:tracePt t="199764" x="1270000" y="4781550"/>
          <p14:tracePt t="199780" x="1289050" y="4775200"/>
          <p14:tracePt t="199797" x="1308100" y="4768850"/>
          <p14:tracePt t="199814" x="1320800" y="4768850"/>
          <p14:tracePt t="199830" x="1352550" y="4768850"/>
          <p14:tracePt t="199833" x="1365250" y="4768850"/>
          <p14:tracePt t="199847" x="1377950" y="4768850"/>
          <p14:tracePt t="199864" x="1409700" y="4768850"/>
          <p14:tracePt t="199880" x="1447800" y="4768850"/>
          <p14:tracePt t="199897" x="1492250" y="4768850"/>
          <p14:tracePt t="199914" x="1543050" y="4768850"/>
          <p14:tracePt t="199930" x="1593850" y="4768850"/>
          <p14:tracePt t="199947" x="1644650" y="4768850"/>
          <p14:tracePt t="199964" x="1689100" y="4768850"/>
          <p14:tracePt t="199980" x="1714500" y="4768850"/>
          <p14:tracePt t="199997" x="1739900" y="4787900"/>
          <p14:tracePt t="200014" x="1752600" y="4800600"/>
          <p14:tracePt t="200144" x="1758950" y="4800600"/>
          <p14:tracePt t="200160" x="1765300" y="4800600"/>
          <p14:tracePt t="200169" x="1784350" y="4800600"/>
          <p14:tracePt t="200177" x="1809750" y="4800600"/>
          <p14:tracePt t="200184" x="1847850" y="4800600"/>
          <p14:tracePt t="200197" x="1892300" y="4800600"/>
          <p14:tracePt t="200214" x="2000250" y="4800600"/>
          <p14:tracePt t="200230" x="2152650" y="4800600"/>
          <p14:tracePt t="200232" x="2254250" y="4800600"/>
          <p14:tracePt t="200247" x="2381250" y="4800600"/>
          <p14:tracePt t="200264" x="2787650" y="4800600"/>
          <p14:tracePt t="200281" x="3092450" y="4800600"/>
          <p14:tracePt t="200297" x="3359150" y="4800600"/>
          <p14:tracePt t="200314" x="3562350" y="4800600"/>
          <p14:tracePt t="200330" x="3721100" y="4800600"/>
          <p14:tracePt t="200347" x="3841750" y="4800600"/>
          <p14:tracePt t="200364" x="3924300" y="4800600"/>
          <p14:tracePt t="200381" x="3943350" y="4794250"/>
          <p14:tracePt t="200397" x="3943350" y="4787900"/>
          <p14:tracePt t="200414" x="3943350" y="4781550"/>
          <p14:tracePt t="200431" x="3930650" y="4781550"/>
          <p14:tracePt t="200465" x="3930650" y="4775200"/>
          <p14:tracePt t="200481" x="3930650" y="4768850"/>
          <p14:tracePt t="200497" x="3924300" y="4762500"/>
          <p14:tracePt t="200514" x="3924300" y="4749800"/>
          <p14:tracePt t="200531" x="3924300" y="4743450"/>
          <p14:tracePt t="200548" x="3924300" y="4737100"/>
          <p14:tracePt t="200564" x="3924300" y="4711700"/>
          <p14:tracePt t="200580" x="3924300" y="4679950"/>
          <p14:tracePt t="200598" x="3930650" y="4654550"/>
          <p14:tracePt t="200614" x="3937000" y="4641850"/>
          <p14:tracePt t="200630" x="3937000" y="4635500"/>
          <p14:tracePt t="200664" x="3937000" y="4641850"/>
          <p14:tracePt t="200681" x="3937000" y="4686300"/>
          <p14:tracePt t="200697" x="3937000" y="4737100"/>
          <p14:tracePt t="200714" x="3937000" y="4775200"/>
          <p14:tracePt t="200731" x="3937000" y="4787900"/>
          <p14:tracePt t="200781" x="3937000" y="4775200"/>
          <p14:tracePt t="200797" x="3956050" y="4756150"/>
          <p14:tracePt t="200814" x="3987800" y="4749800"/>
          <p14:tracePt t="200830" x="4044950" y="4743450"/>
          <p14:tracePt t="200847" x="4102100" y="4743450"/>
          <p14:tracePt t="200849" x="4133850" y="4743450"/>
          <p14:tracePt t="200864" x="4203700" y="4737100"/>
          <p14:tracePt t="200880" x="4267200" y="4743450"/>
          <p14:tracePt t="200897" x="4324350" y="4743450"/>
          <p14:tracePt t="200914" x="4362450" y="4743450"/>
          <p14:tracePt t="200930" x="4368800" y="4737100"/>
          <p14:tracePt t="200947" x="4375150" y="4724400"/>
          <p14:tracePt t="200964" x="4375150" y="4711700"/>
          <p14:tracePt t="200981" x="4375150" y="4705350"/>
          <p14:tracePt t="201064" x="4375150" y="4711700"/>
          <p14:tracePt t="201073" x="4362450" y="4730750"/>
          <p14:tracePt t="201080" x="4356100" y="4737100"/>
          <p14:tracePt t="201097" x="4343400" y="4768850"/>
          <p14:tracePt t="201114" x="4337050" y="4800600"/>
          <p14:tracePt t="201130" x="4330700" y="4813300"/>
          <p14:tracePt t="201147" x="4330700" y="4819650"/>
          <p14:tracePt t="201164" x="4318000" y="4819650"/>
          <p14:tracePt t="201181" x="4298950" y="4832350"/>
          <p14:tracePt t="201198" x="4273550" y="4838700"/>
          <p14:tracePt t="201214" x="4260850" y="4851400"/>
          <p14:tracePt t="201231" x="4248150" y="4857750"/>
          <p14:tracePt t="201247" x="4235450" y="4864100"/>
          <p14:tracePt t="201250" x="4229100" y="4864100"/>
          <p14:tracePt t="201265" x="4216400" y="4864100"/>
          <p14:tracePt t="201281" x="4203700" y="4876800"/>
          <p14:tracePt t="201297" x="4197350" y="4876800"/>
          <p14:tracePt t="201314" x="4191000" y="4876800"/>
          <p14:tracePt t="201368" x="4191000" y="4870450"/>
          <p14:tracePt t="201380" x="4197350" y="4864100"/>
          <p14:tracePt t="201397" x="4203700" y="4851400"/>
          <p14:tracePt t="201414" x="4203700" y="4832350"/>
          <p14:tracePt t="201430" x="4210050" y="4819650"/>
          <p14:tracePt t="201433" x="4216400" y="4813300"/>
          <p14:tracePt t="201447" x="4216400" y="4806950"/>
          <p14:tracePt t="201464" x="4235450" y="4794250"/>
          <p14:tracePt t="201481" x="4235450" y="4781550"/>
          <p14:tracePt t="201553" x="4241800" y="4781550"/>
          <p14:tracePt t="201656" x="4241800" y="4787900"/>
          <p14:tracePt t="201665" x="4241800" y="4794250"/>
          <p14:tracePt t="201673" x="4235450" y="4806950"/>
          <p14:tracePt t="201680" x="4235450" y="4819650"/>
          <p14:tracePt t="201697" x="4210050" y="4845050"/>
          <p14:tracePt t="201714" x="4191000" y="4870450"/>
          <p14:tracePt t="201730" x="4171950" y="4902200"/>
          <p14:tracePt t="201747" x="4146550" y="4914900"/>
          <p14:tracePt t="201764" x="4127500" y="4921250"/>
          <p14:tracePt t="201780" x="4108450" y="4921250"/>
          <p14:tracePt t="201797" x="4089400" y="4921250"/>
          <p14:tracePt t="201814" x="4051300" y="4921250"/>
          <p14:tracePt t="201831" x="3994150" y="4921250"/>
          <p14:tracePt t="201847" x="3930650" y="4921250"/>
          <p14:tracePt t="201850" x="3905250" y="4921250"/>
          <p14:tracePt t="201864" x="3860800" y="4921250"/>
          <p14:tracePt t="201881" x="3835400" y="4921250"/>
          <p14:tracePt t="201897" x="3816350" y="4921250"/>
          <p14:tracePt t="201914" x="3810000" y="4914900"/>
          <p14:tracePt t="201977" x="3822700" y="4914900"/>
          <p14:tracePt t="201984" x="3841750" y="4914900"/>
          <p14:tracePt t="201997" x="3873500" y="4914900"/>
          <p14:tracePt t="202014" x="3949700" y="4914900"/>
          <p14:tracePt t="202030" x="4032250" y="4914900"/>
          <p14:tracePt t="202033" x="4076700" y="4921250"/>
          <p14:tracePt t="202048" x="4108450" y="4921250"/>
          <p14:tracePt t="202064" x="4165600" y="4921250"/>
          <p14:tracePt t="202114" x="4127500" y="4921250"/>
          <p14:tracePt t="202130" x="4076700" y="4921250"/>
          <p14:tracePt t="202147" x="4032250" y="4921250"/>
          <p14:tracePt t="202164" x="4000500" y="4921250"/>
          <p14:tracePt t="202180" x="3975100" y="4921250"/>
          <p14:tracePt t="202197" x="3968750" y="4921250"/>
          <p14:tracePt t="202214" x="3975100" y="4921250"/>
          <p14:tracePt t="202231" x="4000500" y="4921250"/>
          <p14:tracePt t="202233" x="4019550" y="4921250"/>
          <p14:tracePt t="202248" x="4051300" y="4921250"/>
          <p14:tracePt t="202264" x="4121150" y="4921250"/>
          <p14:tracePt t="202280" x="4152900" y="4921250"/>
          <p14:tracePt t="202297" x="4165600" y="4921250"/>
          <p14:tracePt t="202314" x="4171950" y="4921250"/>
          <p14:tracePt t="202409" x="4165600" y="4921250"/>
          <p14:tracePt t="202416" x="4159250" y="4921250"/>
          <p14:tracePt t="202824" x="4159250" y="4908550"/>
          <p14:tracePt t="202832" x="4159250" y="4889500"/>
          <p14:tracePt t="202847" x="4171950" y="4883150"/>
          <p14:tracePt t="202864" x="4210050" y="4838700"/>
          <p14:tracePt t="202881" x="4248150" y="4819650"/>
          <p14:tracePt t="202897" x="4286250" y="4806950"/>
          <p14:tracePt t="202914" x="4311650" y="4787900"/>
          <p14:tracePt t="202931" x="4324350" y="4775200"/>
          <p14:tracePt t="202984" x="4330700" y="4768850"/>
          <p14:tracePt t="203000" x="4330700" y="4756150"/>
          <p14:tracePt t="203014" x="4337050" y="4749800"/>
          <p14:tracePt t="203031" x="4356100" y="4730750"/>
          <p14:tracePt t="203047" x="4362450" y="4730750"/>
          <p14:tracePt t="203097" x="4343400" y="4768850"/>
          <p14:tracePt t="203114" x="4298950" y="4787900"/>
          <p14:tracePt t="203130" x="4260850" y="4800600"/>
          <p14:tracePt t="203147" x="4216400" y="4813300"/>
          <p14:tracePt t="203164" x="4171950" y="4813300"/>
          <p14:tracePt t="203181" x="4159250" y="4813300"/>
          <p14:tracePt t="203197" x="4152900" y="4813300"/>
          <p14:tracePt t="203230" x="4152900" y="4787900"/>
          <p14:tracePt t="203247" x="4171950" y="4749800"/>
          <p14:tracePt t="203249" x="4191000" y="4743450"/>
          <p14:tracePt t="203264" x="4216400" y="4724400"/>
          <p14:tracePt t="203281" x="4241800" y="4718050"/>
          <p14:tracePt t="203297" x="4267200" y="4711700"/>
          <p14:tracePt t="203314" x="4286250" y="4711700"/>
          <p14:tracePt t="203330" x="4318000" y="4730750"/>
          <p14:tracePt t="203347" x="4356100" y="4775200"/>
          <p14:tracePt t="203364" x="4394200" y="4813300"/>
          <p14:tracePt t="203380" x="4438650" y="4838700"/>
          <p14:tracePt t="203397" x="4470400" y="4845050"/>
          <p14:tracePt t="203414" x="4502150" y="4845050"/>
          <p14:tracePt t="203430" x="4527550" y="4845050"/>
          <p14:tracePt t="203448" x="4540250" y="4838700"/>
          <p14:tracePt t="203464" x="4552950" y="4813300"/>
          <p14:tracePt t="203480" x="4559300" y="4787900"/>
          <p14:tracePt t="203497" x="4559300" y="4781550"/>
          <p14:tracePt t="203514" x="4559300" y="4775200"/>
          <p14:tracePt t="203547" x="4533900" y="4775200"/>
          <p14:tracePt t="203564" x="4470400" y="4775200"/>
          <p14:tracePt t="203581" x="4375150" y="4775200"/>
          <p14:tracePt t="203598" x="4254500" y="4775200"/>
          <p14:tracePt t="203614" x="4140200" y="4775200"/>
          <p14:tracePt t="203631" x="4044950" y="4775200"/>
          <p14:tracePt t="203633" x="4006850" y="4775200"/>
          <p14:tracePt t="203647" x="3968750" y="4775200"/>
          <p14:tracePt t="203664" x="3898900" y="4749800"/>
          <p14:tracePt t="203681" x="3892550" y="4737100"/>
          <p14:tracePt t="203697" x="3892550" y="4711700"/>
          <p14:tracePt t="203714" x="3892550" y="4686300"/>
          <p14:tracePt t="203731" x="3892550" y="4660900"/>
          <p14:tracePt t="203747" x="3892550" y="4635500"/>
          <p14:tracePt t="203764" x="3892550" y="4622800"/>
          <p14:tracePt t="203814" x="3886200" y="4622800"/>
          <p14:tracePt t="203830" x="3879850" y="4622800"/>
          <p14:tracePt t="203847" x="3860800" y="4667250"/>
          <p14:tracePt t="203864" x="3841750" y="4724400"/>
          <p14:tracePt t="203881" x="3841750" y="4730750"/>
          <p14:tracePt t="203931" x="3867150" y="4730750"/>
          <p14:tracePt t="203947" x="3917950" y="4711700"/>
          <p14:tracePt t="203964" x="3975100" y="4699000"/>
          <p14:tracePt t="203980" x="4051300" y="4692650"/>
          <p14:tracePt t="203999" x="4127500" y="4692650"/>
          <p14:tracePt t="204014" x="4184650" y="4692650"/>
          <p14:tracePt t="204030" x="4222750" y="4692650"/>
          <p14:tracePt t="204048" x="4260850" y="4692650"/>
          <p14:tracePt t="204064" x="4267200" y="4692650"/>
          <p14:tracePt t="204114" x="4260850" y="4692650"/>
          <p14:tracePt t="204130" x="4254500" y="4692650"/>
          <p14:tracePt t="204148" x="4248150" y="4718050"/>
          <p14:tracePt t="204164" x="4235450" y="4737100"/>
          <p14:tracePt t="204181" x="4222750" y="4775200"/>
          <p14:tracePt t="204197" x="4203700" y="4794250"/>
          <p14:tracePt t="204214" x="4191000" y="4813300"/>
          <p14:tracePt t="204230" x="4178300" y="4832350"/>
          <p14:tracePt t="204247" x="4152900" y="4845050"/>
          <p14:tracePt t="204249" x="4146550" y="4851400"/>
          <p14:tracePt t="204264" x="4114800" y="4864100"/>
          <p14:tracePt t="204281" x="4076700" y="4864100"/>
          <p14:tracePt t="204297" x="4032250" y="4864100"/>
          <p14:tracePt t="204314" x="3975100" y="4864100"/>
          <p14:tracePt t="204330" x="3917950" y="4864100"/>
          <p14:tracePt t="204347" x="3873500" y="4864100"/>
          <p14:tracePt t="204364" x="3841750" y="4864100"/>
          <p14:tracePt t="204381" x="3822700" y="4864100"/>
          <p14:tracePt t="204432" x="3835400" y="4864100"/>
          <p14:tracePt t="204447" x="3886200" y="4864100"/>
          <p14:tracePt t="204464" x="3949700" y="4864100"/>
          <p14:tracePt t="204480" x="4025900" y="4864100"/>
          <p14:tracePt t="204497" x="4095750" y="4864100"/>
          <p14:tracePt t="204514" x="4140200" y="4864100"/>
          <p14:tracePt t="204531" x="4159250" y="4864100"/>
          <p14:tracePt t="204564" x="4146550" y="4864100"/>
          <p14:tracePt t="204581" x="4102100" y="4864100"/>
          <p14:tracePt t="204597" x="4070350" y="4864100"/>
          <p14:tracePt t="204614" x="4057650" y="4857750"/>
          <p14:tracePt t="204673" x="4070350" y="4857750"/>
          <p14:tracePt t="204680" x="4076700" y="4857750"/>
          <p14:tracePt t="204697" x="4089400" y="4857750"/>
          <p14:tracePt t="204714" x="4095750" y="4857750"/>
          <p14:tracePt t="204912" x="4083050" y="4857750"/>
          <p14:tracePt t="204931" x="4070350" y="4857750"/>
          <p14:tracePt t="204948" x="4057650" y="4857750"/>
          <p14:tracePt t="204964" x="4044950" y="4876800"/>
          <p14:tracePt t="204981" x="4025900" y="4883150"/>
          <p14:tracePt t="204997" x="4019550" y="4889500"/>
          <p14:tracePt t="205014" x="4013200" y="4895850"/>
          <p14:tracePt t="205160" x="4006850" y="4895850"/>
          <p14:tracePt t="205314" x="4013200" y="4895850"/>
          <p14:tracePt t="205321" x="4019550" y="4895850"/>
          <p14:tracePt t="205330" x="4025900" y="4895850"/>
          <p14:tracePt t="205347" x="4044950" y="4889500"/>
          <p14:tracePt t="205364" x="4057650" y="4889500"/>
          <p14:tracePt t="205381" x="4070350" y="4889500"/>
          <p14:tracePt t="205397" x="4076700" y="4889500"/>
          <p14:tracePt t="205414" x="4076700" y="4883150"/>
          <p14:tracePt t="205431" x="4095750" y="4883150"/>
          <p14:tracePt t="205448" x="4133850" y="4876800"/>
          <p14:tracePt t="205464" x="4159250" y="4870450"/>
          <p14:tracePt t="205481" x="4184650" y="4864100"/>
          <p14:tracePt t="205497" x="4210050" y="4845050"/>
          <p14:tracePt t="205514" x="4241800" y="4838700"/>
          <p14:tracePt t="205531" x="4254500" y="4832350"/>
          <p14:tracePt t="205547" x="4254500" y="4826000"/>
          <p14:tracePt t="205581" x="4260850" y="4826000"/>
          <p14:tracePt t="205640" x="4267200" y="4826000"/>
          <p14:tracePt t="205753" x="4267200" y="4832350"/>
          <p14:tracePt t="205761" x="4267200" y="4845050"/>
          <p14:tracePt t="205768" x="4254500" y="4851400"/>
          <p14:tracePt t="205780" x="4241800" y="4851400"/>
          <p14:tracePt t="205797" x="4210050" y="4864100"/>
          <p14:tracePt t="205814" x="4171950" y="4870450"/>
          <p14:tracePt t="205831" x="4114800" y="4883150"/>
          <p14:tracePt t="205832" x="4083050" y="4883150"/>
          <p14:tracePt t="205847" x="4044950" y="4883150"/>
          <p14:tracePt t="205848" x="4006850" y="4883150"/>
          <p14:tracePt t="205864" x="3930650" y="4883150"/>
          <p14:tracePt t="205880" x="3860800" y="4883150"/>
          <p14:tracePt t="205897" x="3810000" y="4876800"/>
          <p14:tracePt t="205914" x="3765550" y="4870450"/>
          <p14:tracePt t="205930" x="3746500" y="4870450"/>
          <p14:tracePt t="205980" x="3771900" y="4864100"/>
          <p14:tracePt t="205997" x="3835400" y="4851400"/>
          <p14:tracePt t="206014" x="3911600" y="4851400"/>
          <p14:tracePt t="206030" x="4013200" y="4851400"/>
          <p14:tracePt t="206047" x="4102100" y="4851400"/>
          <p14:tracePt t="206049" x="4140200" y="4851400"/>
          <p14:tracePt t="206064" x="4184650" y="4851400"/>
          <p14:tracePt t="206080" x="4197350" y="4851400"/>
          <p14:tracePt t="206144" x="4184650" y="4851400"/>
          <p14:tracePt t="206152" x="4178300" y="4851400"/>
          <p14:tracePt t="206164" x="4165600" y="4851400"/>
          <p14:tracePt t="206181" x="4146550" y="4851400"/>
          <p14:tracePt t="206198" x="4127500" y="4851400"/>
          <p14:tracePt t="206214" x="4114800" y="4851400"/>
          <p14:tracePt t="206248" x="4121150" y="4851400"/>
          <p14:tracePt t="206264" x="4133850" y="4851400"/>
          <p14:tracePt t="206281" x="4159250" y="4851400"/>
          <p14:tracePt t="206297" x="4184650" y="4851400"/>
          <p14:tracePt t="206314" x="4197350" y="4851400"/>
          <p14:tracePt t="206330" x="4203700" y="4851400"/>
          <p14:tracePt t="206721" x="4203700" y="4845050"/>
          <p14:tracePt t="206728" x="4216400" y="4838700"/>
          <p14:tracePt t="206735" x="4229100" y="4832350"/>
          <p14:tracePt t="206747" x="4241800" y="4826000"/>
          <p14:tracePt t="206764" x="4318000" y="4819650"/>
          <p14:tracePt t="206781" x="4425950" y="4813300"/>
          <p14:tracePt t="206798" x="4546600" y="4813300"/>
          <p14:tracePt t="206814" x="4667250" y="4813300"/>
          <p14:tracePt t="206831" x="4743450" y="4813300"/>
          <p14:tracePt t="206847" x="4768850" y="4813300"/>
          <p14:tracePt t="206880" x="4768850" y="4819650"/>
          <p14:tracePt t="206888" x="4768850" y="4826000"/>
          <p14:tracePt t="206904" x="4762500" y="4826000"/>
          <p14:tracePt t="206914" x="4762500" y="4832350"/>
          <p14:tracePt t="206968" x="4756150" y="4832350"/>
          <p14:tracePt t="206980" x="4749800" y="4832350"/>
          <p14:tracePt t="207153" x="4743450" y="4832350"/>
          <p14:tracePt t="207160" x="4737100" y="4832350"/>
          <p14:tracePt t="207176" x="4724400" y="4832350"/>
          <p14:tracePt t="207184" x="4718050" y="4832350"/>
          <p14:tracePt t="207197" x="4705350" y="4832350"/>
          <p14:tracePt t="207214" x="4692650" y="4832350"/>
          <p14:tracePt t="207281" x="4686300" y="4832350"/>
          <p14:tracePt t="207304" x="4673600" y="4832350"/>
          <p14:tracePt t="207313" x="4667250" y="4832350"/>
          <p14:tracePt t="207330" x="4660900" y="4832350"/>
          <p14:tracePt t="207347" x="4654550" y="4832350"/>
          <p14:tracePt t="207393" x="4660900" y="4832350"/>
          <p14:tracePt t="207400" x="4673600" y="4832350"/>
          <p14:tracePt t="207409" x="4686300" y="4832350"/>
          <p14:tracePt t="207416" x="4699000" y="4832350"/>
          <p14:tracePt t="207431" x="4718050" y="4832350"/>
          <p14:tracePt t="207448" x="4762500" y="4832350"/>
          <p14:tracePt t="207464" x="4838700" y="4832350"/>
          <p14:tracePt t="207481" x="4921250" y="4838700"/>
          <p14:tracePt t="207499" x="5003800" y="4838700"/>
          <p14:tracePt t="207514" x="5092700" y="4838700"/>
          <p14:tracePt t="207531" x="5175250" y="4838700"/>
          <p14:tracePt t="207547" x="5245100" y="4845050"/>
          <p14:tracePt t="207564" x="5295900" y="4845050"/>
          <p14:tracePt t="207581" x="5340350" y="4845050"/>
          <p14:tracePt t="207597" x="5365750" y="4845050"/>
          <p14:tracePt t="207614" x="5384800" y="4845050"/>
          <p14:tracePt t="207631" x="5397500" y="4851400"/>
          <p14:tracePt t="207647" x="5403850" y="4851400"/>
          <p14:tracePt t="207649" x="5410200" y="4857750"/>
          <p14:tracePt t="207664" x="5435600" y="4857750"/>
          <p14:tracePt t="207681" x="5467350" y="4857750"/>
          <p14:tracePt t="207697" x="5499100" y="4857750"/>
          <p14:tracePt t="207714" x="5524500" y="4857750"/>
          <p14:tracePt t="207731" x="5543550" y="4857750"/>
          <p14:tracePt t="207747" x="5562600" y="4857750"/>
          <p14:tracePt t="207764" x="5594350" y="4857750"/>
          <p14:tracePt t="207781" x="5626100" y="4857750"/>
          <p14:tracePt t="207797" x="5657850" y="4857750"/>
          <p14:tracePt t="207814" x="5683250" y="4857750"/>
          <p14:tracePt t="207830" x="5695950" y="4857750"/>
          <p14:tracePt t="207832" x="5702300" y="4857750"/>
          <p14:tracePt t="207873" x="5715000" y="4857750"/>
          <p14:tracePt t="207881" x="5721350" y="4851400"/>
          <p14:tracePt t="207897" x="5740400" y="4851400"/>
          <p14:tracePt t="208257" x="5740400" y="4845050"/>
          <p14:tracePt t="208497" x="5727700" y="4851400"/>
          <p14:tracePt t="208504" x="5695950" y="4857750"/>
          <p14:tracePt t="208514" x="5676900" y="4864100"/>
          <p14:tracePt t="208531" x="5600700" y="4883150"/>
          <p14:tracePt t="208547" x="5518150" y="4902200"/>
          <p14:tracePt t="208564" x="5429250" y="4914900"/>
          <p14:tracePt t="208581" x="5353050" y="4921250"/>
          <p14:tracePt t="208597" x="5283200" y="4927600"/>
          <p14:tracePt t="208614" x="5238750" y="4927600"/>
          <p14:tracePt t="208631" x="5226050" y="4921250"/>
          <p14:tracePt t="208647" x="5219700" y="4921250"/>
          <p14:tracePt t="208664" x="5187950" y="4921250"/>
          <p14:tracePt t="208681" x="5143500" y="4921250"/>
          <p14:tracePt t="208697" x="5105400" y="4921250"/>
          <p14:tracePt t="208714" x="5073650" y="4921250"/>
          <p14:tracePt t="208731" x="5041900" y="4921250"/>
          <p14:tracePt t="208747" x="5016500" y="4921250"/>
          <p14:tracePt t="208764" x="4991100" y="4921250"/>
          <p14:tracePt t="208781" x="4965700" y="4921250"/>
          <p14:tracePt t="208797" x="4940300" y="4921250"/>
          <p14:tracePt t="208816" x="4908550" y="4921250"/>
          <p14:tracePt t="208831" x="4902200" y="4921250"/>
          <p14:tracePt t="208847" x="4889500" y="4921250"/>
          <p14:tracePt t="208889" x="4883150" y="4921250"/>
          <p14:tracePt t="209113" x="4883150" y="4914900"/>
          <p14:tracePt t="209136" x="4876800" y="4914900"/>
          <p14:tracePt t="209147" x="4864100" y="4914900"/>
          <p14:tracePt t="209164" x="4838700" y="4914900"/>
          <p14:tracePt t="209180" x="4806950" y="4914900"/>
          <p14:tracePt t="209197" x="4768850" y="4914900"/>
          <p14:tracePt t="209214" x="4705350" y="4908550"/>
          <p14:tracePt t="209231" x="4635500" y="4908550"/>
          <p14:tracePt t="209249" x="4527550" y="4902200"/>
          <p14:tracePt t="209264" x="4476750" y="4902200"/>
          <p14:tracePt t="209281" x="4438650" y="4902200"/>
          <p14:tracePt t="209297" x="4413250" y="4902200"/>
          <p14:tracePt t="209314" x="4387850" y="4902200"/>
          <p14:tracePt t="209330" x="4368800" y="4902200"/>
          <p14:tracePt t="209347" x="4356100" y="4902200"/>
          <p14:tracePt t="209364" x="4349750" y="4902200"/>
          <p14:tracePt t="209397" x="4349750" y="4895850"/>
          <p14:tracePt t="209432" x="4337050" y="4895850"/>
          <p14:tracePt t="209441" x="4324350" y="4895850"/>
          <p14:tracePt t="209449" x="4305300" y="4895850"/>
          <p14:tracePt t="209464" x="4273550" y="4895850"/>
          <p14:tracePt t="209481" x="4248150" y="4895850"/>
          <p14:tracePt t="209497" x="4210050" y="4895850"/>
          <p14:tracePt t="209514" x="4165600" y="4895850"/>
          <p14:tracePt t="209531" x="4095750" y="4895850"/>
          <p14:tracePt t="209547" x="4051300" y="4895850"/>
          <p14:tracePt t="209564" x="4025900" y="4895850"/>
          <p14:tracePt t="209582" x="4019550" y="4895850"/>
          <p14:tracePt t="209614" x="4013200" y="4895850"/>
          <p14:tracePt t="209631" x="4000500" y="4895850"/>
          <p14:tracePt t="209681" x="4013200" y="4895850"/>
          <p14:tracePt t="209697" x="4032250" y="4883150"/>
          <p14:tracePt t="209714" x="4064000" y="4883150"/>
          <p14:tracePt t="209730" x="4108450" y="4876800"/>
          <p14:tracePt t="209747" x="4152900" y="4876800"/>
          <p14:tracePt t="209764" x="4184650" y="4876800"/>
          <p14:tracePt t="209781" x="4210050" y="4876800"/>
          <p14:tracePt t="209797" x="4216400" y="4876800"/>
          <p14:tracePt t="209814" x="4216400" y="4870450"/>
          <p14:tracePt t="209864" x="4159250" y="4870450"/>
          <p14:tracePt t="209881" x="4121150" y="4870450"/>
          <p14:tracePt t="209897" x="4095750" y="4870450"/>
          <p14:tracePt t="209914" x="4083050" y="4876800"/>
          <p14:tracePt t="209931" x="4064000" y="4883150"/>
          <p14:tracePt t="209948" x="4057650" y="4889500"/>
          <p14:tracePt t="209997" x="4108450" y="4889500"/>
          <p14:tracePt t="210014" x="4216400" y="4889500"/>
          <p14:tracePt t="210031" x="4337050" y="4889500"/>
          <p14:tracePt t="210033" x="4387850" y="4883150"/>
          <p14:tracePt t="210047" x="4425950" y="4883150"/>
          <p14:tracePt t="210064" x="4495800" y="4883150"/>
          <p14:tracePt t="210080" x="4502150" y="4889500"/>
          <p14:tracePt t="210168" x="4508500" y="4889500"/>
          <p14:tracePt t="210176" x="4514850" y="4889500"/>
          <p14:tracePt t="210184" x="4527550" y="4889500"/>
          <p14:tracePt t="210197" x="4546600" y="4889500"/>
          <p14:tracePt t="210214" x="4603750" y="4889500"/>
          <p14:tracePt t="210230" x="4705350" y="4889500"/>
          <p14:tracePt t="210233" x="4749800" y="4883150"/>
          <p14:tracePt t="210247" x="4800600" y="4883150"/>
          <p14:tracePt t="210264" x="4946650" y="4883150"/>
          <p14:tracePt t="210281" x="5022850" y="4864100"/>
          <p14:tracePt t="210297" x="5073650" y="4857750"/>
          <p14:tracePt t="210314" x="5130800" y="4857750"/>
          <p14:tracePt t="210330" x="5200650" y="4851400"/>
          <p14:tracePt t="210347" x="5276850" y="4851400"/>
          <p14:tracePt t="210364" x="5334000" y="4838700"/>
          <p14:tracePt t="210381" x="5378450" y="4813300"/>
          <p14:tracePt t="210397" x="5422900" y="4787900"/>
          <p14:tracePt t="210414" x="5454650" y="4749800"/>
          <p14:tracePt t="210431" x="5499100" y="4724400"/>
          <p14:tracePt t="210447" x="5511800" y="4705350"/>
          <p14:tracePt t="210464" x="5518150" y="4705350"/>
          <p14:tracePt t="212040" x="5505450" y="4705350"/>
          <p14:tracePt t="212049" x="5480050" y="4705350"/>
          <p14:tracePt t="212057" x="5422900" y="4724400"/>
          <p14:tracePt t="212065" x="5353050" y="4743450"/>
          <p14:tracePt t="212081" x="5162550" y="4813300"/>
          <p14:tracePt t="212097" x="4908550" y="4883150"/>
          <p14:tracePt t="212114" x="4622800" y="4953000"/>
          <p14:tracePt t="212131" x="4318000" y="5022850"/>
          <p14:tracePt t="212147" x="3987800" y="5060950"/>
          <p14:tracePt t="212164" x="3708400" y="5130800"/>
          <p14:tracePt t="212181" x="3460750" y="5168900"/>
          <p14:tracePt t="212197" x="3232150" y="5200650"/>
          <p14:tracePt t="212214" x="3003550" y="5200650"/>
          <p14:tracePt t="212231" x="2781300" y="5200650"/>
          <p14:tracePt t="212232" x="2667000" y="5200650"/>
          <p14:tracePt t="212247" x="2546350" y="5200650"/>
          <p14:tracePt t="212264" x="2247900" y="5200650"/>
          <p14:tracePt t="212281" x="2095500" y="5200650"/>
          <p14:tracePt t="212297" x="1987550" y="5200650"/>
          <p14:tracePt t="212314" x="1892300" y="5200650"/>
          <p14:tracePt t="212331" x="1803400" y="5162550"/>
          <p14:tracePt t="212347" x="1708150" y="5137150"/>
          <p14:tracePt t="212364" x="1619250" y="5105400"/>
          <p14:tracePt t="212381" x="1536700" y="5086350"/>
          <p14:tracePt t="212397" x="1485900" y="5060950"/>
          <p14:tracePt t="212414" x="1441450" y="5041900"/>
          <p14:tracePt t="212431" x="1397000" y="5022850"/>
          <p14:tracePt t="212433" x="1390650" y="5016500"/>
          <p14:tracePt t="212447" x="1377950" y="5016500"/>
          <p14:tracePt t="212464" x="1339850" y="5003800"/>
          <p14:tracePt t="212480" x="1339850" y="4997450"/>
          <p14:tracePt t="212497" x="1339850" y="4991100"/>
          <p14:tracePt t="212514" x="1358900" y="4965700"/>
          <p14:tracePt t="212531" x="1365250" y="4940300"/>
          <p14:tracePt t="212547" x="1377950" y="4914900"/>
          <p14:tracePt t="212564" x="1377950" y="4902200"/>
          <p14:tracePt t="212580" x="1377950" y="4895850"/>
          <p14:tracePt t="212657" x="1377950" y="4889500"/>
          <p14:tracePt t="212665" x="1377950" y="4883150"/>
          <p14:tracePt t="212681" x="1390650" y="4870450"/>
          <p14:tracePt t="212697" x="1397000" y="4851400"/>
          <p14:tracePt t="212714" x="1403350" y="4845050"/>
          <p14:tracePt t="212731" x="1409700" y="4838700"/>
          <p14:tracePt t="212747" x="1416050" y="4838700"/>
          <p14:tracePt t="212800" x="1422400" y="4838700"/>
          <p14:tracePt t="212817" x="1428750" y="4838700"/>
          <p14:tracePt t="212864" x="1435100" y="4838700"/>
          <p14:tracePt t="212928" x="1441450" y="4832350"/>
          <p14:tracePt t="213169" x="1447800" y="4832350"/>
          <p14:tracePt t="213344" x="1454150" y="4832350"/>
          <p14:tracePt t="213353" x="1492250" y="4826000"/>
          <p14:tracePt t="213361" x="1536700" y="4826000"/>
          <p14:tracePt t="213381" x="1682750" y="4826000"/>
          <p14:tracePt t="213397" x="1879600" y="4826000"/>
          <p14:tracePt t="213414" x="2101850" y="4826000"/>
          <p14:tracePt t="213431" x="2362200" y="4826000"/>
          <p14:tracePt t="213433" x="2501900" y="4826000"/>
          <p14:tracePt t="213448" x="2641600" y="4826000"/>
          <p14:tracePt t="213464" x="3028950" y="4826000"/>
          <p14:tracePt t="213481" x="3244850" y="4826000"/>
          <p14:tracePt t="213497" x="3416300" y="4819650"/>
          <p14:tracePt t="213514" x="3536950" y="4787900"/>
          <p14:tracePt t="213531" x="3619500" y="4762500"/>
          <p14:tracePt t="213547" x="3676650" y="4749800"/>
          <p14:tracePt t="213564" x="3702050" y="4737100"/>
          <p14:tracePt t="213581" x="3721100" y="4730750"/>
          <p14:tracePt t="213598" x="3727450" y="4730750"/>
          <p14:tracePt t="213614" x="3733800" y="4724400"/>
          <p14:tracePt t="213631" x="3740150" y="4724400"/>
          <p14:tracePt t="213647" x="3778250" y="4724400"/>
          <p14:tracePt t="213649" x="3810000" y="4724400"/>
          <p14:tracePt t="213664" x="3860800" y="4724400"/>
          <p14:tracePt t="213681" x="3905250" y="4724400"/>
          <p14:tracePt t="213697" x="3917950" y="4724400"/>
          <p14:tracePt t="213714" x="3930650" y="4724400"/>
          <p14:tracePt t="213731" x="3930650" y="4730750"/>
          <p14:tracePt t="213781" x="3930650" y="4737100"/>
          <p14:tracePt t="213798" x="3917950" y="4756150"/>
          <p14:tracePt t="213814" x="3905250" y="4781550"/>
          <p14:tracePt t="213816" x="3892550" y="4794250"/>
          <p14:tracePt t="213831" x="3886200" y="4819650"/>
          <p14:tracePt t="213847" x="3867150" y="4857750"/>
          <p14:tracePt t="213849" x="3860800" y="4870450"/>
          <p14:tracePt t="213864" x="3835400" y="4889500"/>
          <p14:tracePt t="213881" x="3816350" y="4895850"/>
          <p14:tracePt t="213897" x="3803650" y="4895850"/>
          <p14:tracePt t="213914" x="3803650" y="4902200"/>
          <p14:tracePt t="213976" x="3816350" y="4902200"/>
          <p14:tracePt t="213984" x="3848100" y="4902200"/>
          <p14:tracePt t="213997" x="3879850" y="4902200"/>
          <p14:tracePt t="214014" x="3962400" y="4902200"/>
          <p14:tracePt t="214031" x="4070350" y="4902200"/>
          <p14:tracePt t="214047" x="4197350" y="4902200"/>
          <p14:tracePt t="214049" x="4254500" y="4902200"/>
          <p14:tracePt t="214064" x="4362450" y="4902200"/>
          <p14:tracePt t="214081" x="4425950" y="4902200"/>
          <p14:tracePt t="214098" x="4464050" y="4902200"/>
          <p14:tracePt t="214147" x="4457700" y="4902200"/>
          <p14:tracePt t="214164" x="4394200" y="4902200"/>
          <p14:tracePt t="214181" x="4337050" y="4902200"/>
          <p14:tracePt t="214197" x="4286250" y="4902200"/>
          <p14:tracePt t="214214" x="4241800" y="4902200"/>
          <p14:tracePt t="214231" x="4222750" y="4902200"/>
          <p14:tracePt t="214289" x="4235450" y="4902200"/>
          <p14:tracePt t="214296" x="4254500" y="4902200"/>
          <p14:tracePt t="214314" x="4298950" y="4902200"/>
          <p14:tracePt t="214331" x="4324350" y="4902200"/>
          <p14:tracePt t="214384" x="4318000" y="4902200"/>
          <p14:tracePt t="214397" x="4298950" y="4902200"/>
          <p14:tracePt t="214414" x="4254500" y="4902200"/>
          <p14:tracePt t="214431" x="4235450" y="4902200"/>
          <p14:tracePt t="214447" x="4229100" y="4902200"/>
          <p14:tracePt t="214793" x="4197350" y="4902200"/>
          <p14:tracePt t="214800" x="4140200" y="4902200"/>
          <p14:tracePt t="214809" x="4070350" y="4902200"/>
          <p14:tracePt t="214816" x="3968750" y="4902200"/>
          <p14:tracePt t="214831" x="3860800" y="4902200"/>
          <p14:tracePt t="214847" x="3600450" y="4908550"/>
          <p14:tracePt t="214849" x="3460750" y="4908550"/>
          <p14:tracePt t="214864" x="3194050" y="4908550"/>
          <p14:tracePt t="214881" x="2952750" y="4914900"/>
          <p14:tracePt t="214897" x="2749550" y="4921250"/>
          <p14:tracePt t="214914" x="2533650" y="4921250"/>
          <p14:tracePt t="214931" x="2330450" y="4921250"/>
          <p14:tracePt t="214947" x="2127250" y="4921250"/>
          <p14:tracePt t="214964" x="1936750" y="4921250"/>
          <p14:tracePt t="214981" x="1790700" y="4921250"/>
          <p14:tracePt t="214998" x="1708150" y="4921250"/>
          <p14:tracePt t="215014" x="1651000" y="4921250"/>
          <p14:tracePt t="215031" x="1612900" y="4921250"/>
          <p14:tracePt t="215033" x="1593850" y="4921250"/>
          <p14:tracePt t="215047" x="1581150" y="4921250"/>
          <p14:tracePt t="215064" x="1562100" y="4921250"/>
          <p14:tracePt t="215081" x="1555750" y="4921250"/>
          <p14:tracePt t="215224" x="1555750" y="4914900"/>
          <p14:tracePt t="215232" x="1562100" y="4914900"/>
          <p14:tracePt t="215247" x="1562100" y="4908550"/>
          <p14:tracePt t="215264" x="1568450" y="4902200"/>
          <p14:tracePt t="215281" x="1574800" y="4889500"/>
          <p14:tracePt t="215297" x="1581150" y="4883150"/>
          <p14:tracePt t="215330" x="1581150" y="4876800"/>
          <p14:tracePt t="215347" x="1581150" y="4864100"/>
          <p14:tracePt t="215553" x="1574800" y="4864100"/>
          <p14:tracePt t="215560" x="1574800" y="4857750"/>
          <p14:tracePt t="215609" x="1568450" y="4857750"/>
          <p14:tracePt t="215640" x="1562100" y="4857750"/>
          <p14:tracePt t="215650" x="1549400" y="4857750"/>
          <p14:tracePt t="215656" x="1543050" y="4857750"/>
          <p14:tracePt t="215665" x="1536700" y="4851400"/>
          <p14:tracePt t="215681" x="1517650" y="4851400"/>
          <p14:tracePt t="215697" x="1504950" y="4851400"/>
          <p14:tracePt t="215714" x="1498600" y="4845050"/>
          <p14:tracePt t="215776" x="1492250" y="4845050"/>
          <p14:tracePt t="215784" x="1485900" y="4845050"/>
          <p14:tracePt t="215872" x="1485900" y="4838700"/>
          <p14:tracePt t="215921" x="1485900" y="4832350"/>
          <p14:tracePt t="216008" x="1492250" y="4826000"/>
          <p14:tracePt t="216016" x="1498600" y="4826000"/>
          <p14:tracePt t="216034" x="1504950" y="4826000"/>
          <p14:tracePt t="216048" x="1511300" y="4826000"/>
          <p14:tracePt t="216064" x="1517650" y="4819650"/>
          <p14:tracePt t="216489" x="1530350" y="4819650"/>
          <p14:tracePt t="216497" x="1549400" y="4819650"/>
          <p14:tracePt t="216514" x="1625600" y="4819650"/>
          <p14:tracePt t="216531" x="1778000" y="4819650"/>
          <p14:tracePt t="216547" x="1974850" y="4819650"/>
          <p14:tracePt t="216564" x="2235200" y="4819650"/>
          <p14:tracePt t="216583" x="2508250" y="4819650"/>
          <p14:tracePt t="216597" x="2781300" y="4819650"/>
          <p14:tracePt t="216614" x="3035300" y="4826000"/>
          <p14:tracePt t="216631" x="3244850" y="4826000"/>
          <p14:tracePt t="216647" x="3416300" y="4826000"/>
          <p14:tracePt t="216649" x="3486150" y="4826000"/>
          <p14:tracePt t="216664" x="3606800" y="4826000"/>
          <p14:tracePt t="216681" x="3651250" y="4826000"/>
          <p14:tracePt t="216697" x="3663950" y="4826000"/>
          <p14:tracePt t="216747" x="3670300" y="4826000"/>
          <p14:tracePt t="216764" x="3676650" y="4819650"/>
          <p14:tracePt t="216781" x="3695700" y="4819650"/>
          <p14:tracePt t="216797" x="3702050" y="4819650"/>
          <p14:tracePt t="216831" x="3721100" y="4819650"/>
          <p14:tracePt t="216848" x="3759200" y="4813300"/>
          <p14:tracePt t="216864" x="3841750" y="4813300"/>
          <p14:tracePt t="216881" x="3892550" y="4813300"/>
          <p14:tracePt t="216897" x="3930650" y="4813300"/>
          <p14:tracePt t="216914" x="3962400" y="4813300"/>
          <p14:tracePt t="216931" x="4025900" y="4813300"/>
          <p14:tracePt t="216948" x="4108450" y="4832350"/>
          <p14:tracePt t="216964" x="4191000" y="4851400"/>
          <p14:tracePt t="216981" x="4241800" y="4870450"/>
          <p14:tracePt t="216997" x="4254500" y="4870450"/>
          <p14:tracePt t="217872" x="4254500" y="4876800"/>
          <p14:tracePt t="217888" x="4229100" y="4883150"/>
          <p14:tracePt t="217896" x="4165600" y="4902200"/>
          <p14:tracePt t="217914" x="3994150" y="4927600"/>
          <p14:tracePt t="217931" x="3784600" y="4933950"/>
          <p14:tracePt t="217947" x="3549650" y="4940300"/>
          <p14:tracePt t="217964" x="3340100" y="4946650"/>
          <p14:tracePt t="217981" x="3111500" y="4946650"/>
          <p14:tracePt t="217997" x="2901950" y="4946650"/>
          <p14:tracePt t="218014" x="2698750" y="4946650"/>
          <p14:tracePt t="218031" x="2527300" y="4946650"/>
          <p14:tracePt t="218047" x="2406650" y="4946650"/>
          <p14:tracePt t="218049" x="2349500" y="4946650"/>
          <p14:tracePt t="218064" x="2279650" y="4946650"/>
          <p14:tracePt t="218081" x="2209800" y="4940300"/>
          <p14:tracePt t="218097" x="2159000" y="4927600"/>
          <p14:tracePt t="218114" x="2108200" y="4921250"/>
          <p14:tracePt t="218131" x="2051050" y="4908550"/>
          <p14:tracePt t="218147" x="2012950" y="4902200"/>
          <p14:tracePt t="218164" x="1987550" y="4902200"/>
          <p14:tracePt t="218181" x="1968500" y="4902200"/>
          <p14:tracePt t="218197" x="1930400" y="4895850"/>
          <p14:tracePt t="218214" x="1885950" y="4895850"/>
          <p14:tracePt t="218231" x="1835150" y="4889500"/>
          <p14:tracePt t="218233" x="1803400" y="4889500"/>
          <p14:tracePt t="218248" x="1771650" y="4889500"/>
          <p14:tracePt t="218264" x="1689100" y="4889500"/>
          <p14:tracePt t="218282" x="1657350" y="4889500"/>
          <p14:tracePt t="218297" x="1638300" y="4889500"/>
          <p14:tracePt t="218314" x="1631950" y="4889500"/>
          <p14:tracePt t="218720" x="1644650" y="4889500"/>
          <p14:tracePt t="218729" x="1689100" y="4889500"/>
          <p14:tracePt t="218736" x="1771650" y="4889500"/>
          <p14:tracePt t="218747" x="1866900" y="4889500"/>
          <p14:tracePt t="218764" x="2076450" y="4889500"/>
          <p14:tracePt t="218781" x="2292350" y="4889500"/>
          <p14:tracePt t="218797" x="2533650" y="4889500"/>
          <p14:tracePt t="218814" x="2813050" y="4889500"/>
          <p14:tracePt t="218831" x="3086100" y="4889500"/>
          <p14:tracePt t="218833" x="3219450" y="4889500"/>
          <p14:tracePt t="218848" x="3359150" y="4889500"/>
          <p14:tracePt t="218864" x="3721100" y="4889500"/>
          <p14:tracePt t="218881" x="3873500" y="4889500"/>
          <p14:tracePt t="218897" x="3981450" y="4876800"/>
          <p14:tracePt t="218914" x="4044950" y="4851400"/>
          <p14:tracePt t="218931" x="4133850" y="4826000"/>
          <p14:tracePt t="218947" x="4203700" y="4819650"/>
          <p14:tracePt t="218964" x="4267200" y="4819650"/>
          <p14:tracePt t="218981" x="4305300" y="4819650"/>
          <p14:tracePt t="218998" x="4337050" y="4819650"/>
          <p14:tracePt t="219014" x="4343400" y="4819650"/>
          <p14:tracePt t="219065" x="4337050" y="4819650"/>
          <p14:tracePt t="219081" x="4248150" y="4819650"/>
          <p14:tracePt t="219097" x="4114800" y="4819650"/>
          <p14:tracePt t="219114" x="3924300" y="4819650"/>
          <p14:tracePt t="219131" x="3676650" y="4819650"/>
          <p14:tracePt t="219147" x="3403600" y="4819650"/>
          <p14:tracePt t="219164" x="3130550" y="4819650"/>
          <p14:tracePt t="219181" x="2857500" y="4819650"/>
          <p14:tracePt t="219197" x="2597150" y="4819650"/>
          <p14:tracePt t="219214" x="2343150" y="4819650"/>
          <p14:tracePt t="219231" x="2139950" y="4819650"/>
          <p14:tracePt t="219233" x="2057400" y="4819650"/>
          <p14:tracePt t="219247" x="1981200" y="4819650"/>
          <p14:tracePt t="219264" x="1809750" y="4819650"/>
          <p14:tracePt t="219281" x="1746250" y="4819650"/>
          <p14:tracePt t="219297" x="1714500" y="4819650"/>
          <p14:tracePt t="219314" x="1708150" y="4819650"/>
          <p14:tracePt t="219376" x="1708150" y="4813300"/>
          <p14:tracePt t="219409" x="1714500" y="4813300"/>
          <p14:tracePt t="219433" x="1720850" y="4813300"/>
          <p14:tracePt t="219440" x="1752600" y="4813300"/>
          <p14:tracePt t="219449" x="1790700" y="4813300"/>
          <p14:tracePt t="219464" x="1911350" y="4806950"/>
          <p14:tracePt t="219481" x="2070100" y="4800600"/>
          <p14:tracePt t="219497" x="2292350" y="4800600"/>
          <p14:tracePt t="219514" x="2565400" y="4800600"/>
          <p14:tracePt t="219531" x="2851150" y="4800600"/>
          <p14:tracePt t="219547" x="3124200" y="4800600"/>
          <p14:tracePt t="219564" x="3409950" y="4800600"/>
          <p14:tracePt t="219581" x="3695700" y="4800600"/>
          <p14:tracePt t="219597" x="3924300" y="4800600"/>
          <p14:tracePt t="219614" x="4089400" y="4800600"/>
          <p14:tracePt t="219631" x="4197350" y="4794250"/>
          <p14:tracePt t="219633" x="4229100" y="4787900"/>
          <p14:tracePt t="219648" x="4241800" y="4781550"/>
          <p14:tracePt t="219664" x="4241800" y="4762500"/>
          <p14:tracePt t="219681" x="4235450" y="4749800"/>
          <p14:tracePt t="219697" x="4222750" y="4743450"/>
          <p14:tracePt t="219749" x="4216400" y="4743450"/>
          <p14:tracePt t="219764" x="4152900" y="4743450"/>
          <p14:tracePt t="219781" x="4038600" y="4743450"/>
          <p14:tracePt t="219797" x="3886200" y="4743450"/>
          <p14:tracePt t="219814" x="3708400" y="4743450"/>
          <p14:tracePt t="219831" x="3505200" y="4743450"/>
          <p14:tracePt t="219848" x="3232150" y="4743450"/>
          <p14:tracePt t="219850" x="3092450" y="4743450"/>
          <p14:tracePt t="219864" x="2819400" y="4737100"/>
          <p14:tracePt t="219881" x="2578100" y="4737100"/>
          <p14:tracePt t="219897" x="2368550" y="4737100"/>
          <p14:tracePt t="219914" x="2203450" y="4737100"/>
          <p14:tracePt t="219931" x="2051050" y="4737100"/>
          <p14:tracePt t="219947" x="1930400" y="4737100"/>
          <p14:tracePt t="219964" x="1847850" y="4737100"/>
          <p14:tracePt t="219981" x="1822450" y="4737100"/>
          <p14:tracePt t="220031" x="1835150" y="4737100"/>
          <p14:tracePt t="220047" x="1866900" y="4737100"/>
          <p14:tracePt t="220064" x="1993900" y="4737100"/>
          <p14:tracePt t="220081" x="2146300" y="4737100"/>
          <p14:tracePt t="220097" x="2336800" y="4737100"/>
          <p14:tracePt t="220114" x="2597150" y="4737100"/>
          <p14:tracePt t="220131" x="2876550" y="4737100"/>
          <p14:tracePt t="220147" x="3168650" y="4737100"/>
          <p14:tracePt t="220164" x="3460750" y="4737100"/>
          <p14:tracePt t="220181" x="3733800" y="4737100"/>
          <p14:tracePt t="220197" x="3956050" y="4737100"/>
          <p14:tracePt t="220214" x="4089400" y="4737100"/>
          <p14:tracePt t="220231" x="4171950" y="4724400"/>
          <p14:tracePt t="220233" x="4197350" y="4718050"/>
          <p14:tracePt t="220248" x="4203700" y="4711700"/>
          <p14:tracePt t="220264" x="4210050" y="4711700"/>
          <p14:tracePt t="220281" x="4203700" y="4705350"/>
          <p14:tracePt t="220344" x="4197350" y="4705350"/>
          <p14:tracePt t="220353" x="4178300" y="4705350"/>
          <p14:tracePt t="220364" x="4165600" y="4705350"/>
          <p14:tracePt t="220381" x="4121150" y="4705350"/>
          <p14:tracePt t="220397" x="4051300" y="4705350"/>
          <p14:tracePt t="220414" x="4032250" y="4705350"/>
          <p14:tracePt t="220592" x="4044950" y="4705350"/>
          <p14:tracePt t="220600" x="4051300" y="4711700"/>
          <p14:tracePt t="220609" x="4070350" y="4718050"/>
          <p14:tracePt t="220616" x="4095750" y="4724400"/>
          <p14:tracePt t="220631" x="4114800" y="4743450"/>
          <p14:tracePt t="220648" x="4235450" y="4781550"/>
          <p14:tracePt t="220650" x="4318000" y="4806950"/>
          <p14:tracePt t="220664" x="4508500" y="4857750"/>
          <p14:tracePt t="220681" x="4724400" y="4908550"/>
          <p14:tracePt t="220697" x="4933950" y="4953000"/>
          <p14:tracePt t="220714" x="5143500" y="4959350"/>
          <p14:tracePt t="220731" x="5346700" y="4959350"/>
          <p14:tracePt t="220747" x="5511800" y="4959350"/>
          <p14:tracePt t="220764" x="5651500" y="4959350"/>
          <p14:tracePt t="220781" x="5746750" y="4959350"/>
          <p14:tracePt t="220797" x="5772150" y="4946650"/>
          <p14:tracePt t="220831" x="5772150" y="4940300"/>
          <p14:tracePt t="220928" x="5778500" y="4940300"/>
          <p14:tracePt t="220936" x="5791200" y="4940300"/>
          <p14:tracePt t="220947" x="5803900" y="4940300"/>
          <p14:tracePt t="220964" x="5822950" y="4933950"/>
          <p14:tracePt t="220981" x="5829300" y="4933950"/>
          <p14:tracePt t="221032" x="5810250" y="4933950"/>
          <p14:tracePt t="221047" x="5797550" y="4933950"/>
          <p14:tracePt t="221064" x="5740400" y="4933950"/>
          <p14:tracePt t="221081" x="5689600" y="4940300"/>
          <p14:tracePt t="221097" x="5619750" y="4940300"/>
          <p14:tracePt t="221114" x="5518150" y="4940300"/>
          <p14:tracePt t="221131" x="5391150" y="4940300"/>
          <p14:tracePt t="221148" x="5245100" y="4940300"/>
          <p14:tracePt t="221164" x="5118100" y="4940300"/>
          <p14:tracePt t="221181" x="5010150" y="4940300"/>
          <p14:tracePt t="221197" x="4921250" y="4940300"/>
          <p14:tracePt t="221214" x="4838700" y="4940300"/>
          <p14:tracePt t="221231" x="4762500" y="4940300"/>
          <p14:tracePt t="221248" x="4692650" y="4927600"/>
          <p14:tracePt t="221264" x="4648200" y="4914900"/>
          <p14:tracePt t="221281" x="4641850" y="4902200"/>
          <p14:tracePt t="221298" x="4635500" y="4902200"/>
          <p14:tracePt t="221361" x="4635500" y="4895850"/>
          <p14:tracePt t="221376" x="4622800" y="4895850"/>
          <p14:tracePt t="221384" x="4603750" y="4895850"/>
          <p14:tracePt t="221397" x="4584700" y="4889500"/>
          <p14:tracePt t="221414" x="4552950" y="4883150"/>
          <p14:tracePt t="221431" x="4533900" y="4876800"/>
          <p14:tracePt t="221600" x="4533900" y="4870450"/>
          <p14:tracePt t="221616" x="4533900" y="4864100"/>
          <p14:tracePt t="221631" x="4540250" y="4864100"/>
          <p14:tracePt t="221647" x="4540250" y="4857750"/>
          <p14:tracePt t="221696" x="4540250" y="4851400"/>
          <p14:tracePt t="221714" x="4565650" y="4845050"/>
          <p14:tracePt t="221731" x="4610100" y="4845050"/>
          <p14:tracePt t="221747" x="4679950" y="4845050"/>
          <p14:tracePt t="221764" x="4787900" y="4845050"/>
          <p14:tracePt t="221781" x="4933950" y="4838700"/>
          <p14:tracePt t="221797" x="5105400" y="4838700"/>
          <p14:tracePt t="221814" x="5283200" y="4832350"/>
          <p14:tracePt t="221831" x="5480050" y="4832350"/>
          <p14:tracePt t="221832" x="5562600" y="4832350"/>
          <p14:tracePt t="221848" x="5638800" y="4832350"/>
          <p14:tracePt t="221864" x="5816600" y="4832350"/>
          <p14:tracePt t="221881" x="5880100" y="4832350"/>
          <p14:tracePt t="221897" x="5892800" y="4832350"/>
          <p14:tracePt t="221952" x="5880100" y="4832350"/>
          <p14:tracePt t="221964" x="5867400" y="4832350"/>
          <p14:tracePt t="221981" x="5835650" y="4832350"/>
          <p14:tracePt t="221997" x="5759450" y="4832350"/>
          <p14:tracePt t="222014" x="5670550" y="4832350"/>
          <p14:tracePt t="222031" x="5562600" y="4832350"/>
          <p14:tracePt t="222033" x="5511800" y="4832350"/>
          <p14:tracePt t="222047" x="5461000" y="4826000"/>
          <p14:tracePt t="222064" x="5302250" y="4826000"/>
          <p14:tracePt t="222081" x="5200650" y="4826000"/>
          <p14:tracePt t="222097" x="5105400" y="4819650"/>
          <p14:tracePt t="222114" x="5003800" y="4819650"/>
          <p14:tracePt t="222131" x="4927600" y="4819650"/>
          <p14:tracePt t="222147" x="4870450" y="4819650"/>
          <p14:tracePt t="222164" x="4838700" y="4819650"/>
          <p14:tracePt t="222181" x="4826000" y="4819650"/>
          <p14:tracePt t="222231" x="4826000" y="4813300"/>
          <p14:tracePt t="222248" x="4864100" y="4813300"/>
          <p14:tracePt t="222264" x="4984750" y="4813300"/>
          <p14:tracePt t="222281" x="5080000" y="4813300"/>
          <p14:tracePt t="222298" x="5213350" y="4813300"/>
          <p14:tracePt t="222314" x="5346700" y="4813300"/>
          <p14:tracePt t="222331" x="5461000" y="4813300"/>
          <p14:tracePt t="222347" x="5518150" y="4806950"/>
          <p14:tracePt t="222364" x="5524500" y="4806950"/>
          <p14:tracePt t="222381" x="5518150" y="4806950"/>
          <p14:tracePt t="222397" x="5441950" y="4806950"/>
          <p14:tracePt t="222414" x="5327650" y="4806950"/>
          <p14:tracePt t="222431" x="5194300" y="4806950"/>
          <p14:tracePt t="222433" x="5137150" y="4806950"/>
          <p14:tracePt t="222448" x="5086350" y="4800600"/>
          <p14:tracePt t="222464" x="4953000" y="4794250"/>
          <p14:tracePt t="222481" x="4927600" y="4794250"/>
          <p14:tracePt t="222514" x="4972050" y="4794250"/>
          <p14:tracePt t="222531" x="5067300" y="4794250"/>
          <p14:tracePt t="222547" x="5213350" y="4794250"/>
          <p14:tracePt t="222564" x="5365750" y="4794250"/>
          <p14:tracePt t="222581" x="5486400" y="4794250"/>
          <p14:tracePt t="222597" x="5562600" y="4794250"/>
          <p14:tracePt t="222614" x="5575300" y="4794250"/>
          <p14:tracePt t="222631" x="5530850" y="4794250"/>
          <p14:tracePt t="222633" x="5486400" y="4794250"/>
          <p14:tracePt t="222647" x="5429250" y="4794250"/>
          <p14:tracePt t="222664" x="5219700" y="4787900"/>
          <p14:tracePt t="222681" x="5092700" y="4787900"/>
          <p14:tracePt t="222697" x="5048250" y="4787900"/>
          <p14:tracePt t="222731" x="5060950" y="4787900"/>
          <p14:tracePt t="222747" x="5124450" y="4787900"/>
          <p14:tracePt t="222764" x="5245100" y="4787900"/>
          <p14:tracePt t="222781" x="5346700" y="4787900"/>
          <p14:tracePt t="222797" x="5391150" y="4787900"/>
          <p14:tracePt t="222831" x="5346700" y="4787900"/>
          <p14:tracePt t="222848" x="5238750" y="4787900"/>
          <p14:tracePt t="222850" x="5175250" y="4787900"/>
          <p14:tracePt t="222864" x="5041900" y="4787900"/>
          <p14:tracePt t="222881" x="4902200" y="4787900"/>
          <p14:tracePt t="222897" x="4749800" y="4781550"/>
          <p14:tracePt t="222914" x="4597400" y="4781550"/>
          <p14:tracePt t="222931" x="4451350" y="4781550"/>
          <p14:tracePt t="222947" x="4368800" y="4781550"/>
          <p14:tracePt t="222964" x="4343400" y="4781550"/>
          <p14:tracePt t="222981" x="4330700" y="4781550"/>
          <p14:tracePt t="222998" x="4324350" y="4781550"/>
          <p14:tracePt t="223014" x="4311650" y="4781550"/>
          <p14:tracePt t="223031" x="4305300" y="4781550"/>
          <p14:tracePt t="223048" x="4286250" y="4781550"/>
          <p14:tracePt t="223064" x="4235450" y="4781550"/>
          <p14:tracePt t="223081" x="4203700" y="4781550"/>
          <p14:tracePt t="223097" x="4159250" y="4781550"/>
          <p14:tracePt t="223114" x="4121150" y="4781550"/>
          <p14:tracePt t="223131" x="4095750" y="4781550"/>
          <p14:tracePt t="223147" x="4083050" y="4781550"/>
          <p14:tracePt t="223265" x="4089400" y="4781550"/>
          <p14:tracePt t="223480" x="4089400" y="4787900"/>
          <p14:tracePt t="223497" x="4089400" y="4794250"/>
          <p14:tracePt t="223504" x="4089400" y="4800600"/>
          <p14:tracePt t="223514" x="4089400" y="4806950"/>
          <p14:tracePt t="223531" x="4076700" y="4819650"/>
          <p14:tracePt t="223547" x="4051300" y="4826000"/>
          <p14:tracePt t="223564" x="3994150" y="4845050"/>
          <p14:tracePt t="223581" x="3898900" y="4870450"/>
          <p14:tracePt t="223597" x="3759200" y="4895850"/>
          <p14:tracePt t="223614" x="3581400" y="4908550"/>
          <p14:tracePt t="223631" x="3422650" y="4933950"/>
          <p14:tracePt t="223633" x="3352800" y="4940300"/>
          <p14:tracePt t="223648" x="3251200" y="4946650"/>
          <p14:tracePt t="223664" x="2990850" y="4984750"/>
          <p14:tracePt t="223682" x="2774950" y="5016500"/>
          <p14:tracePt t="223697" x="2540000" y="5067300"/>
          <p14:tracePt t="223714" x="2330450" y="5130800"/>
          <p14:tracePt t="223731" x="2127250" y="5200650"/>
          <p14:tracePt t="223747" x="1924050" y="5270500"/>
          <p14:tracePt t="223764" x="1727200" y="5340350"/>
          <p14:tracePt t="223781" x="1600200" y="5397500"/>
          <p14:tracePt t="223797" x="1524000" y="5422900"/>
          <p14:tracePt t="223814" x="1492250" y="5422900"/>
          <p14:tracePt t="223831" x="1473200" y="5422900"/>
          <p14:tracePt t="223848" x="1466850" y="5429250"/>
          <p14:tracePt t="223850" x="1466850" y="5435600"/>
          <p14:tracePt t="223864" x="1460500" y="5461000"/>
          <p14:tracePt t="223881" x="1447800" y="5492750"/>
          <p14:tracePt t="223897" x="1441450" y="5530850"/>
          <p14:tracePt t="223914" x="1422400" y="5549900"/>
          <p14:tracePt t="223931" x="1409700" y="5562600"/>
          <p14:tracePt t="223947" x="1403350" y="5562600"/>
          <p14:tracePt t="223964" x="1397000" y="5562600"/>
          <p14:tracePt t="223981" x="1397000" y="5568950"/>
          <p14:tracePt t="224016" x="1390650" y="5581650"/>
          <p14:tracePt t="224031" x="1384300" y="5581650"/>
          <p14:tracePt t="224048" x="1346200" y="5581650"/>
          <p14:tracePt t="224050" x="1320800" y="5581650"/>
          <p14:tracePt t="224064" x="1282700" y="5581650"/>
          <p14:tracePt t="224081" x="1244600" y="5581650"/>
          <p14:tracePt t="224097" x="1193800" y="5581650"/>
          <p14:tracePt t="224114" x="1149350" y="5562600"/>
          <p14:tracePt t="224131" x="1098550" y="5511800"/>
          <p14:tracePt t="224147" x="1085850" y="5454650"/>
          <p14:tracePt t="224164" x="1092200" y="5378450"/>
          <p14:tracePt t="224181" x="1123950" y="5302250"/>
          <p14:tracePt t="224198" x="1168400" y="5226050"/>
          <p14:tracePt t="224214" x="1219200" y="5168900"/>
          <p14:tracePt t="224231" x="1257300" y="5149850"/>
          <p14:tracePt t="224234" x="1276350" y="5149850"/>
          <p14:tracePt t="224247" x="1301750" y="5149850"/>
          <p14:tracePt t="224264" x="1403350" y="5149850"/>
          <p14:tracePt t="224281" x="1504950" y="5181600"/>
          <p14:tracePt t="224297" x="1574800" y="5238750"/>
          <p14:tracePt t="224314" x="1631950" y="5276850"/>
          <p14:tracePt t="224331" x="1663700" y="5327650"/>
          <p14:tracePt t="224347" x="1670050" y="5391150"/>
          <p14:tracePt t="224364" x="1651000" y="5467350"/>
          <p14:tracePt t="224381" x="1581150" y="5518150"/>
          <p14:tracePt t="224398" x="1492250" y="5549900"/>
          <p14:tracePt t="224414" x="1397000" y="5562600"/>
          <p14:tracePt t="224431" x="1295400" y="5562600"/>
          <p14:tracePt t="224433" x="1250950" y="5562600"/>
          <p14:tracePt t="224447" x="1219200" y="5562600"/>
          <p14:tracePt t="224464" x="1149350" y="5556250"/>
          <p14:tracePt t="224481" x="1123950" y="5530850"/>
          <p14:tracePt t="224497" x="1117600" y="5480050"/>
          <p14:tracePt t="224514" x="1130300" y="5391150"/>
          <p14:tracePt t="224531" x="1174750" y="5270500"/>
          <p14:tracePt t="224547" x="1244600" y="5143500"/>
          <p14:tracePt t="224564" x="1358900" y="5035550"/>
          <p14:tracePt t="224582" x="1530350" y="4978400"/>
          <p14:tracePt t="224597" x="1733550" y="4953000"/>
          <p14:tracePt t="224614" x="1936750" y="4946650"/>
          <p14:tracePt t="224631" x="2139950" y="4946650"/>
          <p14:tracePt t="224633" x="2222500" y="4946650"/>
          <p14:tracePt t="224647" x="2381250" y="4933950"/>
          <p14:tracePt t="224664" x="2552700" y="4933950"/>
          <p14:tracePt t="224681" x="2724150" y="4933950"/>
          <p14:tracePt t="224697" x="2895600" y="4933950"/>
          <p14:tracePt t="224714" x="3054350" y="4933950"/>
          <p14:tracePt t="224731" x="3194050" y="4914900"/>
          <p14:tracePt t="224747" x="3359150" y="4908550"/>
          <p14:tracePt t="224764" x="3511550" y="4883150"/>
          <p14:tracePt t="224781" x="3651250" y="4870450"/>
          <p14:tracePt t="224797" x="3784600" y="4870450"/>
          <p14:tracePt t="224814" x="3924300" y="4870450"/>
          <p14:tracePt t="224831" x="4064000" y="4870450"/>
          <p14:tracePt t="224833" x="4133850" y="4870450"/>
          <p14:tracePt t="224847" x="4286250" y="4870450"/>
          <p14:tracePt t="224864" x="4400550" y="4870450"/>
          <p14:tracePt t="224881" x="4483100" y="4857750"/>
          <p14:tracePt t="224897" x="4540250" y="4851400"/>
          <p14:tracePt t="224914" x="4565650" y="4851400"/>
          <p14:tracePt t="224964" x="4559300" y="4851400"/>
          <p14:tracePt t="224981" x="4546600" y="4851400"/>
          <p14:tracePt t="224997" x="4533900" y="4851400"/>
          <p14:tracePt t="225031" x="4527550" y="4851400"/>
          <p14:tracePt t="225048" x="4521200" y="4857750"/>
          <p14:tracePt t="225064" x="4483100" y="4870450"/>
          <p14:tracePt t="225081" x="4432300" y="4883150"/>
          <p14:tracePt t="225097" x="4375150" y="4908550"/>
          <p14:tracePt t="225114" x="4318000" y="4921250"/>
          <p14:tracePt t="225132" x="4267200" y="4921250"/>
          <p14:tracePt t="225147" x="4216400" y="4921250"/>
          <p14:tracePt t="225164" x="4165600" y="4921250"/>
          <p14:tracePt t="225181" x="4121150" y="4921250"/>
          <p14:tracePt t="225197" x="4089400" y="4908550"/>
          <p14:tracePt t="225214" x="4051300" y="4883150"/>
          <p14:tracePt t="225231" x="4019550" y="4857750"/>
          <p14:tracePt t="225233" x="4006850" y="4845050"/>
          <p14:tracePt t="225247" x="3987800" y="4826000"/>
          <p14:tracePt t="225264" x="3956050" y="4787900"/>
          <p14:tracePt t="225281" x="3949700" y="4762500"/>
          <p14:tracePt t="225297" x="3949700" y="4743450"/>
          <p14:tracePt t="225314" x="3956050" y="4699000"/>
          <p14:tracePt t="225331" x="3994150" y="4660900"/>
          <p14:tracePt t="225347" x="4032250" y="4629150"/>
          <p14:tracePt t="225364" x="4083050" y="4610100"/>
          <p14:tracePt t="225381" x="4146550" y="4603750"/>
          <p14:tracePt t="225398" x="4222750" y="4603750"/>
          <p14:tracePt t="225414" x="4311650" y="4616450"/>
          <p14:tracePt t="225431" x="4400550" y="4648200"/>
          <p14:tracePt t="225433" x="4432300" y="4654550"/>
          <p14:tracePt t="225447" x="4457700" y="4673600"/>
          <p14:tracePt t="225464" x="4502150" y="4737100"/>
          <p14:tracePt t="225481" x="4502150" y="4781550"/>
          <p14:tracePt t="225497" x="4483100" y="4832350"/>
          <p14:tracePt t="225514" x="4432300" y="4883150"/>
          <p14:tracePt t="225531" x="4375150" y="4921250"/>
          <p14:tracePt t="225547" x="4273550" y="4940300"/>
          <p14:tracePt t="225564" x="4140200" y="4946650"/>
          <p14:tracePt t="225581" x="4013200" y="4946650"/>
          <p14:tracePt t="225597" x="3905250" y="4940300"/>
          <p14:tracePt t="225614" x="3790950" y="4914900"/>
          <p14:tracePt t="225631" x="3708400" y="4883150"/>
          <p14:tracePt t="225648" x="3663950" y="4851400"/>
          <p14:tracePt t="225650" x="3657600" y="4826000"/>
          <p14:tracePt t="225664" x="3657600" y="4781550"/>
          <p14:tracePt t="225681" x="3695700" y="4743450"/>
          <p14:tracePt t="225698" x="3752850" y="4718050"/>
          <p14:tracePt t="225714" x="3822700" y="4699000"/>
          <p14:tracePt t="225731" x="3917950" y="4692650"/>
          <p14:tracePt t="225747" x="4038600" y="4692650"/>
          <p14:tracePt t="225764" x="4102100" y="4692650"/>
          <p14:tracePt t="225781" x="4184650" y="4718050"/>
          <p14:tracePt t="225797" x="4222750" y="4768850"/>
          <p14:tracePt t="225814" x="4229100" y="4819650"/>
          <p14:tracePt t="225831" x="4210050" y="4889500"/>
          <p14:tracePt t="225833" x="4178300" y="4908550"/>
          <p14:tracePt t="225848" x="4133850" y="4933950"/>
          <p14:tracePt t="225864" x="3962400" y="4997450"/>
          <p14:tracePt t="225881" x="3771900" y="5010150"/>
          <p14:tracePt t="225897" x="3568700" y="5010150"/>
          <p14:tracePt t="225914" x="3359150" y="5010150"/>
          <p14:tracePt t="225931" x="3168650" y="5010150"/>
          <p14:tracePt t="225947" x="3016250" y="4984750"/>
          <p14:tracePt t="225964" x="2927350" y="4965700"/>
          <p14:tracePt t="225981" x="2876550" y="4953000"/>
          <p14:tracePt t="225997" x="2857500" y="4946650"/>
          <p14:tracePt t="226031" x="2863850" y="4946650"/>
          <p14:tracePt t="226047" x="2863850" y="4940300"/>
          <p14:tracePt t="226064" x="2870200" y="4940300"/>
          <p14:tracePt t="226128" x="2863850" y="4933950"/>
          <p14:tracePt t="226136" x="2857500" y="4933950"/>
          <p14:tracePt t="226147" x="2844800" y="4933950"/>
          <p14:tracePt t="226164" x="2781300" y="4933950"/>
          <p14:tracePt t="226181" x="2686050" y="4933950"/>
          <p14:tracePt t="226197" x="2559050" y="4921250"/>
          <p14:tracePt t="226214" x="2400300" y="4914900"/>
          <p14:tracePt t="226231" x="2260600" y="4902200"/>
          <p14:tracePt t="226233" x="2184400" y="4883150"/>
          <p14:tracePt t="226248" x="2063750" y="4864100"/>
          <p14:tracePt t="226264" x="1943100" y="4838700"/>
          <p14:tracePt t="226281" x="1854200" y="4819650"/>
          <p14:tracePt t="226297" x="1816100" y="4819650"/>
          <p14:tracePt t="226347" x="1828800" y="4819650"/>
          <p14:tracePt t="226364" x="1860550" y="4819650"/>
          <p14:tracePt t="226381" x="1898650" y="4819650"/>
          <p14:tracePt t="226397" x="1955800" y="4819650"/>
          <p14:tracePt t="226414" x="2044700" y="4819650"/>
          <p14:tracePt t="226431" x="2184400" y="4826000"/>
          <p14:tracePt t="226433" x="2254250" y="4826000"/>
          <p14:tracePt t="226447" x="2425700" y="4838700"/>
          <p14:tracePt t="226464" x="2590800" y="4851400"/>
          <p14:tracePt t="226481" x="2749550" y="4857750"/>
          <p14:tracePt t="226497" x="2889250" y="4864100"/>
          <p14:tracePt t="226514" x="3041650" y="4864100"/>
          <p14:tracePt t="226532" x="3149600" y="4870450"/>
          <p14:tracePt t="226547" x="3206750" y="4876800"/>
          <p14:tracePt t="226581" x="3181350" y="4876800"/>
          <p14:tracePt t="226597" x="3067050" y="4876800"/>
          <p14:tracePt t="226614" x="2908300" y="4876800"/>
          <p14:tracePt t="226631" x="2736850" y="4876800"/>
          <p14:tracePt t="226633" x="2654300" y="4876800"/>
          <p14:tracePt t="226647" x="2476500" y="4876800"/>
          <p14:tracePt t="226664" x="2279650" y="4876800"/>
          <p14:tracePt t="226681" x="2095500" y="4876800"/>
          <p14:tracePt t="226697" x="1949450" y="4876800"/>
          <p14:tracePt t="226714" x="1860550" y="4876800"/>
          <p14:tracePt t="226731" x="1816100" y="4876800"/>
          <p14:tracePt t="226781" x="1822450" y="4876800"/>
          <p14:tracePt t="226797" x="1847850" y="4876800"/>
          <p14:tracePt t="226814" x="1879600" y="4876800"/>
          <p14:tracePt t="226831" x="1924050" y="4876800"/>
          <p14:tracePt t="226833" x="1955800" y="4876800"/>
          <p14:tracePt t="226847" x="1993900" y="4876800"/>
          <p14:tracePt t="226864" x="2171700" y="4876800"/>
          <p14:tracePt t="226881" x="2330450" y="4883150"/>
          <p14:tracePt t="226898" x="2495550" y="4883150"/>
          <p14:tracePt t="226914" x="2673350" y="4895850"/>
          <p14:tracePt t="226931" x="2838450" y="4902200"/>
          <p14:tracePt t="226947" x="2965450" y="4908550"/>
          <p14:tracePt t="226964" x="3067050" y="4908550"/>
          <p14:tracePt t="226981" x="3124200" y="4908550"/>
          <p14:tracePt t="226997" x="3130550" y="4908550"/>
          <p14:tracePt t="227014" x="3136900" y="4908550"/>
          <p14:tracePt t="227031" x="3124200" y="4908550"/>
          <p14:tracePt t="227048" x="3086100" y="4908550"/>
          <p14:tracePt t="227064" x="2971800" y="4908550"/>
          <p14:tracePt t="227081" x="2876550" y="4908550"/>
          <p14:tracePt t="227097" x="2749550" y="4908550"/>
          <p14:tracePt t="227114" x="2584450" y="4908550"/>
          <p14:tracePt t="227131" x="2419350" y="4908550"/>
          <p14:tracePt t="227147" x="2254250" y="4908550"/>
          <p14:tracePt t="227164" x="2101850" y="4895850"/>
          <p14:tracePt t="227181" x="2000250" y="4889500"/>
          <p14:tracePt t="227197" x="1936750" y="4889500"/>
          <p14:tracePt t="227214" x="1924050" y="4889500"/>
          <p14:tracePt t="227248" x="1974850" y="4889500"/>
          <p14:tracePt t="227264" x="2146300" y="4889500"/>
          <p14:tracePt t="227281" x="2298700" y="4889500"/>
          <p14:tracePt t="227297" x="2489200" y="4889500"/>
          <p14:tracePt t="227314" x="2692400" y="4889500"/>
          <p14:tracePt t="227331" x="2889250" y="4889500"/>
          <p14:tracePt t="227347" x="3041650" y="4889500"/>
          <p14:tracePt t="227364" x="3155950" y="4889500"/>
          <p14:tracePt t="227381" x="3194050" y="4889500"/>
          <p14:tracePt t="227397" x="3200400" y="4889500"/>
          <p14:tracePt t="227569" x="3200400" y="4895850"/>
          <p14:tracePt t="227577" x="3194050" y="4895850"/>
          <p14:tracePt t="227584" x="3187700" y="4895850"/>
          <p14:tracePt t="227597" x="3187700" y="4908550"/>
          <p14:tracePt t="227614" x="3175000" y="4927600"/>
          <p14:tracePt t="227631" x="3168650" y="4953000"/>
          <p14:tracePt t="227633" x="3162300" y="4953000"/>
          <p14:tracePt t="227647" x="3162300" y="4959350"/>
          <p14:tracePt t="228200" x="3155950" y="4959350"/>
          <p14:tracePt t="228209" x="3136900" y="4959350"/>
          <p14:tracePt t="228216" x="3105150" y="4959350"/>
          <p14:tracePt t="228232" x="3016250" y="4959350"/>
          <p14:tracePt t="228247" x="2978150" y="4959350"/>
          <p14:tracePt t="228264" x="2914650" y="4959350"/>
          <p14:tracePt t="228281" x="2908300" y="4959350"/>
          <p14:tracePt t="228314" x="2901950" y="4965700"/>
          <p14:tracePt t="228332" x="2882900" y="4978400"/>
          <p14:tracePt t="228347" x="2863850" y="4984750"/>
          <p14:tracePt t="228364" x="2832100" y="4984750"/>
          <p14:tracePt t="228381" x="2794000" y="4984750"/>
          <p14:tracePt t="228397" x="2749550" y="4984750"/>
          <p14:tracePt t="228414" x="2698750" y="4984750"/>
          <p14:tracePt t="228431" x="2667000" y="4984750"/>
          <p14:tracePt t="228447" x="2616200" y="4984750"/>
          <p14:tracePt t="228464" x="2571750" y="4984750"/>
          <p14:tracePt t="228481" x="2533650" y="4984750"/>
          <p14:tracePt t="228498" x="2495550" y="4984750"/>
          <p14:tracePt t="228514" x="2476500" y="4984750"/>
          <p14:tracePt t="228531" x="2463800" y="4984750"/>
          <p14:tracePt t="229224" x="2457450" y="4984750"/>
          <p14:tracePt t="229233" x="2451100" y="4984750"/>
          <p14:tracePt t="229240" x="2432050" y="4984750"/>
          <p14:tracePt t="229249" x="2406650" y="4984750"/>
          <p14:tracePt t="229264" x="2355850" y="4984750"/>
          <p14:tracePt t="229281" x="2317750" y="4984750"/>
          <p14:tracePt t="229297" x="2305050" y="4984750"/>
          <p14:tracePt t="229314" x="2292350" y="4984750"/>
          <p14:tracePt t="229331" x="2266950" y="4984750"/>
          <p14:tracePt t="229347" x="2197100" y="4959350"/>
          <p14:tracePt t="229364" x="2120900" y="4940300"/>
          <p14:tracePt t="229381" x="2038350" y="4908550"/>
          <p14:tracePt t="229397" x="1968500" y="4895850"/>
          <p14:tracePt t="229414" x="1917700" y="4895850"/>
          <p14:tracePt t="229431" x="1879600" y="4895850"/>
          <p14:tracePt t="229433" x="1873250" y="4895850"/>
          <p14:tracePt t="229688" x="1873250" y="4889500"/>
          <p14:tracePt t="229705" x="1866900" y="4889500"/>
          <p14:tracePt t="229712" x="1860550" y="4889500"/>
          <p14:tracePt t="229719" x="1847850" y="4883150"/>
          <p14:tracePt t="229730" x="1847850" y="4876800"/>
          <p14:tracePt t="229764" x="1841500" y="4857750"/>
          <p14:tracePt t="229781" x="1841500" y="4838700"/>
          <p14:tracePt t="229797" x="1841500" y="4819650"/>
          <p14:tracePt t="229817" x="1828800" y="4794250"/>
          <p14:tracePt t="229831" x="1822450" y="4781550"/>
          <p14:tracePt t="229848" x="1809750" y="4756150"/>
          <p14:tracePt t="229864" x="1816100" y="4730750"/>
          <p14:tracePt t="229881" x="1828800" y="4699000"/>
          <p14:tracePt t="229897" x="1828800" y="4673600"/>
          <p14:tracePt t="229914" x="1828800" y="4667250"/>
          <p14:tracePt t="229931" x="1828800" y="4660900"/>
          <p14:tracePt t="229947" x="1822450" y="4660900"/>
          <p14:tracePt t="230009" x="1809750" y="4660900"/>
          <p14:tracePt t="230015" x="1803400" y="4660900"/>
          <p14:tracePt t="230031" x="1790700" y="4660900"/>
          <p14:tracePt t="230048" x="1771650" y="4660900"/>
          <p14:tracePt t="230272" x="1765300" y="4667250"/>
          <p14:tracePt t="230281" x="1765300" y="4673600"/>
          <p14:tracePt t="230298" x="1758950" y="4679950"/>
          <p14:tracePt t="230314" x="1752600" y="4686300"/>
          <p14:tracePt t="230347" x="1758950" y="4692650"/>
          <p14:tracePt t="230364" x="1758950" y="4699000"/>
          <p14:tracePt t="230381" x="1778000" y="4711700"/>
          <p14:tracePt t="230397" x="1803400" y="4724400"/>
          <p14:tracePt t="230414" x="1866900" y="4749800"/>
          <p14:tracePt t="230431" x="1955800" y="4768850"/>
          <p14:tracePt t="230433" x="2006600" y="4768850"/>
          <p14:tracePt t="230448" x="2114550" y="4768850"/>
          <p14:tracePt t="230464" x="2247900" y="4768850"/>
          <p14:tracePt t="230481" x="2425700" y="4768850"/>
          <p14:tracePt t="230498" x="2622550" y="4768850"/>
          <p14:tracePt t="230514" x="2825750" y="4768850"/>
          <p14:tracePt t="230531" x="3060700" y="4768850"/>
          <p14:tracePt t="230547" x="3314700" y="4775200"/>
          <p14:tracePt t="230564" x="3556000" y="4775200"/>
          <p14:tracePt t="230581" x="3733800" y="4775200"/>
          <p14:tracePt t="230598" x="3867150" y="4775200"/>
          <p14:tracePt t="230614" x="3968750" y="4775200"/>
          <p14:tracePt t="230631" x="4076700" y="4775200"/>
          <p14:tracePt t="230633" x="4133850" y="4794250"/>
          <p14:tracePt t="230647" x="4210050" y="4813300"/>
          <p14:tracePt t="230664" x="4273550" y="4813300"/>
          <p14:tracePt t="230681" x="4298950" y="4813300"/>
          <p14:tracePt t="230881" x="4292600" y="4813300"/>
          <p14:tracePt t="230897" x="4286250" y="4813300"/>
          <p14:tracePt t="230928" x="4279900" y="4813300"/>
          <p14:tracePt t="230936" x="4273550" y="4813300"/>
          <p14:tracePt t="230952" x="4267200" y="4813300"/>
          <p14:tracePt t="230964" x="4254500" y="4813300"/>
          <p14:tracePt t="230981" x="4241800" y="4819650"/>
          <p14:tracePt t="230997" x="4210050" y="4826000"/>
          <p14:tracePt t="231015" x="4184650" y="4838700"/>
          <p14:tracePt t="231064" x="4178300" y="4838700"/>
          <p14:tracePt t="231096" x="4171950" y="4838700"/>
          <p14:tracePt t="231224" x="4184650" y="4838700"/>
          <p14:tracePt t="231233" x="4216400" y="4838700"/>
          <p14:tracePt t="231240" x="4241800" y="4838700"/>
          <p14:tracePt t="231250" x="4279900" y="4838700"/>
          <p14:tracePt t="231264" x="4356100" y="4838700"/>
          <p14:tracePt t="231281" x="4406900" y="4838700"/>
          <p14:tracePt t="231297" x="4432300" y="4845050"/>
          <p14:tracePt t="231314" x="4438650" y="4845050"/>
          <p14:tracePt t="231368" x="4438650" y="4851400"/>
          <p14:tracePt t="231381" x="4432300" y="4851400"/>
          <p14:tracePt t="231397" x="4406900" y="4851400"/>
          <p14:tracePt t="231414" x="4368800" y="4851400"/>
          <p14:tracePt t="231431" x="4330700" y="4851400"/>
          <p14:tracePt t="231433" x="4318000" y="4851400"/>
          <p14:tracePt t="231447" x="4305300" y="4851400"/>
          <p14:tracePt t="231465" x="4286250" y="4851400"/>
          <p14:tracePt t="231720" x="4298950" y="4851400"/>
          <p14:tracePt t="231728" x="4318000" y="4851400"/>
          <p14:tracePt t="231736" x="4343400" y="4851400"/>
          <p14:tracePt t="231747" x="4368800" y="4851400"/>
          <p14:tracePt t="231764" x="4419600" y="4845050"/>
          <p14:tracePt t="231781" x="4457700" y="4832350"/>
          <p14:tracePt t="231798" x="4489450" y="4819650"/>
          <p14:tracePt t="231814" x="4552950" y="4806950"/>
          <p14:tracePt t="231831" x="4641850" y="4806950"/>
          <p14:tracePt t="231847" x="4749800" y="4806950"/>
          <p14:tracePt t="231865" x="4800600" y="4806950"/>
          <p14:tracePt t="231881" x="4845050" y="4806950"/>
          <p14:tracePt t="231897" x="4876800" y="4806950"/>
          <p14:tracePt t="231914" x="4895850" y="4806950"/>
          <p14:tracePt t="232016" x="4902200" y="4806950"/>
          <p14:tracePt t="232096" x="4908550" y="4806950"/>
          <p14:tracePt t="232114" x="4927600" y="4806950"/>
          <p14:tracePt t="232131" x="4965700" y="4806950"/>
          <p14:tracePt t="232148" x="5010150" y="4806950"/>
          <p14:tracePt t="232164" x="5035550" y="4806950"/>
          <p14:tracePt t="232181" x="5041900" y="4806950"/>
          <p14:tracePt t="232214" x="5041900" y="4787900"/>
          <p14:tracePt t="232232" x="4933950" y="4711700"/>
          <p14:tracePt t="232247" x="4845050" y="4635500"/>
          <p14:tracePt t="232264" x="4724400" y="4508500"/>
          <p14:tracePt t="232281" x="4559300" y="4337050"/>
          <p14:tracePt t="232298" x="4400550" y="4133850"/>
          <p14:tracePt t="232315" x="4229100" y="3879850"/>
          <p14:tracePt t="232331" x="4044950" y="3606800"/>
          <p14:tracePt t="232347" x="3860800" y="3333750"/>
          <p14:tracePt t="232364" x="3689350" y="3073400"/>
          <p14:tracePt t="232381" x="3549650" y="2844800"/>
          <p14:tracePt t="232398" x="3429000" y="2628900"/>
          <p14:tracePt t="232414" x="3352800" y="2419350"/>
          <p14:tracePt t="232431" x="3289300" y="2228850"/>
          <p14:tracePt t="232433" x="3263900" y="2146300"/>
          <p14:tracePt t="232448" x="3213100" y="1987550"/>
          <p14:tracePt t="232464" x="3200400" y="1841500"/>
          <p14:tracePt t="232481" x="3168650" y="1720850"/>
          <p14:tracePt t="232497" x="3124200" y="1606550"/>
          <p14:tracePt t="232514" x="3073400" y="1511300"/>
          <p14:tracePt t="232531" x="3092450" y="1498600"/>
          <p14:tracePt t="232547" x="3098800" y="1492250"/>
          <p14:tracePt t="232564" x="3111500" y="1492250"/>
          <p14:tracePt t="232581" x="3117850" y="1485900"/>
          <p14:tracePt t="232632" x="3149600" y="1485900"/>
          <p14:tracePt t="232647" x="3206750" y="1460500"/>
          <p14:tracePt t="232664" x="3282950" y="1435100"/>
          <p14:tracePt t="232681" x="3378200" y="1409700"/>
          <p14:tracePt t="232697" x="3479800" y="1409700"/>
          <p14:tracePt t="232714" x="3619500" y="1428750"/>
          <p14:tracePt t="232731" x="3771900" y="1485900"/>
          <p14:tracePt t="232747" x="3898900" y="1530350"/>
          <p14:tracePt t="232764" x="3956050" y="1568450"/>
          <p14:tracePt t="232781" x="3968750" y="1619250"/>
          <p14:tracePt t="232797" x="3892550" y="1676400"/>
          <p14:tracePt t="232814" x="3740150" y="1733550"/>
          <p14:tracePt t="232832" x="3378200" y="1752600"/>
          <p14:tracePt t="232848" x="3105150" y="1752600"/>
          <p14:tracePt t="232864" x="2844800" y="1752600"/>
          <p14:tracePt t="232881" x="2628900" y="1758950"/>
          <p14:tracePt t="232897" x="2482850" y="1790700"/>
          <p14:tracePt t="232914" x="2444750" y="1835150"/>
          <p14:tracePt t="232931" x="2438400" y="1898650"/>
          <p14:tracePt t="232948" x="2438400" y="1955800"/>
          <p14:tracePt t="232964" x="2444750" y="1974850"/>
          <p14:tracePt t="233120" x="2438400" y="1974850"/>
          <p14:tracePt t="233144" x="2432050" y="1974850"/>
          <p14:tracePt t="233152" x="2419350" y="1981200"/>
          <p14:tracePt t="233160" x="2406650" y="1987550"/>
          <p14:tracePt t="233168" x="2387600" y="1993900"/>
          <p14:tracePt t="233181" x="2374900" y="1993900"/>
          <p14:tracePt t="233198" x="2349500" y="1993900"/>
          <p14:tracePt t="233214" x="2330450" y="1981200"/>
          <p14:tracePt t="233232" x="2317750" y="1873250"/>
          <p14:tracePt t="233247" x="2305050" y="1778000"/>
          <p14:tracePt t="233264" x="2317750" y="1689100"/>
          <p14:tracePt t="233282" x="2355850" y="1600200"/>
          <p14:tracePt t="233297" x="2413000" y="1536700"/>
          <p14:tracePt t="233314" x="2482850" y="1485900"/>
          <p14:tracePt t="233331" x="2559050" y="1454150"/>
          <p14:tracePt t="233347" x="2603500" y="1454150"/>
          <p14:tracePt t="233364" x="2622550" y="1460500"/>
          <p14:tracePt t="233381" x="2622550" y="1504950"/>
          <p14:tracePt t="233398" x="2622550" y="1606550"/>
          <p14:tracePt t="233414" x="2641600" y="1752600"/>
          <p14:tracePt t="233432" x="2679700" y="1860550"/>
          <p14:tracePt t="233433" x="2698750" y="1898650"/>
          <p14:tracePt t="233448" x="2717800" y="1949450"/>
          <p14:tracePt t="233464" x="2717800" y="1968500"/>
          <p14:tracePt t="233497" x="2717800" y="1962150"/>
          <p14:tracePt t="233514" x="2692400" y="1930400"/>
          <p14:tracePt t="233531" x="2654300" y="1885950"/>
          <p14:tracePt t="233547" x="2628900" y="1841500"/>
          <p14:tracePt t="233564" x="2622550" y="1790700"/>
          <p14:tracePt t="233581" x="2641600" y="1733550"/>
          <p14:tracePt t="233597" x="2736850" y="1695450"/>
          <p14:tracePt t="233614" x="2857500" y="1670050"/>
          <p14:tracePt t="233632" x="2997200" y="1670050"/>
          <p14:tracePt t="233634" x="3067050" y="1670050"/>
          <p14:tracePt t="233648" x="3181350" y="1682750"/>
          <p14:tracePt t="233665" x="3219450" y="1714500"/>
          <p14:tracePt t="233681" x="3213100" y="1752600"/>
          <p14:tracePt t="233697" x="3130550" y="1803400"/>
          <p14:tracePt t="233714" x="2997200" y="1841500"/>
          <p14:tracePt t="233731" x="2806700" y="1847850"/>
          <p14:tracePt t="233748" x="2641600" y="1847850"/>
          <p14:tracePt t="233764" x="2520950" y="1847850"/>
          <p14:tracePt t="233781" x="2425700" y="1835150"/>
          <p14:tracePt t="233798" x="2400300" y="1803400"/>
          <p14:tracePt t="233814" x="2432050" y="1765300"/>
          <p14:tracePt t="233831" x="2533650" y="1727200"/>
          <p14:tracePt t="233833" x="2597150" y="1708150"/>
          <p14:tracePt t="233848" x="2768600" y="1682750"/>
          <p14:tracePt t="233864" x="2933700" y="1682750"/>
          <p14:tracePt t="233881" x="3048000" y="1689100"/>
          <p14:tracePt t="233897" x="3111500" y="1714500"/>
          <p14:tracePt t="233914" x="3130550" y="1765300"/>
          <p14:tracePt t="233931" x="3130550" y="1803400"/>
          <p14:tracePt t="233947" x="3073400" y="1828800"/>
          <p14:tracePt t="233964" x="2997200" y="1860550"/>
          <p14:tracePt t="233981" x="2914650" y="1866900"/>
          <p14:tracePt t="233997" x="2844800" y="1866900"/>
          <p14:tracePt t="234014" x="2819400" y="1866900"/>
          <p14:tracePt t="234031" x="2813050" y="1866900"/>
          <p14:tracePt t="234047" x="2813050" y="1854200"/>
          <p14:tracePt t="234064" x="2819400" y="1847850"/>
          <p14:tracePt t="234168" x="2819400" y="1854200"/>
          <p14:tracePt t="234192" x="2819400" y="1860550"/>
          <p14:tracePt t="234201" x="2819400" y="1866900"/>
          <p14:tracePt t="234209" x="2819400" y="1873250"/>
          <p14:tracePt t="234216" x="2819400" y="1885950"/>
          <p14:tracePt t="234232" x="2819400" y="1924050"/>
          <p14:tracePt t="234248" x="2844800" y="1987550"/>
          <p14:tracePt t="234264" x="2876550" y="2051050"/>
          <p14:tracePt t="234281" x="2908300" y="2114550"/>
          <p14:tracePt t="234297" x="2965450" y="2197100"/>
          <p14:tracePt t="234316" x="3028950" y="2292350"/>
          <p14:tracePt t="234331" x="3098800" y="2419350"/>
          <p14:tracePt t="234347" x="3194050" y="2597150"/>
          <p14:tracePt t="234364" x="3263900" y="2800350"/>
          <p14:tracePt t="234381" x="3352800" y="3067050"/>
          <p14:tracePt t="234397" x="3435350" y="3340100"/>
          <p14:tracePt t="234415" x="3543300" y="3613150"/>
          <p14:tracePt t="234431" x="3644900" y="3771900"/>
          <p14:tracePt t="234433" x="3676650" y="3810000"/>
          <p14:tracePt t="234448" x="3708400" y="3848100"/>
          <p14:tracePt t="234465" x="3721100" y="3873500"/>
          <p14:tracePt t="234481" x="3721100" y="3892550"/>
          <p14:tracePt t="234497" x="3714750" y="3905250"/>
          <p14:tracePt t="234514" x="3695700" y="3917950"/>
          <p14:tracePt t="234531" x="3689350" y="3930650"/>
          <p14:tracePt t="234564" x="3702050" y="3937000"/>
          <p14:tracePt t="234582" x="3708400" y="3962400"/>
          <p14:tracePt t="234598" x="3727450" y="4006850"/>
          <p14:tracePt t="234614" x="3740150" y="4051300"/>
          <p14:tracePt t="234631" x="3759200" y="4083050"/>
          <p14:tracePt t="234648" x="3765550" y="4089400"/>
          <p14:tracePt t="234664" x="3740150" y="4089400"/>
          <p14:tracePt t="234681" x="3689350" y="4089400"/>
          <p14:tracePt t="234856" x="3683000" y="4089400"/>
          <p14:tracePt t="234865" x="3683000" y="4114800"/>
          <p14:tracePt t="234881" x="3683000" y="4210050"/>
          <p14:tracePt t="234897" x="3727450" y="4330700"/>
          <p14:tracePt t="234914" x="3790950" y="4451350"/>
          <p14:tracePt t="234931" x="3867150" y="4559300"/>
          <p14:tracePt t="234948" x="3943350" y="4667250"/>
          <p14:tracePt t="234964" x="4006850" y="4756150"/>
          <p14:tracePt t="234981" x="4064000" y="4845050"/>
          <p14:tracePt t="234997" x="4095750" y="4889500"/>
          <p14:tracePt t="235014" x="4102100" y="4921250"/>
          <p14:tracePt t="235031" x="4102100" y="4940300"/>
          <p14:tracePt t="235033" x="4102100" y="4946650"/>
          <p14:tracePt t="235048" x="4108450" y="4953000"/>
          <p14:tracePt t="235104" x="4095750" y="4953000"/>
          <p14:tracePt t="235114" x="4083050" y="4953000"/>
          <p14:tracePt t="235131" x="4057650" y="4953000"/>
          <p14:tracePt t="235148" x="4051300" y="4953000"/>
          <p14:tracePt t="235197" x="4044950" y="4953000"/>
          <p14:tracePt t="235214" x="4038600" y="4953000"/>
          <p14:tracePt t="235231" x="4032250" y="4953000"/>
          <p14:tracePt t="235247" x="4025900" y="4946650"/>
          <p14:tracePt t="235264" x="3994150" y="4927600"/>
          <p14:tracePt t="235281" x="3956050" y="4902200"/>
          <p14:tracePt t="235298" x="3911600" y="4876800"/>
          <p14:tracePt t="235314" x="3892550" y="4870450"/>
          <p14:tracePt t="235331" x="3898900" y="4870450"/>
          <p14:tracePt t="235347" x="3911600" y="4864100"/>
          <p14:tracePt t="235364" x="3956050" y="4864100"/>
          <p14:tracePt t="235381" x="4019550" y="4864100"/>
          <p14:tracePt t="235397" x="4095750" y="4864100"/>
          <p14:tracePt t="235414" x="4203700" y="4864100"/>
          <p14:tracePt t="235432" x="4349750" y="4864100"/>
          <p14:tracePt t="235448" x="4413250" y="4876800"/>
          <p14:tracePt t="235464" x="4438650" y="4876800"/>
          <p14:tracePt t="235497" x="4425950" y="4883150"/>
          <p14:tracePt t="235514" x="4356100" y="4883150"/>
          <p14:tracePt t="235531" x="4273550" y="4889500"/>
          <p14:tracePt t="235547" x="4203700" y="4889500"/>
          <p14:tracePt t="235564" x="4133850" y="4889500"/>
          <p14:tracePt t="235581" x="4102100" y="4883150"/>
          <p14:tracePt t="235597" x="4089400" y="4883150"/>
          <p14:tracePt t="235631" x="4108450" y="4883150"/>
          <p14:tracePt t="235647" x="4216400" y="4883150"/>
          <p14:tracePt t="235664" x="4292600" y="4876800"/>
          <p14:tracePt t="235681" x="4362450" y="4876800"/>
          <p14:tracePt t="235697" x="4425950" y="4876800"/>
          <p14:tracePt t="235714" x="4445000" y="4876800"/>
          <p14:tracePt t="235764" x="4400550" y="4870450"/>
          <p14:tracePt t="235781" x="4343400" y="4870450"/>
          <p14:tracePt t="235797" x="4292600" y="4864100"/>
          <p14:tracePt t="235814" x="4254500" y="4864100"/>
          <p14:tracePt t="235831" x="4248150" y="4857750"/>
          <p14:tracePt t="235832" x="4241800" y="4857750"/>
          <p14:tracePt t="235881" x="4286250" y="4857750"/>
          <p14:tracePt t="235897" x="4343400" y="4857750"/>
          <p14:tracePt t="235914" x="4413250" y="4857750"/>
          <p14:tracePt t="235931" x="4470400" y="4857750"/>
          <p14:tracePt t="235948" x="4495800" y="4857750"/>
          <p14:tracePt t="235981" x="4483100" y="4857750"/>
          <p14:tracePt t="235998" x="4413250" y="4857750"/>
          <p14:tracePt t="236014" x="4311650" y="4857750"/>
          <p14:tracePt t="236031" x="4222750" y="4857750"/>
          <p14:tracePt t="236033" x="4184650" y="4857750"/>
          <p14:tracePt t="236048" x="4102100" y="4857750"/>
          <p14:tracePt t="236064" x="4032250" y="4857750"/>
          <p14:tracePt t="236081" x="4025900" y="4857750"/>
          <p14:tracePt t="236098" x="4025900" y="4851400"/>
          <p14:tracePt t="236114" x="4064000" y="4845050"/>
          <p14:tracePt t="236131" x="4146550" y="4845050"/>
          <p14:tracePt t="236148" x="4222750" y="4845050"/>
          <p14:tracePt t="236164" x="4254500" y="4838700"/>
          <p14:tracePt t="236181" x="4267200" y="4838700"/>
          <p14:tracePt t="236233" x="4260850" y="4838700"/>
          <p14:tracePt t="236248" x="4248150" y="4845050"/>
          <p14:tracePt t="236265" x="4235450" y="4845050"/>
          <p14:tracePt t="236281" x="4229100" y="4851400"/>
          <p14:tracePt t="236298" x="4216400" y="4851400"/>
          <p14:tracePt t="236314" x="4210050" y="4857750"/>
          <p14:tracePt t="236737" x="4191000" y="4857750"/>
          <p14:tracePt t="236744" x="4171950" y="4857750"/>
          <p14:tracePt t="236752" x="4159250" y="4870450"/>
          <p14:tracePt t="236764" x="4152900" y="4870450"/>
          <p14:tracePt t="236781" x="4146550" y="4870450"/>
          <p14:tracePt t="236798" x="4083050" y="4768850"/>
          <p14:tracePt t="236814" x="3943350" y="4540250"/>
          <p14:tracePt t="236831" x="3752850" y="4267200"/>
          <p14:tracePt t="236848" x="3467100" y="3854450"/>
          <p14:tracePt t="236864" x="3257550" y="3606800"/>
          <p14:tracePt t="236881" x="3054350" y="3409950"/>
          <p14:tracePt t="236898" x="2870200" y="3270250"/>
          <p14:tracePt t="236914" x="2743200" y="3168650"/>
          <p14:tracePt t="236931" x="2660650" y="3105150"/>
          <p14:tracePt t="236948" x="2622550" y="3060700"/>
          <p14:tracePt t="236952" x="2622550" y="3054350"/>
          <p14:tracePt t="236981" x="2622550" y="3048000"/>
          <p14:tracePt t="237040" x="2622550" y="3041650"/>
          <p14:tracePt t="237049" x="2622550" y="3028950"/>
          <p14:tracePt t="237064" x="2622550" y="2990850"/>
          <p14:tracePt t="237081" x="2603500" y="2946400"/>
          <p14:tracePt t="237097" x="2584450" y="2921000"/>
          <p14:tracePt t="237114" x="2578100" y="2914650"/>
          <p14:tracePt t="237147" x="2571750" y="2895600"/>
          <p14:tracePt t="237164" x="2565400" y="2870200"/>
          <p14:tracePt t="237181" x="2565400" y="2838450"/>
          <p14:tracePt t="237197" x="2552700" y="2813050"/>
          <p14:tracePt t="237214" x="2552700" y="2806700"/>
          <p14:tracePt t="237232" x="2552700" y="2794000"/>
          <p14:tracePt t="237250" x="2552700" y="2787650"/>
          <p14:tracePt t="237264" x="2578100" y="2768600"/>
          <p14:tracePt t="237281" x="2647950" y="2743200"/>
          <p14:tracePt t="237298" x="2711450" y="2724150"/>
          <p14:tracePt t="237314" x="2755900" y="2711450"/>
          <p14:tracePt t="237332" x="2774950" y="2711450"/>
          <p14:tracePt t="237347" x="2774950" y="2705100"/>
          <p14:tracePt t="237381" x="2762250" y="2698750"/>
          <p14:tracePt t="237397" x="2755900" y="2698750"/>
          <p14:tracePt t="237432" x="2749550" y="2692400"/>
          <p14:tracePt t="237536" x="2749550" y="2698750"/>
          <p14:tracePt t="237554" x="2749550" y="2705100"/>
          <p14:tracePt t="237569" x="2749550" y="2711450"/>
          <p14:tracePt t="237578" x="2749550" y="2724150"/>
          <p14:tracePt t="237584" x="2749550" y="2730500"/>
          <p14:tracePt t="237597" x="2749550" y="2749550"/>
          <p14:tracePt t="237614" x="2749550" y="2800350"/>
          <p14:tracePt t="237631" x="2749550" y="2863850"/>
          <p14:tracePt t="237647" x="2749550" y="3054350"/>
          <p14:tracePt t="237664" x="2749550" y="3251200"/>
          <p14:tracePt t="237681" x="2755900" y="3505200"/>
          <p14:tracePt t="237698" x="2774950" y="3784600"/>
          <p14:tracePt t="237714" x="2857500" y="4051300"/>
          <p14:tracePt t="237731" x="2927350" y="4241800"/>
          <p14:tracePt t="237748" x="3016250" y="4381500"/>
          <p14:tracePt t="237764" x="3079750" y="4495800"/>
          <p14:tracePt t="237781" x="3130550" y="4603750"/>
          <p14:tracePt t="237797" x="3162300" y="4718050"/>
          <p14:tracePt t="237814" x="3206750" y="4832350"/>
          <p14:tracePt t="237831" x="3257550" y="4914900"/>
          <p14:tracePt t="237847" x="3359150" y="4946650"/>
          <p14:tracePt t="237864" x="3416300" y="4946650"/>
          <p14:tracePt t="237881" x="3486150" y="4946650"/>
          <p14:tracePt t="237897" x="3568700" y="4959350"/>
          <p14:tracePt t="237914" x="3663950" y="4972050"/>
          <p14:tracePt t="237931" x="3752850" y="4978400"/>
          <p14:tracePt t="237947" x="3835400" y="4959350"/>
          <p14:tracePt t="237964" x="3886200" y="4940300"/>
          <p14:tracePt t="237981" x="3930650" y="4927600"/>
          <p14:tracePt t="237998" x="3987800" y="4914900"/>
          <p14:tracePt t="238015" x="4051300" y="4902200"/>
          <p14:tracePt t="238032" x="4114800" y="4876800"/>
          <p14:tracePt t="238048" x="4127500" y="4864100"/>
          <p14:tracePt t="238064" x="4133850" y="4864100"/>
          <p14:tracePt t="238081" x="4140200" y="4857750"/>
          <p14:tracePt t="238097" x="4159250" y="4851400"/>
          <p14:tracePt t="238114" x="4165600" y="4845050"/>
          <p14:tracePt t="238131" x="4165600" y="4838700"/>
          <p14:tracePt t="238148" x="4165600" y="4826000"/>
          <p14:tracePt t="238164" x="4165600" y="4819650"/>
          <p14:tracePt t="238249" x="4152900" y="4819650"/>
          <p14:tracePt t="238256" x="4133850" y="4819650"/>
          <p14:tracePt t="238264" x="4121150" y="4819650"/>
          <p14:tracePt t="238281" x="4095750" y="4819650"/>
          <p14:tracePt t="238297" x="4083050" y="4826000"/>
          <p14:tracePt t="238314" x="4064000" y="4832350"/>
          <p14:tracePt t="238331" x="4051300" y="4832350"/>
          <p14:tracePt t="238347" x="4025900" y="4832350"/>
          <p14:tracePt t="238364" x="4000500" y="4832350"/>
          <p14:tracePt t="238381" x="3975100" y="4832350"/>
          <p14:tracePt t="238398" x="3956050" y="4832350"/>
          <p14:tracePt t="238414" x="3937000" y="4826000"/>
          <p14:tracePt t="238431" x="3930650" y="4813300"/>
          <p14:tracePt t="238433" x="3924300" y="4813300"/>
          <p14:tracePt t="238464" x="3924300" y="4806950"/>
          <p14:tracePt t="238481" x="3924300" y="4794250"/>
          <p14:tracePt t="238498" x="3924300" y="4781550"/>
          <p14:tracePt t="238514" x="3924300" y="4756150"/>
          <p14:tracePt t="238531" x="3911600" y="4743450"/>
          <p14:tracePt t="238548" x="3911600" y="4737100"/>
          <p14:tracePt t="238581" x="3905250" y="4730750"/>
          <p14:tracePt t="238640" x="3898900" y="4730750"/>
          <p14:tracePt t="238664" x="3892550" y="4730750"/>
          <p14:tracePt t="238674" x="3867150" y="4730750"/>
          <p14:tracePt t="238681" x="3848100" y="4730750"/>
          <p14:tracePt t="238698" x="3797300" y="4749800"/>
          <p14:tracePt t="238714" x="3695700" y="4781550"/>
          <p14:tracePt t="238731" x="3543300" y="4826000"/>
          <p14:tracePt t="238748" x="3308350" y="4845050"/>
          <p14:tracePt t="238765" x="3035300" y="4845050"/>
          <p14:tracePt t="238781" x="2768600" y="4845050"/>
          <p14:tracePt t="238798" x="2501900" y="4845050"/>
          <p14:tracePt t="238814" x="2235200" y="4845050"/>
          <p14:tracePt t="238832" x="1981200" y="4845050"/>
          <p14:tracePt t="238834" x="1866900" y="4845050"/>
          <p14:tracePt t="238847" x="1670050" y="4845050"/>
          <p14:tracePt t="238864" x="1530350" y="4851400"/>
          <p14:tracePt t="238881" x="1441450" y="4857750"/>
          <p14:tracePt t="238897" x="1371600" y="4857750"/>
          <p14:tracePt t="238914" x="1327150" y="4857750"/>
          <p14:tracePt t="238931" x="1314450" y="4870450"/>
          <p14:tracePt t="238948" x="1308100" y="4870450"/>
          <p14:tracePt t="238964" x="1301750" y="4876800"/>
          <p14:tracePt t="239088" x="1314450" y="4876800"/>
          <p14:tracePt t="239097" x="1333500" y="4876800"/>
          <p14:tracePt t="239114" x="1371600" y="4870450"/>
          <p14:tracePt t="239131" x="1403350" y="4851400"/>
          <p14:tracePt t="239148" x="1435100" y="4845050"/>
          <p14:tracePt t="239164" x="1479550" y="4838700"/>
          <p14:tracePt t="239181" x="1517650" y="4838700"/>
          <p14:tracePt t="239197" x="1536700" y="4838700"/>
          <p14:tracePt t="239214" x="1536700" y="4832350"/>
          <p14:tracePt t="239247" x="1511300" y="4826000"/>
          <p14:tracePt t="239264" x="1479550" y="4826000"/>
          <p14:tracePt t="239281" x="1441450" y="4838700"/>
          <p14:tracePt t="239298" x="1403350" y="4864100"/>
          <p14:tracePt t="239314" x="1371600" y="4889500"/>
          <p14:tracePt t="239331" x="1365250" y="4914900"/>
          <p14:tracePt t="239348" x="1365250" y="4940300"/>
          <p14:tracePt t="239364" x="1365250" y="4953000"/>
          <p14:tracePt t="239381" x="1403350" y="4953000"/>
          <p14:tracePt t="239398" x="1454150" y="4953000"/>
          <p14:tracePt t="239414" x="1485900" y="4933950"/>
          <p14:tracePt t="239432" x="1504950" y="4883150"/>
          <p14:tracePt t="239447" x="1517650" y="4864100"/>
          <p14:tracePt t="239464" x="1524000" y="4857750"/>
          <p14:tracePt t="239514" x="1517650" y="4857750"/>
          <p14:tracePt t="239578" x="1524000" y="4857750"/>
          <p14:tracePt t="239712" x="1530350" y="4857750"/>
          <p14:tracePt t="239736" x="1536700" y="4857750"/>
          <p14:tracePt t="239745" x="1549400" y="4857750"/>
          <p14:tracePt t="239751" x="1555750" y="4857750"/>
          <p14:tracePt t="239764" x="1568450" y="4857750"/>
          <p14:tracePt t="239781" x="1587500" y="4857750"/>
          <p14:tracePt t="239798" x="1593850" y="4851400"/>
          <p14:tracePt t="239814" x="1606550" y="4845050"/>
          <p14:tracePt t="239831" x="1606550" y="4832350"/>
          <p14:tracePt t="239904" x="1612900" y="4832350"/>
          <p14:tracePt t="239921" x="1612900" y="4826000"/>
          <p14:tracePt t="239929" x="1612900" y="4819650"/>
          <p14:tracePt t="239936" x="1625600" y="4813300"/>
          <p14:tracePt t="239947" x="1625600" y="4806950"/>
          <p14:tracePt t="239964" x="1625600" y="4775200"/>
          <p14:tracePt t="239981" x="1625600" y="4762500"/>
          <p14:tracePt t="239997" x="1625600" y="4756150"/>
          <p14:tracePt t="240031" x="1631950" y="4756150"/>
          <p14:tracePt t="240047" x="1644650" y="4756150"/>
          <p14:tracePt t="240064" x="1663700" y="4775200"/>
          <p14:tracePt t="240081" x="1695450" y="4800600"/>
          <p14:tracePt t="240098" x="1714500" y="4819650"/>
          <p14:tracePt t="240114" x="1733550" y="4845050"/>
          <p14:tracePt t="240131" x="1733550" y="4857750"/>
          <p14:tracePt t="240148" x="1727200" y="4864100"/>
          <p14:tracePt t="240164" x="1708150" y="4870450"/>
          <p14:tracePt t="240181" x="1701800" y="4870450"/>
          <p14:tracePt t="240197" x="1701800" y="4876800"/>
          <p14:tracePt t="240214" x="1701800" y="4895850"/>
          <p14:tracePt t="240232" x="1733550" y="4921250"/>
          <p14:tracePt t="240233" x="1758950" y="4933950"/>
          <p14:tracePt t="240247" x="1784350" y="4959350"/>
          <p14:tracePt t="240264" x="1797050" y="4972050"/>
          <p14:tracePt t="240281" x="1803400" y="4978400"/>
          <p14:tracePt t="240297" x="1803400" y="4984750"/>
          <p14:tracePt t="240314" x="1797050" y="4984750"/>
          <p14:tracePt t="240331" x="1797050" y="4991100"/>
          <p14:tracePt t="240364" x="1816100" y="4991100"/>
          <p14:tracePt t="240381" x="1949450" y="4991100"/>
          <p14:tracePt t="240397" x="2139950" y="4991100"/>
          <p14:tracePt t="240414" x="2343150" y="4991100"/>
          <p14:tracePt t="240432" x="2724150" y="4991100"/>
          <p14:tracePt t="240448" x="2857500" y="4991100"/>
          <p14:tracePt t="240464" x="3219450" y="4991100"/>
          <p14:tracePt t="240481" x="3422650" y="4991100"/>
          <p14:tracePt t="240497" x="3613150" y="4991100"/>
          <p14:tracePt t="240514" x="3759200" y="4991100"/>
          <p14:tracePt t="240531" x="3860800" y="4991100"/>
          <p14:tracePt t="240548" x="3905250" y="4972050"/>
          <p14:tracePt t="240564" x="3930650" y="4959350"/>
          <p14:tracePt t="240581" x="3949700" y="4946650"/>
          <p14:tracePt t="240599" x="3949700" y="4933950"/>
          <p14:tracePt t="240614" x="3949700" y="4927600"/>
          <p14:tracePt t="240664" x="3956050" y="4927600"/>
          <p14:tracePt t="240736" x="3956050" y="4921250"/>
          <p14:tracePt t="240801" x="3943350" y="4921250"/>
          <p14:tracePt t="240808" x="3924300" y="4921250"/>
          <p14:tracePt t="240816" x="3911600" y="4921250"/>
          <p14:tracePt t="240831" x="3898900" y="4921250"/>
          <p14:tracePt t="240847" x="3892550" y="4921250"/>
          <p14:tracePt t="240904" x="3892550" y="4914900"/>
          <p14:tracePt t="240976" x="3905250" y="4914900"/>
          <p14:tracePt t="240984" x="3924300" y="4914900"/>
          <p14:tracePt t="240992" x="3956050" y="4914900"/>
          <p14:tracePt t="241000" x="3981450" y="4914900"/>
          <p14:tracePt t="241014" x="4013200" y="4914900"/>
          <p14:tracePt t="241031" x="4095750" y="4914900"/>
          <p14:tracePt t="241047" x="4203700" y="4914900"/>
          <p14:tracePt t="241064" x="4235450" y="4914900"/>
          <p14:tracePt t="241081" x="4241800" y="4908550"/>
          <p14:tracePt t="241114" x="4191000" y="4908550"/>
          <p14:tracePt t="241131" x="4102100" y="4908550"/>
          <p14:tracePt t="241148" x="4025900" y="4908550"/>
          <p14:tracePt t="241164" x="3975100" y="4902200"/>
          <p14:tracePt t="241181" x="3949700" y="4889500"/>
          <p14:tracePt t="241214" x="3956050" y="4889500"/>
          <p14:tracePt t="241231" x="3994150" y="4876800"/>
          <p14:tracePt t="241234" x="4000500" y="4870450"/>
          <p14:tracePt t="241247" x="4032250" y="4870450"/>
          <p14:tracePt t="241264" x="4064000" y="4864100"/>
          <p14:tracePt t="241281" x="4089400" y="4864100"/>
          <p14:tracePt t="241298" x="4102100" y="4864100"/>
          <p14:tracePt t="241331" x="4095750" y="4864100"/>
          <p14:tracePt t="241348" x="4083050" y="4864100"/>
          <p14:tracePt t="241408" x="4102100" y="4864100"/>
          <p14:tracePt t="241416" x="4140200" y="4864100"/>
          <p14:tracePt t="241431" x="4178300" y="4864100"/>
          <p14:tracePt t="241447" x="4324350" y="4857750"/>
          <p14:tracePt t="241464" x="4400550" y="4857750"/>
          <p14:tracePt t="241481" x="4425950" y="4857750"/>
          <p14:tracePt t="241514" x="4394200" y="4857750"/>
          <p14:tracePt t="241531" x="4337050" y="4857750"/>
          <p14:tracePt t="241547" x="4286250" y="4857750"/>
          <p14:tracePt t="241564" x="4267200" y="4857750"/>
          <p14:tracePt t="241597" x="4273550" y="4857750"/>
          <p14:tracePt t="241614" x="4298950" y="4857750"/>
          <p14:tracePt t="241631" x="4330700" y="4857750"/>
          <p14:tracePt t="241633" x="4349750" y="4857750"/>
          <p14:tracePt t="241648" x="4375150" y="4857750"/>
          <p14:tracePt t="241664" x="4381500" y="4857750"/>
          <p14:tracePt t="241714" x="4375150" y="4857750"/>
          <p14:tracePt t="241731" x="4330700" y="4857750"/>
          <p14:tracePt t="241748" x="4305300" y="4857750"/>
          <p14:tracePt t="241764" x="4292600" y="4857750"/>
          <p14:tracePt t="241781" x="4286250" y="4857750"/>
          <p14:tracePt t="241833" x="4292600" y="4857750"/>
          <p14:tracePt t="241840" x="4305300" y="4857750"/>
          <p14:tracePt t="241849" x="4311650" y="4857750"/>
          <p14:tracePt t="241864" x="4324350" y="4857750"/>
          <p14:tracePt t="241881" x="4337050" y="4851400"/>
          <p14:tracePt t="241898" x="4343400" y="4845050"/>
          <p14:tracePt t="241914" x="4356100" y="4845050"/>
          <p14:tracePt t="241932" x="4362450" y="4845050"/>
          <p14:tracePt t="242360" x="4356100" y="4845050"/>
          <p14:tracePt t="242368" x="4349750" y="4845050"/>
          <p14:tracePt t="242376" x="4337050" y="4845050"/>
          <p14:tracePt t="242384" x="4324350" y="4845050"/>
          <p14:tracePt t="242397" x="4311650" y="4845050"/>
          <p14:tracePt t="242414" x="4292600" y="4845050"/>
          <p14:tracePt t="242488" x="4298950" y="4845050"/>
          <p14:tracePt t="242497" x="4305300" y="4845050"/>
          <p14:tracePt t="242576" x="4305300" y="4838700"/>
          <p14:tracePt t="243720" x="4292600" y="4851400"/>
          <p14:tracePt t="243729" x="4279900" y="4857750"/>
          <p14:tracePt t="243736" x="4254500" y="4870450"/>
          <p14:tracePt t="243747" x="4229100" y="4876800"/>
          <p14:tracePt t="243764" x="4159250" y="4895850"/>
          <p14:tracePt t="243781" x="4038600" y="4908550"/>
          <p14:tracePt t="243798" x="3879850" y="4908550"/>
          <p14:tracePt t="243814" x="3683000" y="4908550"/>
          <p14:tracePt t="243831" x="3454400" y="4908550"/>
          <p14:tracePt t="243847" x="3079750" y="4908550"/>
          <p14:tracePt t="243864" x="2882900" y="4908550"/>
          <p14:tracePt t="243881" x="2730500" y="4902200"/>
          <p14:tracePt t="243897" x="2590800" y="4895850"/>
          <p14:tracePt t="243914" x="2508250" y="4895850"/>
          <p14:tracePt t="243931" x="2457450" y="4889500"/>
          <p14:tracePt t="243948" x="2457450" y="4883150"/>
          <p14:tracePt t="243981" x="2470150" y="4883150"/>
          <p14:tracePt t="243998" x="2546350" y="4883150"/>
          <p14:tracePt t="244014" x="2660650" y="4883150"/>
          <p14:tracePt t="244033" x="2870200" y="4883150"/>
          <p14:tracePt t="244048" x="3054350" y="4883150"/>
          <p14:tracePt t="244064" x="3257550" y="4883150"/>
          <p14:tracePt t="244081" x="3460750" y="4883150"/>
          <p14:tracePt t="244098" x="3702050" y="4883150"/>
          <p14:tracePt t="244115" x="3962400" y="4883150"/>
          <p14:tracePt t="244131" x="4229100" y="4883150"/>
          <p14:tracePt t="244147" x="4445000" y="4883150"/>
          <p14:tracePt t="244164" x="4629150" y="4883150"/>
          <p14:tracePt t="244181" x="4756150" y="4883150"/>
          <p14:tracePt t="244198" x="4775200" y="4883150"/>
          <p14:tracePt t="244214" x="4762500" y="4883150"/>
          <p14:tracePt t="244232" x="4641850" y="4883150"/>
          <p14:tracePt t="244248" x="4502150" y="4883150"/>
          <p14:tracePt t="244264" x="4330700" y="4883150"/>
          <p14:tracePt t="244281" x="4114800" y="4883150"/>
          <p14:tracePt t="244297" x="3892550" y="4883150"/>
          <p14:tracePt t="244314" x="3638550" y="4883150"/>
          <p14:tracePt t="244331" x="3371850" y="4883150"/>
          <p14:tracePt t="244348" x="3168650" y="4883150"/>
          <p14:tracePt t="244364" x="2965450" y="4883150"/>
          <p14:tracePt t="244381" x="2762250" y="4883150"/>
          <p14:tracePt t="244398" x="2559050" y="4883150"/>
          <p14:tracePt t="244414" x="2374900" y="4895850"/>
          <p14:tracePt t="244432" x="2133600" y="4953000"/>
          <p14:tracePt t="244448" x="2057400" y="4984750"/>
          <p14:tracePt t="244464" x="2000250" y="4997450"/>
          <p14:tracePt t="244481" x="1962150" y="5016500"/>
          <p14:tracePt t="244498" x="1911350" y="5041900"/>
          <p14:tracePt t="244514" x="1866900" y="5060950"/>
          <p14:tracePt t="244531" x="1816100" y="5099050"/>
          <p14:tracePt t="244547" x="1733550" y="5149850"/>
          <p14:tracePt t="244564" x="1638300" y="5207000"/>
          <p14:tracePt t="244582" x="1543050" y="5276850"/>
          <p14:tracePt t="244598" x="1473200" y="5340350"/>
          <p14:tracePt t="244614" x="1435100" y="5391150"/>
          <p14:tracePt t="244631" x="1416050" y="5397500"/>
          <p14:tracePt t="244657" x="1422400" y="5397500"/>
          <p14:tracePt t="244665" x="1473200" y="5397500"/>
          <p14:tracePt t="244681" x="1600200" y="5359400"/>
          <p14:tracePt t="244698" x="1803400" y="5283200"/>
          <p14:tracePt t="244714" x="2089150" y="5194300"/>
          <p14:tracePt t="244731" x="2393950" y="5105400"/>
          <p14:tracePt t="244748" x="2711450" y="5073650"/>
          <p14:tracePt t="244764" x="3003550" y="5073650"/>
          <p14:tracePt t="244781" x="3276600" y="5067300"/>
          <p14:tracePt t="244797" x="3505200" y="5067300"/>
          <p14:tracePt t="244814" x="3689350" y="5067300"/>
          <p14:tracePt t="244831" x="3860800" y="5067300"/>
          <p14:tracePt t="244848" x="3898900" y="5067300"/>
          <p14:tracePt t="244864" x="3905250" y="5067300"/>
          <p14:tracePt t="244914" x="3886200" y="5067300"/>
          <p14:tracePt t="244931" x="3829050" y="5067300"/>
          <p14:tracePt t="244948" x="3759200" y="5067300"/>
          <p14:tracePt t="244964" x="3606800" y="5092700"/>
          <p14:tracePt t="244981" x="3422650" y="5149850"/>
          <p14:tracePt t="244998" x="3181350" y="5194300"/>
          <p14:tracePt t="245014" x="2908300" y="5276850"/>
          <p14:tracePt t="245017" x="2774950" y="5321300"/>
          <p14:tracePt t="245031" x="2635250" y="5359400"/>
          <p14:tracePt t="245048" x="2254250" y="5422900"/>
          <p14:tracePt t="245064" x="2019300" y="5422900"/>
          <p14:tracePt t="245081" x="1809750" y="5422900"/>
          <p14:tracePt t="245097" x="1708150" y="5422900"/>
          <p14:tracePt t="245114" x="1676400" y="5422900"/>
          <p14:tracePt t="245131" x="1689100" y="5410200"/>
          <p14:tracePt t="245148" x="1778000" y="5372100"/>
          <p14:tracePt t="245164" x="1949450" y="5302250"/>
          <p14:tracePt t="245182" x="2165350" y="5226050"/>
          <p14:tracePt t="245198" x="2451100" y="5143500"/>
          <p14:tracePt t="245200" x="2590800" y="5099050"/>
          <p14:tracePt t="245214" x="2730500" y="5060950"/>
          <p14:tracePt t="245231" x="2997200" y="4997450"/>
          <p14:tracePt t="245234" x="3130550" y="4978400"/>
          <p14:tracePt t="245248" x="3359150" y="4933950"/>
          <p14:tracePt t="245264" x="3530600" y="4876800"/>
          <p14:tracePt t="245281" x="3663950" y="4826000"/>
          <p14:tracePt t="245298" x="3752850" y="4800600"/>
          <p14:tracePt t="245314" x="3803650" y="4781550"/>
          <p14:tracePt t="245331" x="3816350" y="4768850"/>
          <p14:tracePt t="245349" x="3829050" y="4737100"/>
          <p14:tracePt t="245364" x="3848100" y="4699000"/>
          <p14:tracePt t="245381" x="3879850" y="4667250"/>
          <p14:tracePt t="245398" x="3879850" y="4648200"/>
          <p14:tracePt t="245414" x="3898900" y="4635500"/>
          <p14:tracePt t="245431" x="3905250" y="4629150"/>
          <p14:tracePt t="245800" x="3911600" y="4629150"/>
          <p14:tracePt t="245824" x="3911600" y="4622800"/>
          <p14:tracePt t="245840" x="3917950" y="4622800"/>
          <p14:tracePt t="246177" x="3917950" y="4629150"/>
          <p14:tracePt t="246184" x="3917950" y="4635500"/>
          <p14:tracePt t="246201" x="3905250" y="4641850"/>
          <p14:tracePt t="246209" x="3892550" y="4654550"/>
          <p14:tracePt t="246217" x="3879850" y="4660900"/>
          <p14:tracePt t="246231" x="3860800" y="4667250"/>
          <p14:tracePt t="246248" x="3803650" y="4686300"/>
          <p14:tracePt t="246265" x="3765550" y="4699000"/>
          <p14:tracePt t="246281" x="3727450" y="4711700"/>
          <p14:tracePt t="246298" x="3695700" y="4724400"/>
          <p14:tracePt t="246314" x="3670300" y="4730750"/>
          <p14:tracePt t="246331" x="3651250" y="4737100"/>
          <p14:tracePt t="246348" x="3638550" y="4737100"/>
          <p14:tracePt t="247041" x="3625850" y="4737100"/>
          <p14:tracePt t="247049" x="3587750" y="4737100"/>
          <p14:tracePt t="247064" x="3511550" y="4749800"/>
          <p14:tracePt t="247081" x="3409950" y="4775200"/>
          <p14:tracePt t="247098" x="3314700" y="4806950"/>
          <p14:tracePt t="247114" x="3206750" y="4838700"/>
          <p14:tracePt t="247131" x="3105150" y="4870450"/>
          <p14:tracePt t="247148" x="2914650" y="4876800"/>
          <p14:tracePt t="247164" x="2711450" y="4876800"/>
          <p14:tracePt t="247182" x="2495550" y="4876800"/>
          <p14:tracePt t="247197" x="2286000" y="4876800"/>
          <p14:tracePt t="247214" x="2108200" y="4876800"/>
          <p14:tracePt t="247231" x="1955800" y="4845050"/>
          <p14:tracePt t="247234" x="1898650" y="4826000"/>
          <p14:tracePt t="247247" x="1803400" y="4787900"/>
          <p14:tracePt t="247264" x="1708150" y="4762500"/>
          <p14:tracePt t="247281" x="1600200" y="4787900"/>
          <p14:tracePt t="247298" x="1473200" y="4832350"/>
          <p14:tracePt t="247314" x="1358900" y="4889500"/>
          <p14:tracePt t="247331" x="1276350" y="4940300"/>
          <p14:tracePt t="247348" x="1244600" y="4946650"/>
          <p14:tracePt t="247398" x="1238250" y="4953000"/>
          <p14:tracePt t="247414" x="1238250" y="4959350"/>
          <p14:tracePt t="247431" x="1231900" y="4959350"/>
          <p14:tracePt t="247464" x="1238250" y="4959350"/>
          <p14:tracePt t="247481" x="1250950" y="4959350"/>
          <p14:tracePt t="247497" x="1276350" y="4959350"/>
          <p14:tracePt t="247816" x="1282700" y="4959350"/>
          <p14:tracePt t="247825" x="1295400" y="4946650"/>
          <p14:tracePt t="247833" x="1327150" y="4933950"/>
          <p14:tracePt t="247848" x="1403350" y="4895850"/>
          <p14:tracePt t="247864" x="1530350" y="4857750"/>
          <p14:tracePt t="247881" x="1651000" y="4845050"/>
          <p14:tracePt t="247898" x="1765300" y="4845050"/>
          <p14:tracePt t="247914" x="1866900" y="4838700"/>
          <p14:tracePt t="247931" x="1962150" y="4838700"/>
          <p14:tracePt t="247947" x="2051050" y="4826000"/>
          <p14:tracePt t="247964" x="2133600" y="4794250"/>
          <p14:tracePt t="247981" x="2216150" y="4768850"/>
          <p14:tracePt t="247998" x="2286000" y="4749800"/>
          <p14:tracePt t="248014" x="2349500" y="4730750"/>
          <p14:tracePt t="248031" x="2400300" y="4718050"/>
          <p14:tracePt t="248033" x="2406650" y="4711700"/>
          <p14:tracePt t="248048" x="2413000" y="4705350"/>
          <p14:tracePt t="248064" x="2425700" y="4679950"/>
          <p14:tracePt t="248081" x="2451100" y="4616450"/>
          <p14:tracePt t="248098" x="2514600" y="4508500"/>
          <p14:tracePt t="248114" x="2571750" y="4375150"/>
          <p14:tracePt t="248131" x="2616200" y="4222750"/>
          <p14:tracePt t="248148" x="2635250" y="4025900"/>
          <p14:tracePt t="248164" x="2635250" y="3784600"/>
          <p14:tracePt t="248181" x="2635250" y="3511550"/>
          <p14:tracePt t="248198" x="2635250" y="3225800"/>
          <p14:tracePt t="248214" x="2635250" y="2959100"/>
          <p14:tracePt t="248232" x="2647950" y="2603500"/>
          <p14:tracePt t="248248" x="2647950" y="2406650"/>
          <p14:tracePt t="248264" x="2660650" y="2254250"/>
          <p14:tracePt t="248281" x="2673350" y="2165350"/>
          <p14:tracePt t="248297" x="2724150" y="2152650"/>
          <p14:tracePt t="248488" x="2724150" y="2133600"/>
          <p14:tracePt t="248497" x="2717800" y="2101850"/>
          <p14:tracePt t="248514" x="2667000" y="1936750"/>
          <p14:tracePt t="248531" x="2597150" y="1733550"/>
          <p14:tracePt t="248547" x="2571750" y="1581150"/>
          <p14:tracePt t="248564" x="2571750" y="1485900"/>
          <p14:tracePt t="248581" x="2578100" y="1435100"/>
          <p14:tracePt t="248598" x="2578100" y="1390650"/>
          <p14:tracePt t="248614" x="2571750" y="1371600"/>
          <p14:tracePt t="248632" x="2565400" y="1358900"/>
          <p14:tracePt t="248721" x="2559050" y="1346200"/>
          <p14:tracePt t="248728" x="2552700" y="1339850"/>
          <p14:tracePt t="248736" x="2552700" y="1333500"/>
          <p14:tracePt t="248747" x="2546350" y="1333500"/>
          <p14:tracePt t="248984" x="2540000" y="1333500"/>
          <p14:tracePt t="249001" x="2533650" y="1333500"/>
          <p14:tracePt t="249065" x="2533650" y="1327150"/>
          <p14:tracePt t="249072" x="2533650" y="1320800"/>
          <p14:tracePt t="249081" x="2533650" y="1314450"/>
          <p14:tracePt t="249098" x="2533650" y="1301750"/>
          <p14:tracePt t="249114" x="2533650" y="1295400"/>
          <p14:tracePt t="249131" x="2533650" y="1289050"/>
          <p14:tracePt t="249148" x="2533650" y="1282700"/>
          <p14:tracePt t="249164" x="2546350" y="1263650"/>
          <p14:tracePt t="249181" x="2559050" y="1244600"/>
          <p14:tracePt t="249198" x="2584450" y="1225550"/>
          <p14:tracePt t="249214" x="2603500" y="1206500"/>
          <p14:tracePt t="249231" x="2647950" y="1206500"/>
          <p14:tracePt t="249233" x="2673350" y="1206500"/>
          <p14:tracePt t="249248" x="2730500" y="1206500"/>
          <p14:tracePt t="249264" x="2794000" y="1206500"/>
          <p14:tracePt t="249283" x="2870200" y="1206500"/>
          <p14:tracePt t="249298" x="2952750" y="1206500"/>
          <p14:tracePt t="249314" x="3028950" y="1206500"/>
          <p14:tracePt t="249331" x="3124200" y="1206500"/>
          <p14:tracePt t="249348" x="3238500" y="1206500"/>
          <p14:tracePt t="249364" x="3359150" y="1206500"/>
          <p14:tracePt t="249381" x="3479800" y="1200150"/>
          <p14:tracePt t="249398" x="3600450" y="1200150"/>
          <p14:tracePt t="249414" x="3727450" y="1200150"/>
          <p14:tracePt t="249416" x="3790950" y="1200150"/>
          <p14:tracePt t="249431" x="3860800" y="1200150"/>
          <p14:tracePt t="249448" x="3987800" y="1200150"/>
          <p14:tracePt t="249449" x="4044950" y="1200150"/>
          <p14:tracePt t="249464" x="4140200" y="1231900"/>
          <p14:tracePt t="249481" x="4197350" y="1250950"/>
          <p14:tracePt t="249498" x="4216400" y="1257300"/>
          <p14:tracePt t="249531" x="4216400" y="1263650"/>
          <p14:tracePt t="249793" x="4229100" y="1263650"/>
          <p14:tracePt t="249800" x="4229100" y="1282700"/>
          <p14:tracePt t="249808" x="4235450" y="1295400"/>
          <p14:tracePt t="249816" x="4241800" y="1314450"/>
          <p14:tracePt t="249831" x="4248150" y="1333500"/>
          <p14:tracePt t="249848" x="4260850" y="1384300"/>
          <p14:tracePt t="249864" x="4273550" y="1409700"/>
          <p14:tracePt t="249881" x="4279900" y="1428750"/>
          <p14:tracePt t="249898" x="4279900" y="1441450"/>
          <p14:tracePt t="249914" x="4279900" y="1447800"/>
          <p14:tracePt t="249931" x="4279900" y="1454150"/>
          <p14:tracePt t="249985" x="4273550" y="1460500"/>
          <p14:tracePt t="249993" x="4267200" y="1460500"/>
          <p14:tracePt t="249999" x="4260850" y="1460500"/>
          <p14:tracePt t="250014" x="4254500" y="1460500"/>
          <p14:tracePt t="250032" x="4229100" y="1466850"/>
          <p14:tracePt t="250047" x="4216400" y="1473200"/>
          <p14:tracePt t="250064" x="4203700" y="1473200"/>
          <p14:tracePt t="250081" x="4197350" y="1473200"/>
          <p14:tracePt t="250392" x="4197350" y="1479550"/>
          <p14:tracePt t="250400" x="4197350" y="1485900"/>
          <p14:tracePt t="251264" x="4197350" y="1498600"/>
          <p14:tracePt t="251273" x="4197350" y="1504950"/>
          <p14:tracePt t="251281" x="4197350" y="1511300"/>
          <p14:tracePt t="251298" x="4197350" y="1524000"/>
          <p14:tracePt t="251314" x="4197350" y="1536700"/>
          <p14:tracePt t="251331" x="4197350" y="1549400"/>
          <p14:tracePt t="251348" x="4191000" y="1568450"/>
          <p14:tracePt t="251364" x="4184650" y="1574800"/>
          <p14:tracePt t="251381" x="4178300" y="1587500"/>
          <p14:tracePt t="251398" x="4171950" y="1593850"/>
          <p14:tracePt t="251414" x="4152900" y="1600200"/>
          <p14:tracePt t="251432" x="4127500" y="1612900"/>
          <p14:tracePt t="251448" x="4095750" y="1625600"/>
          <p14:tracePt t="251464" x="4057650" y="1631950"/>
          <p14:tracePt t="251481" x="4025900" y="1644650"/>
          <p14:tracePt t="251498" x="3981450" y="1651000"/>
          <p14:tracePt t="251514" x="3930650" y="1663700"/>
          <p14:tracePt t="251531" x="3879850" y="1682750"/>
          <p14:tracePt t="251548" x="3822700" y="1682750"/>
          <p14:tracePt t="251564" x="3740150" y="1682750"/>
          <p14:tracePt t="251581" x="3644900" y="1682750"/>
          <p14:tracePt t="251598" x="3543300" y="1682750"/>
          <p14:tracePt t="251614" x="3429000" y="1682750"/>
          <p14:tracePt t="251631" x="3308350" y="1682750"/>
          <p14:tracePt t="251633" x="3251200" y="1682750"/>
          <p14:tracePt t="251648" x="3136900" y="1689100"/>
          <p14:tracePt t="251664" x="3016250" y="1689100"/>
          <p14:tracePt t="251681" x="2901950" y="1689100"/>
          <p14:tracePt t="251698" x="2806700" y="1676400"/>
          <p14:tracePt t="251714" x="2717800" y="1651000"/>
          <p14:tracePt t="251731" x="2635250" y="1625600"/>
          <p14:tracePt t="251748" x="2546350" y="1593850"/>
          <p14:tracePt t="251764" x="2489200" y="1574800"/>
          <p14:tracePt t="251781" x="2457450" y="1562100"/>
          <p14:tracePt t="251912" x="2457450" y="1568450"/>
          <p14:tracePt t="251920" x="2457450" y="1619250"/>
          <p14:tracePt t="251931" x="2457450" y="1676400"/>
          <p14:tracePt t="251948" x="2463800" y="1841500"/>
          <p14:tracePt t="251964" x="2463800" y="2051050"/>
          <p14:tracePt t="251981" x="2476500" y="2254250"/>
          <p14:tracePt t="251998" x="2495550" y="2463800"/>
          <p14:tracePt t="252014" x="2514600" y="2673350"/>
          <p14:tracePt t="252032" x="2571750" y="2851150"/>
          <p14:tracePt t="252034" x="2597150" y="2908300"/>
          <p14:tracePt t="252047" x="2641600" y="2984500"/>
          <p14:tracePt t="252064" x="2679700" y="3009900"/>
          <p14:tracePt t="252081" x="2711450" y="3003550"/>
          <p14:tracePt t="252098" x="2717800" y="3003550"/>
          <p14:tracePt t="252208" x="2692400" y="3003550"/>
          <p14:tracePt t="252216" x="2686050" y="3016250"/>
          <p14:tracePt t="252234" x="2686050" y="3041650"/>
          <p14:tracePt t="252248" x="2673350" y="3149600"/>
          <p14:tracePt t="252264" x="2686050" y="3340100"/>
          <p14:tracePt t="252281" x="2755900" y="3625850"/>
          <p14:tracePt t="252298" x="2813050" y="3981450"/>
          <p14:tracePt t="252314" x="2838450" y="4362450"/>
          <p14:tracePt t="252331" x="2851150" y="4711700"/>
          <p14:tracePt t="252348" x="2825750" y="4895850"/>
          <p14:tracePt t="252364" x="2755900" y="4972050"/>
          <p14:tracePt t="252381" x="2660650" y="5022850"/>
          <p14:tracePt t="252398" x="2571750" y="5035550"/>
          <p14:tracePt t="252414" x="2527300" y="5035550"/>
          <p14:tracePt t="252431" x="2489200" y="5022850"/>
          <p14:tracePt t="252433" x="2463800" y="5003800"/>
          <p14:tracePt t="252448" x="2406650" y="4921250"/>
          <p14:tracePt t="252464" x="2406650" y="4857750"/>
          <p14:tracePt t="252528" x="2400300" y="4838700"/>
          <p14:tracePt t="252536" x="2381250" y="4787900"/>
          <p14:tracePt t="252548" x="2381250" y="4749800"/>
          <p14:tracePt t="252564" x="2381250" y="4692650"/>
          <p14:tracePt t="252581" x="2381250" y="4673600"/>
          <p14:tracePt t="252598" x="2393950" y="4686300"/>
          <p14:tracePt t="252614" x="2419350" y="4724400"/>
          <p14:tracePt t="252631" x="2470150" y="4832350"/>
          <p14:tracePt t="252648" x="2546350" y="5048250"/>
          <p14:tracePt t="252664" x="2635250" y="5187950"/>
          <p14:tracePt t="252681" x="2705100" y="5308600"/>
          <p14:tracePt t="252698" x="2749550" y="5391150"/>
          <p14:tracePt t="252714" x="2774950" y="5429250"/>
          <p14:tracePt t="252731" x="2794000" y="5435600"/>
          <p14:tracePt t="252748" x="2819400" y="5359400"/>
          <p14:tracePt t="252764" x="2832100" y="5314950"/>
          <p14:tracePt t="252880" x="2838450" y="5314950"/>
          <p14:tracePt t="252897" x="2844800" y="5314950"/>
          <p14:tracePt t="252921" x="2844800" y="5327650"/>
          <p14:tracePt t="252931" x="2844800" y="5353050"/>
          <p14:tracePt t="252948" x="2876550" y="5384800"/>
          <p14:tracePt t="252964" x="2908300" y="5416550"/>
          <p14:tracePt t="252981" x="2921000" y="5441950"/>
          <p14:tracePt t="252998" x="2940050" y="5480050"/>
          <p14:tracePt t="253014" x="2946400" y="5518150"/>
          <p14:tracePt t="253032" x="2946400" y="5556250"/>
          <p14:tracePt t="253048" x="2933700" y="5575300"/>
          <p14:tracePt t="253064" x="2914650" y="5588000"/>
          <p14:tracePt t="253081" x="2908300" y="5588000"/>
          <p14:tracePt t="253098" x="2882900" y="5588000"/>
          <p14:tracePt t="253114" x="2851150" y="5588000"/>
          <p14:tracePt t="253131" x="2832100" y="5588000"/>
          <p14:tracePt t="253148" x="2813050" y="5594350"/>
          <p14:tracePt t="253164" x="2806700" y="5600700"/>
          <p14:tracePt t="253181" x="2794000" y="5600700"/>
          <p14:tracePt t="253198" x="2774950" y="5600700"/>
          <p14:tracePt t="253214" x="2755900" y="5600700"/>
          <p14:tracePt t="253231" x="2724150" y="5600700"/>
          <p14:tracePt t="253233" x="2705100" y="5600700"/>
          <p14:tracePt t="253248" x="2673350" y="5600700"/>
          <p14:tracePt t="253264" x="2654300" y="5600700"/>
          <p14:tracePt t="253281" x="2635250" y="5600700"/>
          <p14:tracePt t="253298" x="2609850" y="5600700"/>
          <p14:tracePt t="253314" x="2571750" y="5600700"/>
          <p14:tracePt t="253331" x="2533650" y="5600700"/>
          <p14:tracePt t="253348" x="2501900" y="5607050"/>
          <p14:tracePt t="253364" x="2476500" y="5607050"/>
          <p14:tracePt t="253381" x="2463800" y="5613400"/>
          <p14:tracePt t="253398" x="2451100" y="5613400"/>
          <p14:tracePt t="253414" x="2432050" y="5613400"/>
          <p14:tracePt t="253431" x="2400300" y="5613400"/>
          <p14:tracePt t="253433" x="2387600" y="5613400"/>
          <p14:tracePt t="253448" x="2362200" y="5613400"/>
          <p14:tracePt t="253464" x="2343150" y="5613400"/>
          <p14:tracePt t="253481" x="2324100" y="5613400"/>
          <p14:tracePt t="253498" x="2311400" y="5613400"/>
          <p14:tracePt t="253514" x="2292350" y="5613400"/>
          <p14:tracePt t="253531" x="2273300" y="5613400"/>
          <p14:tracePt t="253548" x="2260600" y="5613400"/>
          <p14:tracePt t="253564" x="2254250" y="5619750"/>
          <p14:tracePt t="253614" x="2247900" y="5619750"/>
          <p14:tracePt t="253632" x="2235200" y="5600700"/>
          <p14:tracePt t="253648" x="2209800" y="5575300"/>
          <p14:tracePt t="253664" x="2197100" y="5556250"/>
          <p14:tracePt t="253681" x="2184400" y="5543550"/>
          <p14:tracePt t="253698" x="2184400" y="5530850"/>
          <p14:tracePt t="253714" x="2178050" y="5511800"/>
          <p14:tracePt t="253731" x="2171700" y="5486400"/>
          <p14:tracePt t="253748" x="2171700" y="5454650"/>
          <p14:tracePt t="253766" x="2171700" y="5429250"/>
          <p14:tracePt t="253781" x="2171700" y="5422900"/>
          <p14:tracePt t="253798" x="2171700" y="5416550"/>
          <p14:tracePt t="253831" x="2171700" y="5410200"/>
          <p14:tracePt t="253848" x="2178050" y="5403850"/>
          <p14:tracePt t="253864" x="2184400" y="5397500"/>
          <p14:tracePt t="253881" x="2184400" y="5391150"/>
          <p14:tracePt t="253898" x="2190750" y="5391150"/>
          <p14:tracePt t="253914" x="2190750" y="5384800"/>
          <p14:tracePt t="253931" x="2203450" y="5378450"/>
          <p14:tracePt t="253948" x="2222500" y="5365750"/>
          <p14:tracePt t="253964" x="2247900" y="5353050"/>
          <p14:tracePt t="253981" x="2260600" y="5327650"/>
          <p14:tracePt t="253998" x="2279650" y="5314950"/>
          <p14:tracePt t="254014" x="2311400" y="5308600"/>
          <p14:tracePt t="254032" x="2362200" y="5295900"/>
          <p14:tracePt t="254048" x="2393950" y="5295900"/>
          <p14:tracePt t="254064" x="2419350" y="5295900"/>
          <p14:tracePt t="254081" x="2432050" y="5295900"/>
          <p14:tracePt t="254097" x="2457450" y="5295900"/>
          <p14:tracePt t="254114" x="2489200" y="5295900"/>
          <p14:tracePt t="254131" x="2533650" y="5295900"/>
          <p14:tracePt t="254148" x="2571750" y="5295900"/>
          <p14:tracePt t="254164" x="2622550" y="5295900"/>
          <p14:tracePt t="254181" x="2667000" y="5295900"/>
          <p14:tracePt t="254198" x="2705100" y="5295900"/>
          <p14:tracePt t="254214" x="2730500" y="5302250"/>
          <p14:tracePt t="254232" x="2755900" y="5314950"/>
          <p14:tracePt t="254248" x="2781300" y="5327650"/>
          <p14:tracePt t="254264" x="2800350" y="5340350"/>
          <p14:tracePt t="254281" x="2813050" y="5353050"/>
          <p14:tracePt t="254298" x="2825750" y="5372100"/>
          <p14:tracePt t="254314" x="2832100" y="5391150"/>
          <p14:tracePt t="254331" x="2838450" y="5422900"/>
          <p14:tracePt t="254348" x="2838450" y="5454650"/>
          <p14:tracePt t="254364" x="2838450" y="5492750"/>
          <p14:tracePt t="254381" x="2838450" y="5530850"/>
          <p14:tracePt t="254398" x="2838450" y="5562600"/>
          <p14:tracePt t="254414" x="2838450" y="5600700"/>
          <p14:tracePt t="254432" x="2825750" y="5619750"/>
          <p14:tracePt t="254456" x="2825750" y="5626100"/>
          <p14:tracePt t="254464" x="2819400" y="5626100"/>
          <p14:tracePt t="254481" x="2800350" y="5632450"/>
          <p14:tracePt t="254498" x="2781300" y="5638800"/>
          <p14:tracePt t="254514" x="2768600" y="5645150"/>
          <p14:tracePt t="254531" x="2755900" y="5645150"/>
          <p14:tracePt t="254548" x="2749550" y="5651500"/>
          <p14:tracePt t="254564" x="2724150" y="5651500"/>
          <p14:tracePt t="254581" x="2698750" y="5651500"/>
          <p14:tracePt t="254598" x="2654300" y="5651500"/>
          <p14:tracePt t="254614" x="2622550" y="5651500"/>
          <p14:tracePt t="254632" x="2590800" y="5651500"/>
          <p14:tracePt t="254648" x="2578100" y="5651500"/>
          <p14:tracePt t="254664" x="2565400" y="5651500"/>
          <p14:tracePt t="254681" x="2552700" y="5651500"/>
          <p14:tracePt t="254698" x="2527300" y="5651500"/>
          <p14:tracePt t="254714" x="2482850" y="5651500"/>
          <p14:tracePt t="254731" x="2457450" y="5651500"/>
          <p14:tracePt t="254748" x="2419350" y="5651500"/>
          <p14:tracePt t="254764" x="2393950" y="5651500"/>
          <p14:tracePt t="254781" x="2362200" y="5651500"/>
          <p14:tracePt t="254798" x="2330450" y="5638800"/>
          <p14:tracePt t="254814" x="2305050" y="5626100"/>
          <p14:tracePt t="254831" x="2260600" y="5613400"/>
          <p14:tracePt t="254833" x="2235200" y="5607050"/>
          <p14:tracePt t="254848" x="2209800" y="5594350"/>
          <p14:tracePt t="254864" x="2190750" y="5588000"/>
          <p14:tracePt t="254881" x="2165350" y="5568950"/>
          <p14:tracePt t="254898" x="2159000" y="5543550"/>
          <p14:tracePt t="254915" x="2152650" y="5518150"/>
          <p14:tracePt t="254931" x="2152650" y="5499100"/>
          <p14:tracePt t="254948" x="2152650" y="5480050"/>
          <p14:tracePt t="254965" x="2152650" y="5454650"/>
          <p14:tracePt t="254981" x="2178050" y="5422900"/>
          <p14:tracePt t="254998" x="2209800" y="5378450"/>
          <p14:tracePt t="255014" x="2260600" y="5346700"/>
          <p14:tracePt t="255032" x="2336800" y="5308600"/>
          <p14:tracePt t="255048" x="2400300" y="5314950"/>
          <p14:tracePt t="255064" x="2476500" y="5314950"/>
          <p14:tracePt t="255081" x="2552700" y="5314950"/>
          <p14:tracePt t="255098" x="2628900" y="5321300"/>
          <p14:tracePt t="255114" x="2686050" y="5327650"/>
          <p14:tracePt t="255131" x="2717800" y="5346700"/>
          <p14:tracePt t="255148" x="2736850" y="5353050"/>
          <p14:tracePt t="255164" x="2755900" y="5365750"/>
          <p14:tracePt t="255181" x="2774950" y="5391150"/>
          <p14:tracePt t="255198" x="2787650" y="5422900"/>
          <p14:tracePt t="255214" x="2800350" y="5448300"/>
          <p14:tracePt t="255232" x="2813050" y="5486400"/>
          <p14:tracePt t="255248" x="2819400" y="5518150"/>
          <p14:tracePt t="255264" x="2825750" y="5556250"/>
          <p14:tracePt t="255281" x="2825750" y="5600700"/>
          <p14:tracePt t="255297" x="2806700" y="5645150"/>
          <p14:tracePt t="255314" x="2762250" y="5670550"/>
          <p14:tracePt t="255331" x="2724150" y="5689600"/>
          <p14:tracePt t="255348" x="2692400" y="5695950"/>
          <p14:tracePt t="255364" x="2647950" y="5695950"/>
          <p14:tracePt t="255381" x="2628900" y="5695950"/>
          <p14:tracePt t="255593" x="2622550" y="5695950"/>
          <p14:tracePt t="255600" x="2616200" y="5695950"/>
          <p14:tracePt t="255608" x="2597150" y="5695950"/>
          <p14:tracePt t="255616" x="2578100" y="5695950"/>
          <p14:tracePt t="255631" x="2552700" y="5695950"/>
          <p14:tracePt t="255648" x="2457450" y="5695950"/>
          <p14:tracePt t="255664" x="2355850" y="5683250"/>
          <p14:tracePt t="255681" x="2279650" y="5664200"/>
          <p14:tracePt t="255698" x="2222500" y="5651500"/>
          <p14:tracePt t="255715" x="2190750" y="5645150"/>
          <p14:tracePt t="255731" x="2184400" y="5645150"/>
          <p14:tracePt t="255748" x="2178050" y="5645150"/>
          <p14:tracePt t="255781" x="2171700" y="5645150"/>
          <p14:tracePt t="255798" x="2171700" y="5632450"/>
          <p14:tracePt t="255814" x="2171700" y="5626100"/>
          <p14:tracePt t="255831" x="2159000" y="5607050"/>
          <p14:tracePt t="255832" x="2152650" y="5600700"/>
          <p14:tracePt t="255847" x="2152650" y="5588000"/>
          <p14:tracePt t="255864" x="2146300" y="5568950"/>
          <p14:tracePt t="255881" x="2146300" y="5537200"/>
          <p14:tracePt t="255898" x="2146300" y="5492750"/>
          <p14:tracePt t="255914" x="2159000" y="5441950"/>
          <p14:tracePt t="255931" x="2178050" y="5397500"/>
          <p14:tracePt t="255948" x="2216150" y="5365750"/>
          <p14:tracePt t="255964" x="2266950" y="5334000"/>
          <p14:tracePt t="255981" x="2336800" y="5308600"/>
          <p14:tracePt t="255998" x="2419350" y="5295900"/>
          <p14:tracePt t="256014" x="2520950" y="5289550"/>
          <p14:tracePt t="256032" x="2641600" y="5289550"/>
          <p14:tracePt t="256048" x="2711450" y="5302250"/>
          <p14:tracePt t="256064" x="2781300" y="5327650"/>
          <p14:tracePt t="256081" x="2813050" y="5340350"/>
          <p14:tracePt t="256098" x="2838450" y="5365750"/>
          <p14:tracePt t="256115" x="2857500" y="5397500"/>
          <p14:tracePt t="256131" x="2857500" y="5435600"/>
          <p14:tracePt t="256148" x="2857500" y="5473700"/>
          <p14:tracePt t="256164" x="2844800" y="5511800"/>
          <p14:tracePt t="256181" x="2800350" y="5562600"/>
          <p14:tracePt t="256198" x="2736850" y="5600700"/>
          <p14:tracePt t="256214" x="2673350" y="5645150"/>
          <p14:tracePt t="256232" x="2609850" y="5676900"/>
          <p14:tracePt t="256248" x="2571750" y="5676900"/>
          <p14:tracePt t="256264" x="2552700" y="5676900"/>
          <p14:tracePt t="256281" x="2527300" y="5670550"/>
          <p14:tracePt t="256298" x="2508250" y="5651500"/>
          <p14:tracePt t="256314" x="2489200" y="5632450"/>
          <p14:tracePt t="256331" x="2470150" y="5613400"/>
          <p14:tracePt t="256348" x="2451100" y="5600700"/>
          <p14:tracePt t="256364" x="2438400" y="5594350"/>
          <p14:tracePt t="256464" x="2438400" y="5588000"/>
          <p14:tracePt t="256488" x="2438400" y="5581650"/>
          <p14:tracePt t="256512" x="2438400" y="5575300"/>
          <p14:tracePt t="256536" x="2432050" y="5568950"/>
          <p14:tracePt t="256552" x="2425700" y="5568950"/>
          <p14:tracePt t="256609" x="2419350" y="5568950"/>
          <p14:tracePt t="256624" x="2406650" y="5568950"/>
          <p14:tracePt t="256633" x="2400300" y="5568950"/>
          <p14:tracePt t="256641" x="2387600" y="5568950"/>
          <p14:tracePt t="256649" x="2381250" y="5568950"/>
          <p14:tracePt t="256664" x="2362200" y="5568950"/>
          <p14:tracePt t="256681" x="2349500" y="5562600"/>
          <p14:tracePt t="256698" x="2330450" y="5549900"/>
          <p14:tracePt t="256714" x="2317750" y="5530850"/>
          <p14:tracePt t="256731" x="2317750" y="5505450"/>
          <p14:tracePt t="256748" x="2324100" y="5486400"/>
          <p14:tracePt t="256764" x="2343150" y="5467350"/>
          <p14:tracePt t="256781" x="2374900" y="5461000"/>
          <p14:tracePt t="256798" x="2432050" y="5448300"/>
          <p14:tracePt t="256814" x="2495550" y="5422900"/>
          <p14:tracePt t="256832" x="2622550" y="5378450"/>
          <p14:tracePt t="256848" x="2717800" y="5372100"/>
          <p14:tracePt t="256865" x="2813050" y="5372100"/>
          <p14:tracePt t="256881" x="2914650" y="5372100"/>
          <p14:tracePt t="256898" x="2997200" y="5372100"/>
          <p14:tracePt t="256914" x="3092450" y="5372100"/>
          <p14:tracePt t="256931" x="3168650" y="5372100"/>
          <p14:tracePt t="256948" x="3238500" y="5372100"/>
          <p14:tracePt t="256964" x="3302000" y="5372100"/>
          <p14:tracePt t="256981" x="3352800" y="5372100"/>
          <p14:tracePt t="256998" x="3403600" y="5372100"/>
          <p14:tracePt t="257014" x="3441700" y="5372100"/>
          <p14:tracePt t="257032" x="3479800" y="5372100"/>
          <p14:tracePt t="257080" x="3486150" y="5372100"/>
          <p14:tracePt t="257089" x="3492500" y="5372100"/>
          <p14:tracePt t="257104" x="3498850" y="5372100"/>
          <p14:tracePt t="257114" x="3505200" y="5372100"/>
          <p14:tracePt t="257131" x="3530600" y="5372100"/>
          <p14:tracePt t="257148" x="3568700" y="5372100"/>
          <p14:tracePt t="257164" x="3613150" y="5372100"/>
          <p14:tracePt t="257181" x="3657600" y="5372100"/>
          <p14:tracePt t="257198" x="3695700" y="5384800"/>
          <p14:tracePt t="257214" x="3727450" y="5403850"/>
          <p14:tracePt t="257231" x="3752850" y="5410200"/>
          <p14:tracePt t="257233" x="3765550" y="5416550"/>
          <p14:tracePt t="257248" x="3784600" y="5429250"/>
          <p14:tracePt t="257264" x="3797300" y="5435600"/>
          <p14:tracePt t="257344" x="3797300" y="5441950"/>
          <p14:tracePt t="257361" x="3797300" y="5448300"/>
          <p14:tracePt t="257424" x="3797300" y="5454650"/>
          <p14:tracePt t="257456" x="3797300" y="5461000"/>
          <p14:tracePt t="257465" x="3790950" y="5467350"/>
          <p14:tracePt t="257481" x="3790950" y="5480050"/>
          <p14:tracePt t="257498" x="3790950" y="5492750"/>
          <p14:tracePt t="257514" x="3790950" y="5505450"/>
          <p14:tracePt t="257531" x="3790950" y="5518150"/>
          <p14:tracePt t="257548" x="3790950" y="5530850"/>
          <p14:tracePt t="257564" x="3790950" y="5537200"/>
          <p14:tracePt t="257581" x="3790950" y="5549900"/>
          <p14:tracePt t="257598" x="3790950" y="5556250"/>
          <p14:tracePt t="257615" x="3790950" y="5568950"/>
          <p14:tracePt t="257631" x="3778250" y="5575300"/>
          <p14:tracePt t="257633" x="3771900" y="5581650"/>
          <p14:tracePt t="257648" x="3759200" y="5588000"/>
          <p14:tracePt t="257664" x="3752850" y="5594350"/>
          <p14:tracePt t="257681" x="3733800" y="5607050"/>
          <p14:tracePt t="257698" x="3714750" y="5613400"/>
          <p14:tracePt t="257714" x="3689350" y="5619750"/>
          <p14:tracePt t="257731" x="3657600" y="5619750"/>
          <p14:tracePt t="257748" x="3632200" y="5619750"/>
          <p14:tracePt t="257764" x="3619500" y="5619750"/>
          <p14:tracePt t="257781" x="3613150" y="5619750"/>
          <p14:tracePt t="257814" x="3606800" y="5619750"/>
          <p14:tracePt t="257832" x="3594100" y="5619750"/>
          <p14:tracePt t="257848" x="3568700" y="5600700"/>
          <p14:tracePt t="257864" x="3549650" y="5594350"/>
          <p14:tracePt t="257881" x="3536950" y="5594350"/>
          <p14:tracePt t="257898" x="3524250" y="5588000"/>
          <p14:tracePt t="257914" x="3517900" y="5588000"/>
          <p14:tracePt t="257931" x="3517900" y="5581650"/>
          <p14:tracePt t="257984" x="3517900" y="5588000"/>
          <p14:tracePt t="257998" x="3511550" y="5588000"/>
          <p14:tracePt t="258014" x="3498850" y="5594350"/>
          <p14:tracePt t="258031" x="3492500" y="5594350"/>
          <p14:tracePt t="258120" x="3479800" y="5594350"/>
          <p14:tracePt t="258136" x="3467100" y="5594350"/>
          <p14:tracePt t="258144" x="3454400" y="5594350"/>
          <p14:tracePt t="258152" x="3441700" y="5594350"/>
          <p14:tracePt t="258164" x="3429000" y="5594350"/>
          <p14:tracePt t="258181" x="3390900" y="5594350"/>
          <p14:tracePt t="258198" x="3359150" y="5594350"/>
          <p14:tracePt t="258214" x="3321050" y="5594350"/>
          <p14:tracePt t="258216" x="3308350" y="5594350"/>
          <p14:tracePt t="258232" x="3295650" y="5594350"/>
          <p14:tracePt t="258248" x="3270250" y="5594350"/>
          <p14:tracePt t="258264" x="3263900" y="5588000"/>
          <p14:tracePt t="258281" x="3263900" y="5575300"/>
          <p14:tracePt t="258298" x="3257550" y="5549900"/>
          <p14:tracePt t="258314" x="3257550" y="5524500"/>
          <p14:tracePt t="258331" x="3257550" y="5499100"/>
          <p14:tracePt t="258348" x="3257550" y="5480050"/>
          <p14:tracePt t="258364" x="3276600" y="5441950"/>
          <p14:tracePt t="258381" x="3314700" y="5410200"/>
          <p14:tracePt t="258398" x="3359150" y="5397500"/>
          <p14:tracePt t="258414" x="3441700" y="5397500"/>
          <p14:tracePt t="258432" x="3568700" y="5391150"/>
          <p14:tracePt t="258448" x="3657600" y="5391150"/>
          <p14:tracePt t="258464" x="3733800" y="5378450"/>
          <p14:tracePt t="258481" x="3797300" y="5391150"/>
          <p14:tracePt t="258498" x="3835400" y="5403850"/>
          <p14:tracePt t="258514" x="3848100" y="5416550"/>
          <p14:tracePt t="258531" x="3848100" y="5422900"/>
          <p14:tracePt t="258548" x="3841750" y="5454650"/>
          <p14:tracePt t="258564" x="3816350" y="5499100"/>
          <p14:tracePt t="258581" x="3784600" y="5537200"/>
          <p14:tracePt t="258598" x="3740150" y="5556250"/>
          <p14:tracePt t="258614" x="3695700" y="5568950"/>
          <p14:tracePt t="258617" x="3676650" y="5568950"/>
          <p14:tracePt t="258632" x="3619500" y="5568950"/>
          <p14:tracePt t="258648" x="3543300" y="5568950"/>
          <p14:tracePt t="258664" x="3486150" y="5549900"/>
          <p14:tracePt t="258681" x="3429000" y="5530850"/>
          <p14:tracePt t="258699" x="3378200" y="5505450"/>
          <p14:tracePt t="258714" x="3333750" y="5480050"/>
          <p14:tracePt t="258731" x="3289300" y="5467350"/>
          <p14:tracePt t="258748" x="3263900" y="5461000"/>
          <p14:tracePt t="258781" x="3263900" y="5454650"/>
          <p14:tracePt t="258798" x="3263900" y="5441950"/>
          <p14:tracePt t="258814" x="3263900" y="5416550"/>
          <p14:tracePt t="258817" x="3263900" y="5410200"/>
          <p14:tracePt t="258832" x="3289300" y="5397500"/>
          <p14:tracePt t="258848" x="3327400" y="5372100"/>
          <p14:tracePt t="258865" x="3384550" y="5353050"/>
          <p14:tracePt t="258881" x="3448050" y="5346700"/>
          <p14:tracePt t="258898" x="3524250" y="5346700"/>
          <p14:tracePt t="258914" x="3594100" y="5346700"/>
          <p14:tracePt t="258931" x="3644900" y="5346700"/>
          <p14:tracePt t="258948" x="3663950" y="5353050"/>
          <p14:tracePt t="258964" x="3670300" y="5372100"/>
          <p14:tracePt t="258981" x="3670300" y="5410200"/>
          <p14:tracePt t="258998" x="3670300" y="5454650"/>
          <p14:tracePt t="259015" x="3663950" y="5499100"/>
          <p14:tracePt t="259018" x="3644900" y="5518150"/>
          <p14:tracePt t="259032" x="3606800" y="5549900"/>
          <p14:tracePt t="259048" x="3562350" y="5575300"/>
          <p14:tracePt t="259064" x="3530600" y="5588000"/>
          <p14:tracePt t="259081" x="3505200" y="5588000"/>
          <p14:tracePt t="259098" x="3486150" y="5588000"/>
          <p14:tracePt t="259114" x="3460750" y="5588000"/>
          <p14:tracePt t="259131" x="3435350" y="5575300"/>
          <p14:tracePt t="259148" x="3409950" y="5568950"/>
          <p14:tracePt t="259164" x="3384550" y="5549900"/>
          <p14:tracePt t="259181" x="3378200" y="5537200"/>
          <p14:tracePt t="259198" x="3352800" y="5530850"/>
          <p14:tracePt t="259214" x="3346450" y="5524500"/>
          <p14:tracePt t="259231" x="3346450" y="5518150"/>
          <p14:tracePt t="259234" x="3340100" y="5511800"/>
          <p14:tracePt t="259248" x="3340100" y="5505450"/>
          <p14:tracePt t="259264" x="3340100" y="5499100"/>
          <p14:tracePt t="259281" x="3340100" y="5492750"/>
          <p14:tracePt t="259298" x="3340100" y="5486400"/>
          <p14:tracePt t="259314" x="3340100" y="5480050"/>
          <p14:tracePt t="259331" x="3346450" y="5467350"/>
          <p14:tracePt t="259348" x="3352800" y="5461000"/>
          <p14:tracePt t="259398" x="3352800" y="5454650"/>
          <p14:tracePt t="259488" x="3359150" y="5454650"/>
          <p14:tracePt t="259496" x="3365500" y="5461000"/>
          <p14:tracePt t="259520" x="3371850" y="5461000"/>
          <p14:tracePt t="259531" x="3378200" y="5467350"/>
          <p14:tracePt t="259548" x="3384550" y="5473700"/>
          <p14:tracePt t="259564" x="3397250" y="5473700"/>
          <p14:tracePt t="259581" x="3416300" y="5473700"/>
          <p14:tracePt t="259598" x="3435350" y="5473700"/>
          <p14:tracePt t="259631" x="3441700" y="5480050"/>
          <p14:tracePt t="260000" x="3441700" y="5492750"/>
          <p14:tracePt t="260009" x="3441700" y="5518150"/>
          <p14:tracePt t="260016" x="3441700" y="5556250"/>
          <p14:tracePt t="260032" x="3429000" y="5594350"/>
          <p14:tracePt t="260048" x="3403600" y="5664200"/>
          <p14:tracePt t="260064" x="3397250" y="5676900"/>
          <p14:tracePt t="260081" x="3378200" y="5695950"/>
          <p14:tracePt t="260098" x="3352800" y="5708650"/>
          <p14:tracePt t="260114" x="3340100" y="5708650"/>
          <p14:tracePt t="260192" x="3333750" y="5708650"/>
          <p14:tracePt t="260199" x="3327400" y="5708650"/>
          <p14:tracePt t="260214" x="3321050" y="5708650"/>
          <p14:tracePt t="260231" x="3295650" y="5715000"/>
          <p14:tracePt t="260248" x="3282950" y="5715000"/>
          <p14:tracePt t="260264" x="3276600" y="5715000"/>
          <p14:tracePt t="261120" x="3289300" y="5715000"/>
          <p14:tracePt t="261128" x="3295650" y="5715000"/>
          <p14:tracePt t="261136" x="3314700" y="5715000"/>
          <p14:tracePt t="261148" x="3321050" y="5702300"/>
          <p14:tracePt t="261164" x="3327400" y="5695950"/>
          <p14:tracePt t="261214" x="3327400" y="5676900"/>
          <p14:tracePt t="261231" x="3340100" y="5664200"/>
          <p14:tracePt t="261233" x="3340100" y="5657850"/>
          <p14:tracePt t="261248" x="3340100" y="5651500"/>
          <p14:tracePt t="261304" x="3346450" y="5651500"/>
          <p14:tracePt t="261314" x="3346450" y="5645150"/>
          <p14:tracePt t="261331" x="3352800" y="5638800"/>
          <p14:tracePt t="261348" x="3352800" y="5632450"/>
          <p14:tracePt t="262888" x="3346450" y="5626100"/>
          <p14:tracePt t="262897" x="3308350" y="5594350"/>
          <p14:tracePt t="262914" x="3225800" y="5537200"/>
          <p14:tracePt t="262931" x="3117850" y="5467350"/>
          <p14:tracePt t="262948" x="3009900" y="5397500"/>
          <p14:tracePt t="262964" x="2908300" y="5359400"/>
          <p14:tracePt t="262981" x="2813050" y="5346700"/>
          <p14:tracePt t="262998" x="2749550" y="5346700"/>
          <p14:tracePt t="263014" x="2698750" y="5340350"/>
          <p14:tracePt t="263031" x="2667000" y="5340350"/>
          <p14:tracePt t="263033" x="2654300" y="5340350"/>
          <p14:tracePt t="263048" x="2635250" y="5340350"/>
          <p14:tracePt t="263064" x="2622550" y="5365750"/>
          <p14:tracePt t="263081" x="2616200" y="5397500"/>
          <p14:tracePt t="263098" x="2609850" y="5435600"/>
          <p14:tracePt t="263114" x="2609850" y="5461000"/>
          <p14:tracePt t="263131" x="2597150" y="5486400"/>
          <p14:tracePt t="263148" x="2578100" y="5530850"/>
          <p14:tracePt t="263164" x="2559050" y="5594350"/>
          <p14:tracePt t="263181" x="2552700" y="5657850"/>
          <p14:tracePt t="263198" x="2552700" y="5708650"/>
          <p14:tracePt t="263214" x="2540000" y="5734050"/>
          <p14:tracePt t="263231" x="2533650" y="5746750"/>
          <p14:tracePt t="263233" x="2527300" y="5753100"/>
          <p14:tracePt t="263257" x="2520950" y="5753100"/>
          <p14:tracePt t="263264" x="2520950" y="5759450"/>
          <p14:tracePt t="263282" x="2508250" y="5759450"/>
          <p14:tracePt t="263298" x="2489200" y="5759450"/>
          <p14:tracePt t="263314" x="2482850" y="5759450"/>
          <p14:tracePt t="263416" x="2476500" y="5759450"/>
          <p14:tracePt t="263433" x="2470150" y="5759450"/>
          <p14:tracePt t="263440" x="2457450" y="5759450"/>
          <p14:tracePt t="263449" x="2444750" y="5759450"/>
          <p14:tracePt t="263464" x="2413000" y="5746750"/>
          <p14:tracePt t="263481" x="2355850" y="5727700"/>
          <p14:tracePt t="263498" x="2266950" y="5695950"/>
          <p14:tracePt t="263514" x="2171700" y="5632450"/>
          <p14:tracePt t="263531" x="2063750" y="5556250"/>
          <p14:tracePt t="263548" x="1943100" y="5473700"/>
          <p14:tracePt t="263564" x="1841500" y="5403850"/>
          <p14:tracePt t="263581" x="1778000" y="5340350"/>
          <p14:tracePt t="263598" x="1739900" y="5295900"/>
          <p14:tracePt t="263614" x="1739900" y="5276850"/>
          <p14:tracePt t="263616" x="1733550" y="5276850"/>
          <p14:tracePt t="263648" x="1739900" y="5270500"/>
          <p14:tracePt t="263665" x="1733550" y="5270500"/>
          <p14:tracePt t="263698" x="1733550" y="5264150"/>
          <p14:tracePt t="263714" x="1720850" y="5257800"/>
          <p14:tracePt t="263731" x="1701800" y="5238750"/>
          <p14:tracePt t="263748" x="1689100" y="5207000"/>
          <p14:tracePt t="263764" x="1663700" y="5175250"/>
          <p14:tracePt t="263781" x="1651000" y="5156200"/>
          <p14:tracePt t="263798" x="1651000" y="5149850"/>
          <p14:tracePt t="263814" x="1651000" y="5137150"/>
          <p14:tracePt t="263831" x="1651000" y="5118100"/>
          <p14:tracePt t="263832" x="1663700" y="5099050"/>
          <p14:tracePt t="263848" x="1682750" y="5060950"/>
          <p14:tracePt t="263864" x="1682750" y="5035550"/>
          <p14:tracePt t="263881" x="1682750" y="5016500"/>
          <p14:tracePt t="263898" x="1682750" y="5003800"/>
          <p14:tracePt t="263914" x="1689100" y="5003800"/>
          <p14:tracePt t="263931" x="1695450" y="4997450"/>
          <p14:tracePt t="263948" x="1714500" y="4984750"/>
          <p14:tracePt t="263965" x="1739900" y="4965700"/>
          <p14:tracePt t="263981" x="1784350" y="4946650"/>
          <p14:tracePt t="263998" x="1847850" y="4927600"/>
          <p14:tracePt t="264014" x="1949450" y="4889500"/>
          <p14:tracePt t="264016" x="2000250" y="4876800"/>
          <p14:tracePt t="264031" x="2063750" y="4870450"/>
          <p14:tracePt t="264048" x="2260600" y="4851400"/>
          <p14:tracePt t="264064" x="2387600" y="4851400"/>
          <p14:tracePt t="264081" x="2501900" y="4845050"/>
          <p14:tracePt t="264098" x="2628900" y="4845050"/>
          <p14:tracePt t="264114" x="2743200" y="4845050"/>
          <p14:tracePt t="264131" x="2844800" y="4845050"/>
          <p14:tracePt t="264149" x="2914650" y="4845050"/>
          <p14:tracePt t="264164" x="2921000" y="4845050"/>
          <p14:tracePt t="264181" x="2927350" y="4851400"/>
          <p14:tracePt t="264184" x="2927350" y="4857750"/>
          <p14:tracePt t="264198" x="2927350" y="4864100"/>
          <p14:tracePt t="264214" x="2933700" y="4876800"/>
          <p14:tracePt t="264231" x="2933700" y="4895850"/>
          <p14:tracePt t="264234" x="2933700" y="4902200"/>
          <p14:tracePt t="264385" x="2933700" y="4908550"/>
          <p14:tracePt t="264393" x="2940050" y="4914900"/>
          <p14:tracePt t="264400" x="2946400" y="4921250"/>
          <p14:tracePt t="264414" x="2952750" y="4927600"/>
          <p14:tracePt t="264431" x="2978150" y="4953000"/>
          <p14:tracePt t="264433" x="2997200" y="4965700"/>
          <p14:tracePt t="264448" x="3041650" y="4991100"/>
          <p14:tracePt t="264464" x="3073400" y="5003800"/>
          <p14:tracePt t="264481" x="3098800" y="5010150"/>
          <p14:tracePt t="264498" x="3111500" y="5016500"/>
          <p14:tracePt t="264688" x="3111500" y="5022850"/>
          <p14:tracePt t="264696" x="3098800" y="5041900"/>
          <p14:tracePt t="264714" x="3073400" y="5067300"/>
          <p14:tracePt t="264731" x="3041650" y="5099050"/>
          <p14:tracePt t="264748" x="2978150" y="5137150"/>
          <p14:tracePt t="264764" x="2901950" y="5181600"/>
          <p14:tracePt t="264781" x="2800350" y="5226050"/>
          <p14:tracePt t="264798" x="2667000" y="5264150"/>
          <p14:tracePt t="264814" x="2520950" y="5314950"/>
          <p14:tracePt t="264815" x="2444750" y="5334000"/>
          <p14:tracePt t="264831" x="2362200" y="5334000"/>
          <p14:tracePt t="264848" x="2139950" y="5346700"/>
          <p14:tracePt t="264864" x="2000250" y="5346700"/>
          <p14:tracePt t="264882" x="1892300" y="5346700"/>
          <p14:tracePt t="264898" x="1809750" y="5346700"/>
          <p14:tracePt t="264915" x="1758950" y="5334000"/>
          <p14:tracePt t="264931" x="1746250" y="5321300"/>
          <p14:tracePt t="264964" x="1739900" y="5308600"/>
          <p14:tracePt t="264981" x="1733550" y="5295900"/>
          <p14:tracePt t="264998" x="1727200" y="5283200"/>
          <p14:tracePt t="265015" x="1714500" y="5270500"/>
          <p14:tracePt t="265017" x="1708150" y="5264150"/>
          <p14:tracePt t="265049" x="1708150" y="5257800"/>
          <p14:tracePt t="265200" x="1727200" y="5257800"/>
          <p14:tracePt t="265208" x="1752600" y="5257800"/>
          <p14:tracePt t="265217" x="1790700" y="5257800"/>
          <p14:tracePt t="265231" x="1828800" y="5257800"/>
          <p14:tracePt t="265248" x="1974850" y="5257800"/>
          <p14:tracePt t="265265" x="2082800" y="5257800"/>
          <p14:tracePt t="265281" x="2184400" y="5251450"/>
          <p14:tracePt t="265298" x="2286000" y="5232400"/>
          <p14:tracePt t="265314" x="2393950" y="5213350"/>
          <p14:tracePt t="265331" x="2508250" y="5213350"/>
          <p14:tracePt t="265348" x="2603500" y="5213350"/>
          <p14:tracePt t="265364" x="2667000" y="5213350"/>
          <p14:tracePt t="265381" x="2705100" y="5213350"/>
          <p14:tracePt t="265398" x="2711450" y="5207000"/>
          <p14:tracePt t="265431" x="2724150" y="5207000"/>
          <p14:tracePt t="265448" x="2762250" y="5238750"/>
          <p14:tracePt t="265464" x="2806700" y="5264150"/>
          <p14:tracePt t="265481" x="2851150" y="5302250"/>
          <p14:tracePt t="265499" x="2889250" y="5334000"/>
          <p14:tracePt t="265515" x="2927350" y="5365750"/>
          <p14:tracePt t="265531" x="2952750" y="5397500"/>
          <p14:tracePt t="265548" x="2959100" y="5454650"/>
          <p14:tracePt t="265564" x="2965450" y="5518150"/>
          <p14:tracePt t="265584" x="2965450" y="5588000"/>
          <p14:tracePt t="265598" x="2965450" y="5632450"/>
          <p14:tracePt t="265614" x="2965450" y="5670550"/>
          <p14:tracePt t="265617" x="2965450" y="5695950"/>
          <p14:tracePt t="265631" x="2952750" y="5727700"/>
          <p14:tracePt t="265648" x="2921000" y="5829300"/>
          <p14:tracePt t="265665" x="2895600" y="5873750"/>
          <p14:tracePt t="265681" x="2876550" y="5899150"/>
          <p14:tracePt t="265824" x="2863850" y="5899150"/>
          <p14:tracePt t="265840" x="2857500" y="5899150"/>
          <p14:tracePt t="265848" x="2851150" y="5899150"/>
          <p14:tracePt t="265864" x="2838450" y="5899150"/>
          <p14:tracePt t="265882" x="2825750" y="5905500"/>
          <p14:tracePt t="265898" x="2794000" y="5905500"/>
          <p14:tracePt t="265914" x="2755900" y="5905500"/>
          <p14:tracePt t="265931" x="2698750" y="5905500"/>
          <p14:tracePt t="265948" x="2641600" y="5905500"/>
          <p14:tracePt t="265964" x="2603500" y="5911850"/>
          <p14:tracePt t="265981" x="2571750" y="5918200"/>
          <p14:tracePt t="265998" x="2559050" y="5918200"/>
          <p14:tracePt t="266088" x="2559050" y="5924550"/>
          <p14:tracePt t="266097" x="2552700" y="5924550"/>
          <p14:tracePt t="266114" x="2540000" y="5930900"/>
          <p14:tracePt t="266131" x="2533650" y="5930900"/>
          <p14:tracePt t="266148" x="2508250" y="5937250"/>
          <p14:tracePt t="266165" x="2495550" y="5943600"/>
          <p14:tracePt t="266181" x="2476500" y="5956300"/>
          <p14:tracePt t="266198" x="2444750" y="5962650"/>
          <p14:tracePt t="266215" x="2406650" y="5969000"/>
          <p14:tracePt t="266231" x="2374900" y="5975350"/>
          <p14:tracePt t="266234" x="2355850" y="5975350"/>
          <p14:tracePt t="266248" x="2317750" y="5975350"/>
          <p14:tracePt t="266264" x="2279650" y="5975350"/>
          <p14:tracePt t="266281" x="2241550" y="5975350"/>
          <p14:tracePt t="266298" x="2203450" y="5975350"/>
          <p14:tracePt t="266314" x="2178050" y="5975350"/>
          <p14:tracePt t="266331" x="2165350" y="5969000"/>
          <p14:tracePt t="266350" x="2152650" y="5956300"/>
          <p14:tracePt t="266365" x="2133600" y="5949950"/>
          <p14:tracePt t="266381" x="2133600" y="5943600"/>
          <p14:tracePt t="266431" x="2127250" y="5937250"/>
          <p14:tracePt t="266448" x="2120900" y="5918200"/>
          <p14:tracePt t="266464" x="2108200" y="5905500"/>
          <p14:tracePt t="266481" x="2108200" y="5899150"/>
          <p14:tracePt t="266498" x="2108200" y="5892800"/>
          <p14:tracePt t="266514" x="2108200" y="5880100"/>
          <p14:tracePt t="266531" x="2108200" y="5867400"/>
          <p14:tracePt t="266548" x="2108200" y="5848350"/>
          <p14:tracePt t="266564" x="2108200" y="5822950"/>
          <p14:tracePt t="266581" x="2108200" y="5816600"/>
          <p14:tracePt t="266598" x="2108200" y="5810250"/>
          <p14:tracePt t="266614" x="2108200" y="5803900"/>
          <p14:tracePt t="266631" x="2108200" y="5797550"/>
          <p14:tracePt t="266649" x="2120900" y="5772150"/>
          <p14:tracePt t="266664" x="2133600" y="5753100"/>
          <p14:tracePt t="266682" x="2152650" y="5740400"/>
          <p14:tracePt t="266698" x="2165350" y="5727700"/>
          <p14:tracePt t="266714" x="2190750" y="5715000"/>
          <p14:tracePt t="266731" x="2216150" y="5708650"/>
          <p14:tracePt t="266748" x="2228850" y="5695950"/>
          <p14:tracePt t="266764" x="2254250" y="5695950"/>
          <p14:tracePt t="266784" x="2292350" y="5689600"/>
          <p14:tracePt t="266798" x="2305050" y="5689600"/>
          <p14:tracePt t="266815" x="2349500" y="5689600"/>
          <p14:tracePt t="266817" x="2374900" y="5689600"/>
          <p14:tracePt t="266831" x="2400300" y="5689600"/>
          <p14:tracePt t="266848" x="2476500" y="5689600"/>
          <p14:tracePt t="266864" x="2520950" y="5689600"/>
          <p14:tracePt t="266881" x="2584450" y="5689600"/>
          <p14:tracePt t="266898" x="2641600" y="5689600"/>
          <p14:tracePt t="266914" x="2686050" y="5689600"/>
          <p14:tracePt t="266931" x="2717800" y="5689600"/>
          <p14:tracePt t="266948" x="2762250" y="5708650"/>
          <p14:tracePt t="266964" x="2813050" y="5715000"/>
          <p14:tracePt t="266981" x="2844800" y="5727700"/>
          <p14:tracePt t="266998" x="2870200" y="5740400"/>
          <p14:tracePt t="267015" x="2882900" y="5740400"/>
          <p14:tracePt t="267017" x="2889250" y="5746750"/>
          <p14:tracePt t="267031" x="2895600" y="5753100"/>
          <p14:tracePt t="267048" x="2914650" y="5765800"/>
          <p14:tracePt t="267064" x="2927350" y="5784850"/>
          <p14:tracePt t="267081" x="2933700" y="5803900"/>
          <p14:tracePt t="267098" x="2946400" y="5822950"/>
          <p14:tracePt t="267114" x="2952750" y="5848350"/>
          <p14:tracePt t="267131" x="2952750" y="5873750"/>
          <p14:tracePt t="267148" x="2952750" y="5886450"/>
          <p14:tracePt t="267164" x="2952750" y="5899150"/>
          <p14:tracePt t="267181" x="2940050" y="5911850"/>
          <p14:tracePt t="267198" x="2927350" y="5930900"/>
          <p14:tracePt t="267214" x="2914650" y="5949950"/>
          <p14:tracePt t="267231" x="2889250" y="5962650"/>
          <p14:tracePt t="267233" x="2876550" y="5975350"/>
          <p14:tracePt t="267248" x="2857500" y="5981700"/>
          <p14:tracePt t="267264" x="2825750" y="5988050"/>
          <p14:tracePt t="267281" x="2787650" y="5994400"/>
          <p14:tracePt t="267298" x="2743200" y="6000750"/>
          <p14:tracePt t="267314" x="2698750" y="6000750"/>
          <p14:tracePt t="267331" x="2667000" y="6000750"/>
          <p14:tracePt t="267348" x="2609850" y="6000750"/>
          <p14:tracePt t="267365" x="2552700" y="6000750"/>
          <p14:tracePt t="267381" x="2495550" y="6000750"/>
          <p14:tracePt t="267398" x="2444750" y="6000750"/>
          <p14:tracePt t="267414" x="2393950" y="5994400"/>
          <p14:tracePt t="267431" x="2355850" y="5988050"/>
          <p14:tracePt t="267433" x="2349500" y="5981700"/>
          <p14:tracePt t="267448" x="2336800" y="5969000"/>
          <p14:tracePt t="267465" x="2324100" y="5962650"/>
          <p14:tracePt t="267481" x="2317750" y="5962650"/>
          <p14:tracePt t="267498" x="2311400" y="5956300"/>
          <p14:tracePt t="267514" x="2311400" y="5937250"/>
          <p14:tracePt t="267531" x="2292350" y="5911850"/>
          <p14:tracePt t="267548" x="2266950" y="5886450"/>
          <p14:tracePt t="267565" x="2247900" y="5873750"/>
          <p14:tracePt t="267582" x="2235200" y="5867400"/>
          <p14:tracePt t="267598" x="2235200" y="5861050"/>
          <p14:tracePt t="267614" x="2235200" y="5842000"/>
          <p14:tracePt t="267631" x="2235200" y="5822950"/>
          <p14:tracePt t="267633" x="2235200" y="5816600"/>
          <p14:tracePt t="267648" x="2254250" y="5791200"/>
          <p14:tracePt t="267664" x="2260600" y="5778500"/>
          <p14:tracePt t="267681" x="2266950" y="5765800"/>
          <p14:tracePt t="267698" x="2273300" y="5759450"/>
          <p14:tracePt t="267714" x="2279650" y="5753100"/>
          <p14:tracePt t="267731" x="2298700" y="5740400"/>
          <p14:tracePt t="267748" x="2324100" y="5727700"/>
          <p14:tracePt t="267766" x="2349500" y="5715000"/>
          <p14:tracePt t="267781" x="2374900" y="5702300"/>
          <p14:tracePt t="267798" x="2413000" y="5702300"/>
          <p14:tracePt t="267814" x="2457450" y="5702300"/>
          <p14:tracePt t="267831" x="2508250" y="5702300"/>
          <p14:tracePt t="267833" x="2540000" y="5702300"/>
          <p14:tracePt t="267848" x="2603500" y="5702300"/>
          <p14:tracePt t="267864" x="2667000" y="5702300"/>
          <p14:tracePt t="267881" x="2717800" y="5702300"/>
          <p14:tracePt t="267898" x="2762250" y="5702300"/>
          <p14:tracePt t="267914" x="2787650" y="5702300"/>
          <p14:tracePt t="267931" x="2794000" y="5702300"/>
          <p14:tracePt t="267948" x="2800350" y="5708650"/>
          <p14:tracePt t="267965" x="2813050" y="5708650"/>
          <p14:tracePt t="267982" x="2819400" y="5715000"/>
          <p14:tracePt t="267998" x="2825750" y="5721350"/>
          <p14:tracePt t="268014" x="2832100" y="5734050"/>
          <p14:tracePt t="268031" x="2832100" y="5746750"/>
          <p14:tracePt t="268033" x="2832100" y="5759450"/>
          <p14:tracePt t="268048" x="2832100" y="5778500"/>
          <p14:tracePt t="268064" x="2838450" y="5803900"/>
          <p14:tracePt t="268081" x="2838450" y="5822950"/>
          <p14:tracePt t="268099" x="2838450" y="5848350"/>
          <p14:tracePt t="268114" x="2838450" y="5861050"/>
          <p14:tracePt t="268131" x="2819400" y="5880100"/>
          <p14:tracePt t="268148" x="2787650" y="5886450"/>
          <p14:tracePt t="268164" x="2749550" y="5899150"/>
          <p14:tracePt t="268181" x="2705100" y="5911850"/>
          <p14:tracePt t="268198" x="2673350" y="5918200"/>
          <p14:tracePt t="268215" x="2647950" y="5924550"/>
          <p14:tracePt t="268231" x="2628900" y="5924550"/>
          <p14:tracePt t="268248" x="2597150" y="5924550"/>
          <p14:tracePt t="268264" x="2584450" y="5924550"/>
          <p14:tracePt t="268281" x="2552700" y="5924550"/>
          <p14:tracePt t="268298" x="2514600" y="5924550"/>
          <p14:tracePt t="268315" x="2457450" y="5924550"/>
          <p14:tracePt t="268331" x="2400300" y="5924550"/>
          <p14:tracePt t="268348" x="2355850" y="5924550"/>
          <p14:tracePt t="268364" x="2305050" y="5924550"/>
          <p14:tracePt t="268381" x="2266950" y="5924550"/>
          <p14:tracePt t="268398" x="2260600" y="5924550"/>
          <p14:tracePt t="268414" x="2254250" y="5918200"/>
          <p14:tracePt t="268416" x="2247900" y="5911850"/>
          <p14:tracePt t="268431" x="2241550" y="5899150"/>
          <p14:tracePt t="268448" x="2241550" y="5873750"/>
          <p14:tracePt t="268464" x="2241550" y="5861050"/>
          <p14:tracePt t="268481" x="2241550" y="5842000"/>
          <p14:tracePt t="268498" x="2260600" y="5822950"/>
          <p14:tracePt t="268514" x="2279650" y="5797550"/>
          <p14:tracePt t="268531" x="2292350" y="5778500"/>
          <p14:tracePt t="268548" x="2298700" y="5772150"/>
          <p14:tracePt t="268564" x="2305050" y="5772150"/>
          <p14:tracePt t="268581" x="2317750" y="5772150"/>
          <p14:tracePt t="268598" x="2324100" y="5772150"/>
          <p14:tracePt t="268614" x="2330450" y="5765800"/>
          <p14:tracePt t="268969" x="2336800" y="5759450"/>
          <p14:tracePt t="268976" x="2336800" y="5753100"/>
          <p14:tracePt t="268992" x="2343150" y="5746750"/>
          <p14:tracePt t="269024" x="2349500" y="5746750"/>
          <p14:tracePt t="269034" x="2355850" y="5740400"/>
          <p14:tracePt t="269040" x="2362200" y="5740400"/>
          <p14:tracePt t="269049" x="2374900" y="5734050"/>
          <p14:tracePt t="269065" x="2413000" y="5734050"/>
          <p14:tracePt t="269081" x="2457450" y="5734050"/>
          <p14:tracePt t="269098" x="2495550" y="5734050"/>
          <p14:tracePt t="269114" x="2533650" y="5734050"/>
          <p14:tracePt t="269131" x="2565400" y="5734050"/>
          <p14:tracePt t="269148" x="2590800" y="5734050"/>
          <p14:tracePt t="269165" x="2609850" y="5734050"/>
          <p14:tracePt t="269241" x="2616200" y="5734050"/>
          <p14:tracePt t="269249" x="2622550" y="5734050"/>
          <p14:tracePt t="269264" x="2628900" y="5746750"/>
          <p14:tracePt t="269281" x="2628900" y="5759450"/>
          <p14:tracePt t="269298" x="2635250" y="5778500"/>
          <p14:tracePt t="269315" x="2635250" y="5784850"/>
          <p14:tracePt t="269331" x="2635250" y="5797550"/>
          <p14:tracePt t="269348" x="2635250" y="5803900"/>
          <p14:tracePt t="269364" x="2635250" y="5816600"/>
          <p14:tracePt t="269381" x="2616200" y="5829300"/>
          <p14:tracePt t="269398" x="2603500" y="5842000"/>
          <p14:tracePt t="269414" x="2590800" y="5861050"/>
          <p14:tracePt t="269416" x="2590800" y="5867400"/>
          <p14:tracePt t="269431" x="2584450" y="5867400"/>
          <p14:tracePt t="269448" x="2584450" y="5873750"/>
          <p14:tracePt t="269465" x="2571750" y="5886450"/>
          <p14:tracePt t="269481" x="2559050" y="5892800"/>
          <p14:tracePt t="269498" x="2540000" y="5905500"/>
          <p14:tracePt t="269514" x="2527300" y="5918200"/>
          <p14:tracePt t="269531" x="2527300" y="5924550"/>
          <p14:tracePt t="269548" x="2508250" y="5930900"/>
          <p14:tracePt t="269565" x="2489200" y="5930900"/>
          <p14:tracePt t="269581" x="2482850" y="5937250"/>
          <p14:tracePt t="269598" x="2470150" y="5937250"/>
          <p14:tracePt t="269737" x="2463800" y="5943600"/>
          <p14:tracePt t="269744" x="2457450" y="5943600"/>
          <p14:tracePt t="269752" x="2444750" y="5943600"/>
          <p14:tracePt t="269764" x="2432050" y="5943600"/>
          <p14:tracePt t="269781" x="2393950" y="5943600"/>
          <p14:tracePt t="269798" x="2355850" y="5943600"/>
          <p14:tracePt t="269815" x="2317750" y="5943600"/>
          <p14:tracePt t="269817" x="2298700" y="5943600"/>
          <p14:tracePt t="269831" x="2286000" y="5943600"/>
          <p14:tracePt t="269848" x="2254250" y="5943600"/>
          <p14:tracePt t="269920" x="2247900" y="5943600"/>
          <p14:tracePt t="269929" x="2241550" y="5943600"/>
          <p14:tracePt t="269944" x="2235200" y="5943600"/>
          <p14:tracePt t="269953" x="2228850" y="5943600"/>
          <p14:tracePt t="269964" x="2222500" y="5937250"/>
          <p14:tracePt t="269981" x="2209800" y="5918200"/>
          <p14:tracePt t="269998" x="2184400" y="5899150"/>
          <p14:tracePt t="270015" x="2165350" y="5873750"/>
          <p14:tracePt t="270031" x="2152650" y="5848350"/>
          <p14:tracePt t="270048" x="2146300" y="5835650"/>
          <p14:tracePt t="270064" x="2146300" y="5822950"/>
          <p14:tracePt t="270082" x="2146300" y="5803900"/>
          <p14:tracePt t="270098" x="2159000" y="5784850"/>
          <p14:tracePt t="270114" x="2178050" y="5765800"/>
          <p14:tracePt t="270131" x="2203450" y="5746750"/>
          <p14:tracePt t="270148" x="2241550" y="5727700"/>
          <p14:tracePt t="270164" x="2286000" y="5715000"/>
          <p14:tracePt t="270181" x="2343150" y="5715000"/>
          <p14:tracePt t="270198" x="2413000" y="5715000"/>
          <p14:tracePt t="270214" x="2476500" y="5715000"/>
          <p14:tracePt t="270216" x="2508250" y="5715000"/>
          <p14:tracePt t="270231" x="2540000" y="5715000"/>
          <p14:tracePt t="270248" x="2628900" y="5715000"/>
          <p14:tracePt t="270264" x="2673350" y="5715000"/>
          <p14:tracePt t="270281" x="2724150" y="5715000"/>
          <p14:tracePt t="270298" x="2768600" y="5715000"/>
          <p14:tracePt t="270314" x="2794000" y="5715000"/>
          <p14:tracePt t="270331" x="2813050" y="5727700"/>
          <p14:tracePt t="270348" x="2832100" y="5740400"/>
          <p14:tracePt t="270364" x="2851150" y="5753100"/>
          <p14:tracePt t="270382" x="2857500" y="5772150"/>
          <p14:tracePt t="270398" x="2870200" y="5797550"/>
          <p14:tracePt t="270415" x="2870200" y="5829300"/>
          <p14:tracePt t="270431" x="2870200" y="5854700"/>
          <p14:tracePt t="270433" x="2870200" y="5873750"/>
          <p14:tracePt t="270448" x="2838450" y="5905500"/>
          <p14:tracePt t="270464" x="2819400" y="5937250"/>
          <p14:tracePt t="270481" x="2800350" y="5949950"/>
          <p14:tracePt t="270498" x="2768600" y="5956300"/>
          <p14:tracePt t="270515" x="2736850" y="5969000"/>
          <p14:tracePt t="270531" x="2686050" y="5975350"/>
          <p14:tracePt t="270548" x="2628900" y="5975350"/>
          <p14:tracePt t="270565" x="2584450" y="5975350"/>
          <p14:tracePt t="270581" x="2540000" y="5975350"/>
          <p14:tracePt t="270598" x="2489200" y="5975350"/>
          <p14:tracePt t="270615" x="2432050" y="5975350"/>
          <p14:tracePt t="270632" x="2393950" y="5975350"/>
          <p14:tracePt t="270633" x="2381250" y="5969000"/>
          <p14:tracePt t="270648" x="2330450" y="5949950"/>
          <p14:tracePt t="270664" x="2305050" y="5943600"/>
          <p14:tracePt t="270681" x="2279650" y="5930900"/>
          <p14:tracePt t="270698" x="2273300" y="5905500"/>
          <p14:tracePt t="270714" x="2254250" y="5867400"/>
          <p14:tracePt t="270731" x="2247900" y="5829300"/>
          <p14:tracePt t="270748" x="2247900" y="5791200"/>
          <p14:tracePt t="270764" x="2247900" y="5765800"/>
          <p14:tracePt t="270781" x="2254250" y="5740400"/>
          <p14:tracePt t="270798" x="2273300" y="5708650"/>
          <p14:tracePt t="270814" x="2317750" y="5695950"/>
          <p14:tracePt t="270817" x="2349500" y="5695950"/>
          <p14:tracePt t="270831" x="2387600" y="5683250"/>
          <p14:tracePt t="270848" x="2527300" y="5676900"/>
          <p14:tracePt t="270864" x="2641600" y="5676900"/>
          <p14:tracePt t="270881" x="2755900" y="5676900"/>
          <p14:tracePt t="270898" x="2844800" y="5676900"/>
          <p14:tracePt t="270914" x="2927350" y="5676900"/>
          <p14:tracePt t="270931" x="2959100" y="5670550"/>
          <p14:tracePt t="270948" x="2971800" y="5676900"/>
          <p14:tracePt t="270968" x="2971800" y="5683250"/>
          <p14:tracePt t="270981" x="2971800" y="5689600"/>
          <p14:tracePt t="270998" x="2959100" y="5715000"/>
          <p14:tracePt t="271015" x="2946400" y="5734050"/>
          <p14:tracePt t="271017" x="2940050" y="5746750"/>
          <p14:tracePt t="271031" x="2933700" y="5753100"/>
          <p14:tracePt t="271048" x="2914650" y="5765800"/>
          <p14:tracePt t="271065" x="2901950" y="5772150"/>
          <p14:tracePt t="271081" x="2882900" y="5778500"/>
          <p14:tracePt t="271098" x="2851150" y="5797550"/>
          <p14:tracePt t="271114" x="2838450" y="5810250"/>
          <p14:tracePt t="271148" x="2825750" y="5816600"/>
          <p14:tracePt t="271165" x="2806700" y="5816600"/>
          <p14:tracePt t="271181" x="2787650" y="5829300"/>
          <p14:tracePt t="271198" x="2755900" y="5835650"/>
          <p14:tracePt t="271215" x="2724150" y="5842000"/>
          <p14:tracePt t="271231" x="2692400" y="5848350"/>
          <p14:tracePt t="271233" x="2673350" y="5848350"/>
          <p14:tracePt t="271248" x="2641600" y="5854700"/>
          <p14:tracePt t="271264" x="2609850" y="5854700"/>
          <p14:tracePt t="271281" x="2584450" y="5854700"/>
          <p14:tracePt t="271298" x="2565400" y="5854700"/>
          <p14:tracePt t="271314" x="2552700" y="5848350"/>
          <p14:tracePt t="271331" x="2546350" y="5842000"/>
          <p14:tracePt t="271348" x="2533650" y="5835650"/>
          <p14:tracePt t="271364" x="2514600" y="5822950"/>
          <p14:tracePt t="271381" x="2495550" y="5803900"/>
          <p14:tracePt t="271398" x="2470150" y="5784850"/>
          <p14:tracePt t="271415" x="2413000" y="5759450"/>
          <p14:tracePt t="271432" x="2330450" y="5740400"/>
          <p14:tracePt t="271448" x="2292350" y="5727700"/>
          <p14:tracePt t="271464" x="2273300" y="5721350"/>
          <p14:tracePt t="271544" x="2273300" y="5727700"/>
          <p14:tracePt t="271552" x="2273300" y="5734050"/>
          <p14:tracePt t="271560" x="2273300" y="5746750"/>
          <p14:tracePt t="271568" x="2286000" y="5759450"/>
          <p14:tracePt t="271581" x="2298700" y="5772150"/>
          <p14:tracePt t="271600" x="2349500" y="5803900"/>
          <p14:tracePt t="271614" x="2368550" y="5810250"/>
          <p14:tracePt t="271631" x="2393950" y="5816600"/>
          <p14:tracePt t="271633" x="2400300" y="5816600"/>
          <p14:tracePt t="271648" x="2413000" y="5816600"/>
          <p14:tracePt t="271913" x="2419350" y="5816600"/>
          <p14:tracePt t="271921" x="2425700" y="5816600"/>
          <p14:tracePt t="271931" x="2451100" y="5816600"/>
          <p14:tracePt t="271948" x="2520950" y="5816600"/>
          <p14:tracePt t="271964" x="2571750" y="5816600"/>
          <p14:tracePt t="271998" x="2578100" y="5816600"/>
          <p14:tracePt t="272015" x="2603500" y="5816600"/>
          <p14:tracePt t="272017" x="2616200" y="5816600"/>
          <p14:tracePt t="272031" x="2622550" y="5816600"/>
          <p14:tracePt t="272048" x="2628900" y="5816600"/>
          <p14:tracePt t="272329" x="2635250" y="5816600"/>
          <p14:tracePt t="272336" x="2641600" y="5816600"/>
          <p14:tracePt t="272348" x="2660650" y="5816600"/>
          <p14:tracePt t="272364" x="2717800" y="5816600"/>
          <p14:tracePt t="272381" x="2794000" y="5816600"/>
          <p14:tracePt t="272398" x="2870200" y="5822950"/>
          <p14:tracePt t="272415" x="2946400" y="5816600"/>
          <p14:tracePt t="272432" x="3022600" y="5816600"/>
          <p14:tracePt t="272434" x="3054350" y="5803900"/>
          <p14:tracePt t="272448" x="3117850" y="5791200"/>
          <p14:tracePt t="272465" x="3181350" y="5791200"/>
          <p14:tracePt t="272481" x="3225800" y="5784850"/>
          <p14:tracePt t="272498" x="3251200" y="5772150"/>
          <p14:tracePt t="272514" x="3276600" y="5759450"/>
          <p14:tracePt t="272531" x="3308350" y="5734050"/>
          <p14:tracePt t="272548" x="3359150" y="5721350"/>
          <p14:tracePt t="272564" x="3435350" y="5715000"/>
          <p14:tracePt t="272581" x="3517900" y="5715000"/>
          <p14:tracePt t="272598" x="3575050" y="5708650"/>
          <p14:tracePt t="272614" x="3625850" y="5708650"/>
          <p14:tracePt t="272632" x="3651250" y="5689600"/>
          <p14:tracePt t="272633" x="3663950" y="5683250"/>
          <p14:tracePt t="272648" x="3676650" y="5638800"/>
          <p14:tracePt t="272664" x="3695700" y="5594350"/>
          <p14:tracePt t="272681" x="3695700" y="5549900"/>
          <p14:tracePt t="272698" x="3695700" y="5518150"/>
          <p14:tracePt t="272715" x="3695700" y="5492750"/>
          <p14:tracePt t="272731" x="3708400" y="5448300"/>
          <p14:tracePt t="272748" x="3733800" y="5403850"/>
          <p14:tracePt t="272764" x="3752850" y="5346700"/>
          <p14:tracePt t="272781" x="3771900" y="5302250"/>
          <p14:tracePt t="272799" x="3771900" y="5270500"/>
          <p14:tracePt t="272814" x="3771900" y="5251450"/>
          <p14:tracePt t="272831" x="3771900" y="5245100"/>
          <p14:tracePt t="272897" x="3771900" y="5251450"/>
          <p14:tracePt t="272914" x="3771900" y="5264150"/>
          <p14:tracePt t="272932" x="3752850" y="5289550"/>
          <p14:tracePt t="272948" x="3721100" y="5353050"/>
          <p14:tracePt t="272964" x="3663950" y="5435600"/>
          <p14:tracePt t="272981" x="3575050" y="5511800"/>
          <p14:tracePt t="272998" x="3454400" y="5581650"/>
          <p14:tracePt t="273015" x="3308350" y="5626100"/>
          <p14:tracePt t="273031" x="3206750" y="5664200"/>
          <p14:tracePt t="273048" x="3073400" y="5702300"/>
          <p14:tracePt t="273064" x="2971800" y="5715000"/>
          <p14:tracePt t="273081" x="2901950" y="5727700"/>
          <p14:tracePt t="273098" x="2838450" y="5727700"/>
          <p14:tracePt t="273114" x="2781300" y="5727700"/>
          <p14:tracePt t="273131" x="2736850" y="5727700"/>
          <p14:tracePt t="273148" x="2698750" y="5727700"/>
          <p14:tracePt t="273165" x="2679700" y="5715000"/>
          <p14:tracePt t="273328" x="2679700" y="5721350"/>
          <p14:tracePt t="273336" x="2673350" y="5721350"/>
          <p14:tracePt t="273348" x="2673350" y="5727700"/>
          <p14:tracePt t="273364" x="2667000" y="5734050"/>
          <p14:tracePt t="273415" x="2667000" y="5740400"/>
          <p14:tracePt t="273432" x="2686050" y="5746750"/>
          <p14:tracePt t="273448" x="2730500" y="5759450"/>
          <p14:tracePt t="273465" x="2794000" y="5765800"/>
          <p14:tracePt t="273481" x="2882900" y="5765800"/>
          <p14:tracePt t="273498" x="2997200" y="5765800"/>
          <p14:tracePt t="273515" x="3117850" y="5778500"/>
          <p14:tracePt t="273531" x="3225800" y="5784850"/>
          <p14:tracePt t="273548" x="3314700" y="5803900"/>
          <p14:tracePt t="273564" x="3390900" y="5829300"/>
          <p14:tracePt t="273581" x="3467100" y="5854700"/>
          <p14:tracePt t="273598" x="3530600" y="5867400"/>
          <p14:tracePt t="273615" x="3568700" y="5873750"/>
          <p14:tracePt t="273657" x="3568700" y="5867400"/>
          <p14:tracePt t="273665" x="3556000" y="5861050"/>
          <p14:tracePt t="273681" x="3511550" y="5842000"/>
          <p14:tracePt t="273699" x="3467100" y="5822950"/>
          <p14:tracePt t="273715" x="3416300" y="5810250"/>
          <p14:tracePt t="273731" x="3359150" y="5791200"/>
          <p14:tracePt t="273748" x="3302000" y="5772150"/>
          <p14:tracePt t="273765" x="3257550" y="5740400"/>
          <p14:tracePt t="273781" x="3181350" y="5689600"/>
          <p14:tracePt t="273798" x="3105150" y="5632450"/>
          <p14:tracePt t="273814" x="3048000" y="5588000"/>
          <p14:tracePt t="273831" x="2997200" y="5543550"/>
          <p14:tracePt t="273833" x="2971800" y="5518150"/>
          <p14:tracePt t="273848" x="2908300" y="5454650"/>
          <p14:tracePt t="273865" x="2813050" y="5391150"/>
          <p14:tracePt t="273881" x="2717800" y="5346700"/>
          <p14:tracePt t="273898" x="2641600" y="5321300"/>
          <p14:tracePt t="273914" x="2552700" y="5283200"/>
          <p14:tracePt t="273931" x="2451100" y="5251450"/>
          <p14:tracePt t="273948" x="2362200" y="5213350"/>
          <p14:tracePt t="273964" x="2254250" y="5181600"/>
          <p14:tracePt t="273981" x="2159000" y="5156200"/>
          <p14:tracePt t="273998" x="2095500" y="5124450"/>
          <p14:tracePt t="274015" x="2044700" y="5111750"/>
          <p14:tracePt t="274017" x="2019300" y="5099050"/>
          <p14:tracePt t="274031" x="2000250" y="5092700"/>
          <p14:tracePt t="274048" x="1974850" y="5080000"/>
          <p14:tracePt t="274064" x="1955800" y="5073650"/>
          <p14:tracePt t="274081" x="1943100" y="5073650"/>
          <p14:tracePt t="274099" x="1924050" y="5060950"/>
          <p14:tracePt t="274114" x="1898650" y="5041900"/>
          <p14:tracePt t="274131" x="1873250" y="5016500"/>
          <p14:tracePt t="274149" x="1854200" y="4991100"/>
          <p14:tracePt t="274164" x="1835150" y="4978400"/>
          <p14:tracePt t="274181" x="1816100" y="4965700"/>
          <p14:tracePt t="274198" x="1803400" y="4959350"/>
          <p14:tracePt t="274214" x="1790700" y="4946650"/>
          <p14:tracePt t="274231" x="1790700" y="4927600"/>
          <p14:tracePt t="274233" x="1784350" y="4921250"/>
          <p14:tracePt t="274248" x="1784350" y="4908550"/>
          <p14:tracePt t="274281" x="1778000" y="4902200"/>
          <p14:tracePt t="274331" x="1822450" y="4902200"/>
          <p14:tracePt t="274348" x="1879600" y="4902200"/>
          <p14:tracePt t="274364" x="1955800" y="4902200"/>
          <p14:tracePt t="274381" x="2057400" y="4902200"/>
          <p14:tracePt t="274398" x="2165350" y="4902200"/>
          <p14:tracePt t="274415" x="2311400" y="4902200"/>
          <p14:tracePt t="274432" x="2565400" y="4902200"/>
          <p14:tracePt t="274448" x="2743200" y="4902200"/>
          <p14:tracePt t="274464" x="2914650" y="4902200"/>
          <p14:tracePt t="274481" x="3117850" y="4902200"/>
          <p14:tracePt t="274498" x="3314700" y="4895850"/>
          <p14:tracePt t="274515" x="3517900" y="4895850"/>
          <p14:tracePt t="274531" x="3727450" y="4895850"/>
          <p14:tracePt t="274548" x="3930650" y="4883150"/>
          <p14:tracePt t="274564" x="4133850" y="4883150"/>
          <p14:tracePt t="274581" x="4343400" y="4883150"/>
          <p14:tracePt t="274598" x="4514850" y="4883150"/>
          <p14:tracePt t="274615" x="4641850" y="4883150"/>
          <p14:tracePt t="274617" x="4679950" y="4883150"/>
          <p14:tracePt t="274631" x="4699000" y="4883150"/>
          <p14:tracePt t="274648" x="4692650" y="4914900"/>
          <p14:tracePt t="274665" x="4597400" y="4965700"/>
          <p14:tracePt t="274681" x="4457700" y="5035550"/>
          <p14:tracePt t="274698" x="4298950" y="5092700"/>
          <p14:tracePt t="274715" x="4121150" y="5162550"/>
          <p14:tracePt t="274731" x="3930650" y="5219700"/>
          <p14:tracePt t="274748" x="3759200" y="5276850"/>
          <p14:tracePt t="274764" x="3613150" y="5340350"/>
          <p14:tracePt t="274781" x="3511550" y="5378450"/>
          <p14:tracePt t="274798" x="3435350" y="5410200"/>
          <p14:tracePt t="274815" x="3359150" y="5441950"/>
          <p14:tracePt t="274831" x="3282950" y="5480050"/>
          <p14:tracePt t="274833" x="3244850" y="5505450"/>
          <p14:tracePt t="274848" x="3149600" y="5568950"/>
          <p14:tracePt t="274865" x="3048000" y="5626100"/>
          <p14:tracePt t="274881" x="2965450" y="5657850"/>
          <p14:tracePt t="274898" x="2895600" y="5683250"/>
          <p14:tracePt t="274915" x="2825750" y="5708650"/>
          <p14:tracePt t="274931" x="2768600" y="5746750"/>
          <p14:tracePt t="274948" x="2730500" y="5772150"/>
          <p14:tracePt t="274964" x="2724150" y="5791200"/>
          <p14:tracePt t="274981" x="2755900" y="5816600"/>
          <p14:tracePt t="274998" x="2806700" y="5835650"/>
          <p14:tracePt t="275015" x="2908300" y="5848350"/>
          <p14:tracePt t="275018" x="2959100" y="5848350"/>
          <p14:tracePt t="275033" x="3054350" y="5848350"/>
          <p14:tracePt t="275048" x="3136900" y="5848350"/>
          <p14:tracePt t="275064" x="3213100" y="5848350"/>
          <p14:tracePt t="275081" x="3295650" y="5848350"/>
          <p14:tracePt t="275098" x="3378200" y="5848350"/>
          <p14:tracePt t="275115" x="3460750" y="5848350"/>
          <p14:tracePt t="275131" x="3517900" y="5848350"/>
          <p14:tracePt t="275148" x="3543300" y="5848350"/>
          <p14:tracePt t="275198" x="3517900" y="5854700"/>
          <p14:tracePt t="275214" x="3473450" y="5861050"/>
          <p14:tracePt t="275231" x="3416300" y="5861050"/>
          <p14:tracePt t="275233" x="3384550" y="5861050"/>
          <p14:tracePt t="275248" x="3327400" y="5861050"/>
          <p14:tracePt t="275264" x="3251200" y="5861050"/>
          <p14:tracePt t="275281" x="3175000" y="5867400"/>
          <p14:tracePt t="275298" x="3111500" y="5880100"/>
          <p14:tracePt t="275314" x="3041650" y="5892800"/>
          <p14:tracePt t="275331" x="2990850" y="5899150"/>
          <p14:tracePt t="275348" x="2965450" y="5905500"/>
          <p14:tracePt t="275364" x="2946400" y="5905500"/>
          <p14:tracePt t="275381" x="2940050" y="5905500"/>
          <p14:tracePt t="275414" x="2940050" y="5911850"/>
          <p14:tracePt t="275431" x="2952750" y="5911850"/>
          <p14:tracePt t="275448" x="3073400" y="5911850"/>
          <p14:tracePt t="275464" x="3187700" y="5911850"/>
          <p14:tracePt t="275481" x="3333750" y="5911850"/>
          <p14:tracePt t="275498" x="3479800" y="5911850"/>
          <p14:tracePt t="275515" x="3600450" y="5911850"/>
          <p14:tracePt t="275531" x="3702050" y="5911850"/>
          <p14:tracePt t="275548" x="3790950" y="5911850"/>
          <p14:tracePt t="275565" x="3905250" y="5911850"/>
          <p14:tracePt t="275583" x="4013200" y="5911850"/>
          <p14:tracePt t="275598" x="4064000" y="5899150"/>
          <p14:tracePt t="275615" x="4076700" y="5880100"/>
          <p14:tracePt t="275617" x="4051300" y="5880100"/>
          <p14:tracePt t="275632" x="3987800" y="5842000"/>
          <p14:tracePt t="275808" x="3968750" y="5842000"/>
          <p14:tracePt t="275817" x="3949700" y="5848350"/>
          <p14:tracePt t="275824" x="3917950" y="5848350"/>
          <p14:tracePt t="275834" x="3892550" y="5848350"/>
          <p14:tracePt t="275848" x="3841750" y="5848350"/>
          <p14:tracePt t="275864" x="3790950" y="5854700"/>
          <p14:tracePt t="275881" x="3740150" y="5854700"/>
          <p14:tracePt t="275898" x="3670300" y="5854700"/>
          <p14:tracePt t="275914" x="3587750" y="5854700"/>
          <p14:tracePt t="275931" x="3511550" y="5854700"/>
          <p14:tracePt t="275948" x="3435350" y="5861050"/>
          <p14:tracePt t="275964" x="3371850" y="5861050"/>
          <p14:tracePt t="275981" x="3327400" y="5867400"/>
          <p14:tracePt t="275998" x="3308350" y="5867400"/>
          <p14:tracePt t="276015" x="3302000" y="5867400"/>
          <p14:tracePt t="276048" x="3302000" y="5861050"/>
          <p14:tracePt t="276065" x="3314700" y="5861050"/>
          <p14:tracePt t="276081" x="3327400" y="5854700"/>
          <p14:tracePt t="276098" x="3333750" y="5854700"/>
          <p14:tracePt t="276160" x="3327400" y="5854700"/>
          <p14:tracePt t="276184" x="3321050" y="5854700"/>
          <p14:tracePt t="276192" x="3314700" y="5854700"/>
          <p14:tracePt t="276208" x="3314700" y="5861050"/>
          <p14:tracePt t="276216" x="3314700" y="5867400"/>
          <p14:tracePt t="276249" x="3308350" y="5880100"/>
          <p14:tracePt t="276264" x="3308350" y="5886450"/>
          <p14:tracePt t="276281" x="3308350" y="5905500"/>
          <p14:tracePt t="276298" x="3308350" y="5924550"/>
          <p14:tracePt t="276314" x="3314700" y="5930900"/>
          <p14:tracePt t="276464" x="3289300" y="5924550"/>
          <p14:tracePt t="276473" x="3238500" y="5905500"/>
          <p14:tracePt t="276481" x="3162300" y="5880100"/>
          <p14:tracePt t="276498" x="3092450" y="5854700"/>
          <p14:tracePt t="276516" x="3079750" y="5842000"/>
          <p14:tracePt t="276531" x="3079750" y="5810250"/>
          <p14:tracePt t="276548" x="2997200" y="5746750"/>
          <p14:tracePt t="276564" x="2876550" y="5683250"/>
          <p14:tracePt t="276581" x="2736850" y="5632450"/>
          <p14:tracePt t="276598" x="2647950" y="5600700"/>
          <p14:tracePt t="276614" x="2578100" y="5562600"/>
          <p14:tracePt t="276631" x="2533650" y="5505450"/>
          <p14:tracePt t="276634" x="2514600" y="5480050"/>
          <p14:tracePt t="276648" x="2470150" y="5435600"/>
          <p14:tracePt t="276665" x="2438400" y="5403850"/>
          <p14:tracePt t="276681" x="2419350" y="5384800"/>
          <p14:tracePt t="276698" x="2413000" y="5365750"/>
          <p14:tracePt t="276714" x="2413000" y="5353050"/>
          <p14:tracePt t="276731" x="2400300" y="5327650"/>
          <p14:tracePt t="276748" x="2387600" y="5295900"/>
          <p14:tracePt t="276765" x="2362200" y="5257800"/>
          <p14:tracePt t="276781" x="2330450" y="5226050"/>
          <p14:tracePt t="276798" x="2311400" y="5219700"/>
          <p14:tracePt t="276815" x="2305050" y="5213350"/>
          <p14:tracePt t="276831" x="2311400" y="5213350"/>
          <p14:tracePt t="276848" x="2349500" y="5194300"/>
          <p14:tracePt t="276864" x="2374900" y="5162550"/>
          <p14:tracePt t="276881" x="2393950" y="5156200"/>
          <p14:tracePt t="276898" x="2406650" y="5156200"/>
          <p14:tracePt t="276932" x="2413000" y="5156200"/>
          <p14:tracePt t="277000" x="2419350" y="5162550"/>
          <p14:tracePt t="277009" x="2438400" y="5187950"/>
          <p14:tracePt t="277017" x="2463800" y="5219700"/>
          <p14:tracePt t="277032" x="2489200" y="5251450"/>
          <p14:tracePt t="277048" x="2616200" y="5327650"/>
          <p14:tracePt t="277064" x="2679700" y="5384800"/>
          <p14:tracePt t="277081" x="2717800" y="5467350"/>
          <p14:tracePt t="277098" x="2730500" y="5607050"/>
          <p14:tracePt t="277115" x="2762250" y="5740400"/>
          <p14:tracePt t="277131" x="2819400" y="5810250"/>
          <p14:tracePt t="277148" x="2870200" y="5848350"/>
          <p14:tracePt t="277164" x="2908300" y="5854700"/>
          <p14:tracePt t="277181" x="2952750" y="5854700"/>
          <p14:tracePt t="277198" x="3009900" y="5835650"/>
          <p14:tracePt t="277215" x="3073400" y="5803900"/>
          <p14:tracePt t="277231" x="3117850" y="5765800"/>
          <p14:tracePt t="277233" x="3136900" y="5753100"/>
          <p14:tracePt t="277248" x="3168650" y="5740400"/>
          <p14:tracePt t="277265" x="3206750" y="5740400"/>
          <p14:tracePt t="277281" x="3238500" y="5734050"/>
          <p14:tracePt t="277298" x="3263900" y="5727700"/>
          <p14:tracePt t="277315" x="3276600" y="5708650"/>
          <p14:tracePt t="277331" x="3289300" y="5695950"/>
          <p14:tracePt t="277348" x="3302000" y="5683250"/>
          <p14:tracePt t="277364" x="3340100" y="5683250"/>
          <p14:tracePt t="277381" x="3378200" y="5683250"/>
          <p14:tracePt t="277398" x="3409950" y="5683250"/>
          <p14:tracePt t="277415" x="3429000" y="5683250"/>
          <p14:tracePt t="277417" x="3435350" y="5683250"/>
          <p14:tracePt t="277431" x="3441700" y="5683250"/>
          <p14:tracePt t="277448" x="3473450" y="5683250"/>
          <p14:tracePt t="277465" x="3498850" y="5683250"/>
          <p14:tracePt t="277481" x="3511550" y="5683250"/>
          <p14:tracePt t="277498" x="3517900" y="5683250"/>
          <p14:tracePt t="277531" x="3511550" y="5683250"/>
          <p14:tracePt t="277548" x="3498850" y="5683250"/>
          <p14:tracePt t="277565" x="3486150" y="5683250"/>
          <p14:tracePt t="277582" x="3479800" y="5683250"/>
          <p14:tracePt t="277598" x="3460750" y="5683250"/>
          <p14:tracePt t="277614" x="3422650" y="5683250"/>
          <p14:tracePt t="277631" x="3384550" y="5676900"/>
          <p14:tracePt t="277633" x="3365500" y="5670550"/>
          <p14:tracePt t="277648" x="3321050" y="5657850"/>
          <p14:tracePt t="277665" x="3282950" y="5645150"/>
          <p14:tracePt t="277681" x="3270250" y="5632450"/>
          <p14:tracePt t="277698" x="3244850" y="5613400"/>
          <p14:tracePt t="277715" x="3238500" y="5594350"/>
          <p14:tracePt t="277731" x="3238500" y="5575300"/>
          <p14:tracePt t="277748" x="3238500" y="5549900"/>
          <p14:tracePt t="277764" x="3251200" y="5518150"/>
          <p14:tracePt t="277781" x="3276600" y="5486400"/>
          <p14:tracePt t="277798" x="3327400" y="5461000"/>
          <p14:tracePt t="277815" x="3365500" y="5422900"/>
          <p14:tracePt t="277817" x="3384550" y="5416550"/>
          <p14:tracePt t="277831" x="3409950" y="5410200"/>
          <p14:tracePt t="277848" x="3467100" y="5403850"/>
          <p14:tracePt t="277865" x="3511550" y="5403850"/>
          <p14:tracePt t="277881" x="3556000" y="5403850"/>
          <p14:tracePt t="277898" x="3600450" y="5403850"/>
          <p14:tracePt t="277915" x="3638550" y="5403850"/>
          <p14:tracePt t="277931" x="3657600" y="5403850"/>
          <p14:tracePt t="277948" x="3683000" y="5416550"/>
          <p14:tracePt t="277965" x="3689350" y="5422900"/>
          <p14:tracePt t="277981" x="3695700" y="5435600"/>
          <p14:tracePt t="277998" x="3695700" y="5448300"/>
          <p14:tracePt t="278015" x="3695700" y="5480050"/>
          <p14:tracePt t="278017" x="3695700" y="5486400"/>
          <p14:tracePt t="278031" x="3689350" y="5499100"/>
          <p14:tracePt t="278050" x="3625850" y="5543550"/>
          <p14:tracePt t="278065" x="3575050" y="5568950"/>
          <p14:tracePt t="278081" x="3530600" y="5581650"/>
          <p14:tracePt t="278098" x="3486150" y="5588000"/>
          <p14:tracePt t="278115" x="3441700" y="5588000"/>
          <p14:tracePt t="278131" x="3422650" y="5588000"/>
          <p14:tracePt t="278148" x="3403600" y="5588000"/>
          <p14:tracePt t="278165" x="3384550" y="5588000"/>
          <p14:tracePt t="278181" x="3365500" y="5575300"/>
          <p14:tracePt t="278198" x="3346450" y="5562600"/>
          <p14:tracePt t="278215" x="3340100" y="5549900"/>
          <p14:tracePt t="278231" x="3327400" y="5543550"/>
          <p14:tracePt t="278248" x="3302000" y="5530850"/>
          <p14:tracePt t="278266" x="3289300" y="5518150"/>
          <p14:tracePt t="278281" x="3276600" y="5499100"/>
          <p14:tracePt t="278298" x="3276600" y="5480050"/>
          <p14:tracePt t="278315" x="3276600" y="5448300"/>
          <p14:tracePt t="278331" x="3276600" y="5422900"/>
          <p14:tracePt t="278348" x="3276600" y="5397500"/>
          <p14:tracePt t="278364" x="3289300" y="5372100"/>
          <p14:tracePt t="278381" x="3308350" y="5353050"/>
          <p14:tracePt t="278398" x="3314700" y="5340350"/>
          <p14:tracePt t="278415" x="3340100" y="5340350"/>
          <p14:tracePt t="278431" x="3371850" y="5340350"/>
          <p14:tracePt t="278433" x="3378200" y="5340350"/>
          <p14:tracePt t="278448" x="3390900" y="5334000"/>
          <p14:tracePt t="278465" x="3397250" y="5334000"/>
          <p14:tracePt t="278481" x="3409950" y="5334000"/>
          <p14:tracePt t="278498" x="3435350" y="5334000"/>
          <p14:tracePt t="278515" x="3467100" y="5346700"/>
          <p14:tracePt t="278531" x="3492500" y="5359400"/>
          <p14:tracePt t="278548" x="3505200" y="5365750"/>
          <p14:tracePt t="278565" x="3505200" y="5384800"/>
          <p14:tracePt t="278581" x="3511550" y="5416550"/>
          <p14:tracePt t="278599" x="3524250" y="5454650"/>
          <p14:tracePt t="278615" x="3524250" y="5467350"/>
          <p14:tracePt t="278631" x="3524250" y="5480050"/>
          <p14:tracePt t="278633" x="3524250" y="5486400"/>
          <p14:tracePt t="278649" x="3524250" y="5505450"/>
          <p14:tracePt t="278665" x="3524250" y="5518150"/>
          <p14:tracePt t="278681" x="3511550" y="5537200"/>
          <p14:tracePt t="278698" x="3498850" y="5549900"/>
          <p14:tracePt t="278715" x="3492500" y="5556250"/>
          <p14:tracePt t="278748" x="3486150" y="5556250"/>
          <p14:tracePt t="278764" x="3473450" y="5556250"/>
          <p14:tracePt t="278904" x="3479800" y="5556250"/>
          <p14:tracePt t="278912" x="3517900" y="5556250"/>
          <p14:tracePt t="278921" x="3549650" y="5556250"/>
          <p14:tracePt t="278931" x="3587750" y="5556250"/>
          <p14:tracePt t="278948" x="3676650" y="5556250"/>
          <p14:tracePt t="278964" x="3771900" y="5568950"/>
          <p14:tracePt t="278981" x="3898900" y="5613400"/>
          <p14:tracePt t="278998" x="4032250" y="5657850"/>
          <p14:tracePt t="279015" x="4140200" y="5689600"/>
          <p14:tracePt t="279017" x="4191000" y="5708650"/>
          <p14:tracePt t="279031" x="4235450" y="5721350"/>
          <p14:tracePt t="279048" x="4324350" y="5753100"/>
          <p14:tracePt t="279064" x="4368800" y="5778500"/>
          <p14:tracePt t="279082" x="4400550" y="5797550"/>
          <p14:tracePt t="279098" x="4432300" y="5810250"/>
          <p14:tracePt t="279115" x="4451350" y="5829300"/>
          <p14:tracePt t="279168" x="4457700" y="5829300"/>
          <p14:tracePt t="279181" x="4470400" y="5829300"/>
          <p14:tracePt t="279198" x="4502150" y="5842000"/>
          <p14:tracePt t="279215" x="4527550" y="5842000"/>
          <p14:tracePt t="279231" x="4533900" y="5842000"/>
          <p14:tracePt t="279288" x="4540250" y="5842000"/>
          <p14:tracePt t="279298" x="4546600" y="5842000"/>
          <p14:tracePt t="279315" x="4559300" y="5848350"/>
          <p14:tracePt t="279331" x="4572000" y="5861050"/>
          <p14:tracePt t="279348" x="4584700" y="5873750"/>
          <p14:tracePt t="279364" x="4610100" y="5892800"/>
          <p14:tracePt t="279381" x="4635500" y="5905500"/>
          <p14:tracePt t="279398" x="4660900" y="5924550"/>
          <p14:tracePt t="279415" x="4679950" y="5937250"/>
          <p14:tracePt t="279431" x="4686300" y="5943600"/>
          <p14:tracePt t="279433" x="4692650" y="5949950"/>
          <p14:tracePt t="279449" x="4692650" y="5956300"/>
          <p14:tracePt t="279481" x="4673600" y="5956300"/>
          <p14:tracePt t="279498" x="4654550" y="5962650"/>
          <p14:tracePt t="279515" x="4629150" y="5975350"/>
          <p14:tracePt t="279532" x="4603750" y="5975350"/>
          <p14:tracePt t="279548" x="4578350" y="5975350"/>
          <p14:tracePt t="279565" x="4559300" y="5975350"/>
          <p14:tracePt t="279581" x="4546600" y="5975350"/>
          <p14:tracePt t="279598" x="4521200" y="5969000"/>
          <p14:tracePt t="279615" x="4489450" y="5956300"/>
          <p14:tracePt t="279617" x="4470400" y="5949950"/>
          <p14:tracePt t="279632" x="4457700" y="5949950"/>
          <p14:tracePt t="279648" x="4406900" y="5930900"/>
          <p14:tracePt t="279665" x="4375150" y="5924550"/>
          <p14:tracePt t="279681" x="4362450" y="5911850"/>
          <p14:tracePt t="279698" x="4337050" y="5905500"/>
          <p14:tracePt t="279715" x="4318000" y="5892800"/>
          <p14:tracePt t="279731" x="4305300" y="5886450"/>
          <p14:tracePt t="279748" x="4305300" y="5880100"/>
          <p14:tracePt t="279764" x="4305300" y="5867400"/>
          <p14:tracePt t="279781" x="4305300" y="5861050"/>
          <p14:tracePt t="279798" x="4305300" y="5848350"/>
          <p14:tracePt t="279815" x="4305300" y="5835650"/>
          <p14:tracePt t="279831" x="4305300" y="5816600"/>
          <p14:tracePt t="279833" x="4305300" y="5803900"/>
          <p14:tracePt t="279848" x="4305300" y="5791200"/>
          <p14:tracePt t="279866" x="4318000" y="5778500"/>
          <p14:tracePt t="279881" x="4330700" y="5759450"/>
          <p14:tracePt t="279898" x="4343400" y="5753100"/>
          <p14:tracePt t="279914" x="4356100" y="5746750"/>
          <p14:tracePt t="279931" x="4368800" y="5734050"/>
          <p14:tracePt t="279948" x="4381500" y="5734050"/>
          <p14:tracePt t="279965" x="4413250" y="5734050"/>
          <p14:tracePt t="279981" x="4451350" y="5734050"/>
          <p14:tracePt t="279998" x="4476750" y="5734050"/>
          <p14:tracePt t="280015" x="4508500" y="5734050"/>
          <p14:tracePt t="280031" x="4546600" y="5734050"/>
          <p14:tracePt t="280033" x="4559300" y="5734050"/>
          <p14:tracePt t="280048" x="4591050" y="5734050"/>
          <p14:tracePt t="280065" x="4616450" y="5734050"/>
          <p14:tracePt t="280081" x="4641850" y="5734050"/>
          <p14:tracePt t="280098" x="4660900" y="5746750"/>
          <p14:tracePt t="280114" x="4667250" y="5753100"/>
          <p14:tracePt t="280131" x="4679950" y="5759450"/>
          <p14:tracePt t="280148" x="4679950" y="5765800"/>
          <p14:tracePt t="280165" x="4686300" y="5778500"/>
          <p14:tracePt t="280181" x="4692650" y="5791200"/>
          <p14:tracePt t="280198" x="4692650" y="5822950"/>
          <p14:tracePt t="280215" x="4692650" y="5842000"/>
          <p14:tracePt t="280231" x="4692650" y="5867400"/>
          <p14:tracePt t="280234" x="4692650" y="5873750"/>
          <p14:tracePt t="280248" x="4686300" y="5886450"/>
          <p14:tracePt t="280265" x="4667250" y="5892800"/>
          <p14:tracePt t="280281" x="4654550" y="5899150"/>
          <p14:tracePt t="280298" x="4641850" y="5905500"/>
          <p14:tracePt t="280314" x="4629150" y="5911850"/>
          <p14:tracePt t="280332" x="4622800" y="5911850"/>
          <p14:tracePt t="280348" x="4610100" y="5911850"/>
          <p14:tracePt t="280365" x="4603750" y="5911850"/>
          <p14:tracePt t="280381" x="4597400" y="5918200"/>
          <p14:tracePt t="280398" x="4584700" y="5924550"/>
          <p14:tracePt t="280415" x="4565650" y="5930900"/>
          <p14:tracePt t="280417" x="4559300" y="5930900"/>
          <p14:tracePt t="280431" x="4546600" y="5930900"/>
          <p14:tracePt t="280448" x="4514850" y="5930900"/>
          <p14:tracePt t="280465" x="4495800" y="5930900"/>
          <p14:tracePt t="280481" x="4470400" y="5930900"/>
          <p14:tracePt t="280498" x="4451350" y="5930900"/>
          <p14:tracePt t="280515" x="4432300" y="5930900"/>
          <p14:tracePt t="280532" x="4400550" y="5930900"/>
          <p14:tracePt t="280548" x="4375150" y="5930900"/>
          <p14:tracePt t="280564" x="4349750" y="5930900"/>
          <p14:tracePt t="280583" x="4324350" y="5930900"/>
          <p14:tracePt t="280598" x="4305300" y="5930900"/>
          <p14:tracePt t="280631" x="4298950" y="5918200"/>
          <p14:tracePt t="280648" x="4292600" y="5886450"/>
          <p14:tracePt t="280665" x="4286250" y="5867400"/>
          <p14:tracePt t="280681" x="4279900" y="5854700"/>
          <p14:tracePt t="280698" x="4279900" y="5835650"/>
          <p14:tracePt t="280715" x="4279900" y="5810250"/>
          <p14:tracePt t="280731" x="4279900" y="5784850"/>
          <p14:tracePt t="280748" x="4279900" y="5759450"/>
          <p14:tracePt t="280765" x="4292600" y="5740400"/>
          <p14:tracePt t="280782" x="4305300" y="5727700"/>
          <p14:tracePt t="280798" x="4324350" y="5715000"/>
          <p14:tracePt t="280815" x="4343400" y="5708650"/>
          <p14:tracePt t="280817" x="4349750" y="5702300"/>
          <p14:tracePt t="280831" x="4362450" y="5695950"/>
          <p14:tracePt t="280848" x="4387850" y="5683250"/>
          <p14:tracePt t="280865" x="4413250" y="5683250"/>
          <p14:tracePt t="280881" x="4432300" y="5683250"/>
          <p14:tracePt t="280898" x="4457700" y="5683250"/>
          <p14:tracePt t="280915" x="4476750" y="5683250"/>
          <p14:tracePt t="280931" x="4502150" y="5683250"/>
          <p14:tracePt t="280948" x="4533900" y="5683250"/>
          <p14:tracePt t="280965" x="4559300" y="5683250"/>
          <p14:tracePt t="280981" x="4572000" y="5683250"/>
          <p14:tracePt t="281015" x="4572000" y="5695950"/>
          <p14:tracePt t="281031" x="4572000" y="5715000"/>
          <p14:tracePt t="281034" x="4578350" y="5727700"/>
          <p14:tracePt t="281048" x="4578350" y="5740400"/>
          <p14:tracePt t="281065" x="4603750" y="5784850"/>
          <p14:tracePt t="281081" x="4603750" y="5810250"/>
          <p14:tracePt t="281098" x="4610100" y="5829300"/>
          <p14:tracePt t="281115" x="4610100" y="5842000"/>
          <p14:tracePt t="281131" x="4603750" y="5854700"/>
          <p14:tracePt t="281148" x="4597400" y="5867400"/>
          <p14:tracePt t="281164" x="4591050" y="5886450"/>
          <p14:tracePt t="281181" x="4584700" y="5905500"/>
          <p14:tracePt t="281198" x="4578350" y="5918200"/>
          <p14:tracePt t="281215" x="4565650" y="5924550"/>
          <p14:tracePt t="281217" x="4559300" y="5930900"/>
          <p14:tracePt t="281231" x="4552950" y="5930900"/>
          <p14:tracePt t="281249" x="4546600" y="5937250"/>
          <p14:tracePt t="281384" x="4546600" y="5930900"/>
          <p14:tracePt t="281816" x="4546600" y="5924550"/>
          <p14:tracePt t="281833" x="4540250" y="5918200"/>
          <p14:tracePt t="281840" x="4527550" y="5918200"/>
          <p14:tracePt t="281849" x="4514850" y="5918200"/>
          <p14:tracePt t="281865" x="4489450" y="5905500"/>
          <p14:tracePt t="281881" x="4464050" y="5899150"/>
          <p14:tracePt t="281898" x="4438650" y="5892800"/>
          <p14:tracePt t="281915" x="4425950" y="5886450"/>
          <p14:tracePt t="281931" x="4419600" y="5886450"/>
          <p14:tracePt t="281948" x="4419600" y="5880100"/>
          <p14:tracePt t="281965" x="4413250" y="5880100"/>
          <p14:tracePt t="282057" x="4419600" y="5880100"/>
          <p14:tracePt t="282353" x="4425950" y="5880100"/>
          <p14:tracePt t="282360" x="4432300" y="5880100"/>
          <p14:tracePt t="282368" x="4445000" y="5880100"/>
          <p14:tracePt t="282381" x="4457700" y="5880100"/>
          <p14:tracePt t="282398" x="4476750" y="5880100"/>
          <p14:tracePt t="282415" x="4495800" y="5880100"/>
          <p14:tracePt t="282431" x="4502150" y="5886450"/>
          <p14:tracePt t="282448" x="4514850" y="5892800"/>
          <p14:tracePt t="282465" x="4527550" y="5892800"/>
          <p14:tracePt t="282481" x="4540250" y="5892800"/>
          <p14:tracePt t="282498" x="4597400" y="5905500"/>
          <p14:tracePt t="282515" x="4654550" y="5924550"/>
          <p14:tracePt t="282531" x="4692650" y="5937250"/>
          <p14:tracePt t="282548" x="4743450" y="5943600"/>
          <p14:tracePt t="282565" x="4800600" y="5962650"/>
          <p14:tracePt t="282581" x="4864100" y="5981700"/>
          <p14:tracePt t="282598" x="4933950" y="5981700"/>
          <p14:tracePt t="282615" x="4978400" y="5981700"/>
          <p14:tracePt t="282631" x="5010150" y="5981700"/>
          <p14:tracePt t="282633" x="5022850" y="5981700"/>
          <p14:tracePt t="282648" x="5035550" y="5981700"/>
          <p14:tracePt t="282665" x="5054600" y="5981700"/>
          <p14:tracePt t="282682" x="5067300" y="5981700"/>
          <p14:tracePt t="282698" x="5092700" y="5981700"/>
          <p14:tracePt t="282715" x="5124450" y="5981700"/>
          <p14:tracePt t="282731" x="5156200" y="5981700"/>
          <p14:tracePt t="282748" x="5187950" y="5981700"/>
          <p14:tracePt t="282765" x="5207000" y="5981700"/>
          <p14:tracePt t="282781" x="5219700" y="5981700"/>
          <p14:tracePt t="282798" x="5226050" y="5981700"/>
          <p14:tracePt t="282856" x="5219700" y="5981700"/>
          <p14:tracePt t="282865" x="5194300" y="5981700"/>
          <p14:tracePt t="282881" x="5156200" y="5981700"/>
          <p14:tracePt t="282898" x="5099050" y="5981700"/>
          <p14:tracePt t="282915" x="5029200" y="5981700"/>
          <p14:tracePt t="282931" x="4953000" y="5981700"/>
          <p14:tracePt t="282948" x="4889500" y="5981700"/>
          <p14:tracePt t="282965" x="4838700" y="5981700"/>
          <p14:tracePt t="282982" x="4794250" y="5981700"/>
          <p14:tracePt t="282998" x="4762500" y="5981700"/>
          <p14:tracePt t="283015" x="4730750" y="5981700"/>
          <p14:tracePt t="283031" x="4692650" y="5981700"/>
          <p14:tracePt t="283034" x="4673600" y="5981700"/>
          <p14:tracePt t="283048" x="4635500" y="5981700"/>
          <p14:tracePt t="283065" x="4597400" y="5981700"/>
          <p14:tracePt t="283083" x="4552950" y="5975350"/>
          <p14:tracePt t="283098" x="4514850" y="5975350"/>
          <p14:tracePt t="283115" x="4470400" y="5975350"/>
          <p14:tracePt t="283131" x="4438650" y="5975350"/>
          <p14:tracePt t="283148" x="4432300" y="5969000"/>
          <p14:tracePt t="283165" x="4432300" y="5975350"/>
          <p14:tracePt t="283289" x="4451350" y="5975350"/>
          <p14:tracePt t="283297" x="4470400" y="5975350"/>
          <p14:tracePt t="283315" x="4533900" y="5975350"/>
          <p14:tracePt t="283331" x="4610100" y="5969000"/>
          <p14:tracePt t="283348" x="4692650" y="5969000"/>
          <p14:tracePt t="283365" x="4787900" y="5969000"/>
          <p14:tracePt t="283381" x="4876800" y="5969000"/>
          <p14:tracePt t="283398" x="4940300" y="5969000"/>
          <p14:tracePt t="283415" x="4991100" y="5969000"/>
          <p14:tracePt t="283431" x="5041900" y="5969000"/>
          <p14:tracePt t="283433" x="5060950" y="5969000"/>
          <p14:tracePt t="283448" x="5092700" y="5969000"/>
          <p14:tracePt t="283465" x="5092700" y="5962650"/>
          <p14:tracePt t="283616" x="5080000" y="5962650"/>
          <p14:tracePt t="283624" x="5067300" y="5962650"/>
          <p14:tracePt t="283633" x="5054600" y="5962650"/>
          <p14:tracePt t="283648" x="5016500" y="5962650"/>
          <p14:tracePt t="283665" x="4965700" y="5962650"/>
          <p14:tracePt t="283681" x="4895850" y="5962650"/>
          <p14:tracePt t="283698" x="4832350" y="5962650"/>
          <p14:tracePt t="283714" x="4768850" y="5962650"/>
          <p14:tracePt t="283731" x="4718050" y="5962650"/>
          <p14:tracePt t="283748" x="4667250" y="5962650"/>
          <p14:tracePt t="283765" x="4629150" y="5962650"/>
          <p14:tracePt t="283781" x="4597400" y="5956300"/>
          <p14:tracePt t="283798" x="4572000" y="5949950"/>
          <p14:tracePt t="283815" x="4559300" y="5949950"/>
          <p14:tracePt t="283831" x="4552950" y="5943600"/>
          <p14:tracePt t="283832" x="4546600" y="5943600"/>
          <p14:tracePt t="283848" x="4533900" y="5943600"/>
          <p14:tracePt t="283865" x="4514850" y="5943600"/>
          <p14:tracePt t="283881" x="4476750" y="5943600"/>
          <p14:tracePt t="283898" x="4451350" y="5943600"/>
          <p14:tracePt t="283915" x="4438650" y="5943600"/>
          <p14:tracePt t="283965" x="4464050" y="5943600"/>
          <p14:tracePt t="283981" x="4502150" y="5943600"/>
          <p14:tracePt t="283998" x="4552950" y="5943600"/>
          <p14:tracePt t="284015" x="4616450" y="5943600"/>
          <p14:tracePt t="284016" x="4654550" y="5943600"/>
          <p14:tracePt t="284031" x="4692650" y="5943600"/>
          <p14:tracePt t="284048" x="4832350" y="5943600"/>
          <p14:tracePt t="284065" x="4921250" y="5943600"/>
          <p14:tracePt t="284081" x="4997450" y="5943600"/>
          <p14:tracePt t="284098" x="5054600" y="5943600"/>
          <p14:tracePt t="284115" x="5092700" y="5943600"/>
          <p14:tracePt t="284131" x="5105400" y="5943600"/>
          <p14:tracePt t="284148" x="5111750" y="5943600"/>
          <p14:tracePt t="284165" x="5111750" y="5937250"/>
          <p14:tracePt t="284241" x="5099050" y="5937250"/>
          <p14:tracePt t="284249" x="5086350" y="5937250"/>
          <p14:tracePt t="284265" x="5041900" y="5937250"/>
          <p14:tracePt t="284281" x="4997450" y="5937250"/>
          <p14:tracePt t="284298" x="4933950" y="5937250"/>
          <p14:tracePt t="284315" x="4870450" y="5937250"/>
          <p14:tracePt t="284331" x="4819650" y="5937250"/>
          <p14:tracePt t="284348" x="4787900" y="5937250"/>
          <p14:tracePt t="284381" x="4819650" y="5937250"/>
          <p14:tracePt t="284398" x="4857750" y="5930900"/>
          <p14:tracePt t="284415" x="4864100" y="5924550"/>
          <p14:tracePt t="284609" x="4851400" y="5924550"/>
          <p14:tracePt t="284616" x="4826000" y="5905500"/>
          <p14:tracePt t="284631" x="4787900" y="5892800"/>
          <p14:tracePt t="284648" x="4711700" y="5873750"/>
          <p14:tracePt t="284665" x="4667250" y="5873750"/>
          <p14:tracePt t="284681" x="4629150" y="5873750"/>
          <p14:tracePt t="284698" x="4591050" y="5873750"/>
          <p14:tracePt t="284715" x="4559300" y="5873750"/>
          <p14:tracePt t="284731" x="4540250" y="5873750"/>
          <p14:tracePt t="284748" x="4527550" y="5873750"/>
          <p14:tracePt t="284765" x="4521200" y="5873750"/>
          <p14:tracePt t="284781" x="4514850" y="5880100"/>
          <p14:tracePt t="284840" x="4502150" y="5880100"/>
          <p14:tracePt t="284849" x="4489450" y="5880100"/>
          <p14:tracePt t="284865" x="4457700" y="5886450"/>
          <p14:tracePt t="284881" x="4425950" y="5886450"/>
          <p14:tracePt t="284898" x="4375150" y="5886450"/>
          <p14:tracePt t="284915" x="4298950" y="5886450"/>
          <p14:tracePt t="284931" x="4216400" y="5886450"/>
          <p14:tracePt t="284948" x="4152900" y="5899150"/>
          <p14:tracePt t="284965" x="4102100" y="5911850"/>
          <p14:tracePt t="284981" x="4064000" y="5924550"/>
          <p14:tracePt t="284998" x="4032250" y="5930900"/>
          <p14:tracePt t="285015" x="4006850" y="5930900"/>
          <p14:tracePt t="285018" x="4000500" y="5930900"/>
          <p14:tracePt t="285031" x="3981450" y="5930900"/>
          <p14:tracePt t="285048" x="3924300" y="5930900"/>
          <p14:tracePt t="285065" x="3860800" y="5930900"/>
          <p14:tracePt t="285083" x="3784600" y="5937250"/>
          <p14:tracePt t="285098" x="3708400" y="5943600"/>
          <p14:tracePt t="285115" x="3606800" y="5943600"/>
          <p14:tracePt t="285131" x="3498850" y="5949950"/>
          <p14:tracePt t="285148" x="3378200" y="5949950"/>
          <p14:tracePt t="285165" x="3257550" y="5949950"/>
          <p14:tracePt t="285181" x="3149600" y="5949950"/>
          <p14:tracePt t="285198" x="3067050" y="5949950"/>
          <p14:tracePt t="285215" x="3009900" y="5949950"/>
          <p14:tracePt t="285217" x="2984500" y="5949950"/>
          <p14:tracePt t="285231" x="2959100" y="5949950"/>
          <p14:tracePt t="285248" x="2889250" y="5956300"/>
          <p14:tracePt t="285266" x="2863850" y="5956300"/>
          <p14:tracePt t="285283" x="2832100" y="5956300"/>
          <p14:tracePt t="285298" x="2787650" y="5949950"/>
          <p14:tracePt t="285315" x="2743200" y="5943600"/>
          <p14:tracePt t="285331" x="2705100" y="5937250"/>
          <p14:tracePt t="285348" x="2673350" y="5924550"/>
          <p14:tracePt t="285365" x="2647950" y="5918200"/>
          <p14:tracePt t="285381" x="2635250" y="5911850"/>
          <p14:tracePt t="285398" x="2628900" y="5911850"/>
          <p14:tracePt t="285415" x="2622550" y="5911850"/>
          <p14:tracePt t="285431" x="2597150" y="5899150"/>
          <p14:tracePt t="285433" x="2590800" y="5892800"/>
          <p14:tracePt t="285449" x="2584450" y="5892800"/>
          <p14:tracePt t="285465" x="2578100" y="5892800"/>
          <p14:tracePt t="285481" x="2559050" y="5892800"/>
          <p14:tracePt t="285498" x="2527300" y="5892800"/>
          <p14:tracePt t="285515" x="2501900" y="5892800"/>
          <p14:tracePt t="285531" x="2470150" y="5892800"/>
          <p14:tracePt t="285548" x="2451100" y="5892800"/>
          <p14:tracePt t="285565" x="2425700" y="5892800"/>
          <p14:tracePt t="285581" x="2400300" y="5892800"/>
          <p14:tracePt t="285598" x="2381250" y="5892800"/>
          <p14:tracePt t="285615" x="2368550" y="5892800"/>
          <p14:tracePt t="285631" x="2362200" y="5892800"/>
          <p14:tracePt t="285681" x="2349500" y="5892800"/>
          <p14:tracePt t="285698" x="2317750" y="5892800"/>
          <p14:tracePt t="285715" x="2298700" y="5892800"/>
          <p14:tracePt t="285731" x="2279650" y="5899150"/>
          <p14:tracePt t="285748" x="2266950" y="5899150"/>
          <p14:tracePt t="285765" x="2260600" y="5899150"/>
          <p14:tracePt t="285781" x="2247900" y="5899150"/>
          <p14:tracePt t="285798" x="2241550" y="5899150"/>
          <p14:tracePt t="285815" x="2235200" y="5886450"/>
          <p14:tracePt t="285816" x="2228850" y="5873750"/>
          <p14:tracePt t="285831" x="2222500" y="5867400"/>
          <p14:tracePt t="285848" x="2197100" y="5829300"/>
          <p14:tracePt t="285865" x="2190750" y="5797550"/>
          <p14:tracePt t="285881" x="2184400" y="5759450"/>
          <p14:tracePt t="285898" x="2171700" y="5734050"/>
          <p14:tracePt t="285915" x="2171700" y="5715000"/>
          <p14:tracePt t="285931" x="2171700" y="5695950"/>
          <p14:tracePt t="285948" x="2178050" y="5695950"/>
          <p14:tracePt t="285965" x="2184400" y="5689600"/>
          <p14:tracePt t="285981" x="2197100" y="5689600"/>
          <p14:tracePt t="285998" x="2216150" y="5683250"/>
          <p14:tracePt t="286015" x="2241550" y="5676900"/>
          <p14:tracePt t="286017" x="2254250" y="5670550"/>
          <p14:tracePt t="286031" x="2266950" y="5670550"/>
          <p14:tracePt t="286048" x="2317750" y="5670550"/>
          <p14:tracePt t="286065" x="2355850" y="5670550"/>
          <p14:tracePt t="286081" x="2393950" y="5670550"/>
          <p14:tracePt t="286098" x="2419350" y="5670550"/>
          <p14:tracePt t="286115" x="2444750" y="5683250"/>
          <p14:tracePt t="286131" x="2451100" y="5683250"/>
          <p14:tracePt t="286148" x="2457450" y="5689600"/>
          <p14:tracePt t="286165" x="2463800" y="5695950"/>
          <p14:tracePt t="286181" x="2463800" y="5702300"/>
          <p14:tracePt t="286198" x="2463800" y="5721350"/>
          <p14:tracePt t="286215" x="2463800" y="5740400"/>
          <p14:tracePt t="286231" x="2470150" y="5753100"/>
          <p14:tracePt t="286233" x="2470150" y="5759450"/>
          <p14:tracePt t="286248" x="2470150" y="5772150"/>
          <p14:tracePt t="286265" x="2470150" y="5778500"/>
          <p14:tracePt t="286282" x="2470150" y="5784850"/>
          <p14:tracePt t="286298" x="2470150" y="5791200"/>
          <p14:tracePt t="286315" x="2470150" y="5797550"/>
          <p14:tracePt t="286331" x="2470150" y="5803900"/>
          <p14:tracePt t="286348" x="2470150" y="5810250"/>
          <p14:tracePt t="286365" x="2463800" y="5816600"/>
          <p14:tracePt t="286381" x="2457450" y="5822950"/>
          <p14:tracePt t="286398" x="2451100" y="5835650"/>
          <p14:tracePt t="286415" x="2444750" y="5848350"/>
          <p14:tracePt t="286434" x="2444750" y="5854700"/>
          <p14:tracePt t="286448" x="2438400" y="5861050"/>
          <p14:tracePt t="286465" x="2425700" y="5861050"/>
          <p14:tracePt t="286481" x="2419350" y="5867400"/>
          <p14:tracePt t="286498" x="2413000" y="5867400"/>
          <p14:tracePt t="286515" x="2406650" y="5867400"/>
          <p14:tracePt t="286531" x="2400300" y="5873750"/>
          <p14:tracePt t="286548" x="2400300" y="5880100"/>
          <p14:tracePt t="286581" x="2400300" y="5886450"/>
          <p14:tracePt t="286598" x="2393950" y="5886450"/>
          <p14:tracePt t="286615" x="2387600" y="5886450"/>
          <p14:tracePt t="286631" x="2374900" y="5886450"/>
          <p14:tracePt t="286633" x="2368550" y="5886450"/>
          <p14:tracePt t="286648" x="2349500" y="5886450"/>
          <p14:tracePt t="286665" x="2330450" y="5886450"/>
          <p14:tracePt t="286681" x="2317750" y="5886450"/>
          <p14:tracePt t="286715" x="2305050" y="5880100"/>
          <p14:tracePt t="286731" x="2292350" y="5867400"/>
          <p14:tracePt t="286748" x="2273300" y="5854700"/>
          <p14:tracePt t="286765" x="2260600" y="5842000"/>
          <p14:tracePt t="286781" x="2247900" y="5829300"/>
          <p14:tracePt t="286798" x="2235200" y="5816600"/>
          <p14:tracePt t="286815" x="2222500" y="5803900"/>
          <p14:tracePt t="286831" x="2216150" y="5797550"/>
          <p14:tracePt t="286833" x="2216150" y="5791200"/>
          <p14:tracePt t="286848" x="2209800" y="5784850"/>
          <p14:tracePt t="286881" x="2203450" y="5772150"/>
          <p14:tracePt t="286898" x="2203450" y="5765800"/>
          <p14:tracePt t="286915" x="2197100" y="5759450"/>
          <p14:tracePt t="286931" x="2197100" y="5746750"/>
          <p14:tracePt t="286948" x="2197100" y="5734050"/>
          <p14:tracePt t="286965" x="2197100" y="5727700"/>
          <p14:tracePt t="286998" x="2197100" y="5721350"/>
          <p14:tracePt t="287015" x="2203450" y="5708650"/>
          <p14:tracePt t="287033" x="2216150" y="5702300"/>
          <p14:tracePt t="287048" x="2228850" y="5695950"/>
          <p14:tracePt t="287065" x="2235200" y="5689600"/>
          <p14:tracePt t="287081" x="2241550" y="5683250"/>
          <p14:tracePt t="287098" x="2254250" y="5683250"/>
          <p14:tracePt t="287115" x="2266950" y="5683250"/>
          <p14:tracePt t="287131" x="2266950" y="5676900"/>
          <p14:tracePt t="287200" x="2273300" y="5676900"/>
          <p14:tracePt t="287209" x="2279650" y="5676900"/>
          <p14:tracePt t="287217" x="2286000" y="5676900"/>
          <p14:tracePt t="287231" x="2298700" y="5676900"/>
          <p14:tracePt t="287248" x="2324100" y="5689600"/>
          <p14:tracePt t="287265" x="2343150" y="5695950"/>
          <p14:tracePt t="287281" x="2349500" y="5695950"/>
          <p14:tracePt t="287331" x="2355850" y="5702300"/>
          <p14:tracePt t="287348" x="2374900" y="5708650"/>
          <p14:tracePt t="287365" x="2406650" y="5721350"/>
          <p14:tracePt t="287381" x="2438400" y="5734050"/>
          <p14:tracePt t="287398" x="2476500" y="5740400"/>
          <p14:tracePt t="287415" x="2508250" y="5753100"/>
          <p14:tracePt t="287417" x="2520950" y="5753100"/>
          <p14:tracePt t="287431" x="2533650" y="5753100"/>
          <p14:tracePt t="287448" x="2565400" y="5765800"/>
          <p14:tracePt t="287465" x="2578100" y="5772150"/>
          <p14:tracePt t="287515" x="2584450" y="5772150"/>
          <p14:tracePt t="287531" x="2590800" y="5778500"/>
          <p14:tracePt t="287548" x="2603500" y="5791200"/>
          <p14:tracePt t="287564" x="2609850" y="5797550"/>
          <p14:tracePt t="287583" x="2616200" y="5803900"/>
          <p14:tracePt t="287598" x="2616200" y="5810250"/>
          <p14:tracePt t="287614" x="2616200" y="5816600"/>
          <p14:tracePt t="287616" x="2616200" y="5822950"/>
          <p14:tracePt t="287648" x="2616200" y="5829300"/>
          <p14:tracePt t="287665" x="2609850" y="5842000"/>
          <p14:tracePt t="287681" x="2590800" y="5854700"/>
          <p14:tracePt t="287698" x="2578100" y="5867400"/>
          <p14:tracePt t="287715" x="2565400" y="5873750"/>
          <p14:tracePt t="287731" x="2552700" y="5873750"/>
          <p14:tracePt t="287748" x="2546350" y="5880100"/>
          <p14:tracePt t="287765" x="2533650" y="5880100"/>
          <p14:tracePt t="287782" x="2527300" y="5886450"/>
          <p14:tracePt t="287798" x="2527300" y="5892800"/>
          <p14:tracePt t="287815" x="2501900" y="5892800"/>
          <p14:tracePt t="287817" x="2495550" y="5899150"/>
          <p14:tracePt t="287831" x="2489200" y="5899150"/>
          <p14:tracePt t="287848" x="2470150" y="5905500"/>
          <p14:tracePt t="287865" x="2451100" y="5905500"/>
          <p14:tracePt t="287881" x="2444750" y="5905500"/>
          <p14:tracePt t="287898" x="2432050" y="5905500"/>
          <p14:tracePt t="287915" x="2419350" y="5905500"/>
          <p14:tracePt t="287931" x="2413000" y="5905500"/>
          <p14:tracePt t="287948" x="2406650" y="5905500"/>
          <p14:tracePt t="287965" x="2393950" y="5905500"/>
          <p14:tracePt t="287981" x="2368550" y="5905500"/>
          <p14:tracePt t="287998" x="2349500" y="5905500"/>
          <p14:tracePt t="288015" x="2330450" y="5905500"/>
          <p14:tracePt t="288017" x="2317750" y="5905500"/>
          <p14:tracePt t="288031" x="2311400" y="5905500"/>
          <p14:tracePt t="288048" x="2292350" y="5905500"/>
          <p14:tracePt t="288065" x="2279650" y="5905500"/>
          <p14:tracePt t="288081" x="2266950" y="5905500"/>
          <p14:tracePt t="288098" x="2260600" y="5905500"/>
          <p14:tracePt t="288115" x="2254250" y="5905500"/>
          <p14:tracePt t="288131" x="2247900" y="5899150"/>
          <p14:tracePt t="288148" x="2247900" y="5886450"/>
          <p14:tracePt t="288165" x="2228850" y="5867400"/>
          <p14:tracePt t="288181" x="2222500" y="5854700"/>
          <p14:tracePt t="288198" x="2209800" y="5842000"/>
          <p14:tracePt t="288215" x="2203450" y="5829300"/>
          <p14:tracePt t="288217" x="2203450" y="5822950"/>
          <p14:tracePt t="288231" x="2203450" y="5816600"/>
          <p14:tracePt t="288248" x="2203450" y="5778500"/>
          <p14:tracePt t="288265" x="2203450" y="5759450"/>
          <p14:tracePt t="288281" x="2203450" y="5746750"/>
          <p14:tracePt t="288298" x="2203450" y="5734050"/>
          <p14:tracePt t="288331" x="2203450" y="5727700"/>
          <p14:tracePt t="288348" x="2209800" y="5727700"/>
          <p14:tracePt t="288365" x="2216150" y="5715000"/>
          <p14:tracePt t="288398" x="2228850" y="5715000"/>
          <p14:tracePt t="288414" x="2235200" y="5715000"/>
          <p14:tracePt t="288431" x="2254250" y="5715000"/>
          <p14:tracePt t="288448" x="2273300" y="5715000"/>
          <p14:tracePt t="288466" x="2305050" y="5715000"/>
          <p14:tracePt t="288481" x="2336800" y="5715000"/>
          <p14:tracePt t="288498" x="2374900" y="5715000"/>
          <p14:tracePt t="288515" x="2413000" y="5715000"/>
          <p14:tracePt t="288531" x="2451100" y="5715000"/>
          <p14:tracePt t="288548" x="2489200" y="5715000"/>
          <p14:tracePt t="288565" x="2514600" y="5715000"/>
          <p14:tracePt t="288581" x="2527300" y="5715000"/>
          <p14:tracePt t="288696" x="2527300" y="5721350"/>
          <p14:tracePt t="288713" x="2527300" y="5727700"/>
          <p14:tracePt t="288720" x="2527300" y="5734050"/>
          <p14:tracePt t="288731" x="2527300" y="5740400"/>
          <p14:tracePt t="288748" x="2527300" y="5759450"/>
          <p14:tracePt t="288765" x="2527300" y="5772150"/>
          <p14:tracePt t="288781" x="2520950" y="5784850"/>
          <p14:tracePt t="288798" x="2514600" y="5791200"/>
          <p14:tracePt t="288815" x="2501900" y="5797550"/>
          <p14:tracePt t="288831" x="2501900" y="5803900"/>
          <p14:tracePt t="288848" x="2489200" y="5816600"/>
          <p14:tracePt t="288881" x="2482850" y="5829300"/>
          <p14:tracePt t="288931" x="2482850" y="5835650"/>
          <p14:tracePt t="288948" x="2482850" y="5842000"/>
          <p14:tracePt t="288964" x="2476500" y="5848350"/>
          <p14:tracePt t="288981" x="2463800" y="5848350"/>
          <p14:tracePt t="288998" x="2457450" y="5854700"/>
          <p14:tracePt t="289015" x="2457450" y="5861050"/>
          <p14:tracePt t="289048" x="2451100" y="5861050"/>
          <p14:tracePt t="289065" x="2438400" y="5861050"/>
          <p14:tracePt t="289082" x="2432050" y="5861050"/>
          <p14:tracePt t="289098" x="2413000" y="5861050"/>
          <p14:tracePt t="289115" x="2387600" y="5861050"/>
          <p14:tracePt t="289131" x="2355850" y="5861050"/>
          <p14:tracePt t="289148" x="2336800" y="5861050"/>
          <p14:tracePt t="289165" x="2311400" y="5861050"/>
          <p14:tracePt t="289181" x="2286000" y="5861050"/>
          <p14:tracePt t="289198" x="2266950" y="5861050"/>
          <p14:tracePt t="289215" x="2247900" y="5861050"/>
          <p14:tracePt t="289231" x="2241550" y="5861050"/>
          <p14:tracePt t="289265" x="2235200" y="5861050"/>
          <p14:tracePt t="289281" x="2228850" y="5861050"/>
          <p14:tracePt t="289298" x="2222500" y="5861050"/>
          <p14:tracePt t="289315" x="2209800" y="5842000"/>
          <p14:tracePt t="289331" x="2203450" y="5829300"/>
          <p14:tracePt t="289348" x="2197100" y="5810250"/>
          <p14:tracePt t="289365" x="2190750" y="5791200"/>
          <p14:tracePt t="289381" x="2184400" y="5772150"/>
          <p14:tracePt t="289398" x="2184400" y="5765800"/>
          <p14:tracePt t="289432" x="2184400" y="5753100"/>
          <p14:tracePt t="289448" x="2228850" y="5740400"/>
          <p14:tracePt t="289465" x="2266950" y="5715000"/>
          <p14:tracePt t="289481" x="2311400" y="5695950"/>
          <p14:tracePt t="289498" x="2349500" y="5695950"/>
          <p14:tracePt t="289515" x="2400300" y="5695950"/>
          <p14:tracePt t="289533" x="2438400" y="5695950"/>
          <p14:tracePt t="289548" x="2470150" y="5695950"/>
          <p14:tracePt t="289565" x="2495550" y="5695950"/>
          <p14:tracePt t="289581" x="2514600" y="5695950"/>
          <p14:tracePt t="289598" x="2527300" y="5702300"/>
          <p14:tracePt t="289615" x="2527300" y="5721350"/>
          <p14:tracePt t="289617" x="2527300" y="5727700"/>
          <p14:tracePt t="289631" x="2527300" y="5740400"/>
          <p14:tracePt t="289648" x="2527300" y="5778500"/>
          <p14:tracePt t="289665" x="2527300" y="5803900"/>
          <p14:tracePt t="289681" x="2514600" y="5816600"/>
          <p14:tracePt t="289698" x="2514600" y="5829300"/>
          <p14:tracePt t="289714" x="2508250" y="5829300"/>
          <p14:tracePt t="289776" x="2508250" y="5835650"/>
          <p14:tracePt t="290079" x="2508250" y="5822950"/>
          <p14:tracePt t="290088" x="2514600" y="5803900"/>
          <p14:tracePt t="290098" x="2540000" y="5778500"/>
          <p14:tracePt t="290115" x="2628900" y="5746750"/>
          <p14:tracePt t="290131" x="2768600" y="5727700"/>
          <p14:tracePt t="290148" x="2984500" y="5721350"/>
          <p14:tracePt t="290165" x="3244850" y="5721350"/>
          <p14:tracePt t="290181" x="3517900" y="5721350"/>
          <p14:tracePt t="290198" x="3803650" y="5721350"/>
          <p14:tracePt t="290215" x="4076700" y="5721350"/>
          <p14:tracePt t="290218" x="4216400" y="5721350"/>
          <p14:tracePt t="290231" x="4343400" y="5734050"/>
          <p14:tracePt t="290248" x="4648200" y="5740400"/>
          <p14:tracePt t="290265" x="4806950" y="5740400"/>
          <p14:tracePt t="290281" x="4914900" y="5740400"/>
          <p14:tracePt t="290298" x="4946650" y="5740400"/>
          <p14:tracePt t="290315" x="4953000" y="5740400"/>
          <p14:tracePt t="290348" x="4965700" y="5740400"/>
          <p14:tracePt t="290365" x="5016500" y="5740400"/>
          <p14:tracePt t="290381" x="5086350" y="5746750"/>
          <p14:tracePt t="290398" x="5162550" y="5765800"/>
          <p14:tracePt t="290415" x="5251450" y="5803900"/>
          <p14:tracePt t="290417" x="5295900" y="5822950"/>
          <p14:tracePt t="290432" x="5353050" y="5842000"/>
          <p14:tracePt t="290448" x="5505450" y="5886450"/>
          <p14:tracePt t="290465" x="5581650" y="5924550"/>
          <p14:tracePt t="290481" x="5657850" y="5930900"/>
          <p14:tracePt t="290498" x="5689600" y="5930900"/>
          <p14:tracePt t="290531" x="5695950" y="5930900"/>
          <p14:tracePt t="290569" x="5689600" y="5930900"/>
          <p14:tracePt t="290584" x="5683250" y="5937250"/>
          <p14:tracePt t="290598" x="5676900" y="5937250"/>
          <p14:tracePt t="290615" x="5664200" y="5943600"/>
          <p14:tracePt t="290631" x="5657850" y="5956300"/>
          <p14:tracePt t="290633" x="5657850" y="5962650"/>
          <p14:tracePt t="290648" x="5670550" y="5962650"/>
          <p14:tracePt t="290744" x="5676900" y="5962650"/>
          <p14:tracePt t="290752" x="5695950" y="5962650"/>
          <p14:tracePt t="290760" x="5715000" y="5962650"/>
          <p14:tracePt t="290767" x="5746750" y="5962650"/>
          <p14:tracePt t="290781" x="5772150" y="5962650"/>
          <p14:tracePt t="290798" x="5810250" y="5956300"/>
          <p14:tracePt t="290815" x="5861050" y="5956300"/>
          <p14:tracePt t="290816" x="5892800" y="5956300"/>
          <p14:tracePt t="290831" x="5930900" y="5956300"/>
          <p14:tracePt t="290848" x="6064250" y="5956300"/>
          <p14:tracePt t="290865" x="6115050" y="5956300"/>
          <p14:tracePt t="290881" x="6134100" y="5956300"/>
          <p14:tracePt t="290968" x="6121400" y="5956300"/>
          <p14:tracePt t="290976" x="6108700" y="5956300"/>
          <p14:tracePt t="290984" x="6096000" y="5956300"/>
          <p14:tracePt t="290998" x="6076950" y="5956300"/>
          <p14:tracePt t="291015" x="6045200" y="5956300"/>
          <p14:tracePt t="291017" x="6032500" y="5956300"/>
          <p14:tracePt t="291031" x="6013450" y="5956300"/>
          <p14:tracePt t="291048" x="5981700" y="5956300"/>
          <p14:tracePt t="291065" x="5949950" y="5956300"/>
          <p14:tracePt t="291081" x="5924550" y="5956300"/>
          <p14:tracePt t="291098" x="5899150" y="5956300"/>
          <p14:tracePt t="291115" x="5886450" y="5956300"/>
          <p14:tracePt t="291165" x="5918200" y="5956300"/>
          <p14:tracePt t="291181" x="5969000" y="5956300"/>
          <p14:tracePt t="291198" x="6026150" y="5956300"/>
          <p14:tracePt t="291215" x="6083300" y="5956300"/>
          <p14:tracePt t="291217" x="6108700" y="5956300"/>
          <p14:tracePt t="291231" x="6127750" y="5956300"/>
          <p14:tracePt t="291248" x="6134100" y="5956300"/>
          <p14:tracePt t="291281" x="6121400" y="5956300"/>
          <p14:tracePt t="291298" x="6083300" y="5956300"/>
          <p14:tracePt t="291315" x="6038850" y="5956300"/>
          <p14:tracePt t="291331" x="6013450" y="5956300"/>
          <p14:tracePt t="291381" x="6038850" y="5956300"/>
          <p14:tracePt t="291398" x="6096000" y="5956300"/>
          <p14:tracePt t="291415" x="6146800" y="5956300"/>
          <p14:tracePt t="291432" x="6184900" y="5956300"/>
          <p14:tracePt t="291464" x="6172200" y="5956300"/>
          <p14:tracePt t="291472" x="6159500" y="5956300"/>
          <p14:tracePt t="291481" x="6140450" y="5956300"/>
          <p14:tracePt t="291498" x="6108700" y="5956300"/>
          <p14:tracePt t="291515" x="6064250" y="5956300"/>
          <p14:tracePt t="291531" x="6007100" y="5956300"/>
          <p14:tracePt t="291548" x="5943600" y="5956300"/>
          <p14:tracePt t="291565" x="5873750" y="5956300"/>
          <p14:tracePt t="291581" x="5797550" y="5956300"/>
          <p14:tracePt t="291598" x="5715000" y="5956300"/>
          <p14:tracePt t="291615" x="5645150" y="5949950"/>
          <p14:tracePt t="291617" x="5613400" y="5949950"/>
          <p14:tracePt t="291631" x="5588000" y="5949950"/>
          <p14:tracePt t="291649" x="5524500" y="5937250"/>
          <p14:tracePt t="291665" x="5511800" y="5937250"/>
          <p14:tracePt t="291800" x="5505450" y="5930900"/>
          <p14:tracePt t="291809" x="5499100" y="5930900"/>
          <p14:tracePt t="291817" x="5492750" y="5930900"/>
          <p14:tracePt t="291831" x="5480050" y="5930900"/>
          <p14:tracePt t="291848" x="5454650" y="5924550"/>
          <p14:tracePt t="291865" x="5429250" y="5918200"/>
          <p14:tracePt t="291881" x="5403850" y="5899150"/>
          <p14:tracePt t="291898" x="5384800" y="5880100"/>
          <p14:tracePt t="291915" x="5365750" y="5861050"/>
          <p14:tracePt t="291931" x="5359400" y="5822950"/>
          <p14:tracePt t="291948" x="5359400" y="5784850"/>
          <p14:tracePt t="291953" x="5359400" y="5772150"/>
          <p14:tracePt t="291965" x="5359400" y="5759450"/>
          <p14:tracePt t="291981" x="5365750" y="5727700"/>
          <p14:tracePt t="291998" x="5384800" y="5708650"/>
          <p14:tracePt t="292015" x="5397500" y="5689600"/>
          <p14:tracePt t="292017" x="5403850" y="5689600"/>
          <p14:tracePt t="292031" x="5410200" y="5683250"/>
          <p14:tracePt t="292048" x="5461000" y="5676900"/>
          <p14:tracePt t="292065" x="5505450" y="5676900"/>
          <p14:tracePt t="292081" x="5543550" y="5676900"/>
          <p14:tracePt t="292098" x="5575300" y="5676900"/>
          <p14:tracePt t="292115" x="5607050" y="5676900"/>
          <p14:tracePt t="292131" x="5638800" y="5683250"/>
          <p14:tracePt t="292148" x="5670550" y="5695950"/>
          <p14:tracePt t="292165" x="5689600" y="5702300"/>
          <p14:tracePt t="292181" x="5702300" y="5708650"/>
          <p14:tracePt t="292198" x="5708650" y="5715000"/>
          <p14:tracePt t="292216" x="5727700" y="5740400"/>
          <p14:tracePt t="292233" x="5727700" y="5746750"/>
          <p14:tracePt t="292248" x="5740400" y="5759450"/>
          <p14:tracePt t="292282" x="5740400" y="5784850"/>
          <p14:tracePt t="292298" x="5734050" y="5810250"/>
          <p14:tracePt t="292315" x="5708650" y="5842000"/>
          <p14:tracePt t="292331" x="5683250" y="5861050"/>
          <p14:tracePt t="292348" x="5657850" y="5880100"/>
          <p14:tracePt t="292365" x="5638800" y="5892800"/>
          <p14:tracePt t="292381" x="5619750" y="5892800"/>
          <p14:tracePt t="292513" x="5638800" y="5892800"/>
          <p14:tracePt t="292531" x="5695950" y="5892800"/>
          <p14:tracePt t="292548" x="5778500" y="5892800"/>
          <p14:tracePt t="292565" x="5892800" y="5899150"/>
          <p14:tracePt t="292583" x="6007100" y="5905500"/>
          <p14:tracePt t="292598" x="6083300" y="5905500"/>
          <p14:tracePt t="292615" x="6121400" y="5905500"/>
          <p14:tracePt t="292631" x="6134100" y="5905500"/>
          <p14:tracePt t="292633" x="6140450" y="5905500"/>
          <p14:tracePt t="292752" x="6134100" y="5905500"/>
          <p14:tracePt t="292760" x="6121400" y="5905500"/>
          <p14:tracePt t="292768" x="6108700" y="5905500"/>
          <p14:tracePt t="292781" x="6089650" y="5905500"/>
          <p14:tracePt t="292798" x="6064250" y="5905500"/>
          <p14:tracePt t="292815" x="6032500" y="5905500"/>
          <p14:tracePt t="292816" x="6019800" y="5905500"/>
          <p14:tracePt t="292831" x="6013450" y="5905500"/>
          <p14:tracePt t="292848" x="6007100" y="5905500"/>
          <p14:tracePt t="292904" x="6026150" y="5905500"/>
          <p14:tracePt t="292912" x="6038850" y="5905500"/>
          <p14:tracePt t="292921" x="6057900" y="5905500"/>
          <p14:tracePt t="292931" x="6083300" y="5905500"/>
          <p14:tracePt t="292948" x="6127750" y="5905500"/>
          <p14:tracePt t="292965" x="6153150" y="5905500"/>
          <p14:tracePt t="292981" x="6165850" y="5905500"/>
          <p14:tracePt t="293031" x="6134100" y="5905500"/>
          <p14:tracePt t="293048" x="6089650" y="5905500"/>
          <p14:tracePt t="293065" x="6070600" y="5905500"/>
          <p14:tracePt t="293081" x="6064250" y="5905500"/>
          <p14:tracePt t="293128" x="6076950" y="5905500"/>
          <p14:tracePt t="293136" x="6102350" y="5905500"/>
          <p14:tracePt t="293148" x="6121400" y="5905500"/>
          <p14:tracePt t="293165" x="6159500" y="5905500"/>
          <p14:tracePt t="293181" x="6172200" y="5905500"/>
          <p14:tracePt t="293215" x="6153150" y="5905500"/>
          <p14:tracePt t="293231" x="6102350" y="5905500"/>
          <p14:tracePt t="293248" x="6026150" y="5905500"/>
          <p14:tracePt t="293265" x="5988050" y="5905500"/>
          <p14:tracePt t="293281" x="5975350" y="5905500"/>
          <p14:tracePt t="293331" x="6007100" y="5905500"/>
          <p14:tracePt t="293348" x="6038850" y="5905500"/>
          <p14:tracePt t="293365" x="6057900" y="5905500"/>
          <p14:tracePt t="293381" x="6064250" y="5905500"/>
          <p14:tracePt t="293448" x="6057900" y="5905500"/>
          <p14:tracePt t="293457" x="6051550" y="5905500"/>
          <p14:tracePt t="293465" x="6038850" y="5911850"/>
          <p14:tracePt t="293481" x="6007100" y="5918200"/>
          <p14:tracePt t="293498" x="5956300" y="5918200"/>
          <p14:tracePt t="293515" x="5911850" y="5924550"/>
          <p14:tracePt t="293532" x="5880100" y="5930900"/>
          <p14:tracePt t="293548" x="5854700" y="5937250"/>
          <p14:tracePt t="293565" x="5842000" y="5937250"/>
          <p14:tracePt t="293581" x="5835650" y="5937250"/>
          <p14:tracePt t="293728" x="5842000" y="5937250"/>
          <p14:tracePt t="293906" x="5829300" y="5937250"/>
          <p14:tracePt t="293912" x="5829300" y="5943600"/>
          <p14:tracePt t="293920" x="5816600" y="5943600"/>
          <p14:tracePt t="293931" x="5797550" y="5949950"/>
          <p14:tracePt t="293948" x="5740400" y="5956300"/>
          <p14:tracePt t="293965" x="5664200" y="5969000"/>
          <p14:tracePt t="293981" x="5568950" y="5975350"/>
          <p14:tracePt t="293998" x="5473700" y="5988050"/>
          <p14:tracePt t="294016" x="5391150" y="5994400"/>
          <p14:tracePt t="294019" x="5353050" y="6000750"/>
          <p14:tracePt t="294031" x="5314950" y="6000750"/>
          <p14:tracePt t="294048" x="5226050" y="6000750"/>
          <p14:tracePt t="294065" x="5200650" y="6000750"/>
          <p14:tracePt t="294081" x="5181600" y="6000750"/>
          <p14:tracePt t="294098" x="5168900" y="6000750"/>
          <p14:tracePt t="294115" x="5156200" y="6000750"/>
          <p14:tracePt t="294131" x="5143500" y="5994400"/>
          <p14:tracePt t="294148" x="5111750" y="5994400"/>
          <p14:tracePt t="294165" x="5067300" y="5994400"/>
          <p14:tracePt t="294181" x="5016500" y="5994400"/>
          <p14:tracePt t="294198" x="4965700" y="5994400"/>
          <p14:tracePt t="294215" x="4902200" y="5994400"/>
          <p14:tracePt t="294218" x="4870450" y="5994400"/>
          <p14:tracePt t="294231" x="4800600" y="5994400"/>
          <p14:tracePt t="294248" x="4718050" y="5994400"/>
          <p14:tracePt t="294265" x="4648200" y="5994400"/>
          <p14:tracePt t="294281" x="4578350" y="5994400"/>
          <p14:tracePt t="294298" x="4514850" y="5994400"/>
          <p14:tracePt t="294316" x="4464050" y="5994400"/>
          <p14:tracePt t="294331" x="4425950" y="5988050"/>
          <p14:tracePt t="294348" x="4413250" y="5975350"/>
          <p14:tracePt t="294382" x="4413250" y="5969000"/>
          <p14:tracePt t="294398" x="4445000" y="5956300"/>
          <p14:tracePt t="294415" x="4483100" y="5943600"/>
          <p14:tracePt t="294431" x="4552950" y="5937250"/>
          <p14:tracePt t="294433" x="4603750" y="5937250"/>
          <p14:tracePt t="294448" x="4718050" y="5937250"/>
          <p14:tracePt t="294465" x="4857750" y="5930900"/>
          <p14:tracePt t="294481" x="4997450" y="5930900"/>
          <p14:tracePt t="294498" x="5124450" y="5930900"/>
          <p14:tracePt t="294515" x="5232400" y="5930900"/>
          <p14:tracePt t="294531" x="5283200" y="5924550"/>
          <p14:tracePt t="294548" x="5302250" y="5911850"/>
          <p14:tracePt t="294564" x="5302250" y="5905500"/>
          <p14:tracePt t="294581" x="5276850" y="5905500"/>
          <p14:tracePt t="294584" x="5251450" y="5905500"/>
          <p14:tracePt t="294598" x="5226050" y="5905500"/>
          <p14:tracePt t="294615" x="5207000" y="5911850"/>
          <p14:tracePt t="294617" x="5200650" y="5918200"/>
          <p14:tracePt t="294631" x="5200650" y="5924550"/>
          <p14:tracePt t="294648" x="5257800" y="5930900"/>
          <p14:tracePt t="294665" x="5359400" y="5949950"/>
          <p14:tracePt t="294681" x="5473700" y="5975350"/>
          <p14:tracePt t="294698" x="5594350" y="5975350"/>
          <p14:tracePt t="294715" x="5695950" y="5975350"/>
          <p14:tracePt t="294731" x="5778500" y="5975350"/>
          <p14:tracePt t="294748" x="5842000" y="5969000"/>
          <p14:tracePt t="294765" x="5873750" y="5956300"/>
          <p14:tracePt t="294781" x="5892800" y="5956300"/>
          <p14:tracePt t="294798" x="5918200" y="5956300"/>
          <p14:tracePt t="294816" x="5969000" y="5949950"/>
          <p14:tracePt t="294831" x="5988050" y="5943600"/>
          <p14:tracePt t="294848" x="6045200" y="5930900"/>
          <p14:tracePt t="294865" x="6064250" y="5930900"/>
          <p14:tracePt t="294976" x="6070600" y="5930900"/>
          <p14:tracePt t="294985" x="6076950" y="5930900"/>
          <p14:tracePt t="294993" x="6089650" y="5930900"/>
          <p14:tracePt t="295001" x="6102350" y="5930900"/>
          <p14:tracePt t="295015" x="6121400" y="5930900"/>
          <p14:tracePt t="295031" x="6178550" y="5930900"/>
          <p14:tracePt t="295034" x="6210300" y="5930900"/>
          <p14:tracePt t="295048" x="6280150" y="5930900"/>
          <p14:tracePt t="295065" x="6350000" y="5930900"/>
          <p14:tracePt t="295081" x="6413500" y="5930900"/>
          <p14:tracePt t="295098" x="6496050" y="5930900"/>
          <p14:tracePt t="295115" x="6578600" y="5911850"/>
          <p14:tracePt t="295131" x="6654800" y="5892800"/>
          <p14:tracePt t="295148" x="6718300" y="5880100"/>
          <p14:tracePt t="295165" x="6775450" y="5880100"/>
          <p14:tracePt t="295181" x="6813550" y="5880100"/>
          <p14:tracePt t="295198" x="6819900" y="5880100"/>
          <p14:tracePt t="295234" x="6813550" y="5880100"/>
          <p14:tracePt t="295248" x="6807200" y="5880100"/>
          <p14:tracePt t="295304" x="6813550" y="5880100"/>
          <p14:tracePt t="295320" x="6819900" y="5880100"/>
          <p14:tracePt t="295337" x="6826250" y="5880100"/>
          <p14:tracePt t="295344" x="6832600" y="5880100"/>
          <p14:tracePt t="295352" x="6838950" y="5880100"/>
          <p14:tracePt t="295365" x="6845300" y="5880100"/>
          <p14:tracePt t="295381" x="6858000" y="5880100"/>
          <p14:tracePt t="295398" x="6870700" y="5880100"/>
          <p14:tracePt t="295456" x="6870700" y="5886450"/>
          <p14:tracePt t="295472" x="6858000" y="5892800"/>
          <p14:tracePt t="295481" x="6845300" y="5892800"/>
          <p14:tracePt t="295498" x="6819900" y="5905500"/>
          <p14:tracePt t="295515" x="6794500" y="5911850"/>
          <p14:tracePt t="295531" x="6781800" y="5918200"/>
          <p14:tracePt t="295549" x="6769100" y="5924550"/>
          <p14:tracePt t="295565" x="6756400" y="5924550"/>
          <p14:tracePt t="295581" x="6743700" y="5924550"/>
          <p14:tracePt t="295598" x="6743700" y="5930900"/>
          <p14:tracePt t="295704" x="6743700" y="5924550"/>
          <p14:tracePt t="295728" x="6750050" y="5924550"/>
          <p14:tracePt t="295800" x="6743700" y="5924550"/>
          <p14:tracePt t="295808" x="6724650" y="5924550"/>
          <p14:tracePt t="295816" x="6699250" y="5924550"/>
          <p14:tracePt t="295831" x="6673850" y="5924550"/>
          <p14:tracePt t="295848" x="6489700" y="5956300"/>
          <p14:tracePt t="295865" x="6286500" y="5975350"/>
          <p14:tracePt t="295881" x="6064250" y="5988050"/>
          <p14:tracePt t="295898" x="5854700" y="6000750"/>
          <p14:tracePt t="295915" x="5645150" y="6019800"/>
          <p14:tracePt t="295931" x="5441950" y="6019800"/>
          <p14:tracePt t="295948" x="5289550" y="6019800"/>
          <p14:tracePt t="295965" x="5181600" y="6019800"/>
          <p14:tracePt t="295981" x="5124450" y="6019800"/>
          <p14:tracePt t="295998" x="5092700" y="6019800"/>
          <p14:tracePt t="296015" x="5067300" y="6019800"/>
          <p14:tracePt t="296017" x="5054600" y="6019800"/>
          <p14:tracePt t="296031" x="5048250" y="6019800"/>
          <p14:tracePt t="296049" x="4997450" y="6019800"/>
          <p14:tracePt t="296065" x="4940300" y="6019800"/>
          <p14:tracePt t="296081" x="4870450" y="6019800"/>
          <p14:tracePt t="296098" x="4800600" y="6019800"/>
          <p14:tracePt t="296115" x="4737100" y="6019800"/>
          <p14:tracePt t="296131" x="4705350" y="6019800"/>
          <p14:tracePt t="296148" x="4699000" y="6019800"/>
          <p14:tracePt t="296224" x="4692650" y="6019800"/>
          <p14:tracePt t="296313" x="4705350" y="6019800"/>
          <p14:tracePt t="296331" x="4743450" y="6007100"/>
          <p14:tracePt t="296348" x="4851400" y="5994400"/>
          <p14:tracePt t="296365" x="4991100" y="5994400"/>
          <p14:tracePt t="296381" x="5175250" y="5994400"/>
          <p14:tracePt t="296398" x="5384800" y="5988050"/>
          <p14:tracePt t="296415" x="5588000" y="5988050"/>
          <p14:tracePt t="296417" x="5689600" y="5988050"/>
          <p14:tracePt t="296431" x="5880100" y="6000750"/>
          <p14:tracePt t="296448" x="6051550" y="6013450"/>
          <p14:tracePt t="296465" x="6165850" y="6019800"/>
          <p14:tracePt t="296481" x="6248400" y="6019800"/>
          <p14:tracePt t="296498" x="6267450" y="6019800"/>
          <p14:tracePt t="296515" x="6267450" y="6007100"/>
          <p14:tracePt t="296531" x="6261100" y="6000750"/>
          <p14:tracePt t="296548" x="6261100" y="5994400"/>
          <p14:tracePt t="296565" x="6273800" y="5988050"/>
          <p14:tracePt t="296581" x="6311900" y="5988050"/>
          <p14:tracePt t="296598" x="6381750" y="5988050"/>
          <p14:tracePt t="296615" x="6457950" y="5988050"/>
          <p14:tracePt t="296617" x="6502400" y="5988050"/>
          <p14:tracePt t="296631" x="6559550" y="5981700"/>
          <p14:tracePt t="296648" x="6667500" y="5962650"/>
          <p14:tracePt t="296665" x="6686550" y="5949950"/>
          <p14:tracePt t="296681" x="6692900" y="5949950"/>
          <p14:tracePt t="296698" x="6699250" y="5949950"/>
          <p14:tracePt t="296761" x="6705600" y="5949950"/>
          <p14:tracePt t="296768" x="6711950" y="5949950"/>
          <p14:tracePt t="296776" x="6718300" y="5949950"/>
          <p14:tracePt t="296784" x="6737350" y="5949950"/>
          <p14:tracePt t="296798" x="6756400" y="5949950"/>
          <p14:tracePt t="296815" x="6788150" y="5943600"/>
          <p14:tracePt t="296817" x="6794500" y="5937250"/>
          <p14:tracePt t="296831" x="6813550" y="5930900"/>
          <p14:tracePt t="296865" x="6800850" y="5930900"/>
          <p14:tracePt t="296881" x="6750050" y="5930900"/>
          <p14:tracePt t="296898" x="6654800" y="5943600"/>
          <p14:tracePt t="296915" x="6527800" y="5975350"/>
          <p14:tracePt t="296931" x="6388100" y="5981700"/>
          <p14:tracePt t="296948" x="6261100" y="5981700"/>
          <p14:tracePt t="296951" x="6203950" y="5981700"/>
          <p14:tracePt t="296965" x="6146800" y="5981700"/>
          <p14:tracePt t="296981" x="6070600" y="5981700"/>
          <p14:tracePt t="296998" x="6026150" y="6000750"/>
          <p14:tracePt t="297015" x="6013450" y="6000750"/>
          <p14:tracePt t="297017" x="6007100" y="6007100"/>
          <p14:tracePt t="297096" x="6000750" y="6007100"/>
          <p14:tracePt t="297115" x="5981700" y="6007100"/>
          <p14:tracePt t="297131" x="5969000" y="6007100"/>
          <p14:tracePt t="297148" x="5949950" y="6007100"/>
          <p14:tracePt t="297165" x="5924550" y="6007100"/>
          <p14:tracePt t="297181" x="5905500" y="6007100"/>
          <p14:tracePt t="297233" x="5911850" y="6007100"/>
          <p14:tracePt t="297248" x="5981700" y="6007100"/>
          <p14:tracePt t="297265" x="6076950" y="6007100"/>
          <p14:tracePt t="297281" x="6210300" y="5988050"/>
          <p14:tracePt t="297298" x="6381750" y="5981700"/>
          <p14:tracePt t="297315" x="6527800" y="5962650"/>
          <p14:tracePt t="297331" x="6648450" y="5943600"/>
          <p14:tracePt t="297348" x="6731000" y="5937250"/>
          <p14:tracePt t="297365" x="6807200" y="5924550"/>
          <p14:tracePt t="297381" x="6864350" y="5905500"/>
          <p14:tracePt t="297398" x="6883400" y="5892800"/>
          <p14:tracePt t="297448" x="6896100" y="5892800"/>
          <p14:tracePt t="297465" x="6921500" y="5892800"/>
          <p14:tracePt t="297481" x="6959600" y="5892800"/>
          <p14:tracePt t="297498" x="6997700" y="5892800"/>
          <p14:tracePt t="297515" x="7042150" y="5892800"/>
          <p14:tracePt t="297532" x="7099300" y="5892800"/>
          <p14:tracePt t="297548" x="7169150" y="5892800"/>
          <p14:tracePt t="297565" x="7232650" y="5892800"/>
          <p14:tracePt t="297581" x="7289800" y="5892800"/>
          <p14:tracePt t="297598" x="7327900" y="5892800"/>
          <p14:tracePt t="297615" x="7340600" y="5892800"/>
          <p14:tracePt t="297631" x="7346950" y="5892800"/>
          <p14:tracePt t="297648" x="7353300" y="5892800"/>
          <p14:tracePt t="297705" x="7359650" y="5892800"/>
          <p14:tracePt t="297712" x="7366000" y="5899150"/>
          <p14:tracePt t="297720" x="7372350" y="5899150"/>
          <p14:tracePt t="297731" x="7385050" y="5899150"/>
          <p14:tracePt t="297748" x="7397750" y="5899150"/>
          <p14:tracePt t="297765" x="7410450" y="5899150"/>
          <p14:tracePt t="297781" x="7416800" y="5899150"/>
          <p14:tracePt t="297840" x="7423150" y="5899150"/>
          <p14:tracePt t="297848" x="7429500" y="5899150"/>
          <p14:tracePt t="297865" x="7442200" y="5899150"/>
          <p14:tracePt t="297881" x="7448550" y="5899150"/>
          <p14:tracePt t="297898" x="7454900" y="5899150"/>
          <p14:tracePt t="298096" x="7454900" y="5905500"/>
          <p14:tracePt t="298121" x="7448550" y="5905500"/>
          <p14:tracePt t="298129" x="7448550" y="5911850"/>
          <p14:tracePt t="298136" x="7435850" y="5911850"/>
          <p14:tracePt t="298148" x="7423150" y="5911850"/>
          <p14:tracePt t="298165" x="7378700" y="5924550"/>
          <p14:tracePt t="298181" x="7315200" y="5930900"/>
          <p14:tracePt t="298198" x="7239000" y="5937250"/>
          <p14:tracePt t="298216" x="7194550" y="5949950"/>
          <p14:tracePt t="298232" x="7150100" y="5949950"/>
          <p14:tracePt t="298248" x="7112000" y="5962650"/>
          <p14:tracePt t="298265" x="7092950" y="5962650"/>
          <p14:tracePt t="298283" x="7067550" y="5962650"/>
          <p14:tracePt t="298299" x="7042150" y="5962650"/>
          <p14:tracePt t="298315" x="7010400" y="5962650"/>
          <p14:tracePt t="298331" x="6978650" y="5962650"/>
          <p14:tracePt t="298348" x="6934200" y="5962650"/>
          <p14:tracePt t="298365" x="6883400" y="5962650"/>
          <p14:tracePt t="298381" x="6851650" y="5962650"/>
          <p14:tracePt t="298398" x="6838950" y="5962650"/>
          <p14:tracePt t="298415" x="6832600" y="5962650"/>
          <p14:tracePt t="298431" x="6826250" y="5962650"/>
          <p14:tracePt t="298448" x="6813550" y="5962650"/>
          <p14:tracePt t="298465" x="6788150" y="5962650"/>
          <p14:tracePt t="298481" x="6775450" y="5962650"/>
          <p14:tracePt t="298498" x="6775450" y="5949950"/>
          <p14:tracePt t="298515" x="6762750" y="5937250"/>
          <p14:tracePt t="298531" x="6762750" y="5918200"/>
          <p14:tracePt t="298548" x="6743700" y="5886450"/>
          <p14:tracePt t="298565" x="6743700" y="5861050"/>
          <p14:tracePt t="298581" x="6737350" y="5848350"/>
          <p14:tracePt t="298599" x="6762750" y="5842000"/>
          <p14:tracePt t="298615" x="6800850" y="5822950"/>
          <p14:tracePt t="298617" x="6819900" y="5810250"/>
          <p14:tracePt t="298631" x="6851650" y="5803900"/>
          <p14:tracePt t="298648" x="6965950" y="5772150"/>
          <p14:tracePt t="298665" x="7042150" y="5746750"/>
          <p14:tracePt t="298682" x="7124700" y="5721350"/>
          <p14:tracePt t="298698" x="7207250" y="5715000"/>
          <p14:tracePt t="298715" x="7296150" y="5715000"/>
          <p14:tracePt t="298731" x="7366000" y="5715000"/>
          <p14:tracePt t="298748" x="7416800" y="5715000"/>
          <p14:tracePt t="298765" x="7448550" y="5715000"/>
          <p14:tracePt t="298781" x="7461250" y="5715000"/>
          <p14:tracePt t="298798" x="7467600" y="5715000"/>
          <p14:tracePt t="298815" x="7473950" y="5721350"/>
          <p14:tracePt t="298831" x="7480300" y="5734050"/>
          <p14:tracePt t="298848" x="7480300" y="5740400"/>
          <p14:tracePt t="298865" x="7480300" y="5753100"/>
          <p14:tracePt t="298881" x="7467600" y="5772150"/>
          <p14:tracePt t="298898" x="7435850" y="5797550"/>
          <p14:tracePt t="298915" x="7391400" y="5816600"/>
          <p14:tracePt t="298931" x="7315200" y="5835650"/>
          <p14:tracePt t="298948" x="7207250" y="5854700"/>
          <p14:tracePt t="298965" x="7061200" y="5861050"/>
          <p14:tracePt t="298981" x="6877050" y="5892800"/>
          <p14:tracePt t="298998" x="6635750" y="5930900"/>
          <p14:tracePt t="299015" x="6362700" y="5943600"/>
          <p14:tracePt t="299017" x="6229350" y="5943600"/>
          <p14:tracePt t="299031" x="6089650" y="5943600"/>
          <p14:tracePt t="299050" x="5727700" y="5943600"/>
          <p14:tracePt t="299065" x="5511800" y="5943600"/>
          <p14:tracePt t="299081" x="5308600" y="5943600"/>
          <p14:tracePt t="299098" x="5130800" y="5943600"/>
          <p14:tracePt t="299115" x="4972050" y="5943600"/>
          <p14:tracePt t="299131" x="4826000" y="5943600"/>
          <p14:tracePt t="299148" x="4711700" y="5943600"/>
          <p14:tracePt t="299165" x="4597400" y="5943600"/>
          <p14:tracePt t="299181" x="4476750" y="5943600"/>
          <p14:tracePt t="299198" x="4349750" y="5943600"/>
          <p14:tracePt t="299215" x="4229100" y="5943600"/>
          <p14:tracePt t="299216" x="4178300" y="5949950"/>
          <p14:tracePt t="299232" x="4108450" y="5949950"/>
          <p14:tracePt t="299248" x="4064000" y="5956300"/>
          <p14:tracePt t="299265" x="4025900" y="5956300"/>
          <p14:tracePt t="299281" x="3994150" y="5956300"/>
          <p14:tracePt t="299298" x="3962400" y="5956300"/>
          <p14:tracePt t="299315" x="3943350" y="5956300"/>
          <p14:tracePt t="299331" x="3930650" y="5956300"/>
          <p14:tracePt t="299348" x="3917950" y="5956300"/>
          <p14:tracePt t="299365" x="3879850" y="5956300"/>
          <p14:tracePt t="299381" x="3835400" y="5956300"/>
          <p14:tracePt t="299398" x="3765550" y="5956300"/>
          <p14:tracePt t="299415" x="3683000" y="5956300"/>
          <p14:tracePt t="299431" x="3562350" y="5956300"/>
          <p14:tracePt t="299448" x="3479800" y="5956300"/>
          <p14:tracePt t="299465" x="3422650" y="5956300"/>
          <p14:tracePt t="299481" x="3384550" y="5956300"/>
          <p14:tracePt t="299498" x="3359150" y="5956300"/>
          <p14:tracePt t="299515" x="3346450" y="5956300"/>
          <p14:tracePt t="299584" x="3352800" y="5956300"/>
          <p14:tracePt t="299593" x="3384550" y="5956300"/>
          <p14:tracePt t="299600" x="3422650" y="5956300"/>
          <p14:tracePt t="299615" x="3473450" y="5956300"/>
          <p14:tracePt t="299631" x="3619500" y="5956300"/>
          <p14:tracePt t="299648" x="3721100" y="5956300"/>
          <p14:tracePt t="299665" x="3803650" y="5956300"/>
          <p14:tracePt t="299681" x="3854450" y="5956300"/>
          <p14:tracePt t="299698" x="3873500" y="5956300"/>
          <p14:tracePt t="299731" x="3854450" y="5956300"/>
          <p14:tracePt t="299748" x="3790950" y="5956300"/>
          <p14:tracePt t="299765" x="3708400" y="5956300"/>
          <p14:tracePt t="299782" x="3644900" y="5956300"/>
          <p14:tracePt t="299798" x="3594100" y="5956300"/>
          <p14:tracePt t="299800" x="3581400" y="5956300"/>
          <p14:tracePt t="299816" x="3568700" y="5956300"/>
          <p14:tracePt t="299848" x="3594100" y="5956300"/>
          <p14:tracePt t="299865" x="3670300" y="5956300"/>
          <p14:tracePt t="299881" x="3752850" y="5956300"/>
          <p14:tracePt t="299898" x="3841750" y="5962650"/>
          <p14:tracePt t="299915" x="3911600" y="5962650"/>
          <p14:tracePt t="299931" x="3943350" y="5962650"/>
          <p14:tracePt t="299948" x="3949700" y="5962650"/>
          <p14:tracePt t="299965" x="3937000" y="5962650"/>
          <p14:tracePt t="299981" x="3860800" y="5962650"/>
          <p14:tracePt t="299998" x="3771900" y="5962650"/>
          <p14:tracePt t="300015" x="3702050" y="5962650"/>
          <p14:tracePt t="300017" x="3670300" y="5962650"/>
          <p14:tracePt t="300031" x="3632200" y="5962650"/>
          <p14:tracePt t="300048" x="3562350" y="5962650"/>
          <p14:tracePt t="300098" x="3606800" y="5962650"/>
          <p14:tracePt t="300115" x="3663950" y="5962650"/>
          <p14:tracePt t="300132" x="3721100" y="5962650"/>
          <p14:tracePt t="300148" x="3784600" y="5988050"/>
          <p14:tracePt t="300165" x="3829050" y="5994400"/>
          <p14:tracePt t="300181" x="3835400" y="6000750"/>
          <p14:tracePt t="300216" x="3803650" y="6000750"/>
          <p14:tracePt t="300231" x="3752850" y="6000750"/>
          <p14:tracePt t="300249" x="3708400" y="6000750"/>
          <p14:tracePt t="300265" x="3676650" y="6000750"/>
          <p14:tracePt t="300281" x="3644900" y="6000750"/>
          <p14:tracePt t="300298" x="3638550" y="6000750"/>
          <p14:tracePt t="300348" x="3683000" y="6000750"/>
          <p14:tracePt t="300365" x="3733800" y="6000750"/>
          <p14:tracePt t="300381" x="3784600" y="6000750"/>
          <p14:tracePt t="300398" x="3829050" y="6000750"/>
          <p14:tracePt t="300415" x="3854450" y="6000750"/>
          <p14:tracePt t="300431" x="3860800" y="6000750"/>
          <p14:tracePt t="300448" x="3854450" y="6000750"/>
          <p14:tracePt t="300465" x="3803650" y="5988050"/>
          <p14:tracePt t="300481" x="3759200" y="5988050"/>
          <p14:tracePt t="300498" x="3727450" y="5988050"/>
          <p14:tracePt t="300515" x="3702050" y="5981700"/>
          <p14:tracePt t="300531" x="3689350" y="5981700"/>
          <p14:tracePt t="300704" x="3689350" y="5975350"/>
          <p14:tracePt t="300720" x="3689350" y="5969000"/>
          <p14:tracePt t="300906" x="3683000" y="5969000"/>
          <p14:tracePt t="300912" x="3676650" y="5969000"/>
          <p14:tracePt t="300920" x="3670300" y="5969000"/>
          <p14:tracePt t="300931" x="3663950" y="5969000"/>
          <p14:tracePt t="300948" x="3657600" y="5969000"/>
          <p14:tracePt t="300965" x="3644900" y="5969000"/>
          <p14:tracePt t="300981" x="3638550" y="5969000"/>
          <p14:tracePt t="301113" x="3638550" y="5975350"/>
          <p14:tracePt t="301128" x="3632200" y="5975350"/>
          <p14:tracePt t="301577" x="3638550" y="5975350"/>
          <p14:tracePt t="301953" x="3632200" y="5975350"/>
          <p14:tracePt t="301960" x="3625850" y="5975350"/>
          <p14:tracePt t="301968" x="3619500" y="5975350"/>
          <p14:tracePt t="302008" x="3613150" y="5975350"/>
          <p14:tracePt t="302017" x="3606800" y="5975350"/>
          <p14:tracePt t="302024" x="3587750" y="5975350"/>
          <p14:tracePt t="302033" x="3556000" y="5975350"/>
          <p14:tracePt t="302049" x="3486150" y="5975350"/>
          <p14:tracePt t="302065" x="3422650" y="5975350"/>
          <p14:tracePt t="302081" x="3397250" y="5981700"/>
          <p14:tracePt t="302098" x="3346450" y="5988050"/>
          <p14:tracePt t="302115" x="3282950" y="6000750"/>
          <p14:tracePt t="302131" x="3213100" y="6013450"/>
          <p14:tracePt t="302148" x="3175000" y="6019800"/>
          <p14:tracePt t="302198" x="3175000" y="6000750"/>
          <p14:tracePt t="302215" x="3168650" y="5981700"/>
          <p14:tracePt t="302217" x="3162300" y="5981700"/>
          <p14:tracePt t="302232" x="3143250" y="5962650"/>
          <p14:tracePt t="302248" x="3124200" y="5956300"/>
          <p14:tracePt t="302265" x="3098800" y="5930900"/>
          <p14:tracePt t="302281" x="3041650" y="5886450"/>
          <p14:tracePt t="302298" x="2952750" y="5829300"/>
          <p14:tracePt t="302315" x="2844800" y="5784850"/>
          <p14:tracePt t="302331" x="2755900" y="5759450"/>
          <p14:tracePt t="302348" x="2692400" y="5759450"/>
          <p14:tracePt t="302365" x="2654300" y="5759450"/>
          <p14:tracePt t="302381" x="2635250" y="5759450"/>
          <p14:tracePt t="302398" x="2628900" y="5753100"/>
          <p14:tracePt t="302416" x="2609850" y="5727700"/>
          <p14:tracePt t="302431" x="2584450" y="5695950"/>
          <p14:tracePt t="302449" x="2559050" y="5657850"/>
          <p14:tracePt t="302465" x="2508250" y="5568950"/>
          <p14:tracePt t="302481" x="2432050" y="5454650"/>
          <p14:tracePt t="302498" x="2343150" y="5340350"/>
          <p14:tracePt t="302515" x="2279650" y="5257800"/>
          <p14:tracePt t="302531" x="2254250" y="5200650"/>
          <p14:tracePt t="302548" x="2241550" y="5162550"/>
          <p14:tracePt t="302565" x="2228850" y="5099050"/>
          <p14:tracePt t="302581" x="2228850" y="5035550"/>
          <p14:tracePt t="302598" x="2228850" y="5010150"/>
          <p14:tracePt t="302657" x="2228850" y="5016500"/>
          <p14:tracePt t="302665" x="2228850" y="5022850"/>
          <p14:tracePt t="302681" x="2222500" y="5054600"/>
          <p14:tracePt t="302698" x="2209800" y="5092700"/>
          <p14:tracePt t="302715" x="2190750" y="5143500"/>
          <p14:tracePt t="302731" x="2171700" y="5219700"/>
          <p14:tracePt t="302748" x="2171700" y="5314950"/>
          <p14:tracePt t="302766" x="2171700" y="5372100"/>
          <p14:tracePt t="302781" x="2171700" y="5403850"/>
          <p14:tracePt t="302798" x="2159000" y="5416550"/>
          <p14:tracePt t="302815" x="2146300" y="5422900"/>
          <p14:tracePt t="302817" x="2146300" y="5429250"/>
          <p14:tracePt t="302831" x="2139950" y="5429250"/>
          <p14:tracePt t="302848" x="2139950" y="5410200"/>
          <p14:tracePt t="302865" x="2146300" y="5365750"/>
          <p14:tracePt t="302881" x="2165350" y="5289550"/>
          <p14:tracePt t="302899" x="2197100" y="5238750"/>
          <p14:tracePt t="302915" x="2228850" y="5200650"/>
          <p14:tracePt t="302931" x="2286000" y="5168900"/>
          <p14:tracePt t="302948" x="2381250" y="5143500"/>
          <p14:tracePt t="302965" x="2520950" y="5130800"/>
          <p14:tracePt t="302981" x="2686050" y="5130800"/>
          <p14:tracePt t="302998" x="2819400" y="5130800"/>
          <p14:tracePt t="303016" x="2984500" y="5149850"/>
          <p14:tracePt t="303031" x="3060700" y="5181600"/>
          <p14:tracePt t="303048" x="3105150" y="5207000"/>
          <p14:tracePt t="303065" x="3117850" y="5238750"/>
          <p14:tracePt t="303081" x="3117850" y="5276850"/>
          <p14:tracePt t="303098" x="3105150" y="5334000"/>
          <p14:tracePt t="303115" x="3060700" y="5359400"/>
          <p14:tracePt t="303131" x="3041650" y="5365750"/>
          <p14:tracePt t="303165" x="3035300" y="5359400"/>
          <p14:tracePt t="303181" x="3016250" y="5346700"/>
          <p14:tracePt t="303198" x="2984500" y="5334000"/>
          <p14:tracePt t="303216" x="2908300" y="5327650"/>
          <p14:tracePt t="303231" x="2813050" y="5327650"/>
          <p14:tracePt t="303248" x="2711450" y="5359400"/>
          <p14:tracePt t="303265" x="2597150" y="5384800"/>
          <p14:tracePt t="303281" x="2444750" y="5391150"/>
          <p14:tracePt t="303298" x="2266950" y="5391150"/>
          <p14:tracePt t="303315" x="2108200" y="5391150"/>
          <p14:tracePt t="303331" x="2038350" y="5391150"/>
          <p14:tracePt t="303348" x="2000250" y="5391150"/>
          <p14:tracePt t="303365" x="1993900" y="5391150"/>
          <p14:tracePt t="303381" x="2000250" y="5391150"/>
          <p14:tracePt t="303398" x="2019300" y="5378450"/>
          <p14:tracePt t="303415" x="2044700" y="5372100"/>
          <p14:tracePt t="303417" x="2051050" y="5365750"/>
          <p14:tracePt t="303465" x="2063750" y="5365750"/>
          <p14:tracePt t="303481" x="2108200" y="5384800"/>
          <p14:tracePt t="303498" x="2133600" y="5403850"/>
          <p14:tracePt t="303515" x="2197100" y="5473700"/>
          <p14:tracePt t="303531" x="2247900" y="5556250"/>
          <p14:tracePt t="303548" x="2286000" y="5657850"/>
          <p14:tracePt t="303565" x="2343150" y="5753100"/>
          <p14:tracePt t="303583" x="2374900" y="5797550"/>
          <p14:tracePt t="303615" x="2381250" y="5797550"/>
          <p14:tracePt t="303641" x="2381250" y="5803900"/>
          <p14:tracePt t="303648" x="2368550" y="5816600"/>
          <p14:tracePt t="303665" x="2368550" y="5835650"/>
          <p14:tracePt t="303682" x="2368550" y="5842000"/>
          <p14:tracePt t="303745" x="2368550" y="5848350"/>
          <p14:tracePt t="303752" x="2368550" y="5854700"/>
          <p14:tracePt t="303765" x="2368550" y="5861050"/>
          <p14:tracePt t="303781" x="2362200" y="5880100"/>
          <p14:tracePt t="303798" x="2362200" y="5892800"/>
          <p14:tracePt t="303815" x="2362200" y="5905500"/>
          <p14:tracePt t="303865" x="2349500" y="5911850"/>
          <p14:tracePt t="303882" x="2343150" y="5937250"/>
          <p14:tracePt t="303898" x="2336800" y="5962650"/>
          <p14:tracePt t="303915" x="2324100" y="5975350"/>
          <p14:tracePt t="303931" x="2317750" y="5988050"/>
          <p14:tracePt t="303948" x="2292350" y="6000750"/>
          <p14:tracePt t="303965" x="2241550" y="6007100"/>
          <p14:tracePt t="303982" x="2184400" y="6007100"/>
          <p14:tracePt t="303998" x="2127250" y="6007100"/>
          <p14:tracePt t="304015" x="2082800" y="6007100"/>
          <p14:tracePt t="304017" x="2057400" y="6007100"/>
          <p14:tracePt t="304032" x="2038350" y="5981700"/>
          <p14:tracePt t="304048" x="1981200" y="5924550"/>
          <p14:tracePt t="304065" x="1968500" y="5892800"/>
          <p14:tracePt t="304081" x="1962150" y="5861050"/>
          <p14:tracePt t="304098" x="1968500" y="5810250"/>
          <p14:tracePt t="304115" x="1987550" y="5772150"/>
          <p14:tracePt t="304132" x="2006600" y="5734050"/>
          <p14:tracePt t="304148" x="2032000" y="5695950"/>
          <p14:tracePt t="304165" x="2063750" y="5676900"/>
          <p14:tracePt t="304182" x="2127250" y="5664200"/>
          <p14:tracePt t="304198" x="2197100" y="5645150"/>
          <p14:tracePt t="304216" x="2343150" y="5632450"/>
          <p14:tracePt t="304231" x="2425700" y="5632450"/>
          <p14:tracePt t="304248" x="2495550" y="5632450"/>
          <p14:tracePt t="304265" x="2540000" y="5632450"/>
          <p14:tracePt t="304281" x="2578100" y="5632450"/>
          <p14:tracePt t="304299" x="2597150" y="5651500"/>
          <p14:tracePt t="304315" x="2603500" y="5657850"/>
          <p14:tracePt t="304331" x="2603500" y="5664200"/>
          <p14:tracePt t="304348" x="2603500" y="5683250"/>
          <p14:tracePt t="304366" x="2603500" y="5708650"/>
          <p14:tracePt t="304381" x="2609850" y="5740400"/>
          <p14:tracePt t="304398" x="2616200" y="5772150"/>
          <p14:tracePt t="304415" x="2628900" y="5797550"/>
          <p14:tracePt t="304432" x="2628900" y="5829300"/>
          <p14:tracePt t="304448" x="2616200" y="5854700"/>
          <p14:tracePt t="304465" x="2597150" y="5880100"/>
          <p14:tracePt t="304481" x="2578100" y="5892800"/>
          <p14:tracePt t="304498" x="2565400" y="5905500"/>
          <p14:tracePt t="304517" x="2540000" y="5911850"/>
          <p14:tracePt t="304531" x="2508250" y="5918200"/>
          <p14:tracePt t="304548" x="2482850" y="5930900"/>
          <p14:tracePt t="304565" x="2457450" y="5937250"/>
          <p14:tracePt t="304581" x="2438400" y="5943600"/>
          <p14:tracePt t="304598" x="2419350" y="5943600"/>
          <p14:tracePt t="304615" x="2413000" y="5943600"/>
          <p14:tracePt t="304631" x="2400300" y="5943600"/>
          <p14:tracePt t="304648" x="2387600" y="5943600"/>
          <p14:tracePt t="304665" x="2381250" y="5943600"/>
          <p14:tracePt t="304682" x="2368550" y="5943600"/>
          <p14:tracePt t="304698" x="2349500" y="5943600"/>
          <p14:tracePt t="304715" x="2336800" y="5943600"/>
          <p14:tracePt t="304731" x="2324100" y="5943600"/>
          <p14:tracePt t="304992" x="2324100" y="5937250"/>
          <p14:tracePt t="306497" x="2324100" y="5930900"/>
          <p14:tracePt t="306515" x="2330450" y="5911850"/>
          <p14:tracePt t="306531" x="2368550" y="5911850"/>
          <p14:tracePt t="306549" x="2406650" y="5911850"/>
          <p14:tracePt t="306565" x="2457450" y="5911850"/>
          <p14:tracePt t="306581" x="2520950" y="5911850"/>
          <p14:tracePt t="306598" x="2590800" y="5911850"/>
          <p14:tracePt t="306616" x="2705100" y="5905500"/>
          <p14:tracePt t="306631" x="2781300" y="5905500"/>
          <p14:tracePt t="306648" x="2851150" y="5905500"/>
          <p14:tracePt t="306665" x="2908300" y="5899150"/>
          <p14:tracePt t="306681" x="2927350" y="5892800"/>
          <p14:tracePt t="306699" x="2940050" y="5892800"/>
          <p14:tracePt t="306715" x="2946400" y="5892800"/>
          <p14:tracePt t="306731" x="2952750" y="5892800"/>
          <p14:tracePt t="306936" x="2946400" y="5899150"/>
          <p14:tracePt t="306945" x="2940050" y="5905500"/>
          <p14:tracePt t="306951" x="2927350" y="5905500"/>
          <p14:tracePt t="306965" x="2908300" y="5911850"/>
          <p14:tracePt t="306981" x="2876550" y="5918200"/>
          <p14:tracePt t="306998" x="2819400" y="5918200"/>
          <p14:tracePt t="307015" x="2768600" y="5918200"/>
          <p14:tracePt t="307017" x="2749550" y="5918200"/>
          <p14:tracePt t="307031" x="2736850" y="5918200"/>
          <p14:tracePt t="307104" x="2743200" y="5918200"/>
          <p14:tracePt t="307113" x="2762250" y="5911850"/>
          <p14:tracePt t="307120" x="2781300" y="5911850"/>
          <p14:tracePt t="307131" x="2800350" y="5911850"/>
          <p14:tracePt t="307148" x="2844800" y="5899150"/>
          <p14:tracePt t="307165" x="2876550" y="5886450"/>
          <p14:tracePt t="307181" x="2895600" y="5880100"/>
          <p14:tracePt t="307198" x="2921000" y="5873750"/>
          <p14:tracePt t="307215" x="2946400" y="5867400"/>
          <p14:tracePt t="307231" x="2971800" y="5848350"/>
          <p14:tracePt t="307248" x="2990850" y="5835650"/>
          <p14:tracePt t="307265" x="2990850" y="5829300"/>
          <p14:tracePt t="307298" x="2997200" y="5822950"/>
          <p14:tracePt t="307315" x="3016250" y="5810250"/>
          <p14:tracePt t="307331" x="3048000" y="5803900"/>
          <p14:tracePt t="307348" x="3098800" y="5784850"/>
          <p14:tracePt t="307365" x="3168650" y="5772150"/>
          <p14:tracePt t="307381" x="3225800" y="5753100"/>
          <p14:tracePt t="307398" x="3295650" y="5734050"/>
          <p14:tracePt t="307415" x="3390900" y="5702300"/>
          <p14:tracePt t="307417" x="3441700" y="5683250"/>
          <p14:tracePt t="307432" x="3524250" y="5657850"/>
          <p14:tracePt t="307449" x="3568700" y="5651500"/>
          <p14:tracePt t="307465" x="3587750" y="5645150"/>
          <p14:tracePt t="307482" x="3600450" y="5638800"/>
          <p14:tracePt t="307498" x="3619500" y="5638800"/>
          <p14:tracePt t="307632" x="3613150" y="5638800"/>
          <p14:tracePt t="307649" x="3606800" y="5638800"/>
          <p14:tracePt t="307665" x="3600450" y="5638800"/>
          <p14:tracePt t="307768" x="3600450" y="5632450"/>
          <p14:tracePt t="307776" x="3600450" y="5626100"/>
          <p14:tracePt t="307801" x="3600450" y="5619750"/>
          <p14:tracePt t="307817" x="3594100" y="5613400"/>
          <p14:tracePt t="307936" x="3581400" y="5613400"/>
          <p14:tracePt t="307945" x="3568700" y="5613400"/>
          <p14:tracePt t="307952" x="3543300" y="5613400"/>
          <p14:tracePt t="307965" x="3517900" y="5613400"/>
          <p14:tracePt t="307982" x="3460750" y="5632450"/>
          <p14:tracePt t="307998" x="3397250" y="5651500"/>
          <p14:tracePt t="308016" x="3270250" y="5664200"/>
          <p14:tracePt t="308031" x="3168650" y="5670550"/>
          <p14:tracePt t="308048" x="3092450" y="5695950"/>
          <p14:tracePt t="308065" x="3035300" y="5715000"/>
          <p14:tracePt t="308081" x="3003550" y="5721350"/>
          <p14:tracePt t="308098" x="2984500" y="5727700"/>
          <p14:tracePt t="308115" x="2971800" y="5734050"/>
          <p14:tracePt t="308169" x="2965450" y="5734050"/>
          <p14:tracePt t="308216" x="2965450" y="5746750"/>
          <p14:tracePt t="308233" x="2965450" y="5753100"/>
          <p14:tracePt t="308248" x="2971800" y="5772150"/>
          <p14:tracePt t="308265" x="2990850" y="5803900"/>
          <p14:tracePt t="308282" x="3022600" y="5842000"/>
          <p14:tracePt t="308298" x="3067050" y="5880100"/>
          <p14:tracePt t="308315" x="3111500" y="5899150"/>
          <p14:tracePt t="308331" x="3168650" y="5930900"/>
          <p14:tracePt t="308348" x="3238500" y="5956300"/>
          <p14:tracePt t="308365" x="3302000" y="5975350"/>
          <p14:tracePt t="308381" x="3352800" y="5981700"/>
          <p14:tracePt t="308398" x="3409950" y="6000750"/>
          <p14:tracePt t="308415" x="3441700" y="6000750"/>
          <p14:tracePt t="308417" x="3448050" y="6000750"/>
          <p14:tracePt t="308592" x="3454400" y="6000750"/>
          <p14:tracePt t="308625" x="3454400" y="5994400"/>
          <p14:tracePt t="309704" x="3454400" y="5988050"/>
          <p14:tracePt t="309888" x="3454400" y="5981700"/>
          <p14:tracePt t="309920" x="3454400" y="5975350"/>
          <p14:tracePt t="309945" x="3454400" y="5969000"/>
          <p14:tracePt t="309952" x="3454400" y="5962650"/>
          <p14:tracePt t="310128" x="3441700" y="5956300"/>
          <p14:tracePt t="310136" x="3435350" y="5956300"/>
          <p14:tracePt t="310148" x="3429000" y="5956300"/>
          <p14:tracePt t="310249" x="3429000" y="5949950"/>
          <p14:tracePt t="310257" x="3422650" y="5949950"/>
          <p14:tracePt t="310272" x="3416300" y="5949950"/>
          <p14:tracePt t="310289" x="3409950" y="5943600"/>
          <p14:tracePt t="310304" x="3397250" y="5937250"/>
          <p14:tracePt t="310424" x="3397250" y="5930900"/>
          <p14:tracePt t="310433" x="3390900" y="5924550"/>
          <p14:tracePt t="310448" x="3365500" y="5918200"/>
          <p14:tracePt t="310465" x="3346450" y="5911850"/>
          <p14:tracePt t="310481" x="3327400" y="5911850"/>
          <p14:tracePt t="310498" x="3314700" y="5911850"/>
          <p14:tracePt t="310515" x="3302000" y="5911850"/>
          <p14:tracePt t="310531" x="3295650" y="5905500"/>
          <p14:tracePt t="310565" x="3289300" y="5905500"/>
          <p14:tracePt t="310582" x="3276600" y="5905500"/>
          <p14:tracePt t="310598" x="3257550" y="5905500"/>
          <p14:tracePt t="310615" x="3244850" y="5899150"/>
          <p14:tracePt t="310616" x="3232150" y="5892800"/>
          <p14:tracePt t="310631" x="3219450" y="5892800"/>
          <p14:tracePt t="310648" x="3206750" y="5892800"/>
          <p14:tracePt t="310665" x="3187700" y="5892800"/>
          <p14:tracePt t="310681" x="3155950" y="5892800"/>
          <p14:tracePt t="310698" x="3143250" y="5892800"/>
          <p14:tracePt t="310715" x="3136900" y="5892800"/>
          <p14:tracePt t="310952" x="3136900" y="5886450"/>
          <p14:tracePt t="311696" x="3143250" y="5886450"/>
          <p14:tracePt t="311715" x="3168650" y="5886450"/>
          <p14:tracePt t="311731" x="3200400" y="5886450"/>
          <p14:tracePt t="311748" x="3232150" y="5886450"/>
          <p14:tracePt t="311765" x="3270250" y="5886450"/>
          <p14:tracePt t="311782" x="3295650" y="5886450"/>
          <p14:tracePt t="311798" x="3333750" y="5886450"/>
          <p14:tracePt t="311815" x="3371850" y="5886450"/>
          <p14:tracePt t="311832" x="3397250" y="5886450"/>
          <p14:tracePt t="312088" x="3390900" y="5886450"/>
          <p14:tracePt t="312096" x="3384550" y="5886450"/>
          <p14:tracePt t="312113" x="3378200" y="5886450"/>
          <p14:tracePt t="312120" x="3371850" y="5886450"/>
          <p14:tracePt t="312131" x="3365500" y="5886450"/>
          <p14:tracePt t="312148" x="3352800" y="5886450"/>
          <p14:tracePt t="312165" x="3346450" y="5886450"/>
          <p14:tracePt t="312181" x="3333750" y="5886450"/>
          <p14:tracePt t="312198" x="3314700" y="5886450"/>
          <p14:tracePt t="312215" x="3302000" y="5886450"/>
          <p14:tracePt t="312231" x="3263900" y="5886450"/>
          <p14:tracePt t="312248" x="3251200" y="5886450"/>
          <p14:tracePt t="312265" x="3238500" y="5892800"/>
          <p14:tracePt t="312329" x="3232150" y="5892800"/>
          <p14:tracePt t="312352" x="3232150" y="5899150"/>
          <p14:tracePt t="312393" x="3225800" y="5899150"/>
          <p14:tracePt t="312417" x="3225800" y="5905500"/>
          <p14:tracePt t="312488" x="3225800" y="5911850"/>
          <p14:tracePt t="312504" x="3238500" y="5918200"/>
          <p14:tracePt t="312512" x="3257550" y="5930900"/>
          <p14:tracePt t="312520" x="3282950" y="5937250"/>
          <p14:tracePt t="312531" x="3308350" y="5937250"/>
          <p14:tracePt t="312548" x="3371850" y="5937250"/>
          <p14:tracePt t="312565" x="3454400" y="5937250"/>
          <p14:tracePt t="312582" x="3536950" y="5937250"/>
          <p14:tracePt t="312598" x="3606800" y="5937250"/>
          <p14:tracePt t="312615" x="3651250" y="5943600"/>
          <p14:tracePt t="312617" x="3676650" y="5943600"/>
          <p14:tracePt t="312631" x="3727450" y="5962650"/>
          <p14:tracePt t="312648" x="3752850" y="5969000"/>
          <p14:tracePt t="312665" x="3778250" y="5969000"/>
          <p14:tracePt t="312681" x="3790950" y="5969000"/>
          <p14:tracePt t="312698" x="3810000" y="5969000"/>
          <p14:tracePt t="312715" x="3816350" y="5969000"/>
          <p14:tracePt t="312732" x="3835400" y="5969000"/>
          <p14:tracePt t="315872" x="3829050" y="5969000"/>
          <p14:tracePt t="315880" x="3790950" y="5969000"/>
          <p14:tracePt t="315898" x="3683000" y="5969000"/>
          <p14:tracePt t="315915" x="3549650" y="5969000"/>
          <p14:tracePt t="315932" x="3422650" y="5969000"/>
          <p14:tracePt t="315948" x="3295650" y="5975350"/>
          <p14:tracePt t="315952" x="3225800" y="5975350"/>
          <p14:tracePt t="315965" x="3162300" y="5975350"/>
          <p14:tracePt t="315982" x="3028950" y="5988050"/>
          <p14:tracePt t="315998" x="2914650" y="6000750"/>
          <p14:tracePt t="316015" x="2813050" y="5994400"/>
          <p14:tracePt t="316032" x="2698750" y="6000750"/>
          <p14:tracePt t="316048" x="2622550" y="6019800"/>
          <p14:tracePt t="316065" x="2546350" y="6045200"/>
          <p14:tracePt t="316082" x="2489200" y="6057900"/>
          <p14:tracePt t="316098" x="2457450" y="6070600"/>
          <p14:tracePt t="316115" x="2451100" y="6076950"/>
          <p14:tracePt t="316131" x="2432050" y="6083300"/>
          <p14:tracePt t="316148" x="2413000" y="6096000"/>
          <p14:tracePt t="316165" x="2381250" y="6102350"/>
          <p14:tracePt t="316182" x="2368550" y="6115050"/>
          <p14:tracePt t="316198" x="2349500" y="6121400"/>
          <p14:tracePt t="316215" x="2343150" y="6127750"/>
          <p14:tracePt t="316231" x="2317750" y="6140450"/>
          <p14:tracePt t="316248" x="2298700" y="6153150"/>
          <p14:tracePt t="316265" x="2286000" y="6159500"/>
          <p14:tracePt t="316282" x="2260600" y="6172200"/>
          <p14:tracePt t="316298" x="2247900" y="6191250"/>
          <p14:tracePt t="316315" x="2241550" y="6191250"/>
          <p14:tracePt t="316544" x="2235200" y="6191250"/>
          <p14:tracePt t="316568" x="2235200" y="6184900"/>
          <p14:tracePt t="316577" x="2228850" y="6178550"/>
          <p14:tracePt t="316592" x="2228850" y="6172200"/>
          <p14:tracePt t="316600" x="2228850" y="6165850"/>
          <p14:tracePt t="316631" x="2228850" y="6134100"/>
          <p14:tracePt t="316648" x="2228850" y="6115050"/>
          <p14:tracePt t="316665" x="2228850" y="6096000"/>
          <p14:tracePt t="316682" x="2228850" y="6083300"/>
          <p14:tracePt t="316698" x="2241550" y="6070600"/>
          <p14:tracePt t="316715" x="2260600" y="6057900"/>
          <p14:tracePt t="316732" x="2286000" y="6045200"/>
          <p14:tracePt t="316748" x="2317750" y="6026150"/>
          <p14:tracePt t="316765" x="2362200" y="6013450"/>
          <p14:tracePt t="316782" x="2413000" y="5994400"/>
          <p14:tracePt t="316798" x="2463800" y="5981700"/>
          <p14:tracePt t="316815" x="2508250" y="5962650"/>
          <p14:tracePt t="316818" x="2540000" y="5956300"/>
          <p14:tracePt t="316832" x="2597150" y="5956300"/>
          <p14:tracePt t="316848" x="2660650" y="5956300"/>
          <p14:tracePt t="316865" x="2705100" y="5956300"/>
          <p14:tracePt t="316882" x="2743200" y="5956300"/>
          <p14:tracePt t="316898" x="2781300" y="5969000"/>
          <p14:tracePt t="316915" x="2832100" y="5981700"/>
          <p14:tracePt t="316932" x="2882900" y="5994400"/>
          <p14:tracePt t="316948" x="2921000" y="6000750"/>
          <p14:tracePt t="316965" x="2952750" y="6000750"/>
          <p14:tracePt t="316982" x="2959100" y="6000750"/>
          <p14:tracePt t="317305" x="2959100" y="6007100"/>
          <p14:tracePt t="317313" x="2959100" y="6013450"/>
          <p14:tracePt t="317332" x="2959100" y="6019800"/>
          <p14:tracePt t="317352" x="2952750" y="6026150"/>
          <p14:tracePt t="317365" x="2946400" y="6032500"/>
          <p14:tracePt t="317382" x="2940050" y="6045200"/>
          <p14:tracePt t="317398" x="2940050" y="6057900"/>
          <p14:tracePt t="317416" x="2921000" y="6064250"/>
          <p14:tracePt t="317432" x="2895600" y="6070600"/>
          <p14:tracePt t="317448" x="2857500" y="6089650"/>
          <p14:tracePt t="317465" x="2806700" y="6108700"/>
          <p14:tracePt t="317482" x="2762250" y="6121400"/>
          <p14:tracePt t="317498" x="2730500" y="6134100"/>
          <p14:tracePt t="317515" x="2686050" y="6140450"/>
          <p14:tracePt t="317531" x="2628900" y="6146800"/>
          <p14:tracePt t="317549" x="2565400" y="6146800"/>
          <p14:tracePt t="317565" x="2489200" y="6146800"/>
          <p14:tracePt t="317581" x="2425700" y="6153150"/>
          <p14:tracePt t="317598" x="2381250" y="6153150"/>
          <p14:tracePt t="317615" x="2343150" y="6153150"/>
          <p14:tracePt t="317617" x="2330450" y="6146800"/>
          <p14:tracePt t="317631" x="2311400" y="6140450"/>
          <p14:tracePt t="317648" x="2305050" y="6134100"/>
          <p14:tracePt t="318408" x="2305050" y="6159500"/>
          <p14:tracePt t="318417" x="2305050" y="6178550"/>
          <p14:tracePt t="318424" x="2305050" y="6203950"/>
          <p14:tracePt t="318433" x="2305050" y="6216650"/>
          <p14:tracePt t="318448" x="2305050" y="6229350"/>
          <p14:tracePt t="318465" x="2305050" y="6235700"/>
          <p14:tracePt t="318482" x="2305050" y="6242050"/>
          <p14:tracePt t="318498" x="2292350" y="6248400"/>
          <p14:tracePt t="318515" x="2273300" y="6254750"/>
          <p14:tracePt t="318532" x="2260600" y="6261100"/>
          <p14:tracePt t="318625" x="2260600" y="6267450"/>
          <p14:tracePt t="318633" x="2254250" y="6267450"/>
          <p14:tracePt t="318648" x="2254250" y="6273800"/>
          <p14:tracePt t="318665" x="2247900" y="6280150"/>
          <p14:tracePt t="318698" x="2241550" y="6286500"/>
          <p14:tracePt t="318715" x="2235200" y="6286500"/>
          <p14:tracePt t="318731" x="2228850" y="6286500"/>
          <p14:tracePt t="318748" x="2216150" y="6286500"/>
          <p14:tracePt t="318765" x="2197100" y="6286500"/>
          <p14:tracePt t="318782" x="2171700" y="6286500"/>
          <p14:tracePt t="318798" x="2152650" y="6292850"/>
          <p14:tracePt t="318816" x="2146300" y="6292850"/>
          <p14:tracePt t="318832" x="2139950" y="6292850"/>
          <p14:tracePt t="318850" x="2139950" y="6299200"/>
          <p14:tracePt t="318865" x="2127250" y="6299200"/>
          <p14:tracePt t="318882" x="2120900" y="6299200"/>
          <p14:tracePt t="318898" x="2114550" y="6299200"/>
          <p14:tracePt t="318984" x="2133600" y="6299200"/>
          <p14:tracePt t="318992" x="2159000" y="6311900"/>
          <p14:tracePt t="319000" x="2197100" y="6318250"/>
          <p14:tracePt t="319015" x="2228850" y="6318250"/>
          <p14:tracePt t="319032" x="2330450" y="6337300"/>
          <p14:tracePt t="319048" x="2413000" y="6343650"/>
          <p14:tracePt t="319065" x="2489200" y="6350000"/>
          <p14:tracePt t="319082" x="2533650" y="6343650"/>
          <p14:tracePt t="319098" x="2552700" y="6343650"/>
          <p14:tracePt t="319168" x="2533650" y="6337300"/>
          <p14:tracePt t="319176" x="2514600" y="6337300"/>
          <p14:tracePt t="319184" x="2489200" y="6330950"/>
          <p14:tracePt t="319198" x="2476500" y="6330950"/>
          <p14:tracePt t="319216" x="2393950" y="6330950"/>
          <p14:tracePt t="319232" x="2330450" y="6330950"/>
          <p14:tracePt t="319248" x="2279650" y="6330950"/>
          <p14:tracePt t="319265" x="2247900" y="6330950"/>
          <p14:tracePt t="319283" x="2241550" y="6330950"/>
          <p14:tracePt t="319336" x="2254250" y="6330950"/>
          <p14:tracePt t="319348" x="2273300" y="6330950"/>
          <p14:tracePt t="319365" x="2311400" y="6330950"/>
          <p14:tracePt t="319382" x="2349500" y="6330950"/>
          <p14:tracePt t="319398" x="2368550" y="6330950"/>
          <p14:tracePt t="319448" x="2374900" y="6330950"/>
          <p14:tracePt t="320200" x="2381250" y="6330950"/>
          <p14:tracePt t="320248" x="2381250" y="6324600"/>
          <p14:tracePt t="320913" x="2393950" y="6318250"/>
          <p14:tracePt t="320921" x="2406650" y="6311900"/>
          <p14:tracePt t="320931" x="2438400" y="6311900"/>
          <p14:tracePt t="320948" x="2508250" y="6311900"/>
          <p14:tracePt t="320965" x="2578100" y="6311900"/>
          <p14:tracePt t="320982" x="2647950" y="6311900"/>
          <p14:tracePt t="320998" x="2724150" y="6311900"/>
          <p14:tracePt t="321015" x="2800350" y="6311900"/>
          <p14:tracePt t="321017" x="2844800" y="6305550"/>
          <p14:tracePt t="321031" x="2914650" y="6311900"/>
          <p14:tracePt t="321048" x="2990850" y="6311900"/>
          <p14:tracePt t="321065" x="3054350" y="6311900"/>
          <p14:tracePt t="321082" x="3124200" y="6324600"/>
          <p14:tracePt t="321098" x="3181350" y="6324600"/>
          <p14:tracePt t="321115" x="3225800" y="6324600"/>
          <p14:tracePt t="321132" x="3257550" y="6324600"/>
          <p14:tracePt t="321148" x="3276600" y="6324600"/>
          <p14:tracePt t="321165" x="3295650" y="6324600"/>
          <p14:tracePt t="321182" x="3302000" y="6324600"/>
          <p14:tracePt t="321416" x="3295650" y="6324600"/>
          <p14:tracePt t="321433" x="3289300" y="6324600"/>
          <p14:tracePt t="321456" x="3282950" y="6324600"/>
          <p14:tracePt t="321480" x="3276600" y="6324600"/>
          <p14:tracePt t="321498" x="3263900" y="6324600"/>
          <p14:tracePt t="321515" x="3251200" y="6324600"/>
          <p14:tracePt t="322553" x="3251200" y="6318250"/>
          <p14:tracePt t="322560" x="3251200" y="6311900"/>
          <p14:tracePt t="322568" x="3251200" y="6305550"/>
          <p14:tracePt t="322582" x="3257550" y="6299200"/>
          <p14:tracePt t="322632" x="3270250" y="6299200"/>
          <p14:tracePt t="322648" x="3333750" y="6299200"/>
          <p14:tracePt t="322665" x="3403600" y="6299200"/>
          <p14:tracePt t="322682" x="3486150" y="6299200"/>
          <p14:tracePt t="322698" x="3549650" y="6299200"/>
          <p14:tracePt t="322715" x="3600450" y="6299200"/>
          <p14:tracePt t="322732" x="3644900" y="6299200"/>
          <p14:tracePt t="322748" x="3683000" y="6299200"/>
          <p14:tracePt t="322765" x="3702050" y="6299200"/>
          <p14:tracePt t="322782" x="3708400" y="6299200"/>
          <p14:tracePt t="322833" x="3695700" y="6299200"/>
          <p14:tracePt t="322848" x="3613150" y="6299200"/>
          <p14:tracePt t="322865" x="3536950" y="6299200"/>
          <p14:tracePt t="322882" x="3498850" y="6299200"/>
          <p14:tracePt t="322898" x="3460750" y="6299200"/>
          <p14:tracePt t="322915" x="3435350" y="6299200"/>
          <p14:tracePt t="322933" x="3429000" y="6299200"/>
          <p14:tracePt t="322982" x="3454400" y="6299200"/>
          <p14:tracePt t="323000" x="3575050" y="6299200"/>
          <p14:tracePt t="323016" x="3663950" y="6299200"/>
          <p14:tracePt t="323032" x="3765550" y="6299200"/>
          <p14:tracePt t="323048" x="3873500" y="6299200"/>
          <p14:tracePt t="323065" x="3968750" y="6299200"/>
          <p14:tracePt t="323082" x="4044950" y="6292850"/>
          <p14:tracePt t="323098" x="4108450" y="6273800"/>
          <p14:tracePt t="323115" x="4140200" y="6273800"/>
          <p14:tracePt t="323148" x="4102100" y="6261100"/>
          <p14:tracePt t="323165" x="4102100" y="6273800"/>
          <p14:tracePt t="323296" x="4095750" y="6267450"/>
          <p14:tracePt t="323315" x="4089400" y="6254750"/>
          <p14:tracePt t="323331" x="4089400" y="6248400"/>
          <p14:tracePt t="323348" x="4121150" y="6248400"/>
          <p14:tracePt t="323365" x="4197350" y="6248400"/>
          <p14:tracePt t="323382" x="4286250" y="6248400"/>
          <p14:tracePt t="323399" x="4368800" y="6248400"/>
          <p14:tracePt t="323415" x="4438650" y="6248400"/>
          <p14:tracePt t="323417" x="4470400" y="6248400"/>
          <p14:tracePt t="323432" x="4546600" y="6248400"/>
          <p14:tracePt t="323448" x="4591050" y="6248400"/>
          <p14:tracePt t="323465" x="4629150" y="6248400"/>
          <p14:tracePt t="323482" x="4648200" y="6248400"/>
          <p14:tracePt t="323532" x="4654550" y="6248400"/>
          <p14:tracePt t="323584" x="4660900" y="6248400"/>
          <p14:tracePt t="323640" x="4667250" y="6248400"/>
          <p14:tracePt t="323657" x="4673600" y="6248400"/>
          <p14:tracePt t="323664" x="4686300" y="6248400"/>
          <p14:tracePt t="323682" x="4699000" y="6248400"/>
          <p14:tracePt t="323698" x="4705350" y="6248400"/>
          <p14:tracePt t="323732" x="4699000" y="6248400"/>
          <p14:tracePt t="323748" x="4686300" y="6254750"/>
          <p14:tracePt t="323766" x="4673600" y="6261100"/>
          <p14:tracePt t="323782" x="4667250" y="6261100"/>
          <p14:tracePt t="323798" x="4660900" y="6273800"/>
          <p14:tracePt t="323815" x="4641850" y="6299200"/>
          <p14:tracePt t="323832" x="4616450" y="6330950"/>
          <p14:tracePt t="323848" x="4597400" y="6337300"/>
          <p14:tracePt t="323865" x="4584700" y="6343650"/>
          <p14:tracePt t="323881" x="4578350" y="6350000"/>
          <p14:tracePt t="323898" x="4565650" y="6356350"/>
          <p14:tracePt t="323915" x="4552950" y="6362700"/>
          <p14:tracePt t="323932" x="4533900" y="6369050"/>
          <p14:tracePt t="323948" x="4521200" y="6369050"/>
          <p14:tracePt t="323965" x="4514850" y="6369050"/>
          <p14:tracePt t="323981" x="4508500" y="6375400"/>
          <p14:tracePt t="323998" x="4502150" y="6381750"/>
          <p14:tracePt t="324015" x="4495800" y="6394450"/>
          <p14:tracePt t="324032" x="4495800" y="6400800"/>
          <p14:tracePt t="324584" x="4514850" y="6400800"/>
          <p14:tracePt t="324592" x="4533900" y="6400800"/>
          <p14:tracePt t="324599" x="4559300" y="6400800"/>
          <p14:tracePt t="324615" x="4597400" y="6400800"/>
          <p14:tracePt t="324632" x="4730750" y="6400800"/>
          <p14:tracePt t="324648" x="4813300" y="6400800"/>
          <p14:tracePt t="324665" x="4870450" y="6400800"/>
          <p14:tracePt t="324682" x="4921250" y="6400800"/>
          <p14:tracePt t="324698" x="4965700" y="6400800"/>
          <p14:tracePt t="324715" x="4997450" y="6400800"/>
          <p14:tracePt t="324732" x="5003800" y="6400800"/>
          <p14:tracePt t="324800" x="4991100" y="6400800"/>
          <p14:tracePt t="324809" x="4959350" y="6400800"/>
          <p14:tracePt t="324817" x="4940300" y="6400800"/>
          <p14:tracePt t="324832" x="4883150" y="6400800"/>
          <p14:tracePt t="324848" x="4826000" y="6400800"/>
          <p14:tracePt t="324865" x="4768850" y="6400800"/>
          <p14:tracePt t="324882" x="4724400" y="6400800"/>
          <p14:tracePt t="324898" x="4686300" y="6400800"/>
          <p14:tracePt t="324915" x="4667250" y="6400800"/>
          <p14:tracePt t="324992" x="4686300" y="6400800"/>
          <p14:tracePt t="325000" x="4705350" y="6400800"/>
          <p14:tracePt t="325015" x="4762500" y="6400800"/>
          <p14:tracePt t="325032" x="4826000" y="6400800"/>
          <p14:tracePt t="325048" x="4902200" y="6400800"/>
          <p14:tracePt t="325065" x="4991100" y="6400800"/>
          <p14:tracePt t="325082" x="5080000" y="6400800"/>
          <p14:tracePt t="325098" x="5168900" y="6400800"/>
          <p14:tracePt t="325115" x="5251450" y="6400800"/>
          <p14:tracePt t="325132" x="5321300" y="6400800"/>
          <p14:tracePt t="325148" x="5384800" y="6400800"/>
          <p14:tracePt t="325165" x="5441950" y="6400800"/>
          <p14:tracePt t="325181" x="5492750" y="6400800"/>
          <p14:tracePt t="325198" x="5499100" y="6400800"/>
          <p14:tracePt t="325376" x="5492750" y="6400800"/>
          <p14:tracePt t="325384" x="5486400" y="6400800"/>
          <p14:tracePt t="325392" x="5473700" y="6400800"/>
          <p14:tracePt t="325400" x="5461000" y="6400800"/>
          <p14:tracePt t="325416" x="5422900" y="6400800"/>
          <p14:tracePt t="325432" x="5378450" y="6407150"/>
          <p14:tracePt t="325448" x="5334000" y="6407150"/>
          <p14:tracePt t="325465" x="5302250" y="6407150"/>
          <p14:tracePt t="325482" x="5283200" y="6407150"/>
          <p14:tracePt t="325544" x="5314950" y="6407150"/>
          <p14:tracePt t="325552" x="5353050" y="6407150"/>
          <p14:tracePt t="325565" x="5391150" y="6407150"/>
          <p14:tracePt t="325582" x="5454650" y="6407150"/>
          <p14:tracePt t="325598" x="5505450" y="6407150"/>
          <p14:tracePt t="325615" x="5524500" y="6407150"/>
          <p14:tracePt t="325632" x="5518150" y="6407150"/>
          <p14:tracePt t="325648" x="5467350" y="6407150"/>
          <p14:tracePt t="325665" x="5397500" y="6407150"/>
          <p14:tracePt t="325682" x="5340350" y="6407150"/>
          <p14:tracePt t="325698" x="5302250" y="6407150"/>
          <p14:tracePt t="325715" x="5289550" y="6407150"/>
          <p14:tracePt t="325765" x="5302250" y="6407150"/>
          <p14:tracePt t="325782" x="5346700" y="6407150"/>
          <p14:tracePt t="325798" x="5359400" y="6407150"/>
          <p14:tracePt t="325848" x="5327650" y="6407150"/>
          <p14:tracePt t="325865" x="5283200" y="6407150"/>
          <p14:tracePt t="325882" x="5264150" y="6407150"/>
          <p14:tracePt t="325984" x="5270500" y="6407150"/>
          <p14:tracePt t="325993" x="5276850" y="6407150"/>
          <p14:tracePt t="326313" x="5264150" y="6407150"/>
          <p14:tracePt t="326320" x="5213350" y="6407150"/>
          <p14:tracePt t="326331" x="5156200" y="6407150"/>
          <p14:tracePt t="326348" x="4984750" y="6413500"/>
          <p14:tracePt t="326365" x="4800600" y="6413500"/>
          <p14:tracePt t="326382" x="4603750" y="6413500"/>
          <p14:tracePt t="326398" x="4406900" y="6413500"/>
          <p14:tracePt t="326415" x="4197350" y="6413500"/>
          <p14:tracePt t="326418" x="4102100" y="6413500"/>
          <p14:tracePt t="326432" x="3937000" y="6413500"/>
          <p14:tracePt t="326448" x="3784600" y="6413500"/>
          <p14:tracePt t="326465" x="3657600" y="6413500"/>
          <p14:tracePt t="326482" x="3575050" y="6413500"/>
          <p14:tracePt t="326498" x="3498850" y="6413500"/>
          <p14:tracePt t="326515" x="3422650" y="6413500"/>
          <p14:tracePt t="326532" x="3333750" y="6413500"/>
          <p14:tracePt t="326548" x="3238500" y="6413500"/>
          <p14:tracePt t="326565" x="3124200" y="6413500"/>
          <p14:tracePt t="326582" x="3022600" y="6413500"/>
          <p14:tracePt t="326598" x="2921000" y="6413500"/>
          <p14:tracePt t="326616" x="2787650" y="6413500"/>
          <p14:tracePt t="326632" x="2736850" y="6413500"/>
          <p14:tracePt t="326648" x="2711450" y="6413500"/>
          <p14:tracePt t="326665" x="2698750" y="6413500"/>
          <p14:tracePt t="326682" x="2686050" y="6413500"/>
          <p14:tracePt t="326698" x="2673350" y="6413500"/>
          <p14:tracePt t="326715" x="2660650" y="6413500"/>
          <p14:tracePt t="326732" x="2641600" y="6413500"/>
          <p14:tracePt t="326748" x="2609850" y="6413500"/>
          <p14:tracePt t="326765" x="2578100" y="6413500"/>
          <p14:tracePt t="326782" x="2540000" y="6413500"/>
          <p14:tracePt t="326798" x="2501900" y="6413500"/>
          <p14:tracePt t="326816" x="2438400" y="6413500"/>
          <p14:tracePt t="326832" x="2400300" y="6413500"/>
          <p14:tracePt t="326848" x="2368550" y="6413500"/>
          <p14:tracePt t="326865" x="2324100" y="6413500"/>
          <p14:tracePt t="326882" x="2254250" y="6394450"/>
          <p14:tracePt t="326898" x="2197100" y="6375400"/>
          <p14:tracePt t="326915" x="2159000" y="6337300"/>
          <p14:tracePt t="326932" x="2133600" y="6318250"/>
          <p14:tracePt t="326948" x="2120900" y="6292850"/>
          <p14:tracePt t="326965" x="2120900" y="6248400"/>
          <p14:tracePt t="326982" x="2127250" y="6203950"/>
          <p14:tracePt t="326998" x="2152650" y="6153150"/>
          <p14:tracePt t="327000" x="2165350" y="6134100"/>
          <p14:tracePt t="327016" x="2184400" y="6115050"/>
          <p14:tracePt t="327032" x="2203450" y="6102350"/>
          <p14:tracePt t="327048" x="2222500" y="6096000"/>
          <p14:tracePt t="327065" x="2260600" y="6083300"/>
          <p14:tracePt t="327082" x="2292350" y="6083300"/>
          <p14:tracePt t="327098" x="2324100" y="6083300"/>
          <p14:tracePt t="327115" x="2355850" y="6083300"/>
          <p14:tracePt t="327132" x="2374900" y="6108700"/>
          <p14:tracePt t="327148" x="2387600" y="6146800"/>
          <p14:tracePt t="327165" x="2413000" y="6184900"/>
          <p14:tracePt t="327182" x="2425700" y="6216650"/>
          <p14:tracePt t="327198" x="2438400" y="6235700"/>
          <p14:tracePt t="327216" x="2438400" y="6254750"/>
          <p14:tracePt t="327232" x="2438400" y="6273800"/>
          <p14:tracePt t="327248" x="2413000" y="6299200"/>
          <p14:tracePt t="327265" x="2393950" y="6318250"/>
          <p14:tracePt t="327282" x="2368550" y="6330950"/>
          <p14:tracePt t="327298" x="2355850" y="6330950"/>
          <p14:tracePt t="327315" x="2343150" y="6337300"/>
          <p14:tracePt t="327332" x="2336800" y="6337300"/>
          <p14:tracePt t="327384" x="2362200" y="6337300"/>
          <p14:tracePt t="327398" x="2400300" y="6337300"/>
          <p14:tracePt t="327415" x="2540000" y="6337300"/>
          <p14:tracePt t="327417" x="2628900" y="6337300"/>
          <p14:tracePt t="327432" x="2876550" y="6337300"/>
          <p14:tracePt t="327448" x="3181350" y="6337300"/>
          <p14:tracePt t="327465" x="3581400" y="6350000"/>
          <p14:tracePt t="327482" x="4006850" y="6350000"/>
          <p14:tracePt t="327499" x="4419600" y="6350000"/>
          <p14:tracePt t="327515" x="4819650" y="6350000"/>
          <p14:tracePt t="327532" x="5118100" y="6350000"/>
          <p14:tracePt t="327548" x="5391150" y="6350000"/>
          <p14:tracePt t="327565" x="5619750" y="6343650"/>
          <p14:tracePt t="327582" x="5822950" y="6337300"/>
          <p14:tracePt t="327598" x="5981700" y="6330950"/>
          <p14:tracePt t="327615" x="6089650" y="6324600"/>
          <p14:tracePt t="327617" x="6121400" y="6324600"/>
          <p14:tracePt t="327632" x="6165850" y="6318250"/>
          <p14:tracePt t="327648" x="6197600" y="6318250"/>
          <p14:tracePt t="327665" x="6223000" y="6318250"/>
          <p14:tracePt t="327682" x="6248400" y="6318250"/>
          <p14:tracePt t="327753" x="6254750" y="6318250"/>
          <p14:tracePt t="327792" x="6229350" y="6318250"/>
          <p14:tracePt t="327800" x="6191250" y="6318250"/>
          <p14:tracePt t="327815" x="6140450" y="6318250"/>
          <p14:tracePt t="327832" x="6007100" y="6318250"/>
          <p14:tracePt t="327848" x="5937250" y="6318250"/>
          <p14:tracePt t="327865" x="5892800" y="6318250"/>
          <p14:tracePt t="327882" x="5873750" y="6305550"/>
          <p14:tracePt t="327898" x="5867400" y="6286500"/>
          <p14:tracePt t="327915" x="5867400" y="6267450"/>
          <p14:tracePt t="327932" x="5905500" y="6261100"/>
          <p14:tracePt t="327948" x="5969000" y="6261100"/>
          <p14:tracePt t="327952" x="6007100" y="6261100"/>
          <p14:tracePt t="327965" x="6057900" y="6261100"/>
          <p14:tracePt t="327982" x="6172200" y="6261100"/>
          <p14:tracePt t="327999" x="6261100" y="6261100"/>
          <p14:tracePt t="328001" x="6299200" y="6261100"/>
          <p14:tracePt t="328015" x="6330950" y="6261100"/>
          <p14:tracePt t="328031" x="6350000" y="6267450"/>
          <p14:tracePt t="328048" x="6324600" y="6273800"/>
          <p14:tracePt t="328065" x="6267450" y="6286500"/>
          <p14:tracePt t="328083" x="6210300" y="6299200"/>
          <p14:tracePt t="328098" x="6159500" y="6299200"/>
          <p14:tracePt t="328115" x="6127750" y="6299200"/>
          <p14:tracePt t="328132" x="6121400" y="6299200"/>
          <p14:tracePt t="328192" x="6127750" y="6299200"/>
          <p14:tracePt t="328208" x="6134100" y="6299200"/>
          <p14:tracePt t="328217" x="6146800" y="6299200"/>
          <p14:tracePt t="328232" x="6165850" y="6299200"/>
          <p14:tracePt t="328248" x="6191250" y="6299200"/>
          <p14:tracePt t="328265" x="6203950" y="6299200"/>
          <p14:tracePt t="328282" x="6210300" y="6299200"/>
          <p14:tracePt t="328298" x="6229350" y="6299200"/>
          <p14:tracePt t="328315" x="6248400" y="6299200"/>
          <p14:tracePt t="328332" x="6286500" y="6280150"/>
          <p14:tracePt t="328348" x="6350000" y="6261100"/>
          <p14:tracePt t="328365" x="6426200" y="6235700"/>
          <p14:tracePt t="328382" x="6527800" y="6223000"/>
          <p14:tracePt t="328398" x="6648450" y="6223000"/>
          <p14:tracePt t="328415" x="6750050" y="6223000"/>
          <p14:tracePt t="328417" x="6788150" y="6216650"/>
          <p14:tracePt t="328432" x="6845300" y="6216650"/>
          <p14:tracePt t="328448" x="6864350" y="6216650"/>
          <p14:tracePt t="328465" x="6870700" y="6216650"/>
          <p14:tracePt t="328482" x="6870700" y="6223000"/>
          <p14:tracePt t="328498" x="6870700" y="6235700"/>
          <p14:tracePt t="328515" x="6832600" y="6248400"/>
          <p14:tracePt t="328532" x="6800850" y="6267450"/>
          <p14:tracePt t="328548" x="6775450" y="6273800"/>
          <p14:tracePt t="328565" x="6756400" y="6273800"/>
          <p14:tracePt t="328584" x="6737350" y="6286500"/>
          <p14:tracePt t="328615" x="6731000" y="6286500"/>
          <p14:tracePt t="328632" x="6724650" y="6286500"/>
          <p14:tracePt t="328673" x="6718300" y="6286500"/>
          <p14:tracePt t="328689" x="6711950" y="6286500"/>
          <p14:tracePt t="328698" x="6705600" y="6286500"/>
          <p14:tracePt t="328715" x="6692900" y="6286500"/>
          <p14:tracePt t="328732" x="6680200" y="6286500"/>
          <p14:tracePt t="328748" x="6673850" y="6286500"/>
          <p14:tracePt t="328765" x="6661150" y="6286500"/>
          <p14:tracePt t="328782" x="6648450" y="6292850"/>
          <p14:tracePt t="328798" x="6610350" y="6305550"/>
          <p14:tracePt t="328817" x="6413500" y="6324600"/>
          <p14:tracePt t="328832" x="6242050" y="6337300"/>
          <p14:tracePt t="328848" x="6032500" y="6337300"/>
          <p14:tracePt t="328865" x="5816600" y="6337300"/>
          <p14:tracePt t="328882" x="5645150" y="6337300"/>
          <p14:tracePt t="328898" x="5480050" y="6337300"/>
          <p14:tracePt t="328915" x="5340350" y="6337300"/>
          <p14:tracePt t="328932" x="5226050" y="6337300"/>
          <p14:tracePt t="328948" x="5162550" y="6337300"/>
          <p14:tracePt t="328965" x="5124450" y="6337300"/>
          <p14:tracePt t="328982" x="5105400" y="6330950"/>
          <p14:tracePt t="328998" x="5092700" y="6330950"/>
          <p14:tracePt t="329017" x="5054600" y="6330950"/>
          <p14:tracePt t="329032" x="5022850" y="6330950"/>
          <p14:tracePt t="329048" x="4991100" y="6330950"/>
          <p14:tracePt t="329065" x="4959350" y="6330950"/>
          <p14:tracePt t="329082" x="4927600" y="6330950"/>
          <p14:tracePt t="329098" x="4908550" y="6330950"/>
          <p14:tracePt t="329115" x="4902200" y="6330950"/>
          <p14:tracePt t="329166" x="4940300" y="6324600"/>
          <p14:tracePt t="329182" x="4984750" y="6292850"/>
          <p14:tracePt t="329198" x="5060950" y="6254750"/>
          <p14:tracePt t="329200" x="5105400" y="6229350"/>
          <p14:tracePt t="329216" x="5226050" y="6184900"/>
          <p14:tracePt t="329232" x="5378450" y="6134100"/>
          <p14:tracePt t="329248" x="5556250" y="6083300"/>
          <p14:tracePt t="329265" x="5765800" y="6032500"/>
          <p14:tracePt t="329282" x="6019800" y="6019800"/>
          <p14:tracePt t="329298" x="6292850" y="6013450"/>
          <p14:tracePt t="329315" x="6565900" y="6013450"/>
          <p14:tracePt t="329332" x="6800850" y="6013450"/>
          <p14:tracePt t="329348" x="7016750" y="6013450"/>
          <p14:tracePt t="329365" x="7207250" y="6013450"/>
          <p14:tracePt t="329382" x="7327900" y="6013450"/>
          <p14:tracePt t="329398" x="7391400" y="6013450"/>
          <p14:tracePt t="329415" x="7404100" y="6013450"/>
          <p14:tracePt t="329432" x="7397750" y="6007100"/>
          <p14:tracePt t="329448" x="7346950" y="6007100"/>
          <p14:tracePt t="329465" x="7270750" y="6032500"/>
          <p14:tracePt t="329482" x="7200900" y="6057900"/>
          <p14:tracePt t="329499" x="7124700" y="6083300"/>
          <p14:tracePt t="329515" x="7054850" y="6102350"/>
          <p14:tracePt t="329532" x="6972300" y="6134100"/>
          <p14:tracePt t="329548" x="6870700" y="6172200"/>
          <p14:tracePt t="329566" x="6756400" y="6191250"/>
          <p14:tracePt t="329582" x="6642100" y="6216650"/>
          <p14:tracePt t="329598" x="6521450" y="6216650"/>
          <p14:tracePt t="329615" x="6407150" y="6223000"/>
          <p14:tracePt t="329618" x="6362700" y="6223000"/>
          <p14:tracePt t="329632" x="6261100" y="6223000"/>
          <p14:tracePt t="329648" x="6184900" y="6229350"/>
          <p14:tracePt t="329665" x="6146800" y="6229350"/>
          <p14:tracePt t="329682" x="6140450" y="6229350"/>
          <p14:tracePt t="329698" x="6140450" y="6223000"/>
          <p14:tracePt t="329715" x="6191250" y="6197600"/>
          <p14:tracePt t="329732" x="6280150" y="6153150"/>
          <p14:tracePt t="329748" x="6394450" y="6108700"/>
          <p14:tracePt t="329765" x="6527800" y="6070600"/>
          <p14:tracePt t="329782" x="6699250" y="6045200"/>
          <p14:tracePt t="329798" x="6921500" y="6038850"/>
          <p14:tracePt t="329815" x="7143750" y="6038850"/>
          <p14:tracePt t="329817" x="7264400" y="6032500"/>
          <p14:tracePt t="329832" x="7499350" y="6032500"/>
          <p14:tracePt t="329848" x="7670800" y="6032500"/>
          <p14:tracePt t="329865" x="7778750" y="6032500"/>
          <p14:tracePt t="329882" x="7861300" y="6038850"/>
          <p14:tracePt t="329898" x="7912100" y="6057900"/>
          <p14:tracePt t="329915" x="7918450" y="6089650"/>
          <p14:tracePt t="329932" x="7893050" y="6108700"/>
          <p14:tracePt t="329948" x="7810500" y="6140450"/>
          <p14:tracePt t="329952" x="7759700" y="6159500"/>
          <p14:tracePt t="329965" x="7696200" y="6178550"/>
          <p14:tracePt t="329982" x="7550150" y="6229350"/>
          <p14:tracePt t="329998" x="7391400" y="6280150"/>
          <p14:tracePt t="330015" x="7232650" y="6324600"/>
          <p14:tracePt t="330032" x="6985000" y="6381750"/>
          <p14:tracePt t="330048" x="6775450" y="6381750"/>
          <p14:tracePt t="330065" x="6527800" y="6394450"/>
          <p14:tracePt t="330082" x="6273800" y="6394450"/>
          <p14:tracePt t="330098" x="6064250" y="6394450"/>
          <p14:tracePt t="330115" x="5930900" y="6407150"/>
          <p14:tracePt t="330132" x="5784850" y="6407150"/>
          <p14:tracePt t="330148" x="5651500" y="6407150"/>
          <p14:tracePt t="330165" x="5511800" y="6407150"/>
          <p14:tracePt t="330182" x="5397500" y="6407150"/>
          <p14:tracePt t="330198" x="5283200" y="6413500"/>
          <p14:tracePt t="330215" x="5175250" y="6413500"/>
          <p14:tracePt t="330218" x="5118100" y="6413500"/>
          <p14:tracePt t="330232" x="4991100" y="6413500"/>
          <p14:tracePt t="330248" x="4838700" y="6413500"/>
          <p14:tracePt t="330265" x="4686300" y="6413500"/>
          <p14:tracePt t="330282" x="4533900" y="6413500"/>
          <p14:tracePt t="330298" x="4387850" y="6413500"/>
          <p14:tracePt t="330315" x="4241800" y="6413500"/>
          <p14:tracePt t="330332" x="4083050" y="6413500"/>
          <p14:tracePt t="330348" x="3911600" y="6413500"/>
          <p14:tracePt t="330365" x="3752850" y="6413500"/>
          <p14:tracePt t="330382" x="3632200" y="6413500"/>
          <p14:tracePt t="330399" x="3549650" y="6413500"/>
          <p14:tracePt t="330415" x="3492500" y="6413500"/>
          <p14:tracePt t="330432" x="3454400" y="6413500"/>
          <p14:tracePt t="330448" x="3448050" y="6413500"/>
          <p14:tracePt t="330513" x="3441700" y="6407150"/>
          <p14:tracePt t="330520" x="3435350" y="6400800"/>
          <p14:tracePt t="330532" x="3422650" y="6394450"/>
          <p14:tracePt t="330548" x="3378200" y="6375400"/>
          <p14:tracePt t="330565" x="3346450" y="6362700"/>
          <p14:tracePt t="330664" x="3340100" y="6362700"/>
          <p14:tracePt t="330682" x="3333750" y="6356350"/>
          <p14:tracePt t="330698" x="3327400" y="6350000"/>
          <p14:tracePt t="330715" x="3321050" y="6337300"/>
          <p14:tracePt t="330732" x="3295650" y="6318250"/>
          <p14:tracePt t="330748" x="3263900" y="6305550"/>
          <p14:tracePt t="330766" x="3244850" y="6305550"/>
          <p14:tracePt t="330782" x="3244850" y="6299200"/>
          <p14:tracePt t="330832" x="3371850" y="6299200"/>
          <p14:tracePt t="330848" x="3479800" y="6299200"/>
          <p14:tracePt t="330865" x="3587750" y="6299200"/>
          <p14:tracePt t="330882" x="3695700" y="6299200"/>
          <p14:tracePt t="330898" x="3784600" y="6311900"/>
          <p14:tracePt t="330915" x="3873500" y="6337300"/>
          <p14:tracePt t="330932" x="3924300" y="6343650"/>
          <p14:tracePt t="330948" x="3949700" y="6350000"/>
          <p14:tracePt t="330952" x="3962400" y="6356350"/>
          <p14:tracePt t="331120" x="3956050" y="6356350"/>
          <p14:tracePt t="331129" x="3949700" y="6356350"/>
          <p14:tracePt t="331136" x="3943350" y="6362700"/>
          <p14:tracePt t="331148" x="3937000" y="6362700"/>
          <p14:tracePt t="331165" x="3930650" y="6362700"/>
          <p14:tracePt t="331182" x="3917950" y="6362700"/>
          <p14:tracePt t="331736" x="3911600" y="6362700"/>
          <p14:tracePt t="331744" x="3905250" y="6362700"/>
          <p14:tracePt t="331752" x="3898900" y="6362700"/>
          <p14:tracePt t="331765" x="3892550" y="6362700"/>
          <p14:tracePt t="331782" x="3886200" y="6362700"/>
          <p14:tracePt t="331798" x="3879850" y="6362700"/>
          <p14:tracePt t="332361" x="3873500" y="6362700"/>
          <p14:tracePt t="332368" x="3848100" y="6362700"/>
          <p14:tracePt t="332377" x="3810000" y="6362700"/>
          <p14:tracePt t="332384" x="3771900" y="6362700"/>
          <p14:tracePt t="332398" x="3733800" y="6369050"/>
          <p14:tracePt t="332416" x="3670300" y="6369050"/>
          <p14:tracePt t="332418" x="3651250" y="6375400"/>
          <p14:tracePt t="332432" x="3587750" y="6375400"/>
          <p14:tracePt t="332448" x="3517900" y="6375400"/>
          <p14:tracePt t="332465" x="3460750" y="6375400"/>
          <p14:tracePt t="332482" x="3422650" y="6375400"/>
          <p14:tracePt t="332498" x="3397250" y="6375400"/>
          <p14:tracePt t="332516" x="3378200" y="6369050"/>
          <p14:tracePt t="332532" x="3352800" y="6369050"/>
          <p14:tracePt t="332548" x="3333750" y="6369050"/>
          <p14:tracePt t="332565" x="3314700" y="6369050"/>
          <p14:tracePt t="332583" x="3302000" y="6369050"/>
          <p14:tracePt t="332598" x="3295650" y="6369050"/>
          <p14:tracePt t="332615" x="3289300" y="6369050"/>
          <p14:tracePt t="332632" x="3282950" y="6362700"/>
          <p14:tracePt t="332666" x="3282950" y="6343650"/>
          <p14:tracePt t="332682" x="3282950" y="6311900"/>
          <p14:tracePt t="332698" x="3282950" y="6248400"/>
          <p14:tracePt t="332715" x="3282950" y="6178550"/>
          <p14:tracePt t="332732" x="3282950" y="6121400"/>
          <p14:tracePt t="332749" x="3282950" y="6076950"/>
          <p14:tracePt t="332765" x="3282950" y="6038850"/>
          <p14:tracePt t="332782" x="3282950" y="6013450"/>
          <p14:tracePt t="332798" x="3282950" y="5981700"/>
          <p14:tracePt t="332815" x="3276600" y="5937250"/>
          <p14:tracePt t="332817" x="3276600" y="5911850"/>
          <p14:tracePt t="332832" x="3276600" y="5873750"/>
          <p14:tracePt t="332848" x="3276600" y="5854700"/>
          <p14:tracePt t="332865" x="3276600" y="5822950"/>
          <p14:tracePt t="332882" x="3276600" y="5778500"/>
          <p14:tracePt t="332898" x="3276600" y="5734050"/>
          <p14:tracePt t="332915" x="3270250" y="5708650"/>
          <p14:tracePt t="332932" x="3270250" y="5695950"/>
          <p14:tracePt t="332948" x="3270250" y="5676900"/>
          <p14:tracePt t="332952" x="3270250" y="5657850"/>
          <p14:tracePt t="332965" x="3270250" y="5638800"/>
          <p14:tracePt t="332982" x="3270250" y="5588000"/>
          <p14:tracePt t="332998" x="3263900" y="5549900"/>
          <p14:tracePt t="333015" x="3257550" y="5537200"/>
          <p14:tracePt t="333065" x="3263900" y="5537200"/>
          <p14:tracePt t="333082" x="3276600" y="5537200"/>
          <p14:tracePt t="333098" x="3282950" y="5607050"/>
          <p14:tracePt t="333115" x="3302000" y="5740400"/>
          <p14:tracePt t="333132" x="3308350" y="5905500"/>
          <p14:tracePt t="333148" x="3314700" y="6070600"/>
          <p14:tracePt t="333165" x="3314700" y="6235700"/>
          <p14:tracePt t="333182" x="3314700" y="6375400"/>
          <p14:tracePt t="333198" x="3314700" y="6489700"/>
          <p14:tracePt t="333215" x="3314700" y="6521450"/>
          <p14:tracePt t="333218" x="3308350" y="6521450"/>
          <p14:tracePt t="333232" x="3302000" y="6527800"/>
          <p14:tracePt t="333296" x="3302000" y="6521450"/>
          <p14:tracePt t="333304" x="3302000" y="6502400"/>
          <p14:tracePt t="333315" x="3302000" y="6483350"/>
          <p14:tracePt t="333332" x="3302000" y="6413500"/>
          <p14:tracePt t="333349" x="3244850" y="6311900"/>
          <p14:tracePt t="333365" x="3194050" y="6248400"/>
          <p14:tracePt t="333382" x="3149600" y="6216650"/>
          <p14:tracePt t="333398" x="3117850" y="6203950"/>
          <p14:tracePt t="333415" x="3086100" y="6197600"/>
          <p14:tracePt t="333417" x="3079750" y="6197600"/>
          <p14:tracePt t="333432" x="3067050" y="6229350"/>
          <p14:tracePt t="333449" x="3067050" y="6280150"/>
          <p14:tracePt t="333465" x="3067050" y="6337300"/>
          <p14:tracePt t="333482" x="3086100" y="6388100"/>
          <p14:tracePt t="333498" x="3105150" y="6426200"/>
          <p14:tracePt t="333515" x="3124200" y="6445250"/>
          <p14:tracePt t="333532" x="3149600" y="6451600"/>
          <p14:tracePt t="333548" x="3194050" y="6438900"/>
          <p14:tracePt t="333565" x="3244850" y="6381750"/>
          <p14:tracePt t="333582" x="3302000" y="6292850"/>
          <p14:tracePt t="333598" x="3346450" y="6229350"/>
          <p14:tracePt t="333615" x="3365500" y="6197600"/>
          <p14:tracePt t="333616" x="3384550" y="6191250"/>
          <p14:tracePt t="333632" x="3403600" y="6178550"/>
          <p14:tracePt t="333649" x="3422650" y="6165850"/>
          <p14:tracePt t="333665" x="3422650" y="6159500"/>
          <p14:tracePt t="333698" x="3422650" y="6146800"/>
          <p14:tracePt t="333715" x="3422650" y="6134100"/>
          <p14:tracePt t="333733" x="3409950" y="6127750"/>
          <p14:tracePt t="333748" x="3384550" y="6096000"/>
          <p14:tracePt t="333765" x="3352800" y="6051550"/>
          <p14:tracePt t="333782" x="3340100" y="6019800"/>
          <p14:tracePt t="333798" x="3333750" y="6000750"/>
          <p14:tracePt t="333801" x="3333750" y="5994400"/>
          <p14:tracePt t="333815" x="3333750" y="5988050"/>
          <p14:tracePt t="333831" x="3352800" y="5943600"/>
          <p14:tracePt t="333848" x="3365500" y="5899150"/>
          <p14:tracePt t="333865" x="3384550" y="5848350"/>
          <p14:tracePt t="333882" x="3390900" y="5803900"/>
          <p14:tracePt t="333899" x="3390900" y="5784850"/>
          <p14:tracePt t="334000" x="3397250" y="5784850"/>
          <p14:tracePt t="334233" x="3390900" y="5784850"/>
          <p14:tracePt t="334241" x="3352800" y="5784850"/>
          <p14:tracePt t="334249" x="3289300" y="5772150"/>
          <p14:tracePt t="334265" x="3181350" y="5727700"/>
          <p14:tracePt t="334282" x="3086100" y="5695950"/>
          <p14:tracePt t="334298" x="3041650" y="5676900"/>
          <p14:tracePt t="334315" x="3003550" y="5670550"/>
          <p14:tracePt t="334332" x="2952750" y="5664200"/>
          <p14:tracePt t="334348" x="2901950" y="5645150"/>
          <p14:tracePt t="334365" x="2863850" y="5607050"/>
          <p14:tracePt t="334382" x="2825750" y="5588000"/>
          <p14:tracePt t="334398" x="2787650" y="5588000"/>
          <p14:tracePt t="334415" x="2762250" y="5588000"/>
          <p14:tracePt t="334418" x="2743200" y="5588000"/>
          <p14:tracePt t="334432" x="2717800" y="5588000"/>
          <p14:tracePt t="334448" x="2698750" y="5588000"/>
          <p14:tracePt t="334465" x="2667000" y="5588000"/>
          <p14:tracePt t="334482" x="2622550" y="5588000"/>
          <p14:tracePt t="334498" x="2571750" y="5588000"/>
          <p14:tracePt t="334515" x="2527300" y="5588000"/>
          <p14:tracePt t="334532" x="2501900" y="5588000"/>
          <p14:tracePt t="334548" x="2476500" y="5588000"/>
          <p14:tracePt t="334565" x="2451100" y="5588000"/>
          <p14:tracePt t="334582" x="2425700" y="5588000"/>
          <p14:tracePt t="334598" x="2406650" y="5588000"/>
          <p14:tracePt t="334615" x="2387600" y="5588000"/>
          <p14:tracePt t="334618" x="2387600" y="5594350"/>
          <p14:tracePt t="334632" x="2374900" y="5594350"/>
          <p14:tracePt t="334648" x="2355850" y="5594350"/>
          <p14:tracePt t="334665" x="2343150" y="5594350"/>
          <p14:tracePt t="334682" x="2317750" y="5594350"/>
          <p14:tracePt t="334698" x="2305050" y="5594350"/>
          <p14:tracePt t="334715" x="2298700" y="5588000"/>
          <p14:tracePt t="335072" x="2298700" y="5600700"/>
          <p14:tracePt t="335081" x="2305050" y="5619750"/>
          <p14:tracePt t="335098" x="2317750" y="5670550"/>
          <p14:tracePt t="335115" x="2324100" y="5721350"/>
          <p14:tracePt t="335132" x="2336800" y="5772150"/>
          <p14:tracePt t="335148" x="2355850" y="5810250"/>
          <p14:tracePt t="335165" x="2362200" y="5835650"/>
          <p14:tracePt t="335521" x="2355850" y="5835650"/>
          <p14:tracePt t="335529" x="2355850" y="5842000"/>
          <p14:tracePt t="335625" x="2355850" y="5829300"/>
          <p14:tracePt t="335632" x="2355850" y="5810250"/>
          <p14:tracePt t="335648" x="2355850" y="5759450"/>
          <p14:tracePt t="335665" x="2355850" y="5721350"/>
          <p14:tracePt t="335683" x="2355850" y="5689600"/>
          <p14:tracePt t="335698" x="2355850" y="5645150"/>
          <p14:tracePt t="335715" x="2355850" y="5607050"/>
          <p14:tracePt t="335732" x="2362200" y="5588000"/>
          <p14:tracePt t="335749" x="2362200" y="5575300"/>
          <p14:tracePt t="335765" x="2362200" y="5568950"/>
          <p14:tracePt t="335798" x="2368550" y="5568950"/>
          <p14:tracePt t="336256" x="2368550" y="5562600"/>
          <p14:tracePt t="336265" x="2368550" y="5549900"/>
          <p14:tracePt t="336273" x="2368550" y="5537200"/>
          <p14:tracePt t="336282" x="2368550" y="5524500"/>
          <p14:tracePt t="336298" x="2368550" y="5492750"/>
          <p14:tracePt t="336315" x="2368550" y="5461000"/>
          <p14:tracePt t="336332" x="2368550" y="5429250"/>
          <p14:tracePt t="336349" x="2374900" y="5397500"/>
          <p14:tracePt t="336365" x="2387600" y="5353050"/>
          <p14:tracePt t="336382" x="2413000" y="5308600"/>
          <p14:tracePt t="336398" x="2451100" y="5264150"/>
          <p14:tracePt t="336415" x="2495550" y="5226050"/>
          <p14:tracePt t="336417" x="2520950" y="5207000"/>
          <p14:tracePt t="336432" x="2584450" y="5181600"/>
          <p14:tracePt t="336448" x="2647950" y="5162550"/>
          <p14:tracePt t="336465" x="2730500" y="5156200"/>
          <p14:tracePt t="336482" x="2832100" y="5156200"/>
          <p14:tracePt t="336498" x="2914650" y="5149850"/>
          <p14:tracePt t="336516" x="3003550" y="5162550"/>
          <p14:tracePt t="336532" x="3092450" y="5168900"/>
          <p14:tracePt t="336549" x="3155950" y="5187950"/>
          <p14:tracePt t="336565" x="3194050" y="5200650"/>
          <p14:tracePt t="336582" x="3206750" y="5213350"/>
          <p14:tracePt t="336598" x="3213100" y="5219700"/>
          <p14:tracePt t="336615" x="3213100" y="5238750"/>
          <p14:tracePt t="336617" x="3213100" y="5251450"/>
          <p14:tracePt t="336632" x="3213100" y="5276850"/>
          <p14:tracePt t="336648" x="3219450" y="5295900"/>
          <p14:tracePt t="336665" x="3219450" y="5308600"/>
          <p14:tracePt t="336682" x="3219450" y="5314950"/>
          <p14:tracePt t="336715" x="3219450" y="5321300"/>
          <p14:tracePt t="336889" x="3219450" y="5327650"/>
          <p14:tracePt t="336896" x="3206750" y="5334000"/>
          <p14:tracePt t="336904" x="3194050" y="5346700"/>
          <p14:tracePt t="336915" x="3175000" y="5353050"/>
          <p14:tracePt t="336932" x="3136900" y="5378450"/>
          <p14:tracePt t="336949" x="3079750" y="5391150"/>
          <p14:tracePt t="336966" x="2997200" y="5422900"/>
          <p14:tracePt t="336982" x="2882900" y="5448300"/>
          <p14:tracePt t="336984" x="2819400" y="5454650"/>
          <p14:tracePt t="336998" x="2762250" y="5454650"/>
          <p14:tracePt t="337015" x="2660650" y="5454650"/>
          <p14:tracePt t="337017" x="2609850" y="5454650"/>
          <p14:tracePt t="337032" x="2527300" y="5454650"/>
          <p14:tracePt t="337049" x="2463800" y="5454650"/>
          <p14:tracePt t="337065" x="2425700" y="5454650"/>
          <p14:tracePt t="337084" x="2413000" y="5454650"/>
          <p14:tracePt t="337099" x="2406650" y="5454650"/>
          <p14:tracePt t="337184" x="2400300" y="5461000"/>
          <p14:tracePt t="337320" x="2400300" y="5473700"/>
          <p14:tracePt t="337328" x="2400300" y="5486400"/>
          <p14:tracePt t="337336" x="2400300" y="5511800"/>
          <p14:tracePt t="337348" x="2400300" y="5537200"/>
          <p14:tracePt t="337365" x="2400300" y="5594350"/>
          <p14:tracePt t="337382" x="2400300" y="5638800"/>
          <p14:tracePt t="337398" x="2400300" y="5651500"/>
          <p14:tracePt t="337400" x="2400300" y="5657850"/>
          <p14:tracePt t="337544" x="2393950" y="5651500"/>
          <p14:tracePt t="337552" x="2387600" y="5651500"/>
          <p14:tracePt t="337577" x="2387600" y="5645150"/>
          <p14:tracePt t="337592" x="2387600" y="5638800"/>
          <p14:tracePt t="337600" x="2387600" y="5632450"/>
          <p14:tracePt t="337617" x="2387600" y="5626100"/>
          <p14:tracePt t="337633" x="2387600" y="5619750"/>
          <p14:tracePt t="337768" x="2387600" y="5626100"/>
          <p14:tracePt t="337777" x="2387600" y="5632450"/>
          <p14:tracePt t="337784" x="2387600" y="5638800"/>
          <p14:tracePt t="337798" x="2387600" y="5651500"/>
          <p14:tracePt t="337816" x="2387600" y="5683250"/>
          <p14:tracePt t="337817" x="2387600" y="5695950"/>
          <p14:tracePt t="337832" x="2387600" y="5721350"/>
          <p14:tracePt t="337848" x="2387600" y="5753100"/>
          <p14:tracePt t="337865" x="2387600" y="5791200"/>
          <p14:tracePt t="337882" x="2387600" y="5842000"/>
          <p14:tracePt t="337898" x="2387600" y="5886450"/>
          <p14:tracePt t="337915" x="2387600" y="5924550"/>
          <p14:tracePt t="337932" x="2387600" y="5956300"/>
          <p14:tracePt t="337948" x="2387600" y="5994400"/>
          <p14:tracePt t="337952" x="2387600" y="6000750"/>
          <p14:tracePt t="337965" x="2387600" y="6007100"/>
          <p14:tracePt t="338105" x="2387600" y="6013450"/>
          <p14:tracePt t="338184" x="2393950" y="6013450"/>
          <p14:tracePt t="338192" x="2413000" y="6013450"/>
          <p14:tracePt t="338200" x="2438400" y="6013450"/>
          <p14:tracePt t="338215" x="2463800" y="6013450"/>
          <p14:tracePt t="338232" x="2508250" y="6013450"/>
          <p14:tracePt t="338282" x="2495550" y="6026150"/>
          <p14:tracePt t="338299" x="2444750" y="6045200"/>
          <p14:tracePt t="338315" x="2406650" y="6051550"/>
          <p14:tracePt t="338332" x="2381250" y="6057900"/>
          <p14:tracePt t="338348" x="2349500" y="6076950"/>
          <p14:tracePt t="338365" x="2305050" y="6096000"/>
          <p14:tracePt t="338382" x="2279650" y="6108700"/>
          <p14:tracePt t="338432" x="2279650" y="6051550"/>
          <p14:tracePt t="338448" x="2292350" y="5956300"/>
          <p14:tracePt t="338465" x="2305050" y="5861050"/>
          <p14:tracePt t="338482" x="2311400" y="5772150"/>
          <p14:tracePt t="338498" x="2317750" y="5727700"/>
          <p14:tracePt t="338515" x="2324100" y="5715000"/>
          <p14:tracePt t="338532" x="2324100" y="5708650"/>
          <p14:tracePt t="338548" x="2324100" y="5702300"/>
          <p14:tracePt t="338565" x="2324100" y="5695950"/>
          <p14:tracePt t="338736" x="2311400" y="5695950"/>
          <p14:tracePt t="338752" x="2305050" y="5695950"/>
          <p14:tracePt t="338761" x="2298700" y="5695950"/>
          <p14:tracePt t="338768" x="2286000" y="5695950"/>
          <p14:tracePt t="338782" x="2279650" y="5695950"/>
          <p14:tracePt t="338798" x="2273300" y="5695950"/>
          <p14:tracePt t="338815" x="2266950" y="5695950"/>
          <p14:tracePt t="338848" x="2254250" y="5683250"/>
          <p14:tracePt t="338865" x="2241550" y="5676900"/>
          <p14:tracePt t="338898" x="2228850" y="5676900"/>
          <p14:tracePt t="338992" x="2228850" y="5689600"/>
          <p14:tracePt t="339000" x="2235200" y="5721350"/>
          <p14:tracePt t="339015" x="2247900" y="5753100"/>
          <p14:tracePt t="339033" x="2279650" y="5816600"/>
          <p14:tracePt t="339048" x="2298700" y="5867400"/>
          <p14:tracePt t="339065" x="2317750" y="5899150"/>
          <p14:tracePt t="339082" x="2330450" y="5930900"/>
          <p14:tracePt t="339099" x="2330450" y="5956300"/>
          <p14:tracePt t="339192" x="2324100" y="5949950"/>
          <p14:tracePt t="339200" x="2317750" y="5943600"/>
          <p14:tracePt t="339352" x="2324100" y="5943600"/>
          <p14:tracePt t="339376" x="2330450" y="5943600"/>
          <p14:tracePt t="339393" x="2343150" y="5956300"/>
          <p14:tracePt t="339400" x="2343150" y="5981700"/>
          <p14:tracePt t="339416" x="2343150" y="6013450"/>
          <p14:tracePt t="339432" x="2343150" y="6115050"/>
          <p14:tracePt t="339448" x="2343150" y="6165850"/>
          <p14:tracePt t="339465" x="2343150" y="6223000"/>
          <p14:tracePt t="339482" x="2343150" y="6292850"/>
          <p14:tracePt t="339498" x="2343150" y="6350000"/>
          <p14:tracePt t="339515" x="2343150" y="6375400"/>
          <p14:tracePt t="339532" x="2343150" y="6381750"/>
          <p14:tracePt t="339582" x="2343150" y="6388100"/>
          <p14:tracePt t="339598" x="2343150" y="6394450"/>
          <p14:tracePt t="339615" x="2343150" y="6400800"/>
          <p14:tracePt t="339632" x="2355850" y="6413500"/>
          <p14:tracePt t="339648" x="2362200" y="6438900"/>
          <p14:tracePt t="339665" x="2368550" y="6464300"/>
          <p14:tracePt t="339682" x="2374900" y="6477000"/>
          <p14:tracePt t="339736" x="2374900" y="6470650"/>
          <p14:tracePt t="339748" x="2374900" y="6432550"/>
          <p14:tracePt t="339766" x="2374900" y="6318250"/>
          <p14:tracePt t="339782" x="2374900" y="6172200"/>
          <p14:tracePt t="339784" x="2374900" y="6102350"/>
          <p14:tracePt t="339798" x="2374900" y="6051550"/>
          <p14:tracePt t="339816" x="2374900" y="5956300"/>
          <p14:tracePt t="339832" x="2362200" y="5829300"/>
          <p14:tracePt t="339848" x="2355850" y="5746750"/>
          <p14:tracePt t="339865" x="2355850" y="5670550"/>
          <p14:tracePt t="339882" x="2355850" y="5638800"/>
          <p14:tracePt t="339898" x="2355850" y="5632450"/>
          <p14:tracePt t="339932" x="2355850" y="5664200"/>
          <p14:tracePt t="339948" x="2355850" y="5765800"/>
          <p14:tracePt t="339953" x="2355850" y="5835650"/>
          <p14:tracePt t="339965" x="2355850" y="5918200"/>
          <p14:tracePt t="339982" x="2355850" y="6076950"/>
          <p14:tracePt t="339998" x="2381250" y="6184900"/>
          <p14:tracePt t="340016" x="2451100" y="6248400"/>
          <p14:tracePt t="340032" x="2527300" y="6261100"/>
          <p14:tracePt t="340048" x="2635250" y="6235700"/>
          <p14:tracePt t="340065" x="2768600" y="6178550"/>
          <p14:tracePt t="340082" x="2895600" y="6108700"/>
          <p14:tracePt t="340099" x="3022600" y="6051550"/>
          <p14:tracePt t="340115" x="3143250" y="5994400"/>
          <p14:tracePt t="340132" x="3244850" y="5937250"/>
          <p14:tracePt t="340149" x="3327400" y="5880100"/>
          <p14:tracePt t="340166" x="3390900" y="5797550"/>
          <p14:tracePt t="340182" x="3409950" y="5734050"/>
          <p14:tracePt t="340184" x="3422650" y="5708650"/>
          <p14:tracePt t="340198" x="3429000" y="5689600"/>
          <p14:tracePt t="340215" x="3448050" y="5651500"/>
          <p14:tracePt t="340232" x="3498850" y="5600700"/>
          <p14:tracePt t="340248" x="3530600" y="5543550"/>
          <p14:tracePt t="340265" x="3581400" y="5473700"/>
          <p14:tracePt t="340282" x="3632200" y="5429250"/>
          <p14:tracePt t="340299" x="3644900" y="5391150"/>
          <p14:tracePt t="340315" x="3657600" y="5378450"/>
          <p14:tracePt t="340332" x="3657600" y="5372100"/>
          <p14:tracePt t="340369" x="3663950" y="5372100"/>
          <p14:tracePt t="340382" x="3670300" y="5372100"/>
          <p14:tracePt t="340398" x="3695700" y="5359400"/>
          <p14:tracePt t="340416" x="3721100" y="5353050"/>
          <p14:tracePt t="340418" x="3727450" y="5353050"/>
          <p14:tracePt t="340457" x="3714750" y="5353050"/>
          <p14:tracePt t="340464" x="3683000" y="5353050"/>
          <p14:tracePt t="340482" x="3625850" y="5346700"/>
          <p14:tracePt t="340498" x="3556000" y="5321300"/>
          <p14:tracePt t="340515" x="3467100" y="5289550"/>
          <p14:tracePt t="340532" x="3365500" y="5219700"/>
          <p14:tracePt t="340549" x="3263900" y="5149850"/>
          <p14:tracePt t="340565" x="3194050" y="5086350"/>
          <p14:tracePt t="340582" x="3168650" y="5022850"/>
          <p14:tracePt t="340598" x="3187700" y="4965700"/>
          <p14:tracePt t="340615" x="3257550" y="4908550"/>
          <p14:tracePt t="340617" x="3302000" y="4895850"/>
          <p14:tracePt t="340632" x="3416300" y="4870450"/>
          <p14:tracePt t="340648" x="3549650" y="4857750"/>
          <p14:tracePt t="340665" x="3683000" y="4857750"/>
          <p14:tracePt t="340682" x="3803650" y="4883150"/>
          <p14:tracePt t="340698" x="3892550" y="4953000"/>
          <p14:tracePt t="340715" x="3943350" y="5060950"/>
          <p14:tracePt t="340732" x="3981450" y="5194300"/>
          <p14:tracePt t="340748" x="3968750" y="5365750"/>
          <p14:tracePt t="340765" x="3924300" y="5511800"/>
          <p14:tracePt t="340782" x="3854450" y="5632450"/>
          <p14:tracePt t="340798" x="3797300" y="5702300"/>
          <p14:tracePt t="340815" x="3740150" y="5740400"/>
          <p14:tracePt t="340817" x="3714750" y="5746750"/>
          <p14:tracePt t="340832" x="3670300" y="5759450"/>
          <p14:tracePt t="340848" x="3663950" y="5759450"/>
          <p14:tracePt t="340865" x="3657600" y="5759450"/>
          <p14:tracePt t="340882" x="3651250" y="5734050"/>
          <p14:tracePt t="340898" x="3638550" y="5702300"/>
          <p14:tracePt t="340915" x="3619500" y="5676900"/>
          <p14:tracePt t="340932" x="3606800" y="5657850"/>
          <p14:tracePt t="340949" x="3587750" y="5657850"/>
          <p14:tracePt t="340951" x="3587750" y="5651500"/>
          <p14:tracePt t="340965" x="3568700" y="5645150"/>
          <p14:tracePt t="340982" x="3549650" y="5638800"/>
          <p14:tracePt t="340998" x="3543300" y="5632450"/>
          <p14:tracePt t="341015" x="3536950" y="5632450"/>
          <p14:tracePt t="341017" x="3530600" y="5626100"/>
          <p14:tracePt t="341032" x="3517900" y="5619750"/>
          <p14:tracePt t="341050" x="3511550" y="5613400"/>
          <p14:tracePt t="341065" x="3498850" y="5600700"/>
          <p14:tracePt t="341082" x="3486150" y="5588000"/>
          <p14:tracePt t="341098" x="3486150" y="5575300"/>
          <p14:tracePt t="341115" x="3479800" y="5568950"/>
          <p14:tracePt t="341132" x="3473450" y="5568950"/>
          <p14:tracePt t="341148" x="3473450" y="5562600"/>
          <p14:tracePt t="341193" x="3467100" y="5562600"/>
          <p14:tracePt t="341200" x="3460750" y="5562600"/>
          <p14:tracePt t="341593" x="3460750" y="5568950"/>
          <p14:tracePt t="341600" x="3460750" y="5581650"/>
          <p14:tracePt t="341609" x="3460750" y="5594350"/>
          <p14:tracePt t="341617" x="3460750" y="5607050"/>
          <p14:tracePt t="341632" x="3454400" y="5638800"/>
          <p14:tracePt t="341648" x="3454400" y="5670550"/>
          <p14:tracePt t="341665" x="3454400" y="5695950"/>
          <p14:tracePt t="341682" x="3454400" y="5721350"/>
          <p14:tracePt t="341699" x="3454400" y="5746750"/>
          <p14:tracePt t="341715" x="3448050" y="5765800"/>
          <p14:tracePt t="341732" x="3441700" y="5778500"/>
          <p14:tracePt t="341748" x="3429000" y="5797550"/>
          <p14:tracePt t="341765" x="3422650" y="5816600"/>
          <p14:tracePt t="341782" x="3416300" y="5822950"/>
          <p14:tracePt t="341969" x="3416300" y="5829300"/>
          <p14:tracePt t="341977" x="3409950" y="5835650"/>
          <p14:tracePt t="341984" x="3409950" y="5848350"/>
          <p14:tracePt t="341998" x="3409950" y="5854700"/>
          <p14:tracePt t="342016" x="3409950" y="5886450"/>
          <p14:tracePt t="342032" x="3403600" y="5892800"/>
          <p14:tracePt t="342049" x="3403600" y="5918200"/>
          <p14:tracePt t="342065" x="3403600" y="5924550"/>
          <p14:tracePt t="342082" x="3403600" y="5937250"/>
          <p14:tracePt t="342098" x="3403600" y="5956300"/>
          <p14:tracePt t="342115" x="3397250" y="5981700"/>
          <p14:tracePt t="342132" x="3397250" y="6007100"/>
          <p14:tracePt t="342148" x="3397250" y="6032500"/>
          <p14:tracePt t="342165" x="3397250" y="6051550"/>
          <p14:tracePt t="342182" x="3397250" y="6064250"/>
          <p14:tracePt t="342198" x="3397250" y="6076950"/>
          <p14:tracePt t="342200" x="3397250" y="6083300"/>
          <p14:tracePt t="342215" x="3397250" y="6089650"/>
          <p14:tracePt t="342232" x="3397250" y="6115050"/>
          <p14:tracePt t="342248" x="3397250" y="6127750"/>
          <p14:tracePt t="342265" x="3397250" y="6140450"/>
          <p14:tracePt t="342282" x="3397250" y="6153150"/>
          <p14:tracePt t="342298" x="3397250" y="6172200"/>
          <p14:tracePt t="342315" x="3397250" y="6191250"/>
          <p14:tracePt t="342332" x="3397250" y="6216650"/>
          <p14:tracePt t="342348" x="3397250" y="6242050"/>
          <p14:tracePt t="342365" x="3397250" y="6273800"/>
          <p14:tracePt t="342382" x="3397250" y="6299200"/>
          <p14:tracePt t="342399" x="3384550" y="6318250"/>
          <p14:tracePt t="342415" x="3384550" y="6356350"/>
          <p14:tracePt t="342432" x="3384550" y="6381750"/>
          <p14:tracePt t="342448" x="3384550" y="6407150"/>
          <p14:tracePt t="342465" x="3371850" y="6426200"/>
          <p14:tracePt t="342482" x="3371850" y="6432550"/>
          <p14:tracePt t="342498" x="3371850" y="6438900"/>
          <p14:tracePt t="342515" x="3371850" y="6445250"/>
          <p14:tracePt t="342808" x="3365500" y="6445250"/>
          <p14:tracePt t="343088" x="3365500" y="6451600"/>
          <p14:tracePt t="343097" x="3365500" y="6457950"/>
          <p14:tracePt t="343116" x="3340100" y="6464300"/>
          <p14:tracePt t="343132" x="3314700" y="6477000"/>
          <p14:tracePt t="343148" x="3276600" y="6483350"/>
          <p14:tracePt t="343165" x="3219450" y="6483350"/>
          <p14:tracePt t="343182" x="3181350" y="6489700"/>
          <p14:tracePt t="343199" x="3162300" y="6489700"/>
          <p14:tracePt t="343248" x="3155950" y="6489700"/>
          <p14:tracePt t="343266" x="3155950" y="6445250"/>
          <p14:tracePt t="343282" x="3143250" y="6369050"/>
          <p14:tracePt t="343298" x="3117850" y="6286500"/>
          <p14:tracePt t="343315" x="3117850" y="6210300"/>
          <p14:tracePt t="343332" x="3111500" y="6134100"/>
          <p14:tracePt t="343349" x="3105150" y="6057900"/>
          <p14:tracePt t="343365" x="3098800" y="5975350"/>
          <p14:tracePt t="343382" x="3098800" y="5905500"/>
          <p14:tracePt t="343398" x="3098800" y="5854700"/>
          <p14:tracePt t="343415" x="3098800" y="5810250"/>
          <p14:tracePt t="343417" x="3098800" y="5797550"/>
          <p14:tracePt t="343432" x="3098800" y="5759450"/>
          <p14:tracePt t="343449" x="3124200" y="5702300"/>
          <p14:tracePt t="343466" x="3124200" y="5645150"/>
          <p14:tracePt t="343482" x="3130550" y="5600700"/>
          <p14:tracePt t="343498" x="3149600" y="5562600"/>
          <p14:tracePt t="343515" x="3162300" y="5524500"/>
          <p14:tracePt t="343532" x="3181350" y="5480050"/>
          <p14:tracePt t="343549" x="3213100" y="5448300"/>
          <p14:tracePt t="343565" x="3251200" y="5422900"/>
          <p14:tracePt t="343582" x="3308350" y="5416550"/>
          <p14:tracePt t="343599" x="3365500" y="5416550"/>
          <p14:tracePt t="343601" x="3397250" y="5416550"/>
          <p14:tracePt t="343615" x="3435350" y="5416550"/>
          <p14:tracePt t="343632" x="3562350" y="5416550"/>
          <p14:tracePt t="343648" x="3676650" y="5416550"/>
          <p14:tracePt t="343665" x="3771900" y="5416550"/>
          <p14:tracePt t="343682" x="3867150" y="5416550"/>
          <p14:tracePt t="343699" x="3937000" y="5416550"/>
          <p14:tracePt t="343715" x="4000500" y="5416550"/>
          <p14:tracePt t="343732" x="4051300" y="5435600"/>
          <p14:tracePt t="343749" x="4095750" y="5448300"/>
          <p14:tracePt t="343765" x="4121150" y="5473700"/>
          <p14:tracePt t="343784" x="4152900" y="5543550"/>
          <p14:tracePt t="343798" x="4159250" y="5581650"/>
          <p14:tracePt t="343815" x="4159250" y="5695950"/>
          <p14:tracePt t="343832" x="4165600" y="5784850"/>
          <p14:tracePt t="343849" x="4165600" y="5861050"/>
          <p14:tracePt t="343865" x="4159250" y="5956300"/>
          <p14:tracePt t="343882" x="4140200" y="6051550"/>
          <p14:tracePt t="343898" x="4108450" y="6127750"/>
          <p14:tracePt t="343915" x="4076700" y="6210300"/>
          <p14:tracePt t="343932" x="4044950" y="6292850"/>
          <p14:tracePt t="343948" x="4013200" y="6369050"/>
          <p14:tracePt t="343952" x="4000500" y="6400800"/>
          <p14:tracePt t="343965" x="3981450" y="6419850"/>
          <p14:tracePt t="343982" x="3956050" y="6457950"/>
          <p14:tracePt t="343999" x="3905250" y="6483350"/>
          <p14:tracePt t="344002" x="3886200" y="6496050"/>
          <p14:tracePt t="344017" x="3841750" y="6515100"/>
          <p14:tracePt t="344032" x="3803650" y="6521450"/>
          <p14:tracePt t="344048" x="3790950" y="6527800"/>
          <p14:tracePt t="344065" x="3778250" y="6534150"/>
          <p14:tracePt t="344082" x="3765550" y="6534150"/>
          <p14:tracePt t="344099" x="3746500" y="6534150"/>
          <p14:tracePt t="344115" x="3708400" y="6534150"/>
          <p14:tracePt t="344132" x="3670300" y="6534150"/>
          <p14:tracePt t="344148" x="3619500" y="6534150"/>
          <p14:tracePt t="344165" x="3562350" y="6534150"/>
          <p14:tracePt t="344182" x="3536950" y="6534150"/>
          <p14:tracePt t="344199" x="3517900" y="6534150"/>
          <p14:tracePt t="344215" x="3511550" y="6534150"/>
          <p14:tracePt t="344232" x="3498850" y="6534150"/>
          <p14:tracePt t="344249" x="3492500" y="6534150"/>
          <p14:tracePt t="344265" x="3473450" y="6534150"/>
          <p14:tracePt t="344282" x="3454400" y="6521450"/>
          <p14:tracePt t="344298" x="3429000" y="6515100"/>
          <p14:tracePt t="344315" x="3397250" y="6502400"/>
          <p14:tracePt t="344332" x="3359150" y="6489700"/>
          <p14:tracePt t="344349" x="3314700" y="6464300"/>
          <p14:tracePt t="344365" x="3263900" y="6426200"/>
          <p14:tracePt t="344382" x="3219450" y="6381750"/>
          <p14:tracePt t="344399" x="3187700" y="6350000"/>
          <p14:tracePt t="344400" x="3175000" y="6337300"/>
          <p14:tracePt t="344415" x="3168650" y="6324600"/>
          <p14:tracePt t="344432" x="3130550" y="6273800"/>
          <p14:tracePt t="344448" x="3111500" y="6229350"/>
          <p14:tracePt t="344465" x="3092450" y="6165850"/>
          <p14:tracePt t="344482" x="3079750" y="6089650"/>
          <p14:tracePt t="344499" x="3067050" y="6000750"/>
          <p14:tracePt t="344515" x="3067050" y="5899150"/>
          <p14:tracePt t="344532" x="3067050" y="5784850"/>
          <p14:tracePt t="344548" x="3073400" y="5664200"/>
          <p14:tracePt t="344565" x="3111500" y="5575300"/>
          <p14:tracePt t="344582" x="3155950" y="5505450"/>
          <p14:tracePt t="344599" x="3200400" y="5448300"/>
          <p14:tracePt t="344616" x="3251200" y="5410200"/>
          <p14:tracePt t="344618" x="3276600" y="5384800"/>
          <p14:tracePt t="344632" x="3359150" y="5346700"/>
          <p14:tracePt t="344648" x="3441700" y="5321300"/>
          <p14:tracePt t="344665" x="3511550" y="5302250"/>
          <p14:tracePt t="344682" x="3600450" y="5295900"/>
          <p14:tracePt t="344699" x="3702050" y="5289550"/>
          <p14:tracePt t="344715" x="3797300" y="5276850"/>
          <p14:tracePt t="344732" x="3886200" y="5276850"/>
          <p14:tracePt t="344748" x="3968750" y="5276850"/>
          <p14:tracePt t="344765" x="4032250" y="5276850"/>
          <p14:tracePt t="344782" x="4083050" y="5276850"/>
          <p14:tracePt t="344798" x="4121150" y="5308600"/>
          <p14:tracePt t="344815" x="4152900" y="5359400"/>
          <p14:tracePt t="344817" x="4171950" y="5403850"/>
          <p14:tracePt t="344832" x="4210050" y="5505450"/>
          <p14:tracePt t="344848" x="4248150" y="5626100"/>
          <p14:tracePt t="344865" x="4267200" y="5734050"/>
          <p14:tracePt t="344882" x="4279900" y="5822950"/>
          <p14:tracePt t="344899" x="4254500" y="5924550"/>
          <p14:tracePt t="344915" x="4216400" y="6038850"/>
          <p14:tracePt t="344932" x="4171950" y="6172200"/>
          <p14:tracePt t="344948" x="4121150" y="6305550"/>
          <p14:tracePt t="344965" x="4076700" y="6375400"/>
          <p14:tracePt t="344982" x="4019550" y="6426200"/>
          <p14:tracePt t="344999" x="3962400" y="6464300"/>
          <p14:tracePt t="345015" x="3905250" y="6489700"/>
          <p14:tracePt t="345017" x="3873500" y="6489700"/>
          <p14:tracePt t="345032" x="3816350" y="6496050"/>
          <p14:tracePt t="345048" x="3759200" y="6496050"/>
          <p14:tracePt t="345065" x="3714750" y="6496050"/>
          <p14:tracePt t="345082" x="3683000" y="6496050"/>
          <p14:tracePt t="345098" x="3670300" y="6496050"/>
          <p14:tracePt t="345115" x="3651250" y="6496050"/>
          <p14:tracePt t="345132" x="3644900" y="6496050"/>
          <p14:tracePt t="345272" x="3644900" y="6489700"/>
          <p14:tracePt t="345281" x="3638550" y="6483350"/>
          <p14:tracePt t="345298" x="3638550" y="6470650"/>
          <p14:tracePt t="345315" x="3638550" y="6457950"/>
          <p14:tracePt t="345332" x="3638550" y="6451600"/>
          <p14:tracePt t="345656" x="3625850" y="6451600"/>
          <p14:tracePt t="345665" x="3613150" y="6451600"/>
          <p14:tracePt t="345682" x="3543300" y="6419850"/>
          <p14:tracePt t="345698" x="3460750" y="6362700"/>
          <p14:tracePt t="345715" x="3333750" y="6267450"/>
          <p14:tracePt t="345732" x="3181350" y="6146800"/>
          <p14:tracePt t="345748" x="3003550" y="6013450"/>
          <p14:tracePt t="345765" x="2794000" y="5842000"/>
          <p14:tracePt t="345782" x="2679700" y="5746750"/>
          <p14:tracePt t="345799" x="2609850" y="5695950"/>
          <p14:tracePt t="345816" x="2527300" y="5626100"/>
          <p14:tracePt t="345832" x="2489200" y="5588000"/>
          <p14:tracePt t="345848" x="2476500" y="5562600"/>
          <p14:tracePt t="345865" x="2451100" y="5524500"/>
          <p14:tracePt t="345882" x="2425700" y="5492750"/>
          <p14:tracePt t="345898" x="2381250" y="5467350"/>
          <p14:tracePt t="345915" x="2336800" y="5416550"/>
          <p14:tracePt t="345932" x="2273300" y="5334000"/>
          <p14:tracePt t="345948" x="2190750" y="5213350"/>
          <p14:tracePt t="345965" x="2108200" y="5118100"/>
          <p14:tracePt t="345982" x="2051050" y="5080000"/>
          <p14:tracePt t="345999" x="2032000" y="5060950"/>
          <p14:tracePt t="346001" x="2019300" y="5048250"/>
          <p14:tracePt t="346015" x="2006600" y="5041900"/>
          <p14:tracePt t="346032" x="1968500" y="4953000"/>
          <p14:tracePt t="346048" x="1917700" y="4876800"/>
          <p14:tracePt t="346065" x="1860550" y="4813300"/>
          <p14:tracePt t="346082" x="1784350" y="4781550"/>
          <p14:tracePt t="346098" x="1701800" y="4756150"/>
          <p14:tracePt t="346115" x="1631950" y="4724400"/>
          <p14:tracePt t="346132" x="1631950" y="4692650"/>
          <p14:tracePt t="346148" x="1619250" y="4686300"/>
          <p14:tracePt t="346256" x="1631950" y="4686300"/>
          <p14:tracePt t="346265" x="1651000" y="4686300"/>
          <p14:tracePt t="346282" x="1701800" y="4686300"/>
          <p14:tracePt t="346298" x="1797050" y="4686300"/>
          <p14:tracePt t="346315" x="1943100" y="4686300"/>
          <p14:tracePt t="346332" x="2114550" y="4686300"/>
          <p14:tracePt t="346349" x="2292350" y="4686300"/>
          <p14:tracePt t="346366" x="2489200" y="4705350"/>
          <p14:tracePt t="346382" x="2679700" y="4711700"/>
          <p14:tracePt t="346398" x="2844800" y="4711700"/>
          <p14:tracePt t="346401" x="2933700" y="4718050"/>
          <p14:tracePt t="346416" x="3111500" y="4718050"/>
          <p14:tracePt t="346432" x="3302000" y="4718050"/>
          <p14:tracePt t="346448" x="3473450" y="4711700"/>
          <p14:tracePt t="346465" x="3657600" y="4711700"/>
          <p14:tracePt t="346482" x="3829050" y="4724400"/>
          <p14:tracePt t="346498" x="4025900" y="4743450"/>
          <p14:tracePt t="346515" x="4229100" y="4768850"/>
          <p14:tracePt t="346532" x="4445000" y="4781550"/>
          <p14:tracePt t="346549" x="4654550" y="4781550"/>
          <p14:tracePt t="346565" x="4857750" y="4781550"/>
          <p14:tracePt t="346582" x="5073650" y="4781550"/>
          <p14:tracePt t="346599" x="5276850" y="4781550"/>
          <p14:tracePt t="346616" x="5454650" y="4781550"/>
          <p14:tracePt t="346617" x="5543550" y="4781550"/>
          <p14:tracePt t="346632" x="5708650" y="4768850"/>
          <p14:tracePt t="346649" x="5829300" y="4762500"/>
          <p14:tracePt t="346665" x="5886450" y="4762500"/>
          <p14:tracePt t="346752" x="5892800" y="4762500"/>
          <p14:tracePt t="346832" x="5861050" y="4762500"/>
          <p14:tracePt t="346841" x="5810250" y="4762500"/>
          <p14:tracePt t="346849" x="5753100" y="4762500"/>
          <p14:tracePt t="346865" x="5600700" y="4762500"/>
          <p14:tracePt t="346882" x="5397500" y="4762500"/>
          <p14:tracePt t="346898" x="5181600" y="4800600"/>
          <p14:tracePt t="346915" x="4965700" y="4832350"/>
          <p14:tracePt t="346932" x="4718050" y="4838700"/>
          <p14:tracePt t="346948" x="4495800" y="4845050"/>
          <p14:tracePt t="346954" x="4381500" y="4845050"/>
          <p14:tracePt t="346965" x="4273550" y="4845050"/>
          <p14:tracePt t="346982" x="4070350" y="4845050"/>
          <p14:tracePt t="346999" x="3873500" y="4845050"/>
          <p14:tracePt t="347015" x="3708400" y="4845050"/>
          <p14:tracePt t="347017" x="3638550" y="4845050"/>
          <p14:tracePt t="347032" x="3492500" y="4845050"/>
          <p14:tracePt t="347048" x="3352800" y="4845050"/>
          <p14:tracePt t="347065" x="3200400" y="4845050"/>
          <p14:tracePt t="347082" x="3041650" y="4845050"/>
          <p14:tracePt t="347098" x="2876550" y="4845050"/>
          <p14:tracePt t="347115" x="2730500" y="4845050"/>
          <p14:tracePt t="347132" x="2584450" y="4845050"/>
          <p14:tracePt t="347148" x="2463800" y="4845050"/>
          <p14:tracePt t="347165" x="2343150" y="4851400"/>
          <p14:tracePt t="347182" x="2228850" y="4851400"/>
          <p14:tracePt t="347184" x="2184400" y="4851400"/>
          <p14:tracePt t="347199" x="2139950" y="4851400"/>
          <p14:tracePt t="347215" x="2070100" y="4851400"/>
          <p14:tracePt t="347232" x="2032000" y="4851400"/>
          <p14:tracePt t="347312" x="2044700" y="4851400"/>
          <p14:tracePt t="347320" x="2070100" y="4851400"/>
          <p14:tracePt t="347328" x="2101850" y="4851400"/>
          <p14:tracePt t="347348" x="2209800" y="4851400"/>
          <p14:tracePt t="347365" x="2374900" y="4851400"/>
          <p14:tracePt t="347382" x="2584450" y="4851400"/>
          <p14:tracePt t="347399" x="2863850" y="4857750"/>
          <p14:tracePt t="347416" x="3276600" y="4857750"/>
          <p14:tracePt t="347432" x="3568700" y="4857750"/>
          <p14:tracePt t="347448" x="3848100" y="4864100"/>
          <p14:tracePt t="347465" x="4083050" y="4895850"/>
          <p14:tracePt t="347482" x="4273550" y="4953000"/>
          <p14:tracePt t="347500" x="4375150" y="4997450"/>
          <p14:tracePt t="347515" x="4406900" y="5048250"/>
          <p14:tracePt t="347532" x="4400550" y="5130800"/>
          <p14:tracePt t="347549" x="4349750" y="5232400"/>
          <p14:tracePt t="347565" x="4273550" y="5372100"/>
          <p14:tracePt t="347582" x="4191000" y="5549900"/>
          <p14:tracePt t="347598" x="4127500" y="5721350"/>
          <p14:tracePt t="347600" x="4102100" y="5772150"/>
          <p14:tracePt t="347615" x="4083050" y="5829300"/>
          <p14:tracePt t="347632" x="4051300" y="5937250"/>
          <p14:tracePt t="347648" x="4051300" y="5994400"/>
          <p14:tracePt t="347665" x="4051300" y="6064250"/>
          <p14:tracePt t="347682" x="4051300" y="6140450"/>
          <p14:tracePt t="347698" x="4019550" y="6191250"/>
          <p14:tracePt t="347715" x="3968750" y="6216650"/>
          <p14:tracePt t="347732" x="3911600" y="6223000"/>
          <p14:tracePt t="347749" x="3829050" y="6223000"/>
          <p14:tracePt t="347765" x="3721100" y="6223000"/>
          <p14:tracePt t="347782" x="3606800" y="6223000"/>
          <p14:tracePt t="347798" x="3524250" y="6223000"/>
          <p14:tracePt t="347800" x="3498850" y="6216650"/>
          <p14:tracePt t="347815" x="3479800" y="6210300"/>
          <p14:tracePt t="347832" x="3448050" y="6153150"/>
          <p14:tracePt t="347848" x="3448050" y="6057900"/>
          <p14:tracePt t="347865" x="3479800" y="5911850"/>
          <p14:tracePt t="347882" x="3524250" y="5753100"/>
          <p14:tracePt t="347899" x="3562350" y="5638800"/>
          <p14:tracePt t="347915" x="3581400" y="5568950"/>
          <p14:tracePt t="347932" x="3600450" y="5524500"/>
          <p14:tracePt t="347948" x="3638550" y="5499100"/>
          <p14:tracePt t="347952" x="3670300" y="5492750"/>
          <p14:tracePt t="347965" x="3708400" y="5480050"/>
          <p14:tracePt t="347982" x="3790950" y="5473700"/>
          <p14:tracePt t="347998" x="3854450" y="5505450"/>
          <p14:tracePt t="348015" x="3924300" y="5619750"/>
          <p14:tracePt t="348018" x="3949700" y="5695950"/>
          <p14:tracePt t="348032" x="4006850" y="5873750"/>
          <p14:tracePt t="348048" x="4057650" y="6038850"/>
          <p14:tracePt t="348065" x="4057650" y="6108700"/>
          <p14:tracePt t="348082" x="4013200" y="6127750"/>
          <p14:tracePt t="348098" x="3956050" y="6146800"/>
          <p14:tracePt t="348115" x="3867150" y="6172200"/>
          <p14:tracePt t="348132" x="3746500" y="6191250"/>
          <p14:tracePt t="348148" x="3625850" y="6191250"/>
          <p14:tracePt t="348166" x="3556000" y="6191250"/>
          <p14:tracePt t="348182" x="3517900" y="6191250"/>
          <p14:tracePt t="348198" x="3486150" y="6191250"/>
          <p14:tracePt t="348215" x="3460750" y="6159500"/>
          <p14:tracePt t="348217" x="3454400" y="6146800"/>
          <p14:tracePt t="348232" x="3448050" y="6134100"/>
          <p14:tracePt t="348249" x="3441700" y="6127750"/>
          <p14:tracePt t="348265" x="3435350" y="6121400"/>
          <p14:tracePt t="348320" x="3429000" y="6115050"/>
          <p14:tracePt t="348332" x="3422650" y="6108700"/>
          <p14:tracePt t="348349" x="3416300" y="6102350"/>
          <p14:tracePt t="348365" x="3403600" y="6089650"/>
          <p14:tracePt t="348382" x="3390900" y="6089650"/>
          <p14:tracePt t="348398" x="3384550" y="6089650"/>
          <p14:tracePt t="348415" x="3384550" y="6083300"/>
          <p14:tracePt t="348520" x="3378200" y="6083300"/>
          <p14:tracePt t="348529" x="3371850" y="6083300"/>
          <p14:tracePt t="348553" x="3371850" y="6076950"/>
          <p14:tracePt t="348560" x="3371850" y="6057900"/>
          <p14:tracePt t="348568" x="3371850" y="6026150"/>
          <p14:tracePt t="348582" x="3390900" y="5981700"/>
          <p14:tracePt t="348598" x="3429000" y="5867400"/>
          <p14:tracePt t="348600" x="3448050" y="5810250"/>
          <p14:tracePt t="348615" x="3460750" y="5765800"/>
          <p14:tracePt t="348632" x="3498850" y="5670550"/>
          <p14:tracePt t="348648" x="3511550" y="5651500"/>
          <p14:tracePt t="348665" x="3524250" y="5651500"/>
          <p14:tracePt t="348682" x="3530600" y="5651500"/>
          <p14:tracePt t="348699" x="3530600" y="5657850"/>
          <p14:tracePt t="348715" x="3530600" y="5784850"/>
          <p14:tracePt t="348732" x="3524250" y="5918200"/>
          <p14:tracePt t="348748" x="3479800" y="6038850"/>
          <p14:tracePt t="348765" x="3441700" y="6127750"/>
          <p14:tracePt t="348782" x="3422650" y="6146800"/>
          <p14:tracePt t="348798" x="3403600" y="6146800"/>
          <p14:tracePt t="348815" x="3359150" y="6146800"/>
          <p14:tracePt t="348816" x="3340100" y="6146800"/>
          <p14:tracePt t="348832" x="3282950" y="6115050"/>
          <p14:tracePt t="348849" x="3244850" y="6026150"/>
          <p14:tracePt t="348865" x="3238500" y="5930900"/>
          <p14:tracePt t="348882" x="3238500" y="5816600"/>
          <p14:tracePt t="348899" x="3244850" y="5715000"/>
          <p14:tracePt t="348915" x="3282950" y="5632450"/>
          <p14:tracePt t="348932" x="3314700" y="5613400"/>
          <p14:tracePt t="348949" x="3327400" y="5600700"/>
          <p14:tracePt t="348952" x="3333750" y="5607050"/>
          <p14:tracePt t="348965" x="3346450" y="5619750"/>
          <p14:tracePt t="348982" x="3390900" y="5689600"/>
          <p14:tracePt t="348999" x="3448050" y="5772150"/>
          <p14:tracePt t="349001" x="3467100" y="5803900"/>
          <p14:tracePt t="349015" x="3479800" y="5822950"/>
          <p14:tracePt t="349032" x="3486150" y="5867400"/>
          <p14:tracePt t="349048" x="3486150" y="5886450"/>
          <p14:tracePt t="349065" x="3486150" y="5911850"/>
          <p14:tracePt t="349082" x="3486150" y="5943600"/>
          <p14:tracePt t="349099" x="3498850" y="5956300"/>
          <p14:tracePt t="349115" x="3505200" y="5962650"/>
          <p14:tracePt t="349165" x="3511550" y="5962650"/>
          <p14:tracePt t="349321" x="3498850" y="5962650"/>
          <p14:tracePt t="349328" x="3429000" y="5949950"/>
          <p14:tracePt t="349336" x="3378200" y="5918200"/>
          <p14:tracePt t="349348" x="3340100" y="5892800"/>
          <p14:tracePt t="349365" x="3308350" y="5854700"/>
          <p14:tracePt t="349382" x="3276600" y="5816600"/>
          <p14:tracePt t="349399" x="3200400" y="5740400"/>
          <p14:tracePt t="349401" x="3149600" y="5708650"/>
          <p14:tracePt t="349415" x="3098800" y="5670550"/>
          <p14:tracePt t="349432" x="2863850" y="5511800"/>
          <p14:tracePt t="349448" x="2730500" y="5422900"/>
          <p14:tracePt t="349465" x="2597150" y="5365750"/>
          <p14:tracePt t="349482" x="2457450" y="5321300"/>
          <p14:tracePt t="349499" x="2355850" y="5276850"/>
          <p14:tracePt t="349515" x="2324100" y="5251450"/>
          <p14:tracePt t="349532" x="2324100" y="5238750"/>
          <p14:tracePt t="349696" x="2317750" y="5238750"/>
          <p14:tracePt t="349704" x="2273300" y="5219700"/>
          <p14:tracePt t="349715" x="2216150" y="5200650"/>
          <p14:tracePt t="349732" x="2101850" y="5168900"/>
          <p14:tracePt t="349749" x="1924050" y="5124450"/>
          <p14:tracePt t="349765" x="1714500" y="5054600"/>
          <p14:tracePt t="349782" x="1511300" y="4978400"/>
          <p14:tracePt t="349798" x="1346200" y="4933950"/>
          <p14:tracePt t="349799" x="1295400" y="4921250"/>
          <p14:tracePt t="349815" x="1238250" y="4902200"/>
          <p14:tracePt t="349832" x="1117600" y="4864100"/>
          <p14:tracePt t="349848" x="1098550" y="4851400"/>
          <p14:tracePt t="349928" x="1098550" y="4857750"/>
          <p14:tracePt t="349936" x="1098550" y="4870450"/>
          <p14:tracePt t="349944" x="1085850" y="4870450"/>
          <p14:tracePt t="349952" x="1085850" y="4876800"/>
          <p14:tracePt t="349998" x="1085850" y="4883150"/>
          <p14:tracePt t="350015" x="1149350" y="4895850"/>
          <p14:tracePt t="350032" x="1327150" y="4902200"/>
          <p14:tracePt t="350049" x="1511300" y="4902200"/>
          <p14:tracePt t="350065" x="1765300" y="4902200"/>
          <p14:tracePt t="350082" x="2063750" y="4902200"/>
          <p14:tracePt t="350098" x="2368550" y="4902200"/>
          <p14:tracePt t="350115" x="2673350" y="4902200"/>
          <p14:tracePt t="350133" x="2959100" y="4902200"/>
          <p14:tracePt t="350149" x="3251200" y="4902200"/>
          <p14:tracePt t="350165" x="3524250" y="4902200"/>
          <p14:tracePt t="350182" x="3784600" y="4902200"/>
          <p14:tracePt t="350199" x="3975100" y="4902200"/>
          <p14:tracePt t="350215" x="4121150" y="4902200"/>
          <p14:tracePt t="350217" x="4178300" y="4902200"/>
          <p14:tracePt t="350234" x="4292600" y="4902200"/>
          <p14:tracePt t="350248" x="4406900" y="4895850"/>
          <p14:tracePt t="350265" x="4521200" y="4895850"/>
          <p14:tracePt t="350282" x="4654550" y="4895850"/>
          <p14:tracePt t="350299" x="4787900" y="4895850"/>
          <p14:tracePt t="350315" x="4908550" y="4902200"/>
          <p14:tracePt t="350332" x="5016500" y="4921250"/>
          <p14:tracePt t="350348" x="5149850" y="4927600"/>
          <p14:tracePt t="350365" x="5340350" y="4933950"/>
          <p14:tracePt t="350382" x="5543550" y="4933950"/>
          <p14:tracePt t="350399" x="5746750" y="4933950"/>
          <p14:tracePt t="350415" x="5905500" y="4933950"/>
          <p14:tracePt t="350417" x="5943600" y="4933950"/>
          <p14:tracePt t="350432" x="5969000" y="4933950"/>
          <p14:tracePt t="350465" x="5975350" y="4933950"/>
          <p14:tracePt t="350499" x="5949950" y="4933950"/>
          <p14:tracePt t="350515" x="5905500" y="4940300"/>
          <p14:tracePt t="350532" x="5822950" y="4940300"/>
          <p14:tracePt t="350548" x="5708650" y="4946650"/>
          <p14:tracePt t="350565" x="5607050" y="4946650"/>
          <p14:tracePt t="350582" x="5499100" y="4946650"/>
          <p14:tracePt t="350599" x="5384800" y="4946650"/>
          <p14:tracePt t="350615" x="5213350" y="4940300"/>
          <p14:tracePt t="350632" x="4895850" y="4933950"/>
          <p14:tracePt t="350648" x="4699000" y="4927600"/>
          <p14:tracePt t="350665" x="4502150" y="4927600"/>
          <p14:tracePt t="350682" x="4356100" y="4927600"/>
          <p14:tracePt t="350699" x="4241800" y="4927600"/>
          <p14:tracePt t="350715" x="4178300" y="4927600"/>
          <p14:tracePt t="350732" x="4159250" y="4927600"/>
          <p14:tracePt t="350816" x="4152900" y="4927600"/>
          <p14:tracePt t="350825" x="4133850" y="4927600"/>
          <p14:tracePt t="350832" x="4114800" y="4927600"/>
          <p14:tracePt t="350849" x="4064000" y="4927600"/>
          <p14:tracePt t="350865" x="3994150" y="4921250"/>
          <p14:tracePt t="350882" x="3898900" y="4902200"/>
          <p14:tracePt t="350898" x="3778250" y="4889500"/>
          <p14:tracePt t="350915" x="3651250" y="4889500"/>
          <p14:tracePt t="350932" x="3517900" y="4889500"/>
          <p14:tracePt t="350949" x="3346450" y="4883150"/>
          <p14:tracePt t="350965" x="3143250" y="4883150"/>
          <p14:tracePt t="350982" x="2914650" y="4870450"/>
          <p14:tracePt t="350999" x="2705100" y="4864100"/>
          <p14:tracePt t="351015" x="2514600" y="4864100"/>
          <p14:tracePt t="351016" x="2432050" y="4864100"/>
          <p14:tracePt t="351032" x="2286000" y="4864100"/>
          <p14:tracePt t="351049" x="2152650" y="4864100"/>
          <p14:tracePt t="351065" x="2044700" y="4864100"/>
          <p14:tracePt t="351082" x="1949450" y="4864100"/>
          <p14:tracePt t="351099" x="1873250" y="4864100"/>
          <p14:tracePt t="351115" x="1809750" y="4889500"/>
          <p14:tracePt t="351132" x="1765300" y="4914900"/>
          <p14:tracePt t="351148" x="1720850" y="4940300"/>
          <p14:tracePt t="351166" x="1676400" y="4965700"/>
          <p14:tracePt t="351182" x="1619250" y="4978400"/>
          <p14:tracePt t="351198" x="1568450" y="4997450"/>
          <p14:tracePt t="351200" x="1543050" y="5003800"/>
          <p14:tracePt t="351215" x="1524000" y="5010150"/>
          <p14:tracePt t="351232" x="1517650" y="5010150"/>
          <p14:tracePt t="351249" x="1524000" y="5010150"/>
          <p14:tracePt t="351265" x="1543050" y="4997450"/>
          <p14:tracePt t="351282" x="1600200" y="4965700"/>
          <p14:tracePt t="351299" x="1695450" y="4927600"/>
          <p14:tracePt t="351315" x="1816100" y="4895850"/>
          <p14:tracePt t="351332" x="1955800" y="4857750"/>
          <p14:tracePt t="351349" x="2152650" y="4851400"/>
          <p14:tracePt t="351365" x="2381250" y="4845050"/>
          <p14:tracePt t="351382" x="2641600" y="4845050"/>
          <p14:tracePt t="351399" x="2895600" y="4845050"/>
          <p14:tracePt t="351400" x="3035300" y="4845050"/>
          <p14:tracePt t="351415" x="3155950" y="4845050"/>
          <p14:tracePt t="351432" x="3536950" y="4845050"/>
          <p14:tracePt t="351449" x="3740150" y="4845050"/>
          <p14:tracePt t="351465" x="3943350" y="4851400"/>
          <p14:tracePt t="351482" x="4114800" y="4851400"/>
          <p14:tracePt t="351499" x="4254500" y="4857750"/>
          <p14:tracePt t="351516" x="4337050" y="4864100"/>
          <p14:tracePt t="351532" x="4394200" y="4864100"/>
          <p14:tracePt t="351548" x="4425950" y="4864100"/>
          <p14:tracePt t="351632" x="4413250" y="4864100"/>
          <p14:tracePt t="351641" x="4400550" y="4864100"/>
          <p14:tracePt t="351649" x="4381500" y="4864100"/>
          <p14:tracePt t="351665" x="4273550" y="4864100"/>
          <p14:tracePt t="351682" x="4089400" y="4864100"/>
          <p14:tracePt t="351699" x="3873500" y="4864100"/>
          <p14:tracePt t="351715" x="3619500" y="4864100"/>
          <p14:tracePt t="351732" x="3359150" y="4864100"/>
          <p14:tracePt t="351749" x="3092450" y="4864100"/>
          <p14:tracePt t="351766" x="2825750" y="4864100"/>
          <p14:tracePt t="351782" x="2603500" y="4864100"/>
          <p14:tracePt t="351799" x="2387600" y="4864100"/>
          <p14:tracePt t="351801" x="2292350" y="4864100"/>
          <p14:tracePt t="351815" x="2209800" y="4864100"/>
          <p14:tracePt t="351832" x="2012950" y="4870450"/>
          <p14:tracePt t="351848" x="1917700" y="4883150"/>
          <p14:tracePt t="351865" x="1835150" y="4883150"/>
          <p14:tracePt t="351882" x="1803400" y="4889500"/>
          <p14:tracePt t="351899" x="1784350" y="4895850"/>
          <p14:tracePt t="351952" x="1784350" y="4889500"/>
          <p14:tracePt t="351965" x="1784350" y="4876800"/>
          <p14:tracePt t="351982" x="1835150" y="4851400"/>
          <p14:tracePt t="351999" x="1924050" y="4826000"/>
          <p14:tracePt t="352000" x="1974850" y="4806950"/>
          <p14:tracePt t="352015" x="2038350" y="4800600"/>
          <p14:tracePt t="352032" x="2298700" y="4800600"/>
          <p14:tracePt t="352049" x="2508250" y="4800600"/>
          <p14:tracePt t="352065" x="2730500" y="4800600"/>
          <p14:tracePt t="352082" x="2952750" y="4800600"/>
          <p14:tracePt t="352098" x="3194050" y="4794250"/>
          <p14:tracePt t="352115" x="3409950" y="4794250"/>
          <p14:tracePt t="352133" x="3619500" y="4787900"/>
          <p14:tracePt t="352149" x="3822700" y="4787900"/>
          <p14:tracePt t="352165" x="4025900" y="4787900"/>
          <p14:tracePt t="352182" x="4197350" y="4787900"/>
          <p14:tracePt t="352199" x="4330700" y="4787900"/>
          <p14:tracePt t="352200" x="4387850" y="4787900"/>
          <p14:tracePt t="352215" x="4438650" y="4787900"/>
          <p14:tracePt t="352232" x="4533900" y="4787900"/>
          <p14:tracePt t="352249" x="4540250" y="4787900"/>
          <p14:tracePt t="352282" x="4546600" y="4787900"/>
          <p14:tracePt t="352392" x="4546600" y="4781550"/>
          <p14:tracePt t="352417" x="4527550" y="4781550"/>
          <p14:tracePt t="352424" x="4514850" y="4781550"/>
          <p14:tracePt t="352433" x="4495800" y="4781550"/>
          <p14:tracePt t="352449" x="4451350" y="4781550"/>
          <p14:tracePt t="352465" x="4400550" y="4781550"/>
          <p14:tracePt t="352482" x="4362450" y="4781550"/>
          <p14:tracePt t="352498" x="4324350" y="4781550"/>
          <p14:tracePt t="352515" x="4305300" y="4781550"/>
          <p14:tracePt t="352532" x="4292600" y="4781550"/>
          <p14:tracePt t="353032" x="4305300" y="4781550"/>
          <p14:tracePt t="353040" x="4324350" y="4781550"/>
          <p14:tracePt t="353064" x="4318000" y="4781550"/>
          <p14:tracePt t="353072" x="4292600" y="4781550"/>
          <p14:tracePt t="353082" x="4248150" y="4781550"/>
          <p14:tracePt t="353099" x="4152900" y="4781550"/>
          <p14:tracePt t="353115" x="4070350" y="4781550"/>
          <p14:tracePt t="353132" x="4044950" y="4775200"/>
          <p14:tracePt t="353165" x="4044950" y="4768850"/>
          <p14:tracePt t="353182" x="4038600" y="4768850"/>
          <p14:tracePt t="353199" x="4032250" y="4756150"/>
          <p14:tracePt t="353215" x="4025900" y="4743450"/>
          <p14:tracePt t="353217" x="4019550" y="4737100"/>
          <p14:tracePt t="353232" x="4013200" y="4718050"/>
          <p14:tracePt t="353248" x="4006850" y="4718050"/>
          <p14:tracePt t="353265" x="3994150" y="4699000"/>
          <p14:tracePt t="353282" x="3975100" y="4679950"/>
          <p14:tracePt t="353298" x="3949700" y="4660900"/>
          <p14:tracePt t="353315" x="3917950" y="4648200"/>
          <p14:tracePt t="353332" x="3892550" y="4635500"/>
          <p14:tracePt t="353349" x="3886200" y="4635500"/>
          <p14:tracePt t="353399" x="3867150" y="4635500"/>
          <p14:tracePt t="353415" x="3835400" y="4629150"/>
          <p14:tracePt t="353432" x="3790950" y="4622800"/>
          <p14:tracePt t="353449" x="3746500" y="4629150"/>
          <p14:tracePt t="353465" x="3695700" y="4686300"/>
          <p14:tracePt t="353482" x="3663950" y="4743450"/>
          <p14:tracePt t="353499" x="3657600" y="4775200"/>
          <p14:tracePt t="353517" x="3657600" y="4800600"/>
          <p14:tracePt t="353532" x="3689350" y="4826000"/>
          <p14:tracePt t="353549" x="3771900" y="4832350"/>
          <p14:tracePt t="353565" x="3905250" y="4832350"/>
          <p14:tracePt t="353582" x="4025900" y="4800600"/>
          <p14:tracePt t="353598" x="4140200" y="4749800"/>
          <p14:tracePt t="353615" x="4235450" y="4686300"/>
          <p14:tracePt t="353618" x="4273550" y="4660900"/>
          <p14:tracePt t="353632" x="4343400" y="4610100"/>
          <p14:tracePt t="353649" x="4394200" y="4597400"/>
          <p14:tracePt t="353666" x="4419600" y="4591050"/>
          <p14:tracePt t="353682" x="4425950" y="4584700"/>
          <p14:tracePt t="353699" x="4432300" y="4597400"/>
          <p14:tracePt t="353715" x="4451350" y="4629150"/>
          <p14:tracePt t="353732" x="4470400" y="4686300"/>
          <p14:tracePt t="353749" x="4470400" y="4762500"/>
          <p14:tracePt t="353765" x="4438650" y="4826000"/>
          <p14:tracePt t="353782" x="4362450" y="4864100"/>
          <p14:tracePt t="353798" x="4267200" y="4902200"/>
          <p14:tracePt t="353815" x="4146550" y="4902200"/>
          <p14:tracePt t="353817" x="4083050" y="4908550"/>
          <p14:tracePt t="353832" x="3917950" y="4908550"/>
          <p14:tracePt t="353848" x="3829050" y="4908550"/>
          <p14:tracePt t="353865" x="3594100" y="4889500"/>
          <p14:tracePt t="353882" x="3467100" y="4883150"/>
          <p14:tracePt t="353899" x="3346450" y="4883150"/>
          <p14:tracePt t="353915" x="3232150" y="4883150"/>
          <p14:tracePt t="353932" x="3136900" y="4883150"/>
          <p14:tracePt t="353949" x="3067050" y="4864100"/>
          <p14:tracePt t="353965" x="3016250" y="4845050"/>
          <p14:tracePt t="353982" x="2990850" y="4838700"/>
          <p14:tracePt t="353999" x="2978150" y="4832350"/>
          <p14:tracePt t="354017" x="2971800" y="4826000"/>
          <p14:tracePt t="354033" x="2971800" y="4819650"/>
          <p14:tracePt t="354048" x="2952750" y="4813300"/>
          <p14:tracePt t="354065" x="2933700" y="4806950"/>
          <p14:tracePt t="354082" x="2933700" y="4800600"/>
          <p14:tracePt t="354099" x="2927350" y="4800600"/>
          <p14:tracePt t="354149" x="2927350" y="4794250"/>
          <p14:tracePt t="354165" x="2927350" y="4787900"/>
          <p14:tracePt t="354182" x="2927350" y="4781550"/>
          <p14:tracePt t="354215" x="2927350" y="4775200"/>
          <p14:tracePt t="354232" x="2927350" y="4762500"/>
          <p14:tracePt t="354249" x="2927350" y="4749800"/>
          <p14:tracePt t="354265" x="2940050" y="4737100"/>
          <p14:tracePt t="354282" x="2952750" y="4724400"/>
          <p14:tracePt t="354299" x="2965450" y="4718050"/>
          <p14:tracePt t="354361" x="2965450" y="4724400"/>
          <p14:tracePt t="354369" x="2959100" y="4737100"/>
          <p14:tracePt t="354382" x="2959100" y="4749800"/>
          <p14:tracePt t="354399" x="2940050" y="4794250"/>
          <p14:tracePt t="354416" x="2901950" y="4813300"/>
          <p14:tracePt t="354418" x="2876550" y="4826000"/>
          <p14:tracePt t="354432" x="2813050" y="4838700"/>
          <p14:tracePt t="354449" x="2736850" y="4845050"/>
          <p14:tracePt t="354465" x="2647950" y="4857750"/>
          <p14:tracePt t="354482" x="2546350" y="4857750"/>
          <p14:tracePt t="354500" x="2444750" y="4857750"/>
          <p14:tracePt t="354516" x="2343150" y="4870450"/>
          <p14:tracePt t="354532" x="2260600" y="4870450"/>
          <p14:tracePt t="354549" x="2197100" y="4870450"/>
          <p14:tracePt t="354565" x="2152650" y="4857750"/>
          <p14:tracePt t="354583" x="2101850" y="4826000"/>
          <p14:tracePt t="354599" x="2051050" y="4794250"/>
          <p14:tracePt t="354615" x="2000250" y="4775200"/>
          <p14:tracePt t="354617" x="1962150" y="4768850"/>
          <p14:tracePt t="354632" x="1892300" y="4756150"/>
          <p14:tracePt t="354648" x="1822450" y="4749800"/>
          <p14:tracePt t="354665" x="1752600" y="4749800"/>
          <p14:tracePt t="354682" x="1708150" y="4749800"/>
          <p14:tracePt t="354699" x="1682750" y="4749800"/>
          <p14:tracePt t="354732" x="1682750" y="4743450"/>
          <p14:tracePt t="354749" x="1689100" y="4743450"/>
          <p14:tracePt t="354765" x="1727200" y="4718050"/>
          <p14:tracePt t="354782" x="1784350" y="4711700"/>
          <p14:tracePt t="354799" x="1835150" y="4699000"/>
          <p14:tracePt t="354815" x="1873250" y="4692650"/>
          <p14:tracePt t="354817" x="1885950" y="4686300"/>
          <p14:tracePt t="354832" x="1892300" y="4679950"/>
          <p14:tracePt t="354865" x="1905000" y="4679950"/>
          <p14:tracePt t="354882" x="1917700" y="4686300"/>
          <p14:tracePt t="354899" x="1962150" y="4686300"/>
          <p14:tracePt t="354915" x="2019300" y="4686300"/>
          <p14:tracePt t="354932" x="2095500" y="4686300"/>
          <p14:tracePt t="354949" x="2197100" y="4692650"/>
          <p14:tracePt t="354965" x="2311400" y="4692650"/>
          <p14:tracePt t="354982" x="2413000" y="4692650"/>
          <p14:tracePt t="354999" x="2489200" y="4692650"/>
          <p14:tracePt t="355015" x="2540000" y="4699000"/>
          <p14:tracePt t="355017" x="2552700" y="4699000"/>
          <p14:tracePt t="355032" x="2559050" y="4699000"/>
          <p14:tracePt t="355082" x="2565400" y="4699000"/>
          <p14:tracePt t="355099" x="2590800" y="4711700"/>
          <p14:tracePt t="355115" x="2641600" y="4711700"/>
          <p14:tracePt t="355132" x="2717800" y="4711700"/>
          <p14:tracePt t="355149" x="2844800" y="4718050"/>
          <p14:tracePt t="355166" x="3028950" y="4718050"/>
          <p14:tracePt t="355182" x="3238500" y="4724400"/>
          <p14:tracePt t="355199" x="3441700" y="4724400"/>
          <p14:tracePt t="355201" x="3543300" y="4724400"/>
          <p14:tracePt t="355215" x="3632200" y="4724400"/>
          <p14:tracePt t="355232" x="3759200" y="4724400"/>
          <p14:tracePt t="355249" x="3771900" y="4724400"/>
          <p14:tracePt t="355266" x="3771900" y="4730750"/>
          <p14:tracePt t="355282" x="3752850" y="4730750"/>
          <p14:tracePt t="355299" x="3651250" y="4730750"/>
          <p14:tracePt t="355315" x="3498850" y="4718050"/>
          <p14:tracePt t="355332" x="3333750" y="4718050"/>
          <p14:tracePt t="355349" x="3155950" y="4718050"/>
          <p14:tracePt t="355365" x="2990850" y="4724400"/>
          <p14:tracePt t="355382" x="2832100" y="4730750"/>
          <p14:tracePt t="355399" x="2705100" y="4743450"/>
          <p14:tracePt t="355415" x="2622550" y="4762500"/>
          <p14:tracePt t="355417" x="2597150" y="4768850"/>
          <p14:tracePt t="355432" x="2559050" y="4768850"/>
          <p14:tracePt t="355449" x="2546350" y="4768850"/>
          <p14:tracePt t="355465" x="2546350" y="4756150"/>
          <p14:tracePt t="355484" x="2552700" y="4711700"/>
          <p14:tracePt t="355499" x="2597150" y="4641850"/>
          <p14:tracePt t="355516" x="2673350" y="4565650"/>
          <p14:tracePt t="355532" x="2774950" y="4508500"/>
          <p14:tracePt t="355549" x="2901950" y="4464050"/>
          <p14:tracePt t="355565" x="3092450" y="4464050"/>
          <p14:tracePt t="355582" x="3340100" y="4464050"/>
          <p14:tracePt t="355598" x="3594100" y="4464050"/>
          <p14:tracePt t="355616" x="3841750" y="4508500"/>
          <p14:tracePt t="355618" x="3949700" y="4546600"/>
          <p14:tracePt t="355632" x="4095750" y="4616450"/>
          <p14:tracePt t="355649" x="4159250" y="4686300"/>
          <p14:tracePt t="355665" x="4191000" y="4749800"/>
          <p14:tracePt t="355682" x="4191000" y="4806950"/>
          <p14:tracePt t="355699" x="4146550" y="4851400"/>
          <p14:tracePt t="355715" x="4025900" y="4870450"/>
          <p14:tracePt t="355732" x="3879850" y="4870450"/>
          <p14:tracePt t="355749" x="3708400" y="4870450"/>
          <p14:tracePt t="355765" x="3498850" y="4870450"/>
          <p14:tracePt t="355782" x="3276600" y="4870450"/>
          <p14:tracePt t="355799" x="3067050" y="4870450"/>
          <p14:tracePt t="355801" x="2978150" y="4870450"/>
          <p14:tracePt t="355815" x="2901950" y="4870450"/>
          <p14:tracePt t="355832" x="2755900" y="4870450"/>
          <p14:tracePt t="355849" x="2749550" y="4857750"/>
          <p14:tracePt t="355865" x="2806700" y="4800600"/>
          <p14:tracePt t="355882" x="2914650" y="4718050"/>
          <p14:tracePt t="355899" x="3079750" y="4660900"/>
          <p14:tracePt t="355915" x="3289300" y="4597400"/>
          <p14:tracePt t="355932" x="3530600" y="4552950"/>
          <p14:tracePt t="355949" x="3803650" y="4552950"/>
          <p14:tracePt t="355952" x="3937000" y="4552950"/>
          <p14:tracePt t="355965" x="4070350" y="4552950"/>
          <p14:tracePt t="355983" x="4248150" y="4578350"/>
          <p14:tracePt t="355999" x="4343400" y="4635500"/>
          <p14:tracePt t="356001" x="4375150" y="4679950"/>
          <p14:tracePt t="356016" x="4387850" y="4724400"/>
          <p14:tracePt t="356032" x="4362450" y="4883150"/>
          <p14:tracePt t="356049" x="4254500" y="4984750"/>
          <p14:tracePt t="356065" x="4083050" y="5041900"/>
          <p14:tracePt t="356082" x="3879850" y="5067300"/>
          <p14:tracePt t="356099" x="3683000" y="5067300"/>
          <p14:tracePt t="356115" x="3492500" y="5067300"/>
          <p14:tracePt t="356132" x="3340100" y="5010150"/>
          <p14:tracePt t="356149" x="3200400" y="4902200"/>
          <p14:tracePt t="356165" x="3117850" y="4794250"/>
          <p14:tracePt t="356182" x="3098800" y="4699000"/>
          <p14:tracePt t="356198" x="3162300" y="4635500"/>
          <p14:tracePt t="356199" x="3213100" y="4616450"/>
          <p14:tracePt t="356215" x="3289300" y="4610100"/>
          <p14:tracePt t="356232" x="3543300" y="4603750"/>
          <p14:tracePt t="356249" x="3740150" y="4610100"/>
          <p14:tracePt t="356265" x="3924300" y="4679950"/>
          <p14:tracePt t="356282" x="4032250" y="4768850"/>
          <p14:tracePt t="356299" x="4070350" y="4851400"/>
          <p14:tracePt t="356315" x="4044950" y="4940300"/>
          <p14:tracePt t="356332" x="3949700" y="4991100"/>
          <p14:tracePt t="356349" x="3835400" y="5010150"/>
          <p14:tracePt t="356365" x="3702050" y="5010150"/>
          <p14:tracePt t="356382" x="3587750" y="4997450"/>
          <p14:tracePt t="356399" x="3536950" y="4972050"/>
          <p14:tracePt t="356415" x="3536950" y="4927600"/>
          <p14:tracePt t="356417" x="3556000" y="4908550"/>
          <p14:tracePt t="356432" x="3638550" y="4876800"/>
          <p14:tracePt t="356449" x="3759200" y="4864100"/>
          <p14:tracePt t="356465" x="3898900" y="4864100"/>
          <p14:tracePt t="356482" x="4006850" y="4864100"/>
          <p14:tracePt t="356499" x="4064000" y="4864100"/>
          <p14:tracePt t="356515" x="4076700" y="4864100"/>
          <p14:tracePt t="356549" x="4013200" y="4864100"/>
          <p14:tracePt t="356565" x="3905250" y="4864100"/>
          <p14:tracePt t="356582" x="3790950" y="4864100"/>
          <p14:tracePt t="356599" x="3676650" y="4864100"/>
          <p14:tracePt t="356615" x="3543300" y="4864100"/>
          <p14:tracePt t="356632" x="3295650" y="4864100"/>
          <p14:tracePt t="356649" x="3124200" y="4857750"/>
          <p14:tracePt t="356665" x="2965450" y="4838700"/>
          <p14:tracePt t="356682" x="2825750" y="4838700"/>
          <p14:tracePt t="356699" x="2711450" y="4838700"/>
          <p14:tracePt t="356715" x="2603500" y="4838700"/>
          <p14:tracePt t="356732" x="2501900" y="4838700"/>
          <p14:tracePt t="356749" x="2419350" y="4838700"/>
          <p14:tracePt t="356765" x="2374900" y="4838700"/>
          <p14:tracePt t="356782" x="2336800" y="4838700"/>
          <p14:tracePt t="356799" x="2311400" y="4838700"/>
          <p14:tracePt t="356800" x="2292350" y="4845050"/>
          <p14:tracePt t="356815" x="2273300" y="4851400"/>
          <p14:tracePt t="356832" x="2190750" y="4857750"/>
          <p14:tracePt t="356849" x="2133600" y="4857750"/>
          <p14:tracePt t="356865" x="2089150" y="4857750"/>
          <p14:tracePt t="356882" x="2063750" y="4857750"/>
          <p14:tracePt t="356932" x="2051050" y="4857750"/>
          <p14:tracePt t="356949" x="2032000" y="4857750"/>
          <p14:tracePt t="356965" x="2000250" y="4851400"/>
          <p14:tracePt t="356982" x="1981200" y="4851400"/>
          <p14:tracePt t="356999" x="1962150" y="4838700"/>
          <p14:tracePt t="357001" x="1955800" y="4838700"/>
          <p14:tracePt t="357016" x="1949450" y="4838700"/>
          <p14:tracePt t="357065" x="1955800" y="4838700"/>
          <p14:tracePt t="357073" x="1968500" y="4838700"/>
          <p14:tracePt t="357082" x="1993900" y="4838700"/>
          <p14:tracePt t="357099" x="2063750" y="4838700"/>
          <p14:tracePt t="357115" x="2178050" y="4838700"/>
          <p14:tracePt t="357132" x="2286000" y="4838700"/>
          <p14:tracePt t="357149" x="2368550" y="4838700"/>
          <p14:tracePt t="357165" x="2425700" y="4832350"/>
          <p14:tracePt t="357182" x="2451100" y="4832350"/>
          <p14:tracePt t="357199" x="2470150" y="4832350"/>
          <p14:tracePt t="357240" x="2444750" y="4832350"/>
          <p14:tracePt t="357249" x="2432050" y="4826000"/>
          <p14:tracePt t="357265" x="2374900" y="4806950"/>
          <p14:tracePt t="357282" x="2298700" y="4806950"/>
          <p14:tracePt t="357299" x="2235200" y="4800600"/>
          <p14:tracePt t="357315" x="2171700" y="4800600"/>
          <p14:tracePt t="357332" x="2101850" y="4800600"/>
          <p14:tracePt t="357348" x="2032000" y="4800600"/>
          <p14:tracePt t="357365" x="1968500" y="4794250"/>
          <p14:tracePt t="357382" x="1924050" y="4775200"/>
          <p14:tracePt t="357399" x="1841500" y="4749800"/>
          <p14:tracePt t="357416" x="1778000" y="4724400"/>
          <p14:tracePt t="357432" x="1720850" y="4705350"/>
          <p14:tracePt t="357449" x="1695450" y="4699000"/>
          <p14:tracePt t="357465" x="1689100" y="4692650"/>
          <p14:tracePt t="357482" x="1682750" y="4679950"/>
          <p14:tracePt t="357499" x="1682750" y="4667250"/>
          <p14:tracePt t="357515" x="1682750" y="4660900"/>
          <p14:tracePt t="357532" x="1695450" y="4654550"/>
          <p14:tracePt t="357549" x="1714500" y="4641850"/>
          <p14:tracePt t="357565" x="1727200" y="4629150"/>
          <p14:tracePt t="357582" x="1733550" y="4616450"/>
          <p14:tracePt t="357599" x="1739900" y="4616450"/>
          <p14:tracePt t="357632" x="1733550" y="4622800"/>
          <p14:tracePt t="357649" x="1714500" y="4679950"/>
          <p14:tracePt t="357665" x="1695450" y="4737100"/>
          <p14:tracePt t="357682" x="1663700" y="4794250"/>
          <p14:tracePt t="357699" x="1625600" y="4838700"/>
          <p14:tracePt t="357715" x="1574800" y="4857750"/>
          <p14:tracePt t="357732" x="1524000" y="4864100"/>
          <p14:tracePt t="357749" x="1498600" y="4864100"/>
          <p14:tracePt t="357765" x="1492250" y="4851400"/>
          <p14:tracePt t="357782" x="1492250" y="4813300"/>
          <p14:tracePt t="357798" x="1498600" y="4768850"/>
          <p14:tracePt t="357800" x="1511300" y="4743450"/>
          <p14:tracePt t="357815" x="1536700" y="4730750"/>
          <p14:tracePt t="357832" x="1638300" y="4718050"/>
          <p14:tracePt t="357848" x="1739900" y="4718050"/>
          <p14:tracePt t="357865" x="1873250" y="4762500"/>
          <p14:tracePt t="357882" x="1993900" y="4806950"/>
          <p14:tracePt t="357898" x="2101850" y="4845050"/>
          <p14:tracePt t="357915" x="2209800" y="4889500"/>
          <p14:tracePt t="357932" x="2355850" y="4895850"/>
          <p14:tracePt t="357949" x="2520950" y="4895850"/>
          <p14:tracePt t="357965" x="2730500" y="4895850"/>
          <p14:tracePt t="357982" x="2965450" y="4895850"/>
          <p14:tracePt t="358001" x="3238500" y="4895850"/>
          <p14:tracePt t="358002" x="3371850" y="4883150"/>
          <p14:tracePt t="358015" x="3511550" y="4883150"/>
          <p14:tracePt t="358032" x="3873500" y="4876800"/>
          <p14:tracePt t="358049" x="4057650" y="4876800"/>
          <p14:tracePt t="358065" x="4197350" y="4864100"/>
          <p14:tracePt t="358082" x="4298950" y="4864100"/>
          <p14:tracePt t="358099" x="4337050" y="4864100"/>
          <p14:tracePt t="358115" x="4330700" y="4851400"/>
          <p14:tracePt t="358132" x="4292600" y="4845050"/>
          <p14:tracePt t="358149" x="4216400" y="4838700"/>
          <p14:tracePt t="358165" x="4140200" y="4838700"/>
          <p14:tracePt t="358182" x="4083050" y="4838700"/>
          <p14:tracePt t="358199" x="4038600" y="4857750"/>
          <p14:tracePt t="358200" x="4019550" y="4870450"/>
          <p14:tracePt t="358215" x="4000500" y="4883150"/>
          <p14:tracePt t="358232" x="3937000" y="4914900"/>
          <p14:tracePt t="358249" x="3879850" y="4927600"/>
          <p14:tracePt t="358265" x="3822700" y="4946650"/>
          <p14:tracePt t="358282" x="3771900" y="4959350"/>
          <p14:tracePt t="358299" x="3702050" y="4965700"/>
          <p14:tracePt t="358315" x="3613150" y="4965700"/>
          <p14:tracePt t="358332" x="3530600" y="4965700"/>
          <p14:tracePt t="358349" x="3460750" y="4965700"/>
          <p14:tracePt t="358365" x="3390900" y="4965700"/>
          <p14:tracePt t="358382" x="3346450" y="4965700"/>
          <p14:tracePt t="358399" x="3327400" y="4965700"/>
          <p14:tracePt t="358432" x="3340100" y="4965700"/>
          <p14:tracePt t="358449" x="3371850" y="4965700"/>
          <p14:tracePt t="358465" x="3397250" y="4953000"/>
          <p14:tracePt t="358483" x="3416300" y="4946650"/>
          <p14:tracePt t="358499" x="3429000" y="4946650"/>
          <p14:tracePt t="358515" x="3435350" y="4940300"/>
          <p14:tracePt t="358656" x="3448050" y="4940300"/>
          <p14:tracePt t="358665" x="3460750" y="4940300"/>
          <p14:tracePt t="358682" x="3505200" y="4940300"/>
          <p14:tracePt t="358699" x="3562350" y="4940300"/>
          <p14:tracePt t="358715" x="3625850" y="4940300"/>
          <p14:tracePt t="358732" x="3708400" y="4921250"/>
          <p14:tracePt t="358749" x="3778250" y="4895850"/>
          <p14:tracePt t="358766" x="3841750" y="4876800"/>
          <p14:tracePt t="358782" x="3867150" y="4857750"/>
          <p14:tracePt t="358799" x="3879850" y="4845050"/>
          <p14:tracePt t="358817" x="3879850" y="4838700"/>
          <p14:tracePt t="358833" x="3854450" y="4838700"/>
          <p14:tracePt t="358849" x="3784600" y="4838700"/>
          <p14:tracePt t="358865" x="3676650" y="4838700"/>
          <p14:tracePt t="358882" x="3530600" y="4851400"/>
          <p14:tracePt t="358899" x="3378200" y="4864100"/>
          <p14:tracePt t="358915" x="3257550" y="4864100"/>
          <p14:tracePt t="358932" x="3168650" y="4864100"/>
          <p14:tracePt t="358949" x="3098800" y="4864100"/>
          <p14:tracePt t="358965" x="3073400" y="4864100"/>
          <p14:tracePt t="359015" x="3079750" y="4864100"/>
          <p14:tracePt t="359032" x="3187700" y="4832350"/>
          <p14:tracePt t="359049" x="3289300" y="4800600"/>
          <p14:tracePt t="359065" x="3397250" y="4762500"/>
          <p14:tracePt t="359082" x="3511550" y="4730750"/>
          <p14:tracePt t="359099" x="3619500" y="4718050"/>
          <p14:tracePt t="359115" x="3727450" y="4705350"/>
          <p14:tracePt t="359132" x="3822700" y="4699000"/>
          <p14:tracePt t="359149" x="3898900" y="4699000"/>
          <p14:tracePt t="359165" x="3956050" y="4699000"/>
          <p14:tracePt t="359182" x="3994150" y="4699000"/>
          <p14:tracePt t="359199" x="4025900" y="4705350"/>
          <p14:tracePt t="359216" x="4032250" y="4711700"/>
          <p14:tracePt t="359232" x="4038600" y="4711700"/>
          <p14:tracePt t="359265" x="4044950" y="4699000"/>
          <p14:tracePt t="359298" x="4038600" y="4699000"/>
          <p14:tracePt t="359376" x="4025900" y="4699000"/>
          <p14:tracePt t="359384" x="4019550" y="4699000"/>
          <p14:tracePt t="359399" x="4000500" y="4699000"/>
          <p14:tracePt t="359415" x="3981450" y="4699000"/>
          <p14:tracePt t="359418" x="3968750" y="4699000"/>
          <p14:tracePt t="359432" x="3943350" y="4711700"/>
          <p14:tracePt t="359449" x="3892550" y="4724400"/>
          <p14:tracePt t="359465" x="3822700" y="4743450"/>
          <p14:tracePt t="359482" x="3733800" y="4781550"/>
          <p14:tracePt t="359499" x="3613150" y="4826000"/>
          <p14:tracePt t="359515" x="3511550" y="4857750"/>
          <p14:tracePt t="359532" x="3441700" y="4870450"/>
          <p14:tracePt t="359549" x="3378200" y="4883150"/>
          <p14:tracePt t="359565" x="3333750" y="4889500"/>
          <p14:tracePt t="359582" x="3308350" y="4895850"/>
          <p14:tracePt t="359616" x="3314700" y="4895850"/>
          <p14:tracePt t="359632" x="3352800" y="4895850"/>
          <p14:tracePt t="359649" x="3384550" y="4895850"/>
          <p14:tracePt t="359666" x="3409950" y="4895850"/>
          <p14:tracePt t="359682" x="3435350" y="4895850"/>
          <p14:tracePt t="359699" x="3441700" y="4889500"/>
          <p14:tracePt t="359715" x="3448050" y="4889500"/>
          <p14:tracePt t="359732" x="3448050" y="4883150"/>
          <p14:tracePt t="359765" x="3454400" y="4883150"/>
          <p14:tracePt t="359782" x="3460750" y="4883150"/>
          <p14:tracePt t="359799" x="3479800" y="4883150"/>
          <p14:tracePt t="359815" x="3511550" y="4883150"/>
          <p14:tracePt t="359832" x="3575050" y="4883150"/>
          <p14:tracePt t="359849" x="3632200" y="4883150"/>
          <p14:tracePt t="359865" x="3708400" y="4883150"/>
          <p14:tracePt t="359882" x="3778250" y="4870450"/>
          <p14:tracePt t="359899" x="3860800" y="4870450"/>
          <p14:tracePt t="359915" x="3930650" y="4857750"/>
          <p14:tracePt t="359932" x="3975100" y="4845050"/>
          <p14:tracePt t="359949" x="4006850" y="4838700"/>
          <p14:tracePt t="359953" x="4013200" y="4838700"/>
          <p14:tracePt t="359968" x="4019550" y="4838700"/>
          <p14:tracePt t="360088" x="4019550" y="4845050"/>
          <p14:tracePt t="360104" x="4025900" y="4845050"/>
          <p14:tracePt t="360112" x="4032250" y="4845050"/>
          <p14:tracePt t="360120" x="4044950" y="4845050"/>
          <p14:tracePt t="360132" x="4051300" y="4845050"/>
          <p14:tracePt t="360149" x="4064000" y="4845050"/>
          <p14:tracePt t="360182" x="4051300" y="4845050"/>
          <p14:tracePt t="360199" x="4000500" y="4845050"/>
          <p14:tracePt t="360215" x="3949700" y="4857750"/>
          <p14:tracePt t="360217" x="3917950" y="4870450"/>
          <p14:tracePt t="360232" x="3854450" y="4895850"/>
          <p14:tracePt t="360249" x="3797300" y="4908550"/>
          <p14:tracePt t="360265" x="3733800" y="4914900"/>
          <p14:tracePt t="360282" x="3670300" y="4914900"/>
          <p14:tracePt t="360299" x="3613150" y="4908550"/>
          <p14:tracePt t="360315" x="3587750" y="4895850"/>
          <p14:tracePt t="360333" x="3581400" y="4870450"/>
          <p14:tracePt t="360349" x="3581400" y="4845050"/>
          <p14:tracePt t="360365" x="3638550" y="4819650"/>
          <p14:tracePt t="360382" x="3740150" y="4800600"/>
          <p14:tracePt t="360399" x="3860800" y="4800600"/>
          <p14:tracePt t="360401" x="3930650" y="4800600"/>
          <p14:tracePt t="360415" x="4000500" y="4800600"/>
          <p14:tracePt t="360432" x="4210050" y="4800600"/>
          <p14:tracePt t="360449" x="4292600" y="4800600"/>
          <p14:tracePt t="360465" x="4311650" y="4800600"/>
          <p14:tracePt t="360482" x="4305300" y="4800600"/>
          <p14:tracePt t="360499" x="4286250" y="4819650"/>
          <p14:tracePt t="360516" x="4248150" y="4832350"/>
          <p14:tracePt t="360532" x="4210050" y="4851400"/>
          <p14:tracePt t="360550" x="4159250" y="4870450"/>
          <p14:tracePt t="360565" x="4102100" y="4889500"/>
          <p14:tracePt t="360582" x="4032250" y="4908550"/>
          <p14:tracePt t="360599" x="3981450" y="4921250"/>
          <p14:tracePt t="360615" x="3937000" y="4927600"/>
          <p14:tracePt t="360617" x="3924300" y="4927600"/>
          <p14:tracePt t="360632" x="3911600" y="4927600"/>
          <p14:tracePt t="360650" x="3911600" y="4902200"/>
          <p14:tracePt t="360665" x="3905250" y="4870450"/>
          <p14:tracePt t="360682" x="3905250" y="4838700"/>
          <p14:tracePt t="360699" x="3905250" y="4813300"/>
          <p14:tracePt t="360715" x="3892550" y="4794250"/>
          <p14:tracePt t="360732" x="3879850" y="4768850"/>
          <p14:tracePt t="360749" x="3867150" y="4743450"/>
          <p14:tracePt t="360765" x="3860800" y="4724400"/>
          <p14:tracePt t="360782" x="3860800" y="4711700"/>
          <p14:tracePt t="360799" x="3860800" y="4699000"/>
          <p14:tracePt t="360936" x="3860800" y="4711700"/>
          <p14:tracePt t="360945" x="3860800" y="4718050"/>
          <p14:tracePt t="360952" x="3860800" y="4724400"/>
          <p14:tracePt t="360965" x="3860800" y="4743450"/>
          <p14:tracePt t="360982" x="3860800" y="4762500"/>
          <p14:tracePt t="360999" x="3860800" y="4794250"/>
          <p14:tracePt t="361015" x="3860800" y="4832350"/>
          <p14:tracePt t="361017" x="3860800" y="4851400"/>
          <p14:tracePt t="361032" x="3860800" y="4895850"/>
          <p14:tracePt t="361049" x="3860800" y="4946650"/>
          <p14:tracePt t="361065" x="3860800" y="4997450"/>
          <p14:tracePt t="361082" x="3860800" y="5041900"/>
          <p14:tracePt t="361099" x="3860800" y="5073650"/>
          <p14:tracePt t="361115" x="3860800" y="5105400"/>
          <p14:tracePt t="361132" x="3860800" y="5130800"/>
          <p14:tracePt t="361149" x="3860800" y="5168900"/>
          <p14:tracePt t="361165" x="3860800" y="5219700"/>
          <p14:tracePt t="361182" x="3860800" y="5270500"/>
          <p14:tracePt t="361199" x="3841750" y="5321300"/>
          <p14:tracePt t="361215" x="3829050" y="5353050"/>
          <p14:tracePt t="361217" x="3822700" y="5359400"/>
          <p14:tracePt t="361232" x="3816350" y="5365750"/>
          <p14:tracePt t="361249" x="3803650" y="5365750"/>
          <p14:tracePt t="361265" x="3784600" y="5321300"/>
          <p14:tracePt t="361283" x="3752850" y="5264150"/>
          <p14:tracePt t="361299" x="3714750" y="5207000"/>
          <p14:tracePt t="361315" x="3689350" y="5149850"/>
          <p14:tracePt t="361332" x="3676650" y="5105400"/>
          <p14:tracePt t="361349" x="3663950" y="5067300"/>
          <p14:tracePt t="361365" x="3657600" y="5041900"/>
          <p14:tracePt t="361382" x="3644900" y="5029200"/>
          <p14:tracePt t="361399" x="3606800" y="5022850"/>
          <p14:tracePt t="361415" x="3549650" y="5022850"/>
          <p14:tracePt t="361417" x="3511550" y="5022850"/>
          <p14:tracePt t="361432" x="3441700" y="5022850"/>
          <p14:tracePt t="361449" x="3359150" y="5022850"/>
          <p14:tracePt t="361465" x="3270250" y="5022850"/>
          <p14:tracePt t="361482" x="3175000" y="5022850"/>
          <p14:tracePt t="361499" x="3098800" y="5003800"/>
          <p14:tracePt t="361515" x="3060700" y="4984750"/>
          <p14:tracePt t="361549" x="3060700" y="4978400"/>
          <p14:tracePt t="361565" x="3149600" y="4972050"/>
          <p14:tracePt t="361582" x="3270250" y="4959350"/>
          <p14:tracePt t="361599" x="3454400" y="4959350"/>
          <p14:tracePt t="361600" x="3536950" y="4959350"/>
          <p14:tracePt t="361615" x="3644900" y="4959350"/>
          <p14:tracePt t="361632" x="3956050" y="4959350"/>
          <p14:tracePt t="361649" x="4121150" y="4959350"/>
          <p14:tracePt t="361665" x="4210050" y="4959350"/>
          <p14:tracePt t="361682" x="4216400" y="4959350"/>
          <p14:tracePt t="361699" x="4159250" y="4959350"/>
          <p14:tracePt t="361715" x="4019550" y="4953000"/>
          <p14:tracePt t="361732" x="3848100" y="4953000"/>
          <p14:tracePt t="361749" x="3670300" y="4953000"/>
          <p14:tracePt t="361765" x="3492500" y="4953000"/>
          <p14:tracePt t="361782" x="3327400" y="4953000"/>
          <p14:tracePt t="361799" x="3194050" y="4953000"/>
          <p14:tracePt t="361801" x="3149600" y="4953000"/>
          <p14:tracePt t="361815" x="3130550" y="4953000"/>
          <p14:tracePt t="361832" x="3111500" y="4953000"/>
          <p14:tracePt t="361849" x="3111500" y="4927600"/>
          <p14:tracePt t="361865" x="3124200" y="4908550"/>
          <p14:tracePt t="361882" x="3143250" y="4889500"/>
          <p14:tracePt t="361899" x="3155950" y="4870450"/>
          <p14:tracePt t="361915" x="3168650" y="4845050"/>
          <p14:tracePt t="361932" x="3175000" y="4813300"/>
          <p14:tracePt t="361949" x="3175000" y="4781550"/>
          <p14:tracePt t="361965" x="3175000" y="4749800"/>
          <p14:tracePt t="361982" x="3149600" y="4743450"/>
          <p14:tracePt t="361999" x="3130550" y="4737100"/>
          <p14:tracePt t="362001" x="3117850" y="4737100"/>
          <p14:tracePt t="362016" x="3105150" y="4737100"/>
          <p14:tracePt t="362032" x="3105150" y="4768850"/>
          <p14:tracePt t="362049" x="3105150" y="4806950"/>
          <p14:tracePt t="362065" x="3117850" y="4845050"/>
          <p14:tracePt t="362082" x="3162300" y="4889500"/>
          <p14:tracePt t="362099" x="3251200" y="4908550"/>
          <p14:tracePt t="362116" x="3378200" y="4959350"/>
          <p14:tracePt t="362132" x="3556000" y="4978400"/>
          <p14:tracePt t="362149" x="3752850" y="4984750"/>
          <p14:tracePt t="362165" x="3937000" y="4984750"/>
          <p14:tracePt t="362182" x="4064000" y="4953000"/>
          <p14:tracePt t="362199" x="4114800" y="4927600"/>
          <p14:tracePt t="362202" x="4121150" y="4914900"/>
          <p14:tracePt t="362215" x="4121150" y="4908550"/>
          <p14:tracePt t="362232" x="4127500" y="4902200"/>
          <p14:tracePt t="362249" x="4083050" y="4902200"/>
          <p14:tracePt t="362265" x="4013200" y="4902200"/>
          <p14:tracePt t="362282" x="3898900" y="4921250"/>
          <p14:tracePt t="362299" x="3752850" y="4933950"/>
          <p14:tracePt t="362315" x="3581400" y="4940300"/>
          <p14:tracePt t="362332" x="3429000" y="4940300"/>
          <p14:tracePt t="362349" x="3257550" y="4940300"/>
          <p14:tracePt t="362365" x="3124200" y="4927600"/>
          <p14:tracePt t="362382" x="3003550" y="4883150"/>
          <p14:tracePt t="362399" x="2921000" y="4845050"/>
          <p14:tracePt t="362416" x="2882900" y="4806950"/>
          <p14:tracePt t="362418" x="2870200" y="4794250"/>
          <p14:tracePt t="362432" x="2870200" y="4787900"/>
          <p14:tracePt t="362465" x="2882900" y="4800600"/>
          <p14:tracePt t="362482" x="2901950" y="4832350"/>
          <p14:tracePt t="362499" x="2978150" y="4883150"/>
          <p14:tracePt t="362515" x="3079750" y="4921250"/>
          <p14:tracePt t="362532" x="3200400" y="4959350"/>
          <p14:tracePt t="362549" x="3346450" y="4965700"/>
          <p14:tracePt t="362565" x="3556000" y="4972050"/>
          <p14:tracePt t="362582" x="3784600" y="4972050"/>
          <p14:tracePt t="362599" x="3994150" y="4972050"/>
          <p14:tracePt t="362615" x="4159250" y="4972050"/>
          <p14:tracePt t="362617" x="4216400" y="4972050"/>
          <p14:tracePt t="362632" x="4241800" y="4972050"/>
          <p14:tracePt t="362649" x="4235450" y="4972050"/>
          <p14:tracePt t="362666" x="4171950" y="4978400"/>
          <p14:tracePt t="362682" x="4019550" y="4978400"/>
          <p14:tracePt t="362699" x="3854450" y="4984750"/>
          <p14:tracePt t="362715" x="3689350" y="4984750"/>
          <p14:tracePt t="362732" x="3511550" y="4984750"/>
          <p14:tracePt t="362749" x="3359150" y="4984750"/>
          <p14:tracePt t="362765" x="3213100" y="4984750"/>
          <p14:tracePt t="362782" x="3098800" y="4959350"/>
          <p14:tracePt t="362799" x="3016250" y="4914900"/>
          <p14:tracePt t="362801" x="2990850" y="4895850"/>
          <p14:tracePt t="362815" x="2971800" y="4876800"/>
          <p14:tracePt t="362832" x="2959100" y="4851400"/>
          <p14:tracePt t="362849" x="2952750" y="4851400"/>
          <p14:tracePt t="362882" x="2965450" y="4870450"/>
          <p14:tracePt t="362899" x="3022600" y="4927600"/>
          <p14:tracePt t="362915" x="3124200" y="4978400"/>
          <p14:tracePt t="362932" x="3276600" y="5035550"/>
          <p14:tracePt t="362949" x="3473450" y="5092700"/>
          <p14:tracePt t="362952" x="3594100" y="5099050"/>
          <p14:tracePt t="362965" x="3727450" y="5099050"/>
          <p14:tracePt t="362982" x="4006850" y="5099050"/>
          <p14:tracePt t="362999" x="4279900" y="5099050"/>
          <p14:tracePt t="363001" x="4413250" y="5099050"/>
          <p14:tracePt t="363015" x="4514850" y="5086350"/>
          <p14:tracePt t="363032" x="4692650" y="5035550"/>
          <p14:tracePt t="363049" x="4743450" y="5010150"/>
          <p14:tracePt t="363065" x="4756150" y="4997450"/>
          <p14:tracePt t="363082" x="4724400" y="4997450"/>
          <p14:tracePt t="363099" x="4679950" y="4997450"/>
          <p14:tracePt t="363115" x="4610100" y="4997450"/>
          <p14:tracePt t="363132" x="4533900" y="4997450"/>
          <p14:tracePt t="363149" x="4464050" y="5003800"/>
          <p14:tracePt t="363165" x="4394200" y="5010150"/>
          <p14:tracePt t="363182" x="4349750" y="5010150"/>
          <p14:tracePt t="363199" x="4318000" y="5010150"/>
          <p14:tracePt t="363201" x="4298950" y="5010150"/>
          <p14:tracePt t="363215" x="4286250" y="5010150"/>
          <p14:tracePt t="363232" x="4273550" y="5010150"/>
          <p14:tracePt t="363265" x="4267200" y="5010150"/>
          <p14:tracePt t="363282" x="4260850" y="5010150"/>
          <p14:tracePt t="363299" x="4254500" y="5003800"/>
          <p14:tracePt t="363315" x="4241800" y="4997450"/>
          <p14:tracePt t="363332" x="4216400" y="4972050"/>
          <p14:tracePt t="363349" x="4197350" y="4959350"/>
          <p14:tracePt t="363365" x="4191000" y="4953000"/>
          <p14:tracePt t="363417" x="4197350" y="4953000"/>
          <p14:tracePt t="363432" x="4210050" y="4946650"/>
          <p14:tracePt t="363449" x="4216400" y="4933950"/>
          <p14:tracePt t="363465" x="4222750" y="4927600"/>
          <p14:tracePt t="363482" x="4229100" y="4927600"/>
          <p14:tracePt t="363560" x="4229100" y="4921250"/>
          <p14:tracePt t="363568" x="4229100" y="4914900"/>
          <p14:tracePt t="363578" x="4229100" y="4908550"/>
          <p14:tracePt t="363592" x="4229100" y="4902200"/>
          <p14:tracePt t="363712" x="4222750" y="4908550"/>
          <p14:tracePt t="363720" x="4216400" y="4914900"/>
          <p14:tracePt t="363728" x="4210050" y="4914900"/>
          <p14:tracePt t="363749" x="4184650" y="4914900"/>
          <p14:tracePt t="363765" x="4140200" y="4927600"/>
          <p14:tracePt t="363782" x="4076700" y="4940300"/>
          <p14:tracePt t="363801" x="3975100" y="4972050"/>
          <p14:tracePt t="363815" x="3943350" y="4978400"/>
          <p14:tracePt t="363832" x="3790950" y="4978400"/>
          <p14:tracePt t="363849" x="3676650" y="4978400"/>
          <p14:tracePt t="363865" x="3581400" y="4978400"/>
          <p14:tracePt t="363882" x="3511550" y="4978400"/>
          <p14:tracePt t="363899" x="3473450" y="4978400"/>
          <p14:tracePt t="363915" x="3454400" y="4972050"/>
          <p14:tracePt t="363932" x="3429000" y="4965700"/>
          <p14:tracePt t="363949" x="3403600" y="4953000"/>
          <p14:tracePt t="363953" x="3390900" y="4953000"/>
          <p14:tracePt t="363965" x="3378200" y="4946650"/>
          <p14:tracePt t="363982" x="3346450" y="4940300"/>
          <p14:tracePt t="363999" x="3340100" y="4940300"/>
          <p14:tracePt t="364049" x="3340100" y="4946650"/>
          <p14:tracePt t="364066" x="3359150" y="4953000"/>
          <p14:tracePt t="364082" x="3422650" y="4959350"/>
          <p14:tracePt t="364099" x="3536950" y="4959350"/>
          <p14:tracePt t="364115" x="3689350" y="4959350"/>
          <p14:tracePt t="364132" x="3886200" y="4953000"/>
          <p14:tracePt t="364149" x="4038600" y="4933950"/>
          <p14:tracePt t="364165" x="4171950" y="4902200"/>
          <p14:tracePt t="364182" x="4267200" y="4895850"/>
          <p14:tracePt t="364199" x="4318000" y="4895850"/>
          <p14:tracePt t="364201" x="4324350" y="4895850"/>
          <p14:tracePt t="364234" x="4324350" y="4908550"/>
          <p14:tracePt t="364249" x="4254500" y="4921250"/>
          <p14:tracePt t="364265" x="4152900" y="4959350"/>
          <p14:tracePt t="364282" x="4019550" y="4972050"/>
          <p14:tracePt t="364299" x="3873500" y="4978400"/>
          <p14:tracePt t="364315" x="3740150" y="4978400"/>
          <p14:tracePt t="364332" x="3575050" y="4978400"/>
          <p14:tracePt t="364349" x="3409950" y="4965700"/>
          <p14:tracePt t="364365" x="3276600" y="4940300"/>
          <p14:tracePt t="364382" x="3168650" y="4908550"/>
          <p14:tracePt t="364399" x="3098800" y="4876800"/>
          <p14:tracePt t="364401" x="3079750" y="4864100"/>
          <p14:tracePt t="364415" x="3073400" y="4845050"/>
          <p14:tracePt t="364432" x="3060700" y="4819650"/>
          <p14:tracePt t="364488" x="3067050" y="4826000"/>
          <p14:tracePt t="364499" x="3092450" y="4838700"/>
          <p14:tracePt t="364515" x="3168650" y="4864100"/>
          <p14:tracePt t="364532" x="3276600" y="4895850"/>
          <p14:tracePt t="364549" x="3384550" y="4927600"/>
          <p14:tracePt t="364565" x="3556000" y="4927600"/>
          <p14:tracePt t="364582" x="3721100" y="4927600"/>
          <p14:tracePt t="364600" x="3962400" y="4927600"/>
          <p14:tracePt t="364615" x="4095750" y="4927600"/>
          <p14:tracePt t="364632" x="4165600" y="4902200"/>
          <p14:tracePt t="364649" x="4210050" y="4895850"/>
          <p14:tracePt t="364665" x="4222750" y="4889500"/>
          <p14:tracePt t="364699" x="4203700" y="4889500"/>
          <p14:tracePt t="364715" x="4146550" y="4908550"/>
          <p14:tracePt t="364732" x="4089400" y="4940300"/>
          <p14:tracePt t="364749" x="4006850" y="4959350"/>
          <p14:tracePt t="364765" x="3892550" y="4959350"/>
          <p14:tracePt t="364782" x="3759200" y="4959350"/>
          <p14:tracePt t="364799" x="3619500" y="4959350"/>
          <p14:tracePt t="364801" x="3549650" y="4959350"/>
          <p14:tracePt t="364815" x="3473450" y="4953000"/>
          <p14:tracePt t="364832" x="3276600" y="4946650"/>
          <p14:tracePt t="364849" x="3187700" y="4933950"/>
          <p14:tracePt t="364865" x="3136900" y="4914900"/>
          <p14:tracePt t="364882" x="3111500" y="4908550"/>
          <p14:tracePt t="364915" x="3124200" y="4902200"/>
          <p14:tracePt t="364932" x="3155950" y="4902200"/>
          <p14:tracePt t="364949" x="3187700" y="4902200"/>
          <p14:tracePt t="364954" x="3206750" y="4902200"/>
          <p14:tracePt t="364965" x="3232150" y="4902200"/>
          <p14:tracePt t="364982" x="3308350" y="4902200"/>
          <p14:tracePt t="365001" x="3403600" y="4902200"/>
          <p14:tracePt t="365002" x="3460750" y="4902200"/>
          <p14:tracePt t="365015" x="3581400" y="4902200"/>
          <p14:tracePt t="365032" x="3721100" y="4902200"/>
          <p14:tracePt t="365049" x="3848100" y="4889500"/>
          <p14:tracePt t="365065" x="3943350" y="4870450"/>
          <p14:tracePt t="365082" x="4019550" y="4851400"/>
          <p14:tracePt t="365099" x="4095750" y="4851400"/>
          <p14:tracePt t="365115" x="4108450" y="4851400"/>
          <p14:tracePt t="365132" x="4114800" y="4851400"/>
          <p14:tracePt t="365149" x="4102100" y="4851400"/>
          <p14:tracePt t="365165" x="4070350" y="4864100"/>
          <p14:tracePt t="365182" x="4038600" y="4883150"/>
          <p14:tracePt t="365199" x="3981450" y="4902200"/>
          <p14:tracePt t="365201" x="3949700" y="4908550"/>
          <p14:tracePt t="365215" x="3879850" y="4927600"/>
          <p14:tracePt t="365232" x="3797300" y="4959350"/>
          <p14:tracePt t="365249" x="3695700" y="4972050"/>
          <p14:tracePt t="365266" x="3594100" y="4972050"/>
          <p14:tracePt t="365282" x="3498850" y="4965700"/>
          <p14:tracePt t="365299" x="3390900" y="4927600"/>
          <p14:tracePt t="365315" x="3282950" y="4883150"/>
          <p14:tracePt t="365332" x="3194050" y="4851400"/>
          <p14:tracePt t="365349" x="3105150" y="4819650"/>
          <p14:tracePt t="365365" x="3035300" y="4794250"/>
          <p14:tracePt t="365382" x="2984500" y="4768850"/>
          <p14:tracePt t="365399" x="2959100" y="4749800"/>
          <p14:tracePt t="365401" x="2952750" y="4749800"/>
          <p14:tracePt t="365472" x="2959100" y="4749800"/>
          <p14:tracePt t="365488" x="2965450" y="4756150"/>
          <p14:tracePt t="365497" x="2971800" y="4762500"/>
          <p14:tracePt t="365515" x="3003550" y="4787900"/>
          <p14:tracePt t="365533" x="3073400" y="4813300"/>
          <p14:tracePt t="365549" x="3175000" y="4845050"/>
          <p14:tracePt t="365565" x="3263900" y="4876800"/>
          <p14:tracePt t="365582" x="3403600" y="4883150"/>
          <p14:tracePt t="365599" x="3549650" y="4883150"/>
          <p14:tracePt t="365615" x="3771900" y="4883150"/>
          <p14:tracePt t="365632" x="3898900" y="4870450"/>
          <p14:tracePt t="365649" x="4000500" y="4838700"/>
          <p14:tracePt t="365665" x="4070350" y="4819650"/>
          <p14:tracePt t="365682" x="4108450" y="4806950"/>
          <p14:tracePt t="365699" x="4121150" y="4800600"/>
          <p14:tracePt t="365768" x="4114800" y="4800600"/>
          <p14:tracePt t="365968" x="4108450" y="4800600"/>
          <p14:tracePt t="366041" x="4102100" y="4800600"/>
          <p14:tracePt t="366049" x="4102100" y="4806950"/>
          <p14:tracePt t="366056" x="4095750" y="4806950"/>
          <p14:tracePt t="366136" x="4095750" y="4813300"/>
          <p14:tracePt t="366144" x="4089400" y="4813300"/>
          <p14:tracePt t="366152" x="4083050" y="4813300"/>
          <p14:tracePt t="366165" x="4083050" y="4819650"/>
          <p14:tracePt t="366182" x="4070350" y="4826000"/>
          <p14:tracePt t="366215" x="4057650" y="4832350"/>
          <p14:tracePt t="366232" x="4025900" y="4845050"/>
          <p14:tracePt t="366249" x="3987800" y="4851400"/>
          <p14:tracePt t="366265" x="3930650" y="4857750"/>
          <p14:tracePt t="366282" x="3873500" y="4857750"/>
          <p14:tracePt t="366299" x="3810000" y="4857750"/>
          <p14:tracePt t="366315" x="3740150" y="4870450"/>
          <p14:tracePt t="366332" x="3657600" y="4870450"/>
          <p14:tracePt t="366349" x="3562350" y="4870450"/>
          <p14:tracePt t="366365" x="3479800" y="4870450"/>
          <p14:tracePt t="366382" x="3403600" y="4870450"/>
          <p14:tracePt t="366399" x="3346450" y="4870450"/>
          <p14:tracePt t="366401" x="3333750" y="4870450"/>
          <p14:tracePt t="366415" x="3308350" y="4870450"/>
          <p14:tracePt t="366432" x="3251200" y="4870450"/>
          <p14:tracePt t="366449" x="3232150" y="4870450"/>
          <p14:tracePt t="366465" x="3225800" y="4870450"/>
          <p14:tracePt t="366561" x="3225800" y="4876800"/>
          <p14:tracePt t="366608" x="3225800" y="4883150"/>
          <p14:tracePt t="366696" x="3232150" y="4889500"/>
          <p14:tracePt t="366720" x="3238500" y="4889500"/>
          <p14:tracePt t="367361" x="3244850" y="4889500"/>
          <p14:tracePt t="367368" x="3251200" y="4889500"/>
          <p14:tracePt t="367376" x="3270250" y="4889500"/>
          <p14:tracePt t="367384" x="3295650" y="4889500"/>
          <p14:tracePt t="367399" x="3346450" y="4889500"/>
          <p14:tracePt t="367415" x="3460750" y="4895850"/>
          <p14:tracePt t="367417" x="3524250" y="4895850"/>
          <p14:tracePt t="367432" x="3644900" y="4895850"/>
          <p14:tracePt t="367449" x="3765550" y="4895850"/>
          <p14:tracePt t="367465" x="3860800" y="4895850"/>
          <p14:tracePt t="367482" x="3943350" y="4889500"/>
          <p14:tracePt t="367499" x="4013200" y="4883150"/>
          <p14:tracePt t="367515" x="4057650" y="4876800"/>
          <p14:tracePt t="367532" x="4076700" y="4864100"/>
          <p14:tracePt t="367649" x="4070350" y="4864100"/>
          <p14:tracePt t="367657" x="4064000" y="4864100"/>
          <p14:tracePt t="367665" x="4051300" y="4864100"/>
          <p14:tracePt t="367682" x="4019550" y="4864100"/>
          <p14:tracePt t="367699" x="3981450" y="4864100"/>
          <p14:tracePt t="367715" x="3911600" y="4870450"/>
          <p14:tracePt t="367732" x="3841750" y="4870450"/>
          <p14:tracePt t="367749" x="3784600" y="4870450"/>
          <p14:tracePt t="367765" x="3727450" y="4870450"/>
          <p14:tracePt t="367782" x="3670300" y="4870450"/>
          <p14:tracePt t="367799" x="3606800" y="4870450"/>
          <p14:tracePt t="367801" x="3575050" y="4870450"/>
          <p14:tracePt t="367815" x="3543300" y="4870450"/>
          <p14:tracePt t="367832" x="3467100" y="4870450"/>
          <p14:tracePt t="367849" x="3441700" y="4876800"/>
          <p14:tracePt t="367865" x="3429000" y="4876800"/>
          <p14:tracePt t="367882" x="3422650" y="4876800"/>
          <p14:tracePt t="367899" x="3397250" y="4876800"/>
          <p14:tracePt t="367915" x="3371850" y="4883150"/>
          <p14:tracePt t="367932" x="3333750" y="4883150"/>
          <p14:tracePt t="367949" x="3295650" y="4883150"/>
          <p14:tracePt t="367965" x="3257550" y="4883150"/>
          <p14:tracePt t="367982" x="3244850" y="4883150"/>
          <p14:tracePt t="368032" x="3289300" y="4883150"/>
          <p14:tracePt t="368049" x="3371850" y="4883150"/>
          <p14:tracePt t="368065" x="3486150" y="4883150"/>
          <p14:tracePt t="368082" x="3632200" y="4883150"/>
          <p14:tracePt t="368099" x="3771900" y="4883150"/>
          <p14:tracePt t="368115" x="3892550" y="4889500"/>
          <p14:tracePt t="368132" x="3981450" y="4870450"/>
          <p14:tracePt t="368149" x="4032250" y="4870450"/>
          <p14:tracePt t="368165" x="4064000" y="4857750"/>
          <p14:tracePt t="368168" x="4070350" y="4857750"/>
          <p14:tracePt t="368182" x="4076700" y="4851400"/>
          <p14:tracePt t="368199" x="4089400" y="4826000"/>
          <p14:tracePt t="368215" x="4102100" y="4800600"/>
          <p14:tracePt t="368336" x="4076700" y="4806950"/>
          <p14:tracePt t="368344" x="4044950" y="4819650"/>
          <p14:tracePt t="368352" x="4013200" y="4838700"/>
          <p14:tracePt t="368365" x="3975100" y="4864100"/>
          <p14:tracePt t="368382" x="3892550" y="4902200"/>
          <p14:tracePt t="368399" x="3810000" y="4933950"/>
          <p14:tracePt t="368401" x="3765550" y="4953000"/>
          <p14:tracePt t="368416" x="3714750" y="4965700"/>
          <p14:tracePt t="368432" x="3556000" y="4972050"/>
          <p14:tracePt t="368449" x="3448050" y="4972050"/>
          <p14:tracePt t="368465" x="3333750" y="4972050"/>
          <p14:tracePt t="368482" x="3257550" y="4972050"/>
          <p14:tracePt t="368499" x="3238500" y="4959350"/>
          <p14:tracePt t="368515" x="3232150" y="4946650"/>
          <p14:tracePt t="368532" x="3225800" y="4940300"/>
          <p14:tracePt t="368549" x="3219450" y="4921250"/>
          <p14:tracePt t="368565" x="3219450" y="4914900"/>
          <p14:tracePt t="368582" x="3213100" y="4908550"/>
          <p14:tracePt t="368599" x="3213100" y="4895850"/>
          <p14:tracePt t="368615" x="3200400" y="4883150"/>
          <p14:tracePt t="368632" x="3175000" y="4870450"/>
          <p14:tracePt t="368682" x="3168650" y="4870450"/>
          <p14:tracePt t="368704" x="3168650" y="4876800"/>
          <p14:tracePt t="368715" x="3181350" y="4889500"/>
          <p14:tracePt t="368732" x="3206750" y="4927600"/>
          <p14:tracePt t="368749" x="3238500" y="4953000"/>
          <p14:tracePt t="368765" x="3289300" y="4972050"/>
          <p14:tracePt t="368782" x="3371850" y="4972050"/>
          <p14:tracePt t="368799" x="3467100" y="4972050"/>
          <p14:tracePt t="368802" x="3524250" y="4972050"/>
          <p14:tracePt t="368815" x="3613150" y="4972050"/>
          <p14:tracePt t="368832" x="3689350" y="4946650"/>
          <p14:tracePt t="368849" x="3733800" y="4927600"/>
          <p14:tracePt t="368865" x="3759200" y="4914900"/>
          <p14:tracePt t="368882" x="3771900" y="4908550"/>
          <p14:tracePt t="368899" x="3784600" y="4895850"/>
          <p14:tracePt t="368976" x="3778250" y="4895850"/>
          <p14:tracePt t="368984" x="3765550" y="4895850"/>
          <p14:tracePt t="368999" x="3759200" y="4908550"/>
          <p14:tracePt t="369015" x="3740150" y="4921250"/>
          <p14:tracePt t="369018" x="3721100" y="4927600"/>
          <p14:tracePt t="369032" x="3689350" y="4946650"/>
          <p14:tracePt t="369049" x="3644900" y="4959350"/>
          <p14:tracePt t="369065" x="3600450" y="4965700"/>
          <p14:tracePt t="369082" x="3556000" y="4965700"/>
          <p14:tracePt t="369099" x="3517900" y="4965700"/>
          <p14:tracePt t="369115" x="3511550" y="4965700"/>
          <p14:tracePt t="369165" x="3549650" y="4965700"/>
          <p14:tracePt t="369182" x="3613150" y="4965700"/>
          <p14:tracePt t="369199" x="3683000" y="4972050"/>
          <p14:tracePt t="369201" x="3714750" y="4972050"/>
          <p14:tracePt t="369216" x="3765550" y="4978400"/>
          <p14:tracePt t="369232" x="3917950" y="4984750"/>
          <p14:tracePt t="369249" x="4019550" y="4978400"/>
          <p14:tracePt t="369265" x="4114800" y="4953000"/>
          <p14:tracePt t="369282" x="4222750" y="4921250"/>
          <p14:tracePt t="369299" x="4318000" y="4914900"/>
          <p14:tracePt t="369315" x="4400550" y="4914900"/>
          <p14:tracePt t="369333" x="4470400" y="4914900"/>
          <p14:tracePt t="369349" x="4552950" y="4914900"/>
          <p14:tracePt t="369365" x="4635500" y="4940300"/>
          <p14:tracePt t="369382" x="4711700" y="4959350"/>
          <p14:tracePt t="369400" x="4851400" y="4959350"/>
          <p14:tracePt t="369415" x="4978400" y="4959350"/>
          <p14:tracePt t="369432" x="5124450" y="4959350"/>
          <p14:tracePt t="369449" x="5302250" y="4959350"/>
          <p14:tracePt t="369466" x="5511800" y="4959350"/>
          <p14:tracePt t="369482" x="5727700" y="4933950"/>
          <p14:tracePt t="369500" x="5937250" y="4902200"/>
          <p14:tracePt t="369515" x="6121400" y="4864100"/>
          <p14:tracePt t="369532" x="6254750" y="4826000"/>
          <p14:tracePt t="369549" x="6369050" y="4794250"/>
          <p14:tracePt t="369565" x="6477000" y="4762500"/>
          <p14:tracePt t="369582" x="6578600" y="4743450"/>
          <p14:tracePt t="369599" x="6661150" y="4730750"/>
          <p14:tracePt t="369600" x="6692900" y="4730750"/>
          <p14:tracePt t="369616" x="6724650" y="4730750"/>
          <p14:tracePt t="369632" x="6731000" y="4730750"/>
          <p14:tracePt t="369680" x="6731000" y="4737100"/>
          <p14:tracePt t="369712" x="6743700" y="4737100"/>
          <p14:tracePt t="369720" x="6756400" y="4737100"/>
          <p14:tracePt t="369732" x="6769100" y="4724400"/>
          <p14:tracePt t="369749" x="6775450" y="4699000"/>
          <p14:tracePt t="369765" x="6794500" y="4660900"/>
          <p14:tracePt t="369782" x="6807200" y="4622800"/>
          <p14:tracePt t="369799" x="6819900" y="4584700"/>
          <p14:tracePt t="369801" x="6826250" y="4572000"/>
          <p14:tracePt t="369816" x="6838950" y="4540250"/>
          <p14:tracePt t="369832" x="6858000" y="4508500"/>
          <p14:tracePt t="369849" x="6864350" y="4489450"/>
          <p14:tracePt t="369865" x="6864350" y="4476750"/>
          <p14:tracePt t="369936" x="6864350" y="4470400"/>
          <p14:tracePt t="370121" x="6864350" y="4464050"/>
          <p14:tracePt t="370136" x="6877050" y="4457700"/>
          <p14:tracePt t="370144" x="6889750" y="4451350"/>
          <p14:tracePt t="370152" x="6902450" y="4438650"/>
          <p14:tracePt t="370165" x="6921500" y="4425950"/>
          <p14:tracePt t="370182" x="6953250" y="4413250"/>
          <p14:tracePt t="370199" x="6959600" y="4400550"/>
          <p14:tracePt t="370201" x="6965950" y="4400550"/>
          <p14:tracePt t="370215" x="6972300" y="4400550"/>
          <p14:tracePt t="370232" x="6985000" y="4400550"/>
          <p14:tracePt t="370250" x="6991350" y="4394200"/>
          <p14:tracePt t="370265" x="7004050" y="4387850"/>
          <p14:tracePt t="370282" x="7010400" y="4387850"/>
          <p14:tracePt t="370299" x="7016750" y="4387850"/>
          <p14:tracePt t="370315" x="7016750" y="4381500"/>
          <p14:tracePt t="370425" x="7016750" y="4375150"/>
          <p14:tracePt t="370432" x="7016750" y="4368800"/>
          <p14:tracePt t="370440" x="7016750" y="4362450"/>
          <p14:tracePt t="370456" x="7016750" y="4356100"/>
          <p14:tracePt t="370480" x="7016750" y="4349750"/>
          <p14:tracePt t="370496" x="7016750" y="4343400"/>
          <p14:tracePt t="370512" x="7016750" y="4337050"/>
          <p14:tracePt t="370904" x="7010400" y="4337050"/>
          <p14:tracePt t="370912" x="7004050" y="4330700"/>
          <p14:tracePt t="370920" x="6997700" y="4330700"/>
          <p14:tracePt t="370932" x="6985000" y="4330700"/>
          <p14:tracePt t="370949" x="6965950" y="4324350"/>
          <p14:tracePt t="370953" x="6959600" y="4324350"/>
          <p14:tracePt t="370965" x="6946900" y="4324350"/>
          <p14:tracePt t="370982" x="6927850" y="4324350"/>
          <p14:tracePt t="370999" x="6908800" y="4324350"/>
          <p14:tracePt t="371015" x="6889750" y="4324350"/>
          <p14:tracePt t="371032" x="6858000" y="4324350"/>
          <p14:tracePt t="371049" x="6851650" y="4324350"/>
          <p14:tracePt t="371065" x="6845300" y="4318000"/>
          <p14:tracePt t="371099" x="6838950" y="4318000"/>
          <p14:tracePt t="371116" x="6832600" y="4318000"/>
          <p14:tracePt t="371192" x="6832600" y="4311650"/>
          <p14:tracePt t="372481" x="6845300" y="4311650"/>
          <p14:tracePt t="372499" x="6864350" y="4311650"/>
          <p14:tracePt t="372515" x="6883400" y="4311650"/>
          <p14:tracePt t="372532" x="6908800" y="4311650"/>
          <p14:tracePt t="372549" x="6927850" y="4311650"/>
          <p14:tracePt t="372565" x="6946900" y="4311650"/>
          <p14:tracePt t="372582" x="6959600" y="4311650"/>
          <p14:tracePt t="372599" x="6965950" y="4311650"/>
          <p14:tracePt t="372615" x="6991350" y="4318000"/>
          <p14:tracePt t="372632" x="7016750" y="4324350"/>
          <p14:tracePt t="372649" x="7048500" y="4324350"/>
          <p14:tracePt t="372666" x="7080250" y="4324350"/>
          <p14:tracePt t="372682" x="7124700" y="4324350"/>
          <p14:tracePt t="372699" x="7181850" y="4324350"/>
          <p14:tracePt t="372716" x="7239000" y="4324350"/>
          <p14:tracePt t="372732" x="7302500" y="4324350"/>
          <p14:tracePt t="372749" x="7359650" y="4324350"/>
          <p14:tracePt t="372766" x="7385050" y="4324350"/>
          <p14:tracePt t="372825" x="7391400" y="4324350"/>
          <p14:tracePt t="372952" x="7391400" y="4330700"/>
          <p14:tracePt t="372960" x="7378700" y="4330700"/>
          <p14:tracePt t="372968" x="7372350" y="4330700"/>
          <p14:tracePt t="372982" x="7359650" y="4330700"/>
          <p14:tracePt t="372999" x="7327900" y="4330700"/>
          <p14:tracePt t="373001" x="7315200" y="4330700"/>
          <p14:tracePt t="373015" x="7277100" y="4330700"/>
          <p14:tracePt t="373032" x="7239000" y="4330700"/>
          <p14:tracePt t="373049" x="7219950" y="4330700"/>
          <p14:tracePt t="373256" x="7213600" y="4324350"/>
          <p14:tracePt t="373288" x="7213600" y="4318000"/>
          <p14:tracePt t="373304" x="7207250" y="4318000"/>
          <p14:tracePt t="373319" x="7200900" y="4318000"/>
          <p14:tracePt t="373336" x="7188200" y="4318000"/>
          <p14:tracePt t="373345" x="7175500" y="4318000"/>
          <p14:tracePt t="373352" x="7162800" y="4318000"/>
          <p14:tracePt t="373365" x="7143750" y="4318000"/>
          <p14:tracePt t="373382" x="7099300" y="4318000"/>
          <p14:tracePt t="373399" x="7054850" y="4318000"/>
          <p14:tracePt t="373400" x="7035800" y="4318000"/>
          <p14:tracePt t="373416" x="6985000" y="4318000"/>
          <p14:tracePt t="373432" x="6934200" y="4318000"/>
          <p14:tracePt t="373449" x="6896100" y="4318000"/>
          <p14:tracePt t="373466" x="6864350" y="4318000"/>
          <p14:tracePt t="373482" x="6838950" y="4318000"/>
          <p14:tracePt t="373499" x="6826250" y="4318000"/>
          <p14:tracePt t="373515" x="6819900" y="4324350"/>
          <p14:tracePt t="373532" x="6813550" y="4324350"/>
          <p14:tracePt t="373897" x="6813550" y="4330700"/>
          <p14:tracePt t="373920" x="6813550" y="4337050"/>
          <p14:tracePt t="373936" x="6826250" y="4343400"/>
          <p14:tracePt t="373944" x="6838950" y="4356100"/>
          <p14:tracePt t="373952" x="6851650" y="4356100"/>
          <p14:tracePt t="373965" x="6851650" y="4368800"/>
          <p14:tracePt t="373982" x="6908800" y="4387850"/>
          <p14:tracePt t="373984" x="6953250" y="4400550"/>
          <p14:tracePt t="374000" x="7023100" y="4419600"/>
          <p14:tracePt t="374015" x="7092950" y="4432300"/>
          <p14:tracePt t="374032" x="7175500" y="4438650"/>
          <p14:tracePt t="374049" x="7239000" y="4438650"/>
          <p14:tracePt t="374065" x="7302500" y="4438650"/>
          <p14:tracePt t="374083" x="7340600" y="4438650"/>
          <p14:tracePt t="374099" x="7372350" y="4438650"/>
          <p14:tracePt t="374115" x="7410450" y="4438650"/>
          <p14:tracePt t="374132" x="7448550" y="4438650"/>
          <p14:tracePt t="374149" x="7493000" y="4438650"/>
          <p14:tracePt t="374165" x="7550150" y="4438650"/>
          <p14:tracePt t="374182" x="7620000" y="4438650"/>
          <p14:tracePt t="374199" x="7689850" y="4438650"/>
          <p14:tracePt t="374201" x="7727950" y="4438650"/>
          <p14:tracePt t="374215" x="7785100" y="4438650"/>
          <p14:tracePt t="374232" x="7842250" y="4438650"/>
          <p14:tracePt t="374249" x="7905750" y="4438650"/>
          <p14:tracePt t="374265" x="7950200" y="4438650"/>
          <p14:tracePt t="374282" x="8013700" y="4438650"/>
          <p14:tracePt t="374299" x="8064500" y="4438650"/>
          <p14:tracePt t="374315" x="8102600" y="4438650"/>
          <p14:tracePt t="374332" x="8140700" y="4438650"/>
          <p14:tracePt t="374349" x="8178800" y="4438650"/>
          <p14:tracePt t="374365" x="8210550" y="4438650"/>
          <p14:tracePt t="374382" x="8242300" y="4438650"/>
          <p14:tracePt t="374399" x="8255000" y="4438650"/>
          <p14:tracePt t="374441" x="8261350" y="4438650"/>
          <p14:tracePt t="374449" x="8274050" y="4438650"/>
          <p14:tracePt t="374465" x="8305800" y="4438650"/>
          <p14:tracePt t="374482" x="8350250" y="4432300"/>
          <p14:tracePt t="374499" x="8401050" y="4413250"/>
          <p14:tracePt t="374517" x="8426450" y="4400550"/>
          <p14:tracePt t="374532" x="8464550" y="4387850"/>
          <p14:tracePt t="374549" x="8489950" y="4375150"/>
          <p14:tracePt t="374565" x="8509000" y="4368800"/>
          <p14:tracePt t="374582" x="8521700" y="4362450"/>
          <p14:tracePt t="374599" x="8534400" y="4362450"/>
          <p14:tracePt t="374615" x="8540750" y="4356100"/>
          <p14:tracePt t="374632" x="8559800" y="4349750"/>
          <p14:tracePt t="374649" x="8566150" y="4330700"/>
          <p14:tracePt t="374665" x="8597900" y="4311650"/>
          <p14:tracePt t="374682" x="8636000" y="4292600"/>
          <p14:tracePt t="374699" x="8655050" y="4273550"/>
          <p14:tracePt t="374715" x="8674100" y="4267200"/>
          <p14:tracePt t="374732" x="8699500" y="4260850"/>
          <p14:tracePt t="374749" x="8712200" y="4260850"/>
          <p14:tracePt t="374765" x="8731250" y="4254500"/>
          <p14:tracePt t="374782" x="8743950" y="4248150"/>
          <p14:tracePt t="374799" x="8743950" y="4241800"/>
          <p14:tracePt t="374815" x="8763000" y="4241800"/>
          <p14:tracePt t="374984" x="8743950" y="4241800"/>
          <p14:tracePt t="374992" x="8718550" y="4241800"/>
          <p14:tracePt t="375001" x="8699500" y="4241800"/>
          <p14:tracePt t="375016" x="8636000" y="4248150"/>
          <p14:tracePt t="375032" x="8572500" y="4260850"/>
          <p14:tracePt t="375049" x="8515350" y="4279900"/>
          <p14:tracePt t="375065" x="8413750" y="4292600"/>
          <p14:tracePt t="375082" x="8305800" y="4292600"/>
          <p14:tracePt t="375099" x="8210550" y="4292600"/>
          <p14:tracePt t="375115" x="8121650" y="4286250"/>
          <p14:tracePt t="375132" x="8032750" y="4292600"/>
          <p14:tracePt t="375149" x="7943850" y="4292600"/>
          <p14:tracePt t="375165" x="7861300" y="4292600"/>
          <p14:tracePt t="375182" x="7778750" y="4292600"/>
          <p14:tracePt t="375200" x="7689850" y="4292600"/>
          <p14:tracePt t="375215" x="7632700" y="4292600"/>
          <p14:tracePt t="375232" x="7600950" y="4292600"/>
          <p14:tracePt t="375249" x="7550150" y="4292600"/>
          <p14:tracePt t="375265" x="7499350" y="4292600"/>
          <p14:tracePt t="375284" x="7442200" y="4292600"/>
          <p14:tracePt t="375299" x="7385050" y="4292600"/>
          <p14:tracePt t="375316" x="7327900" y="4292600"/>
          <p14:tracePt t="375332" x="7264400" y="4292600"/>
          <p14:tracePt t="375349" x="7207250" y="4292600"/>
          <p14:tracePt t="375365" x="7150100" y="4292600"/>
          <p14:tracePt t="375382" x="7099300" y="4292600"/>
          <p14:tracePt t="375400" x="7042150" y="4292600"/>
          <p14:tracePt t="375415" x="7016750" y="4292600"/>
          <p14:tracePt t="375432" x="6997700" y="4292600"/>
          <p14:tracePt t="375449" x="6985000" y="4292600"/>
          <p14:tracePt t="375465" x="6965950" y="4292600"/>
          <p14:tracePt t="375482" x="6927850" y="4292600"/>
          <p14:tracePt t="375499" x="6889750" y="4292600"/>
          <p14:tracePt t="375515" x="6858000" y="4292600"/>
          <p14:tracePt t="375532" x="6832600" y="4292600"/>
          <p14:tracePt t="375549" x="6819900" y="4292600"/>
          <p14:tracePt t="375565" x="6807200" y="4292600"/>
          <p14:tracePt t="375584" x="6800850" y="4292600"/>
          <p14:tracePt t="375680" x="6794500" y="4292600"/>
          <p14:tracePt t="375705" x="6807200" y="4292600"/>
          <p14:tracePt t="375712" x="6819900" y="4292600"/>
          <p14:tracePt t="375719" x="6832600" y="4292600"/>
          <p14:tracePt t="375732" x="6851650" y="4292600"/>
          <p14:tracePt t="375749" x="6915150" y="4292600"/>
          <p14:tracePt t="375765" x="7010400" y="4292600"/>
          <p14:tracePt t="375782" x="7124700" y="4292600"/>
          <p14:tracePt t="375800" x="7315200" y="4292600"/>
          <p14:tracePt t="375815" x="7461250" y="4292600"/>
          <p14:tracePt t="375832" x="7531100" y="4292600"/>
          <p14:tracePt t="375849" x="7740650" y="4292600"/>
          <p14:tracePt t="375865" x="7854950" y="4292600"/>
          <p14:tracePt t="375882" x="7937500" y="4279900"/>
          <p14:tracePt t="375899" x="8026400" y="4267200"/>
          <p14:tracePt t="375915" x="8096250" y="4241800"/>
          <p14:tracePt t="375932" x="8153400" y="4229100"/>
          <p14:tracePt t="375949" x="8172450" y="4216400"/>
          <p14:tracePt t="375952" x="8178800" y="4216400"/>
          <p14:tracePt t="375985" x="8185150" y="4216400"/>
          <p14:tracePt t="376088" x="8172450" y="4216400"/>
          <p14:tracePt t="376096" x="8159750" y="4216400"/>
          <p14:tracePt t="376104" x="8134350" y="4216400"/>
          <p14:tracePt t="376115" x="8089900" y="4216400"/>
          <p14:tracePt t="376132" x="7988300" y="4216400"/>
          <p14:tracePt t="376149" x="7848600" y="4248150"/>
          <p14:tracePt t="376165" x="7658100" y="4260850"/>
          <p14:tracePt t="376182" x="7467600" y="4279900"/>
          <p14:tracePt t="376200" x="7296150" y="4279900"/>
          <p14:tracePt t="376202" x="7245350" y="4279900"/>
          <p14:tracePt t="376215" x="7162800" y="4292600"/>
          <p14:tracePt t="376232" x="7118350" y="4311650"/>
          <p14:tracePt t="376249" x="7092950" y="4330700"/>
          <p14:tracePt t="376266" x="7086600" y="4356100"/>
          <p14:tracePt t="376282" x="7086600" y="4375150"/>
          <p14:tracePt t="376299" x="7124700" y="4394200"/>
          <p14:tracePt t="376315" x="7169150" y="4406900"/>
          <p14:tracePt t="376333" x="7207250" y="4425950"/>
          <p14:tracePt t="376349" x="7226300" y="4432300"/>
          <p14:tracePt t="376365" x="7239000" y="4438650"/>
          <p14:tracePt t="376578" x="7226300" y="4432300"/>
          <p14:tracePt t="376584" x="7226300" y="4425950"/>
          <p14:tracePt t="376599" x="7213600" y="4419600"/>
          <p14:tracePt t="376615" x="7200900" y="4394200"/>
          <p14:tracePt t="377304" x="7188200" y="4394200"/>
          <p14:tracePt t="377312" x="7162800" y="4394200"/>
          <p14:tracePt t="377320" x="7143750" y="4394200"/>
          <p14:tracePt t="377332" x="7118350" y="4406900"/>
          <p14:tracePt t="377349" x="7061200" y="4438650"/>
          <p14:tracePt t="377365" x="6934200" y="4483100"/>
          <p14:tracePt t="377382" x="6692900" y="4552950"/>
          <p14:tracePt t="377399" x="6369050" y="4635500"/>
          <p14:tracePt t="377401" x="6197600" y="4686300"/>
          <p14:tracePt t="377415" x="5861050" y="4768850"/>
          <p14:tracePt t="377432" x="5588000" y="4857750"/>
          <p14:tracePt t="377449" x="5308600" y="4857750"/>
          <p14:tracePt t="377465" x="5041900" y="4857750"/>
          <p14:tracePt t="377482" x="4832350" y="4857750"/>
          <p14:tracePt t="377499" x="4654550" y="4857750"/>
          <p14:tracePt t="377515" x="4540250" y="4857750"/>
          <p14:tracePt t="377532" x="4489450" y="4857750"/>
          <p14:tracePt t="377549" x="4476750" y="4857750"/>
          <p14:tracePt t="377600" x="4432300" y="4857750"/>
          <p14:tracePt t="377616" x="4375150" y="4876800"/>
          <p14:tracePt t="377632" x="4324350" y="4902200"/>
          <p14:tracePt t="377649" x="4305300" y="4902200"/>
          <p14:tracePt t="377816" x="4298950" y="4908550"/>
          <p14:tracePt t="377825" x="4279900" y="4927600"/>
          <p14:tracePt t="377833" x="4241800" y="4946650"/>
          <p14:tracePt t="377849" x="4114800" y="4984750"/>
          <p14:tracePt t="377865" x="3905250" y="5041900"/>
          <p14:tracePt t="377882" x="3695700" y="5060950"/>
          <p14:tracePt t="377900" x="3511550" y="5060950"/>
          <p14:tracePt t="377915" x="3352800" y="5060950"/>
          <p14:tracePt t="377932" x="3206750" y="5060950"/>
          <p14:tracePt t="377949" x="3086100" y="5022850"/>
          <p14:tracePt t="377966" x="2990850" y="4978400"/>
          <p14:tracePt t="377982" x="2946400" y="4933950"/>
          <p14:tracePt t="378000" x="2895600" y="4883150"/>
          <p14:tracePt t="378017" x="2889250" y="4864100"/>
          <p14:tracePt t="378032" x="2889250" y="4838700"/>
          <p14:tracePt t="378049" x="2889250" y="4813300"/>
          <p14:tracePt t="378065" x="2889250" y="4775200"/>
          <p14:tracePt t="378082" x="2882900" y="4762500"/>
          <p14:tracePt t="378099" x="2876550" y="4756150"/>
          <p14:tracePt t="378115" x="2876550" y="4743450"/>
          <p14:tracePt t="378132" x="2914650" y="4730750"/>
          <p14:tracePt t="378149" x="2978150" y="4711700"/>
          <p14:tracePt t="378165" x="3054350" y="4686300"/>
          <p14:tracePt t="378182" x="3136900" y="4667250"/>
          <p14:tracePt t="378199" x="3181350" y="4667250"/>
          <p14:tracePt t="378201" x="3194050" y="4667250"/>
          <p14:tracePt t="378215" x="3219450" y="4667250"/>
          <p14:tracePt t="378232" x="3232150" y="4673600"/>
          <p14:tracePt t="378249" x="3232150" y="4679950"/>
          <p14:tracePt t="378265" x="3232150" y="4686300"/>
          <p14:tracePt t="378282" x="3232150" y="4692650"/>
          <p14:tracePt t="378299" x="3200400" y="4711700"/>
          <p14:tracePt t="378316" x="3187700" y="4730750"/>
          <p14:tracePt t="378332" x="3187700" y="4737100"/>
          <p14:tracePt t="378349" x="3206750" y="4737100"/>
          <p14:tracePt t="378365" x="3232150" y="4737100"/>
          <p14:tracePt t="378382" x="3257550" y="4737100"/>
          <p14:tracePt t="378400" x="3308350" y="4724400"/>
          <p14:tracePt t="378415" x="3340100" y="4718050"/>
          <p14:tracePt t="378432" x="3352800" y="4711700"/>
          <p14:tracePt t="378504" x="3352800" y="4718050"/>
          <p14:tracePt t="378520" x="3352800" y="4724400"/>
          <p14:tracePt t="378529" x="3359150" y="4724400"/>
          <p14:tracePt t="378578" x="3346450" y="4724400"/>
          <p14:tracePt t="378583" x="3333750" y="4724400"/>
          <p14:tracePt t="378601" x="3327400" y="4724400"/>
          <p14:tracePt t="378616" x="3321050" y="4724400"/>
          <p14:tracePt t="378632" x="3302000" y="4724400"/>
          <p14:tracePt t="378649" x="3276600" y="4724400"/>
          <p14:tracePt t="378665" x="3251200" y="4724400"/>
          <p14:tracePt t="378682" x="3244850" y="4730750"/>
          <p14:tracePt t="378744" x="3244850" y="4724400"/>
          <p14:tracePt t="378760" x="3232150" y="4724400"/>
          <p14:tracePt t="378768" x="3219450" y="4724400"/>
          <p14:tracePt t="378784" x="3213100" y="4724400"/>
          <p14:tracePt t="378799" x="3206750" y="4718050"/>
          <p14:tracePt t="378816" x="3206750" y="4711700"/>
          <p14:tracePt t="378832" x="3194050" y="4692650"/>
          <p14:tracePt t="378849" x="3187700" y="4692650"/>
          <p14:tracePt t="378865" x="3175000" y="4692650"/>
          <p14:tracePt t="378883" x="3162300" y="4692650"/>
          <p14:tracePt t="378899" x="3155950" y="4692650"/>
          <p14:tracePt t="378932" x="3155950" y="4679950"/>
          <p14:tracePt t="378949" x="3155950" y="4667250"/>
          <p14:tracePt t="378952" x="3155950" y="4660900"/>
          <p14:tracePt t="378968" x="3155950" y="4654550"/>
          <p14:tracePt t="379002" x="3155950" y="4648200"/>
          <p14:tracePt t="379033" x="3168650" y="4648200"/>
          <p14:tracePt t="379040" x="3168650" y="4641850"/>
          <p14:tracePt t="379280" x="3168650" y="4635500"/>
          <p14:tracePt t="379299" x="3162300" y="4629150"/>
          <p14:tracePt t="379315" x="3162300" y="4616450"/>
          <p14:tracePt t="379332" x="3155950" y="4616450"/>
          <p14:tracePt t="379365" x="3149600" y="4616450"/>
          <p14:tracePt t="379416" x="3162300" y="4616450"/>
          <p14:tracePt t="379432" x="3213100" y="4616450"/>
          <p14:tracePt t="379449" x="3251200" y="4616450"/>
          <p14:tracePt t="379466" x="3270250" y="4597400"/>
          <p14:tracePt t="379482" x="3276600" y="4591050"/>
          <p14:tracePt t="379499" x="3276600" y="4584700"/>
          <p14:tracePt t="379515" x="3276600" y="4578350"/>
          <p14:tracePt t="379600" x="3276600" y="4584700"/>
          <p14:tracePt t="379608" x="3276600" y="4591050"/>
          <p14:tracePt t="379624" x="3276600" y="4597400"/>
          <p14:tracePt t="379632" x="3276600" y="4603750"/>
          <p14:tracePt t="379649" x="3282950" y="4616450"/>
          <p14:tracePt t="379666" x="3289300" y="4629150"/>
          <p14:tracePt t="379682" x="3289300" y="4641850"/>
          <p14:tracePt t="379699" x="3276600" y="4660900"/>
          <p14:tracePt t="379716" x="3263900" y="4679950"/>
          <p14:tracePt t="379732" x="3257550" y="4692650"/>
          <p14:tracePt t="379749" x="3251200" y="4699000"/>
          <p14:tracePt t="379766" x="3251200" y="4705350"/>
          <p14:tracePt t="379816" x="3238500" y="4711700"/>
          <p14:tracePt t="379832" x="3232150" y="4711700"/>
          <p14:tracePt t="379849" x="3219450" y="4718050"/>
          <p14:tracePt t="379865" x="3194050" y="4718050"/>
          <p14:tracePt t="379882" x="3168650" y="4724400"/>
          <p14:tracePt t="379899" x="3162300" y="4724400"/>
          <p14:tracePt t="379916" x="3155950" y="4724400"/>
          <p14:tracePt t="379965" x="3136900" y="4724400"/>
          <p14:tracePt t="379982" x="3105150" y="4724400"/>
          <p14:tracePt t="380000" x="3054350" y="4724400"/>
          <p14:tracePt t="380015" x="3035300" y="4730750"/>
          <p14:tracePt t="380032" x="3028950" y="4730750"/>
          <p14:tracePt t="380136" x="3035300" y="4730750"/>
          <p14:tracePt t="380152" x="3041650" y="4730750"/>
          <p14:tracePt t="380161" x="3048000" y="4730750"/>
          <p14:tracePt t="380167" x="3060700" y="4730750"/>
          <p14:tracePt t="380182" x="3073400" y="4724400"/>
          <p14:tracePt t="380199" x="3105150" y="4718050"/>
          <p14:tracePt t="380216" x="3143250" y="4705350"/>
          <p14:tracePt t="380232" x="3149600" y="4699000"/>
          <p14:tracePt t="380336" x="3149600" y="4692650"/>
          <p14:tracePt t="380408" x="3155950" y="4692650"/>
          <p14:tracePt t="380417" x="3162300" y="4692650"/>
          <p14:tracePt t="380432" x="3175000" y="4679950"/>
          <p14:tracePt t="380449" x="3194050" y="4673600"/>
          <p14:tracePt t="380465" x="3206750" y="4667250"/>
          <p14:tracePt t="380483" x="3219450" y="4667250"/>
          <p14:tracePt t="380499" x="3238500" y="4667250"/>
          <p14:tracePt t="380515" x="3263900" y="4667250"/>
          <p14:tracePt t="380532" x="3302000" y="4667250"/>
          <p14:tracePt t="380549" x="3308350" y="4667250"/>
          <p14:tracePt t="380566" x="3340100" y="4667250"/>
          <p14:tracePt t="380583" x="3371850" y="4673600"/>
          <p14:tracePt t="380600" x="3371850" y="4679950"/>
          <p14:tracePt t="380615" x="3378200" y="4679950"/>
          <p14:tracePt t="380632" x="3378200" y="4692650"/>
          <p14:tracePt t="380649" x="3371850" y="4705350"/>
          <p14:tracePt t="380665" x="3346450" y="4718050"/>
          <p14:tracePt t="380682" x="3314700" y="4730750"/>
          <p14:tracePt t="380699" x="3289300" y="4749800"/>
          <p14:tracePt t="380715" x="3257550" y="4768850"/>
          <p14:tracePt t="380732" x="3219450" y="4794250"/>
          <p14:tracePt t="380750" x="3181350" y="4819650"/>
          <p14:tracePt t="380765" x="3117850" y="4832350"/>
          <p14:tracePt t="380782" x="3054350" y="4838700"/>
          <p14:tracePt t="380799" x="3028950" y="4838700"/>
          <p14:tracePt t="380801" x="3009900" y="4838700"/>
          <p14:tracePt t="380816" x="2997200" y="4838700"/>
          <p14:tracePt t="380832" x="2978150" y="4806950"/>
          <p14:tracePt t="380849" x="2978150" y="4768850"/>
          <p14:tracePt t="380865" x="3009900" y="4718050"/>
          <p14:tracePt t="380882" x="3067050" y="4667250"/>
          <p14:tracePt t="380899" x="3136900" y="4635500"/>
          <p14:tracePt t="380916" x="3219450" y="4610100"/>
          <p14:tracePt t="380932" x="3321050" y="4597400"/>
          <p14:tracePt t="380949" x="3429000" y="4597400"/>
          <p14:tracePt t="380965" x="3530600" y="4610100"/>
          <p14:tracePt t="380982" x="3600450" y="4648200"/>
          <p14:tracePt t="380984" x="3625850" y="4673600"/>
          <p14:tracePt t="380999" x="3638550" y="4699000"/>
          <p14:tracePt t="381015" x="3708400" y="4775200"/>
          <p14:tracePt t="381032" x="3759200" y="4806950"/>
          <p14:tracePt t="381049" x="3822700" y="4819650"/>
          <p14:tracePt t="381065" x="3956050" y="4819650"/>
          <p14:tracePt t="381082" x="4108450" y="4819650"/>
          <p14:tracePt t="381099" x="4298950" y="4819650"/>
          <p14:tracePt t="381115" x="4540250" y="4819650"/>
          <p14:tracePt t="381132" x="4819650" y="4819650"/>
          <p14:tracePt t="381149" x="5086350" y="4819650"/>
          <p14:tracePt t="381166" x="5289550" y="4819650"/>
          <p14:tracePt t="381182" x="5461000" y="4819650"/>
          <p14:tracePt t="381199" x="5575300" y="4819650"/>
          <p14:tracePt t="381200" x="5594350" y="4813300"/>
          <p14:tracePt t="381215" x="5600700" y="4806950"/>
          <p14:tracePt t="381249" x="5556250" y="4806950"/>
          <p14:tracePt t="381266" x="5486400" y="4806950"/>
          <p14:tracePt t="381282" x="5416550" y="4806950"/>
          <p14:tracePt t="381299" x="5334000" y="4806950"/>
          <p14:tracePt t="381316" x="5245100" y="4806950"/>
          <p14:tracePt t="381332" x="5181600" y="4813300"/>
          <p14:tracePt t="381349" x="5143500" y="4813300"/>
          <p14:tracePt t="381365" x="5137150" y="4800600"/>
          <p14:tracePt t="381382" x="5137150" y="4775200"/>
          <p14:tracePt t="381400" x="5187950" y="4737100"/>
          <p14:tracePt t="381415" x="5238750" y="4711700"/>
          <p14:tracePt t="381432" x="5295900" y="4705350"/>
          <p14:tracePt t="381449" x="5372100" y="4705350"/>
          <p14:tracePt t="381466" x="5448300" y="4705350"/>
          <p14:tracePt t="381482" x="5511800" y="4718050"/>
          <p14:tracePt t="381499" x="5524500" y="4730750"/>
          <p14:tracePt t="381515" x="5524500" y="4749800"/>
          <p14:tracePt t="381532" x="5486400" y="4768850"/>
          <p14:tracePt t="381549" x="5429250" y="4787900"/>
          <p14:tracePt t="381565" x="5365750" y="4787900"/>
          <p14:tracePt t="381582" x="5302250" y="4787900"/>
          <p14:tracePt t="381599" x="5232400" y="4787900"/>
          <p14:tracePt t="381601" x="5175250" y="4787900"/>
          <p14:tracePt t="381616" x="5080000" y="4794250"/>
          <p14:tracePt t="381632" x="4959350" y="4806950"/>
          <p14:tracePt t="381649" x="4851400" y="4832350"/>
          <p14:tracePt t="381665" x="4743450" y="4845050"/>
          <p14:tracePt t="381682" x="4635500" y="4845050"/>
          <p14:tracePt t="381699" x="4514850" y="4845050"/>
          <p14:tracePt t="381715" x="4394200" y="4845050"/>
          <p14:tracePt t="381732" x="4286250" y="4845050"/>
          <p14:tracePt t="381749" x="4191000" y="4845050"/>
          <p14:tracePt t="381765" x="4108450" y="4845050"/>
          <p14:tracePt t="381782" x="4025900" y="4857750"/>
          <p14:tracePt t="381799" x="3956050" y="4870450"/>
          <p14:tracePt t="381801" x="3924300" y="4870450"/>
          <p14:tracePt t="381816" x="3898900" y="4870450"/>
          <p14:tracePt t="381832" x="3835400" y="4876800"/>
          <p14:tracePt t="381849" x="3810000" y="4876800"/>
          <p14:tracePt t="381866" x="3790950" y="4876800"/>
          <p14:tracePt t="381882" x="3752850" y="4876800"/>
          <p14:tracePt t="381899" x="3683000" y="4876800"/>
          <p14:tracePt t="381915" x="3600450" y="4876800"/>
          <p14:tracePt t="381932" x="3536950" y="4883150"/>
          <p14:tracePt t="381949" x="3479800" y="4889500"/>
          <p14:tracePt t="381954" x="3448050" y="4902200"/>
          <p14:tracePt t="381965" x="3422650" y="4908550"/>
          <p14:tracePt t="381982" x="3365500" y="4914900"/>
          <p14:tracePt t="381999" x="3340100" y="4914900"/>
          <p14:tracePt t="382002" x="3314700" y="4914900"/>
          <p14:tracePt t="382016" x="3289300" y="4914900"/>
          <p14:tracePt t="382032" x="3276600" y="4914900"/>
          <p14:tracePt t="382082" x="3282950" y="4908550"/>
          <p14:tracePt t="382160" x="3282950" y="4902200"/>
          <p14:tracePt t="382168" x="3289300" y="4902200"/>
          <p14:tracePt t="382176" x="3295650" y="4902200"/>
          <p14:tracePt t="382184" x="3295650" y="4895850"/>
          <p14:tracePt t="382216" x="3302000" y="4895850"/>
          <p14:tracePt t="382313" x="3302000" y="4889500"/>
          <p14:tracePt t="382328" x="3302000" y="4883150"/>
          <p14:tracePt t="382336" x="3295650" y="4883150"/>
          <p14:tracePt t="382352" x="3289300" y="4876800"/>
          <p14:tracePt t="382365" x="3282950" y="4870450"/>
          <p14:tracePt t="382480" x="3276600" y="4870450"/>
          <p14:tracePt t="382488" x="3263900" y="4870450"/>
          <p14:tracePt t="382500" x="3244850" y="4870450"/>
          <p14:tracePt t="382515" x="3200400" y="4870450"/>
          <p14:tracePt t="382533" x="3143250" y="4870450"/>
          <p14:tracePt t="382549" x="3079750" y="4870450"/>
          <p14:tracePt t="382566" x="3028950" y="4870450"/>
          <p14:tracePt t="382582" x="2978150" y="4870450"/>
          <p14:tracePt t="382599" x="2946400" y="4870450"/>
          <p14:tracePt t="382615" x="2933700" y="4870450"/>
          <p14:tracePt t="382736" x="2927350" y="4870450"/>
          <p14:tracePt t="382792" x="2921000" y="4870450"/>
          <p14:tracePt t="382801" x="2921000" y="4876800"/>
          <p14:tracePt t="382809" x="2914650" y="4889500"/>
          <p14:tracePt t="382817" x="2914650" y="4902200"/>
          <p14:tracePt t="382832" x="2914650" y="4933950"/>
          <p14:tracePt t="382849" x="2914650" y="4959350"/>
          <p14:tracePt t="382866" x="2914650" y="4978400"/>
          <p14:tracePt t="382882" x="2914650" y="4991100"/>
          <p14:tracePt t="382960" x="2940050" y="4978400"/>
          <p14:tracePt t="382967" x="2971800" y="4965700"/>
          <p14:tracePt t="382982" x="3003550" y="4959350"/>
          <p14:tracePt t="382999" x="3067050" y="4940300"/>
          <p14:tracePt t="383001" x="3098800" y="4933950"/>
          <p14:tracePt t="383015" x="3162300" y="4927600"/>
          <p14:tracePt t="383032" x="3238500" y="4927600"/>
          <p14:tracePt t="383049" x="3314700" y="4921250"/>
          <p14:tracePt t="383066" x="3384550" y="4921250"/>
          <p14:tracePt t="383082" x="3441700" y="4921250"/>
          <p14:tracePt t="383099" x="3486150" y="4921250"/>
          <p14:tracePt t="383115" x="3498850" y="4914900"/>
          <p14:tracePt t="383256" x="3498850" y="4921250"/>
          <p14:tracePt t="383272" x="3492500" y="4921250"/>
          <p14:tracePt t="383320" x="3492500" y="4927600"/>
          <p14:tracePt t="383328" x="3486150" y="4927600"/>
          <p14:tracePt t="383336" x="3473450" y="4927600"/>
          <p14:tracePt t="383349" x="3454400" y="4933950"/>
          <p14:tracePt t="383366" x="3390900" y="4953000"/>
          <p14:tracePt t="383382" x="3314700" y="4978400"/>
          <p14:tracePt t="383399" x="3225800" y="5010150"/>
          <p14:tracePt t="383401" x="3187700" y="5022850"/>
          <p14:tracePt t="383416" x="3092450" y="5048250"/>
          <p14:tracePt t="383432" x="3022600" y="5067300"/>
          <p14:tracePt t="383449" x="2971800" y="5073650"/>
          <p14:tracePt t="383466" x="2933700" y="5080000"/>
          <p14:tracePt t="383482" x="2914650" y="5080000"/>
          <p14:tracePt t="383818" x="2921000" y="5080000"/>
          <p14:tracePt t="383840" x="2927350" y="5080000"/>
          <p14:tracePt t="383849" x="2927350" y="5073650"/>
          <p14:tracePt t="383866" x="2940050" y="5067300"/>
          <p14:tracePt t="383952" x="2946400" y="5067300"/>
          <p14:tracePt t="383960" x="2952750" y="5067300"/>
          <p14:tracePt t="383968" x="2959100" y="5067300"/>
          <p14:tracePt t="383982" x="2965450" y="5067300"/>
          <p14:tracePt t="383999" x="2978150" y="5067300"/>
          <p14:tracePt t="384001" x="2978150" y="5060950"/>
          <p14:tracePt t="384024" x="2984500" y="5060950"/>
          <p14:tracePt t="384096" x="2984500" y="5054600"/>
          <p14:tracePt t="384104" x="2978150" y="5054600"/>
          <p14:tracePt t="384193" x="2971800" y="5054600"/>
          <p14:tracePt t="384209" x="2965450" y="5054600"/>
          <p14:tracePt t="384217" x="2959100" y="5054600"/>
          <p14:tracePt t="384232" x="2946400" y="5054600"/>
          <p14:tracePt t="384249" x="2940050" y="5054600"/>
          <p14:tracePt t="384312" x="2933700" y="5054600"/>
          <p14:tracePt t="384329" x="2927350" y="5054600"/>
          <p14:tracePt t="384336" x="2921000" y="5054600"/>
          <p14:tracePt t="384512" x="2921000" y="5048250"/>
          <p14:tracePt t="384520" x="2921000" y="5041900"/>
          <p14:tracePt t="384536" x="2927350" y="5035550"/>
          <p14:tracePt t="384552" x="2933700" y="5029200"/>
          <p14:tracePt t="384583" x="2933700" y="5022850"/>
          <p14:tracePt t="384592" x="2933700" y="5016500"/>
          <p14:tracePt t="384609" x="2933700" y="5010150"/>
          <p14:tracePt t="384617" x="2933700" y="5003800"/>
          <p14:tracePt t="384632" x="2933700" y="4991100"/>
          <p14:tracePt t="384649" x="2933700" y="4984750"/>
          <p14:tracePt t="384704" x="2933700" y="4997450"/>
          <p14:tracePt t="384715" x="2933700" y="5016500"/>
          <p14:tracePt t="384732" x="2933700" y="5048250"/>
          <p14:tracePt t="384749" x="2927350" y="5080000"/>
          <p14:tracePt t="384766" x="2927350" y="5099050"/>
          <p14:tracePt t="384783" x="2927350" y="5105400"/>
          <p14:tracePt t="384832" x="2940050" y="5092700"/>
          <p14:tracePt t="384849" x="2965450" y="5073650"/>
          <p14:tracePt t="384866" x="2984500" y="5054600"/>
          <p14:tracePt t="384882" x="3003550" y="5035550"/>
          <p14:tracePt t="384899" x="3035300" y="5029200"/>
          <p14:tracePt t="384916" x="3041650" y="5022850"/>
          <p14:tracePt t="384932" x="3054350" y="5022850"/>
          <p14:tracePt t="385104" x="3048000" y="5022850"/>
          <p14:tracePt t="385112" x="3041650" y="5022850"/>
          <p14:tracePt t="385128" x="3035300" y="5022850"/>
          <p14:tracePt t="385136" x="3028950" y="5022850"/>
          <p14:tracePt t="385149" x="3022600" y="5022850"/>
          <p14:tracePt t="385166" x="3016250" y="5022850"/>
          <p14:tracePt t="385182" x="3003550" y="5003800"/>
          <p14:tracePt t="385199" x="2997200" y="4991100"/>
          <p14:tracePt t="385201" x="2990850" y="4984750"/>
          <p14:tracePt t="385265" x="2990850" y="4997450"/>
          <p14:tracePt t="385272" x="2990850" y="5022850"/>
          <p14:tracePt t="385282" x="2984500" y="5048250"/>
          <p14:tracePt t="385299" x="2984500" y="5086350"/>
          <p14:tracePt t="385316" x="2984500" y="5099050"/>
          <p14:tracePt t="385376" x="2984500" y="5086350"/>
          <p14:tracePt t="385384" x="2997200" y="5080000"/>
          <p14:tracePt t="385399" x="3009900" y="5067300"/>
          <p14:tracePt t="385416" x="3054350" y="5029200"/>
          <p14:tracePt t="385432" x="3079750" y="5016500"/>
          <p14:tracePt t="385512" x="3079750" y="5010150"/>
          <p14:tracePt t="385520" x="3086100" y="5003800"/>
          <p14:tracePt t="385528" x="3086100" y="4997450"/>
          <p14:tracePt t="385549" x="3092450" y="4984750"/>
          <p14:tracePt t="385565" x="3092450" y="4978400"/>
          <p14:tracePt t="385800" x="3086100" y="4978400"/>
          <p14:tracePt t="385809" x="3079750" y="4978400"/>
          <p14:tracePt t="385952" x="3073400" y="4978400"/>
          <p14:tracePt t="386017" x="3073400" y="4972050"/>
          <p14:tracePt t="386025" x="3073400" y="4965700"/>
          <p14:tracePt t="386033" x="3067050" y="4965700"/>
          <p14:tracePt t="386049" x="3067050" y="4959350"/>
          <p14:tracePt t="386120" x="3067050" y="4953000"/>
          <p14:tracePt t="386136" x="3067050" y="4946650"/>
          <p14:tracePt t="386144" x="3067050" y="4940300"/>
          <p14:tracePt t="386152" x="3067050" y="4933950"/>
          <p14:tracePt t="386168" x="3067050" y="4927600"/>
          <p14:tracePt t="386320" x="3067050" y="4933950"/>
          <p14:tracePt t="386328" x="3060700" y="4933950"/>
          <p14:tracePt t="386584" x="3048000" y="4933950"/>
          <p14:tracePt t="386592" x="3028950" y="4946650"/>
          <p14:tracePt t="386600" x="2997200" y="4959350"/>
          <p14:tracePt t="386615" x="2952750" y="4991100"/>
          <p14:tracePt t="386632" x="2914650" y="5003800"/>
          <p14:tracePt t="386649" x="2889250" y="5003800"/>
          <p14:tracePt t="386666" x="2863850" y="5003800"/>
          <p14:tracePt t="386682" x="2851150" y="5003800"/>
          <p14:tracePt t="386716" x="2844800" y="5003800"/>
          <p14:tracePt t="386732" x="2838450" y="5003800"/>
          <p14:tracePt t="386749" x="2838450" y="4978400"/>
          <p14:tracePt t="386767" x="2851150" y="4978400"/>
          <p14:tracePt t="386782" x="2863850" y="4978400"/>
          <p14:tracePt t="386800" x="2921000" y="4978400"/>
          <p14:tracePt t="386816" x="2940050" y="4991100"/>
          <p14:tracePt t="386832" x="2940050" y="5029200"/>
          <p14:tracePt t="386849" x="2940050" y="5060950"/>
          <p14:tracePt t="386866" x="2933700" y="5080000"/>
          <p14:tracePt t="386882" x="2927350" y="5092700"/>
          <p14:tracePt t="386916" x="2927350" y="5105400"/>
          <p14:tracePt t="386932" x="2933700" y="5118100"/>
          <p14:tracePt t="386949" x="2965450" y="5137150"/>
          <p14:tracePt t="386952" x="2990850" y="5143500"/>
          <p14:tracePt t="386966" x="3022600" y="5143500"/>
          <p14:tracePt t="386982" x="3073400" y="5143500"/>
          <p14:tracePt t="386999" x="3143250" y="5143500"/>
          <p14:tracePt t="387001" x="3168650" y="5130800"/>
          <p14:tracePt t="387015" x="3225800" y="5118100"/>
          <p14:tracePt t="387032" x="3257550" y="5099050"/>
          <p14:tracePt t="387049" x="3276600" y="5092700"/>
          <p14:tracePt t="387066" x="3302000" y="5073650"/>
          <p14:tracePt t="387082" x="3314700" y="5048250"/>
          <p14:tracePt t="387099" x="3340100" y="5010150"/>
          <p14:tracePt t="387116" x="3352800" y="4991100"/>
          <p14:tracePt t="387165" x="3352800" y="5003800"/>
          <p14:tracePt t="387182" x="3352800" y="5048250"/>
          <p14:tracePt t="387200" x="3352800" y="5137150"/>
          <p14:tracePt t="387215" x="3352800" y="5181600"/>
          <p14:tracePt t="387232" x="3352800" y="5219700"/>
          <p14:tracePt t="387249" x="3352800" y="5226050"/>
          <p14:tracePt t="387282" x="3352800" y="5213350"/>
          <p14:tracePt t="387299" x="3352800" y="5187950"/>
          <p14:tracePt t="387317" x="3327400" y="5156200"/>
          <p14:tracePt t="387333" x="3289300" y="5124450"/>
          <p14:tracePt t="387349" x="3232150" y="5092700"/>
          <p14:tracePt t="387366" x="3187700" y="5060950"/>
          <p14:tracePt t="387382" x="3149600" y="5029200"/>
          <p14:tracePt t="387399" x="3130550" y="4978400"/>
          <p14:tracePt t="387401" x="3130550" y="4959350"/>
          <p14:tracePt t="387416" x="3130550" y="4921250"/>
          <p14:tracePt t="387432" x="3175000" y="4889500"/>
          <p14:tracePt t="387449" x="3251200" y="4876800"/>
          <p14:tracePt t="387466" x="3352800" y="4870450"/>
          <p14:tracePt t="387483" x="3441700" y="4870450"/>
          <p14:tracePt t="387499" x="3505200" y="4870450"/>
          <p14:tracePt t="387516" x="3536950" y="4864100"/>
          <p14:tracePt t="387532" x="3562350" y="4864100"/>
          <p14:tracePt t="387549" x="3575050" y="4870450"/>
          <p14:tracePt t="387566" x="3594100" y="4883150"/>
          <p14:tracePt t="387582" x="3638550" y="4902200"/>
          <p14:tracePt t="387600" x="3810000" y="4908550"/>
          <p14:tracePt t="387616" x="3981450" y="4908550"/>
          <p14:tracePt t="387632" x="4184650" y="4908550"/>
          <p14:tracePt t="387649" x="4400550" y="4908550"/>
          <p14:tracePt t="387665" x="4597400" y="4908550"/>
          <p14:tracePt t="387682" x="4711700" y="4908550"/>
          <p14:tracePt t="387699" x="4749800" y="4908550"/>
          <p14:tracePt t="387716" x="4724400" y="4908550"/>
          <p14:tracePt t="387732" x="4648200" y="4908550"/>
          <p14:tracePt t="387749" x="4521200" y="4908550"/>
          <p14:tracePt t="387766" x="4356100" y="4908550"/>
          <p14:tracePt t="387782" x="4197350" y="4908550"/>
          <p14:tracePt t="387799" x="4013200" y="4908550"/>
          <p14:tracePt t="387801" x="3917950" y="4908550"/>
          <p14:tracePt t="387816" x="3721100" y="4914900"/>
          <p14:tracePt t="387832" x="3543300" y="4914900"/>
          <p14:tracePt t="387849" x="3397250" y="4914900"/>
          <p14:tracePt t="387865" x="3282950" y="4914900"/>
          <p14:tracePt t="387882" x="3213100" y="4914900"/>
          <p14:tracePt t="387899" x="3162300" y="4914900"/>
          <p14:tracePt t="387916" x="3111500" y="4914900"/>
          <p14:tracePt t="387932" x="3073400" y="4914900"/>
          <p14:tracePt t="387949" x="3060700" y="4914900"/>
          <p14:tracePt t="387969" x="3054350" y="4914900"/>
          <p14:tracePt t="387982" x="3048000" y="4914900"/>
          <p14:tracePt t="387999" x="3048000" y="4921250"/>
          <p14:tracePt t="388016" x="3054350" y="4927600"/>
          <p14:tracePt t="388032" x="3073400" y="4927600"/>
          <p14:tracePt t="388049" x="3098800" y="4927600"/>
          <p14:tracePt t="388066" x="3117850" y="4927600"/>
          <p14:tracePt t="388082" x="3130550" y="4927600"/>
          <p14:tracePt t="388099" x="3136900" y="4927600"/>
          <p14:tracePt t="388116" x="3149600" y="4933950"/>
          <p14:tracePt t="388132" x="3175000" y="4940300"/>
          <p14:tracePt t="388149" x="3244850" y="4940300"/>
          <p14:tracePt t="388166" x="3333750" y="4940300"/>
          <p14:tracePt t="388182" x="3441700" y="4940300"/>
          <p14:tracePt t="388200" x="3651250" y="4940300"/>
          <p14:tracePt t="388215" x="3790950" y="4940300"/>
          <p14:tracePt t="388232" x="3911600" y="4940300"/>
          <p14:tracePt t="388249" x="3994150" y="4940300"/>
          <p14:tracePt t="388266" x="4044950" y="4940300"/>
          <p14:tracePt t="388282" x="4064000" y="4940300"/>
          <p14:tracePt t="388299" x="4070350" y="4940300"/>
          <p14:tracePt t="388332" x="4076700" y="4940300"/>
          <p14:tracePt t="388365" x="4070350" y="4946650"/>
          <p14:tracePt t="388382" x="4064000" y="4953000"/>
          <p14:tracePt t="388399" x="4051300" y="4965700"/>
          <p14:tracePt t="388402" x="4038600" y="4978400"/>
          <p14:tracePt t="388416" x="4000500" y="4984750"/>
          <p14:tracePt t="388432" x="3956050" y="5010150"/>
          <p14:tracePt t="388449" x="3905250" y="5029200"/>
          <p14:tracePt t="388466" x="3848100" y="5048250"/>
          <p14:tracePt t="388482" x="3816350" y="5054600"/>
          <p14:tracePt t="388499" x="3797300" y="5054600"/>
          <p14:tracePt t="388515" x="3765550" y="5054600"/>
          <p14:tracePt t="388532" x="3752850" y="5048250"/>
          <p14:tracePt t="388565" x="3752850" y="5041900"/>
          <p14:tracePt t="388582" x="3765550" y="5035550"/>
          <p14:tracePt t="388599" x="3790950" y="5029200"/>
          <p14:tracePt t="388616" x="3841750" y="5010150"/>
          <p14:tracePt t="388632" x="3898900" y="4997450"/>
          <p14:tracePt t="388649" x="3930650" y="4984750"/>
          <p14:tracePt t="388665" x="3962400" y="4984750"/>
          <p14:tracePt t="388682" x="3968750" y="4984750"/>
          <p14:tracePt t="388732" x="3975100" y="4984750"/>
          <p14:tracePt t="388749" x="3981450" y="4984750"/>
          <p14:tracePt t="388765" x="3981450" y="4972050"/>
          <p14:tracePt t="388782" x="3981450" y="4959350"/>
          <p14:tracePt t="388799" x="3981450" y="4953000"/>
          <p14:tracePt t="388816" x="3937000" y="4940300"/>
          <p14:tracePt t="388832" x="3917950" y="4933950"/>
          <p14:tracePt t="388849" x="3892550" y="4933950"/>
          <p14:tracePt t="388866" x="3841750" y="4933950"/>
          <p14:tracePt t="388882" x="3740150" y="4933950"/>
          <p14:tracePt t="388899" x="3606800" y="4933950"/>
          <p14:tracePt t="388915" x="3409950" y="4933950"/>
          <p14:tracePt t="388932" x="3187700" y="4933950"/>
          <p14:tracePt t="388949" x="2978150" y="4933950"/>
          <p14:tracePt t="388953" x="2876550" y="4933950"/>
          <p14:tracePt t="388965" x="2774950" y="4933950"/>
          <p14:tracePt t="388982" x="2603500" y="4933950"/>
          <p14:tracePt t="388999" x="2451100" y="4933950"/>
          <p14:tracePt t="389016" x="2311400" y="4927600"/>
          <p14:tracePt t="389032" x="2273300" y="4927600"/>
          <p14:tracePt t="389049" x="2260600" y="4921250"/>
          <p14:tracePt t="389099" x="2254250" y="4921250"/>
          <p14:tracePt t="389116" x="2235200" y="4921250"/>
          <p14:tracePt t="389132" x="2184400" y="4921250"/>
          <p14:tracePt t="389149" x="2139950" y="4914900"/>
          <p14:tracePt t="389166" x="2108200" y="4914900"/>
          <p14:tracePt t="389182" x="2095500" y="4914900"/>
          <p14:tracePt t="389199" x="2095500" y="4908550"/>
          <p14:tracePt t="389216" x="2089150" y="4889500"/>
          <p14:tracePt t="389232" x="2082800" y="4883150"/>
          <p14:tracePt t="389249" x="2070100" y="4876800"/>
          <p14:tracePt t="389265" x="2057400" y="4876800"/>
          <p14:tracePt t="389282" x="2051050" y="4876800"/>
          <p14:tracePt t="389299" x="2032000" y="4870450"/>
          <p14:tracePt t="389315" x="2012950" y="4864100"/>
          <p14:tracePt t="389332" x="1981200" y="4851400"/>
          <p14:tracePt t="389349" x="1936750" y="4832350"/>
          <p14:tracePt t="389365" x="1917700" y="4819650"/>
          <p14:tracePt t="389382" x="1905000" y="4813300"/>
          <p14:tracePt t="389399" x="1898650" y="4813300"/>
          <p14:tracePt t="389415" x="1892300" y="4800600"/>
          <p14:tracePt t="389432" x="1885950" y="4800600"/>
          <p14:tracePt t="389449" x="1873250" y="4800600"/>
          <p14:tracePt t="389482" x="1866900" y="4800600"/>
          <p14:tracePt t="389499" x="1860550" y="4800600"/>
          <p14:tracePt t="389516" x="1847850" y="4800600"/>
          <p14:tracePt t="389532" x="1835150" y="4800600"/>
          <p14:tracePt t="389549" x="1828800" y="4800600"/>
          <p14:tracePt t="389565" x="1822450" y="4800600"/>
          <p14:tracePt t="389599" x="1822450" y="4806950"/>
          <p14:tracePt t="389615" x="1847850" y="4806950"/>
          <p14:tracePt t="389632" x="1866900" y="4806950"/>
          <p14:tracePt t="389649" x="1873250" y="4806950"/>
          <p14:tracePt t="389666" x="1879600" y="4800600"/>
          <p14:tracePt t="389682" x="1911350" y="4800600"/>
          <p14:tracePt t="389699" x="1968500" y="4800600"/>
          <p14:tracePt t="389716" x="2038350" y="4800600"/>
          <p14:tracePt t="389732" x="2114550" y="4800600"/>
          <p14:tracePt t="389749" x="2178050" y="4800600"/>
          <p14:tracePt t="389766" x="2216150" y="4800600"/>
          <p14:tracePt t="389799" x="2216150" y="4787900"/>
          <p14:tracePt t="389816" x="2171700" y="4787900"/>
          <p14:tracePt t="389832" x="2146300" y="4781550"/>
          <p14:tracePt t="389849" x="2133600" y="4781550"/>
          <p14:tracePt t="389866" x="2133600" y="4775200"/>
          <p14:tracePt t="389899" x="2159000" y="4775200"/>
          <p14:tracePt t="389916" x="2184400" y="4775200"/>
          <p14:tracePt t="389932" x="2241550" y="4832350"/>
          <p14:tracePt t="389949" x="2324100" y="4883150"/>
          <p14:tracePt t="389966" x="2489200" y="4921250"/>
          <p14:tracePt t="389982" x="2692400" y="4946650"/>
          <p14:tracePt t="390000" x="2901950" y="4953000"/>
          <p14:tracePt t="390002" x="3003550" y="4953000"/>
          <p14:tracePt t="390015" x="3194050" y="4953000"/>
          <p14:tracePt t="390032" x="3346450" y="4953000"/>
          <p14:tracePt t="390049" x="3435350" y="4921250"/>
          <p14:tracePt t="390066" x="3460750" y="4895850"/>
          <p14:tracePt t="390082" x="3435350" y="4870450"/>
          <p14:tracePt t="390099" x="3340100" y="4845050"/>
          <p14:tracePt t="390116" x="3213100" y="4845050"/>
          <p14:tracePt t="390132" x="3086100" y="4845050"/>
          <p14:tracePt t="390149" x="2946400" y="4845050"/>
          <p14:tracePt t="390166" x="2844800" y="4883150"/>
          <p14:tracePt t="390183" x="2787650" y="4927600"/>
          <p14:tracePt t="390199" x="2774950" y="4978400"/>
          <p14:tracePt t="390201" x="2774950" y="5003800"/>
          <p14:tracePt t="390215" x="2813050" y="5035550"/>
          <p14:tracePt t="390232" x="2921000" y="5054600"/>
          <p14:tracePt t="390249" x="3067050" y="5054600"/>
          <p14:tracePt t="390266" x="3213100" y="5054600"/>
          <p14:tracePt t="390282" x="3340100" y="5054600"/>
          <p14:tracePt t="390299" x="3422650" y="5016500"/>
          <p14:tracePt t="390316" x="3448050" y="4972050"/>
          <p14:tracePt t="390332" x="3435350" y="4933950"/>
          <p14:tracePt t="390349" x="3390900" y="4889500"/>
          <p14:tracePt t="390366" x="3308350" y="4864100"/>
          <p14:tracePt t="390382" x="3175000" y="4851400"/>
          <p14:tracePt t="390399" x="3035300" y="4851400"/>
          <p14:tracePt t="390401" x="2978150" y="4857750"/>
          <p14:tracePt t="390416" x="2895600" y="4895850"/>
          <p14:tracePt t="390432" x="2882900" y="4959350"/>
          <p14:tracePt t="390449" x="2946400" y="5029200"/>
          <p14:tracePt t="390466" x="3073400" y="5086350"/>
          <p14:tracePt t="390482" x="3238500" y="5105400"/>
          <p14:tracePt t="390499" x="3441700" y="5105400"/>
          <p14:tracePt t="390516" x="3644900" y="5086350"/>
          <p14:tracePt t="390532" x="3841750" y="5048250"/>
          <p14:tracePt t="390549" x="3987800" y="4997450"/>
          <p14:tracePt t="390566" x="4089400" y="4965700"/>
          <p14:tracePt t="390583" x="4114800" y="4946650"/>
          <p14:tracePt t="390599" x="4114800" y="4927600"/>
          <p14:tracePt t="390601" x="4102100" y="4921250"/>
          <p14:tracePt t="390615" x="4044950" y="4914900"/>
          <p14:tracePt t="390632" x="3968750" y="4914900"/>
          <p14:tracePt t="390649" x="3886200" y="4914900"/>
          <p14:tracePt t="390666" x="3810000" y="4914900"/>
          <p14:tracePt t="390682" x="3759200" y="4914900"/>
          <p14:tracePt t="390699" x="3721100" y="4914900"/>
          <p14:tracePt t="390716" x="3689350" y="4914900"/>
          <p14:tracePt t="390732" x="3657600" y="4914900"/>
          <p14:tracePt t="390749" x="3625850" y="4914900"/>
          <p14:tracePt t="390766" x="3594100" y="4914900"/>
          <p14:tracePt t="390782" x="3543300" y="4914900"/>
          <p14:tracePt t="390800" x="3435350" y="4914900"/>
          <p14:tracePt t="390815" x="3346450" y="4914900"/>
          <p14:tracePt t="390832" x="3257550" y="4914900"/>
          <p14:tracePt t="390849" x="3206750" y="4914900"/>
          <p14:tracePt t="390866" x="3181350" y="4902200"/>
          <p14:tracePt t="390882" x="3155950" y="4883150"/>
          <p14:tracePt t="390899" x="3149600" y="4857750"/>
          <p14:tracePt t="390916" x="3149600" y="4806950"/>
          <p14:tracePt t="390932" x="3213100" y="4730750"/>
          <p14:tracePt t="390949" x="3263900" y="4641850"/>
          <p14:tracePt t="390965" x="3321050" y="4552950"/>
          <p14:tracePt t="390982" x="3390900" y="4502150"/>
          <p14:tracePt t="391000" x="3581400" y="4483100"/>
          <p14:tracePt t="391016" x="3759200" y="4489450"/>
          <p14:tracePt t="391034" x="3962400" y="4514850"/>
          <p14:tracePt t="391049" x="4146550" y="4565650"/>
          <p14:tracePt t="391066" x="4267200" y="4610100"/>
          <p14:tracePt t="391082" x="4343400" y="4648200"/>
          <p14:tracePt t="391099" x="4381500" y="4699000"/>
          <p14:tracePt t="391116" x="4387850" y="4737100"/>
          <p14:tracePt t="391132" x="4375150" y="4756150"/>
          <p14:tracePt t="391149" x="4337050" y="4762500"/>
          <p14:tracePt t="391166" x="4286250" y="4762500"/>
          <p14:tracePt t="391182" x="4222750" y="4762500"/>
          <p14:tracePt t="391200" x="4032250" y="4762500"/>
          <p14:tracePt t="391216" x="3841750" y="4762500"/>
          <p14:tracePt t="391232" x="3632200" y="4787900"/>
          <p14:tracePt t="391249" x="3441700" y="4794250"/>
          <p14:tracePt t="391266" x="3333750" y="4813300"/>
          <p14:tracePt t="391282" x="3238500" y="4813300"/>
          <p14:tracePt t="391299" x="3181350" y="4806950"/>
          <p14:tracePt t="391316" x="3168650" y="4787900"/>
          <p14:tracePt t="391332" x="3175000" y="4743450"/>
          <p14:tracePt t="391349" x="3238500" y="4673600"/>
          <p14:tracePt t="391366" x="3333750" y="4610100"/>
          <p14:tracePt t="391382" x="3441700" y="4540250"/>
          <p14:tracePt t="391399" x="3594100" y="4489450"/>
          <p14:tracePt t="391401" x="3676650" y="4470400"/>
          <p14:tracePt t="391416" x="3771900" y="4451350"/>
          <p14:tracePt t="391433" x="4070350" y="4451350"/>
          <p14:tracePt t="391449" x="4254500" y="4451350"/>
          <p14:tracePt t="391468" x="4406900" y="4495800"/>
          <p14:tracePt t="391482" x="4476750" y="4565650"/>
          <p14:tracePt t="391499" x="4502150" y="4667250"/>
          <p14:tracePt t="391516" x="4495800" y="4781550"/>
          <p14:tracePt t="391532" x="4451350" y="4876800"/>
          <p14:tracePt t="391549" x="4387850" y="4921250"/>
          <p14:tracePt t="391566" x="4318000" y="4940300"/>
          <p14:tracePt t="391582" x="4248150" y="4940300"/>
          <p14:tracePt t="391600" x="4165600" y="4889500"/>
          <p14:tracePt t="391615" x="4108450" y="4870450"/>
          <p14:tracePt t="391632" x="4044950" y="4851400"/>
          <p14:tracePt t="391649" x="3987800" y="4832350"/>
          <p14:tracePt t="391666" x="3943350" y="4826000"/>
          <p14:tracePt t="391682" x="3930650" y="4826000"/>
          <p14:tracePt t="391716" x="3930650" y="4819650"/>
          <p14:tracePt t="391732" x="3937000" y="4819650"/>
          <p14:tracePt t="391766" x="3937000" y="4813300"/>
          <p14:tracePt t="391782" x="3937000" y="4800600"/>
          <p14:tracePt t="391799" x="3937000" y="4781550"/>
          <p14:tracePt t="391800" x="3937000" y="4768850"/>
          <p14:tracePt t="391816" x="3937000" y="4749800"/>
          <p14:tracePt t="391832" x="3911600" y="4730750"/>
          <p14:tracePt t="391849" x="3886200" y="4705350"/>
          <p14:tracePt t="391866" x="3873500" y="4686300"/>
          <p14:tracePt t="391882" x="3873500" y="4679950"/>
          <p14:tracePt t="391899" x="3873500" y="4667250"/>
          <p14:tracePt t="391949" x="3860800" y="4667250"/>
          <p14:tracePt t="391954" x="3854450" y="4667250"/>
          <p14:tracePt t="391966" x="3835400" y="4673600"/>
          <p14:tracePt t="391982" x="3829050" y="4711700"/>
          <p14:tracePt t="391999" x="3829050" y="4737100"/>
          <p14:tracePt t="392017" x="3841750" y="4743450"/>
          <p14:tracePt t="392049" x="3841750" y="4749800"/>
          <p14:tracePt t="392066" x="3835400" y="4762500"/>
          <p14:tracePt t="392082" x="3790950" y="4775200"/>
          <p14:tracePt t="392099" x="3778250" y="4775200"/>
          <p14:tracePt t="392149" x="3778250" y="4762500"/>
          <p14:tracePt t="392166" x="3778250" y="4749800"/>
          <p14:tracePt t="392182" x="3778250" y="4737100"/>
          <p14:tracePt t="392199" x="3778250" y="4724400"/>
          <p14:tracePt t="392201" x="3778250" y="4718050"/>
          <p14:tracePt t="392216" x="3778250" y="4705350"/>
          <p14:tracePt t="392234" x="3778250" y="4686300"/>
          <p14:tracePt t="392249" x="3778250" y="4654550"/>
          <p14:tracePt t="392266" x="3778250" y="4641850"/>
          <p14:tracePt t="392282" x="3778250" y="4629150"/>
          <p14:tracePt t="392332" x="3778250" y="4654550"/>
          <p14:tracePt t="392349" x="3778250" y="4699000"/>
          <p14:tracePt t="392366" x="3778250" y="4756150"/>
          <p14:tracePt t="392382" x="3746500" y="4819650"/>
          <p14:tracePt t="392400" x="3714750" y="4876800"/>
          <p14:tracePt t="392402" x="3689350" y="4895850"/>
          <p14:tracePt t="392416" x="3651250" y="4908550"/>
          <p14:tracePt t="392432" x="3606800" y="4914900"/>
          <p14:tracePt t="392449" x="3562350" y="4914900"/>
          <p14:tracePt t="392465" x="3530600" y="4902200"/>
          <p14:tracePt t="392482" x="3517900" y="4870450"/>
          <p14:tracePt t="392499" x="3511550" y="4819650"/>
          <p14:tracePt t="392516" x="3524250" y="4781550"/>
          <p14:tracePt t="392532" x="3562350" y="4756150"/>
          <p14:tracePt t="392549" x="3625850" y="4737100"/>
          <p14:tracePt t="392566" x="3676650" y="4730750"/>
          <p14:tracePt t="392582" x="3702050" y="4730750"/>
          <p14:tracePt t="392599" x="3727450" y="4737100"/>
          <p14:tracePt t="392600" x="3733800" y="4743450"/>
          <p14:tracePt t="392616" x="3740150" y="4768850"/>
          <p14:tracePt t="392632" x="3759200" y="4806950"/>
          <p14:tracePt t="392649" x="3784600" y="4838700"/>
          <p14:tracePt t="392666" x="3816350" y="4857750"/>
          <p14:tracePt t="392683" x="3841750" y="4864100"/>
          <p14:tracePt t="392801" x="3848100" y="4864100"/>
          <p14:tracePt t="392840" x="3848100" y="4857750"/>
          <p14:tracePt t="392849" x="3848100" y="4845050"/>
          <p14:tracePt t="392866" x="3816350" y="4832350"/>
          <p14:tracePt t="392882" x="3778250" y="4813300"/>
          <p14:tracePt t="392899" x="3740150" y="4800600"/>
          <p14:tracePt t="392916" x="3727450" y="4787900"/>
          <p14:tracePt t="392932" x="3727450" y="4768850"/>
          <p14:tracePt t="392949" x="3727450" y="4743450"/>
          <p14:tracePt t="392953" x="3733800" y="4737100"/>
          <p14:tracePt t="392966" x="3752850" y="4724400"/>
          <p14:tracePt t="392982" x="3790950" y="4705350"/>
          <p14:tracePt t="393000" x="3835400" y="4679950"/>
          <p14:tracePt t="393017" x="3841750" y="4679950"/>
          <p14:tracePt t="393049" x="3841750" y="4686300"/>
          <p14:tracePt t="393066" x="3829050" y="4743450"/>
          <p14:tracePt t="393082" x="3810000" y="4819650"/>
          <p14:tracePt t="393099" x="3784600" y="4876800"/>
          <p14:tracePt t="393115" x="3752850" y="4914900"/>
          <p14:tracePt t="393132" x="3708400" y="4933950"/>
          <p14:tracePt t="393149" x="3663950" y="4946650"/>
          <p14:tracePt t="393166" x="3619500" y="4946650"/>
          <p14:tracePt t="393182" x="3594100" y="4946650"/>
          <p14:tracePt t="393200" x="3587750" y="4895850"/>
          <p14:tracePt t="393216" x="3587750" y="4870450"/>
          <p14:tracePt t="393232" x="3594100" y="4787900"/>
          <p14:tracePt t="393249" x="3613150" y="4756150"/>
          <p14:tracePt t="393266" x="3625850" y="4737100"/>
          <p14:tracePt t="393282" x="3644900" y="4730750"/>
          <p14:tracePt t="393299" x="3657600" y="4730750"/>
          <p14:tracePt t="393316" x="3676650" y="4749800"/>
          <p14:tracePt t="393332" x="3695700" y="4781550"/>
          <p14:tracePt t="393349" x="3721100" y="4813300"/>
          <p14:tracePt t="393366" x="3752850" y="4838700"/>
          <p14:tracePt t="393382" x="3784600" y="4851400"/>
          <p14:tracePt t="393384" x="3797300" y="4857750"/>
          <p14:tracePt t="393399" x="3803650" y="4857750"/>
          <p14:tracePt t="393416" x="3816350" y="4857750"/>
          <p14:tracePt t="393432" x="3816350" y="4845050"/>
          <p14:tracePt t="393488" x="3803650" y="4845050"/>
          <p14:tracePt t="393499" x="3797300" y="4845050"/>
          <p14:tracePt t="393516" x="3790950" y="4845050"/>
          <p14:tracePt t="393532" x="3784600" y="4838700"/>
          <p14:tracePt t="393549" x="3778250" y="4819650"/>
          <p14:tracePt t="393566" x="3778250" y="4800600"/>
          <p14:tracePt t="393582" x="3778250" y="4762500"/>
          <p14:tracePt t="393600" x="3803650" y="4711700"/>
          <p14:tracePt t="393616" x="3816350" y="4686300"/>
          <p14:tracePt t="393632" x="3867150" y="4654550"/>
          <p14:tracePt t="393649" x="3924300" y="4641850"/>
          <p14:tracePt t="393666" x="4006850" y="4635500"/>
          <p14:tracePt t="393682" x="4108450" y="4641850"/>
          <p14:tracePt t="393699" x="4191000" y="4673600"/>
          <p14:tracePt t="393716" x="4248150" y="4699000"/>
          <p14:tracePt t="393733" x="4279900" y="4730750"/>
          <p14:tracePt t="393749" x="4279900" y="4762500"/>
          <p14:tracePt t="393765" x="4279900" y="4787900"/>
          <p14:tracePt t="393783" x="4273550" y="4800600"/>
          <p14:tracePt t="393799" x="4260850" y="4813300"/>
          <p14:tracePt t="393801" x="4254500" y="4813300"/>
          <p14:tracePt t="393816" x="4229100" y="4800600"/>
          <p14:tracePt t="393832" x="4171950" y="4781550"/>
          <p14:tracePt t="393849" x="4114800" y="4775200"/>
          <p14:tracePt t="393866" x="4013200" y="4749800"/>
          <p14:tracePt t="393882" x="3905250" y="4749800"/>
          <p14:tracePt t="393899" x="3816350" y="4749800"/>
          <p14:tracePt t="393916" x="3746500" y="4749800"/>
          <p14:tracePt t="393932" x="3721100" y="4749800"/>
          <p14:tracePt t="393949" x="3714750" y="4749800"/>
          <p14:tracePt t="393968" x="3714750" y="4743450"/>
          <p14:tracePt t="393982" x="3721100" y="4743450"/>
          <p14:tracePt t="394000" x="3740150" y="4705350"/>
          <p14:tracePt t="394016" x="3765550" y="4673600"/>
          <p14:tracePt t="394032" x="3810000" y="4641850"/>
          <p14:tracePt t="394049" x="3873500" y="4610100"/>
          <p14:tracePt t="394066" x="3956050" y="4591050"/>
          <p14:tracePt t="394082" x="4044950" y="4591050"/>
          <p14:tracePt t="394099" x="4121150" y="4597400"/>
          <p14:tracePt t="394116" x="4216400" y="4622800"/>
          <p14:tracePt t="394132" x="4279900" y="4660900"/>
          <p14:tracePt t="394149" x="4318000" y="4699000"/>
          <p14:tracePt t="394166" x="4337050" y="4743450"/>
          <p14:tracePt t="394182" x="4337050" y="4787900"/>
          <p14:tracePt t="394199" x="4337050" y="4819650"/>
          <p14:tracePt t="394201" x="4337050" y="4832350"/>
          <p14:tracePt t="394216" x="4330700" y="4845050"/>
          <p14:tracePt t="394232" x="4318000" y="4857750"/>
          <p14:tracePt t="394249" x="4305300" y="4857750"/>
          <p14:tracePt t="394266" x="4254500" y="4857750"/>
          <p14:tracePt t="394282" x="4178300" y="4857750"/>
          <p14:tracePt t="394299" x="4076700" y="4838700"/>
          <p14:tracePt t="394316" x="3987800" y="4832350"/>
          <p14:tracePt t="394332" x="3892550" y="4832350"/>
          <p14:tracePt t="394349" x="3822700" y="4832350"/>
          <p14:tracePt t="394366" x="3771900" y="4826000"/>
          <p14:tracePt t="394382" x="3752850" y="4813300"/>
          <p14:tracePt t="394400" x="3752850" y="4794250"/>
          <p14:tracePt t="394416" x="3752850" y="4768850"/>
          <p14:tracePt t="394432" x="3797300" y="4743450"/>
          <p14:tracePt t="394449" x="3841750" y="4724400"/>
          <p14:tracePt t="394466" x="3898900" y="4718050"/>
          <p14:tracePt t="394482" x="3968750" y="4718050"/>
          <p14:tracePt t="394499" x="4019550" y="4718050"/>
          <p14:tracePt t="394516" x="4076700" y="4718050"/>
          <p14:tracePt t="394532" x="4127500" y="4724400"/>
          <p14:tracePt t="394549" x="4146550" y="4737100"/>
          <p14:tracePt t="394566" x="4146550" y="4756150"/>
          <p14:tracePt t="394582" x="4146550" y="4781550"/>
          <p14:tracePt t="394584" x="4146550" y="4800600"/>
          <p14:tracePt t="394600" x="4121150" y="4838700"/>
          <p14:tracePt t="394616" x="4076700" y="4864100"/>
          <p14:tracePt t="394632" x="4051300" y="4883150"/>
          <p14:tracePt t="394649" x="4038600" y="4883150"/>
          <p14:tracePt t="394682" x="4038600" y="4876800"/>
          <p14:tracePt t="394699" x="4038600" y="4851400"/>
          <p14:tracePt t="394716" x="4025900" y="4826000"/>
          <p14:tracePt t="394732" x="4019550" y="4806950"/>
          <p14:tracePt t="394749" x="4019550" y="4794250"/>
          <p14:tracePt t="394766" x="4019550" y="4781550"/>
          <p14:tracePt t="394782" x="4019550" y="4768850"/>
          <p14:tracePt t="394799" x="4044950" y="4756150"/>
          <p14:tracePt t="394802" x="4070350" y="4749800"/>
          <p14:tracePt t="394816" x="4133850" y="4743450"/>
          <p14:tracePt t="394832" x="4191000" y="4743450"/>
          <p14:tracePt t="394849" x="4229100" y="4743450"/>
          <p14:tracePt t="394866" x="4235450" y="4743450"/>
          <p14:tracePt t="394882" x="4235450" y="4749800"/>
          <p14:tracePt t="394960" x="4235450" y="4756150"/>
          <p14:tracePt t="394969" x="4235450" y="4768850"/>
          <p14:tracePt t="394977" x="4229100" y="4787900"/>
          <p14:tracePt t="394984" x="4216400" y="4813300"/>
          <p14:tracePt t="394999" x="4191000" y="4826000"/>
          <p14:tracePt t="395016" x="4133850" y="4851400"/>
          <p14:tracePt t="395032" x="4076700" y="4851400"/>
          <p14:tracePt t="395049" x="4025900" y="4851400"/>
          <p14:tracePt t="395066" x="4000500" y="4845050"/>
          <p14:tracePt t="395082" x="3987800" y="4832350"/>
          <p14:tracePt t="395099" x="3975100" y="4826000"/>
          <p14:tracePt t="395149" x="3975100" y="4819650"/>
          <p14:tracePt t="395192" x="3968750" y="4819650"/>
          <p14:tracePt t="395208" x="3962400" y="4819650"/>
          <p14:tracePt t="395232" x="3962400" y="4813300"/>
          <p14:tracePt t="395249" x="3962400" y="4806950"/>
          <p14:tracePt t="395265" x="3962400" y="4800600"/>
          <p14:tracePt t="395288" x="3968750" y="4800600"/>
          <p14:tracePt t="395299" x="3975100" y="4800600"/>
          <p14:tracePt t="395316" x="3987800" y="4800600"/>
          <p14:tracePt t="395332" x="4000500" y="4800600"/>
          <p14:tracePt t="395349" x="4013200" y="4800600"/>
          <p14:tracePt t="395366" x="4013200" y="4794250"/>
          <p14:tracePt t="395382" x="4019550" y="4794250"/>
          <p14:tracePt t="395433" x="4006850" y="4794250"/>
          <p14:tracePt t="395449" x="4000500" y="4806950"/>
          <p14:tracePt t="395466" x="4000500" y="4819650"/>
          <p14:tracePt t="395482" x="4000500" y="4826000"/>
          <p14:tracePt t="395499" x="4000500" y="4832350"/>
          <p14:tracePt t="395516" x="4000500" y="4838700"/>
          <p14:tracePt t="395566" x="4000500" y="4826000"/>
          <p14:tracePt t="395582" x="4000500" y="4813300"/>
          <p14:tracePt t="395599" x="4000500" y="4781550"/>
          <p14:tracePt t="395602" x="4000500" y="4762500"/>
          <p14:tracePt t="395615" x="4000500" y="4737100"/>
          <p14:tracePt t="395632" x="4006850" y="4724400"/>
          <p14:tracePt t="395649" x="4013200" y="4724400"/>
          <p14:tracePt t="395705" x="4013200" y="4743450"/>
          <p14:tracePt t="395712" x="4006850" y="4762500"/>
          <p14:tracePt t="395720" x="4000500" y="4794250"/>
          <p14:tracePt t="395732" x="3994150" y="4826000"/>
          <p14:tracePt t="395749" x="3962400" y="4902200"/>
          <p14:tracePt t="395766" x="3924300" y="4965700"/>
          <p14:tracePt t="395782" x="3898900" y="5010150"/>
          <p14:tracePt t="395799" x="3886200" y="5035550"/>
          <p14:tracePt t="395801" x="3879850" y="5035550"/>
          <p14:tracePt t="395848" x="3886200" y="5022850"/>
          <p14:tracePt t="395867" x="3917950" y="4997450"/>
          <p14:tracePt t="395882" x="3956050" y="4984750"/>
          <p14:tracePt t="395899" x="3987800" y="4978400"/>
          <p14:tracePt t="395916" x="4025900" y="4978400"/>
          <p14:tracePt t="395932" x="4064000" y="4978400"/>
          <p14:tracePt t="395949" x="4095750" y="4978400"/>
          <p14:tracePt t="395966" x="4140200" y="4978400"/>
          <p14:tracePt t="395982" x="4210050" y="4978400"/>
          <p14:tracePt t="395999" x="4267200" y="4978400"/>
          <p14:tracePt t="396001" x="4292600" y="4978400"/>
          <p14:tracePt t="396016" x="4349750" y="4978400"/>
          <p14:tracePt t="396032" x="4406900" y="4978400"/>
          <p14:tracePt t="396049" x="4470400" y="4972050"/>
          <p14:tracePt t="396066" x="4508500" y="4959350"/>
          <p14:tracePt t="396082" x="4546600" y="4940300"/>
          <p14:tracePt t="396099" x="4584700" y="4914900"/>
          <p14:tracePt t="396116" x="4597400" y="4889500"/>
          <p14:tracePt t="396132" x="4597400" y="4883150"/>
          <p14:tracePt t="396149" x="4597400" y="4876800"/>
          <p14:tracePt t="396165" x="4597400" y="4883150"/>
          <p14:tracePt t="396182" x="4591050" y="4902200"/>
          <p14:tracePt t="396199" x="4572000" y="4959350"/>
          <p14:tracePt t="396216" x="4514850" y="5067300"/>
          <p14:tracePt t="396232" x="4451350" y="5105400"/>
          <p14:tracePt t="396249" x="4381500" y="5137150"/>
          <p14:tracePt t="396266" x="4318000" y="5149850"/>
          <p14:tracePt t="396282" x="4267200" y="5149850"/>
          <p14:tracePt t="396299" x="4254500" y="5137150"/>
          <p14:tracePt t="396316" x="4254500" y="5099050"/>
          <p14:tracePt t="396332" x="4254500" y="5048250"/>
          <p14:tracePt t="396349" x="4286250" y="5035550"/>
          <p14:tracePt t="396366" x="4349750" y="5035550"/>
          <p14:tracePt t="396382" x="4413250" y="5060950"/>
          <p14:tracePt t="396399" x="4483100" y="5105400"/>
          <p14:tracePt t="396401" x="4514850" y="5118100"/>
          <p14:tracePt t="396416" x="4565650" y="5137150"/>
          <p14:tracePt t="396432" x="4584700" y="5137150"/>
          <p14:tracePt t="396449" x="4610100" y="5137150"/>
          <p14:tracePt t="396466" x="4654550" y="5137150"/>
          <p14:tracePt t="396482" x="4718050" y="5118100"/>
          <p14:tracePt t="396499" x="4762500" y="5060950"/>
          <p14:tracePt t="396516" x="4800600" y="5003800"/>
          <p14:tracePt t="396532" x="4826000" y="4959350"/>
          <p14:tracePt t="396549" x="4832350" y="4953000"/>
          <p14:tracePt t="396582" x="4832350" y="4972050"/>
          <p14:tracePt t="396599" x="4832350" y="5010150"/>
          <p14:tracePt t="396601" x="4826000" y="5016500"/>
          <p14:tracePt t="396616" x="4826000" y="5054600"/>
          <p14:tracePt t="396632" x="4826000" y="5092700"/>
          <p14:tracePt t="396649" x="4832350" y="5105400"/>
          <p14:tracePt t="396666" x="4851400" y="5118100"/>
          <p14:tracePt t="396682" x="4870450" y="5118100"/>
          <p14:tracePt t="396699" x="4908550" y="5118100"/>
          <p14:tracePt t="396716" x="4959350" y="5130800"/>
          <p14:tracePt t="396732" x="4972050" y="5149850"/>
          <p14:tracePt t="396749" x="4972050" y="5175250"/>
          <p14:tracePt t="396767" x="4864100" y="5213350"/>
          <p14:tracePt t="396783" x="4718050" y="5245100"/>
          <p14:tracePt t="396799" x="4578350" y="5245100"/>
          <p14:tracePt t="396801" x="4508500" y="5245100"/>
          <p14:tracePt t="396815" x="4381500" y="5245100"/>
          <p14:tracePt t="396832" x="4279900" y="5245100"/>
          <p14:tracePt t="396849" x="4241800" y="5245100"/>
          <p14:tracePt t="396866" x="4241800" y="5232400"/>
          <p14:tracePt t="396882" x="4273550" y="5219700"/>
          <p14:tracePt t="396899" x="4305300" y="5213350"/>
          <p14:tracePt t="396916" x="4318000" y="5207000"/>
          <p14:tracePt t="396977" x="4311650" y="5207000"/>
          <p14:tracePt t="397008" x="4318000" y="5207000"/>
          <p14:tracePt t="397017" x="4318000" y="5200650"/>
          <p14:tracePt t="397032" x="4343400" y="5194300"/>
          <p14:tracePt t="397049" x="4362450" y="5194300"/>
          <p14:tracePt t="397066" x="4406900" y="5187950"/>
          <p14:tracePt t="397082" x="4451350" y="5168900"/>
          <p14:tracePt t="397099" x="4489450" y="5149850"/>
          <p14:tracePt t="397116" x="4527550" y="5137150"/>
          <p14:tracePt t="397132" x="4552950" y="5118100"/>
          <p14:tracePt t="397149" x="4559300" y="5111750"/>
          <p14:tracePt t="397200" x="4559300" y="5156200"/>
          <p14:tracePt t="397216" x="4540250" y="5219700"/>
          <p14:tracePt t="397232" x="4495800" y="5264150"/>
          <p14:tracePt t="397249" x="4445000" y="5302250"/>
          <p14:tracePt t="397267" x="4375150" y="5321300"/>
          <p14:tracePt t="397282" x="4311650" y="5321300"/>
          <p14:tracePt t="397299" x="4286250" y="5308600"/>
          <p14:tracePt t="397316" x="4286250" y="5270500"/>
          <p14:tracePt t="397332" x="4286250" y="5213350"/>
          <p14:tracePt t="397349" x="4318000" y="5175250"/>
          <p14:tracePt t="397366" x="4381500" y="5168900"/>
          <p14:tracePt t="397382" x="4451350" y="5168900"/>
          <p14:tracePt t="397400" x="4546600" y="5207000"/>
          <p14:tracePt t="397416" x="4603750" y="5238750"/>
          <p14:tracePt t="397432" x="4635500" y="5257800"/>
          <p14:tracePt t="397449" x="4667250" y="5270500"/>
          <p14:tracePt t="397466" x="4686300" y="5270500"/>
          <p14:tracePt t="397482" x="4718050" y="5251450"/>
          <p14:tracePt t="397499" x="4749800" y="5187950"/>
          <p14:tracePt t="397516" x="4768850" y="5118100"/>
          <p14:tracePt t="397533" x="4787900" y="5048250"/>
          <p14:tracePt t="397549" x="4806950" y="5016500"/>
          <p14:tracePt t="397566" x="4826000" y="4997450"/>
          <p14:tracePt t="397582" x="4851400" y="4997450"/>
          <p14:tracePt t="397600" x="4902200" y="5022850"/>
          <p14:tracePt t="397616" x="4914900" y="5054600"/>
          <p14:tracePt t="397632" x="4914900" y="5086350"/>
          <p14:tracePt t="397649" x="4914900" y="5118100"/>
          <p14:tracePt t="397666" x="4914900" y="5124450"/>
          <p14:tracePt t="397682" x="4914900" y="5143500"/>
          <p14:tracePt t="397699" x="4921250" y="5156200"/>
          <p14:tracePt t="397715" x="4933950" y="5175250"/>
          <p14:tracePt t="397733" x="4933950" y="5207000"/>
          <p14:tracePt t="397749" x="4933950" y="5264150"/>
          <p14:tracePt t="397766" x="4876800" y="5340350"/>
          <p14:tracePt t="397782" x="4756150" y="5403850"/>
          <p14:tracePt t="397799" x="4654550" y="5435600"/>
          <p14:tracePt t="397816" x="4540250" y="5435600"/>
          <p14:tracePt t="397832" x="4476750" y="5422900"/>
          <p14:tracePt t="397849" x="4425950" y="5391150"/>
          <p14:tracePt t="397866" x="4406900" y="5359400"/>
          <p14:tracePt t="397882" x="4406900" y="5321300"/>
          <p14:tracePt t="397899" x="4438650" y="5283200"/>
          <p14:tracePt t="397916" x="4483100" y="5257800"/>
          <p14:tracePt t="397932" x="4527550" y="5245100"/>
          <p14:tracePt t="397949" x="4552950" y="5238750"/>
          <p14:tracePt t="397952" x="4559300" y="5238750"/>
          <p14:tracePt t="397968" x="4559300" y="5257800"/>
          <p14:tracePt t="397982" x="4559300" y="5276850"/>
          <p14:tracePt t="398000" x="4533900" y="5365750"/>
          <p14:tracePt t="398016" x="4483100" y="5435600"/>
          <p14:tracePt t="398034" x="4413250" y="5486400"/>
          <p14:tracePt t="398049" x="4343400" y="5505450"/>
          <p14:tracePt t="398066" x="4286250" y="5505450"/>
          <p14:tracePt t="398082" x="4248150" y="5505450"/>
          <p14:tracePt t="398099" x="4229100" y="5461000"/>
          <p14:tracePt t="398116" x="4229100" y="5397500"/>
          <p14:tracePt t="398132" x="4241800" y="5353050"/>
          <p14:tracePt t="398149" x="4292600" y="5334000"/>
          <p14:tracePt t="398166" x="4349750" y="5334000"/>
          <p14:tracePt t="398182" x="4406900" y="5359400"/>
          <p14:tracePt t="398199" x="4521200" y="5435600"/>
          <p14:tracePt t="398216" x="4591050" y="5480050"/>
          <p14:tracePt t="398232" x="4660900" y="5505450"/>
          <p14:tracePt t="398249" x="4724400" y="5505450"/>
          <p14:tracePt t="398266" x="4806950" y="5473700"/>
          <p14:tracePt t="398282" x="4889500" y="5435600"/>
          <p14:tracePt t="398299" x="4959350" y="5365750"/>
          <p14:tracePt t="398316" x="5010150" y="5295900"/>
          <p14:tracePt t="398332" x="5022850" y="5245100"/>
          <p14:tracePt t="398349" x="5029200" y="5219700"/>
          <p14:tracePt t="398366" x="5029200" y="5213350"/>
          <p14:tracePt t="398382" x="5003800" y="5213350"/>
          <p14:tracePt t="398399" x="4984750" y="5238750"/>
          <p14:tracePt t="398401" x="4972050" y="5257800"/>
          <p14:tracePt t="398416" x="4959350" y="5295900"/>
          <p14:tracePt t="398432" x="4972050" y="5314950"/>
          <p14:tracePt t="398449" x="4997450" y="5327650"/>
          <p14:tracePt t="398466" x="5048250" y="5327650"/>
          <p14:tracePt t="398482" x="5130800" y="5302250"/>
          <p14:tracePt t="398499" x="5207000" y="5264150"/>
          <p14:tracePt t="398516" x="5276850" y="5232400"/>
          <p14:tracePt t="398532" x="5308600" y="5226050"/>
          <p14:tracePt t="398566" x="5302250" y="5257800"/>
          <p14:tracePt t="398582" x="5264150" y="5314950"/>
          <p14:tracePt t="398600" x="5213350" y="5365750"/>
          <p14:tracePt t="398616" x="5213350" y="5384800"/>
          <p14:tracePt t="398632" x="5207000" y="5384800"/>
          <p14:tracePt t="398666" x="5207000" y="5391150"/>
          <p14:tracePt t="398682" x="5207000" y="5397500"/>
          <p14:tracePt t="398699" x="5187950" y="5403850"/>
          <p14:tracePt t="398716" x="5162550" y="5416550"/>
          <p14:tracePt t="398732" x="5111750" y="5435600"/>
          <p14:tracePt t="398750" x="5035550" y="5467350"/>
          <p14:tracePt t="398766" x="4921250" y="5492750"/>
          <p14:tracePt t="398782" x="4800600" y="5530850"/>
          <p14:tracePt t="398799" x="4679950" y="5543550"/>
          <p14:tracePt t="398800" x="4610100" y="5543550"/>
          <p14:tracePt t="398816" x="4483100" y="5543550"/>
          <p14:tracePt t="398832" x="4375150" y="5543550"/>
          <p14:tracePt t="398849" x="4292600" y="5543550"/>
          <p14:tracePt t="398866" x="4229100" y="5543550"/>
          <p14:tracePt t="398882" x="4171950" y="5543550"/>
          <p14:tracePt t="398899" x="4133850" y="5543550"/>
          <p14:tracePt t="398916" x="4108450" y="5543550"/>
          <p14:tracePt t="398932" x="4102100" y="5543550"/>
          <p14:tracePt t="398949" x="4102100" y="5505450"/>
          <p14:tracePt t="398966" x="4102100" y="5441950"/>
          <p14:tracePt t="398982" x="4140200" y="5346700"/>
          <p14:tracePt t="399000" x="4197350" y="5238750"/>
          <p14:tracePt t="399002" x="4235450" y="5187950"/>
          <p14:tracePt t="399017" x="4356100" y="5111750"/>
          <p14:tracePt t="399032" x="4508500" y="5073650"/>
          <p14:tracePt t="399049" x="4692650" y="5073650"/>
          <p14:tracePt t="399066" x="4914900" y="5092700"/>
          <p14:tracePt t="399082" x="5124450" y="5168900"/>
          <p14:tracePt t="399099" x="5270500" y="5232400"/>
          <p14:tracePt t="399116" x="5334000" y="5295900"/>
          <p14:tracePt t="399132" x="5346700" y="5365750"/>
          <p14:tracePt t="399149" x="5314950" y="5454650"/>
          <p14:tracePt t="399166" x="5226050" y="5518150"/>
          <p14:tracePt t="399182" x="5111750" y="5562600"/>
          <p14:tracePt t="399200" x="4883150" y="5594350"/>
          <p14:tracePt t="399216" x="4756150" y="5594350"/>
          <p14:tracePt t="399232" x="4667250" y="5594350"/>
          <p14:tracePt t="399249" x="4597400" y="5588000"/>
          <p14:tracePt t="399266" x="4540250" y="5581650"/>
          <p14:tracePt t="399282" x="4495800" y="5568950"/>
          <p14:tracePt t="399299" x="4470400" y="5556250"/>
          <p14:tracePt t="399316" x="4464050" y="5543550"/>
          <p14:tracePt t="399332" x="4457700" y="5530850"/>
          <p14:tracePt t="399349" x="4457700" y="5511800"/>
          <p14:tracePt t="399366" x="4464050" y="5505450"/>
          <p14:tracePt t="399382" x="4464050" y="5499100"/>
          <p14:tracePt t="399417" x="4470400" y="5492750"/>
          <p14:tracePt t="399688" x="4489450" y="5492750"/>
          <p14:tracePt t="399697" x="4527550" y="5480050"/>
          <p14:tracePt t="399704" x="4584700" y="5461000"/>
          <p14:tracePt t="399716" x="4692650" y="5435600"/>
          <p14:tracePt t="399732" x="4908550" y="5378450"/>
          <p14:tracePt t="399749" x="5099050" y="5334000"/>
          <p14:tracePt t="399766" x="5257800" y="5327650"/>
          <p14:tracePt t="399782" x="5416550" y="5295900"/>
          <p14:tracePt t="399800" x="5708650" y="5219700"/>
          <p14:tracePt t="399816" x="5918200" y="5149850"/>
          <p14:tracePt t="399832" x="6108700" y="5092700"/>
          <p14:tracePt t="399849" x="6248400" y="5054600"/>
          <p14:tracePt t="399866" x="6343650" y="5048250"/>
          <p14:tracePt t="399882" x="6413500" y="5048250"/>
          <p14:tracePt t="399899" x="6502400" y="5035550"/>
          <p14:tracePt t="399916" x="6597650" y="5003800"/>
          <p14:tracePt t="399933" x="6699250" y="4946650"/>
          <p14:tracePt t="399949" x="6775450" y="4883150"/>
          <p14:tracePt t="399952" x="6813550" y="4857750"/>
          <p14:tracePt t="399966" x="6826250" y="4838700"/>
          <p14:tracePt t="399982" x="6858000" y="4813300"/>
          <p14:tracePt t="399984" x="6883400" y="4800600"/>
          <p14:tracePt t="400001" x="6959600" y="4781550"/>
          <p14:tracePt t="400016" x="7061200" y="4724400"/>
          <p14:tracePt t="400032" x="7162800" y="4667250"/>
          <p14:tracePt t="400049" x="7226300" y="4616450"/>
          <p14:tracePt t="400066" x="7239000" y="4603750"/>
          <p14:tracePt t="400083" x="7239000" y="4597400"/>
          <p14:tracePt t="400099" x="7239000" y="4591050"/>
          <p14:tracePt t="400116" x="7245350" y="4578350"/>
          <p14:tracePt t="400132" x="7258050" y="4552950"/>
          <p14:tracePt t="400149" x="7264400" y="4527550"/>
          <p14:tracePt t="400166" x="7264400" y="4508500"/>
          <p14:tracePt t="400182" x="7258050" y="4502150"/>
          <p14:tracePt t="400199" x="7188200" y="4502150"/>
          <p14:tracePt t="400218" x="7169150" y="4502150"/>
          <p14:tracePt t="400249" x="7169150" y="4495800"/>
          <p14:tracePt t="400266" x="7143750" y="4483100"/>
          <p14:tracePt t="400282" x="7080250" y="4464050"/>
          <p14:tracePt t="400299" x="7035800" y="4451350"/>
          <p14:tracePt t="400316" x="7016750" y="4451350"/>
          <p14:tracePt t="400349" x="7010400" y="4445000"/>
          <p14:tracePt t="400366" x="7010400" y="4438650"/>
          <p14:tracePt t="400382" x="7023100" y="4425950"/>
          <p14:tracePt t="400400" x="7112000" y="4406900"/>
          <p14:tracePt t="400416" x="7219950" y="4400550"/>
          <p14:tracePt t="400432" x="7397750" y="4394200"/>
          <p14:tracePt t="400449" x="7639050" y="4394200"/>
          <p14:tracePt t="400466" x="7912100" y="4394200"/>
          <p14:tracePt t="400482" x="8178800" y="4387850"/>
          <p14:tracePt t="400499" x="8343900" y="4356100"/>
          <p14:tracePt t="400516" x="8401050" y="4343400"/>
          <p14:tracePt t="400549" x="8382000" y="4349750"/>
          <p14:tracePt t="400566" x="8318500" y="4368800"/>
          <p14:tracePt t="400582" x="8210550" y="4394200"/>
          <p14:tracePt t="400599" x="8051800" y="4400550"/>
          <p14:tracePt t="400601" x="7956550" y="4400550"/>
          <p14:tracePt t="400616" x="7747000" y="4400550"/>
          <p14:tracePt t="400632" x="7493000" y="4400550"/>
          <p14:tracePt t="400649" x="7270750" y="4400550"/>
          <p14:tracePt t="400666" x="7073900" y="4394200"/>
          <p14:tracePt t="400682" x="6921500" y="4394200"/>
          <p14:tracePt t="400699" x="6788150" y="4381500"/>
          <p14:tracePt t="400716" x="6692900" y="4368800"/>
          <p14:tracePt t="400732" x="6654800" y="4362450"/>
          <p14:tracePt t="400749" x="6648450" y="4362450"/>
          <p14:tracePt t="400766" x="6686550" y="4356100"/>
          <p14:tracePt t="400782" x="6813550" y="4343400"/>
          <p14:tracePt t="400800" x="7099300" y="4337050"/>
          <p14:tracePt t="400816" x="7302500" y="4337050"/>
          <p14:tracePt t="400832" x="7512050" y="4337050"/>
          <p14:tracePt t="400849" x="7740650" y="4330700"/>
          <p14:tracePt t="400866" x="7943850" y="4330700"/>
          <p14:tracePt t="400882" x="8159750" y="4337050"/>
          <p14:tracePt t="400899" x="8337550" y="4330700"/>
          <p14:tracePt t="400916" x="8394700" y="4311650"/>
          <p14:tracePt t="400932" x="8401050" y="4305300"/>
          <p14:tracePt t="400966" x="8388350" y="4305300"/>
          <p14:tracePt t="400982" x="8369300" y="4305300"/>
          <p14:tracePt t="401000" x="8324850" y="4318000"/>
          <p14:tracePt t="401016" x="8286750" y="4330700"/>
          <p14:tracePt t="401033" x="8229600" y="4343400"/>
          <p14:tracePt t="401049" x="8172450" y="4362450"/>
          <p14:tracePt t="401066" x="8134350" y="4375150"/>
          <p14:tracePt t="401082" x="8134350" y="4381500"/>
          <p14:tracePt t="403392" x="8128000" y="4381500"/>
          <p14:tracePt t="403401" x="8089900" y="4381500"/>
          <p14:tracePt t="403409" x="8032750" y="4394200"/>
          <p14:tracePt t="403417" x="7969250" y="4419600"/>
          <p14:tracePt t="403432" x="7810500" y="4457700"/>
          <p14:tracePt t="403449" x="7613650" y="4457700"/>
          <p14:tracePt t="403466" x="7416800" y="4457700"/>
          <p14:tracePt t="403482" x="7200900" y="4457700"/>
          <p14:tracePt t="403499" x="6927850" y="4457700"/>
          <p14:tracePt t="403516" x="6623050" y="4483100"/>
          <p14:tracePt t="403532" x="6318250" y="4546600"/>
          <p14:tracePt t="403549" x="6032500" y="4635500"/>
          <p14:tracePt t="403566" x="5759450" y="4730750"/>
          <p14:tracePt t="403584" x="5327650" y="4832350"/>
          <p14:tracePt t="403599" x="5181600" y="4864100"/>
          <p14:tracePt t="403616" x="4787900" y="4946650"/>
          <p14:tracePt t="403632" x="4603750" y="5003800"/>
          <p14:tracePt t="403649" x="4502150" y="5041900"/>
          <p14:tracePt t="403666" x="4451350" y="5073650"/>
          <p14:tracePt t="403682" x="4451350" y="5080000"/>
          <p14:tracePt t="403699" x="4457700" y="5080000"/>
          <p14:tracePt t="403716" x="4502150" y="5080000"/>
          <p14:tracePt t="403732" x="4591050" y="5080000"/>
          <p14:tracePt t="403749" x="4724400" y="5080000"/>
          <p14:tracePt t="403766" x="4857750" y="5080000"/>
          <p14:tracePt t="403782" x="5010150" y="5080000"/>
          <p14:tracePt t="403799" x="5149850" y="5048250"/>
          <p14:tracePt t="403801" x="5219700" y="5016500"/>
          <p14:tracePt t="403816" x="5372100" y="4965700"/>
          <p14:tracePt t="403832" x="5530850" y="4940300"/>
          <p14:tracePt t="403849" x="5708650" y="4940300"/>
          <p14:tracePt t="403866" x="5867400" y="4940300"/>
          <p14:tracePt t="403882" x="6000750" y="4933950"/>
          <p14:tracePt t="403899" x="6115050" y="4927600"/>
          <p14:tracePt t="403916" x="6223000" y="4927600"/>
          <p14:tracePt t="403933" x="6324600" y="4902200"/>
          <p14:tracePt t="403949" x="6407150" y="4870450"/>
          <p14:tracePt t="403952" x="6438900" y="4857750"/>
          <p14:tracePt t="403966" x="6477000" y="4851400"/>
          <p14:tracePt t="403983" x="6496050" y="4845050"/>
          <p14:tracePt t="404016" x="6496050" y="4851400"/>
          <p14:tracePt t="404032" x="6496050" y="4857750"/>
          <p14:tracePt t="404088" x="6483350" y="4857750"/>
          <p14:tracePt t="404099" x="6445250" y="4857750"/>
          <p14:tracePt t="404116" x="6350000" y="4864100"/>
          <p14:tracePt t="404132" x="6254750" y="4864100"/>
          <p14:tracePt t="404149" x="6159500" y="4876800"/>
          <p14:tracePt t="404166" x="6032500" y="4895850"/>
          <p14:tracePt t="404182" x="5899150" y="4908550"/>
          <p14:tracePt t="404199" x="5727700" y="4914900"/>
          <p14:tracePt t="404201" x="5619750" y="4914900"/>
          <p14:tracePt t="404216" x="5416550" y="4914900"/>
          <p14:tracePt t="404232" x="5213350" y="4914900"/>
          <p14:tracePt t="404249" x="5048250" y="4921250"/>
          <p14:tracePt t="404266" x="4883150" y="4933950"/>
          <p14:tracePt t="404282" x="4743450" y="4933950"/>
          <p14:tracePt t="404299" x="4597400" y="4940300"/>
          <p14:tracePt t="404316" x="4451350" y="4940300"/>
          <p14:tracePt t="404332" x="4292600" y="4940300"/>
          <p14:tracePt t="404349" x="4159250" y="4940300"/>
          <p14:tracePt t="404366" x="4032250" y="4940300"/>
          <p14:tracePt t="404382" x="3905250" y="4940300"/>
          <p14:tracePt t="404399" x="3651250" y="4940300"/>
          <p14:tracePt t="404416" x="3454400" y="4940300"/>
          <p14:tracePt t="404433" x="3251200" y="4940300"/>
          <p14:tracePt t="404449" x="3054350" y="4940300"/>
          <p14:tracePt t="404466" x="2882900" y="4940300"/>
          <p14:tracePt t="404482" x="2692400" y="4940300"/>
          <p14:tracePt t="404499" x="2501900" y="4946650"/>
          <p14:tracePt t="404516" x="2330450" y="4946650"/>
          <p14:tracePt t="404532" x="2159000" y="4946650"/>
          <p14:tracePt t="404549" x="2025650" y="4946650"/>
          <p14:tracePt t="404566" x="1924050" y="4946650"/>
          <p14:tracePt t="404582" x="1841500" y="4940300"/>
          <p14:tracePt t="404599" x="1733550" y="4933950"/>
          <p14:tracePt t="404616" x="1663700" y="4933950"/>
          <p14:tracePt t="404632" x="1606550" y="4933950"/>
          <p14:tracePt t="404649" x="1562100" y="4933950"/>
          <p14:tracePt t="404666" x="1517650" y="4933950"/>
          <p14:tracePt t="404682" x="1473200" y="4933950"/>
          <p14:tracePt t="404699" x="1416050" y="4933950"/>
          <p14:tracePt t="404716" x="1358900" y="4933950"/>
          <p14:tracePt t="404732" x="1308100" y="4933950"/>
          <p14:tracePt t="404749" x="1270000" y="4933950"/>
          <p14:tracePt t="404766" x="1238250" y="4933950"/>
          <p14:tracePt t="404782" x="1200150" y="4933950"/>
          <p14:tracePt t="404785" x="1174750" y="4933950"/>
          <p14:tracePt t="404799" x="1143000" y="4933950"/>
          <p14:tracePt t="404816" x="1054100" y="4933950"/>
          <p14:tracePt t="404832" x="971550" y="4902200"/>
          <p14:tracePt t="404849" x="876300" y="4870450"/>
          <p14:tracePt t="404866" x="787400" y="4851400"/>
          <p14:tracePt t="404883" x="730250" y="4845050"/>
          <p14:tracePt t="404899" x="692150" y="4845050"/>
          <p14:tracePt t="404916" x="679450" y="4845050"/>
          <p14:tracePt t="404932" x="673100" y="4838700"/>
          <p14:tracePt t="404949" x="660400" y="4826000"/>
          <p14:tracePt t="404966" x="647700" y="4800600"/>
          <p14:tracePt t="404982" x="628650" y="4775200"/>
          <p14:tracePt t="405000" x="615950" y="4756150"/>
          <p14:tracePt t="405002" x="603250" y="4743450"/>
          <p14:tracePt t="405081" x="603250" y="4737100"/>
          <p14:tracePt t="405099" x="603250" y="4718050"/>
          <p14:tracePt t="405116" x="615950" y="4686300"/>
          <p14:tracePt t="405132" x="647700" y="4648200"/>
          <p14:tracePt t="405149" x="660400" y="4622800"/>
          <p14:tracePt t="405166" x="660400" y="4616450"/>
          <p14:tracePt t="405182" x="666750" y="4610100"/>
          <p14:tracePt t="405216" x="673100" y="4610100"/>
          <p14:tracePt t="405232" x="679450" y="4610100"/>
          <p14:tracePt t="405249" x="711200" y="4610100"/>
          <p14:tracePt t="405266" x="742950" y="4610100"/>
          <p14:tracePt t="405282" x="793750" y="4603750"/>
          <p14:tracePt t="405299" x="863600" y="4603750"/>
          <p14:tracePt t="405316" x="971550" y="4603750"/>
          <p14:tracePt t="405332" x="1111250" y="4603750"/>
          <p14:tracePt t="405349" x="1270000" y="4597400"/>
          <p14:tracePt t="405366" x="1422400" y="4597400"/>
          <p14:tracePt t="405382" x="1555750" y="4597400"/>
          <p14:tracePt t="405384" x="1625600" y="4597400"/>
          <p14:tracePt t="405399" x="1689100" y="4597400"/>
          <p14:tracePt t="405416" x="1873250" y="4597400"/>
          <p14:tracePt t="405432" x="2006600" y="4597400"/>
          <p14:tracePt t="405449" x="2139950" y="4597400"/>
          <p14:tracePt t="405466" x="2273300" y="4597400"/>
          <p14:tracePt t="405482" x="2393950" y="4597400"/>
          <p14:tracePt t="405499" x="2520950" y="4597400"/>
          <p14:tracePt t="405516" x="2654300" y="4603750"/>
          <p14:tracePt t="405532" x="2819400" y="4610100"/>
          <p14:tracePt t="405549" x="2984500" y="4616450"/>
          <p14:tracePt t="405566" x="3155950" y="4629150"/>
          <p14:tracePt t="405582" x="3327400" y="4629150"/>
          <p14:tracePt t="405599" x="3479800" y="4629150"/>
          <p14:tracePt t="405616" x="3721100" y="4629150"/>
          <p14:tracePt t="405632" x="3886200" y="4629150"/>
          <p14:tracePt t="405649" x="4057650" y="4629150"/>
          <p14:tracePt t="405666" x="4229100" y="4629150"/>
          <p14:tracePt t="405682" x="4381500" y="4629150"/>
          <p14:tracePt t="405699" x="4533900" y="4629150"/>
          <p14:tracePt t="405716" x="4667250" y="4629150"/>
          <p14:tracePt t="405732" x="4794250" y="4629150"/>
          <p14:tracePt t="405749" x="4908550" y="4629150"/>
          <p14:tracePt t="405766" x="5003800" y="4629150"/>
          <p14:tracePt t="405782" x="5092700" y="4629150"/>
          <p14:tracePt t="405799" x="5187950" y="4629150"/>
          <p14:tracePt t="405801" x="5238750" y="4629150"/>
          <p14:tracePt t="405816" x="5346700" y="4629150"/>
          <p14:tracePt t="405832" x="5461000" y="4629150"/>
          <p14:tracePt t="405849" x="5588000" y="4629150"/>
          <p14:tracePt t="405866" x="5715000" y="4629150"/>
          <p14:tracePt t="405882" x="5829300" y="4629150"/>
          <p14:tracePt t="405899" x="5930900" y="4629150"/>
          <p14:tracePt t="405916" x="6019800" y="4629150"/>
          <p14:tracePt t="405932" x="6089650" y="4629150"/>
          <p14:tracePt t="405949" x="6121400" y="4629150"/>
          <p14:tracePt t="405952" x="6127750" y="4629150"/>
          <p14:tracePt t="406056" x="6127750" y="4635500"/>
          <p14:tracePt t="406064" x="6127750" y="4641850"/>
          <p14:tracePt t="406082" x="6102350" y="4679950"/>
          <p14:tracePt t="406099" x="6064250" y="4724400"/>
          <p14:tracePt t="406116" x="6019800" y="4781550"/>
          <p14:tracePt t="406132" x="5962650" y="4826000"/>
          <p14:tracePt t="406149" x="5892800" y="4857750"/>
          <p14:tracePt t="406166" x="5835650" y="4876800"/>
          <p14:tracePt t="406182" x="5797550" y="4883150"/>
          <p14:tracePt t="406199" x="5791200" y="4889500"/>
          <p14:tracePt t="406201" x="5784850" y="4889500"/>
          <p14:tracePt t="406216" x="5772150" y="4889500"/>
          <p14:tracePt t="406232" x="5734050" y="4889500"/>
          <p14:tracePt t="406249" x="5651500" y="4902200"/>
          <p14:tracePt t="406266" x="5543550" y="4921250"/>
          <p14:tracePt t="406282" x="5378450" y="4933950"/>
          <p14:tracePt t="406299" x="5175250" y="4940300"/>
          <p14:tracePt t="406316" x="4953000" y="4940300"/>
          <p14:tracePt t="406332" x="4724400" y="4940300"/>
          <p14:tracePt t="406349" x="4445000" y="4940300"/>
          <p14:tracePt t="406366" x="4178300" y="4940300"/>
          <p14:tracePt t="406382" x="3968750" y="4940300"/>
          <p14:tracePt t="406399" x="3790950" y="4940300"/>
          <p14:tracePt t="406401" x="3733800" y="4946650"/>
          <p14:tracePt t="406416" x="3651250" y="4953000"/>
          <p14:tracePt t="406432" x="3606800" y="4953000"/>
          <p14:tracePt t="406449" x="3594100" y="4959350"/>
          <p14:tracePt t="406466" x="3568700" y="4959350"/>
          <p14:tracePt t="406680" x="3562350" y="4953000"/>
          <p14:tracePt t="406688" x="3562350" y="4946650"/>
          <p14:tracePt t="406699" x="3556000" y="4946650"/>
          <p14:tracePt t="406716" x="3543300" y="4933950"/>
          <p14:tracePt t="406733" x="3530600" y="4933950"/>
          <p14:tracePt t="406749" x="3511550" y="4933950"/>
          <p14:tracePt t="406782" x="3505200" y="4933950"/>
          <p14:tracePt t="411233" x="3517900" y="4927600"/>
          <p14:tracePt t="411241" x="3530600" y="4921250"/>
          <p14:tracePt t="411250" x="3543300" y="4914900"/>
          <p14:tracePt t="411266" x="3575050" y="4908550"/>
          <p14:tracePt t="411282" x="3594100" y="4908550"/>
          <p14:tracePt t="411299" x="3600450" y="4908550"/>
          <p14:tracePt t="411316" x="3613150" y="4908550"/>
          <p14:tracePt t="411332" x="3619500" y="4908550"/>
          <p14:tracePt t="412553" x="3632200" y="4908550"/>
          <p14:tracePt t="412560" x="3638550" y="4908550"/>
          <p14:tracePt t="412568" x="3657600" y="4908550"/>
          <p14:tracePt t="412582" x="3663950" y="4908550"/>
          <p14:tracePt t="412599" x="3695700" y="4908550"/>
          <p14:tracePt t="412601" x="3708400" y="4908550"/>
          <p14:tracePt t="412616" x="3727450" y="4908550"/>
          <p14:tracePt t="412632" x="3752850" y="4908550"/>
          <p14:tracePt t="412649" x="3778250" y="4908550"/>
          <p14:tracePt t="412666" x="3816350" y="4908550"/>
          <p14:tracePt t="412682" x="3860800" y="4908550"/>
          <p14:tracePt t="412699" x="3905250" y="4908550"/>
          <p14:tracePt t="412716" x="3962400" y="4908550"/>
          <p14:tracePt t="412732" x="4006850" y="4908550"/>
          <p14:tracePt t="412749" x="4038600" y="4908550"/>
          <p14:tracePt t="412766" x="4064000" y="4908550"/>
          <p14:tracePt t="412782" x="4095750" y="4908550"/>
          <p14:tracePt t="412799" x="4121150" y="4908550"/>
          <p14:tracePt t="412801" x="4127500" y="4908550"/>
          <p14:tracePt t="412816" x="4140200" y="4908550"/>
          <p14:tracePt t="412896" x="4146550" y="4908550"/>
          <p14:tracePt t="412912" x="4152900" y="4908550"/>
          <p14:tracePt t="412920" x="4159250" y="4914900"/>
          <p14:tracePt t="412952" x="4165600" y="4914900"/>
          <p14:tracePt t="412967" x="4171950" y="4921250"/>
          <p14:tracePt t="413056" x="4178300" y="4921250"/>
          <p14:tracePt t="413128" x="4184650" y="4921250"/>
          <p14:tracePt t="413472" x="4191000" y="4921250"/>
          <p14:tracePt t="413480" x="4197350" y="4933950"/>
          <p14:tracePt t="413488" x="4203700" y="4933950"/>
          <p14:tracePt t="413499" x="4216400" y="4940300"/>
          <p14:tracePt t="413516" x="4229100" y="4946650"/>
          <p14:tracePt t="413532" x="4241800" y="4953000"/>
          <p14:tracePt t="413549" x="4248150" y="4959350"/>
          <p14:tracePt t="413624" x="4254500" y="4965700"/>
          <p14:tracePt t="413640" x="4260850" y="4965700"/>
          <p14:tracePt t="413649" x="4267200" y="4972050"/>
          <p14:tracePt t="413671" x="4273550" y="4972050"/>
          <p14:tracePt t="413688" x="4279900" y="4972050"/>
          <p14:tracePt t="413697" x="4279900" y="4978400"/>
          <p14:tracePt t="413704" x="4286250" y="4984750"/>
          <p14:tracePt t="413716" x="4298950" y="4984750"/>
          <p14:tracePt t="413732" x="4305300" y="4984750"/>
          <p14:tracePt t="413749" x="4311650" y="4984750"/>
          <p14:tracePt t="413766" x="4318000" y="4984750"/>
          <p14:tracePt t="413816" x="4324350" y="4984750"/>
          <p14:tracePt t="413832" x="4330700" y="4984750"/>
          <p14:tracePt t="413849" x="4337050" y="4984750"/>
          <p14:tracePt t="413866" x="4343400" y="4984750"/>
          <p14:tracePt t="413968" x="4349750" y="4984750"/>
          <p14:tracePt t="413976" x="4356100" y="4984750"/>
          <p14:tracePt t="413984" x="4362450" y="4984750"/>
          <p14:tracePt t="414002" x="4368800" y="4984750"/>
          <p14:tracePt t="416232" x="4387850" y="4984750"/>
          <p14:tracePt t="416240" x="4419600" y="4972050"/>
          <p14:tracePt t="416249" x="4451350" y="4959350"/>
          <p14:tracePt t="416266" x="4527550" y="4946650"/>
          <p14:tracePt t="416283" x="4597400" y="4927600"/>
          <p14:tracePt t="416299" x="4654550" y="4914900"/>
          <p14:tracePt t="416316" x="4718050" y="4895850"/>
          <p14:tracePt t="416332" x="4775200" y="4883150"/>
          <p14:tracePt t="416349" x="4813300" y="4876800"/>
          <p14:tracePt t="416366" x="4838700" y="4870450"/>
          <p14:tracePt t="416383" x="4857750" y="4864100"/>
          <p14:tracePt t="416385" x="4864100" y="4864100"/>
          <p14:tracePt t="416416" x="4870450" y="4864100"/>
          <p14:tracePt t="416448" x="4876800" y="4864100"/>
          <p14:tracePt t="416466" x="4889500" y="4851400"/>
          <p14:tracePt t="416482" x="4902200" y="4851400"/>
          <p14:tracePt t="416499" x="4908550" y="4851400"/>
          <p14:tracePt t="416549" x="4914900" y="4851400"/>
          <p14:tracePt t="416566" x="4927600" y="4851400"/>
          <p14:tracePt t="416582" x="4933950" y="4851400"/>
          <p14:tracePt t="416584" x="4940300" y="4851400"/>
          <p14:tracePt t="416664" x="4946650" y="4851400"/>
          <p14:tracePt t="416697" x="4953000" y="4851400"/>
          <p14:tracePt t="416704" x="4959350" y="4851400"/>
          <p14:tracePt t="416716" x="4965700" y="4851400"/>
          <p14:tracePt t="417128" x="4965700" y="4845050"/>
          <p14:tracePt t="417441" x="4972050" y="4845050"/>
          <p14:tracePt t="417456" x="4978400" y="4845050"/>
          <p14:tracePt t="417729" x="4965700" y="4845050"/>
          <p14:tracePt t="417735" x="4953000" y="4845050"/>
          <p14:tracePt t="417745" x="4933950" y="4845050"/>
          <p14:tracePt t="417752" x="4921250" y="4845050"/>
          <p14:tracePt t="417766" x="4914900" y="4845050"/>
          <p14:tracePt t="417783" x="4876800" y="4845050"/>
          <p14:tracePt t="417799" x="4838700" y="4845050"/>
          <p14:tracePt t="417816" x="4781550" y="4845050"/>
          <p14:tracePt t="417833" x="4743450" y="4845050"/>
          <p14:tracePt t="417849" x="4705350" y="4845050"/>
          <p14:tracePt t="417866" x="4660900" y="4845050"/>
          <p14:tracePt t="417882" x="4610100" y="4845050"/>
          <p14:tracePt t="417899" x="4546600" y="4845050"/>
          <p14:tracePt t="417916" x="4483100" y="4845050"/>
          <p14:tracePt t="417932" x="4425950" y="4845050"/>
          <p14:tracePt t="417949" x="4375150" y="4845050"/>
          <p14:tracePt t="417966" x="4318000" y="4845050"/>
          <p14:tracePt t="417983" x="4260850" y="4845050"/>
          <p14:tracePt t="417999" x="4216400" y="4845050"/>
          <p14:tracePt t="418016" x="4171950" y="4845050"/>
          <p14:tracePt t="418184" x="4165600" y="4838700"/>
          <p14:tracePt t="418544" x="4152900" y="4838700"/>
          <p14:tracePt t="418552" x="4140200" y="4838700"/>
          <p14:tracePt t="418559" x="4121150" y="4838700"/>
          <p14:tracePt t="418567" x="4089400" y="4845050"/>
          <p14:tracePt t="418582" x="4057650" y="4857750"/>
          <p14:tracePt t="418599" x="3930650" y="4876800"/>
          <p14:tracePt t="418616" x="3835400" y="4883150"/>
          <p14:tracePt t="418632" x="3759200" y="4883150"/>
          <p14:tracePt t="418649" x="3702050" y="4883150"/>
          <p14:tracePt t="418666" x="3657600" y="4883150"/>
          <p14:tracePt t="418682" x="3619500" y="4883150"/>
          <p14:tracePt t="418699" x="3581400" y="4883150"/>
          <p14:tracePt t="418716" x="3549650" y="4883150"/>
          <p14:tracePt t="418732" x="3536950" y="4889500"/>
          <p14:tracePt t="418783" x="3524250" y="4889500"/>
          <p14:tracePt t="418800" x="3492500" y="4889500"/>
          <p14:tracePt t="418816" x="3479800" y="4889500"/>
          <p14:tracePt t="418832" x="3467100" y="4895850"/>
          <p14:tracePt t="418849" x="3460750" y="4895850"/>
          <p14:tracePt t="418866" x="3448050" y="4895850"/>
          <p14:tracePt t="418883" x="3422650" y="4895850"/>
          <p14:tracePt t="418899" x="3390900" y="4895850"/>
          <p14:tracePt t="418916" x="3365500" y="4895850"/>
          <p14:tracePt t="418932" x="3333750" y="4895850"/>
          <p14:tracePt t="418949" x="3314700" y="4895850"/>
          <p14:tracePt t="418966" x="3308350" y="4895850"/>
          <p14:tracePt t="419256" x="3314700" y="4895850"/>
          <p14:tracePt t="419264" x="3340100" y="4895850"/>
          <p14:tracePt t="419283" x="3390900" y="4908550"/>
          <p14:tracePt t="419299" x="3429000" y="4908550"/>
          <p14:tracePt t="419316" x="3460750" y="4927600"/>
          <p14:tracePt t="419333" x="3517900" y="4927600"/>
          <p14:tracePt t="419349" x="3594100" y="4927600"/>
          <p14:tracePt t="419366" x="3689350" y="4927600"/>
          <p14:tracePt t="419383" x="3797300" y="4927600"/>
          <p14:tracePt t="419399" x="3898900" y="4927600"/>
          <p14:tracePt t="419401" x="3943350" y="4927600"/>
          <p14:tracePt t="419416" x="4013200" y="4914900"/>
          <p14:tracePt t="419433" x="4057650" y="4921250"/>
          <p14:tracePt t="419449" x="4089400" y="4921250"/>
          <p14:tracePt t="419466" x="4114800" y="4921250"/>
          <p14:tracePt t="419483" x="4121150" y="4921250"/>
          <p14:tracePt t="419516" x="4127500" y="4921250"/>
          <p14:tracePt t="419533" x="4140200" y="4921250"/>
          <p14:tracePt t="419551" x="4159250" y="4921250"/>
          <p14:tracePt t="419566" x="4178300" y="4921250"/>
          <p14:tracePt t="419582" x="4210050" y="4921250"/>
          <p14:tracePt t="419599" x="4241800" y="4921250"/>
          <p14:tracePt t="419616" x="4292600" y="4921250"/>
          <p14:tracePt t="419632" x="4311650" y="4921250"/>
          <p14:tracePt t="419649" x="4318000" y="4921250"/>
          <p14:tracePt t="422224" x="4305300" y="4921250"/>
          <p14:tracePt t="422232" x="4292600" y="4921250"/>
          <p14:tracePt t="422249" x="4286250" y="4921250"/>
          <p14:tracePt t="422304" x="4279900" y="4921250"/>
          <p14:tracePt t="422313" x="4267200" y="4921250"/>
          <p14:tracePt t="422319" x="4254500" y="4927600"/>
          <p14:tracePt t="422332" x="4241800" y="4927600"/>
          <p14:tracePt t="422349" x="4229100" y="4933950"/>
          <p14:tracePt t="422366" x="4222750" y="4933950"/>
          <p14:tracePt t="422383" x="4222750" y="4940300"/>
          <p14:tracePt t="422399" x="4216400" y="4940300"/>
          <p14:tracePt t="422416" x="4191000" y="4946650"/>
          <p14:tracePt t="422432" x="4184650" y="4946650"/>
          <p14:tracePt t="422488" x="4184650" y="4953000"/>
          <p14:tracePt t="422499" x="4184650" y="4959350"/>
          <p14:tracePt t="422516" x="4184650" y="4972050"/>
          <p14:tracePt t="422532" x="4184650" y="4978400"/>
          <p14:tracePt t="422566" x="4191000" y="4984750"/>
          <p14:tracePt t="422583" x="4203700" y="4997450"/>
          <p14:tracePt t="422599" x="4222750" y="5029200"/>
          <p14:tracePt t="422601" x="4229100" y="5041900"/>
          <p14:tracePt t="422616" x="4235450" y="5067300"/>
          <p14:tracePt t="422633" x="4241800" y="5092700"/>
          <p14:tracePt t="422649" x="4241800" y="5111750"/>
          <p14:tracePt t="422666" x="4241800" y="5137150"/>
          <p14:tracePt t="422683" x="4241800" y="5149850"/>
          <p14:tracePt t="422699" x="4241800" y="5162550"/>
          <p14:tracePt t="422716" x="4235450" y="5162550"/>
          <p14:tracePt t="422733" x="4222750" y="5162550"/>
          <p14:tracePt t="422749" x="4203700" y="5162550"/>
          <p14:tracePt t="422766" x="4171950" y="5162550"/>
          <p14:tracePt t="422783" x="4140200" y="5162550"/>
          <p14:tracePt t="422784" x="4127500" y="5162550"/>
          <p14:tracePt t="422799" x="4114800" y="5137150"/>
          <p14:tracePt t="422816" x="4102100" y="5067300"/>
          <p14:tracePt t="422832" x="4102100" y="5010150"/>
          <p14:tracePt t="422849" x="4178300" y="4927600"/>
          <p14:tracePt t="422866" x="4356100" y="4857750"/>
          <p14:tracePt t="422883" x="4572000" y="4813300"/>
          <p14:tracePt t="422899" x="4845050" y="4813300"/>
          <p14:tracePt t="422916" x="5118100" y="4813300"/>
          <p14:tracePt t="422932" x="5397500" y="4832350"/>
          <p14:tracePt t="422949" x="5619750" y="4870450"/>
          <p14:tracePt t="422954" x="5683250" y="4895850"/>
          <p14:tracePt t="422966" x="5734050" y="4914900"/>
          <p14:tracePt t="422982" x="5765800" y="4953000"/>
          <p14:tracePt t="422984" x="5772150" y="4972050"/>
          <p14:tracePt t="422999" x="5765800" y="4984750"/>
          <p14:tracePt t="423016" x="5689600" y="5016500"/>
          <p14:tracePt t="423033" x="5619750" y="5035550"/>
          <p14:tracePt t="423049" x="5543550" y="5060950"/>
          <p14:tracePt t="423066" x="5467350" y="5086350"/>
          <p14:tracePt t="423083" x="5403850" y="5092700"/>
          <p14:tracePt t="423099" x="5365750" y="5105400"/>
          <p14:tracePt t="423116" x="5340350" y="5105400"/>
          <p14:tracePt t="423133" x="5314950" y="5105400"/>
          <p14:tracePt t="423149" x="5302250" y="5105400"/>
          <p14:tracePt t="423166" x="5295900" y="5105400"/>
          <p14:tracePt t="423183" x="5276850" y="5105400"/>
          <p14:tracePt t="423199" x="5257800" y="5105400"/>
          <p14:tracePt t="423201" x="5238750" y="5105400"/>
          <p14:tracePt t="423216" x="5175250" y="5111750"/>
          <p14:tracePt t="423233" x="5099050" y="5111750"/>
          <p14:tracePt t="423249" x="5035550" y="5111750"/>
          <p14:tracePt t="423266" x="4997450" y="5111750"/>
          <p14:tracePt t="423282" x="4978400" y="5111750"/>
          <p14:tracePt t="423299" x="4965700" y="5111750"/>
          <p14:tracePt t="423316" x="4953000" y="5111750"/>
          <p14:tracePt t="423333" x="4927600" y="5111750"/>
          <p14:tracePt t="423349" x="4902200" y="5111750"/>
          <p14:tracePt t="423366" x="4883150" y="5111750"/>
          <p14:tracePt t="423383" x="4870450" y="5111750"/>
          <p14:tracePt t="423399" x="4857750" y="5111750"/>
          <p14:tracePt t="423401" x="4845050" y="5111750"/>
          <p14:tracePt t="423416" x="4819650" y="5111750"/>
          <p14:tracePt t="423433" x="4787900" y="5111750"/>
          <p14:tracePt t="423449" x="4756150" y="5111750"/>
          <p14:tracePt t="423466" x="4730750" y="5111750"/>
          <p14:tracePt t="423483" x="4718050" y="5111750"/>
          <p14:tracePt t="423500" x="4711700" y="5111750"/>
          <p14:tracePt t="423664" x="4711700" y="5118100"/>
          <p14:tracePt t="423936" x="4705350" y="5118100"/>
          <p14:tracePt t="423945" x="4699000" y="5111750"/>
          <p14:tracePt t="423952" x="4686300" y="5111750"/>
          <p14:tracePt t="423966" x="4673600" y="5111750"/>
          <p14:tracePt t="423983" x="4667250" y="5111750"/>
          <p14:tracePt t="423999" x="4654550" y="5111750"/>
          <p14:tracePt t="424001" x="4629150" y="5111750"/>
          <p14:tracePt t="424016" x="4540250" y="5111750"/>
          <p14:tracePt t="424033" x="4425950" y="5111750"/>
          <p14:tracePt t="424049" x="4305300" y="5111750"/>
          <p14:tracePt t="424066" x="4229100" y="5111750"/>
          <p14:tracePt t="424083" x="4171950" y="5099050"/>
          <p14:tracePt t="424099" x="4121150" y="5086350"/>
          <p14:tracePt t="424116" x="4083050" y="5086350"/>
          <p14:tracePt t="424133" x="4044950" y="5080000"/>
          <p14:tracePt t="424149" x="4032250" y="5080000"/>
          <p14:tracePt t="424199" x="4025900" y="5080000"/>
          <p14:tracePt t="424216" x="3968750" y="5073650"/>
          <p14:tracePt t="424233" x="3898900" y="5073650"/>
          <p14:tracePt t="424249" x="3822700" y="5060950"/>
          <p14:tracePt t="424266" x="3714750" y="5029200"/>
          <p14:tracePt t="424282" x="3625850" y="5003800"/>
          <p14:tracePt t="424299" x="3530600" y="4978400"/>
          <p14:tracePt t="424316" x="3422650" y="4972050"/>
          <p14:tracePt t="424333" x="3295650" y="4965700"/>
          <p14:tracePt t="424349" x="3168650" y="4959350"/>
          <p14:tracePt t="424366" x="3054350" y="4959350"/>
          <p14:tracePt t="424383" x="2959100" y="4959350"/>
          <p14:tracePt t="424399" x="2857500" y="4946650"/>
          <p14:tracePt t="424400" x="2806700" y="4946650"/>
          <p14:tracePt t="424416" x="2711450" y="4946650"/>
          <p14:tracePt t="424433" x="2609850" y="4946650"/>
          <p14:tracePt t="424449" x="2520950" y="4946650"/>
          <p14:tracePt t="424466" x="2444750" y="4946650"/>
          <p14:tracePt t="424482" x="2368550" y="4946650"/>
          <p14:tracePt t="424499" x="2305050" y="4946650"/>
          <p14:tracePt t="424516" x="2241550" y="4953000"/>
          <p14:tracePt t="424533" x="2184400" y="4953000"/>
          <p14:tracePt t="424549" x="2133600" y="4953000"/>
          <p14:tracePt t="424566" x="2089150" y="4953000"/>
          <p14:tracePt t="424583" x="2051050" y="4953000"/>
          <p14:tracePt t="424585" x="2025650" y="4953000"/>
          <p14:tracePt t="424599" x="2000250" y="4953000"/>
          <p14:tracePt t="424616" x="1905000" y="4953000"/>
          <p14:tracePt t="424633" x="1828800" y="4953000"/>
          <p14:tracePt t="424649" x="1765300" y="4953000"/>
          <p14:tracePt t="424666" x="1701800" y="4953000"/>
          <p14:tracePt t="424683" x="1644650" y="4953000"/>
          <p14:tracePt t="424699" x="1593850" y="4953000"/>
          <p14:tracePt t="424716" x="1536700" y="4953000"/>
          <p14:tracePt t="424733" x="1473200" y="4953000"/>
          <p14:tracePt t="424749" x="1422400" y="4953000"/>
          <p14:tracePt t="424766" x="1377950" y="4953000"/>
          <p14:tracePt t="424783" x="1346200" y="4953000"/>
          <p14:tracePt t="424785" x="1333500" y="4953000"/>
          <p14:tracePt t="424801" x="1308100" y="4953000"/>
          <p14:tracePt t="424816" x="1282700" y="4953000"/>
          <p14:tracePt t="424833" x="1257300" y="4953000"/>
          <p14:tracePt t="424849" x="1231900" y="4953000"/>
          <p14:tracePt t="424866" x="1193800" y="4953000"/>
          <p14:tracePt t="424883" x="1136650" y="4953000"/>
          <p14:tracePt t="424899" x="1073150" y="4953000"/>
          <p14:tracePt t="424916" x="1003300" y="4959350"/>
          <p14:tracePt t="424933" x="933450" y="4940300"/>
          <p14:tracePt t="424949" x="889000" y="4933950"/>
          <p14:tracePt t="424953" x="869950" y="4927600"/>
          <p14:tracePt t="424967" x="857250" y="4927600"/>
          <p14:tracePt t="424983" x="838200" y="4927600"/>
          <p14:tracePt t="425016" x="831850" y="4927600"/>
          <p14:tracePt t="425072" x="825500" y="4927600"/>
          <p14:tracePt t="425081" x="819150" y="4927600"/>
          <p14:tracePt t="425112" x="812800" y="4921250"/>
          <p14:tracePt t="425304" x="825500" y="4921250"/>
          <p14:tracePt t="425313" x="831850" y="4921250"/>
          <p14:tracePt t="425320" x="838200" y="4921250"/>
          <p14:tracePt t="425336" x="844550" y="4921250"/>
          <p14:tracePt t="425352" x="850900" y="4921250"/>
          <p14:tracePt t="425366" x="857250" y="4921250"/>
          <p14:tracePt t="425383" x="895350" y="4921250"/>
          <p14:tracePt t="425400" x="946150" y="4921250"/>
          <p14:tracePt t="425402" x="984250" y="4921250"/>
          <p14:tracePt t="425416" x="1054100" y="4921250"/>
          <p14:tracePt t="425433" x="1143000" y="4921250"/>
          <p14:tracePt t="425449" x="1219200" y="4921250"/>
          <p14:tracePt t="425466" x="1301750" y="4921250"/>
          <p14:tracePt t="425483" x="1377950" y="4921250"/>
          <p14:tracePt t="425499" x="1447800" y="4921250"/>
          <p14:tracePt t="425516" x="1498600" y="4921250"/>
          <p14:tracePt t="425533" x="1536700" y="4921250"/>
          <p14:tracePt t="425549" x="1568450" y="4921250"/>
          <p14:tracePt t="425566" x="1600200" y="4921250"/>
          <p14:tracePt t="425568" x="1619250" y="4921250"/>
          <p14:tracePt t="425582" x="1638300" y="4921250"/>
          <p14:tracePt t="425599" x="1663700" y="4914900"/>
          <p14:tracePt t="425600" x="1682750" y="4908550"/>
          <p14:tracePt t="425616" x="1708150" y="4895850"/>
          <p14:tracePt t="425633" x="1758950" y="4889500"/>
          <p14:tracePt t="425649" x="1828800" y="4883150"/>
          <p14:tracePt t="425666" x="1905000" y="4883150"/>
          <p14:tracePt t="425683" x="1949450" y="4883150"/>
          <p14:tracePt t="425699" x="1955800" y="4876800"/>
          <p14:tracePt t="425716" x="1943100" y="4857750"/>
          <p14:tracePt t="425733" x="1905000" y="4851400"/>
          <p14:tracePt t="425749" x="1860550" y="4838700"/>
          <p14:tracePt t="425766" x="1809750" y="4838700"/>
          <p14:tracePt t="425783" x="1758950" y="4838700"/>
          <p14:tracePt t="425785" x="1727200" y="4838700"/>
          <p14:tracePt t="425799" x="1695450" y="4838700"/>
          <p14:tracePt t="425816" x="1625600" y="4838700"/>
          <p14:tracePt t="425833" x="1600200" y="4838700"/>
          <p14:tracePt t="426056" x="1606550" y="4838700"/>
          <p14:tracePt t="426064" x="1619250" y="4838700"/>
          <p14:tracePt t="426083" x="1663700" y="4838700"/>
          <p14:tracePt t="426099" x="1733550" y="4851400"/>
          <p14:tracePt t="426116" x="1866900" y="4857750"/>
          <p14:tracePt t="426132" x="2025650" y="4857750"/>
          <p14:tracePt t="426149" x="2222500" y="4857750"/>
          <p14:tracePt t="426166" x="2425700" y="4857750"/>
          <p14:tracePt t="426183" x="2622550" y="4864100"/>
          <p14:tracePt t="426185" x="2705100" y="4870450"/>
          <p14:tracePt t="426200" x="2787650" y="4870450"/>
          <p14:tracePt t="426216" x="3028950" y="4870450"/>
          <p14:tracePt t="426233" x="3175000" y="4870450"/>
          <p14:tracePt t="426249" x="3314700" y="4876800"/>
          <p14:tracePt t="426266" x="3448050" y="4876800"/>
          <p14:tracePt t="426283" x="3575050" y="4876800"/>
          <p14:tracePt t="426299" x="3702050" y="4876800"/>
          <p14:tracePt t="426316" x="3841750" y="4876800"/>
          <p14:tracePt t="426333" x="3987800" y="4876800"/>
          <p14:tracePt t="426349" x="4140200" y="4876800"/>
          <p14:tracePt t="426366" x="4298950" y="4883150"/>
          <p14:tracePt t="426383" x="4451350" y="4883150"/>
          <p14:tracePt t="426399" x="4591050" y="4883150"/>
          <p14:tracePt t="426416" x="4762500" y="4883150"/>
          <p14:tracePt t="426433" x="4876800" y="4883150"/>
          <p14:tracePt t="426449" x="4984750" y="4883150"/>
          <p14:tracePt t="426466" x="5080000" y="4876800"/>
          <p14:tracePt t="426483" x="5168900" y="4864100"/>
          <p14:tracePt t="426499" x="5264150" y="4845050"/>
          <p14:tracePt t="426516" x="5359400" y="4826000"/>
          <p14:tracePt t="426533" x="5441950" y="4826000"/>
          <p14:tracePt t="426549" x="5505450" y="4813300"/>
          <p14:tracePt t="426566" x="5568950" y="4800600"/>
          <p14:tracePt t="426582" x="5626100" y="4794250"/>
          <p14:tracePt t="426599" x="5670550" y="4794250"/>
          <p14:tracePt t="426600" x="5689600" y="4787900"/>
          <p14:tracePt t="426616" x="5721350" y="4781550"/>
          <p14:tracePt t="426633" x="5740400" y="4775200"/>
          <p14:tracePt t="426649" x="5759450" y="4768850"/>
          <p14:tracePt t="426666" x="5791200" y="4768850"/>
          <p14:tracePt t="426683" x="5835650" y="4762500"/>
          <p14:tracePt t="426699" x="5886450" y="4762500"/>
          <p14:tracePt t="426716" x="5924550" y="4762500"/>
          <p14:tracePt t="426733" x="5956300" y="4756150"/>
          <p14:tracePt t="426750" x="5981700" y="4743450"/>
          <p14:tracePt t="426766" x="5994400" y="4743450"/>
          <p14:tracePt t="426783" x="6000750" y="4737100"/>
          <p14:tracePt t="426865" x="5988050" y="4737100"/>
          <p14:tracePt t="426883" x="5969000" y="4737100"/>
          <p14:tracePt t="426899" x="5937250" y="4737100"/>
          <p14:tracePt t="426916" x="5899150" y="4737100"/>
          <p14:tracePt t="426933" x="5854700" y="4737100"/>
          <p14:tracePt t="426949" x="5822950" y="4743450"/>
          <p14:tracePt t="426966" x="5784850" y="4756150"/>
          <p14:tracePt t="426983" x="5734050" y="4762500"/>
          <p14:tracePt t="426985" x="5715000" y="4768850"/>
          <p14:tracePt t="427000" x="5702300" y="4775200"/>
          <p14:tracePt t="427018" x="5689600" y="4781550"/>
          <p14:tracePt t="427033" x="5683250" y="4781550"/>
          <p14:tracePt t="427112" x="5683250" y="4787900"/>
          <p14:tracePt t="427121" x="5676900" y="4787900"/>
          <p14:tracePt t="427128" x="5664200" y="4787900"/>
          <p14:tracePt t="427136" x="5657850" y="4794250"/>
          <p14:tracePt t="427149" x="5645150" y="4794250"/>
          <p14:tracePt t="427166" x="5600700" y="4794250"/>
          <p14:tracePt t="427183" x="5537200" y="4800600"/>
          <p14:tracePt t="427185" x="5499100" y="4813300"/>
          <p14:tracePt t="427199" x="5461000" y="4826000"/>
          <p14:tracePt t="427216" x="5308600" y="4845050"/>
          <p14:tracePt t="427233" x="5213350" y="4857750"/>
          <p14:tracePt t="427249" x="5124450" y="4870450"/>
          <p14:tracePt t="427266" x="5041900" y="4876800"/>
          <p14:tracePt t="427283" x="4953000" y="4876800"/>
          <p14:tracePt t="427299" x="4864100" y="4876800"/>
          <p14:tracePt t="427316" x="4781550" y="4876800"/>
          <p14:tracePt t="427333" x="4705350" y="4876800"/>
          <p14:tracePt t="427349" x="4635500" y="4876800"/>
          <p14:tracePt t="427366" x="4552950" y="4876800"/>
          <p14:tracePt t="427383" x="4457700" y="4876800"/>
          <p14:tracePt t="427385" x="4400550" y="4876800"/>
          <p14:tracePt t="427399" x="4343400" y="4883150"/>
          <p14:tracePt t="427416" x="4165600" y="4883150"/>
          <p14:tracePt t="427433" x="4044950" y="4883150"/>
          <p14:tracePt t="427449" x="3930650" y="4883150"/>
          <p14:tracePt t="427466" x="3803650" y="4883150"/>
          <p14:tracePt t="427483" x="3670300" y="4883150"/>
          <p14:tracePt t="427499" x="3543300" y="4883150"/>
          <p14:tracePt t="427516" x="3416300" y="4883150"/>
          <p14:tracePt t="427533" x="3314700" y="4883150"/>
          <p14:tracePt t="427549" x="3206750" y="4883150"/>
          <p14:tracePt t="427566" x="3105150" y="4883150"/>
          <p14:tracePt t="427583" x="2984500" y="4883150"/>
          <p14:tracePt t="427599" x="2851150" y="4883150"/>
          <p14:tracePt t="427602" x="2781300" y="4883150"/>
          <p14:tracePt t="427616" x="2635250" y="4883150"/>
          <p14:tracePt t="427633" x="2501900" y="4883150"/>
          <p14:tracePt t="427649" x="2374900" y="4883150"/>
          <p14:tracePt t="427666" x="2235200" y="4883150"/>
          <p14:tracePt t="427683" x="2101850" y="4883150"/>
          <p14:tracePt t="427699" x="1949450" y="4876800"/>
          <p14:tracePt t="427716" x="1809750" y="4876800"/>
          <p14:tracePt t="427733" x="1676400" y="4876800"/>
          <p14:tracePt t="427749" x="1536700" y="4876800"/>
          <p14:tracePt t="427766" x="1422400" y="4876800"/>
          <p14:tracePt t="427783" x="1301750" y="4870450"/>
          <p14:tracePt t="427800" x="1162050" y="4870450"/>
          <p14:tracePt t="427816" x="1104900" y="4870450"/>
          <p14:tracePt t="427833" x="1060450" y="4870450"/>
          <p14:tracePt t="427849" x="1054100" y="4870450"/>
          <p14:tracePt t="427899" x="1047750" y="4870450"/>
          <p14:tracePt t="427976" x="1047750" y="4864100"/>
          <p14:tracePt t="427984" x="1028700" y="4864100"/>
          <p14:tracePt t="427999" x="996950" y="4864100"/>
          <p14:tracePt t="428016" x="882650" y="4857750"/>
          <p14:tracePt t="428033" x="825500" y="4857750"/>
          <p14:tracePt t="428049" x="774700" y="4857750"/>
          <p14:tracePt t="428066" x="742950" y="4857750"/>
          <p14:tracePt t="428083" x="723900" y="4857750"/>
          <p14:tracePt t="428099" x="717550" y="4857750"/>
          <p14:tracePt t="428713" x="723900" y="4857750"/>
          <p14:tracePt t="428720" x="730250" y="4857750"/>
          <p14:tracePt t="428728" x="742950" y="4857750"/>
          <p14:tracePt t="428736" x="749300" y="4857750"/>
          <p14:tracePt t="428749" x="762000" y="4857750"/>
          <p14:tracePt t="428766" x="793750" y="4857750"/>
          <p14:tracePt t="428783" x="838200" y="4857750"/>
          <p14:tracePt t="428799" x="882650" y="4857750"/>
          <p14:tracePt t="428800" x="914400" y="4857750"/>
          <p14:tracePt t="428816" x="977900" y="4857750"/>
          <p14:tracePt t="428833" x="1054100" y="4857750"/>
          <p14:tracePt t="428849" x="1143000" y="4857750"/>
          <p14:tracePt t="428866" x="1225550" y="4851400"/>
          <p14:tracePt t="428883" x="1301750" y="4851400"/>
          <p14:tracePt t="428899" x="1371600" y="4857750"/>
          <p14:tracePt t="428916" x="1441450" y="4864100"/>
          <p14:tracePt t="428933" x="1498600" y="4864100"/>
          <p14:tracePt t="428949" x="1555750" y="4870450"/>
          <p14:tracePt t="428966" x="1619250" y="4876800"/>
          <p14:tracePt t="428983" x="1676400" y="4876800"/>
          <p14:tracePt t="428999" x="1733550" y="4876800"/>
          <p14:tracePt t="429002" x="1765300" y="4876800"/>
          <p14:tracePt t="429016" x="1822450" y="4876800"/>
          <p14:tracePt t="429033" x="1879600" y="4876800"/>
          <p14:tracePt t="429049" x="1917700" y="4876800"/>
          <p14:tracePt t="429066" x="1955800" y="4876800"/>
          <p14:tracePt t="429083" x="2006600" y="4876800"/>
          <p14:tracePt t="429099" x="2063750" y="4876800"/>
          <p14:tracePt t="429116" x="2108200" y="4876800"/>
          <p14:tracePt t="429133" x="2159000" y="4876800"/>
          <p14:tracePt t="429149" x="2190750" y="4876800"/>
          <p14:tracePt t="429166" x="2216150" y="4876800"/>
          <p14:tracePt t="429183" x="2241550" y="4876800"/>
          <p14:tracePt t="429185" x="2254250" y="4876800"/>
          <p14:tracePt t="429199" x="2266950" y="4876800"/>
          <p14:tracePt t="429216" x="2311400" y="4876800"/>
          <p14:tracePt t="429233" x="2349500" y="4876800"/>
          <p14:tracePt t="429249" x="2387600" y="4876800"/>
          <p14:tracePt t="429266" x="2425700" y="4876800"/>
          <p14:tracePt t="429282" x="2463800" y="4876800"/>
          <p14:tracePt t="429300" x="2508250" y="4883150"/>
          <p14:tracePt t="429316" x="2559050" y="4889500"/>
          <p14:tracePt t="429333" x="2597150" y="4889500"/>
          <p14:tracePt t="429349" x="2622550" y="4889500"/>
          <p14:tracePt t="429366" x="2647950" y="4889500"/>
          <p14:tracePt t="429383" x="2679700" y="4889500"/>
          <p14:tracePt t="429385" x="2698750" y="4889500"/>
          <p14:tracePt t="429399" x="2717800" y="4889500"/>
          <p14:tracePt t="429416" x="2774950" y="4895850"/>
          <p14:tracePt t="429434" x="2806700" y="4895850"/>
          <p14:tracePt t="429449" x="2832100" y="4895850"/>
          <p14:tracePt t="429466" x="2857500" y="4895850"/>
          <p14:tracePt t="429553" x="2851150" y="4895850"/>
          <p14:tracePt t="429560" x="2832100" y="4895850"/>
          <p14:tracePt t="429567" x="2794000" y="4895850"/>
          <p14:tracePt t="429583" x="2749550" y="4895850"/>
          <p14:tracePt t="429599" x="2635250" y="4895850"/>
          <p14:tracePt t="429602" x="2565400" y="4895850"/>
          <p14:tracePt t="429616" x="2432050" y="4895850"/>
          <p14:tracePt t="429633" x="2311400" y="4895850"/>
          <p14:tracePt t="429649" x="2203450" y="4895850"/>
          <p14:tracePt t="429666" x="2082800" y="4895850"/>
          <p14:tracePt t="429683" x="1993900" y="4895850"/>
          <p14:tracePt t="429699" x="1943100" y="4895850"/>
          <p14:tracePt t="429716" x="1911350" y="4895850"/>
          <p14:tracePt t="429733" x="1898650" y="4895850"/>
          <p14:tracePt t="429749" x="1885950" y="4895850"/>
          <p14:tracePt t="429766" x="1873250" y="4895850"/>
          <p14:tracePt t="429783" x="1841500" y="4895850"/>
          <p14:tracePt t="429785" x="1816100" y="4895850"/>
          <p14:tracePt t="429799" x="1797050" y="4895850"/>
          <p14:tracePt t="429816" x="1701800" y="4895850"/>
          <p14:tracePt t="429833" x="1638300" y="4895850"/>
          <p14:tracePt t="429850" x="1593850" y="4895850"/>
          <p14:tracePt t="429866" x="1568450" y="4895850"/>
          <p14:tracePt t="429883" x="1555750" y="4895850"/>
          <p14:tracePt t="429899" x="1549400" y="4895850"/>
          <p14:tracePt t="429916" x="1543050" y="4883150"/>
          <p14:tracePt t="429933" x="1536700" y="4883150"/>
          <p14:tracePt t="429984" x="1549400" y="4883150"/>
          <p14:tracePt t="429999" x="1568450" y="4883150"/>
          <p14:tracePt t="430016" x="1657350" y="4883150"/>
          <p14:tracePt t="430033" x="1714500" y="4883150"/>
          <p14:tracePt t="430049" x="1752600" y="4883150"/>
          <p14:tracePt t="430066" x="1765300" y="4883150"/>
          <p14:tracePt t="430120" x="1758950" y="4883150"/>
          <p14:tracePt t="430132" x="1739900" y="4883150"/>
          <p14:tracePt t="430149" x="1701800" y="4883150"/>
          <p14:tracePt t="430166" x="1689100" y="4883150"/>
          <p14:tracePt t="430224" x="1701800" y="4883150"/>
          <p14:tracePt t="430233" x="1720850" y="4883150"/>
          <p14:tracePt t="430249" x="1752600" y="4883150"/>
          <p14:tracePt t="430266" x="1771650" y="4883150"/>
          <p14:tracePt t="430328" x="1765300" y="4883150"/>
          <p14:tracePt t="430336" x="1746250" y="4883150"/>
          <p14:tracePt t="430349" x="1733550" y="4883150"/>
          <p14:tracePt t="430366" x="1727200" y="4883150"/>
          <p14:tracePt t="430440" x="1739900" y="4883150"/>
          <p14:tracePt t="430449" x="1752600" y="4883150"/>
          <p14:tracePt t="430466" x="1758950" y="4883150"/>
          <p14:tracePt t="430499" x="1752600" y="4883150"/>
          <p14:tracePt t="430516" x="1714500" y="4883150"/>
          <p14:tracePt t="430533" x="1676400" y="4883150"/>
          <p14:tracePt t="430549" x="1670050" y="4883150"/>
          <p14:tracePt t="430600" x="1841500" y="4895850"/>
          <p14:tracePt t="430616" x="2032000" y="4902200"/>
          <p14:tracePt t="430633" x="2235200" y="4902200"/>
          <p14:tracePt t="430649" x="2476500" y="4908550"/>
          <p14:tracePt t="430666" x="2705100" y="4908550"/>
          <p14:tracePt t="430683" x="2908300" y="4908550"/>
          <p14:tracePt t="430699" x="3067050" y="4908550"/>
          <p14:tracePt t="430716" x="3194050" y="4908550"/>
          <p14:tracePt t="430733" x="3257550" y="4908550"/>
          <p14:tracePt t="430750" x="3282950" y="4908550"/>
          <p14:tracePt t="430766" x="3289300" y="4908550"/>
          <p14:tracePt t="430817" x="3302000" y="4908550"/>
          <p14:tracePt t="430833" x="3346450" y="4908550"/>
          <p14:tracePt t="430849" x="3390900" y="4908550"/>
          <p14:tracePt t="430866" x="3448050" y="4908550"/>
          <p14:tracePt t="430883" x="3511550" y="4908550"/>
          <p14:tracePt t="430899" x="3594100" y="4914900"/>
          <p14:tracePt t="430916" x="3657600" y="4921250"/>
          <p14:tracePt t="430933" x="3708400" y="4927600"/>
          <p14:tracePt t="430949" x="3746500" y="4927600"/>
          <p14:tracePt t="430953" x="3759200" y="4927600"/>
          <p14:tracePt t="430967" x="3778250" y="4927600"/>
          <p14:tracePt t="430983" x="3797300" y="4927600"/>
          <p14:tracePt t="431000" x="3816350" y="4927600"/>
          <p14:tracePt t="431112" x="3822700" y="4927600"/>
          <p14:tracePt t="431120" x="3829050" y="4927600"/>
          <p14:tracePt t="431137" x="3835400" y="4927600"/>
          <p14:tracePt t="431144" x="3841750" y="4927600"/>
          <p14:tracePt t="431152" x="3854450" y="4927600"/>
          <p14:tracePt t="431166" x="3860800" y="4927600"/>
          <p14:tracePt t="431183" x="3898900" y="4927600"/>
          <p14:tracePt t="431199" x="3949700" y="4927600"/>
          <p14:tracePt t="431201" x="3981450" y="4927600"/>
          <p14:tracePt t="431216" x="4013200" y="4927600"/>
          <p14:tracePt t="431281" x="4000500" y="4927600"/>
          <p14:tracePt t="431299" x="3949700" y="4927600"/>
          <p14:tracePt t="431316" x="3911600" y="4927600"/>
          <p14:tracePt t="431333" x="3898900" y="4927600"/>
          <p14:tracePt t="431383" x="3905250" y="4927600"/>
          <p14:tracePt t="431400" x="3987800" y="4927600"/>
          <p14:tracePt t="431416" x="4121150" y="4927600"/>
          <p14:tracePt t="431433" x="4178300" y="4927600"/>
          <p14:tracePt t="431449" x="4191000" y="4927600"/>
          <p14:tracePt t="431483" x="4178300" y="4927600"/>
          <p14:tracePt t="431499" x="4140200" y="4927600"/>
          <p14:tracePt t="431516" x="4121150" y="4927600"/>
          <p14:tracePt t="431533" x="4114800" y="4927600"/>
          <p14:tracePt t="431610" x="4121150" y="4927600"/>
          <p14:tracePt t="431616" x="4127500" y="4927600"/>
          <p14:tracePt t="431938" x="4121150" y="4927600"/>
          <p14:tracePt t="431944" x="4102100" y="4927600"/>
          <p14:tracePt t="431952" x="4089400" y="4927600"/>
          <p14:tracePt t="431966" x="4076700" y="4927600"/>
          <p14:tracePt t="431983" x="4057650" y="4927600"/>
          <p14:tracePt t="432016" x="4051300" y="4927600"/>
          <p14:tracePt t="432049" x="4038600" y="4921250"/>
          <p14:tracePt t="432192" x="4044950" y="4921250"/>
          <p14:tracePt t="432201" x="4051300" y="4921250"/>
          <p14:tracePt t="432224" x="4051300" y="4914900"/>
          <p14:tracePt t="432472" x="4064000" y="4908550"/>
          <p14:tracePt t="432480" x="4076700" y="4902200"/>
          <p14:tracePt t="432488" x="4089400" y="4902200"/>
          <p14:tracePt t="432499" x="4102100" y="4895850"/>
          <p14:tracePt t="432516" x="4140200" y="4883150"/>
          <p14:tracePt t="432533" x="4184650" y="4883150"/>
          <p14:tracePt t="432549" x="4222750" y="4883150"/>
          <p14:tracePt t="432566" x="4267200" y="4883150"/>
          <p14:tracePt t="432583" x="4311650" y="4883150"/>
          <p14:tracePt t="432599" x="4349750" y="4876800"/>
          <p14:tracePt t="432601" x="4356100" y="4870450"/>
          <p14:tracePt t="432616" x="4362450" y="4870450"/>
          <p14:tracePt t="432832" x="4381500" y="4870450"/>
          <p14:tracePt t="432841" x="4413250" y="4870450"/>
          <p14:tracePt t="432849" x="4451350" y="4870450"/>
          <p14:tracePt t="432866" x="4552950" y="4870450"/>
          <p14:tracePt t="432883" x="4673600" y="4870450"/>
          <p14:tracePt t="432899" x="4787900" y="4857750"/>
          <p14:tracePt t="432916" x="4902200" y="4845050"/>
          <p14:tracePt t="432933" x="5022850" y="4832350"/>
          <p14:tracePt t="432949" x="5124450" y="4806950"/>
          <p14:tracePt t="432952" x="5187950" y="4806950"/>
          <p14:tracePt t="432966" x="5245100" y="4800600"/>
          <p14:tracePt t="432983" x="5359400" y="4775200"/>
          <p14:tracePt t="432985" x="5429250" y="4762500"/>
          <p14:tracePt t="432999" x="5505450" y="4756150"/>
          <p14:tracePt t="433016" x="5721350" y="4724400"/>
          <p14:tracePt t="433033" x="5822950" y="4705350"/>
          <p14:tracePt t="433049" x="5943600" y="4699000"/>
          <p14:tracePt t="433066" x="6051550" y="4673600"/>
          <p14:tracePt t="433083" x="6146800" y="4660900"/>
          <p14:tracePt t="433099" x="6223000" y="4635500"/>
          <p14:tracePt t="433116" x="6273800" y="4635500"/>
          <p14:tracePt t="433133" x="6299200" y="4635500"/>
          <p14:tracePt t="433149" x="6305550" y="4635500"/>
          <p14:tracePt t="433183" x="6299200" y="4635500"/>
          <p14:tracePt t="433200" x="6280150" y="4641850"/>
          <p14:tracePt t="433202" x="6273800" y="4648200"/>
          <p14:tracePt t="433216" x="6248400" y="4648200"/>
          <p14:tracePt t="433233" x="6223000" y="4654550"/>
          <p14:tracePt t="433249" x="6203950" y="4673600"/>
          <p14:tracePt t="433266" x="6184900" y="4679950"/>
          <p14:tracePt t="433283" x="6159500" y="4679950"/>
          <p14:tracePt t="433299" x="6146800" y="4686300"/>
          <p14:tracePt t="433316" x="6121400" y="4686300"/>
          <p14:tracePt t="433333" x="6096000" y="4692650"/>
          <p14:tracePt t="433349" x="6076950" y="4699000"/>
          <p14:tracePt t="433366" x="6051550" y="4705350"/>
          <p14:tracePt t="433383" x="6026150" y="4718050"/>
          <p14:tracePt t="433399" x="5981700" y="4730750"/>
          <p14:tracePt t="433401" x="5956300" y="4737100"/>
          <p14:tracePt t="433416" x="5911850" y="4749800"/>
          <p14:tracePt t="433433" x="5873750" y="4762500"/>
          <p14:tracePt t="433449" x="5854700" y="4762500"/>
          <p14:tracePt t="433466" x="5829300" y="4768850"/>
          <p14:tracePt t="433483" x="5803900" y="4775200"/>
          <p14:tracePt t="433499" x="5772150" y="4787900"/>
          <p14:tracePt t="433516" x="5734050" y="4800600"/>
          <p14:tracePt t="433533" x="5683250" y="4806950"/>
          <p14:tracePt t="433549" x="5651500" y="4819650"/>
          <p14:tracePt t="433566" x="5632450" y="4819650"/>
          <p14:tracePt t="433656" x="5626100" y="4819650"/>
          <p14:tracePt t="433665" x="5613400" y="4819650"/>
          <p14:tracePt t="433683" x="5575300" y="4819650"/>
          <p14:tracePt t="433699" x="5530850" y="4826000"/>
          <p14:tracePt t="433716" x="5486400" y="4826000"/>
          <p14:tracePt t="433733" x="5429250" y="4832350"/>
          <p14:tracePt t="433736" x="5391150" y="4832350"/>
          <p14:tracePt t="433749" x="5359400" y="4832350"/>
          <p14:tracePt t="433766" x="5289550" y="4832350"/>
          <p14:tracePt t="433783" x="5219700" y="4832350"/>
          <p14:tracePt t="433785" x="5194300" y="4832350"/>
          <p14:tracePt t="433799" x="5168900" y="4832350"/>
          <p14:tracePt t="433816" x="5111750" y="4832350"/>
          <p14:tracePt t="433833" x="5080000" y="4838700"/>
          <p14:tracePt t="433849" x="5060950" y="4838700"/>
          <p14:tracePt t="433866" x="5022850" y="4838700"/>
          <p14:tracePt t="433883" x="4972050" y="4838700"/>
          <p14:tracePt t="433899" x="4908550" y="4845050"/>
          <p14:tracePt t="433916" x="4832350" y="4845050"/>
          <p14:tracePt t="433933" x="4749800" y="4845050"/>
          <p14:tracePt t="433949" x="4673600" y="4845050"/>
          <p14:tracePt t="433952" x="4629150" y="4845050"/>
          <p14:tracePt t="433967" x="4559300" y="4845050"/>
          <p14:tracePt t="433983" x="4521200" y="4845050"/>
          <p14:tracePt t="433999" x="4451350" y="4845050"/>
          <p14:tracePt t="434001" x="4419600" y="4845050"/>
          <p14:tracePt t="434018" x="4362450" y="4845050"/>
          <p14:tracePt t="434033" x="4305300" y="4845050"/>
          <p14:tracePt t="434049" x="4248150" y="4845050"/>
          <p14:tracePt t="434066" x="4184650" y="4845050"/>
          <p14:tracePt t="434083" x="4108450" y="4851400"/>
          <p14:tracePt t="434099" x="4032250" y="4857750"/>
          <p14:tracePt t="434116" x="3949700" y="4857750"/>
          <p14:tracePt t="434133" x="3848100" y="4857750"/>
          <p14:tracePt t="434149" x="3740150" y="4857750"/>
          <p14:tracePt t="434166" x="3651250" y="4857750"/>
          <p14:tracePt t="434183" x="3556000" y="4857750"/>
          <p14:tracePt t="434199" x="3460750" y="4857750"/>
          <p14:tracePt t="434201" x="3409950" y="4857750"/>
          <p14:tracePt t="434216" x="3321050" y="4857750"/>
          <p14:tracePt t="434233" x="3238500" y="4857750"/>
          <p14:tracePt t="434249" x="3168650" y="4857750"/>
          <p14:tracePt t="434266" x="3092450" y="4857750"/>
          <p14:tracePt t="434283" x="3035300" y="4857750"/>
          <p14:tracePt t="434299" x="2990850" y="4857750"/>
          <p14:tracePt t="434316" x="2959100" y="4857750"/>
          <p14:tracePt t="434333" x="2933700" y="4857750"/>
          <p14:tracePt t="434349" x="2908300" y="4857750"/>
          <p14:tracePt t="434366" x="2889250" y="4857750"/>
          <p14:tracePt t="434383" x="2870200" y="4857750"/>
          <p14:tracePt t="434385" x="2857500" y="4857750"/>
          <p14:tracePt t="434399" x="2851150" y="4857750"/>
          <p14:tracePt t="434417" x="2825750" y="4857750"/>
          <p14:tracePt t="434433" x="2794000" y="4857750"/>
          <p14:tracePt t="434450" x="2755900" y="4857750"/>
          <p14:tracePt t="434466" x="2705100" y="4857750"/>
          <p14:tracePt t="434483" x="2641600" y="4857750"/>
          <p14:tracePt t="434499" x="2559050" y="4857750"/>
          <p14:tracePt t="434516" x="2482850" y="4857750"/>
          <p14:tracePt t="434533" x="2406650" y="4851400"/>
          <p14:tracePt t="434549" x="2305050" y="4851400"/>
          <p14:tracePt t="434566" x="2216150" y="4851400"/>
          <p14:tracePt t="434583" x="2133600" y="4851400"/>
          <p14:tracePt t="434599" x="2057400" y="4851400"/>
          <p14:tracePt t="434602" x="2025650" y="4851400"/>
          <p14:tracePt t="434616" x="1981200" y="4851400"/>
          <p14:tracePt t="434633" x="1943100" y="4851400"/>
          <p14:tracePt t="434649" x="1905000" y="4851400"/>
          <p14:tracePt t="434666" x="1860550" y="4851400"/>
          <p14:tracePt t="434683" x="1803400" y="4851400"/>
          <p14:tracePt t="434699" x="1746250" y="4851400"/>
          <p14:tracePt t="434716" x="1689100" y="4851400"/>
          <p14:tracePt t="434733" x="1644650" y="4851400"/>
          <p14:tracePt t="434749" x="1587500" y="4851400"/>
          <p14:tracePt t="434766" x="1530350" y="4851400"/>
          <p14:tracePt t="434785" x="1460500" y="4851400"/>
          <p14:tracePt t="434799" x="1409700" y="4851400"/>
          <p14:tracePt t="434816" x="1358900" y="4851400"/>
          <p14:tracePt t="434833" x="1308100" y="4851400"/>
          <p14:tracePt t="434849" x="1250950" y="4851400"/>
          <p14:tracePt t="434866" x="1193800" y="4851400"/>
          <p14:tracePt t="434883" x="1130300" y="4851400"/>
          <p14:tracePt t="434899" x="1060450" y="4851400"/>
          <p14:tracePt t="434916" x="996950" y="4851400"/>
          <p14:tracePt t="434933" x="958850" y="4845050"/>
          <p14:tracePt t="434949" x="958850" y="4838700"/>
          <p14:tracePt t="435048" x="952500" y="4838700"/>
          <p14:tracePt t="435057" x="946150" y="4838700"/>
          <p14:tracePt t="435072" x="939800" y="4838700"/>
          <p14:tracePt t="435083" x="933450" y="4838700"/>
          <p14:tracePt t="435099" x="920750" y="4845050"/>
          <p14:tracePt t="435116" x="889000" y="4845050"/>
          <p14:tracePt t="435133" x="857250" y="4845050"/>
          <p14:tracePt t="435149" x="825500" y="4845050"/>
          <p14:tracePt t="435166" x="793750" y="4845050"/>
          <p14:tracePt t="435184" x="755650" y="4845050"/>
          <p14:tracePt t="435200" x="749300" y="4845050"/>
          <p14:tracePt t="435216" x="736600" y="4845050"/>
          <p14:tracePt t="435281" x="723900" y="4845050"/>
          <p14:tracePt t="435288" x="711200" y="4845050"/>
          <p14:tracePt t="435299" x="704850" y="4845050"/>
          <p14:tracePt t="435316" x="698500" y="4845050"/>
          <p14:tracePt t="435333" x="692150" y="4819650"/>
          <p14:tracePt t="435349" x="692150" y="4800600"/>
          <p14:tracePt t="435366" x="692150" y="4781550"/>
          <p14:tracePt t="435383" x="692150" y="4749800"/>
          <p14:tracePt t="435385" x="692150" y="4737100"/>
          <p14:tracePt t="435399" x="698500" y="4724400"/>
          <p14:tracePt t="435416" x="711200" y="4705350"/>
          <p14:tracePt t="435433" x="736600" y="4692650"/>
          <p14:tracePt t="435449" x="774700" y="4679950"/>
          <p14:tracePt t="435466" x="800100" y="4667250"/>
          <p14:tracePt t="435483" x="825500" y="4660900"/>
          <p14:tracePt t="435499" x="850900" y="4654550"/>
          <p14:tracePt t="435516" x="895350" y="4648200"/>
          <p14:tracePt t="435533" x="984250" y="4648200"/>
          <p14:tracePt t="435549" x="1136650" y="4648200"/>
          <p14:tracePt t="435566" x="1308100" y="4648200"/>
          <p14:tracePt t="435583" x="1479550" y="4648200"/>
          <p14:tracePt t="435585" x="1568450" y="4648200"/>
          <p14:tracePt t="435599" x="1651000" y="4648200"/>
          <p14:tracePt t="435616" x="1905000" y="4648200"/>
          <p14:tracePt t="435633" x="2101850" y="4648200"/>
          <p14:tracePt t="435649" x="2305050" y="4641850"/>
          <p14:tracePt t="435667" x="2508250" y="4635500"/>
          <p14:tracePt t="435683" x="2679700" y="4629150"/>
          <p14:tracePt t="435699" x="2838450" y="4629150"/>
          <p14:tracePt t="435716" x="2978150" y="4629150"/>
          <p14:tracePt t="435733" x="3130550" y="4629150"/>
          <p14:tracePt t="435749" x="3289300" y="4629150"/>
          <p14:tracePt t="435767" x="3536950" y="4629150"/>
          <p14:tracePt t="435783" x="3625850" y="4629150"/>
          <p14:tracePt t="435799" x="3797300" y="4629150"/>
          <p14:tracePt t="435802" x="3886200" y="4629150"/>
          <p14:tracePt t="435816" x="4051300" y="4616450"/>
          <p14:tracePt t="435833" x="4235450" y="4616450"/>
          <p14:tracePt t="435849" x="4406900" y="4616450"/>
          <p14:tracePt t="435866" x="4572000" y="4610100"/>
          <p14:tracePt t="435883" x="4718050" y="4597400"/>
          <p14:tracePt t="435899" x="4845050" y="4597400"/>
          <p14:tracePt t="435916" x="4972050" y="4597400"/>
          <p14:tracePt t="435933" x="5086350" y="4597400"/>
          <p14:tracePt t="435949" x="5187950" y="4591050"/>
          <p14:tracePt t="435952" x="5238750" y="4591050"/>
          <p14:tracePt t="435966" x="5276850" y="4584700"/>
          <p14:tracePt t="435983" x="5353050" y="4584700"/>
          <p14:tracePt t="435986" x="5391150" y="4584700"/>
          <p14:tracePt t="435999" x="5429250" y="4578350"/>
          <p14:tracePt t="436016" x="5556250" y="4578350"/>
          <p14:tracePt t="436033" x="5657850" y="4578350"/>
          <p14:tracePt t="436050" x="5765800" y="4572000"/>
          <p14:tracePt t="436066" x="5848350" y="4572000"/>
          <p14:tracePt t="436083" x="5918200" y="4572000"/>
          <p14:tracePt t="436099" x="5962650" y="4572000"/>
          <p14:tracePt t="436116" x="5994400" y="4572000"/>
          <p14:tracePt t="436133" x="6026150" y="4572000"/>
          <p14:tracePt t="436149" x="6045200" y="4572000"/>
          <p14:tracePt t="436166" x="6051550" y="4565650"/>
          <p14:tracePt t="436256" x="6057900" y="4565650"/>
          <p14:tracePt t="436265" x="6057900" y="4572000"/>
          <p14:tracePt t="436313" x="6064250" y="4572000"/>
          <p14:tracePt t="436480" x="6064250" y="4578350"/>
          <p14:tracePt t="436488" x="6064250" y="4591050"/>
          <p14:tracePt t="436499" x="6057900" y="4616450"/>
          <p14:tracePt t="436516" x="6038850" y="4654550"/>
          <p14:tracePt t="436533" x="6026150" y="4699000"/>
          <p14:tracePt t="436549" x="6007100" y="4724400"/>
          <p14:tracePt t="436566" x="5975350" y="4743450"/>
          <p14:tracePt t="436583" x="5943600" y="4756150"/>
          <p14:tracePt t="436599" x="5911850" y="4768850"/>
          <p14:tracePt t="436601" x="5905500" y="4775200"/>
          <p14:tracePt t="436616" x="5886450" y="4781550"/>
          <p14:tracePt t="436633" x="5854700" y="4781550"/>
          <p14:tracePt t="436649" x="5810250" y="4787900"/>
          <p14:tracePt t="436666" x="5746750" y="4787900"/>
          <p14:tracePt t="436683" x="5664200" y="4794250"/>
          <p14:tracePt t="436699" x="5575300" y="4794250"/>
          <p14:tracePt t="436716" x="5467350" y="4794250"/>
          <p14:tracePt t="436733" x="5340350" y="4800600"/>
          <p14:tracePt t="436749" x="5175250" y="4813300"/>
          <p14:tracePt t="436766" x="5003800" y="4819650"/>
          <p14:tracePt t="436783" x="4819650" y="4826000"/>
          <p14:tracePt t="436785" x="4711700" y="4826000"/>
          <p14:tracePt t="436799" x="4610100" y="4838700"/>
          <p14:tracePt t="436817" x="4324350" y="4838700"/>
          <p14:tracePt t="436833" x="4159250" y="4845050"/>
          <p14:tracePt t="436849" x="4025900" y="4838700"/>
          <p14:tracePt t="436866" x="3879850" y="4838700"/>
          <p14:tracePt t="436883" x="3733800" y="4838700"/>
          <p14:tracePt t="436899" x="3575050" y="4838700"/>
          <p14:tracePt t="436916" x="3397250" y="4832350"/>
          <p14:tracePt t="436933" x="3225800" y="4832350"/>
          <p14:tracePt t="436949" x="3067050" y="4832350"/>
          <p14:tracePt t="436966" x="2914650" y="4838700"/>
          <p14:tracePt t="436983" x="2749550" y="4838700"/>
          <p14:tracePt t="436985" x="2660650" y="4838700"/>
          <p14:tracePt t="436999" x="2571750" y="4838700"/>
          <p14:tracePt t="437016" x="2260600" y="4838700"/>
          <p14:tracePt t="437033" x="2057400" y="4838700"/>
          <p14:tracePt t="437049" x="1854200" y="4838700"/>
          <p14:tracePt t="437066" x="1657350" y="4838700"/>
          <p14:tracePt t="437083" x="1460500" y="4838700"/>
          <p14:tracePt t="437099" x="1263650" y="4838700"/>
          <p14:tracePt t="437117" x="1092200" y="4838700"/>
          <p14:tracePt t="437133" x="946150" y="4838700"/>
          <p14:tracePt t="437149" x="812800" y="4806950"/>
          <p14:tracePt t="437166" x="711200" y="4768850"/>
          <p14:tracePt t="437183" x="666750" y="4756150"/>
          <p14:tracePt t="437185" x="654050" y="4749800"/>
          <p14:tracePt t="437200" x="654050" y="4743450"/>
          <p14:tracePt t="437216" x="641350" y="4737100"/>
          <p14:tracePt t="437328" x="666750" y="4737100"/>
          <p14:tracePt t="437336" x="685800" y="4737100"/>
          <p14:tracePt t="437344" x="717550" y="4737100"/>
          <p14:tracePt t="437352" x="755650" y="4737100"/>
          <p14:tracePt t="437366" x="800100" y="4737100"/>
          <p14:tracePt t="437383" x="920750" y="4737100"/>
          <p14:tracePt t="437385" x="1003300" y="4756150"/>
          <p14:tracePt t="437399" x="1149350" y="4768850"/>
          <p14:tracePt t="437416" x="1301750" y="4768850"/>
          <p14:tracePt t="437433" x="1409700" y="4768850"/>
          <p14:tracePt t="437449" x="1454150" y="4768850"/>
          <p14:tracePt t="437528" x="1441450" y="4768850"/>
          <p14:tracePt t="437536" x="1435100" y="4768850"/>
          <p14:tracePt t="437544" x="1428750" y="4768850"/>
          <p14:tracePt t="437552" x="1416050" y="4768850"/>
          <p14:tracePt t="437568" x="1409700" y="4768850"/>
          <p14:tracePt t="437583" x="1397000" y="4768850"/>
          <p14:tracePt t="437600" x="1358900" y="4768850"/>
          <p14:tracePt t="437616" x="1276350" y="4768850"/>
          <p14:tracePt t="437633" x="1225550" y="4768850"/>
          <p14:tracePt t="437649" x="1193800" y="4768850"/>
          <p14:tracePt t="437683" x="1187450" y="4768850"/>
          <p14:tracePt t="437736" x="1181100" y="4768850"/>
          <p14:tracePt t="437752" x="1174750" y="4768850"/>
          <p14:tracePt t="437824" x="1168400" y="4768850"/>
          <p14:tracePt t="437832" x="1162050" y="4768850"/>
          <p14:tracePt t="437840" x="1155700" y="4768850"/>
          <p14:tracePt t="437849" x="1149350" y="4768850"/>
          <p14:tracePt t="437866" x="1136650" y="4768850"/>
          <p14:tracePt t="437883" x="1111250" y="4775200"/>
          <p14:tracePt t="437899" x="1085850" y="4781550"/>
          <p14:tracePt t="437916" x="1054100" y="4781550"/>
          <p14:tracePt t="437933" x="1035050" y="4781550"/>
          <p14:tracePt t="437949" x="1028700" y="4781550"/>
          <p14:tracePt t="438168" x="1022350" y="4781550"/>
          <p14:tracePt t="438265" x="1028700" y="4781550"/>
          <p14:tracePt t="438283" x="1054100" y="4781550"/>
          <p14:tracePt t="438299" x="1143000" y="4781550"/>
          <p14:tracePt t="438316" x="1295400" y="4787900"/>
          <p14:tracePt t="438333" x="1498600" y="4794250"/>
          <p14:tracePt t="438349" x="1765300" y="4794250"/>
          <p14:tracePt t="438366" x="2038350" y="4794250"/>
          <p14:tracePt t="438383" x="2317750" y="4794250"/>
          <p14:tracePt t="438385" x="2457450" y="4794250"/>
          <p14:tracePt t="438399" x="2590800" y="4794250"/>
          <p14:tracePt t="438416" x="2933700" y="4775200"/>
          <p14:tracePt t="438433" x="3117850" y="4768850"/>
          <p14:tracePt t="438449" x="3251200" y="4768850"/>
          <p14:tracePt t="438466" x="3333750" y="4743450"/>
          <p14:tracePt t="438483" x="3352800" y="4730750"/>
          <p14:tracePt t="438501" x="3365500" y="4718050"/>
          <p14:tracePt t="438713" x="3365500" y="4711700"/>
          <p14:tracePt t="438728" x="3384550" y="4711700"/>
          <p14:tracePt t="438736" x="3429000" y="4743450"/>
          <p14:tracePt t="438749" x="3479800" y="4775200"/>
          <p14:tracePt t="438766" x="3594100" y="4838700"/>
          <p14:tracePt t="438783" x="3721100" y="4889500"/>
          <p14:tracePt t="438785" x="3778250" y="4908550"/>
          <p14:tracePt t="438799" x="3822700" y="4946650"/>
          <p14:tracePt t="438816" x="3892550" y="5029200"/>
          <p14:tracePt t="438833" x="3892550" y="5092700"/>
          <p14:tracePt t="438849" x="3886200" y="5162550"/>
          <p14:tracePt t="438866" x="3848100" y="5226050"/>
          <p14:tracePt t="438883" x="3784600" y="5276850"/>
          <p14:tracePt t="438899" x="3733800" y="5340350"/>
          <p14:tracePt t="438916" x="3683000" y="5410200"/>
          <p14:tracePt t="438933" x="3625850" y="5473700"/>
          <p14:tracePt t="438949" x="3575050" y="5530850"/>
          <p14:tracePt t="438953" x="3556000" y="5562600"/>
          <p14:tracePt t="438966" x="3536950" y="5588000"/>
          <p14:tracePt t="438983" x="3517900" y="5626100"/>
          <p14:tracePt t="438984" x="3517900" y="5645150"/>
          <p14:tracePt t="438999" x="3505200" y="5664200"/>
          <p14:tracePt t="439033" x="3505200" y="5670550"/>
          <p14:tracePt t="439083" x="3498850" y="5676900"/>
          <p14:tracePt t="439099" x="3498850" y="5683250"/>
          <p14:tracePt t="439183" x="3498850" y="5689600"/>
          <p14:tracePt t="439201" x="3498850" y="5695950"/>
          <p14:tracePt t="439224" x="3498850" y="5702300"/>
          <p14:tracePt t="439233" x="3498850" y="5708650"/>
          <p14:tracePt t="439249" x="3473450" y="5715000"/>
          <p14:tracePt t="439267" x="3422650" y="5734050"/>
          <p14:tracePt t="439283" x="3352800" y="5753100"/>
          <p14:tracePt t="439299" x="3289300" y="5765800"/>
          <p14:tracePt t="439316" x="3232150" y="5765800"/>
          <p14:tracePt t="439333" x="3175000" y="5765800"/>
          <p14:tracePt t="439349" x="3111500" y="5765800"/>
          <p14:tracePt t="439366" x="3016250" y="5797550"/>
          <p14:tracePt t="439384" x="2901950" y="5822950"/>
          <p14:tracePt t="439385" x="2857500" y="5829300"/>
          <p14:tracePt t="439399" x="2787650" y="5835650"/>
          <p14:tracePt t="439416" x="2743200" y="5835650"/>
          <p14:tracePt t="439433" x="2705100" y="5835650"/>
          <p14:tracePt t="439449" x="2692400" y="5835650"/>
          <p14:tracePt t="439466" x="2686050" y="5822950"/>
          <p14:tracePt t="439483" x="2686050" y="5810250"/>
          <p14:tracePt t="439499" x="2686050" y="5784850"/>
          <p14:tracePt t="439516" x="2743200" y="5765800"/>
          <p14:tracePt t="439533" x="2794000" y="5746750"/>
          <p14:tracePt t="439549" x="2838450" y="5734050"/>
          <p14:tracePt t="439566" x="2876550" y="5727700"/>
          <p14:tracePt t="439583" x="2933700" y="5727700"/>
          <p14:tracePt t="439585" x="2971800" y="5727700"/>
          <p14:tracePt t="439599" x="3009900" y="5715000"/>
          <p14:tracePt t="439616" x="3124200" y="5683250"/>
          <p14:tracePt t="439633" x="3143250" y="5676900"/>
          <p14:tracePt t="439666" x="3143250" y="5683250"/>
          <p14:tracePt t="439683" x="3149600" y="5695950"/>
          <p14:tracePt t="439699" x="3149600" y="5708650"/>
          <p14:tracePt t="439716" x="3136900" y="5734050"/>
          <p14:tracePt t="439733" x="3092450" y="5778500"/>
          <p14:tracePt t="439749" x="3067050" y="5810250"/>
          <p14:tracePt t="439766" x="3060700" y="5816600"/>
          <p14:tracePt t="439799" x="3048000" y="5791200"/>
          <p14:tracePt t="439816" x="3016250" y="5753100"/>
          <p14:tracePt t="439833" x="3003550" y="5746750"/>
          <p14:tracePt t="439976" x="2990850" y="5734050"/>
          <p14:tracePt t="439985" x="2984500" y="5727700"/>
          <p14:tracePt t="439993" x="2978150" y="5721350"/>
          <p14:tracePt t="440001" x="2959100" y="5721350"/>
          <p14:tracePt t="440016" x="2921000" y="5734050"/>
          <p14:tracePt t="440033" x="2844800" y="5778500"/>
          <p14:tracePt t="440049" x="2781300" y="5810250"/>
          <p14:tracePt t="440066" x="2730500" y="5842000"/>
          <p14:tracePt t="440083" x="2673350" y="5867400"/>
          <p14:tracePt t="440099" x="2641600" y="5880100"/>
          <p14:tracePt t="440116" x="2616200" y="5892800"/>
          <p14:tracePt t="440133" x="2584450" y="5905500"/>
          <p14:tracePt t="440149" x="2565400" y="5911850"/>
          <p14:tracePt t="440166" x="2559050" y="5911850"/>
          <p14:tracePt t="440297" x="2571750" y="5911850"/>
          <p14:tracePt t="440304" x="2584450" y="5905500"/>
          <p14:tracePt t="440316" x="2609850" y="5892800"/>
          <p14:tracePt t="440333" x="2686050" y="5873750"/>
          <p14:tracePt t="440350" x="2813050" y="5848350"/>
          <p14:tracePt t="440366" x="2971800" y="5797550"/>
          <p14:tracePt t="440383" x="3098800" y="5740400"/>
          <p14:tracePt t="440385" x="3155950" y="5721350"/>
          <p14:tracePt t="440400" x="3200400" y="5702300"/>
          <p14:tracePt t="440416" x="3276600" y="5657850"/>
          <p14:tracePt t="440433" x="3314700" y="5638800"/>
          <p14:tracePt t="440449" x="3333750" y="5613400"/>
          <p14:tracePt t="440468" x="3340100" y="5581650"/>
          <p14:tracePt t="440483" x="3352800" y="5562600"/>
          <p14:tracePt t="440499" x="3352800" y="5549900"/>
          <p14:tracePt t="440516" x="3352800" y="5543550"/>
          <p14:tracePt t="440533" x="3365500" y="5543550"/>
          <p14:tracePt t="440549" x="3390900" y="5537200"/>
          <p14:tracePt t="440566" x="3435350" y="5518150"/>
          <p14:tracePt t="440583" x="3486150" y="5505450"/>
          <p14:tracePt t="440585" x="3505200" y="5499100"/>
          <p14:tracePt t="440599" x="3517900" y="5492750"/>
          <p14:tracePt t="440616" x="3524250" y="5492750"/>
          <p14:tracePt t="440649" x="3511550" y="5492750"/>
          <p14:tracePt t="440666" x="3505200" y="5492750"/>
          <p14:tracePt t="441216" x="3505200" y="5505450"/>
          <p14:tracePt t="441224" x="3505200" y="5537200"/>
          <p14:tracePt t="441233" x="3505200" y="5568950"/>
          <p14:tracePt t="441249" x="3492500" y="5651500"/>
          <p14:tracePt t="441266" x="3486150" y="5740400"/>
          <p14:tracePt t="441283" x="3479800" y="5803900"/>
          <p14:tracePt t="441299" x="3454400" y="5854700"/>
          <p14:tracePt t="441316" x="3435350" y="5911850"/>
          <p14:tracePt t="441333" x="3416300" y="5975350"/>
          <p14:tracePt t="441349" x="3397250" y="6038850"/>
          <p14:tracePt t="441366" x="3378200" y="6083300"/>
          <p14:tracePt t="441384" x="3371850" y="6108700"/>
          <p14:tracePt t="441385" x="3359150" y="6108700"/>
          <p14:tracePt t="441399" x="3327400" y="6096000"/>
          <p14:tracePt t="441416" x="3314700" y="6089650"/>
          <p14:tracePt t="441560" x="3314700" y="6076950"/>
          <p14:tracePt t="441568" x="3314700" y="6070600"/>
          <p14:tracePt t="441584" x="3302000" y="6070600"/>
          <p14:tracePt t="441616" x="3295650" y="6121400"/>
          <p14:tracePt t="441633" x="3289300" y="6197600"/>
          <p14:tracePt t="441649" x="3276600" y="6267450"/>
          <p14:tracePt t="441666" x="3276600" y="6337300"/>
          <p14:tracePt t="441683" x="3263900" y="6375400"/>
          <p14:tracePt t="441699" x="3263900" y="6407150"/>
          <p14:tracePt t="441716" x="3263900" y="6413500"/>
          <p14:tracePt t="441733" x="3257550" y="6413500"/>
          <p14:tracePt t="441749" x="3257550" y="6419850"/>
          <p14:tracePt t="441783" x="3251200" y="6419850"/>
          <p14:tracePt t="441799" x="3232150" y="6419850"/>
          <p14:tracePt t="441816" x="3194050" y="6419850"/>
          <p14:tracePt t="441833" x="3136900" y="6419850"/>
          <p14:tracePt t="441849" x="3092450" y="6419850"/>
          <p14:tracePt t="441866" x="3067050" y="6419850"/>
          <p14:tracePt t="441883" x="3060700" y="6419850"/>
          <p14:tracePt t="441917" x="3073400" y="6419850"/>
          <p14:tracePt t="441933" x="3086100" y="6419850"/>
          <p14:tracePt t="441949" x="3143250" y="6419850"/>
          <p14:tracePt t="441953" x="3181350" y="6419850"/>
          <p14:tracePt t="441966" x="3206750" y="6419850"/>
          <p14:tracePt t="441983" x="3270250" y="6419850"/>
          <p14:tracePt t="441984" x="3282950" y="6419850"/>
          <p14:tracePt t="442000" x="3289300" y="6419850"/>
          <p14:tracePt t="442016" x="3295650" y="6394450"/>
          <p14:tracePt t="442033" x="3282950" y="6375400"/>
          <p14:tracePt t="442049" x="3206750" y="6362700"/>
          <p14:tracePt t="442066" x="3124200" y="6362700"/>
          <p14:tracePt t="442083" x="3067050" y="6362700"/>
          <p14:tracePt t="442099" x="3054350" y="6362700"/>
          <p14:tracePt t="442133" x="3073400" y="6362700"/>
          <p14:tracePt t="442149" x="3143250" y="6362700"/>
          <p14:tracePt t="442166" x="3225800" y="6362700"/>
          <p14:tracePt t="442183" x="3270250" y="6362700"/>
          <p14:tracePt t="442208" x="3263900" y="6362700"/>
          <p14:tracePt t="442218" x="3251200" y="6362700"/>
          <p14:tracePt t="442233" x="3213100" y="6356350"/>
          <p14:tracePt t="442249" x="3187700" y="6356350"/>
          <p14:tracePt t="442266" x="3181350" y="6350000"/>
          <p14:tracePt t="442283" x="3181350" y="6330950"/>
          <p14:tracePt t="442299" x="3194050" y="6299200"/>
          <p14:tracePt t="442316" x="3238500" y="6261100"/>
          <p14:tracePt t="442333" x="3282950" y="6203950"/>
          <p14:tracePt t="442349" x="3321050" y="6146800"/>
          <p14:tracePt t="442366" x="3333750" y="6108700"/>
          <p14:tracePt t="442383" x="3333750" y="6083300"/>
          <p14:tracePt t="442385" x="3333750" y="6076950"/>
          <p14:tracePt t="442399" x="3308350" y="6051550"/>
          <p14:tracePt t="442416" x="3295650" y="6026150"/>
          <p14:tracePt t="442433" x="3282950" y="6007100"/>
          <p14:tracePt t="442449" x="3282950" y="6000750"/>
          <p14:tracePt t="442466" x="3276600" y="5994400"/>
          <p14:tracePt t="442483" x="3276600" y="5988050"/>
          <p14:tracePt t="442516" x="3276600" y="5981700"/>
          <p14:tracePt t="442533" x="3270250" y="5981700"/>
          <p14:tracePt t="442549" x="3257550" y="5981700"/>
          <p14:tracePt t="442566" x="3244850" y="5981700"/>
          <p14:tracePt t="442583" x="3238500" y="5981700"/>
          <p14:tracePt t="442599" x="3232150" y="5981700"/>
          <p14:tracePt t="442752" x="3232150" y="5975350"/>
          <p14:tracePt t="442760" x="3232150" y="5969000"/>
          <p14:tracePt t="442769" x="3232150" y="5962650"/>
          <p14:tracePt t="442783" x="3232150" y="5949950"/>
          <p14:tracePt t="442799" x="3232150" y="5911850"/>
          <p14:tracePt t="442802" x="3232150" y="5892800"/>
          <p14:tracePt t="442816" x="3232150" y="5842000"/>
          <p14:tracePt t="442833" x="3232150" y="5772150"/>
          <p14:tracePt t="442849" x="3232150" y="5702300"/>
          <p14:tracePt t="442866" x="3244850" y="5619750"/>
          <p14:tracePt t="442883" x="3244850" y="5530850"/>
          <p14:tracePt t="442899" x="3244850" y="5454650"/>
          <p14:tracePt t="442916" x="3232150" y="5397500"/>
          <p14:tracePt t="442933" x="3232150" y="5365750"/>
          <p14:tracePt t="442949" x="3232150" y="5346700"/>
          <p14:tracePt t="443064" x="3225800" y="5346700"/>
          <p14:tracePt t="443897" x="3225800" y="5353050"/>
          <p14:tracePt t="443904" x="3225800" y="5384800"/>
          <p14:tracePt t="443916" x="3225800" y="5429250"/>
          <p14:tracePt t="443933" x="3200400" y="5537200"/>
          <p14:tracePt t="443949" x="3200400" y="5638800"/>
          <p14:tracePt t="443953" x="3200400" y="5689600"/>
          <p14:tracePt t="443968" x="3187700" y="5791200"/>
          <p14:tracePt t="443983" x="3187700" y="5842000"/>
          <p14:tracePt t="444000" x="3155950" y="5969000"/>
          <p14:tracePt t="444016" x="3149600" y="5994400"/>
          <p14:tracePt t="444033" x="3136900" y="6045200"/>
          <p14:tracePt t="444049" x="3136900" y="6057900"/>
          <p14:tracePt t="444112" x="3136900" y="6051550"/>
          <p14:tracePt t="444121" x="3136900" y="6032500"/>
          <p14:tracePt t="444133" x="3136900" y="6019800"/>
          <p14:tracePt t="444149" x="3136900" y="5975350"/>
          <p14:tracePt t="444166" x="3130550" y="5930900"/>
          <p14:tracePt t="444183" x="3130550" y="5886450"/>
          <p14:tracePt t="444185" x="3130550" y="5867400"/>
          <p14:tracePt t="444200" x="3130550" y="5803900"/>
          <p14:tracePt t="444216" x="3130550" y="5740400"/>
          <p14:tracePt t="444233" x="3130550" y="5645150"/>
          <p14:tracePt t="444249" x="3130550" y="5537200"/>
          <p14:tracePt t="444266" x="3143250" y="5422900"/>
          <p14:tracePt t="444283" x="3162300" y="5334000"/>
          <p14:tracePt t="444299" x="3175000" y="5308600"/>
          <p14:tracePt t="444316" x="3175000" y="5302250"/>
          <p14:tracePt t="444349" x="3175000" y="5314950"/>
          <p14:tracePt t="444366" x="3175000" y="5391150"/>
          <p14:tracePt t="444383" x="3175000" y="5518150"/>
          <p14:tracePt t="444399" x="3175000" y="5778500"/>
          <p14:tracePt t="444416" x="3162300" y="5943600"/>
          <p14:tracePt t="444433" x="3149600" y="6083300"/>
          <p14:tracePt t="444449" x="3130550" y="6140450"/>
          <p14:tracePt t="444466" x="3124200" y="6146800"/>
          <p14:tracePt t="444499" x="3143250" y="6089650"/>
          <p14:tracePt t="444516" x="3155950" y="5962650"/>
          <p14:tracePt t="444533" x="3162300" y="5816600"/>
          <p14:tracePt t="444550" x="3162300" y="5664200"/>
          <p14:tracePt t="444566" x="3181350" y="5594350"/>
          <p14:tracePt t="444583" x="3200400" y="5562600"/>
          <p14:tracePt t="444585" x="3206750" y="5562600"/>
          <p14:tracePt t="444616" x="3206750" y="5600700"/>
          <p14:tracePt t="444633" x="3175000" y="5695950"/>
          <p14:tracePt t="444649" x="3162300" y="5797550"/>
          <p14:tracePt t="444666" x="3162300" y="5867400"/>
          <p14:tracePt t="444683" x="3175000" y="5911850"/>
          <p14:tracePt t="444699" x="3187700" y="5930900"/>
          <p14:tracePt t="444716" x="3200400" y="5937250"/>
          <p14:tracePt t="444733" x="3219450" y="5937250"/>
          <p14:tracePt t="444749" x="3244850" y="5937250"/>
          <p14:tracePt t="444766" x="3276600" y="5911850"/>
          <p14:tracePt t="444784" x="3295650" y="5886450"/>
          <p14:tracePt t="444799" x="3257550" y="5759450"/>
          <p14:tracePt t="444816" x="3175000" y="5670550"/>
          <p14:tracePt t="444833" x="3086100" y="5594350"/>
          <p14:tracePt t="444849" x="2952750" y="5499100"/>
          <p14:tracePt t="444866" x="2794000" y="5397500"/>
          <p14:tracePt t="444883" x="2635250" y="5289550"/>
          <p14:tracePt t="444899" x="2476500" y="5213350"/>
          <p14:tracePt t="444916" x="2362200" y="5175250"/>
          <p14:tracePt t="444933" x="2184400" y="5118100"/>
          <p14:tracePt t="444950" x="2070100" y="5086350"/>
          <p14:tracePt t="444966" x="2038350" y="5067300"/>
          <p14:tracePt t="444992" x="2038350" y="5060950"/>
          <p14:tracePt t="445002" x="2038350" y="5054600"/>
          <p14:tracePt t="445016" x="2038350" y="5041900"/>
          <p14:tracePt t="445033" x="2019300" y="5016500"/>
          <p14:tracePt t="445049" x="1993900" y="5003800"/>
          <p14:tracePt t="445066" x="1962150" y="4991100"/>
          <p14:tracePt t="445083" x="1955800" y="4984750"/>
          <p14:tracePt t="445099" x="1949450" y="4978400"/>
          <p14:tracePt t="445116" x="1943100" y="4972050"/>
          <p14:tracePt t="445133" x="1936750" y="4953000"/>
          <p14:tracePt t="445149" x="1917700" y="4933950"/>
          <p14:tracePt t="445166" x="1898650" y="4914900"/>
          <p14:tracePt t="445183" x="1873250" y="4902200"/>
          <p14:tracePt t="445185" x="1860550" y="4895850"/>
          <p14:tracePt t="445199" x="1822450" y="4876800"/>
          <p14:tracePt t="445216" x="1784350" y="4857750"/>
          <p14:tracePt t="445233" x="1758950" y="4845050"/>
          <p14:tracePt t="445249" x="1746250" y="4838700"/>
          <p14:tracePt t="445266" x="1739900" y="4838700"/>
          <p14:tracePt t="445283" x="1727200" y="4838700"/>
          <p14:tracePt t="445299" x="1720850" y="4838700"/>
          <p14:tracePt t="445316" x="1720850" y="4826000"/>
          <p14:tracePt t="445333" x="1708150" y="4819650"/>
          <p14:tracePt t="445350" x="1695450" y="4800600"/>
          <p14:tracePt t="445366" x="1689100" y="4800600"/>
          <p14:tracePt t="445384" x="1670050" y="4794250"/>
          <p14:tracePt t="445399" x="1651000" y="4794250"/>
          <p14:tracePt t="445416" x="1631950" y="4794250"/>
          <p14:tracePt t="445433" x="1612900" y="4806950"/>
          <p14:tracePt t="445449" x="1587500" y="4838700"/>
          <p14:tracePt t="445466" x="1555750" y="4889500"/>
          <p14:tracePt t="445483" x="1517650" y="4902200"/>
          <p14:tracePt t="445499" x="1504950" y="4908550"/>
          <p14:tracePt t="445516" x="1498600" y="4908550"/>
          <p14:tracePt t="445533" x="1492250" y="4908550"/>
          <p14:tracePt t="445549" x="1473200" y="4889500"/>
          <p14:tracePt t="445566" x="1460500" y="4864100"/>
          <p14:tracePt t="445583" x="1454150" y="4838700"/>
          <p14:tracePt t="445599" x="1447800" y="4781550"/>
          <p14:tracePt t="445616" x="1435100" y="4730750"/>
          <p14:tracePt t="445633" x="1435100" y="4679950"/>
          <p14:tracePt t="445650" x="1435100" y="4641850"/>
          <p14:tracePt t="445666" x="1454150" y="4616450"/>
          <p14:tracePt t="445683" x="1485900" y="4610100"/>
          <p14:tracePt t="445699" x="1517650" y="4610100"/>
          <p14:tracePt t="445718" x="1549400" y="4610100"/>
          <p14:tracePt t="445733" x="1587500" y="4610100"/>
          <p14:tracePt t="445749" x="1619250" y="4648200"/>
          <p14:tracePt t="445766" x="1651000" y="4692650"/>
          <p14:tracePt t="445783" x="1670050" y="4756150"/>
          <p14:tracePt t="445785" x="1676400" y="4781550"/>
          <p14:tracePt t="445799" x="1701800" y="4838700"/>
          <p14:tracePt t="445816" x="1714500" y="4883150"/>
          <p14:tracePt t="445833" x="1720850" y="4914900"/>
          <p14:tracePt t="445849" x="1727200" y="4921250"/>
          <p14:tracePt t="445883" x="1708150" y="4921250"/>
          <p14:tracePt t="445899" x="1676400" y="4921250"/>
          <p14:tracePt t="445916" x="1644650" y="4921250"/>
          <p14:tracePt t="445933" x="1625600" y="4921250"/>
          <p14:tracePt t="445949" x="1600200" y="4921250"/>
          <p14:tracePt t="445953" x="1587500" y="4908550"/>
          <p14:tracePt t="445966" x="1574800" y="4895850"/>
          <p14:tracePt t="445984" x="1562100" y="4864100"/>
          <p14:tracePt t="445985" x="1543050" y="4845050"/>
          <p14:tracePt t="445999" x="1530350" y="4800600"/>
          <p14:tracePt t="446016" x="1524000" y="4749800"/>
          <p14:tracePt t="446033" x="1511300" y="4705350"/>
          <p14:tracePt t="446049" x="1511300" y="4673600"/>
          <p14:tracePt t="446066" x="1511300" y="4660900"/>
          <p14:tracePt t="446083" x="1511300" y="4648200"/>
          <p14:tracePt t="446099" x="1530350" y="4641850"/>
          <p14:tracePt t="446116" x="1574800" y="4635500"/>
          <p14:tracePt t="446133" x="1644650" y="4629150"/>
          <p14:tracePt t="446150" x="1695450" y="4616450"/>
          <p14:tracePt t="446166" x="1739900" y="4603750"/>
          <p14:tracePt t="446169" x="1752600" y="4603750"/>
          <p14:tracePt t="446183" x="1758950" y="4603750"/>
          <p14:tracePt t="446199" x="1778000" y="4622800"/>
          <p14:tracePt t="446216" x="1797050" y="4673600"/>
          <p14:tracePt t="446233" x="1803400" y="4737100"/>
          <p14:tracePt t="446250" x="1809750" y="4794250"/>
          <p14:tracePt t="446267" x="1809750" y="4845050"/>
          <p14:tracePt t="446283" x="1797050" y="4870450"/>
          <p14:tracePt t="446299" x="1771650" y="4883150"/>
          <p14:tracePt t="446316" x="1727200" y="4889500"/>
          <p14:tracePt t="446333" x="1676400" y="4889500"/>
          <p14:tracePt t="446349" x="1644650" y="4870450"/>
          <p14:tracePt t="446366" x="1625600" y="4832350"/>
          <p14:tracePt t="446384" x="1612900" y="4768850"/>
          <p14:tracePt t="446399" x="1612900" y="4737100"/>
          <p14:tracePt t="446416" x="1625600" y="4724400"/>
          <p14:tracePt t="446433" x="1638300" y="4718050"/>
          <p14:tracePt t="446466" x="1638300" y="4749800"/>
          <p14:tracePt t="446483" x="1638300" y="4838700"/>
          <p14:tracePt t="446499" x="1612900" y="4978400"/>
          <p14:tracePt t="446516" x="1581150" y="5105400"/>
          <p14:tracePt t="446533" x="1574800" y="5200650"/>
          <p14:tracePt t="446549" x="1574800" y="5270500"/>
          <p14:tracePt t="446566" x="1574800" y="5340350"/>
          <p14:tracePt t="446584" x="1555750" y="5461000"/>
          <p14:tracePt t="446599" x="1524000" y="5543550"/>
          <p14:tracePt t="446616" x="1504950" y="5613400"/>
          <p14:tracePt t="446633" x="1479550" y="5664200"/>
          <p14:tracePt t="446649" x="1447800" y="5715000"/>
          <p14:tracePt t="446666" x="1428750" y="5753100"/>
          <p14:tracePt t="446683" x="1409700" y="5772150"/>
          <p14:tracePt t="446699" x="1403350" y="5772150"/>
          <p14:tracePt t="446749" x="1397000" y="5772150"/>
          <p14:tracePt t="446913" x="1397000" y="5765800"/>
          <p14:tracePt t="446921" x="1397000" y="5753100"/>
          <p14:tracePt t="446928" x="1403350" y="5727700"/>
          <p14:tracePt t="446936" x="1428750" y="5715000"/>
          <p14:tracePt t="446953" x="1485900" y="5670550"/>
          <p14:tracePt t="446966" x="1543050" y="5645150"/>
          <p14:tracePt t="446983" x="1689100" y="5600700"/>
          <p14:tracePt t="446985" x="1771650" y="5581650"/>
          <p14:tracePt t="447000" x="1866900" y="5562600"/>
          <p14:tracePt t="447016" x="2222500" y="5505450"/>
          <p14:tracePt t="447033" x="2482850" y="5467350"/>
          <p14:tracePt t="447049" x="2736850" y="5429250"/>
          <p14:tracePt t="447066" x="2959100" y="5384800"/>
          <p14:tracePt t="447083" x="3130550" y="5334000"/>
          <p14:tracePt t="447099" x="3251200" y="5289550"/>
          <p14:tracePt t="447116" x="3321050" y="5245100"/>
          <p14:tracePt t="447133" x="3359150" y="5200650"/>
          <p14:tracePt t="447150" x="3390900" y="5143500"/>
          <p14:tracePt t="447166" x="3416300" y="5080000"/>
          <p14:tracePt t="447183" x="3441700" y="5054600"/>
          <p14:tracePt t="447185" x="3454400" y="5048250"/>
          <p14:tracePt t="447199" x="3473450" y="5029200"/>
          <p14:tracePt t="447216" x="3498850" y="5022850"/>
          <p14:tracePt t="447233" x="3530600" y="5010150"/>
          <p14:tracePt t="447249" x="3568700" y="4997450"/>
          <p14:tracePt t="447266" x="3594100" y="4991100"/>
          <p14:tracePt t="447283" x="3632200" y="4991100"/>
          <p14:tracePt t="447299" x="3670300" y="4991100"/>
          <p14:tracePt t="447316" x="3708400" y="5010150"/>
          <p14:tracePt t="447333" x="3765550" y="5022850"/>
          <p14:tracePt t="447349" x="3829050" y="5041900"/>
          <p14:tracePt t="447366" x="3892550" y="5054600"/>
          <p14:tracePt t="447383" x="3956050" y="5086350"/>
          <p14:tracePt t="447385" x="3987800" y="5092700"/>
          <p14:tracePt t="447399" x="4038600" y="5111750"/>
          <p14:tracePt t="447416" x="4076700" y="5124450"/>
          <p14:tracePt t="447433" x="4095750" y="5143500"/>
          <p14:tracePt t="447449" x="4108450" y="5156200"/>
          <p14:tracePt t="447468" x="4114800" y="5162550"/>
          <p14:tracePt t="447483" x="4114800" y="5181600"/>
          <p14:tracePt t="447499" x="4114800" y="5200650"/>
          <p14:tracePt t="447516" x="4064000" y="5232400"/>
          <p14:tracePt t="447533" x="4013200" y="5270500"/>
          <p14:tracePt t="447549" x="3956050" y="5308600"/>
          <p14:tracePt t="447566" x="3898900" y="5346700"/>
          <p14:tracePt t="447584" x="3829050" y="5384800"/>
          <p14:tracePt t="447600" x="3810000" y="5391150"/>
          <p14:tracePt t="447633" x="3822700" y="5391150"/>
          <p14:tracePt t="447649" x="3873500" y="5378450"/>
          <p14:tracePt t="447666" x="3937000" y="5346700"/>
          <p14:tracePt t="447683" x="3994150" y="5289550"/>
          <p14:tracePt t="447699" x="4051300" y="5213350"/>
          <p14:tracePt t="447716" x="4089400" y="5143500"/>
          <p14:tracePt t="447733" x="4114800" y="5105400"/>
          <p14:tracePt t="447750" x="4121150" y="5092700"/>
          <p14:tracePt t="447799" x="4076700" y="5105400"/>
          <p14:tracePt t="447816" x="4044950" y="5118100"/>
          <p14:tracePt t="447833" x="4019550" y="5130800"/>
          <p14:tracePt t="447849" x="3987800" y="5143500"/>
          <p14:tracePt t="447866" x="3987800" y="5149850"/>
          <p14:tracePt t="447883" x="3987800" y="5156200"/>
          <p14:tracePt t="447899" x="3994150" y="5156200"/>
          <p14:tracePt t="447916" x="4000500" y="5156200"/>
          <p14:tracePt t="447985" x="4013200" y="5149850"/>
          <p14:tracePt t="447992" x="4025900" y="5149850"/>
          <p14:tracePt t="448001" x="4044950" y="5143500"/>
          <p14:tracePt t="448016" x="4070350" y="5130800"/>
          <p14:tracePt t="448033" x="4127500" y="5111750"/>
          <p14:tracePt t="448049" x="4159250" y="5099050"/>
          <p14:tracePt t="448066" x="4184650" y="5086350"/>
          <p14:tracePt t="448083" x="4203700" y="5073650"/>
          <p14:tracePt t="448100" x="4216400" y="5067300"/>
          <p14:tracePt t="448116" x="4222750" y="5060950"/>
          <p14:tracePt t="448149" x="4216400" y="5060950"/>
          <p14:tracePt t="448166" x="4197350" y="5067300"/>
          <p14:tracePt t="448184" x="4165600" y="5073650"/>
          <p14:tracePt t="448209" x="4159250" y="5073650"/>
          <p14:tracePt t="448233" x="4152900" y="5067300"/>
          <p14:tracePt t="448240" x="4140200" y="5060950"/>
          <p14:tracePt t="448249" x="4133850" y="5054600"/>
          <p14:tracePt t="448266" x="4114800" y="5041900"/>
          <p14:tracePt t="448283" x="4108450" y="5029200"/>
          <p14:tracePt t="448299" x="4102100" y="5016500"/>
          <p14:tracePt t="448316" x="4089400" y="4991100"/>
          <p14:tracePt t="448333" x="4083050" y="4959350"/>
          <p14:tracePt t="448349" x="4057650" y="4946650"/>
          <p14:tracePt t="448366" x="4038600" y="4940300"/>
          <p14:tracePt t="448383" x="4038600" y="4933950"/>
          <p14:tracePt t="448416" x="4051300" y="4933950"/>
          <p14:tracePt t="448433" x="4089400" y="4933950"/>
          <p14:tracePt t="448449" x="4127500" y="4933950"/>
          <p14:tracePt t="448466" x="4159250" y="4933950"/>
          <p14:tracePt t="448483" x="4178300" y="4933950"/>
          <p14:tracePt t="448499" x="4184650" y="4933950"/>
          <p14:tracePt t="448549" x="4171950" y="4933950"/>
          <p14:tracePt t="448566" x="4159250" y="4933950"/>
          <p14:tracePt t="448583" x="4159250" y="4940300"/>
          <p14:tracePt t="448633" x="4152900" y="4940300"/>
          <p14:tracePt t="448656" x="4146550" y="4940300"/>
          <p14:tracePt t="448666" x="4140200" y="4933950"/>
          <p14:tracePt t="448683" x="4114800" y="4933950"/>
          <p14:tracePt t="448700" x="4095750" y="4933950"/>
          <p14:tracePt t="448716" x="4076700" y="4933950"/>
          <p14:tracePt t="448733" x="4064000" y="4933950"/>
          <p14:tracePt t="448749" x="4057650" y="4933950"/>
          <p14:tracePt t="448766" x="4051300" y="4933950"/>
          <p14:tracePt t="448783" x="4051300" y="4927600"/>
          <p14:tracePt t="448784" x="4044950" y="4921250"/>
          <p14:tracePt t="448799" x="4044950" y="4908550"/>
          <p14:tracePt t="448817" x="4032250" y="4895850"/>
          <p14:tracePt t="448833" x="4013200" y="4895850"/>
          <p14:tracePt t="448850" x="3994150" y="4895850"/>
          <p14:tracePt t="448866" x="3956050" y="4895850"/>
          <p14:tracePt t="448883" x="3917950" y="4895850"/>
          <p14:tracePt t="448899" x="3905250" y="4895850"/>
          <p14:tracePt t="448960" x="3917950" y="4895850"/>
          <p14:tracePt t="448968" x="3943350" y="4895850"/>
          <p14:tracePt t="448984" x="4025900" y="4895850"/>
          <p14:tracePt t="449001" x="4114800" y="4889500"/>
          <p14:tracePt t="449016" x="4203700" y="4889500"/>
          <p14:tracePt t="449033" x="4292600" y="4889500"/>
          <p14:tracePt t="449049" x="4356100" y="4889500"/>
          <p14:tracePt t="449066" x="4368800" y="4883150"/>
          <p14:tracePt t="449099" x="4343400" y="4883150"/>
          <p14:tracePt t="449116" x="4286250" y="4883150"/>
          <p14:tracePt t="449133" x="4191000" y="4883150"/>
          <p14:tracePt t="449150" x="4102100" y="4883150"/>
          <p14:tracePt t="449166" x="4044950" y="4889500"/>
          <p14:tracePt t="449183" x="3994150" y="4870450"/>
          <p14:tracePt t="449185" x="3968750" y="4864100"/>
          <p14:tracePt t="449199" x="3956050" y="4857750"/>
          <p14:tracePt t="449216" x="3968750" y="4851400"/>
          <p14:tracePt t="449233" x="4000500" y="4845050"/>
          <p14:tracePt t="449250" x="4070350" y="4845050"/>
          <p14:tracePt t="449266" x="4152900" y="4845050"/>
          <p14:tracePt t="449283" x="4235450" y="4845050"/>
          <p14:tracePt t="449299" x="4286250" y="4838700"/>
          <p14:tracePt t="449316" x="4318000" y="4838700"/>
          <p14:tracePt t="449350" x="4298950" y="4838700"/>
          <p14:tracePt t="449366" x="4248150" y="4838700"/>
          <p14:tracePt t="449383" x="4197350" y="4851400"/>
          <p14:tracePt t="449385" x="4178300" y="4864100"/>
          <p14:tracePt t="449400" x="4159250" y="4889500"/>
          <p14:tracePt t="449416" x="4121150" y="4997450"/>
          <p14:tracePt t="449433" x="4108450" y="5124450"/>
          <p14:tracePt t="449449" x="4089400" y="5276850"/>
          <p14:tracePt t="449466" x="4070350" y="5441950"/>
          <p14:tracePt t="449483" x="4076700" y="5581650"/>
          <p14:tracePt t="449499" x="4102100" y="5645150"/>
          <p14:tracePt t="449516" x="4095750" y="5670550"/>
          <p14:tracePt t="449533" x="4095750" y="5676900"/>
          <p14:tracePt t="449549" x="4102100" y="5683250"/>
          <p14:tracePt t="449566" x="4102100" y="5689600"/>
          <p14:tracePt t="449583" x="4102100" y="5695950"/>
          <p14:tracePt t="449599" x="4108450" y="5695950"/>
          <p14:tracePt t="449616" x="4127500" y="5695950"/>
          <p14:tracePt t="449633" x="4140200" y="5695950"/>
          <p14:tracePt t="449649" x="4152900" y="5670550"/>
          <p14:tracePt t="449666" x="4171950" y="5645150"/>
          <p14:tracePt t="449683" x="4191000" y="5632450"/>
          <p14:tracePt t="449699" x="4222750" y="5626100"/>
          <p14:tracePt t="449716" x="4248150" y="5607050"/>
          <p14:tracePt t="449733" x="4267200" y="5581650"/>
          <p14:tracePt t="449749" x="4286250" y="5549900"/>
          <p14:tracePt t="449766" x="4298950" y="5530850"/>
          <p14:tracePt t="449783" x="4311650" y="5524500"/>
          <p14:tracePt t="449825" x="4298950" y="5524500"/>
          <p14:tracePt t="449832" x="4292600" y="5524500"/>
          <p14:tracePt t="449849" x="4279900" y="5518150"/>
          <p14:tracePt t="449866" x="4260850" y="5511800"/>
          <p14:tracePt t="449883" x="4235450" y="5505450"/>
          <p14:tracePt t="449900" x="4197350" y="5499100"/>
          <p14:tracePt t="449916" x="4140200" y="5499100"/>
          <p14:tracePt t="449933" x="4070350" y="5499100"/>
          <p14:tracePt t="449949" x="4006850" y="5499100"/>
          <p14:tracePt t="449953" x="3975100" y="5499100"/>
          <p14:tracePt t="449967" x="3949700" y="5499100"/>
          <p14:tracePt t="449984" x="3930650" y="5499100"/>
          <p14:tracePt t="449999" x="3930650" y="5492750"/>
          <p14:tracePt t="450016" x="3956050" y="5492750"/>
          <p14:tracePt t="450033" x="4057650" y="5492750"/>
          <p14:tracePt t="450049" x="4210050" y="5486400"/>
          <p14:tracePt t="450066" x="4375150" y="5480050"/>
          <p14:tracePt t="450083" x="4540250" y="5480050"/>
          <p14:tracePt t="450100" x="4673600" y="5480050"/>
          <p14:tracePt t="450116" x="4775200" y="5480050"/>
          <p14:tracePt t="450133" x="4838700" y="5499100"/>
          <p14:tracePt t="450149" x="4838700" y="5524500"/>
          <p14:tracePt t="450166" x="4826000" y="5537200"/>
          <p14:tracePt t="450183" x="4775200" y="5537200"/>
          <p14:tracePt t="450185" x="4749800" y="5537200"/>
          <p14:tracePt t="450199" x="4686300" y="5537200"/>
          <p14:tracePt t="450216" x="4641850" y="5537200"/>
          <p14:tracePt t="450233" x="4597400" y="5537200"/>
          <p14:tracePt t="450250" x="4559300" y="5543550"/>
          <p14:tracePt t="450266" x="4546600" y="5549900"/>
          <p14:tracePt t="450283" x="4533900" y="5562600"/>
          <p14:tracePt t="450299" x="4533900" y="5568950"/>
          <p14:tracePt t="450316" x="4533900" y="5594350"/>
          <p14:tracePt t="450333" x="4521200" y="5632450"/>
          <p14:tracePt t="450349" x="4502150" y="5702300"/>
          <p14:tracePt t="450366" x="4476750" y="5784850"/>
          <p14:tracePt t="450384" x="4445000" y="5886450"/>
          <p14:tracePt t="450400" x="4432300" y="5937250"/>
          <p14:tracePt t="450416" x="4400550" y="5988050"/>
          <p14:tracePt t="450433" x="4368800" y="6038850"/>
          <p14:tracePt t="450449" x="4330700" y="6083300"/>
          <p14:tracePt t="450466" x="4305300" y="6115050"/>
          <p14:tracePt t="450483" x="4298950" y="6115050"/>
          <p14:tracePt t="450499" x="4273550" y="6115050"/>
          <p14:tracePt t="450516" x="4216400" y="6115050"/>
          <p14:tracePt t="450533" x="4140200" y="6115050"/>
          <p14:tracePt t="450550" x="4044950" y="6115050"/>
          <p14:tracePt t="450566" x="3949700" y="6115050"/>
          <p14:tracePt t="450583" x="3873500" y="6115050"/>
          <p14:tracePt t="450585" x="3841750" y="6115050"/>
          <p14:tracePt t="450599" x="3790950" y="6115050"/>
          <p14:tracePt t="450616" x="3752850" y="6115050"/>
          <p14:tracePt t="450633" x="3733800" y="6115050"/>
          <p14:tracePt t="450649" x="3727450" y="6108700"/>
          <p14:tracePt t="450666" x="3746500" y="6096000"/>
          <p14:tracePt t="450683" x="3803650" y="6076950"/>
          <p14:tracePt t="450699" x="3892550" y="6051550"/>
          <p14:tracePt t="450716" x="3987800" y="6026150"/>
          <p14:tracePt t="450733" x="4070350" y="6019800"/>
          <p14:tracePt t="450751" x="4159250" y="6019800"/>
          <p14:tracePt t="450766" x="4254500" y="6026150"/>
          <p14:tracePt t="450783" x="4330700" y="6032500"/>
          <p14:tracePt t="450785" x="4362450" y="6045200"/>
          <p14:tracePt t="450800" x="4362450" y="6051550"/>
          <p14:tracePt t="450816" x="4356100" y="6051550"/>
          <p14:tracePt t="450833" x="4298950" y="6051550"/>
          <p14:tracePt t="450849" x="4203700" y="6057900"/>
          <p14:tracePt t="450866" x="4095750" y="6070600"/>
          <p14:tracePt t="450883" x="4000500" y="6083300"/>
          <p14:tracePt t="450899" x="3943350" y="6089650"/>
          <p14:tracePt t="450916" x="3924300" y="6089650"/>
          <p14:tracePt t="450933" x="3917950" y="6083300"/>
          <p14:tracePt t="450992" x="3924300" y="6083300"/>
          <p14:tracePt t="451001" x="3930650" y="6083300"/>
          <p14:tracePt t="451760" x="3956050" y="6083300"/>
          <p14:tracePt t="451768" x="4000500" y="6083300"/>
          <p14:tracePt t="451783" x="4070350" y="6083300"/>
          <p14:tracePt t="451799" x="4337050" y="6076950"/>
          <p14:tracePt t="451816" x="4521200" y="6064250"/>
          <p14:tracePt t="451833" x="4692650" y="6032500"/>
          <p14:tracePt t="451849" x="4826000" y="6007100"/>
          <p14:tracePt t="451866" x="4927600" y="5981700"/>
          <p14:tracePt t="451883" x="5016500" y="5969000"/>
          <p14:tracePt t="451899" x="5086350" y="5949950"/>
          <p14:tracePt t="451916" x="5181600" y="5937250"/>
          <p14:tracePt t="451933" x="5302250" y="5911850"/>
          <p14:tracePt t="451949" x="5435600" y="5873750"/>
          <p14:tracePt t="451953" x="5499100" y="5867400"/>
          <p14:tracePt t="451966" x="5562600" y="5854700"/>
          <p14:tracePt t="451983" x="5689600" y="5854700"/>
          <p14:tracePt t="451985" x="5746750" y="5854700"/>
          <p14:tracePt t="452000" x="5803900" y="5854700"/>
          <p14:tracePt t="452016" x="5943600" y="5880100"/>
          <p14:tracePt t="452033" x="6013450" y="5905500"/>
          <p14:tracePt t="452049" x="6032500" y="5918200"/>
          <p14:tracePt t="452083" x="6032500" y="5930900"/>
          <p14:tracePt t="452100" x="6019800" y="5975350"/>
          <p14:tracePt t="452116" x="5981700" y="6038850"/>
          <p14:tracePt t="452133" x="5892800" y="6096000"/>
          <p14:tracePt t="452150" x="5772150" y="6153150"/>
          <p14:tracePt t="452166" x="5626100" y="6191250"/>
          <p14:tracePt t="452183" x="5486400" y="6242050"/>
          <p14:tracePt t="452185" x="5416550" y="6254750"/>
          <p14:tracePt t="452199" x="5283200" y="6286500"/>
          <p14:tracePt t="452216" x="5143500" y="6286500"/>
          <p14:tracePt t="452233" x="4997450" y="6286500"/>
          <p14:tracePt t="452250" x="4870450" y="6280150"/>
          <p14:tracePt t="452266" x="4768850" y="6280150"/>
          <p14:tracePt t="452283" x="4679950" y="6273800"/>
          <p14:tracePt t="452299" x="4622800" y="6248400"/>
          <p14:tracePt t="452316" x="4597400" y="6223000"/>
          <p14:tracePt t="452333" x="4597400" y="6184900"/>
          <p14:tracePt t="452349" x="4597400" y="6165850"/>
          <p14:tracePt t="452366" x="4591050" y="6153150"/>
          <p14:tracePt t="452384" x="4565650" y="6134100"/>
          <p14:tracePt t="452399" x="4521200" y="6115050"/>
          <p14:tracePt t="452416" x="4457700" y="6096000"/>
          <p14:tracePt t="452433" x="4400550" y="6089650"/>
          <p14:tracePt t="452450" x="4349750" y="6089650"/>
          <p14:tracePt t="452466" x="4292600" y="6089650"/>
          <p14:tracePt t="452483" x="4229100" y="6096000"/>
          <p14:tracePt t="452499" x="4159250" y="6102350"/>
          <p14:tracePt t="452516" x="4076700" y="6102350"/>
          <p14:tracePt t="452533" x="3994150" y="6096000"/>
          <p14:tracePt t="452550" x="3892550" y="6096000"/>
          <p14:tracePt t="452566" x="3797300" y="6076950"/>
          <p14:tracePt t="452583" x="3714750" y="6045200"/>
          <p14:tracePt t="452585" x="3683000" y="6038850"/>
          <p14:tracePt t="452599" x="3638550" y="6019800"/>
          <p14:tracePt t="452616" x="3594100" y="5988050"/>
          <p14:tracePt t="452633" x="3536950" y="5949950"/>
          <p14:tracePt t="452649" x="3460750" y="5924550"/>
          <p14:tracePt t="452666" x="3371850" y="5886450"/>
          <p14:tracePt t="452683" x="3282950" y="5829300"/>
          <p14:tracePt t="452699" x="3200400" y="5772150"/>
          <p14:tracePt t="452716" x="3124200" y="5708650"/>
          <p14:tracePt t="452733" x="3035300" y="5619750"/>
          <p14:tracePt t="452750" x="2959100" y="5518150"/>
          <p14:tracePt t="452766" x="2876550" y="5397500"/>
          <p14:tracePt t="452783" x="2787650" y="5276850"/>
          <p14:tracePt t="452785" x="2749550" y="5207000"/>
          <p14:tracePt t="452800" x="2686050" y="5048250"/>
          <p14:tracePt t="452816" x="2654300" y="4895850"/>
          <p14:tracePt t="452833" x="2622550" y="4743450"/>
          <p14:tracePt t="452849" x="2616200" y="4603750"/>
          <p14:tracePt t="452866" x="2616200" y="4476750"/>
          <p14:tracePt t="452883" x="2647950" y="4368800"/>
          <p14:tracePt t="452900" x="2717800" y="4273550"/>
          <p14:tracePt t="452916" x="2832100" y="4210050"/>
          <p14:tracePt t="452933" x="2933700" y="4152900"/>
          <p14:tracePt t="452949" x="3035300" y="4102100"/>
          <p14:tracePt t="452952" x="3092450" y="4089400"/>
          <p14:tracePt t="452966" x="3149600" y="4070350"/>
          <p14:tracePt t="452983" x="3282950" y="4051300"/>
          <p14:tracePt t="452985" x="3346450" y="4051300"/>
          <p14:tracePt t="453000" x="3429000" y="4051300"/>
          <p14:tracePt t="453016" x="3644900" y="4051300"/>
          <p14:tracePt t="453033" x="3759200" y="4051300"/>
          <p14:tracePt t="453049" x="3854450" y="4070350"/>
          <p14:tracePt t="453066" x="3924300" y="4095750"/>
          <p14:tracePt t="453083" x="4000500" y="4146550"/>
          <p14:tracePt t="453099" x="4076700" y="4197350"/>
          <p14:tracePt t="453116" x="4178300" y="4267200"/>
          <p14:tracePt t="453133" x="4273550" y="4330700"/>
          <p14:tracePt t="453150" x="4318000" y="4387850"/>
          <p14:tracePt t="453166" x="4330700" y="4419600"/>
          <p14:tracePt t="453183" x="4337050" y="4451350"/>
          <p14:tracePt t="453185" x="4337050" y="4483100"/>
          <p14:tracePt t="453199" x="4337050" y="4540250"/>
          <p14:tracePt t="453216" x="4311650" y="4610100"/>
          <p14:tracePt t="453233" x="4273550" y="4699000"/>
          <p14:tracePt t="453249" x="4235450" y="4806950"/>
          <p14:tracePt t="453266" x="4216400" y="4908550"/>
          <p14:tracePt t="453283" x="4184650" y="4991100"/>
          <p14:tracePt t="453299" x="4159250" y="5060950"/>
          <p14:tracePt t="453316" x="4114800" y="5111750"/>
          <p14:tracePt t="453333" x="4057650" y="5149850"/>
          <p14:tracePt t="453349" x="4006850" y="5181600"/>
          <p14:tracePt t="453366" x="3981450" y="5200650"/>
          <p14:tracePt t="453384" x="3968750" y="5200650"/>
          <p14:tracePt t="453399" x="3956050" y="5207000"/>
          <p14:tracePt t="453416" x="3937000" y="5213350"/>
          <p14:tracePt t="453433" x="3905250" y="5219700"/>
          <p14:tracePt t="453449" x="3879850" y="5232400"/>
          <p14:tracePt t="453467" x="3841750" y="5245100"/>
          <p14:tracePt t="453485" x="3797300" y="5257800"/>
          <p14:tracePt t="453500" x="3752850" y="5270500"/>
          <p14:tracePt t="453516" x="3708400" y="5289550"/>
          <p14:tracePt t="453533" x="3625850" y="5314950"/>
          <p14:tracePt t="453550" x="3517900" y="5327650"/>
          <p14:tracePt t="453566" x="3390900" y="5340350"/>
          <p14:tracePt t="453584" x="3168650" y="5340350"/>
          <p14:tracePt t="453599" x="3048000" y="5334000"/>
          <p14:tracePt t="453616" x="2952750" y="5314950"/>
          <p14:tracePt t="453633" x="2870200" y="5295900"/>
          <p14:tracePt t="453649" x="2774950" y="5270500"/>
          <p14:tracePt t="453666" x="2692400" y="5226050"/>
          <p14:tracePt t="453683" x="2622550" y="5181600"/>
          <p14:tracePt t="453699" x="2578100" y="5149850"/>
          <p14:tracePt t="453716" x="2546350" y="5111750"/>
          <p14:tracePt t="453733" x="2520950" y="5073650"/>
          <p14:tracePt t="453749" x="2508250" y="5035550"/>
          <p14:tracePt t="453766" x="2482850" y="4984750"/>
          <p14:tracePt t="453784" x="2451100" y="4889500"/>
          <p14:tracePt t="453799" x="2438400" y="4832350"/>
          <p14:tracePt t="453816" x="2438400" y="4768850"/>
          <p14:tracePt t="453833" x="2438400" y="4711700"/>
          <p14:tracePt t="453849" x="2438400" y="4660900"/>
          <p14:tracePt t="453866" x="2444750" y="4610100"/>
          <p14:tracePt t="453883" x="2451100" y="4572000"/>
          <p14:tracePt t="453900" x="2476500" y="4546600"/>
          <p14:tracePt t="453916" x="2501900" y="4521200"/>
          <p14:tracePt t="453933" x="2540000" y="4508500"/>
          <p14:tracePt t="453949" x="2578100" y="4495800"/>
          <p14:tracePt t="453966" x="2609850" y="4483100"/>
          <p14:tracePt t="453983" x="2628900" y="4476750"/>
          <p14:tracePt t="453985" x="2647950" y="4470400"/>
          <p14:tracePt t="454000" x="2673350" y="4470400"/>
          <p14:tracePt t="454016" x="2705100" y="4470400"/>
          <p14:tracePt t="454033" x="2730500" y="4470400"/>
          <p14:tracePt t="454050" x="2762250" y="4470400"/>
          <p14:tracePt t="454066" x="2781300" y="4470400"/>
          <p14:tracePt t="454083" x="2794000" y="4470400"/>
          <p14:tracePt t="454099" x="2800350" y="4470400"/>
          <p14:tracePt t="454116" x="2813050" y="4470400"/>
          <p14:tracePt t="454133" x="2838450" y="4470400"/>
          <p14:tracePt t="454150" x="2870200" y="4470400"/>
          <p14:tracePt t="454166" x="2908300" y="4470400"/>
          <p14:tracePt t="454184" x="2965450" y="4470400"/>
          <p14:tracePt t="454200" x="2997200" y="4470400"/>
          <p14:tracePt t="454216" x="3028950" y="4470400"/>
          <p14:tracePt t="454233" x="3067050" y="4470400"/>
          <p14:tracePt t="454249" x="3117850" y="4470400"/>
          <p14:tracePt t="454266" x="3175000" y="4470400"/>
          <p14:tracePt t="454283" x="3238500" y="4489450"/>
          <p14:tracePt t="454300" x="3289300" y="4508500"/>
          <p14:tracePt t="454316" x="3308350" y="4514850"/>
          <p14:tracePt t="454333" x="3321050" y="4521200"/>
          <p14:tracePt t="454349" x="3333750" y="4527550"/>
          <p14:tracePt t="454366" x="3352800" y="4540250"/>
          <p14:tracePt t="454384" x="3397250" y="4578350"/>
          <p14:tracePt t="454400" x="3422650" y="4603750"/>
          <p14:tracePt t="454416" x="3448050" y="4641850"/>
          <p14:tracePt t="454433" x="3448050" y="4679950"/>
          <p14:tracePt t="454449" x="3448050" y="4737100"/>
          <p14:tracePt t="454466" x="3448050" y="4800600"/>
          <p14:tracePt t="454483" x="3454400" y="4851400"/>
          <p14:tracePt t="454500" x="3467100" y="4889500"/>
          <p14:tracePt t="454516" x="3473450" y="4914900"/>
          <p14:tracePt t="454533" x="3473450" y="4940300"/>
          <p14:tracePt t="454550" x="3473450" y="4965700"/>
          <p14:tracePt t="454566" x="3473450" y="4984750"/>
          <p14:tracePt t="454583" x="3467100" y="4991100"/>
          <p14:tracePt t="454585" x="3467100" y="4997450"/>
          <p14:tracePt t="454633" x="3460750" y="4997450"/>
          <p14:tracePt t="454649" x="3460750" y="5010150"/>
          <p14:tracePt t="454666" x="3441700" y="5029200"/>
          <p14:tracePt t="454683" x="3416300" y="5041900"/>
          <p14:tracePt t="454699" x="3384550" y="5054600"/>
          <p14:tracePt t="454716" x="3359150" y="5060950"/>
          <p14:tracePt t="454733" x="3333750" y="5073650"/>
          <p14:tracePt t="454749" x="3308350" y="5080000"/>
          <p14:tracePt t="454766" x="3289300" y="5092700"/>
          <p14:tracePt t="454783" x="3257550" y="5099050"/>
          <p14:tracePt t="454785" x="3251200" y="5105400"/>
          <p14:tracePt t="454801" x="3232150" y="5105400"/>
          <p14:tracePt t="454816" x="3213100" y="5105400"/>
          <p14:tracePt t="455256" x="3206750" y="5105400"/>
          <p14:tracePt t="455425" x="3187700" y="5105400"/>
          <p14:tracePt t="455432" x="3124200" y="5105400"/>
          <p14:tracePt t="455449" x="2959100" y="5111750"/>
          <p14:tracePt t="455466" x="2762250" y="5137150"/>
          <p14:tracePt t="455483" x="2578100" y="5149850"/>
          <p14:tracePt t="455500" x="2413000" y="5156200"/>
          <p14:tracePt t="455517" x="2247900" y="5156200"/>
          <p14:tracePt t="455533" x="2101850" y="5156200"/>
          <p14:tracePt t="455550" x="1987550" y="5156200"/>
          <p14:tracePt t="455566" x="1917700" y="5156200"/>
          <p14:tracePt t="455583" x="1879600" y="5156200"/>
          <p14:tracePt t="455625" x="1885950" y="5156200"/>
          <p14:tracePt t="455632" x="1892300" y="5156200"/>
          <p14:tracePt t="455650" x="1905000" y="5156200"/>
          <p14:tracePt t="455666" x="1911350" y="5156200"/>
          <p14:tracePt t="455683" x="1911350" y="5175250"/>
          <p14:tracePt t="455700" x="1911350" y="5207000"/>
          <p14:tracePt t="455716" x="1911350" y="5238750"/>
          <p14:tracePt t="455733" x="1911350" y="5264150"/>
          <p14:tracePt t="455750" x="1892300" y="5264150"/>
          <p14:tracePt t="455766" x="1866900" y="5264150"/>
          <p14:tracePt t="455783" x="1822450" y="5264150"/>
          <p14:tracePt t="455784" x="1797050" y="5270500"/>
          <p14:tracePt t="455799" x="1727200" y="5289550"/>
          <p14:tracePt t="455816" x="1651000" y="5314950"/>
          <p14:tracePt t="455833" x="1587500" y="5359400"/>
          <p14:tracePt t="455849" x="1504950" y="5391150"/>
          <p14:tracePt t="455866" x="1416050" y="5422900"/>
          <p14:tracePt t="455883" x="1339850" y="5467350"/>
          <p14:tracePt t="455900" x="1289050" y="5499100"/>
          <p14:tracePt t="455916" x="1263650" y="5505450"/>
          <p14:tracePt t="455984" x="1289050" y="5467350"/>
          <p14:tracePt t="455993" x="1320800" y="5416550"/>
          <p14:tracePt t="456002" x="1358900" y="5365750"/>
          <p14:tracePt t="456017" x="1435100" y="5251450"/>
          <p14:tracePt t="456033" x="1504950" y="5143500"/>
          <p14:tracePt t="456050" x="1593850" y="5060950"/>
          <p14:tracePt t="456066" x="1708150" y="5003800"/>
          <p14:tracePt t="456083" x="1790700" y="4940300"/>
          <p14:tracePt t="456100" x="1892300" y="4895850"/>
          <p14:tracePt t="456116" x="1968500" y="4851400"/>
          <p14:tracePt t="456133" x="2012950" y="4819650"/>
          <p14:tracePt t="456150" x="2038350" y="4794250"/>
          <p14:tracePt t="456166" x="2063750" y="4781550"/>
          <p14:tracePt t="456183" x="2070100" y="4768850"/>
          <p14:tracePt t="456185" x="2076450" y="4768850"/>
          <p14:tracePt t="456256" x="2076450" y="4775200"/>
          <p14:tracePt t="456264" x="2057400" y="4800600"/>
          <p14:tracePt t="456272" x="2038350" y="4838700"/>
          <p14:tracePt t="456283" x="2012950" y="4876800"/>
          <p14:tracePt t="456300" x="1936750" y="4965700"/>
          <p14:tracePt t="456316" x="1873250" y="5060950"/>
          <p14:tracePt t="456333" x="1809750" y="5143500"/>
          <p14:tracePt t="456350" x="1752600" y="5232400"/>
          <p14:tracePt t="456366" x="1682750" y="5314950"/>
          <p14:tracePt t="456383" x="1606550" y="5365750"/>
          <p14:tracePt t="456385" x="1574800" y="5384800"/>
          <p14:tracePt t="456399" x="1536700" y="5403850"/>
          <p14:tracePt t="456416" x="1530350" y="5410200"/>
          <p14:tracePt t="456466" x="1543050" y="5391150"/>
          <p14:tracePt t="456483" x="1600200" y="5353050"/>
          <p14:tracePt t="456499" x="1676400" y="5289550"/>
          <p14:tracePt t="456516" x="1765300" y="5232400"/>
          <p14:tracePt t="456533" x="1866900" y="5175250"/>
          <p14:tracePt t="456549" x="2006600" y="5124450"/>
          <p14:tracePt t="456566" x="2146300" y="5073650"/>
          <p14:tracePt t="456583" x="2317750" y="5022850"/>
          <p14:tracePt t="456585" x="2400300" y="4997450"/>
          <p14:tracePt t="456599" x="2533650" y="4959350"/>
          <p14:tracePt t="456616" x="2641600" y="4933950"/>
          <p14:tracePt t="456633" x="2692400" y="4927600"/>
          <p14:tracePt t="456650" x="2705100" y="4927600"/>
          <p14:tracePt t="456666" x="2698750" y="4927600"/>
          <p14:tracePt t="456683" x="2647950" y="4940300"/>
          <p14:tracePt t="456700" x="2540000" y="5003800"/>
          <p14:tracePt t="456716" x="2393950" y="5105400"/>
          <p14:tracePt t="456733" x="2247900" y="5251450"/>
          <p14:tracePt t="456749" x="2057400" y="5384800"/>
          <p14:tracePt t="456766" x="1879600" y="5486400"/>
          <p14:tracePt t="456784" x="1631950" y="5594350"/>
          <p14:tracePt t="456800" x="1511300" y="5638800"/>
          <p14:tracePt t="456816" x="1466850" y="5651500"/>
          <p14:tracePt t="456866" x="1479550" y="5619750"/>
          <p14:tracePt t="456883" x="1536700" y="5575300"/>
          <p14:tracePt t="456899" x="1631950" y="5499100"/>
          <p14:tracePt t="456916" x="1758950" y="5429250"/>
          <p14:tracePt t="456933" x="1905000" y="5384800"/>
          <p14:tracePt t="456949" x="2051050" y="5334000"/>
          <p14:tracePt t="456966" x="2228850" y="5276850"/>
          <p14:tracePt t="456983" x="2451100" y="5200650"/>
          <p14:tracePt t="457000" x="2552700" y="5168900"/>
          <p14:tracePt t="457016" x="2590800" y="5156200"/>
          <p14:tracePt t="457033" x="2597150" y="5156200"/>
          <p14:tracePt t="457049" x="2578100" y="5162550"/>
          <p14:tracePt t="457066" x="2520950" y="5187950"/>
          <p14:tracePt t="457083" x="2406650" y="5226050"/>
          <p14:tracePt t="457099" x="2260600" y="5264150"/>
          <p14:tracePt t="457116" x="2101850" y="5276850"/>
          <p14:tracePt t="457133" x="1974850" y="5302250"/>
          <p14:tracePt t="457149" x="1873250" y="5302250"/>
          <p14:tracePt t="457166" x="1828800" y="5302250"/>
          <p14:tracePt t="457184" x="1816100" y="5321300"/>
          <p14:tracePt t="457329" x="1803400" y="5321300"/>
          <p14:tracePt t="457336" x="1778000" y="5321300"/>
          <p14:tracePt t="457344" x="1746250" y="5321300"/>
          <p14:tracePt t="457351" x="1708150" y="5321300"/>
          <p14:tracePt t="457366" x="1676400" y="5321300"/>
          <p14:tracePt t="457383" x="1581150" y="5321300"/>
          <p14:tracePt t="457385" x="1524000" y="5321300"/>
          <p14:tracePt t="457399" x="1403350" y="5289550"/>
          <p14:tracePt t="457417" x="1308100" y="5238750"/>
          <p14:tracePt t="457433" x="1250950" y="5200650"/>
          <p14:tracePt t="457450" x="1225550" y="5181600"/>
          <p14:tracePt t="457466" x="1200150" y="5168900"/>
          <p14:tracePt t="457483" x="1174750" y="5149850"/>
          <p14:tracePt t="457499" x="1143000" y="5118100"/>
          <p14:tracePt t="457516" x="1117600" y="5073650"/>
          <p14:tracePt t="457533" x="1092200" y="5016500"/>
          <p14:tracePt t="457550" x="1066800" y="4959350"/>
          <p14:tracePt t="457566" x="1047750" y="4908550"/>
          <p14:tracePt t="457583" x="1022350" y="4864100"/>
          <p14:tracePt t="457585" x="1009650" y="4838700"/>
          <p14:tracePt t="457599" x="977900" y="4781550"/>
          <p14:tracePt t="457616" x="971550" y="4705350"/>
          <p14:tracePt t="457633" x="996950" y="4603750"/>
          <p14:tracePt t="457649" x="1047750" y="4470400"/>
          <p14:tracePt t="457666" x="1136650" y="4337050"/>
          <p14:tracePt t="457683" x="1225550" y="4222750"/>
          <p14:tracePt t="457700" x="1295400" y="4121150"/>
          <p14:tracePt t="457716" x="1358900" y="4025900"/>
          <p14:tracePt t="457733" x="1441450" y="3956050"/>
          <p14:tracePt t="457750" x="1543050" y="3905250"/>
          <p14:tracePt t="457766" x="1625600" y="3860800"/>
          <p14:tracePt t="457783" x="1682750" y="3822700"/>
          <p14:tracePt t="457785" x="1695450" y="3816350"/>
          <p14:tracePt t="457799" x="1701800" y="3810000"/>
          <p14:tracePt t="458024" x="1695450" y="3810000"/>
          <p14:tracePt t="458033" x="1657350" y="3810000"/>
          <p14:tracePt t="458040" x="1619250" y="3810000"/>
          <p14:tracePt t="458049" x="1581150" y="3810000"/>
          <p14:tracePt t="458066" x="1473200" y="3810000"/>
          <p14:tracePt t="458083" x="1352550" y="3810000"/>
          <p14:tracePt t="458100" x="1200150" y="3841750"/>
          <p14:tracePt t="458116" x="1079500" y="3886200"/>
          <p14:tracePt t="458133" x="990600" y="3943350"/>
          <p14:tracePt t="458149" x="927100" y="3981450"/>
          <p14:tracePt t="458167" x="901700" y="4000500"/>
          <p14:tracePt t="458183" x="889000" y="4013200"/>
          <p14:tracePt t="458248" x="876300" y="4013200"/>
          <p14:tracePt t="458266" x="857250" y="4013200"/>
          <p14:tracePt t="458283" x="825500" y="4006850"/>
          <p14:tracePt t="458299" x="781050" y="3987800"/>
          <p14:tracePt t="458316" x="730250" y="3968750"/>
          <p14:tracePt t="458333" x="685800" y="3949700"/>
          <p14:tracePt t="458350" x="641350" y="3930650"/>
          <p14:tracePt t="458366" x="584200" y="3917950"/>
          <p14:tracePt t="458384" x="514350" y="3898900"/>
          <p14:tracePt t="458399" x="488950" y="3898900"/>
          <p14:tracePt t="458416" x="463550" y="3898900"/>
          <p14:tracePt t="458433" x="444500" y="3924300"/>
          <p14:tracePt t="458450" x="419100" y="3956050"/>
          <p14:tracePt t="458466" x="400050" y="4025900"/>
          <p14:tracePt t="458483" x="368300" y="4114800"/>
          <p14:tracePt t="458500" x="349250" y="4248150"/>
          <p14:tracePt t="458516" x="323850" y="4419600"/>
          <p14:tracePt t="458533" x="292100" y="4610100"/>
          <p14:tracePt t="458550" x="273050" y="4781550"/>
          <p14:tracePt t="458566" x="254000" y="4978400"/>
          <p14:tracePt t="458568" x="254000" y="5080000"/>
          <p14:tracePt t="458583" x="247650" y="5187950"/>
          <p14:tracePt t="458599" x="247650" y="5492750"/>
          <p14:tracePt t="458616" x="247650" y="5689600"/>
          <p14:tracePt t="458633" x="241300" y="5835650"/>
          <p14:tracePt t="458649" x="241300" y="5924550"/>
          <p14:tracePt t="458666" x="241300" y="5956300"/>
          <p14:tracePt t="458683" x="241300" y="5975350"/>
          <p14:tracePt t="458701" x="241300" y="5981700"/>
          <p14:tracePt t="458717" x="241300" y="5988050"/>
          <p14:tracePt t="458766" x="241300" y="5981700"/>
          <p14:tracePt t="458783" x="241300" y="5962650"/>
          <p14:tracePt t="458800" x="241300" y="5803900"/>
          <p14:tracePt t="458816" x="247650" y="5632450"/>
          <p14:tracePt t="458833" x="247650" y="5429250"/>
          <p14:tracePt t="458850" x="241300" y="5219700"/>
          <p14:tracePt t="458866" x="241300" y="5035550"/>
          <p14:tracePt t="458883" x="247650" y="4895850"/>
          <p14:tracePt t="458900" x="247650" y="4768850"/>
          <p14:tracePt t="458916" x="241300" y="4667250"/>
          <p14:tracePt t="458933" x="241300" y="4572000"/>
          <p14:tracePt t="458950" x="247650" y="4495800"/>
          <p14:tracePt t="458966" x="260350" y="4451350"/>
          <p14:tracePt t="458983" x="266700" y="4438650"/>
          <p14:tracePt t="459048" x="266700" y="4432300"/>
          <p14:tracePt t="459066" x="292100" y="4419600"/>
          <p14:tracePt t="459083" x="336550" y="4413250"/>
          <p14:tracePt t="459100" x="381000" y="4413250"/>
          <p14:tracePt t="459264" x="400050" y="4406900"/>
          <p14:tracePt t="459272" x="393700" y="4400550"/>
          <p14:tracePt t="459283" x="400050" y="4394200"/>
          <p14:tracePt t="459299" x="419100" y="4368800"/>
          <p14:tracePt t="459316" x="438150" y="4343400"/>
          <p14:tracePt t="459333" x="457200" y="4305300"/>
          <p14:tracePt t="459350" x="476250" y="4267200"/>
          <p14:tracePt t="459366" x="508000" y="4241800"/>
          <p14:tracePt t="459384" x="558800" y="4210050"/>
          <p14:tracePt t="459399" x="603250" y="4178300"/>
          <p14:tracePt t="459416" x="654050" y="4121150"/>
          <p14:tracePt t="459434" x="704850" y="4070350"/>
          <p14:tracePt t="459450" x="723900" y="4044950"/>
          <p14:tracePt t="459466" x="736600" y="4032250"/>
          <p14:tracePt t="459483" x="742950" y="4025900"/>
          <p14:tracePt t="459499" x="742950" y="4013200"/>
          <p14:tracePt t="459516" x="755650" y="4000500"/>
          <p14:tracePt t="459534" x="762000" y="3994150"/>
          <p14:tracePt t="459550" x="762000" y="3987800"/>
          <p14:tracePt t="459566" x="762000" y="3981450"/>
          <p14:tracePt t="459583" x="762000" y="3962400"/>
          <p14:tracePt t="459599" x="755650" y="3943350"/>
          <p14:tracePt t="459616" x="742950" y="3911600"/>
          <p14:tracePt t="459633" x="723900" y="3860800"/>
          <p14:tracePt t="459650" x="685800" y="3803650"/>
          <p14:tracePt t="459666" x="641350" y="3778250"/>
          <p14:tracePt t="459683" x="590550" y="3752850"/>
          <p14:tracePt t="459700" x="546100" y="3740150"/>
          <p14:tracePt t="459718" x="527050" y="3721100"/>
          <p14:tracePt t="459733" x="508000" y="3702050"/>
          <p14:tracePt t="459750" x="495300" y="3676650"/>
          <p14:tracePt t="459766" x="488950" y="3663950"/>
          <p14:tracePt t="459783" x="488950" y="3651250"/>
          <p14:tracePt t="459833" x="482600" y="3651250"/>
          <p14:tracePt t="459841" x="476250" y="3663950"/>
          <p14:tracePt t="459849" x="469900" y="3676650"/>
          <p14:tracePt t="459866" x="463550" y="3708400"/>
          <p14:tracePt t="459883" x="444500" y="3752850"/>
          <p14:tracePt t="459899" x="425450" y="3803650"/>
          <p14:tracePt t="459916" x="393700" y="3860800"/>
          <p14:tracePt t="459933" x="349250" y="3924300"/>
          <p14:tracePt t="459950" x="330200" y="3981450"/>
          <p14:tracePt t="459966" x="311150" y="4032250"/>
          <p14:tracePt t="459983" x="298450" y="4076700"/>
          <p14:tracePt t="459985" x="292100" y="4095750"/>
          <p14:tracePt t="459999" x="285750" y="4108450"/>
          <p14:tracePt t="460016" x="285750" y="4114800"/>
          <p14:tracePt t="460033" x="279400" y="4121150"/>
          <p14:tracePt t="460050" x="266700" y="4140200"/>
          <p14:tracePt t="460066" x="260350" y="4165600"/>
          <p14:tracePt t="460083" x="254000" y="4203700"/>
          <p14:tracePt t="460099" x="247650" y="4241800"/>
          <p14:tracePt t="460116" x="241300" y="4286250"/>
          <p14:tracePt t="460133" x="234950" y="4343400"/>
          <p14:tracePt t="460150" x="222250" y="4406900"/>
          <p14:tracePt t="460166" x="222250" y="4483100"/>
          <p14:tracePt t="460183" x="215900" y="4641850"/>
          <p14:tracePt t="460199" x="215900" y="4743450"/>
          <p14:tracePt t="460216" x="215900" y="4845050"/>
          <p14:tracePt t="460233" x="215900" y="4965700"/>
          <p14:tracePt t="460250" x="215900" y="5099050"/>
          <p14:tracePt t="460266" x="215900" y="5232400"/>
          <p14:tracePt t="460283" x="215900" y="5353050"/>
          <p14:tracePt t="460300" x="215900" y="5492750"/>
          <p14:tracePt t="460316" x="196850" y="5632450"/>
          <p14:tracePt t="460333" x="196850" y="5759450"/>
          <p14:tracePt t="460350" x="196850" y="5867400"/>
          <p14:tracePt t="460366" x="196850" y="5949950"/>
          <p14:tracePt t="460383" x="196850" y="6026150"/>
          <p14:tracePt t="460385" x="203200" y="6064250"/>
          <p14:tracePt t="460399" x="203200" y="6140450"/>
          <p14:tracePt t="460416" x="203200" y="6223000"/>
          <p14:tracePt t="460433" x="203200" y="6280150"/>
          <p14:tracePt t="460450" x="209550" y="6318250"/>
          <p14:tracePt t="460466" x="209550" y="6337300"/>
          <p14:tracePt t="460483" x="209550" y="6350000"/>
          <p14:tracePt t="460500" x="215900" y="6362700"/>
          <p14:tracePt t="460516" x="222250" y="6375400"/>
          <p14:tracePt t="460533" x="222250" y="6381750"/>
          <p14:tracePt t="460550" x="222250" y="6394450"/>
          <p14:tracePt t="460566" x="228600" y="6400800"/>
          <p14:tracePt t="460992" x="228600" y="6394450"/>
          <p14:tracePt t="461000" x="234950" y="6394450"/>
          <p14:tracePt t="461288" x="273050" y="6394450"/>
          <p14:tracePt t="461297" x="323850" y="6394450"/>
          <p14:tracePt t="461304" x="368300" y="6394450"/>
          <p14:tracePt t="461316" x="425450" y="6394450"/>
          <p14:tracePt t="461333" x="533400" y="6394450"/>
          <p14:tracePt t="461350" x="628650" y="6388100"/>
          <p14:tracePt t="461366" x="711200" y="6388100"/>
          <p14:tracePt t="461368" x="749300" y="6388100"/>
          <p14:tracePt t="461383" x="787400" y="6388100"/>
          <p14:tracePt t="461400" x="901700" y="6388100"/>
          <p14:tracePt t="461416" x="965200" y="6388100"/>
          <p14:tracePt t="461433" x="1009650" y="6375400"/>
          <p14:tracePt t="461450" x="1047750" y="6362700"/>
          <p14:tracePt t="461466" x="1060450" y="6362700"/>
          <p14:tracePt t="461520" x="1066800" y="636270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536578" name="Group 2">
            <a:extLst>
              <a:ext uri="{FF2B5EF4-FFF2-40B4-BE49-F238E27FC236}">
                <a16:creationId xmlns:a16="http://schemas.microsoft.com/office/drawing/2014/main" id="{F4EE5D45-C3EF-4045-BC40-DD7062D01C26}"/>
              </a:ext>
            </a:extLst>
          </p:cNvPr>
          <p:cNvGrpSpPr>
            <a:grpSpLocks/>
          </p:cNvGrpSpPr>
          <p:nvPr/>
        </p:nvGrpSpPr>
        <p:grpSpPr bwMode="auto">
          <a:xfrm>
            <a:off x="0" y="0"/>
            <a:ext cx="8686800" cy="6553200"/>
            <a:chOff x="0" y="96"/>
            <a:chExt cx="5472" cy="3840"/>
          </a:xfrm>
        </p:grpSpPr>
        <p:sp>
          <p:nvSpPr>
            <p:cNvPr id="536579" name="AutoShape 3">
              <a:extLst>
                <a:ext uri="{FF2B5EF4-FFF2-40B4-BE49-F238E27FC236}">
                  <a16:creationId xmlns:a16="http://schemas.microsoft.com/office/drawing/2014/main" id="{814162DE-0ACF-4064-837F-EDEC2DEB12F4}"/>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ko-KR" altLang="en-US" sz="2400">
                <a:latin typeface="Times New Roman" panose="02020603050405020304" pitchFamily="18" charset="0"/>
                <a:ea typeface="굴림" panose="020B0600000101010101" pitchFamily="50" charset="-127"/>
              </a:endParaRPr>
            </a:p>
          </p:txBody>
        </p:sp>
        <p:sp>
          <p:nvSpPr>
            <p:cNvPr id="536580" name="AutoShape 4">
              <a:extLst>
                <a:ext uri="{FF2B5EF4-FFF2-40B4-BE49-F238E27FC236}">
                  <a16:creationId xmlns:a16="http://schemas.microsoft.com/office/drawing/2014/main" id="{B5E2A347-AD87-4F54-8071-82A64CDA745A}"/>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008 w 1000"/>
                <a:gd name="T3" fmla="*/ 0 h 1000"/>
                <a:gd name="T4" fmla="*/ 6508 w 1000"/>
                <a:gd name="T5" fmla="*/ 500 h 1000"/>
                <a:gd name="T6" fmla="*/ 6008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008" y="0"/>
                  </a:lnTo>
                  <a:cubicBezTo>
                    <a:pt x="6284" y="0"/>
                    <a:pt x="6508" y="223"/>
                    <a:pt x="6508" y="500"/>
                  </a:cubicBezTo>
                  <a:cubicBezTo>
                    <a:pt x="6508" y="776"/>
                    <a:pt x="6284" y="999"/>
                    <a:pt x="6008"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z="2400">
                <a:latin typeface="Times New Roman" panose="02020603050405020304" pitchFamily="18" charset="0"/>
                <a:ea typeface="굴림" panose="020B0600000101010101" pitchFamily="50" charset="-127"/>
              </a:endParaRPr>
            </a:p>
          </p:txBody>
        </p:sp>
        <p:sp>
          <p:nvSpPr>
            <p:cNvPr id="536581" name="Line 5">
              <a:extLst>
                <a:ext uri="{FF2B5EF4-FFF2-40B4-BE49-F238E27FC236}">
                  <a16:creationId xmlns:a16="http://schemas.microsoft.com/office/drawing/2014/main" id="{7A0B5C61-58C0-4035-A479-4CE2FFEA981F}"/>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36582" name="Text Box 6">
            <a:extLst>
              <a:ext uri="{FF2B5EF4-FFF2-40B4-BE49-F238E27FC236}">
                <a16:creationId xmlns:a16="http://schemas.microsoft.com/office/drawing/2014/main" id="{14AD14A6-B6A8-4582-AC2F-0D579371D71F}"/>
              </a:ext>
            </a:extLst>
          </p:cNvPr>
          <p:cNvSpPr txBox="1">
            <a:spLocks noChangeArrowheads="1"/>
          </p:cNvSpPr>
          <p:nvPr/>
        </p:nvSpPr>
        <p:spPr bwMode="auto">
          <a:xfrm>
            <a:off x="228600" y="304800"/>
            <a:ext cx="7794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40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22.1   </a:t>
            </a:r>
            <a:r>
              <a:rPr lang="en-US" altLang="ko-KR" sz="36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Process-to-Process Delivery</a:t>
            </a:r>
          </a:p>
        </p:txBody>
      </p:sp>
      <p:sp>
        <p:nvSpPr>
          <p:cNvPr id="536583" name="Text Box 7">
            <a:extLst>
              <a:ext uri="{FF2B5EF4-FFF2-40B4-BE49-F238E27FC236}">
                <a16:creationId xmlns:a16="http://schemas.microsoft.com/office/drawing/2014/main" id="{82CDE522-463A-4952-A2ED-C7B3DEE65036}"/>
              </a:ext>
            </a:extLst>
          </p:cNvPr>
          <p:cNvSpPr txBox="1">
            <a:spLocks noChangeArrowheads="1"/>
          </p:cNvSpPr>
          <p:nvPr/>
        </p:nvSpPr>
        <p:spPr bwMode="auto">
          <a:xfrm>
            <a:off x="914400" y="1524000"/>
            <a:ext cx="467518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Client-Server Paradigm</a:t>
            </a:r>
          </a:p>
        </p:txBody>
      </p:sp>
      <p:sp>
        <p:nvSpPr>
          <p:cNvPr id="536584" name="Text Box 8">
            <a:extLst>
              <a:ext uri="{FF2B5EF4-FFF2-40B4-BE49-F238E27FC236}">
                <a16:creationId xmlns:a16="http://schemas.microsoft.com/office/drawing/2014/main" id="{BFB595AE-812F-4CA9-B535-645D75F8C823}"/>
              </a:ext>
            </a:extLst>
          </p:cNvPr>
          <p:cNvSpPr txBox="1">
            <a:spLocks noChangeArrowheads="1"/>
          </p:cNvSpPr>
          <p:nvPr/>
        </p:nvSpPr>
        <p:spPr bwMode="auto">
          <a:xfrm>
            <a:off x="914400" y="2552700"/>
            <a:ext cx="24161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Addressing</a:t>
            </a:r>
          </a:p>
        </p:txBody>
      </p:sp>
      <p:sp>
        <p:nvSpPr>
          <p:cNvPr id="536585" name="Text Box 9">
            <a:extLst>
              <a:ext uri="{FF2B5EF4-FFF2-40B4-BE49-F238E27FC236}">
                <a16:creationId xmlns:a16="http://schemas.microsoft.com/office/drawing/2014/main" id="{2ACA7931-0A58-4136-A3AD-9D7282AD7BD4}"/>
              </a:ext>
            </a:extLst>
          </p:cNvPr>
          <p:cNvSpPr txBox="1">
            <a:spLocks noChangeArrowheads="1"/>
          </p:cNvSpPr>
          <p:nvPr/>
        </p:nvSpPr>
        <p:spPr bwMode="auto">
          <a:xfrm>
            <a:off x="914400" y="3581400"/>
            <a:ext cx="64039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Multiplexing and Demultiplexing</a:t>
            </a:r>
          </a:p>
        </p:txBody>
      </p:sp>
      <p:sp>
        <p:nvSpPr>
          <p:cNvPr id="536586" name="Text Box 10">
            <a:extLst>
              <a:ext uri="{FF2B5EF4-FFF2-40B4-BE49-F238E27FC236}">
                <a16:creationId xmlns:a16="http://schemas.microsoft.com/office/drawing/2014/main" id="{8B4EEB0C-31C3-42F3-A5CC-1E44B5C236DF}"/>
              </a:ext>
            </a:extLst>
          </p:cNvPr>
          <p:cNvSpPr txBox="1">
            <a:spLocks noChangeArrowheads="1"/>
          </p:cNvSpPr>
          <p:nvPr/>
        </p:nvSpPr>
        <p:spPr bwMode="auto">
          <a:xfrm>
            <a:off x="914400" y="4610100"/>
            <a:ext cx="73501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Connectionless/Connection-Oriented</a:t>
            </a:r>
          </a:p>
        </p:txBody>
      </p:sp>
      <p:sp>
        <p:nvSpPr>
          <p:cNvPr id="536587" name="Text Box 11">
            <a:extLst>
              <a:ext uri="{FF2B5EF4-FFF2-40B4-BE49-F238E27FC236}">
                <a16:creationId xmlns:a16="http://schemas.microsoft.com/office/drawing/2014/main" id="{66930F02-BDFD-43B5-8A20-FB2CC5AF1343}"/>
              </a:ext>
            </a:extLst>
          </p:cNvPr>
          <p:cNvSpPr txBox="1">
            <a:spLocks noChangeArrowheads="1"/>
          </p:cNvSpPr>
          <p:nvPr/>
        </p:nvSpPr>
        <p:spPr bwMode="auto">
          <a:xfrm>
            <a:off x="914400" y="5638800"/>
            <a:ext cx="38147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Reliable/Unreliable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36583"/>
                                        </p:tgtEl>
                                        <p:attrNameLst>
                                          <p:attrName>style.visibility</p:attrName>
                                        </p:attrNameLst>
                                      </p:cBhvr>
                                      <p:to>
                                        <p:strVal val="visible"/>
                                      </p:to>
                                    </p:set>
                                    <p:anim calcmode="lin" valueType="num">
                                      <p:cBhvr>
                                        <p:cTn id="7" dur="500" fill="hold"/>
                                        <p:tgtEl>
                                          <p:spTgt spid="536583"/>
                                        </p:tgtEl>
                                        <p:attrNameLst>
                                          <p:attrName>ppt_w</p:attrName>
                                        </p:attrNameLst>
                                      </p:cBhvr>
                                      <p:tavLst>
                                        <p:tav tm="0">
                                          <p:val>
                                            <p:fltVal val="0"/>
                                          </p:val>
                                        </p:tav>
                                        <p:tav tm="100000">
                                          <p:val>
                                            <p:strVal val="#ppt_w"/>
                                          </p:val>
                                        </p:tav>
                                      </p:tavLst>
                                    </p:anim>
                                    <p:anim calcmode="lin" valueType="num">
                                      <p:cBhvr>
                                        <p:cTn id="8" dur="500" fill="hold"/>
                                        <p:tgtEl>
                                          <p:spTgt spid="53658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36584"/>
                                        </p:tgtEl>
                                        <p:attrNameLst>
                                          <p:attrName>style.visibility</p:attrName>
                                        </p:attrNameLst>
                                      </p:cBhvr>
                                      <p:to>
                                        <p:strVal val="visible"/>
                                      </p:to>
                                    </p:set>
                                    <p:anim calcmode="lin" valueType="num">
                                      <p:cBhvr>
                                        <p:cTn id="13" dur="500" fill="hold"/>
                                        <p:tgtEl>
                                          <p:spTgt spid="536584"/>
                                        </p:tgtEl>
                                        <p:attrNameLst>
                                          <p:attrName>ppt_w</p:attrName>
                                        </p:attrNameLst>
                                      </p:cBhvr>
                                      <p:tavLst>
                                        <p:tav tm="0">
                                          <p:val>
                                            <p:fltVal val="0"/>
                                          </p:val>
                                        </p:tav>
                                        <p:tav tm="100000">
                                          <p:val>
                                            <p:strVal val="#ppt_w"/>
                                          </p:val>
                                        </p:tav>
                                      </p:tavLst>
                                    </p:anim>
                                    <p:anim calcmode="lin" valueType="num">
                                      <p:cBhvr>
                                        <p:cTn id="14" dur="500" fill="hold"/>
                                        <p:tgtEl>
                                          <p:spTgt spid="53658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36585"/>
                                        </p:tgtEl>
                                        <p:attrNameLst>
                                          <p:attrName>style.visibility</p:attrName>
                                        </p:attrNameLst>
                                      </p:cBhvr>
                                      <p:to>
                                        <p:strVal val="visible"/>
                                      </p:to>
                                    </p:set>
                                    <p:anim calcmode="lin" valueType="num">
                                      <p:cBhvr>
                                        <p:cTn id="19" dur="500" fill="hold"/>
                                        <p:tgtEl>
                                          <p:spTgt spid="536585"/>
                                        </p:tgtEl>
                                        <p:attrNameLst>
                                          <p:attrName>ppt_w</p:attrName>
                                        </p:attrNameLst>
                                      </p:cBhvr>
                                      <p:tavLst>
                                        <p:tav tm="0">
                                          <p:val>
                                            <p:fltVal val="0"/>
                                          </p:val>
                                        </p:tav>
                                        <p:tav tm="100000">
                                          <p:val>
                                            <p:strVal val="#ppt_w"/>
                                          </p:val>
                                        </p:tav>
                                      </p:tavLst>
                                    </p:anim>
                                    <p:anim calcmode="lin" valueType="num">
                                      <p:cBhvr>
                                        <p:cTn id="20" dur="500" fill="hold"/>
                                        <p:tgtEl>
                                          <p:spTgt spid="536585"/>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36586"/>
                                        </p:tgtEl>
                                        <p:attrNameLst>
                                          <p:attrName>style.visibility</p:attrName>
                                        </p:attrNameLst>
                                      </p:cBhvr>
                                      <p:to>
                                        <p:strVal val="visible"/>
                                      </p:to>
                                    </p:set>
                                    <p:anim calcmode="lin" valueType="num">
                                      <p:cBhvr>
                                        <p:cTn id="25" dur="500" fill="hold"/>
                                        <p:tgtEl>
                                          <p:spTgt spid="536586"/>
                                        </p:tgtEl>
                                        <p:attrNameLst>
                                          <p:attrName>ppt_w</p:attrName>
                                        </p:attrNameLst>
                                      </p:cBhvr>
                                      <p:tavLst>
                                        <p:tav tm="0">
                                          <p:val>
                                            <p:fltVal val="0"/>
                                          </p:val>
                                        </p:tav>
                                        <p:tav tm="100000">
                                          <p:val>
                                            <p:strVal val="#ppt_w"/>
                                          </p:val>
                                        </p:tav>
                                      </p:tavLst>
                                    </p:anim>
                                    <p:anim calcmode="lin" valueType="num">
                                      <p:cBhvr>
                                        <p:cTn id="26" dur="500" fill="hold"/>
                                        <p:tgtEl>
                                          <p:spTgt spid="53658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36587"/>
                                        </p:tgtEl>
                                        <p:attrNameLst>
                                          <p:attrName>style.visibility</p:attrName>
                                        </p:attrNameLst>
                                      </p:cBhvr>
                                      <p:to>
                                        <p:strVal val="visible"/>
                                      </p:to>
                                    </p:set>
                                    <p:anim calcmode="lin" valueType="num">
                                      <p:cBhvr>
                                        <p:cTn id="31" dur="500" fill="hold"/>
                                        <p:tgtEl>
                                          <p:spTgt spid="536587"/>
                                        </p:tgtEl>
                                        <p:attrNameLst>
                                          <p:attrName>ppt_w</p:attrName>
                                        </p:attrNameLst>
                                      </p:cBhvr>
                                      <p:tavLst>
                                        <p:tav tm="0">
                                          <p:val>
                                            <p:fltVal val="0"/>
                                          </p:val>
                                        </p:tav>
                                        <p:tav tm="100000">
                                          <p:val>
                                            <p:strVal val="#ppt_w"/>
                                          </p:val>
                                        </p:tav>
                                      </p:tavLst>
                                    </p:anim>
                                    <p:anim calcmode="lin" valueType="num">
                                      <p:cBhvr>
                                        <p:cTn id="32" dur="500" fill="hold"/>
                                        <p:tgtEl>
                                          <p:spTgt spid="5365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3" grpId="0"/>
      <p:bldP spid="536584" grpId="0"/>
      <p:bldP spid="536585" grpId="0"/>
      <p:bldP spid="536586" grpId="0"/>
      <p:bldP spid="53658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3366FF">
                <a:gamma/>
                <a:shade val="46275"/>
                <a:invGamma/>
              </a:srgbClr>
            </a:gs>
            <a:gs pos="50000">
              <a:srgbClr val="3366FF"/>
            </a:gs>
            <a:gs pos="100000">
              <a:srgbClr val="3366FF">
                <a:gamma/>
                <a:shade val="46275"/>
                <a:invGamma/>
              </a:srgbClr>
            </a:gs>
          </a:gsLst>
          <a:lin ang="5400000" scaled="1"/>
        </a:gradFill>
        <a:effectLst/>
      </p:bgPr>
    </p:bg>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667CB8D5-7FDD-4958-86F1-7BB850279082}"/>
              </a:ext>
            </a:extLst>
          </p:cNvPr>
          <p:cNvSpPr>
            <a:spLocks noChangeArrowheads="1"/>
          </p:cNvSpPr>
          <p:nvPr/>
        </p:nvSpPr>
        <p:spPr bwMode="auto">
          <a:xfrm>
            <a:off x="838200" y="2195513"/>
            <a:ext cx="7543800" cy="1247775"/>
          </a:xfrm>
          <a:prstGeom prst="rect">
            <a:avLst/>
          </a:prstGeom>
          <a:solidFill>
            <a:schemeClr val="bg1"/>
          </a:solidFill>
          <a:ln w="5715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ts val="1200"/>
              </a:spcBef>
              <a:spcAft>
                <a:spcPts val="1000"/>
              </a:spcAft>
            </a:pPr>
            <a:r>
              <a:rPr lang="en-US" altLang="ko-KR" sz="3600" i="1">
                <a:latin typeface="Times New Roman" panose="02020603050405020304" pitchFamily="18" charset="0"/>
                <a:ea typeface="굴림" panose="020B0600000101010101" pitchFamily="50" charset="-127"/>
              </a:rPr>
              <a:t>The transport layer is responsible for process-to-process delivery. </a:t>
            </a:r>
          </a:p>
        </p:txBody>
      </p:sp>
      <p:sp>
        <p:nvSpPr>
          <p:cNvPr id="519171" name="PubRRectCallout">
            <a:extLst>
              <a:ext uri="{FF2B5EF4-FFF2-40B4-BE49-F238E27FC236}">
                <a16:creationId xmlns:a16="http://schemas.microsoft.com/office/drawing/2014/main" id="{800635F1-9C1F-4ABF-8CBC-5A1A4C8DC02C}"/>
              </a:ext>
            </a:extLst>
          </p:cNvPr>
          <p:cNvSpPr>
            <a:spLocks noEditPoints="1" noChangeArrowheads="1"/>
          </p:cNvSpPr>
          <p:nvPr/>
        </p:nvSpPr>
        <p:spPr bwMode="auto">
          <a:xfrm>
            <a:off x="838200" y="990600"/>
            <a:ext cx="2743200" cy="1143000"/>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a:lstStyle/>
          <a:p>
            <a:endParaRPr lang="ko-KR" altLang="en-US"/>
          </a:p>
        </p:txBody>
      </p:sp>
      <p:pic>
        <p:nvPicPr>
          <p:cNvPr id="519172" name="Picture 4">
            <a:extLst>
              <a:ext uri="{FF2B5EF4-FFF2-40B4-BE49-F238E27FC236}">
                <a16:creationId xmlns:a16="http://schemas.microsoft.com/office/drawing/2014/main" id="{E3264419-F150-4FDF-AFF6-CB78C3A82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826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9173" name="Text Box 5">
            <a:extLst>
              <a:ext uri="{FF2B5EF4-FFF2-40B4-BE49-F238E27FC236}">
                <a16:creationId xmlns:a16="http://schemas.microsoft.com/office/drawing/2014/main" id="{44EB0752-F808-40CC-9CC0-592B2227D9A6}"/>
              </a:ext>
            </a:extLst>
          </p:cNvPr>
          <p:cNvSpPr txBox="1">
            <a:spLocks noChangeArrowheads="1"/>
          </p:cNvSpPr>
          <p:nvPr/>
        </p:nvSpPr>
        <p:spPr bwMode="auto">
          <a:xfrm>
            <a:off x="2133600" y="11430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600">
                <a:effectLst>
                  <a:outerShdw blurRad="38100" dist="38100" dir="2700000" algn="tl">
                    <a:srgbClr val="FFFFFF"/>
                  </a:outerShdw>
                </a:effectLst>
                <a:latin typeface="Times New Roman" panose="02020603050405020304" pitchFamily="18" charset="0"/>
                <a:ea typeface="굴림" panose="020B0600000101010101" pitchFamily="50" charset="-127"/>
              </a:rPr>
              <a:t>Note</a:t>
            </a:r>
            <a:r>
              <a:rPr lang="en-US" altLang="ko-KR" sz="3600" b="0">
                <a:effectLst>
                  <a:outerShdw blurRad="38100" dist="38100" dir="2700000" algn="tl">
                    <a:srgbClr val="FFFFFF"/>
                  </a:outerShdw>
                </a:effectLst>
                <a:latin typeface="Times New Roman" panose="02020603050405020304" pitchFamily="18" charset="0"/>
                <a:ea typeface="굴림" panose="020B0600000101010101" pitchFamily="50" charset="-127"/>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9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a:extLst>
              <a:ext uri="{FF2B5EF4-FFF2-40B4-BE49-F238E27FC236}">
                <a16:creationId xmlns:a16="http://schemas.microsoft.com/office/drawing/2014/main" id="{6AB4B2A7-08A2-4EA5-A26E-C0FAA09AB18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22.1</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Types of data deliveries</a:t>
            </a:r>
          </a:p>
        </p:txBody>
      </p:sp>
      <p:sp>
        <p:nvSpPr>
          <p:cNvPr id="407555" name="Rectangle 3">
            <a:extLst>
              <a:ext uri="{FF2B5EF4-FFF2-40B4-BE49-F238E27FC236}">
                <a16:creationId xmlns:a16="http://schemas.microsoft.com/office/drawing/2014/main" id="{51B756A6-7111-47B7-B71E-380F057951B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6" name="Rectangle 4">
            <a:extLst>
              <a:ext uri="{FF2B5EF4-FFF2-40B4-BE49-F238E27FC236}">
                <a16:creationId xmlns:a16="http://schemas.microsoft.com/office/drawing/2014/main" id="{439BB6FC-83A2-4231-8670-50E61309403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7" name="Rectangle 5">
            <a:extLst>
              <a:ext uri="{FF2B5EF4-FFF2-40B4-BE49-F238E27FC236}">
                <a16:creationId xmlns:a16="http://schemas.microsoft.com/office/drawing/2014/main" id="{C631F603-4DA7-4800-8E1A-7311314BF82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8" name="Rectangle 6">
            <a:extLst>
              <a:ext uri="{FF2B5EF4-FFF2-40B4-BE49-F238E27FC236}">
                <a16:creationId xmlns:a16="http://schemas.microsoft.com/office/drawing/2014/main" id="{440D3900-BC9C-4AC0-A59F-4CD1C4C8F0D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59" name="Rectangle 7">
            <a:extLst>
              <a:ext uri="{FF2B5EF4-FFF2-40B4-BE49-F238E27FC236}">
                <a16:creationId xmlns:a16="http://schemas.microsoft.com/office/drawing/2014/main" id="{D245CB73-2730-402D-BB33-2EBD75B18C8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60" name="Rectangle 8">
            <a:extLst>
              <a:ext uri="{FF2B5EF4-FFF2-40B4-BE49-F238E27FC236}">
                <a16:creationId xmlns:a16="http://schemas.microsoft.com/office/drawing/2014/main" id="{97B67038-92BC-42E6-98F8-03409DA4346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07561" name="Rectangle 9">
            <a:extLst>
              <a:ext uri="{FF2B5EF4-FFF2-40B4-BE49-F238E27FC236}">
                <a16:creationId xmlns:a16="http://schemas.microsoft.com/office/drawing/2014/main" id="{E6BAAF4C-1561-4F1A-A258-E750619671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07564" name="Picture 12">
            <a:extLst>
              <a:ext uri="{FF2B5EF4-FFF2-40B4-BE49-F238E27FC236}">
                <a16:creationId xmlns:a16="http://schemas.microsoft.com/office/drawing/2014/main" id="{8BCA1664-E3FD-4D8E-86BD-7D4C891DA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978025"/>
            <a:ext cx="8501062"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a:extLst>
              <a:ext uri="{FF2B5EF4-FFF2-40B4-BE49-F238E27FC236}">
                <a16:creationId xmlns:a16="http://schemas.microsoft.com/office/drawing/2014/main" id="{2C44ADD9-94FE-4772-A2EA-ABD02DFF38F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22.2</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Port numbers</a:t>
            </a:r>
          </a:p>
        </p:txBody>
      </p:sp>
      <p:sp>
        <p:nvSpPr>
          <p:cNvPr id="482307" name="Rectangle 3">
            <a:extLst>
              <a:ext uri="{FF2B5EF4-FFF2-40B4-BE49-F238E27FC236}">
                <a16:creationId xmlns:a16="http://schemas.microsoft.com/office/drawing/2014/main" id="{38A9F005-10BA-4AFF-B48A-703B28CFFE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08" name="Rectangle 4">
            <a:extLst>
              <a:ext uri="{FF2B5EF4-FFF2-40B4-BE49-F238E27FC236}">
                <a16:creationId xmlns:a16="http://schemas.microsoft.com/office/drawing/2014/main" id="{739BF167-C971-40E6-985D-8CEAF33D358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09" name="Rectangle 5">
            <a:extLst>
              <a:ext uri="{FF2B5EF4-FFF2-40B4-BE49-F238E27FC236}">
                <a16:creationId xmlns:a16="http://schemas.microsoft.com/office/drawing/2014/main" id="{4C4C0BCA-C28F-4388-A1A6-CF7B9B65ED7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0" name="Rectangle 6">
            <a:extLst>
              <a:ext uri="{FF2B5EF4-FFF2-40B4-BE49-F238E27FC236}">
                <a16:creationId xmlns:a16="http://schemas.microsoft.com/office/drawing/2014/main" id="{BB84DCAB-DE0C-4810-9038-2BD67A10865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1" name="Rectangle 7">
            <a:extLst>
              <a:ext uri="{FF2B5EF4-FFF2-40B4-BE49-F238E27FC236}">
                <a16:creationId xmlns:a16="http://schemas.microsoft.com/office/drawing/2014/main" id="{BDD42D27-9F47-4AAE-98D9-DE93F5FDF60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2" name="Rectangle 8">
            <a:extLst>
              <a:ext uri="{FF2B5EF4-FFF2-40B4-BE49-F238E27FC236}">
                <a16:creationId xmlns:a16="http://schemas.microsoft.com/office/drawing/2014/main" id="{4808176A-8F40-4A76-88A6-AA13580F1A6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82313" name="Rectangle 9">
            <a:extLst>
              <a:ext uri="{FF2B5EF4-FFF2-40B4-BE49-F238E27FC236}">
                <a16:creationId xmlns:a16="http://schemas.microsoft.com/office/drawing/2014/main" id="{D2BEE47D-A3CE-4B05-9379-6BF0F54F906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82314" name="Picture 10">
            <a:extLst>
              <a:ext uri="{FF2B5EF4-FFF2-40B4-BE49-F238E27FC236}">
                <a16:creationId xmlns:a16="http://schemas.microsoft.com/office/drawing/2014/main" id="{C514A5EB-704A-4C72-8C08-B10EE78FE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71700"/>
            <a:ext cx="6973888"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6.1|39.5|8.1|46|93.7|79.6|6.9"/>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1443</TotalTime>
  <Words>1557</Words>
  <Application>Microsoft Office PowerPoint</Application>
  <PresentationFormat>화면 슬라이드 쇼(4:3)</PresentationFormat>
  <Paragraphs>368</Paragraphs>
  <Slides>54</Slides>
  <Notes>47</Notes>
  <HiddenSlides>0</HiddenSlides>
  <MMClips>0</MMClips>
  <ScaleCrop>false</ScaleCrop>
  <HeadingPairs>
    <vt:vector size="8" baseType="variant">
      <vt:variant>
        <vt:lpstr>사용한 글꼴</vt:lpstr>
      </vt:variant>
      <vt:variant>
        <vt:i4>10</vt:i4>
      </vt:variant>
      <vt:variant>
        <vt:lpstr>테마</vt:lpstr>
      </vt:variant>
      <vt:variant>
        <vt:i4>2</vt:i4>
      </vt:variant>
      <vt:variant>
        <vt:lpstr>포함된 OLE 서버</vt:lpstr>
      </vt:variant>
      <vt:variant>
        <vt:i4>1</vt:i4>
      </vt:variant>
      <vt:variant>
        <vt:lpstr>슬라이드 제목</vt:lpstr>
      </vt:variant>
      <vt:variant>
        <vt:i4>54</vt:i4>
      </vt:variant>
    </vt:vector>
  </HeadingPairs>
  <TitlesOfParts>
    <vt:vector size="67" baseType="lpstr">
      <vt:lpstr>Times New Roman</vt:lpstr>
      <vt:lpstr>Tahoma</vt:lpstr>
      <vt:lpstr>Wingdings</vt:lpstr>
      <vt:lpstr>McGrawHill-Italic</vt:lpstr>
      <vt:lpstr>MS Mincho</vt:lpstr>
      <vt:lpstr>Arial</vt:lpstr>
      <vt:lpstr>Times</vt:lpstr>
      <vt:lpstr>굴림</vt:lpstr>
      <vt:lpstr>ZapfDingbats</vt:lpstr>
      <vt:lpstr>Comic Sans MS</vt:lpstr>
      <vt:lpstr>Blends</vt:lpstr>
      <vt:lpstr>1_Blends</vt:lpstr>
      <vt:lpstr>Microsoft Clip Gallery</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Connectionless vs. Connection-oriented service</vt:lpstr>
      <vt:lpstr>Connection-oriented service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TCP seq. #’s and ACKs</vt:lpstr>
      <vt:lpstr>PowerPoint 프레젠테이션</vt:lpstr>
      <vt:lpstr>Flow control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Error control</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master</cp:lastModifiedBy>
  <cp:revision>100</cp:revision>
  <dcterms:created xsi:type="dcterms:W3CDTF">2000-01-15T04:50:39Z</dcterms:created>
  <dcterms:modified xsi:type="dcterms:W3CDTF">2020-09-27T07:37:32Z</dcterms:modified>
</cp:coreProperties>
</file>