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7"/>
  </p:notesMasterIdLst>
  <p:sldIdLst>
    <p:sldId id="256" r:id="rId2"/>
    <p:sldId id="504" r:id="rId3"/>
    <p:sldId id="481" r:id="rId4"/>
    <p:sldId id="419" r:id="rId5"/>
    <p:sldId id="458" r:id="rId6"/>
    <p:sldId id="459" r:id="rId7"/>
    <p:sldId id="460" r:id="rId8"/>
    <p:sldId id="461" r:id="rId9"/>
    <p:sldId id="462" r:id="rId10"/>
    <p:sldId id="463" r:id="rId11"/>
    <p:sldId id="464" r:id="rId12"/>
    <p:sldId id="484" r:id="rId13"/>
    <p:sldId id="465" r:id="rId14"/>
    <p:sldId id="507" r:id="rId15"/>
    <p:sldId id="482" r:id="rId16"/>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5pPr>
    <a:lvl6pPr marL="2286000" algn="l" defTabSz="914400" rtl="0" eaLnBrk="1" latinLnBrk="1" hangingPunct="1">
      <a:defRPr b="1" kern="1200">
        <a:solidFill>
          <a:schemeClr val="tx1"/>
        </a:solidFill>
        <a:latin typeface="Tahoma" panose="020B0604030504040204" pitchFamily="34" charset="0"/>
        <a:ea typeface="+mn-ea"/>
        <a:cs typeface="+mn-cs"/>
      </a:defRPr>
    </a:lvl6pPr>
    <a:lvl7pPr marL="2743200" algn="l" defTabSz="914400" rtl="0" eaLnBrk="1" latinLnBrk="1" hangingPunct="1">
      <a:defRPr b="1" kern="1200">
        <a:solidFill>
          <a:schemeClr val="tx1"/>
        </a:solidFill>
        <a:latin typeface="Tahoma" panose="020B0604030504040204" pitchFamily="34" charset="0"/>
        <a:ea typeface="+mn-ea"/>
        <a:cs typeface="+mn-cs"/>
      </a:defRPr>
    </a:lvl7pPr>
    <a:lvl8pPr marL="3200400" algn="l" defTabSz="914400" rtl="0" eaLnBrk="1" latinLnBrk="1" hangingPunct="1">
      <a:defRPr b="1" kern="1200">
        <a:solidFill>
          <a:schemeClr val="tx1"/>
        </a:solidFill>
        <a:latin typeface="Tahoma" panose="020B0604030504040204" pitchFamily="34" charset="0"/>
        <a:ea typeface="+mn-ea"/>
        <a:cs typeface="+mn-cs"/>
      </a:defRPr>
    </a:lvl8pPr>
    <a:lvl9pPr marL="3657600" algn="l" defTabSz="914400" rtl="0" eaLnBrk="1" latinLnBrk="1" hangingPunct="1">
      <a:defRPr b="1"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00CC00"/>
    <a:srgbClr val="996633"/>
    <a:srgbClr val="6666FF"/>
    <a:srgbClr val="3366FF"/>
    <a:srgbClr val="CCFF99"/>
    <a:srgbClr val="6AF4A5"/>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6" autoAdjust="0"/>
    <p:restoredTop sz="94660"/>
  </p:normalViewPr>
  <p:slideViewPr>
    <p:cSldViewPr>
      <p:cViewPr varScale="1">
        <p:scale>
          <a:sx n="127" d="100"/>
          <a:sy n="127" d="100"/>
        </p:scale>
        <p:origin x="133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9650" name="Rectangle 2">
            <a:extLst>
              <a:ext uri="{FF2B5EF4-FFF2-40B4-BE49-F238E27FC236}">
                <a16:creationId xmlns:a16="http://schemas.microsoft.com/office/drawing/2014/main" id="{193D7AD0-3FEE-426C-9EAF-09C388D2C412}"/>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ea typeface="굴림" panose="020B0600000101010101" pitchFamily="50" charset="-127"/>
              </a:defRPr>
            </a:lvl1pPr>
          </a:lstStyle>
          <a:p>
            <a:endParaRPr lang="en-US" altLang="ko-KR"/>
          </a:p>
        </p:txBody>
      </p:sp>
      <p:sp>
        <p:nvSpPr>
          <p:cNvPr id="539651" name="Rectangle 3">
            <a:extLst>
              <a:ext uri="{FF2B5EF4-FFF2-40B4-BE49-F238E27FC236}">
                <a16:creationId xmlns:a16="http://schemas.microsoft.com/office/drawing/2014/main" id="{7D053179-9C1C-4DE1-855F-5C669FF29533}"/>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ea typeface="굴림" panose="020B0600000101010101" pitchFamily="50" charset="-127"/>
              </a:defRPr>
            </a:lvl1pPr>
          </a:lstStyle>
          <a:p>
            <a:endParaRPr lang="en-US" altLang="ko-KR"/>
          </a:p>
        </p:txBody>
      </p:sp>
      <p:sp>
        <p:nvSpPr>
          <p:cNvPr id="539652" name="Rectangle 4">
            <a:extLst>
              <a:ext uri="{FF2B5EF4-FFF2-40B4-BE49-F238E27FC236}">
                <a16:creationId xmlns:a16="http://schemas.microsoft.com/office/drawing/2014/main" id="{020D0CA2-6E9A-4C7F-954D-38B61600B36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39653" name="Rectangle 5">
            <a:extLst>
              <a:ext uri="{FF2B5EF4-FFF2-40B4-BE49-F238E27FC236}">
                <a16:creationId xmlns:a16="http://schemas.microsoft.com/office/drawing/2014/main" id="{6DBED741-F6A3-4E26-8DC2-53324F6F39B5}"/>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39654" name="Rectangle 6">
            <a:extLst>
              <a:ext uri="{FF2B5EF4-FFF2-40B4-BE49-F238E27FC236}">
                <a16:creationId xmlns:a16="http://schemas.microsoft.com/office/drawing/2014/main" id="{14A65366-3262-4E2B-BDAB-498EC4B5C349}"/>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ea typeface="굴림" panose="020B0600000101010101" pitchFamily="50" charset="-127"/>
              </a:defRPr>
            </a:lvl1pPr>
          </a:lstStyle>
          <a:p>
            <a:endParaRPr lang="en-US" altLang="ko-KR"/>
          </a:p>
        </p:txBody>
      </p:sp>
      <p:sp>
        <p:nvSpPr>
          <p:cNvPr id="539655" name="Rectangle 7">
            <a:extLst>
              <a:ext uri="{FF2B5EF4-FFF2-40B4-BE49-F238E27FC236}">
                <a16:creationId xmlns:a16="http://schemas.microsoft.com/office/drawing/2014/main" id="{A26B0137-629B-4D37-A7A9-91B07895AC31}"/>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ea typeface="굴림" panose="020B0600000101010101" pitchFamily="50" charset="-127"/>
              </a:defRPr>
            </a:lvl1pPr>
          </a:lstStyle>
          <a:p>
            <a:fld id="{C0B615F4-13AA-4912-8F4A-1622F4DFB547}" type="slidenum">
              <a:rPr lang="ko-KR" altLang="en-US"/>
              <a:pPr/>
              <a:t>‹#›</a:t>
            </a:fld>
            <a:endParaRPr lang="en-US" altLang="ko-K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09F6EEB-B927-4EF4-8DA2-95DAC7820B0D}"/>
              </a:ext>
            </a:extLst>
          </p:cNvPr>
          <p:cNvSpPr>
            <a:spLocks noGrp="1" noChangeArrowheads="1"/>
          </p:cNvSpPr>
          <p:nvPr>
            <p:ph type="sldNum" sz="quarter" idx="5"/>
          </p:nvPr>
        </p:nvSpPr>
        <p:spPr>
          <a:ln/>
        </p:spPr>
        <p:txBody>
          <a:bodyPr/>
          <a:lstStyle/>
          <a:p>
            <a:fld id="{482D31E5-DAAA-40FE-B179-65A1BD72D8D6}" type="slidenum">
              <a:rPr lang="ko-KR" altLang="en-US"/>
              <a:pPr/>
              <a:t>1</a:t>
            </a:fld>
            <a:endParaRPr lang="en-US" altLang="ko-KR"/>
          </a:p>
        </p:txBody>
      </p:sp>
      <p:sp>
        <p:nvSpPr>
          <p:cNvPr id="540674" name="Rectangle 2">
            <a:extLst>
              <a:ext uri="{FF2B5EF4-FFF2-40B4-BE49-F238E27FC236}">
                <a16:creationId xmlns:a16="http://schemas.microsoft.com/office/drawing/2014/main" id="{43F9C711-B1AA-4E60-BE18-FB99F4B65A07}"/>
              </a:ext>
            </a:extLst>
          </p:cNvPr>
          <p:cNvSpPr>
            <a:spLocks noGrp="1" noRot="1" noChangeAspect="1" noChangeArrowheads="1" noTextEdit="1"/>
          </p:cNvSpPr>
          <p:nvPr>
            <p:ph type="sldImg"/>
          </p:nvPr>
        </p:nvSpPr>
        <p:spPr>
          <a:ln/>
        </p:spPr>
      </p:sp>
      <p:sp>
        <p:nvSpPr>
          <p:cNvPr id="540675" name="Rectangle 3">
            <a:extLst>
              <a:ext uri="{FF2B5EF4-FFF2-40B4-BE49-F238E27FC236}">
                <a16:creationId xmlns:a16="http://schemas.microsoft.com/office/drawing/2014/main" id="{E5D0C8E3-42C7-4FCC-A78B-FE6A8732CBA6}"/>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EC589DD-E837-4057-B3F6-FAC40E8BE512}"/>
              </a:ext>
            </a:extLst>
          </p:cNvPr>
          <p:cNvSpPr>
            <a:spLocks noGrp="1" noChangeArrowheads="1"/>
          </p:cNvSpPr>
          <p:nvPr>
            <p:ph type="sldNum" sz="quarter" idx="5"/>
          </p:nvPr>
        </p:nvSpPr>
        <p:spPr>
          <a:ln/>
        </p:spPr>
        <p:txBody>
          <a:bodyPr/>
          <a:lstStyle/>
          <a:p>
            <a:fld id="{9590A0D5-9A0D-4D9F-84CE-6003330DCD7C}" type="slidenum">
              <a:rPr lang="ko-KR" altLang="en-US"/>
              <a:pPr/>
              <a:t>10</a:t>
            </a:fld>
            <a:endParaRPr lang="en-US" altLang="ko-KR"/>
          </a:p>
        </p:txBody>
      </p:sp>
      <p:sp>
        <p:nvSpPr>
          <p:cNvPr id="549890" name="Rectangle 2">
            <a:extLst>
              <a:ext uri="{FF2B5EF4-FFF2-40B4-BE49-F238E27FC236}">
                <a16:creationId xmlns:a16="http://schemas.microsoft.com/office/drawing/2014/main" id="{A3EAC291-C13C-4C26-81A2-FDD3D23D0C9F}"/>
              </a:ext>
            </a:extLst>
          </p:cNvPr>
          <p:cNvSpPr>
            <a:spLocks noGrp="1" noRot="1" noChangeAspect="1" noChangeArrowheads="1" noTextEdit="1"/>
          </p:cNvSpPr>
          <p:nvPr>
            <p:ph type="sldImg"/>
          </p:nvPr>
        </p:nvSpPr>
        <p:spPr>
          <a:ln/>
        </p:spPr>
      </p:sp>
      <p:sp>
        <p:nvSpPr>
          <p:cNvPr id="549891" name="Rectangle 3">
            <a:extLst>
              <a:ext uri="{FF2B5EF4-FFF2-40B4-BE49-F238E27FC236}">
                <a16:creationId xmlns:a16="http://schemas.microsoft.com/office/drawing/2014/main" id="{BAB72110-742E-43B3-83E4-A4DB3365CDC6}"/>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8234FDE-CA9D-429D-9B21-F73F4E0D7576}"/>
              </a:ext>
            </a:extLst>
          </p:cNvPr>
          <p:cNvSpPr>
            <a:spLocks noGrp="1" noChangeArrowheads="1"/>
          </p:cNvSpPr>
          <p:nvPr>
            <p:ph type="sldNum" sz="quarter" idx="5"/>
          </p:nvPr>
        </p:nvSpPr>
        <p:spPr>
          <a:ln/>
        </p:spPr>
        <p:txBody>
          <a:bodyPr/>
          <a:lstStyle/>
          <a:p>
            <a:fld id="{8AD9764B-2BD1-4A19-95D3-01D71396909C}" type="slidenum">
              <a:rPr lang="ko-KR" altLang="en-US"/>
              <a:pPr/>
              <a:t>11</a:t>
            </a:fld>
            <a:endParaRPr lang="en-US" altLang="ko-KR"/>
          </a:p>
        </p:txBody>
      </p:sp>
      <p:sp>
        <p:nvSpPr>
          <p:cNvPr id="550914" name="Rectangle 2">
            <a:extLst>
              <a:ext uri="{FF2B5EF4-FFF2-40B4-BE49-F238E27FC236}">
                <a16:creationId xmlns:a16="http://schemas.microsoft.com/office/drawing/2014/main" id="{6E46684D-A716-4536-A73C-9E2AF2D416B1}"/>
              </a:ext>
            </a:extLst>
          </p:cNvPr>
          <p:cNvSpPr>
            <a:spLocks noGrp="1" noRot="1" noChangeAspect="1" noChangeArrowheads="1" noTextEdit="1"/>
          </p:cNvSpPr>
          <p:nvPr>
            <p:ph type="sldImg"/>
          </p:nvPr>
        </p:nvSpPr>
        <p:spPr>
          <a:ln/>
        </p:spPr>
      </p:sp>
      <p:sp>
        <p:nvSpPr>
          <p:cNvPr id="550915" name="Rectangle 3">
            <a:extLst>
              <a:ext uri="{FF2B5EF4-FFF2-40B4-BE49-F238E27FC236}">
                <a16:creationId xmlns:a16="http://schemas.microsoft.com/office/drawing/2014/main" id="{70A14008-719A-4FCF-B01D-76927F719566}"/>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ACA5CAA-4A93-4B2E-89A2-6EF41C8F518A}"/>
              </a:ext>
            </a:extLst>
          </p:cNvPr>
          <p:cNvSpPr>
            <a:spLocks noGrp="1" noChangeArrowheads="1"/>
          </p:cNvSpPr>
          <p:nvPr>
            <p:ph type="sldNum" sz="quarter" idx="5"/>
          </p:nvPr>
        </p:nvSpPr>
        <p:spPr>
          <a:ln/>
        </p:spPr>
        <p:txBody>
          <a:bodyPr/>
          <a:lstStyle/>
          <a:p>
            <a:fld id="{0F9C54DD-5AF2-4D2F-ACA3-A40D6B580B38}" type="slidenum">
              <a:rPr lang="ko-KR" altLang="en-US"/>
              <a:pPr/>
              <a:t>12</a:t>
            </a:fld>
            <a:endParaRPr lang="en-US" altLang="ko-KR"/>
          </a:p>
        </p:txBody>
      </p:sp>
      <p:sp>
        <p:nvSpPr>
          <p:cNvPr id="551938" name="Rectangle 2">
            <a:extLst>
              <a:ext uri="{FF2B5EF4-FFF2-40B4-BE49-F238E27FC236}">
                <a16:creationId xmlns:a16="http://schemas.microsoft.com/office/drawing/2014/main" id="{57D230C2-7798-4B25-A6DB-F21A1185BE6D}"/>
              </a:ext>
            </a:extLst>
          </p:cNvPr>
          <p:cNvSpPr>
            <a:spLocks noGrp="1" noRot="1" noChangeAspect="1" noChangeArrowheads="1" noTextEdit="1"/>
          </p:cNvSpPr>
          <p:nvPr>
            <p:ph type="sldImg"/>
          </p:nvPr>
        </p:nvSpPr>
        <p:spPr>
          <a:ln/>
        </p:spPr>
      </p:sp>
      <p:sp>
        <p:nvSpPr>
          <p:cNvPr id="551939" name="Rectangle 3">
            <a:extLst>
              <a:ext uri="{FF2B5EF4-FFF2-40B4-BE49-F238E27FC236}">
                <a16:creationId xmlns:a16="http://schemas.microsoft.com/office/drawing/2014/main" id="{F9DF5C93-CD9C-4BB9-8DB3-B2251B9B16E4}"/>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C867E90-7848-48CA-8573-8350730E2779}"/>
              </a:ext>
            </a:extLst>
          </p:cNvPr>
          <p:cNvSpPr>
            <a:spLocks noGrp="1" noChangeArrowheads="1"/>
          </p:cNvSpPr>
          <p:nvPr>
            <p:ph type="sldNum" sz="quarter" idx="5"/>
          </p:nvPr>
        </p:nvSpPr>
        <p:spPr>
          <a:ln/>
        </p:spPr>
        <p:txBody>
          <a:bodyPr/>
          <a:lstStyle/>
          <a:p>
            <a:fld id="{50BD3082-BF03-4719-90EE-6A633B40C679}" type="slidenum">
              <a:rPr lang="ko-KR" altLang="en-US"/>
              <a:pPr/>
              <a:t>13</a:t>
            </a:fld>
            <a:endParaRPr lang="en-US" altLang="ko-KR"/>
          </a:p>
        </p:txBody>
      </p:sp>
      <p:sp>
        <p:nvSpPr>
          <p:cNvPr id="552962" name="Rectangle 2">
            <a:extLst>
              <a:ext uri="{FF2B5EF4-FFF2-40B4-BE49-F238E27FC236}">
                <a16:creationId xmlns:a16="http://schemas.microsoft.com/office/drawing/2014/main" id="{1F8E2077-74D8-4D1F-B89F-D4F3060B7CDF}"/>
              </a:ext>
            </a:extLst>
          </p:cNvPr>
          <p:cNvSpPr>
            <a:spLocks noGrp="1" noRot="1" noChangeAspect="1" noChangeArrowheads="1" noTextEdit="1"/>
          </p:cNvSpPr>
          <p:nvPr>
            <p:ph type="sldImg"/>
          </p:nvPr>
        </p:nvSpPr>
        <p:spPr>
          <a:ln/>
        </p:spPr>
      </p:sp>
      <p:sp>
        <p:nvSpPr>
          <p:cNvPr id="552963" name="Rectangle 3">
            <a:extLst>
              <a:ext uri="{FF2B5EF4-FFF2-40B4-BE49-F238E27FC236}">
                <a16:creationId xmlns:a16="http://schemas.microsoft.com/office/drawing/2014/main" id="{0380B7D9-C4A9-4152-8087-D6B8503409D3}"/>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23CBE29-4A29-416B-B946-174D8306105C}"/>
              </a:ext>
            </a:extLst>
          </p:cNvPr>
          <p:cNvSpPr>
            <a:spLocks noGrp="1" noChangeArrowheads="1"/>
          </p:cNvSpPr>
          <p:nvPr>
            <p:ph type="sldNum" sz="quarter" idx="5"/>
          </p:nvPr>
        </p:nvSpPr>
        <p:spPr>
          <a:ln/>
        </p:spPr>
        <p:txBody>
          <a:bodyPr/>
          <a:lstStyle/>
          <a:p>
            <a:fld id="{092E652B-EC42-4C5F-BE40-00D0ADADCD78}" type="slidenum">
              <a:rPr lang="ko-KR" altLang="en-US"/>
              <a:pPr/>
              <a:t>15</a:t>
            </a:fld>
            <a:endParaRPr lang="en-US" altLang="ko-KR"/>
          </a:p>
        </p:txBody>
      </p:sp>
      <p:sp>
        <p:nvSpPr>
          <p:cNvPr id="556034" name="Rectangle 2">
            <a:extLst>
              <a:ext uri="{FF2B5EF4-FFF2-40B4-BE49-F238E27FC236}">
                <a16:creationId xmlns:a16="http://schemas.microsoft.com/office/drawing/2014/main" id="{6363A33F-D347-4E96-9561-0CB176B1909D}"/>
              </a:ext>
            </a:extLst>
          </p:cNvPr>
          <p:cNvSpPr>
            <a:spLocks noGrp="1" noRot="1" noChangeAspect="1" noChangeArrowheads="1" noTextEdit="1"/>
          </p:cNvSpPr>
          <p:nvPr>
            <p:ph type="sldImg"/>
          </p:nvPr>
        </p:nvSpPr>
        <p:spPr>
          <a:ln/>
        </p:spPr>
      </p:sp>
      <p:sp>
        <p:nvSpPr>
          <p:cNvPr id="556035" name="Rectangle 3">
            <a:extLst>
              <a:ext uri="{FF2B5EF4-FFF2-40B4-BE49-F238E27FC236}">
                <a16:creationId xmlns:a16="http://schemas.microsoft.com/office/drawing/2014/main" id="{69A01076-A514-4E0F-8834-041690623BF5}"/>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8FAC6DA-2B79-4B58-9FBA-6A676E25F68C}"/>
              </a:ext>
            </a:extLst>
          </p:cNvPr>
          <p:cNvSpPr>
            <a:spLocks noGrp="1" noChangeArrowheads="1"/>
          </p:cNvSpPr>
          <p:nvPr>
            <p:ph type="sldNum" sz="quarter" idx="5"/>
          </p:nvPr>
        </p:nvSpPr>
        <p:spPr>
          <a:ln/>
        </p:spPr>
        <p:txBody>
          <a:bodyPr/>
          <a:lstStyle/>
          <a:p>
            <a:fld id="{B7AFD60E-B1E3-40BC-882F-211FFC9E5C50}" type="slidenum">
              <a:rPr lang="ko-KR" altLang="en-US"/>
              <a:pPr/>
              <a:t>2</a:t>
            </a:fld>
            <a:endParaRPr lang="en-US" altLang="ko-KR"/>
          </a:p>
        </p:txBody>
      </p:sp>
      <p:sp>
        <p:nvSpPr>
          <p:cNvPr id="541698" name="Rectangle 2">
            <a:extLst>
              <a:ext uri="{FF2B5EF4-FFF2-40B4-BE49-F238E27FC236}">
                <a16:creationId xmlns:a16="http://schemas.microsoft.com/office/drawing/2014/main" id="{65E54B9E-742E-424C-B686-F7FAE946EE13}"/>
              </a:ext>
            </a:extLst>
          </p:cNvPr>
          <p:cNvSpPr>
            <a:spLocks noGrp="1" noRot="1" noChangeAspect="1" noChangeArrowheads="1" noTextEdit="1"/>
          </p:cNvSpPr>
          <p:nvPr>
            <p:ph type="sldImg"/>
          </p:nvPr>
        </p:nvSpPr>
        <p:spPr>
          <a:ln/>
        </p:spPr>
      </p:sp>
      <p:sp>
        <p:nvSpPr>
          <p:cNvPr id="541699" name="Rectangle 3">
            <a:extLst>
              <a:ext uri="{FF2B5EF4-FFF2-40B4-BE49-F238E27FC236}">
                <a16:creationId xmlns:a16="http://schemas.microsoft.com/office/drawing/2014/main" id="{40B2BE11-DA20-4394-8A5B-3FBE57D47E83}"/>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054CBEC-A65A-4508-BEE1-F04E0966442E}"/>
              </a:ext>
            </a:extLst>
          </p:cNvPr>
          <p:cNvSpPr>
            <a:spLocks noGrp="1" noChangeArrowheads="1"/>
          </p:cNvSpPr>
          <p:nvPr>
            <p:ph type="sldNum" sz="quarter" idx="5"/>
          </p:nvPr>
        </p:nvSpPr>
        <p:spPr>
          <a:ln/>
        </p:spPr>
        <p:txBody>
          <a:bodyPr/>
          <a:lstStyle/>
          <a:p>
            <a:fld id="{762F0524-7CC6-4FBD-BBB7-7B5F6E762D92}" type="slidenum">
              <a:rPr lang="ko-KR" altLang="en-US"/>
              <a:pPr/>
              <a:t>3</a:t>
            </a:fld>
            <a:endParaRPr lang="en-US" altLang="ko-KR"/>
          </a:p>
        </p:txBody>
      </p:sp>
      <p:sp>
        <p:nvSpPr>
          <p:cNvPr id="542722" name="Rectangle 2">
            <a:extLst>
              <a:ext uri="{FF2B5EF4-FFF2-40B4-BE49-F238E27FC236}">
                <a16:creationId xmlns:a16="http://schemas.microsoft.com/office/drawing/2014/main" id="{C50F7B10-5B53-4BAC-B627-2A70198BB435}"/>
              </a:ext>
            </a:extLst>
          </p:cNvPr>
          <p:cNvSpPr>
            <a:spLocks noGrp="1" noRot="1" noChangeAspect="1" noChangeArrowheads="1" noTextEdit="1"/>
          </p:cNvSpPr>
          <p:nvPr>
            <p:ph type="sldImg"/>
          </p:nvPr>
        </p:nvSpPr>
        <p:spPr>
          <a:ln/>
        </p:spPr>
      </p:sp>
      <p:sp>
        <p:nvSpPr>
          <p:cNvPr id="542723" name="Rectangle 3">
            <a:extLst>
              <a:ext uri="{FF2B5EF4-FFF2-40B4-BE49-F238E27FC236}">
                <a16:creationId xmlns:a16="http://schemas.microsoft.com/office/drawing/2014/main" id="{0F87132F-DA1A-4046-9D77-764964E9B922}"/>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EBCB491-A108-42A4-8991-74371FE9241E}"/>
              </a:ext>
            </a:extLst>
          </p:cNvPr>
          <p:cNvSpPr>
            <a:spLocks noGrp="1" noChangeArrowheads="1"/>
          </p:cNvSpPr>
          <p:nvPr>
            <p:ph type="sldNum" sz="quarter" idx="5"/>
          </p:nvPr>
        </p:nvSpPr>
        <p:spPr>
          <a:ln/>
        </p:spPr>
        <p:txBody>
          <a:bodyPr/>
          <a:lstStyle/>
          <a:p>
            <a:fld id="{4CE04F39-28EC-4E48-93D4-63E487A6730F}" type="slidenum">
              <a:rPr lang="ko-KR" altLang="en-US"/>
              <a:pPr/>
              <a:t>4</a:t>
            </a:fld>
            <a:endParaRPr lang="en-US" altLang="ko-KR"/>
          </a:p>
        </p:txBody>
      </p:sp>
      <p:sp>
        <p:nvSpPr>
          <p:cNvPr id="543746" name="Rectangle 2">
            <a:extLst>
              <a:ext uri="{FF2B5EF4-FFF2-40B4-BE49-F238E27FC236}">
                <a16:creationId xmlns:a16="http://schemas.microsoft.com/office/drawing/2014/main" id="{C43FC401-56C8-40F0-BA85-8F65DC6E9DF0}"/>
              </a:ext>
            </a:extLst>
          </p:cNvPr>
          <p:cNvSpPr>
            <a:spLocks noGrp="1" noRot="1" noChangeAspect="1" noChangeArrowheads="1" noTextEdit="1"/>
          </p:cNvSpPr>
          <p:nvPr>
            <p:ph type="sldImg"/>
          </p:nvPr>
        </p:nvSpPr>
        <p:spPr>
          <a:ln/>
        </p:spPr>
      </p:sp>
      <p:sp>
        <p:nvSpPr>
          <p:cNvPr id="543747" name="Rectangle 3">
            <a:extLst>
              <a:ext uri="{FF2B5EF4-FFF2-40B4-BE49-F238E27FC236}">
                <a16:creationId xmlns:a16="http://schemas.microsoft.com/office/drawing/2014/main" id="{1332FA16-6BB8-469A-A07E-EBE47C8D98E7}"/>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7C135C6-C9DE-4F51-9E34-19E0620EDD88}"/>
              </a:ext>
            </a:extLst>
          </p:cNvPr>
          <p:cNvSpPr>
            <a:spLocks noGrp="1" noChangeArrowheads="1"/>
          </p:cNvSpPr>
          <p:nvPr>
            <p:ph type="sldNum" sz="quarter" idx="5"/>
          </p:nvPr>
        </p:nvSpPr>
        <p:spPr>
          <a:ln/>
        </p:spPr>
        <p:txBody>
          <a:bodyPr/>
          <a:lstStyle/>
          <a:p>
            <a:fld id="{D2FC3DBC-17F4-4DB1-A118-67416B9AF328}" type="slidenum">
              <a:rPr lang="ko-KR" altLang="en-US"/>
              <a:pPr/>
              <a:t>5</a:t>
            </a:fld>
            <a:endParaRPr lang="en-US" altLang="ko-KR"/>
          </a:p>
        </p:txBody>
      </p:sp>
      <p:sp>
        <p:nvSpPr>
          <p:cNvPr id="544770" name="Rectangle 2">
            <a:extLst>
              <a:ext uri="{FF2B5EF4-FFF2-40B4-BE49-F238E27FC236}">
                <a16:creationId xmlns:a16="http://schemas.microsoft.com/office/drawing/2014/main" id="{7D053265-FD14-42C5-9ED4-B4B94CA38190}"/>
              </a:ext>
            </a:extLst>
          </p:cNvPr>
          <p:cNvSpPr>
            <a:spLocks noGrp="1" noRot="1" noChangeAspect="1" noChangeArrowheads="1" noTextEdit="1"/>
          </p:cNvSpPr>
          <p:nvPr>
            <p:ph type="sldImg"/>
          </p:nvPr>
        </p:nvSpPr>
        <p:spPr>
          <a:ln/>
        </p:spPr>
      </p:sp>
      <p:sp>
        <p:nvSpPr>
          <p:cNvPr id="544771" name="Rectangle 3">
            <a:extLst>
              <a:ext uri="{FF2B5EF4-FFF2-40B4-BE49-F238E27FC236}">
                <a16:creationId xmlns:a16="http://schemas.microsoft.com/office/drawing/2014/main" id="{E7973D51-D072-4060-A663-86F879E293F7}"/>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E4E7C7E-9D6E-4E3C-8554-B1ACDE5A39B4}"/>
              </a:ext>
            </a:extLst>
          </p:cNvPr>
          <p:cNvSpPr>
            <a:spLocks noGrp="1" noChangeArrowheads="1"/>
          </p:cNvSpPr>
          <p:nvPr>
            <p:ph type="sldNum" sz="quarter" idx="5"/>
          </p:nvPr>
        </p:nvSpPr>
        <p:spPr>
          <a:ln/>
        </p:spPr>
        <p:txBody>
          <a:bodyPr/>
          <a:lstStyle/>
          <a:p>
            <a:fld id="{FF7044CA-21D3-497E-A2BB-21B6AFA1A7F4}" type="slidenum">
              <a:rPr lang="ko-KR" altLang="en-US"/>
              <a:pPr/>
              <a:t>6</a:t>
            </a:fld>
            <a:endParaRPr lang="en-US" altLang="ko-KR"/>
          </a:p>
        </p:txBody>
      </p:sp>
      <p:sp>
        <p:nvSpPr>
          <p:cNvPr id="545794" name="Rectangle 2">
            <a:extLst>
              <a:ext uri="{FF2B5EF4-FFF2-40B4-BE49-F238E27FC236}">
                <a16:creationId xmlns:a16="http://schemas.microsoft.com/office/drawing/2014/main" id="{7A39A6DA-5889-4DE8-B919-C15B810DEEF4}"/>
              </a:ext>
            </a:extLst>
          </p:cNvPr>
          <p:cNvSpPr>
            <a:spLocks noGrp="1" noRot="1" noChangeAspect="1" noChangeArrowheads="1" noTextEdit="1"/>
          </p:cNvSpPr>
          <p:nvPr>
            <p:ph type="sldImg"/>
          </p:nvPr>
        </p:nvSpPr>
        <p:spPr>
          <a:ln/>
        </p:spPr>
      </p:sp>
      <p:sp>
        <p:nvSpPr>
          <p:cNvPr id="545795" name="Rectangle 3">
            <a:extLst>
              <a:ext uri="{FF2B5EF4-FFF2-40B4-BE49-F238E27FC236}">
                <a16:creationId xmlns:a16="http://schemas.microsoft.com/office/drawing/2014/main" id="{6B918782-355C-4D2E-B7EE-ADFC92D52B94}"/>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76EDABA-FD34-4299-B051-3DF98AF56101}"/>
              </a:ext>
            </a:extLst>
          </p:cNvPr>
          <p:cNvSpPr>
            <a:spLocks noGrp="1" noChangeArrowheads="1"/>
          </p:cNvSpPr>
          <p:nvPr>
            <p:ph type="sldNum" sz="quarter" idx="5"/>
          </p:nvPr>
        </p:nvSpPr>
        <p:spPr>
          <a:ln/>
        </p:spPr>
        <p:txBody>
          <a:bodyPr/>
          <a:lstStyle/>
          <a:p>
            <a:fld id="{DD1774C0-E7F4-47B0-8741-6E1CBA58C46A}" type="slidenum">
              <a:rPr lang="ko-KR" altLang="en-US"/>
              <a:pPr/>
              <a:t>7</a:t>
            </a:fld>
            <a:endParaRPr lang="en-US" altLang="ko-KR"/>
          </a:p>
        </p:txBody>
      </p:sp>
      <p:sp>
        <p:nvSpPr>
          <p:cNvPr id="546818" name="Rectangle 2">
            <a:extLst>
              <a:ext uri="{FF2B5EF4-FFF2-40B4-BE49-F238E27FC236}">
                <a16:creationId xmlns:a16="http://schemas.microsoft.com/office/drawing/2014/main" id="{9A3D55DF-4274-4FF9-A2A1-03F43008207B}"/>
              </a:ext>
            </a:extLst>
          </p:cNvPr>
          <p:cNvSpPr>
            <a:spLocks noGrp="1" noRot="1" noChangeAspect="1" noChangeArrowheads="1" noTextEdit="1"/>
          </p:cNvSpPr>
          <p:nvPr>
            <p:ph type="sldImg"/>
          </p:nvPr>
        </p:nvSpPr>
        <p:spPr>
          <a:ln/>
        </p:spPr>
      </p:sp>
      <p:sp>
        <p:nvSpPr>
          <p:cNvPr id="546819" name="Rectangle 3">
            <a:extLst>
              <a:ext uri="{FF2B5EF4-FFF2-40B4-BE49-F238E27FC236}">
                <a16:creationId xmlns:a16="http://schemas.microsoft.com/office/drawing/2014/main" id="{82900E94-8AC3-41E2-83AE-A99D0D246E4A}"/>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A5204CE-1098-434B-847C-DF04140ECF84}"/>
              </a:ext>
            </a:extLst>
          </p:cNvPr>
          <p:cNvSpPr>
            <a:spLocks noGrp="1" noChangeArrowheads="1"/>
          </p:cNvSpPr>
          <p:nvPr>
            <p:ph type="sldNum" sz="quarter" idx="5"/>
          </p:nvPr>
        </p:nvSpPr>
        <p:spPr>
          <a:ln/>
        </p:spPr>
        <p:txBody>
          <a:bodyPr/>
          <a:lstStyle/>
          <a:p>
            <a:fld id="{45FE94D7-223D-4A8A-A7F5-F658D5E4CFF0}" type="slidenum">
              <a:rPr lang="ko-KR" altLang="en-US"/>
              <a:pPr/>
              <a:t>8</a:t>
            </a:fld>
            <a:endParaRPr lang="en-US" altLang="ko-KR"/>
          </a:p>
        </p:txBody>
      </p:sp>
      <p:sp>
        <p:nvSpPr>
          <p:cNvPr id="547842" name="Rectangle 2">
            <a:extLst>
              <a:ext uri="{FF2B5EF4-FFF2-40B4-BE49-F238E27FC236}">
                <a16:creationId xmlns:a16="http://schemas.microsoft.com/office/drawing/2014/main" id="{FAD28A60-58BA-419E-A4D0-A3E81642DA57}"/>
              </a:ext>
            </a:extLst>
          </p:cNvPr>
          <p:cNvSpPr>
            <a:spLocks noGrp="1" noRot="1" noChangeAspect="1" noChangeArrowheads="1" noTextEdit="1"/>
          </p:cNvSpPr>
          <p:nvPr>
            <p:ph type="sldImg"/>
          </p:nvPr>
        </p:nvSpPr>
        <p:spPr>
          <a:ln/>
        </p:spPr>
      </p:sp>
      <p:sp>
        <p:nvSpPr>
          <p:cNvPr id="547843" name="Rectangle 3">
            <a:extLst>
              <a:ext uri="{FF2B5EF4-FFF2-40B4-BE49-F238E27FC236}">
                <a16:creationId xmlns:a16="http://schemas.microsoft.com/office/drawing/2014/main" id="{DE1741C2-EC49-47C6-9617-B6D9B91BCBEC}"/>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BB1989A-6865-4A97-A725-2F70309313DC}"/>
              </a:ext>
            </a:extLst>
          </p:cNvPr>
          <p:cNvSpPr>
            <a:spLocks noGrp="1" noChangeArrowheads="1"/>
          </p:cNvSpPr>
          <p:nvPr>
            <p:ph type="sldNum" sz="quarter" idx="5"/>
          </p:nvPr>
        </p:nvSpPr>
        <p:spPr>
          <a:ln/>
        </p:spPr>
        <p:txBody>
          <a:bodyPr/>
          <a:lstStyle/>
          <a:p>
            <a:fld id="{F54EC048-AD4B-4C83-8C06-D2066F6C4A56}" type="slidenum">
              <a:rPr lang="ko-KR" altLang="en-US"/>
              <a:pPr/>
              <a:t>9</a:t>
            </a:fld>
            <a:endParaRPr lang="en-US" altLang="ko-KR"/>
          </a:p>
        </p:txBody>
      </p:sp>
      <p:sp>
        <p:nvSpPr>
          <p:cNvPr id="548866" name="Rectangle 2">
            <a:extLst>
              <a:ext uri="{FF2B5EF4-FFF2-40B4-BE49-F238E27FC236}">
                <a16:creationId xmlns:a16="http://schemas.microsoft.com/office/drawing/2014/main" id="{0C6444CA-B1B0-42D5-9FAA-A7009BF3EB2E}"/>
              </a:ext>
            </a:extLst>
          </p:cNvPr>
          <p:cNvSpPr>
            <a:spLocks noGrp="1" noRot="1" noChangeAspect="1" noChangeArrowheads="1" noTextEdit="1"/>
          </p:cNvSpPr>
          <p:nvPr>
            <p:ph type="sldImg"/>
          </p:nvPr>
        </p:nvSpPr>
        <p:spPr>
          <a:ln/>
        </p:spPr>
      </p:sp>
      <p:sp>
        <p:nvSpPr>
          <p:cNvPr id="548867" name="Rectangle 3">
            <a:extLst>
              <a:ext uri="{FF2B5EF4-FFF2-40B4-BE49-F238E27FC236}">
                <a16:creationId xmlns:a16="http://schemas.microsoft.com/office/drawing/2014/main" id="{F96FEFD5-B1FB-4D10-9136-CB3EB7557C93}"/>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grpSp>
        <p:nvGrpSpPr>
          <p:cNvPr id="210946" name="Group 2">
            <a:extLst>
              <a:ext uri="{FF2B5EF4-FFF2-40B4-BE49-F238E27FC236}">
                <a16:creationId xmlns:a16="http://schemas.microsoft.com/office/drawing/2014/main" id="{27F340C5-513D-4C25-B1D5-43A40F31A99B}"/>
              </a:ext>
            </a:extLst>
          </p:cNvPr>
          <p:cNvGrpSpPr>
            <a:grpSpLocks/>
          </p:cNvGrpSpPr>
          <p:nvPr/>
        </p:nvGrpSpPr>
        <p:grpSpPr bwMode="auto">
          <a:xfrm>
            <a:off x="0" y="2438400"/>
            <a:ext cx="9009063" cy="1052513"/>
            <a:chOff x="0" y="1536"/>
            <a:chExt cx="5675" cy="663"/>
          </a:xfrm>
        </p:grpSpPr>
        <p:grpSp>
          <p:nvGrpSpPr>
            <p:cNvPr id="210947" name="Group 3">
              <a:extLst>
                <a:ext uri="{FF2B5EF4-FFF2-40B4-BE49-F238E27FC236}">
                  <a16:creationId xmlns:a16="http://schemas.microsoft.com/office/drawing/2014/main" id="{BC5B9CB3-E9AE-4A49-B86B-3F969A819435}"/>
                </a:ext>
              </a:extLst>
            </p:cNvPr>
            <p:cNvGrpSpPr>
              <a:grpSpLocks/>
            </p:cNvGrpSpPr>
            <p:nvPr/>
          </p:nvGrpSpPr>
          <p:grpSpPr bwMode="auto">
            <a:xfrm>
              <a:off x="183" y="1604"/>
              <a:ext cx="448" cy="299"/>
              <a:chOff x="720" y="336"/>
              <a:chExt cx="624" cy="432"/>
            </a:xfrm>
          </p:grpSpPr>
          <p:sp>
            <p:nvSpPr>
              <p:cNvPr id="210948" name="Rectangle 4">
                <a:extLst>
                  <a:ext uri="{FF2B5EF4-FFF2-40B4-BE49-F238E27FC236}">
                    <a16:creationId xmlns:a16="http://schemas.microsoft.com/office/drawing/2014/main" id="{81AC0856-4A8D-4ADA-9EFD-94AF10A5C57C}"/>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10949" name="Rectangle 5">
                <a:extLst>
                  <a:ext uri="{FF2B5EF4-FFF2-40B4-BE49-F238E27FC236}">
                    <a16:creationId xmlns:a16="http://schemas.microsoft.com/office/drawing/2014/main" id="{83C546CD-EDF5-4DD1-BDE3-D49B65B05B9C}"/>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nvGrpSpPr>
            <p:cNvPr id="210950" name="Group 6">
              <a:extLst>
                <a:ext uri="{FF2B5EF4-FFF2-40B4-BE49-F238E27FC236}">
                  <a16:creationId xmlns:a16="http://schemas.microsoft.com/office/drawing/2014/main" id="{F8F79627-25D6-4093-80BB-EDCEEDBB0778}"/>
                </a:ext>
              </a:extLst>
            </p:cNvPr>
            <p:cNvGrpSpPr>
              <a:grpSpLocks/>
            </p:cNvGrpSpPr>
            <p:nvPr/>
          </p:nvGrpSpPr>
          <p:grpSpPr bwMode="auto">
            <a:xfrm>
              <a:off x="261" y="1870"/>
              <a:ext cx="465" cy="299"/>
              <a:chOff x="912" y="2640"/>
              <a:chExt cx="672" cy="432"/>
            </a:xfrm>
          </p:grpSpPr>
          <p:sp>
            <p:nvSpPr>
              <p:cNvPr id="210951" name="Rectangle 7">
                <a:extLst>
                  <a:ext uri="{FF2B5EF4-FFF2-40B4-BE49-F238E27FC236}">
                    <a16:creationId xmlns:a16="http://schemas.microsoft.com/office/drawing/2014/main" id="{B7B5CF3D-A6A2-4A41-AF4A-BEAF3FB85E50}"/>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10952" name="Rectangle 8">
                <a:extLst>
                  <a:ext uri="{FF2B5EF4-FFF2-40B4-BE49-F238E27FC236}">
                    <a16:creationId xmlns:a16="http://schemas.microsoft.com/office/drawing/2014/main" id="{74C0F1C7-DA33-4C9A-9616-894147F9141D}"/>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210953" name="Rectangle 9">
              <a:extLst>
                <a:ext uri="{FF2B5EF4-FFF2-40B4-BE49-F238E27FC236}">
                  <a16:creationId xmlns:a16="http://schemas.microsoft.com/office/drawing/2014/main" id="{595B574B-5AF3-4EA8-AB34-383EE8F33831}"/>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10954" name="Rectangle 10">
              <a:extLst>
                <a:ext uri="{FF2B5EF4-FFF2-40B4-BE49-F238E27FC236}">
                  <a16:creationId xmlns:a16="http://schemas.microsoft.com/office/drawing/2014/main" id="{B661D562-C7ED-4807-8F4B-638AAF175CED}"/>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10955" name="Rectangle 11">
              <a:extLst>
                <a:ext uri="{FF2B5EF4-FFF2-40B4-BE49-F238E27FC236}">
                  <a16:creationId xmlns:a16="http://schemas.microsoft.com/office/drawing/2014/main" id="{0C181903-2B55-48BA-94DB-4AD4A54E9170}"/>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210956" name="Rectangle 12">
            <a:extLst>
              <a:ext uri="{FF2B5EF4-FFF2-40B4-BE49-F238E27FC236}">
                <a16:creationId xmlns:a16="http://schemas.microsoft.com/office/drawing/2014/main" id="{76F53EBD-D5B7-47D5-B95C-8FC8780EEF74}"/>
              </a:ext>
            </a:extLst>
          </p:cNvPr>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ko-KR" noProof="0"/>
              <a:t>Click to edit Master title style</a:t>
            </a:r>
          </a:p>
        </p:txBody>
      </p:sp>
      <p:sp>
        <p:nvSpPr>
          <p:cNvPr id="210957" name="Rectangle 13">
            <a:extLst>
              <a:ext uri="{FF2B5EF4-FFF2-40B4-BE49-F238E27FC236}">
                <a16:creationId xmlns:a16="http://schemas.microsoft.com/office/drawing/2014/main" id="{F43995BA-939B-461D-A19B-02BF2CBF1AE2}"/>
              </a:ext>
            </a:extLst>
          </p:cNvPr>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altLang="ko-KR" noProof="0"/>
              <a:t>Click to edit Master subtitle style</a:t>
            </a:r>
          </a:p>
        </p:txBody>
      </p:sp>
      <p:sp>
        <p:nvSpPr>
          <p:cNvPr id="210958" name="Rectangle 14">
            <a:extLst>
              <a:ext uri="{FF2B5EF4-FFF2-40B4-BE49-F238E27FC236}">
                <a16:creationId xmlns:a16="http://schemas.microsoft.com/office/drawing/2014/main" id="{71BC812B-6372-4703-BEE9-6D6F907A2EE6}"/>
              </a:ext>
            </a:extLst>
          </p:cNvPr>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ko-KR"/>
          </a:p>
        </p:txBody>
      </p:sp>
      <p:sp>
        <p:nvSpPr>
          <p:cNvPr id="210959" name="Rectangle 15">
            <a:extLst>
              <a:ext uri="{FF2B5EF4-FFF2-40B4-BE49-F238E27FC236}">
                <a16:creationId xmlns:a16="http://schemas.microsoft.com/office/drawing/2014/main" id="{7DBA7934-B7A0-46FC-AEF8-04C1F6D9F6EA}"/>
              </a:ext>
            </a:extLst>
          </p:cNvPr>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ko-KR"/>
          </a:p>
        </p:txBody>
      </p:sp>
      <p:sp>
        <p:nvSpPr>
          <p:cNvPr id="210960" name="Rectangle 16">
            <a:extLst>
              <a:ext uri="{FF2B5EF4-FFF2-40B4-BE49-F238E27FC236}">
                <a16:creationId xmlns:a16="http://schemas.microsoft.com/office/drawing/2014/main" id="{84B2C97A-EB20-4AB6-BFC6-A872B7AF277F}"/>
              </a:ext>
            </a:extLst>
          </p:cNvPr>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7EF91E82-D42A-4F01-9DDA-337DA71FF33C}" type="slidenum">
              <a:rPr lang="ko-KR" altLang="en-US"/>
              <a:pPr/>
              <a:t>‹#›</a:t>
            </a:fld>
            <a:endParaRPr lang="en-US" altLang="ko-KR"/>
          </a:p>
        </p:txBody>
      </p:sp>
      <p:sp>
        <p:nvSpPr>
          <p:cNvPr id="210961" name="Text Box 17">
            <a:extLst>
              <a:ext uri="{FF2B5EF4-FFF2-40B4-BE49-F238E27FC236}">
                <a16:creationId xmlns:a16="http://schemas.microsoft.com/office/drawing/2014/main" id="{1B9D8E96-0FD2-47E7-AA1F-FE8F2CDB4AA3}"/>
              </a:ext>
            </a:extLst>
          </p:cNvPr>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400" b="0">
                <a:latin typeface="McGrawHill-Italic" pitchFamily="2" charset="0"/>
              </a:rPr>
              <a:t>McGraw-Hill</a:t>
            </a:r>
            <a:endParaRPr lang="en-US" altLang="en-US" sz="2400" b="0">
              <a:latin typeface="Times New Roman" panose="02020603050405020304" pitchFamily="18" charset="0"/>
            </a:endParaRPr>
          </a:p>
        </p:txBody>
      </p:sp>
      <p:sp>
        <p:nvSpPr>
          <p:cNvPr id="210962" name="Text Box 18">
            <a:extLst>
              <a:ext uri="{FF2B5EF4-FFF2-40B4-BE49-F238E27FC236}">
                <a16:creationId xmlns:a16="http://schemas.microsoft.com/office/drawing/2014/main" id="{4F01C912-D91A-4077-8A3D-70DBDCB71A35}"/>
              </a:ext>
            </a:extLst>
          </p:cNvPr>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buFontTx/>
              <a:buChar char="©"/>
            </a:pPr>
            <a:r>
              <a:rPr lang="en-US" altLang="en-US" sz="1400" b="0">
                <a:latin typeface="McGrawHill-Italic" pitchFamily="2" charset="0"/>
              </a:rPr>
              <a:t>The McGraw-Hill Companies, Inc., 2000</a:t>
            </a:r>
            <a:endParaRPr lang="en-US" altLang="en-US" sz="2400" b="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999C42B-8F7E-4561-A9A1-895046F4F855}"/>
              </a:ext>
            </a:extLst>
          </p:cNvPr>
          <p:cNvSpPr>
            <a:spLocks noGrp="1"/>
          </p:cNvSpPr>
          <p:nvPr>
            <p:ph type="title"/>
          </p:nvPr>
        </p:nvSpPr>
        <p:spPr>
          <a:xfrm>
            <a:off x="628650" y="365125"/>
            <a:ext cx="7886700" cy="1325563"/>
          </a:xfrm>
          <a:prstGeom prst="rect">
            <a:avLst/>
          </a:prstGeom>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58605A28-0DFC-46FA-B53B-97BF584EAF50}"/>
              </a:ext>
            </a:extLst>
          </p:cNvPr>
          <p:cNvSpPr>
            <a:spLocks noGrp="1"/>
          </p:cNvSpPr>
          <p:nvPr>
            <p:ph type="body" orient="vert" idx="1"/>
          </p:nvPr>
        </p:nvSpPr>
        <p:spPr>
          <a:xfrm>
            <a:off x="628650" y="1825625"/>
            <a:ext cx="7886700" cy="4351338"/>
          </a:xfrm>
          <a:prstGeom prst="rect">
            <a:avLst/>
          </a:prstGeo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F63A5E29-72E1-4660-84AE-03765A769C0B}"/>
              </a:ext>
            </a:extLst>
          </p:cNvPr>
          <p:cNvSpPr>
            <a:spLocks noGrp="1"/>
          </p:cNvSpPr>
          <p:nvPr>
            <p:ph type="dt" sz="half" idx="10"/>
          </p:nvPr>
        </p:nvSpPr>
        <p:spPr/>
        <p:txBody>
          <a:bodyPr/>
          <a:lstStyle>
            <a:lvl1pPr>
              <a:defRPr/>
            </a:lvl1pPr>
          </a:lstStyle>
          <a:p>
            <a:endParaRPr lang="en-US" altLang="ko-KR"/>
          </a:p>
        </p:txBody>
      </p:sp>
      <p:sp>
        <p:nvSpPr>
          <p:cNvPr id="5" name="바닥글 개체 틀 4">
            <a:extLst>
              <a:ext uri="{FF2B5EF4-FFF2-40B4-BE49-F238E27FC236}">
                <a16:creationId xmlns:a16="http://schemas.microsoft.com/office/drawing/2014/main" id="{BACA8D9F-200D-4507-8661-E8515E70120E}"/>
              </a:ext>
            </a:extLst>
          </p:cNvPr>
          <p:cNvSpPr>
            <a:spLocks noGrp="1"/>
          </p:cNvSpPr>
          <p:nvPr>
            <p:ph type="ftr" sz="quarter" idx="11"/>
          </p:nvPr>
        </p:nvSpPr>
        <p:spPr/>
        <p:txBody>
          <a:bodyPr/>
          <a:lstStyle>
            <a:lvl1pPr>
              <a:defRPr/>
            </a:lvl1pPr>
          </a:lstStyle>
          <a:p>
            <a:endParaRPr lang="en-US" altLang="ko-KR"/>
          </a:p>
        </p:txBody>
      </p:sp>
      <p:sp>
        <p:nvSpPr>
          <p:cNvPr id="6" name="슬라이드 번호 개체 틀 5">
            <a:extLst>
              <a:ext uri="{FF2B5EF4-FFF2-40B4-BE49-F238E27FC236}">
                <a16:creationId xmlns:a16="http://schemas.microsoft.com/office/drawing/2014/main" id="{50E61CBC-A991-4CD2-AD85-509B29F7AD71}"/>
              </a:ext>
            </a:extLst>
          </p:cNvPr>
          <p:cNvSpPr>
            <a:spLocks noGrp="1"/>
          </p:cNvSpPr>
          <p:nvPr>
            <p:ph type="sldNum" sz="quarter" idx="12"/>
          </p:nvPr>
        </p:nvSpPr>
        <p:spPr/>
        <p:txBody>
          <a:bodyPr/>
          <a:lstStyle>
            <a:lvl1pPr>
              <a:defRPr/>
            </a:lvl1pPr>
          </a:lstStyle>
          <a:p>
            <a:fld id="{F9C8A887-64C2-4F79-A253-52737D58F9F3}" type="slidenum">
              <a:rPr lang="ko-KR" altLang="en-US"/>
              <a:pPr/>
              <a:t>‹#›</a:t>
            </a:fld>
            <a:endParaRPr lang="en-US" altLang="ko-KR"/>
          </a:p>
        </p:txBody>
      </p:sp>
    </p:spTree>
    <p:extLst>
      <p:ext uri="{BB962C8B-B14F-4D97-AF65-F5344CB8AC3E}">
        <p14:creationId xmlns:p14="http://schemas.microsoft.com/office/powerpoint/2010/main" val="828427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50D1C995-D0F6-4262-9EBD-3303B1683453}"/>
              </a:ext>
            </a:extLst>
          </p:cNvPr>
          <p:cNvSpPr>
            <a:spLocks noGrp="1"/>
          </p:cNvSpPr>
          <p:nvPr>
            <p:ph type="title" orient="vert"/>
          </p:nvPr>
        </p:nvSpPr>
        <p:spPr>
          <a:xfrm>
            <a:off x="6543675" y="365125"/>
            <a:ext cx="1971675" cy="5811838"/>
          </a:xfrm>
          <a:prstGeom prst="rect">
            <a:avLst/>
          </a:prstGeo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26687D82-6DEA-466D-998E-29448763C0C0}"/>
              </a:ext>
            </a:extLst>
          </p:cNvPr>
          <p:cNvSpPr>
            <a:spLocks noGrp="1"/>
          </p:cNvSpPr>
          <p:nvPr>
            <p:ph type="body" orient="vert" idx="1"/>
          </p:nvPr>
        </p:nvSpPr>
        <p:spPr>
          <a:xfrm>
            <a:off x="628650" y="365125"/>
            <a:ext cx="5762625" cy="5811838"/>
          </a:xfrm>
          <a:prstGeom prst="rect">
            <a:avLst/>
          </a:prstGeo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F7EB3B8D-2C2E-453D-A84A-D8A451FA4B6A}"/>
              </a:ext>
            </a:extLst>
          </p:cNvPr>
          <p:cNvSpPr>
            <a:spLocks noGrp="1"/>
          </p:cNvSpPr>
          <p:nvPr>
            <p:ph type="dt" sz="half" idx="10"/>
          </p:nvPr>
        </p:nvSpPr>
        <p:spPr/>
        <p:txBody>
          <a:bodyPr/>
          <a:lstStyle>
            <a:lvl1pPr>
              <a:defRPr/>
            </a:lvl1pPr>
          </a:lstStyle>
          <a:p>
            <a:endParaRPr lang="en-US" altLang="ko-KR"/>
          </a:p>
        </p:txBody>
      </p:sp>
      <p:sp>
        <p:nvSpPr>
          <p:cNvPr id="5" name="바닥글 개체 틀 4">
            <a:extLst>
              <a:ext uri="{FF2B5EF4-FFF2-40B4-BE49-F238E27FC236}">
                <a16:creationId xmlns:a16="http://schemas.microsoft.com/office/drawing/2014/main" id="{4DE088DB-733C-4251-861A-F90A9120DF21}"/>
              </a:ext>
            </a:extLst>
          </p:cNvPr>
          <p:cNvSpPr>
            <a:spLocks noGrp="1"/>
          </p:cNvSpPr>
          <p:nvPr>
            <p:ph type="ftr" sz="quarter" idx="11"/>
          </p:nvPr>
        </p:nvSpPr>
        <p:spPr/>
        <p:txBody>
          <a:bodyPr/>
          <a:lstStyle>
            <a:lvl1pPr>
              <a:defRPr/>
            </a:lvl1pPr>
          </a:lstStyle>
          <a:p>
            <a:endParaRPr lang="en-US" altLang="ko-KR"/>
          </a:p>
        </p:txBody>
      </p:sp>
      <p:sp>
        <p:nvSpPr>
          <p:cNvPr id="6" name="슬라이드 번호 개체 틀 5">
            <a:extLst>
              <a:ext uri="{FF2B5EF4-FFF2-40B4-BE49-F238E27FC236}">
                <a16:creationId xmlns:a16="http://schemas.microsoft.com/office/drawing/2014/main" id="{DD5D4D4B-F28D-43D4-9CA8-4DE33B501838}"/>
              </a:ext>
            </a:extLst>
          </p:cNvPr>
          <p:cNvSpPr>
            <a:spLocks noGrp="1"/>
          </p:cNvSpPr>
          <p:nvPr>
            <p:ph type="sldNum" sz="quarter" idx="12"/>
          </p:nvPr>
        </p:nvSpPr>
        <p:spPr/>
        <p:txBody>
          <a:bodyPr/>
          <a:lstStyle>
            <a:lvl1pPr>
              <a:defRPr/>
            </a:lvl1pPr>
          </a:lstStyle>
          <a:p>
            <a:fld id="{1CD5BA16-B672-4C1B-A9E9-12BDA2088D54}" type="slidenum">
              <a:rPr lang="ko-KR" altLang="en-US"/>
              <a:pPr/>
              <a:t>‹#›</a:t>
            </a:fld>
            <a:endParaRPr lang="en-US" altLang="ko-KR"/>
          </a:p>
        </p:txBody>
      </p:sp>
    </p:spTree>
    <p:extLst>
      <p:ext uri="{BB962C8B-B14F-4D97-AF65-F5344CB8AC3E}">
        <p14:creationId xmlns:p14="http://schemas.microsoft.com/office/powerpoint/2010/main" val="4292925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D6308AB-1B61-4652-AB41-2E819D348A84}"/>
              </a:ext>
            </a:extLst>
          </p:cNvPr>
          <p:cNvSpPr>
            <a:spLocks noGrp="1"/>
          </p:cNvSpPr>
          <p:nvPr>
            <p:ph type="title"/>
          </p:nvPr>
        </p:nvSpPr>
        <p:spPr>
          <a:xfrm>
            <a:off x="628650" y="365125"/>
            <a:ext cx="7886700" cy="1325563"/>
          </a:xfrm>
          <a:prstGeom prst="rect">
            <a:avLst/>
          </a:prstGeom>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8F03A486-6966-4B04-A9D8-68B14FF86CEA}"/>
              </a:ext>
            </a:extLst>
          </p:cNvPr>
          <p:cNvSpPr>
            <a:spLocks noGrp="1"/>
          </p:cNvSpPr>
          <p:nvPr>
            <p:ph idx="1"/>
          </p:nvPr>
        </p:nvSpPr>
        <p:spPr>
          <a:xfrm>
            <a:off x="628650" y="1825625"/>
            <a:ext cx="7886700" cy="4351338"/>
          </a:xfrm>
          <a:prstGeom prst="rect">
            <a:avLst/>
          </a:prstGeo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DB02A199-7F66-42DB-A3D1-6AD194E0CD9B}"/>
              </a:ext>
            </a:extLst>
          </p:cNvPr>
          <p:cNvSpPr>
            <a:spLocks noGrp="1"/>
          </p:cNvSpPr>
          <p:nvPr>
            <p:ph type="dt" sz="half" idx="10"/>
          </p:nvPr>
        </p:nvSpPr>
        <p:spPr/>
        <p:txBody>
          <a:bodyPr/>
          <a:lstStyle>
            <a:lvl1pPr>
              <a:defRPr/>
            </a:lvl1pPr>
          </a:lstStyle>
          <a:p>
            <a:endParaRPr lang="en-US" altLang="ko-KR"/>
          </a:p>
        </p:txBody>
      </p:sp>
      <p:sp>
        <p:nvSpPr>
          <p:cNvPr id="5" name="바닥글 개체 틀 4">
            <a:extLst>
              <a:ext uri="{FF2B5EF4-FFF2-40B4-BE49-F238E27FC236}">
                <a16:creationId xmlns:a16="http://schemas.microsoft.com/office/drawing/2014/main" id="{4E02B8AA-1AB4-48CC-BA1B-61DE4D6E8B26}"/>
              </a:ext>
            </a:extLst>
          </p:cNvPr>
          <p:cNvSpPr>
            <a:spLocks noGrp="1"/>
          </p:cNvSpPr>
          <p:nvPr>
            <p:ph type="ftr" sz="quarter" idx="11"/>
          </p:nvPr>
        </p:nvSpPr>
        <p:spPr/>
        <p:txBody>
          <a:bodyPr/>
          <a:lstStyle>
            <a:lvl1pPr>
              <a:defRPr/>
            </a:lvl1pPr>
          </a:lstStyle>
          <a:p>
            <a:endParaRPr lang="en-US" altLang="ko-KR"/>
          </a:p>
        </p:txBody>
      </p:sp>
      <p:sp>
        <p:nvSpPr>
          <p:cNvPr id="6" name="슬라이드 번호 개체 틀 5">
            <a:extLst>
              <a:ext uri="{FF2B5EF4-FFF2-40B4-BE49-F238E27FC236}">
                <a16:creationId xmlns:a16="http://schemas.microsoft.com/office/drawing/2014/main" id="{4C93C6BA-4D59-40DC-9B14-0CA81AB1E039}"/>
              </a:ext>
            </a:extLst>
          </p:cNvPr>
          <p:cNvSpPr>
            <a:spLocks noGrp="1"/>
          </p:cNvSpPr>
          <p:nvPr>
            <p:ph type="sldNum" sz="quarter" idx="12"/>
          </p:nvPr>
        </p:nvSpPr>
        <p:spPr/>
        <p:txBody>
          <a:bodyPr/>
          <a:lstStyle>
            <a:lvl1pPr>
              <a:defRPr/>
            </a:lvl1pPr>
          </a:lstStyle>
          <a:p>
            <a:fld id="{8E9BE697-3C71-47AB-A18A-8BC22767AE13}" type="slidenum">
              <a:rPr lang="ko-KR" altLang="en-US"/>
              <a:pPr/>
              <a:t>‹#›</a:t>
            </a:fld>
            <a:endParaRPr lang="en-US" altLang="ko-KR"/>
          </a:p>
        </p:txBody>
      </p:sp>
    </p:spTree>
    <p:extLst>
      <p:ext uri="{BB962C8B-B14F-4D97-AF65-F5344CB8AC3E}">
        <p14:creationId xmlns:p14="http://schemas.microsoft.com/office/powerpoint/2010/main" val="487600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82093A8-A968-49E9-A7A5-7C175E631AA1}"/>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6A5BEAA8-1D9D-4F4D-8EEA-025115EF8672}"/>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F9708414-7443-454F-98E4-BD8B5D1BFDB9}"/>
              </a:ext>
            </a:extLst>
          </p:cNvPr>
          <p:cNvSpPr>
            <a:spLocks noGrp="1"/>
          </p:cNvSpPr>
          <p:nvPr>
            <p:ph type="dt" sz="half" idx="10"/>
          </p:nvPr>
        </p:nvSpPr>
        <p:spPr/>
        <p:txBody>
          <a:bodyPr/>
          <a:lstStyle>
            <a:lvl1pPr>
              <a:defRPr/>
            </a:lvl1pPr>
          </a:lstStyle>
          <a:p>
            <a:endParaRPr lang="en-US" altLang="ko-KR"/>
          </a:p>
        </p:txBody>
      </p:sp>
      <p:sp>
        <p:nvSpPr>
          <p:cNvPr id="5" name="바닥글 개체 틀 4">
            <a:extLst>
              <a:ext uri="{FF2B5EF4-FFF2-40B4-BE49-F238E27FC236}">
                <a16:creationId xmlns:a16="http://schemas.microsoft.com/office/drawing/2014/main" id="{94B3C4FB-876F-4BAF-BDAF-3451BD67AE83}"/>
              </a:ext>
            </a:extLst>
          </p:cNvPr>
          <p:cNvSpPr>
            <a:spLocks noGrp="1"/>
          </p:cNvSpPr>
          <p:nvPr>
            <p:ph type="ftr" sz="quarter" idx="11"/>
          </p:nvPr>
        </p:nvSpPr>
        <p:spPr/>
        <p:txBody>
          <a:bodyPr/>
          <a:lstStyle>
            <a:lvl1pPr>
              <a:defRPr/>
            </a:lvl1pPr>
          </a:lstStyle>
          <a:p>
            <a:endParaRPr lang="en-US" altLang="ko-KR"/>
          </a:p>
        </p:txBody>
      </p:sp>
      <p:sp>
        <p:nvSpPr>
          <p:cNvPr id="6" name="슬라이드 번호 개체 틀 5">
            <a:extLst>
              <a:ext uri="{FF2B5EF4-FFF2-40B4-BE49-F238E27FC236}">
                <a16:creationId xmlns:a16="http://schemas.microsoft.com/office/drawing/2014/main" id="{BFC53621-3D34-45D3-BB87-57B74FE0A135}"/>
              </a:ext>
            </a:extLst>
          </p:cNvPr>
          <p:cNvSpPr>
            <a:spLocks noGrp="1"/>
          </p:cNvSpPr>
          <p:nvPr>
            <p:ph type="sldNum" sz="quarter" idx="12"/>
          </p:nvPr>
        </p:nvSpPr>
        <p:spPr/>
        <p:txBody>
          <a:bodyPr/>
          <a:lstStyle>
            <a:lvl1pPr>
              <a:defRPr/>
            </a:lvl1pPr>
          </a:lstStyle>
          <a:p>
            <a:fld id="{BD8F7CFE-8908-4E72-9F68-E5BE5022A4D0}" type="slidenum">
              <a:rPr lang="ko-KR" altLang="en-US"/>
              <a:pPr/>
              <a:t>‹#›</a:t>
            </a:fld>
            <a:endParaRPr lang="en-US" altLang="ko-KR"/>
          </a:p>
        </p:txBody>
      </p:sp>
    </p:spTree>
    <p:extLst>
      <p:ext uri="{BB962C8B-B14F-4D97-AF65-F5344CB8AC3E}">
        <p14:creationId xmlns:p14="http://schemas.microsoft.com/office/powerpoint/2010/main" val="1503400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F9A838D-14D5-415B-9A55-74EE6AD3CC8C}"/>
              </a:ext>
            </a:extLst>
          </p:cNvPr>
          <p:cNvSpPr>
            <a:spLocks noGrp="1"/>
          </p:cNvSpPr>
          <p:nvPr>
            <p:ph type="title"/>
          </p:nvPr>
        </p:nvSpPr>
        <p:spPr>
          <a:xfrm>
            <a:off x="628650" y="365125"/>
            <a:ext cx="7886700" cy="1325563"/>
          </a:xfrm>
          <a:prstGeom prst="rect">
            <a:avLst/>
          </a:prstGeom>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8AE6AB68-EB9F-4250-A03B-469AC587EA30}"/>
              </a:ext>
            </a:extLst>
          </p:cNvPr>
          <p:cNvSpPr>
            <a:spLocks noGrp="1"/>
          </p:cNvSpPr>
          <p:nvPr>
            <p:ph sz="half" idx="1"/>
          </p:nvPr>
        </p:nvSpPr>
        <p:spPr>
          <a:xfrm>
            <a:off x="628650" y="1825625"/>
            <a:ext cx="3867150" cy="4351338"/>
          </a:xfrm>
          <a:prstGeom prst="rect">
            <a:avLst/>
          </a:prstGeo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958D19CA-9C63-45AC-B6B4-0BBF18D34373}"/>
              </a:ext>
            </a:extLst>
          </p:cNvPr>
          <p:cNvSpPr>
            <a:spLocks noGrp="1"/>
          </p:cNvSpPr>
          <p:nvPr>
            <p:ph sz="half" idx="2"/>
          </p:nvPr>
        </p:nvSpPr>
        <p:spPr>
          <a:xfrm>
            <a:off x="4648200" y="1825625"/>
            <a:ext cx="3867150" cy="4351338"/>
          </a:xfrm>
          <a:prstGeom prst="rect">
            <a:avLst/>
          </a:prstGeo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E8AD4079-0C0F-438E-BA51-900E8AA21B45}"/>
              </a:ext>
            </a:extLst>
          </p:cNvPr>
          <p:cNvSpPr>
            <a:spLocks noGrp="1"/>
          </p:cNvSpPr>
          <p:nvPr>
            <p:ph type="dt" sz="half" idx="10"/>
          </p:nvPr>
        </p:nvSpPr>
        <p:spPr/>
        <p:txBody>
          <a:bodyPr/>
          <a:lstStyle>
            <a:lvl1pPr>
              <a:defRPr/>
            </a:lvl1pPr>
          </a:lstStyle>
          <a:p>
            <a:endParaRPr lang="en-US" altLang="ko-KR"/>
          </a:p>
        </p:txBody>
      </p:sp>
      <p:sp>
        <p:nvSpPr>
          <p:cNvPr id="6" name="바닥글 개체 틀 5">
            <a:extLst>
              <a:ext uri="{FF2B5EF4-FFF2-40B4-BE49-F238E27FC236}">
                <a16:creationId xmlns:a16="http://schemas.microsoft.com/office/drawing/2014/main" id="{25621608-5AC1-4787-9572-E39122074E43}"/>
              </a:ext>
            </a:extLst>
          </p:cNvPr>
          <p:cNvSpPr>
            <a:spLocks noGrp="1"/>
          </p:cNvSpPr>
          <p:nvPr>
            <p:ph type="ftr" sz="quarter" idx="11"/>
          </p:nvPr>
        </p:nvSpPr>
        <p:spPr/>
        <p:txBody>
          <a:bodyPr/>
          <a:lstStyle>
            <a:lvl1pPr>
              <a:defRPr/>
            </a:lvl1pPr>
          </a:lstStyle>
          <a:p>
            <a:endParaRPr lang="en-US" altLang="ko-KR"/>
          </a:p>
        </p:txBody>
      </p:sp>
      <p:sp>
        <p:nvSpPr>
          <p:cNvPr id="7" name="슬라이드 번호 개체 틀 6">
            <a:extLst>
              <a:ext uri="{FF2B5EF4-FFF2-40B4-BE49-F238E27FC236}">
                <a16:creationId xmlns:a16="http://schemas.microsoft.com/office/drawing/2014/main" id="{6EFFE9EE-DA26-4B6A-A3F7-A780C2614CA8}"/>
              </a:ext>
            </a:extLst>
          </p:cNvPr>
          <p:cNvSpPr>
            <a:spLocks noGrp="1"/>
          </p:cNvSpPr>
          <p:nvPr>
            <p:ph type="sldNum" sz="quarter" idx="12"/>
          </p:nvPr>
        </p:nvSpPr>
        <p:spPr/>
        <p:txBody>
          <a:bodyPr/>
          <a:lstStyle>
            <a:lvl1pPr>
              <a:defRPr/>
            </a:lvl1pPr>
          </a:lstStyle>
          <a:p>
            <a:fld id="{D46BFD03-8B0E-414E-8975-F4672A30705C}" type="slidenum">
              <a:rPr lang="ko-KR" altLang="en-US"/>
              <a:pPr/>
              <a:t>‹#›</a:t>
            </a:fld>
            <a:endParaRPr lang="en-US" altLang="ko-KR"/>
          </a:p>
        </p:txBody>
      </p:sp>
    </p:spTree>
    <p:extLst>
      <p:ext uri="{BB962C8B-B14F-4D97-AF65-F5344CB8AC3E}">
        <p14:creationId xmlns:p14="http://schemas.microsoft.com/office/powerpoint/2010/main" val="1069368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02A899-53E6-4A8F-A01F-627DB823D98B}"/>
              </a:ext>
            </a:extLst>
          </p:cNvPr>
          <p:cNvSpPr>
            <a:spLocks noGrp="1"/>
          </p:cNvSpPr>
          <p:nvPr>
            <p:ph type="title"/>
          </p:nvPr>
        </p:nvSpPr>
        <p:spPr>
          <a:xfrm>
            <a:off x="630238" y="365125"/>
            <a:ext cx="7886700" cy="1325563"/>
          </a:xfrm>
          <a:prstGeom prst="rect">
            <a:avLst/>
          </a:prstGeo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AE098D90-7655-430F-9C32-C5E6E0AECD99}"/>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E5638FEA-3CFE-49C1-909A-FC0706450097}"/>
              </a:ext>
            </a:extLst>
          </p:cNvPr>
          <p:cNvSpPr>
            <a:spLocks noGrp="1"/>
          </p:cNvSpPr>
          <p:nvPr>
            <p:ph sz="half" idx="2"/>
          </p:nvPr>
        </p:nvSpPr>
        <p:spPr>
          <a:xfrm>
            <a:off x="630238" y="2505075"/>
            <a:ext cx="3868737" cy="3684588"/>
          </a:xfrm>
          <a:prstGeom prst="rect">
            <a:avLst/>
          </a:prstGeo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D6CBD14F-1F94-4897-9A78-0D44843E3A3E}"/>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070F56AA-E7A4-4696-99BA-913BA0F31198}"/>
              </a:ext>
            </a:extLst>
          </p:cNvPr>
          <p:cNvSpPr>
            <a:spLocks noGrp="1"/>
          </p:cNvSpPr>
          <p:nvPr>
            <p:ph sz="quarter" idx="4"/>
          </p:nvPr>
        </p:nvSpPr>
        <p:spPr>
          <a:xfrm>
            <a:off x="4629150" y="2505075"/>
            <a:ext cx="3887788" cy="3684588"/>
          </a:xfrm>
          <a:prstGeom prst="rect">
            <a:avLst/>
          </a:prstGeo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DD97E5EA-82E1-4D1A-9367-F4BB95612C0E}"/>
              </a:ext>
            </a:extLst>
          </p:cNvPr>
          <p:cNvSpPr>
            <a:spLocks noGrp="1"/>
          </p:cNvSpPr>
          <p:nvPr>
            <p:ph type="dt" sz="half" idx="10"/>
          </p:nvPr>
        </p:nvSpPr>
        <p:spPr/>
        <p:txBody>
          <a:bodyPr/>
          <a:lstStyle>
            <a:lvl1pPr>
              <a:defRPr/>
            </a:lvl1pPr>
          </a:lstStyle>
          <a:p>
            <a:endParaRPr lang="en-US" altLang="ko-KR"/>
          </a:p>
        </p:txBody>
      </p:sp>
      <p:sp>
        <p:nvSpPr>
          <p:cNvPr id="8" name="바닥글 개체 틀 7">
            <a:extLst>
              <a:ext uri="{FF2B5EF4-FFF2-40B4-BE49-F238E27FC236}">
                <a16:creationId xmlns:a16="http://schemas.microsoft.com/office/drawing/2014/main" id="{8E8DDA89-392B-4EA1-811E-8CCD0229C7F9}"/>
              </a:ext>
            </a:extLst>
          </p:cNvPr>
          <p:cNvSpPr>
            <a:spLocks noGrp="1"/>
          </p:cNvSpPr>
          <p:nvPr>
            <p:ph type="ftr" sz="quarter" idx="11"/>
          </p:nvPr>
        </p:nvSpPr>
        <p:spPr/>
        <p:txBody>
          <a:bodyPr/>
          <a:lstStyle>
            <a:lvl1pPr>
              <a:defRPr/>
            </a:lvl1pPr>
          </a:lstStyle>
          <a:p>
            <a:endParaRPr lang="en-US" altLang="ko-KR"/>
          </a:p>
        </p:txBody>
      </p:sp>
      <p:sp>
        <p:nvSpPr>
          <p:cNvPr id="9" name="슬라이드 번호 개체 틀 8">
            <a:extLst>
              <a:ext uri="{FF2B5EF4-FFF2-40B4-BE49-F238E27FC236}">
                <a16:creationId xmlns:a16="http://schemas.microsoft.com/office/drawing/2014/main" id="{D8E24394-5847-4601-8C44-F445B9E2E6FF}"/>
              </a:ext>
            </a:extLst>
          </p:cNvPr>
          <p:cNvSpPr>
            <a:spLocks noGrp="1"/>
          </p:cNvSpPr>
          <p:nvPr>
            <p:ph type="sldNum" sz="quarter" idx="12"/>
          </p:nvPr>
        </p:nvSpPr>
        <p:spPr/>
        <p:txBody>
          <a:bodyPr/>
          <a:lstStyle>
            <a:lvl1pPr>
              <a:defRPr/>
            </a:lvl1pPr>
          </a:lstStyle>
          <a:p>
            <a:fld id="{5F9AE9AA-BF32-4B55-9718-B69FA15C2086}" type="slidenum">
              <a:rPr lang="ko-KR" altLang="en-US"/>
              <a:pPr/>
              <a:t>‹#›</a:t>
            </a:fld>
            <a:endParaRPr lang="en-US" altLang="ko-KR"/>
          </a:p>
        </p:txBody>
      </p:sp>
    </p:spTree>
    <p:extLst>
      <p:ext uri="{BB962C8B-B14F-4D97-AF65-F5344CB8AC3E}">
        <p14:creationId xmlns:p14="http://schemas.microsoft.com/office/powerpoint/2010/main" val="788518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9E0F0B-EAE4-4C27-9932-1D714AF301EC}"/>
              </a:ext>
            </a:extLst>
          </p:cNvPr>
          <p:cNvSpPr>
            <a:spLocks noGrp="1"/>
          </p:cNvSpPr>
          <p:nvPr>
            <p:ph type="title"/>
          </p:nvPr>
        </p:nvSpPr>
        <p:spPr>
          <a:xfrm>
            <a:off x="628650" y="365125"/>
            <a:ext cx="7886700" cy="1325563"/>
          </a:xfrm>
          <a:prstGeom prst="rect">
            <a:avLst/>
          </a:prstGeom>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178878B9-848C-422B-94BF-05C6237C9DC3}"/>
              </a:ext>
            </a:extLst>
          </p:cNvPr>
          <p:cNvSpPr>
            <a:spLocks noGrp="1"/>
          </p:cNvSpPr>
          <p:nvPr>
            <p:ph type="dt" sz="half" idx="10"/>
          </p:nvPr>
        </p:nvSpPr>
        <p:spPr/>
        <p:txBody>
          <a:bodyPr/>
          <a:lstStyle>
            <a:lvl1pPr>
              <a:defRPr/>
            </a:lvl1pPr>
          </a:lstStyle>
          <a:p>
            <a:endParaRPr lang="en-US" altLang="ko-KR"/>
          </a:p>
        </p:txBody>
      </p:sp>
      <p:sp>
        <p:nvSpPr>
          <p:cNvPr id="4" name="바닥글 개체 틀 3">
            <a:extLst>
              <a:ext uri="{FF2B5EF4-FFF2-40B4-BE49-F238E27FC236}">
                <a16:creationId xmlns:a16="http://schemas.microsoft.com/office/drawing/2014/main" id="{4E4563ED-A0CF-422F-B33A-68E4C857E81F}"/>
              </a:ext>
            </a:extLst>
          </p:cNvPr>
          <p:cNvSpPr>
            <a:spLocks noGrp="1"/>
          </p:cNvSpPr>
          <p:nvPr>
            <p:ph type="ftr" sz="quarter" idx="11"/>
          </p:nvPr>
        </p:nvSpPr>
        <p:spPr/>
        <p:txBody>
          <a:bodyPr/>
          <a:lstStyle>
            <a:lvl1pPr>
              <a:defRPr/>
            </a:lvl1pPr>
          </a:lstStyle>
          <a:p>
            <a:endParaRPr lang="en-US" altLang="ko-KR"/>
          </a:p>
        </p:txBody>
      </p:sp>
      <p:sp>
        <p:nvSpPr>
          <p:cNvPr id="5" name="슬라이드 번호 개체 틀 4">
            <a:extLst>
              <a:ext uri="{FF2B5EF4-FFF2-40B4-BE49-F238E27FC236}">
                <a16:creationId xmlns:a16="http://schemas.microsoft.com/office/drawing/2014/main" id="{80CA4837-591D-4113-81C8-AD4995004F67}"/>
              </a:ext>
            </a:extLst>
          </p:cNvPr>
          <p:cNvSpPr>
            <a:spLocks noGrp="1"/>
          </p:cNvSpPr>
          <p:nvPr>
            <p:ph type="sldNum" sz="quarter" idx="12"/>
          </p:nvPr>
        </p:nvSpPr>
        <p:spPr/>
        <p:txBody>
          <a:bodyPr/>
          <a:lstStyle>
            <a:lvl1pPr>
              <a:defRPr/>
            </a:lvl1pPr>
          </a:lstStyle>
          <a:p>
            <a:fld id="{8FE90A0D-1D2F-48CB-B350-D333EAA2DFB9}" type="slidenum">
              <a:rPr lang="ko-KR" altLang="en-US"/>
              <a:pPr/>
              <a:t>‹#›</a:t>
            </a:fld>
            <a:endParaRPr lang="en-US" altLang="ko-KR"/>
          </a:p>
        </p:txBody>
      </p:sp>
    </p:spTree>
    <p:extLst>
      <p:ext uri="{BB962C8B-B14F-4D97-AF65-F5344CB8AC3E}">
        <p14:creationId xmlns:p14="http://schemas.microsoft.com/office/powerpoint/2010/main" val="80469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6C16D643-8B27-4932-B28F-73EE98668ACE}"/>
              </a:ext>
            </a:extLst>
          </p:cNvPr>
          <p:cNvSpPr>
            <a:spLocks noGrp="1"/>
          </p:cNvSpPr>
          <p:nvPr>
            <p:ph type="dt" sz="half" idx="10"/>
          </p:nvPr>
        </p:nvSpPr>
        <p:spPr/>
        <p:txBody>
          <a:bodyPr/>
          <a:lstStyle>
            <a:lvl1pPr>
              <a:defRPr/>
            </a:lvl1pPr>
          </a:lstStyle>
          <a:p>
            <a:endParaRPr lang="en-US" altLang="ko-KR"/>
          </a:p>
        </p:txBody>
      </p:sp>
      <p:sp>
        <p:nvSpPr>
          <p:cNvPr id="3" name="바닥글 개체 틀 2">
            <a:extLst>
              <a:ext uri="{FF2B5EF4-FFF2-40B4-BE49-F238E27FC236}">
                <a16:creationId xmlns:a16="http://schemas.microsoft.com/office/drawing/2014/main" id="{E9239D28-7B93-484B-9E3C-678C2747AD4C}"/>
              </a:ext>
            </a:extLst>
          </p:cNvPr>
          <p:cNvSpPr>
            <a:spLocks noGrp="1"/>
          </p:cNvSpPr>
          <p:nvPr>
            <p:ph type="ftr" sz="quarter" idx="11"/>
          </p:nvPr>
        </p:nvSpPr>
        <p:spPr/>
        <p:txBody>
          <a:bodyPr/>
          <a:lstStyle>
            <a:lvl1pPr>
              <a:defRPr/>
            </a:lvl1pPr>
          </a:lstStyle>
          <a:p>
            <a:endParaRPr lang="en-US" altLang="ko-KR"/>
          </a:p>
        </p:txBody>
      </p:sp>
      <p:sp>
        <p:nvSpPr>
          <p:cNvPr id="4" name="슬라이드 번호 개체 틀 3">
            <a:extLst>
              <a:ext uri="{FF2B5EF4-FFF2-40B4-BE49-F238E27FC236}">
                <a16:creationId xmlns:a16="http://schemas.microsoft.com/office/drawing/2014/main" id="{9E880EE6-E8AE-46E9-8FFF-FFF711ACB145}"/>
              </a:ext>
            </a:extLst>
          </p:cNvPr>
          <p:cNvSpPr>
            <a:spLocks noGrp="1"/>
          </p:cNvSpPr>
          <p:nvPr>
            <p:ph type="sldNum" sz="quarter" idx="12"/>
          </p:nvPr>
        </p:nvSpPr>
        <p:spPr/>
        <p:txBody>
          <a:bodyPr/>
          <a:lstStyle>
            <a:lvl1pPr>
              <a:defRPr/>
            </a:lvl1pPr>
          </a:lstStyle>
          <a:p>
            <a:fld id="{5C6F4F29-3B0F-404D-9429-303E5D8FFFBC}" type="slidenum">
              <a:rPr lang="ko-KR" altLang="en-US"/>
              <a:pPr/>
              <a:t>‹#›</a:t>
            </a:fld>
            <a:endParaRPr lang="en-US" altLang="ko-KR"/>
          </a:p>
        </p:txBody>
      </p:sp>
    </p:spTree>
    <p:extLst>
      <p:ext uri="{BB962C8B-B14F-4D97-AF65-F5344CB8AC3E}">
        <p14:creationId xmlns:p14="http://schemas.microsoft.com/office/powerpoint/2010/main" val="2247765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11CA8A9-9C59-43C6-ABC3-44B284D225CF}"/>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B73B14E4-605B-4865-956D-803E0A50A7A0}"/>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C338A94E-B2E2-42A4-8CD4-E29076D5889C}"/>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A26AE1E7-D80F-4BA8-9465-D54A3F7ED726}"/>
              </a:ext>
            </a:extLst>
          </p:cNvPr>
          <p:cNvSpPr>
            <a:spLocks noGrp="1"/>
          </p:cNvSpPr>
          <p:nvPr>
            <p:ph type="dt" sz="half" idx="10"/>
          </p:nvPr>
        </p:nvSpPr>
        <p:spPr/>
        <p:txBody>
          <a:bodyPr/>
          <a:lstStyle>
            <a:lvl1pPr>
              <a:defRPr/>
            </a:lvl1pPr>
          </a:lstStyle>
          <a:p>
            <a:endParaRPr lang="en-US" altLang="ko-KR"/>
          </a:p>
        </p:txBody>
      </p:sp>
      <p:sp>
        <p:nvSpPr>
          <p:cNvPr id="6" name="바닥글 개체 틀 5">
            <a:extLst>
              <a:ext uri="{FF2B5EF4-FFF2-40B4-BE49-F238E27FC236}">
                <a16:creationId xmlns:a16="http://schemas.microsoft.com/office/drawing/2014/main" id="{609223AF-A368-4813-83DD-4093EA29CD3F}"/>
              </a:ext>
            </a:extLst>
          </p:cNvPr>
          <p:cNvSpPr>
            <a:spLocks noGrp="1"/>
          </p:cNvSpPr>
          <p:nvPr>
            <p:ph type="ftr" sz="quarter" idx="11"/>
          </p:nvPr>
        </p:nvSpPr>
        <p:spPr/>
        <p:txBody>
          <a:bodyPr/>
          <a:lstStyle>
            <a:lvl1pPr>
              <a:defRPr/>
            </a:lvl1pPr>
          </a:lstStyle>
          <a:p>
            <a:endParaRPr lang="en-US" altLang="ko-KR"/>
          </a:p>
        </p:txBody>
      </p:sp>
      <p:sp>
        <p:nvSpPr>
          <p:cNvPr id="7" name="슬라이드 번호 개체 틀 6">
            <a:extLst>
              <a:ext uri="{FF2B5EF4-FFF2-40B4-BE49-F238E27FC236}">
                <a16:creationId xmlns:a16="http://schemas.microsoft.com/office/drawing/2014/main" id="{B5DFDAFD-1C95-4EFC-AED2-F1172BF6D564}"/>
              </a:ext>
            </a:extLst>
          </p:cNvPr>
          <p:cNvSpPr>
            <a:spLocks noGrp="1"/>
          </p:cNvSpPr>
          <p:nvPr>
            <p:ph type="sldNum" sz="quarter" idx="12"/>
          </p:nvPr>
        </p:nvSpPr>
        <p:spPr/>
        <p:txBody>
          <a:bodyPr/>
          <a:lstStyle>
            <a:lvl1pPr>
              <a:defRPr/>
            </a:lvl1pPr>
          </a:lstStyle>
          <a:p>
            <a:fld id="{CAC6F7F6-F356-4991-A966-B6F85E17846D}" type="slidenum">
              <a:rPr lang="ko-KR" altLang="en-US"/>
              <a:pPr/>
              <a:t>‹#›</a:t>
            </a:fld>
            <a:endParaRPr lang="en-US" altLang="ko-KR"/>
          </a:p>
        </p:txBody>
      </p:sp>
    </p:spTree>
    <p:extLst>
      <p:ext uri="{BB962C8B-B14F-4D97-AF65-F5344CB8AC3E}">
        <p14:creationId xmlns:p14="http://schemas.microsoft.com/office/powerpoint/2010/main" val="514156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2F5C4A9-8EA7-4AF3-B168-CF1D4A43C9B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38211507-AA77-4C89-A888-ED46AED745FC}"/>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CE947134-95E7-421C-BF79-868BDE9A0853}"/>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7B5ED322-9BE3-470B-BDBD-7982C8E5381B}"/>
              </a:ext>
            </a:extLst>
          </p:cNvPr>
          <p:cNvSpPr>
            <a:spLocks noGrp="1"/>
          </p:cNvSpPr>
          <p:nvPr>
            <p:ph type="dt" sz="half" idx="10"/>
          </p:nvPr>
        </p:nvSpPr>
        <p:spPr/>
        <p:txBody>
          <a:bodyPr/>
          <a:lstStyle>
            <a:lvl1pPr>
              <a:defRPr/>
            </a:lvl1pPr>
          </a:lstStyle>
          <a:p>
            <a:endParaRPr lang="en-US" altLang="ko-KR"/>
          </a:p>
        </p:txBody>
      </p:sp>
      <p:sp>
        <p:nvSpPr>
          <p:cNvPr id="6" name="바닥글 개체 틀 5">
            <a:extLst>
              <a:ext uri="{FF2B5EF4-FFF2-40B4-BE49-F238E27FC236}">
                <a16:creationId xmlns:a16="http://schemas.microsoft.com/office/drawing/2014/main" id="{C397376F-204B-4EF7-8BF8-FA4A0A2FCDD0}"/>
              </a:ext>
            </a:extLst>
          </p:cNvPr>
          <p:cNvSpPr>
            <a:spLocks noGrp="1"/>
          </p:cNvSpPr>
          <p:nvPr>
            <p:ph type="ftr" sz="quarter" idx="11"/>
          </p:nvPr>
        </p:nvSpPr>
        <p:spPr/>
        <p:txBody>
          <a:bodyPr/>
          <a:lstStyle>
            <a:lvl1pPr>
              <a:defRPr/>
            </a:lvl1pPr>
          </a:lstStyle>
          <a:p>
            <a:endParaRPr lang="en-US" altLang="ko-KR"/>
          </a:p>
        </p:txBody>
      </p:sp>
      <p:sp>
        <p:nvSpPr>
          <p:cNvPr id="7" name="슬라이드 번호 개체 틀 6">
            <a:extLst>
              <a:ext uri="{FF2B5EF4-FFF2-40B4-BE49-F238E27FC236}">
                <a16:creationId xmlns:a16="http://schemas.microsoft.com/office/drawing/2014/main" id="{0CF72A8E-9712-4240-9192-828001B8365C}"/>
              </a:ext>
            </a:extLst>
          </p:cNvPr>
          <p:cNvSpPr>
            <a:spLocks noGrp="1"/>
          </p:cNvSpPr>
          <p:nvPr>
            <p:ph type="sldNum" sz="quarter" idx="12"/>
          </p:nvPr>
        </p:nvSpPr>
        <p:spPr/>
        <p:txBody>
          <a:bodyPr/>
          <a:lstStyle>
            <a:lvl1pPr>
              <a:defRPr/>
            </a:lvl1pPr>
          </a:lstStyle>
          <a:p>
            <a:fld id="{C6F793E9-3B0F-413F-A85F-19B7E324ADA3}" type="slidenum">
              <a:rPr lang="ko-KR" altLang="en-US"/>
              <a:pPr/>
              <a:t>‹#›</a:t>
            </a:fld>
            <a:endParaRPr lang="en-US" altLang="ko-KR"/>
          </a:p>
        </p:txBody>
      </p:sp>
    </p:spTree>
    <p:extLst>
      <p:ext uri="{BB962C8B-B14F-4D97-AF65-F5344CB8AC3E}">
        <p14:creationId xmlns:p14="http://schemas.microsoft.com/office/powerpoint/2010/main" val="1478598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1" name="Rectangle 11">
            <a:extLst>
              <a:ext uri="{FF2B5EF4-FFF2-40B4-BE49-F238E27FC236}">
                <a16:creationId xmlns:a16="http://schemas.microsoft.com/office/drawing/2014/main" id="{B01B00B0-DF7E-452B-86B4-B3BBE7BA549C}"/>
              </a:ext>
            </a:extLst>
          </p:cNvPr>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ea typeface="굴림" panose="020B0600000101010101" pitchFamily="50" charset="-127"/>
              </a:defRPr>
            </a:lvl1pPr>
          </a:lstStyle>
          <a:p>
            <a:endParaRPr lang="en-US" altLang="ko-KR"/>
          </a:p>
        </p:txBody>
      </p:sp>
      <p:sp>
        <p:nvSpPr>
          <p:cNvPr id="209932" name="Rectangle 12">
            <a:extLst>
              <a:ext uri="{FF2B5EF4-FFF2-40B4-BE49-F238E27FC236}">
                <a16:creationId xmlns:a16="http://schemas.microsoft.com/office/drawing/2014/main" id="{B9CA591A-BF35-47B8-8680-F65F962A295B}"/>
              </a:ext>
            </a:extLst>
          </p:cNvPr>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ea typeface="굴림" panose="020B0600000101010101" pitchFamily="50" charset="-127"/>
              </a:defRPr>
            </a:lvl1pPr>
          </a:lstStyle>
          <a:p>
            <a:endParaRPr lang="en-US" altLang="ko-KR"/>
          </a:p>
        </p:txBody>
      </p:sp>
      <p:sp>
        <p:nvSpPr>
          <p:cNvPr id="209933" name="Rectangle 13">
            <a:extLst>
              <a:ext uri="{FF2B5EF4-FFF2-40B4-BE49-F238E27FC236}">
                <a16:creationId xmlns:a16="http://schemas.microsoft.com/office/drawing/2014/main" id="{C6C009DB-A7A3-4248-900E-35CFADB290F8}"/>
              </a:ext>
            </a:extLst>
          </p:cNvPr>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a:ea typeface="굴림" panose="020B0600000101010101" pitchFamily="50" charset="-127"/>
              </a:defRPr>
            </a:lvl1pPr>
          </a:lstStyle>
          <a:p>
            <a:fld id="{8C707D4D-B19A-43C2-90B8-D63EACACEB02}" type="slidenum">
              <a:rPr lang="ko-KR" altLang="en-US"/>
              <a:pPr/>
              <a:t>‹#›</a:t>
            </a:fld>
            <a:endParaRPr lang="en-US" altLang="ko-KR"/>
          </a:p>
        </p:txBody>
      </p:sp>
      <p:sp>
        <p:nvSpPr>
          <p:cNvPr id="209934" name="Text Box 14">
            <a:extLst>
              <a:ext uri="{FF2B5EF4-FFF2-40B4-BE49-F238E27FC236}">
                <a16:creationId xmlns:a16="http://schemas.microsoft.com/office/drawing/2014/main" id="{73C9B67C-BB6C-4A39-A975-FBC1DC43CEE5}"/>
              </a:ext>
            </a:extLst>
          </p:cNvPr>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400" b="0">
                <a:latin typeface="McGrawHill-Italic" pitchFamily="2" charset="0"/>
              </a:rPr>
              <a:t>McGraw-Hill</a:t>
            </a:r>
            <a:endParaRPr lang="en-US" altLang="en-US" sz="2400" b="0">
              <a:latin typeface="Times New Roman" panose="02020603050405020304" pitchFamily="18" charset="0"/>
            </a:endParaRPr>
          </a:p>
        </p:txBody>
      </p:sp>
      <p:sp>
        <p:nvSpPr>
          <p:cNvPr id="209935" name="Text Box 15">
            <a:extLst>
              <a:ext uri="{FF2B5EF4-FFF2-40B4-BE49-F238E27FC236}">
                <a16:creationId xmlns:a16="http://schemas.microsoft.com/office/drawing/2014/main" id="{44F246AC-86C8-4D2A-97EA-1118514B1E7D}"/>
              </a:ext>
            </a:extLst>
          </p:cNvPr>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buFontTx/>
              <a:buChar char="©"/>
            </a:pPr>
            <a:r>
              <a:rPr lang="en-US" altLang="en-US" sz="1400" b="0">
                <a:latin typeface="McGrawHill-Italic" pitchFamily="2" charset="0"/>
              </a:rPr>
              <a:t>The McGraw-Hill Companies, Inc., 2004</a:t>
            </a:r>
            <a:endParaRPr lang="en-US" altLang="en-US" sz="2400" b="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Text Box 7">
            <a:extLst>
              <a:ext uri="{FF2B5EF4-FFF2-40B4-BE49-F238E27FC236}">
                <a16:creationId xmlns:a16="http://schemas.microsoft.com/office/drawing/2014/main" id="{501D7478-487C-4177-B672-0623988BE1D7}"/>
              </a:ext>
            </a:extLst>
          </p:cNvPr>
          <p:cNvSpPr txBox="1">
            <a:spLocks noChangeArrowheads="1"/>
          </p:cNvSpPr>
          <p:nvPr/>
        </p:nvSpPr>
        <p:spPr bwMode="auto">
          <a:xfrm>
            <a:off x="228600" y="219075"/>
            <a:ext cx="2203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3600" b="0">
                <a:latin typeface="Times New Roman" panose="02020603050405020304" pitchFamily="18" charset="0"/>
              </a:rPr>
              <a:t>Chapter 27</a:t>
            </a:r>
            <a:endParaRPr lang="en-US" altLang="en-US" sz="3600" b="0" i="1">
              <a:latin typeface="Times New Roman" panose="02020603050405020304" pitchFamily="18" charset="0"/>
            </a:endParaRPr>
          </a:p>
        </p:txBody>
      </p:sp>
      <p:sp>
        <p:nvSpPr>
          <p:cNvPr id="2056" name="Text Box 8">
            <a:extLst>
              <a:ext uri="{FF2B5EF4-FFF2-40B4-BE49-F238E27FC236}">
                <a16:creationId xmlns:a16="http://schemas.microsoft.com/office/drawing/2014/main" id="{2EF5CBCE-250B-4C35-B24C-5B91C11A8F74}"/>
              </a:ext>
            </a:extLst>
          </p:cNvPr>
          <p:cNvSpPr txBox="1">
            <a:spLocks noChangeArrowheads="1"/>
          </p:cNvSpPr>
          <p:nvPr/>
        </p:nvSpPr>
        <p:spPr bwMode="auto">
          <a:xfrm>
            <a:off x="3086100" y="1676400"/>
            <a:ext cx="2894013"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8000" i="1">
                <a:solidFill>
                  <a:srgbClr val="FF0066"/>
                </a:solidFill>
                <a:latin typeface="Times New Roman" panose="02020603050405020304" pitchFamily="18" charset="0"/>
              </a:rPr>
              <a:t>HTTP</a:t>
            </a:r>
            <a:br>
              <a:rPr lang="en-US" altLang="en-US" sz="8000" i="1">
                <a:solidFill>
                  <a:srgbClr val="FF0066"/>
                </a:solidFill>
                <a:latin typeface="Times New Roman" panose="02020603050405020304" pitchFamily="18" charset="0"/>
              </a:rPr>
            </a:br>
            <a:r>
              <a:rPr lang="en-US" altLang="en-US" sz="8000" i="1">
                <a:solidFill>
                  <a:srgbClr val="FF0066"/>
                </a:solidFill>
                <a:latin typeface="Times New Roman" panose="02020603050405020304" pitchFamily="18" charset="0"/>
              </a:rPr>
              <a:t>and</a:t>
            </a:r>
            <a:br>
              <a:rPr lang="en-US" altLang="en-US" sz="8000" i="1">
                <a:solidFill>
                  <a:srgbClr val="FF0066"/>
                </a:solidFill>
                <a:latin typeface="Times New Roman" panose="02020603050405020304" pitchFamily="18" charset="0"/>
              </a:rPr>
            </a:br>
            <a:r>
              <a:rPr lang="en-US" altLang="en-US" sz="8000" i="1">
                <a:solidFill>
                  <a:srgbClr val="FF0066"/>
                </a:solidFill>
                <a:latin typeface="Times New Roman" panose="02020603050405020304" pitchFamily="18" charset="0"/>
              </a:rPr>
              <a:t>WWW</a:t>
            </a:r>
            <a:endParaRPr lang="en-US" altLang="en-US" sz="6000" i="1">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57235"/>
    </mc:Choice>
    <mc:Fallback>
      <p:transition spd="slow" advTm="57235"/>
    </mc:Fallback>
  </mc:AlternateContent>
  <p:extLst>
    <p:ext uri="{3A86A75C-4F4B-4683-9AE1-C65F6400EC91}">
      <p14:laserTraceLst xmlns:p14="http://schemas.microsoft.com/office/powerpoint/2010/main">
        <p14:tracePtLst>
          <p14:tracePt t="219" x="330200" y="1936750"/>
          <p14:tracePt t="250" x="654050" y="1974850"/>
          <p14:tracePt t="271" x="825500" y="2032000"/>
          <p14:tracePt t="297" x="1041400" y="2114550"/>
          <p14:tracePt t="328" x="1085850" y="2159000"/>
          <p14:tracePt t="359" x="927100" y="2178050"/>
          <p14:tracePt t="640" x="908050" y="2165350"/>
          <p14:tracePt t="671" x="920750" y="2152650"/>
          <p14:tracePt t="703" x="990600" y="2114550"/>
          <p14:tracePt t="734" x="1009650" y="2089150"/>
          <p14:tracePt t="765" x="1041400" y="2051050"/>
          <p14:tracePt t="797" x="1092200" y="1968500"/>
          <p14:tracePt t="827" x="1143000" y="1892300"/>
          <p14:tracePt t="859" x="1206500" y="1790700"/>
          <p14:tracePt t="890" x="1250950" y="1657350"/>
          <p14:tracePt t="922" x="1263650" y="1587500"/>
          <p14:tracePt t="956" x="1270000" y="1543050"/>
          <p14:tracePt t="984" x="1270000" y="1536700"/>
          <p14:tracePt t="1187" x="1301750" y="1524000"/>
          <p14:tracePt t="1218" x="1308100" y="1397000"/>
          <p14:tracePt t="1249" x="1295400" y="1339850"/>
          <p14:tracePt t="1281" x="1270000" y="1301750"/>
          <p14:tracePt t="1313" x="1231900" y="1257300"/>
          <p14:tracePt t="1344" x="1162050" y="1219200"/>
          <p14:tracePt t="1374" x="1066800" y="1136650"/>
          <p14:tracePt t="1405" x="984250" y="1104900"/>
          <p14:tracePt t="1437" x="882650" y="1066800"/>
          <p14:tracePt t="1468" x="819150" y="1047750"/>
          <p14:tracePt t="1499" x="793750" y="1041400"/>
          <p14:tracePt t="2110" x="1016000" y="1041400"/>
          <p14:tracePt t="2140" x="1428750" y="1047750"/>
          <p14:tracePt t="2171" x="1911350" y="1022350"/>
          <p14:tracePt t="2202" x="2311400" y="996950"/>
          <p14:tracePt t="2234" x="2609850" y="996950"/>
          <p14:tracePt t="2265" x="2717800" y="996950"/>
          <p14:tracePt t="2297" x="2705100" y="990600"/>
          <p14:tracePt t="2328" x="2635250" y="990600"/>
          <p14:tracePt t="2624" x="2647950" y="1009650"/>
          <p14:tracePt t="2656" x="2711450" y="1225550"/>
          <p14:tracePt t="2688" x="2832100" y="1663700"/>
          <p14:tracePt t="2718" x="2978150" y="2171700"/>
          <p14:tracePt t="2749" x="3009900" y="2495550"/>
          <p14:tracePt t="2780" x="3003550" y="2654300"/>
          <p14:tracePt t="2813" x="2990850" y="2755900"/>
          <p14:tracePt t="2843" x="2971800" y="2787650"/>
          <p14:tracePt t="4297" x="2984500" y="2800350"/>
          <p14:tracePt t="4328" x="2997200" y="2806700"/>
          <p14:tracePt t="4360" x="3028950" y="2813050"/>
          <p14:tracePt t="4390" x="3067050" y="2832100"/>
          <p14:tracePt t="4421" x="3079750" y="2838450"/>
          <p14:tracePt t="4452" x="3111500" y="2844800"/>
          <p14:tracePt t="4484" x="3162300" y="2863850"/>
          <p14:tracePt t="4516" x="3225800" y="2876550"/>
          <p14:tracePt t="4546" x="3289300" y="2895600"/>
          <p14:tracePt t="4577" x="3321050" y="2895600"/>
          <p14:tracePt t="4610" x="3365500" y="2895600"/>
          <p14:tracePt t="4625" x="3378200" y="2895600"/>
          <p14:tracePt t="4655" x="3435350" y="2901950"/>
          <p14:tracePt t="4687" x="3549650" y="2901950"/>
          <p14:tracePt t="4719" x="3740150" y="2921000"/>
          <p14:tracePt t="4749" x="3898900" y="2933700"/>
          <p14:tracePt t="4781" x="4044950" y="2927350"/>
          <p14:tracePt t="4812" x="4140200" y="2927350"/>
          <p14:tracePt t="4844" x="4254500" y="2927350"/>
          <p14:tracePt t="4874" x="4387850" y="2927350"/>
          <p14:tracePt t="4905" x="4470400" y="2927350"/>
          <p14:tracePt t="4938" x="4578350" y="2927350"/>
          <p14:tracePt t="4956" x="4616450" y="2914650"/>
          <p14:tracePt t="4985" x="4699000" y="2914650"/>
          <p14:tracePt t="5015" x="4826000" y="2914650"/>
          <p14:tracePt t="5046" x="4978400" y="2895600"/>
          <p14:tracePt t="5077" x="5219700" y="2851150"/>
          <p14:tracePt t="5109" x="5454650" y="2819400"/>
          <p14:tracePt t="5140" x="5638800" y="2781300"/>
          <p14:tracePt t="5172" x="5861050" y="2749550"/>
          <p14:tracePt t="5202" x="6121400" y="2673350"/>
          <p14:tracePt t="5234" x="6311900" y="2590800"/>
          <p14:tracePt t="5266" x="6413500" y="2463800"/>
          <p14:tracePt t="5281" x="6432550" y="2419350"/>
          <p14:tracePt t="5313" x="6445250" y="2241550"/>
          <p14:tracePt t="5344" x="6413500" y="2082800"/>
          <p14:tracePt t="5375" x="6280150" y="1962150"/>
          <p14:tracePt t="5405" x="6070600" y="1822450"/>
          <p14:tracePt t="5437" x="5816600" y="1720850"/>
          <p14:tracePt t="5468" x="5473700" y="1619250"/>
          <p14:tracePt t="5500" x="5073650" y="1530350"/>
          <p14:tracePt t="5530" x="4718050" y="1460500"/>
          <p14:tracePt t="5563" x="4438650" y="1460500"/>
          <p14:tracePt t="5594" x="4229100" y="1460500"/>
          <p14:tracePt t="5610" x="4114800" y="1479550"/>
          <p14:tracePt t="5627" x="4000500" y="1498600"/>
          <p14:tracePt t="5656" x="3854450" y="1549400"/>
          <p14:tracePt t="5688" x="3702050" y="1625600"/>
          <p14:tracePt t="5721" x="3556000" y="1727200"/>
          <p14:tracePt t="5750" x="3409950" y="1943100"/>
          <p14:tracePt t="5781" x="3333750" y="2197100"/>
          <p14:tracePt t="5815" x="3302000" y="2470150"/>
          <p14:tracePt t="5844" x="3302000" y="2870200"/>
          <p14:tracePt t="5875" x="3270250" y="3352800"/>
          <p14:tracePt t="5908" x="3340100" y="3733800"/>
          <p14:tracePt t="5938" x="3524250" y="3956050"/>
          <p14:tracePt t="5958" x="3600450" y="3968750"/>
          <p14:tracePt t="5987" x="3638550" y="3892550"/>
          <p14:tracePt t="6015" x="3619500" y="3873500"/>
          <p14:tracePt t="6094" x="3575050" y="3898900"/>
          <p14:tracePt t="6128" x="3460750" y="3905250"/>
          <p14:tracePt t="6156" x="3359150" y="4064000"/>
          <p14:tracePt t="6189" x="3352800" y="4387850"/>
          <p14:tracePt t="6221" x="3403600" y="4610100"/>
          <p14:tracePt t="6250" x="3498850" y="4673600"/>
          <p14:tracePt t="6269" x="3530600" y="4679950"/>
          <p14:tracePt t="6297" x="3549650" y="4667250"/>
          <p14:tracePt t="6328" x="3556000" y="4654550"/>
          <p14:tracePt t="6362" x="3587750" y="4654550"/>
          <p14:tracePt t="6375" x="3606800" y="4654550"/>
          <p14:tracePt t="6406" x="3714750" y="4654550"/>
          <p14:tracePt t="6440" x="3854450" y="4660900"/>
          <p14:tracePt t="6469" x="3987800" y="4622800"/>
          <p14:tracePt t="6500" x="4044950" y="4603750"/>
          <p14:tracePt t="6534" x="4044950" y="4597400"/>
          <p14:tracePt t="6581" x="4013200" y="4565650"/>
          <p14:tracePt t="6610" x="3975100" y="4521200"/>
          <p14:tracePt t="6628" x="3930650" y="4502150"/>
          <p14:tracePt t="6656" x="3829050" y="4483100"/>
          <p14:tracePt t="6688" x="3714750" y="4483100"/>
          <p14:tracePt t="6719" x="3695700" y="4483100"/>
          <p14:tracePt t="6749" x="3657600" y="4476750"/>
          <p14:tracePt t="6780" x="3549650" y="4445000"/>
          <p14:tracePt t="6813" x="3435350" y="4432300"/>
          <p14:tracePt t="6843" x="3390900" y="4432300"/>
          <p14:tracePt t="6890" x="3365500" y="4432300"/>
          <p14:tracePt t="6906" x="3346450" y="4432300"/>
          <p14:tracePt t="6922" x="3327400" y="4432300"/>
          <p14:tracePt t="6938" x="3308350" y="4432300"/>
          <p14:tracePt t="6955" x="3302000" y="4432300"/>
          <p14:tracePt t="6984" x="3276600" y="4445000"/>
          <p14:tracePt t="7016" x="3194050" y="4464050"/>
          <p14:tracePt t="7046" x="3143250" y="4483100"/>
          <p14:tracePt t="7077" x="3092450" y="4514850"/>
          <p14:tracePt t="7109" x="3028950" y="4559300"/>
          <p14:tracePt t="7141" x="2971800" y="4610100"/>
          <p14:tracePt t="7172" x="2946400" y="4660900"/>
          <p14:tracePt t="7203" x="2921000" y="4737100"/>
          <p14:tracePt t="7235" x="2921000" y="4832350"/>
          <p14:tracePt t="7266" x="2921000" y="4908550"/>
          <p14:tracePt t="7298" x="2978150" y="5060950"/>
          <p14:tracePt t="7313" x="2997200" y="5086350"/>
          <p14:tracePt t="7344" x="3060700" y="5156200"/>
          <p14:tracePt t="7374" x="3143250" y="5207000"/>
          <p14:tracePt t="7405" x="3244850" y="5251450"/>
          <p14:tracePt t="7438" x="3384550" y="5308600"/>
          <p14:tracePt t="7469" x="3575050" y="5378450"/>
          <p14:tracePt t="7499" x="3771900" y="5454650"/>
          <p14:tracePt t="7531" x="3981450" y="5518150"/>
          <p14:tracePt t="7562" x="4216400" y="5607050"/>
          <p14:tracePt t="7594" x="4406900" y="5619750"/>
          <p14:tracePt t="7625" x="4629150" y="5632450"/>
          <p14:tracePt t="7655" x="4832350" y="5619750"/>
          <p14:tracePt t="7688" x="5016500" y="5575300"/>
          <p14:tracePt t="7718" x="5213350" y="5486400"/>
          <p14:tracePt t="7749" x="5391150" y="5378450"/>
          <p14:tracePt t="7781" x="5543550" y="5194300"/>
          <p14:tracePt t="7812" x="5689600" y="4978400"/>
          <p14:tracePt t="7844" x="5784850" y="4851400"/>
          <p14:tracePt t="7875" x="5791200" y="4762500"/>
          <p14:tracePt t="7906" x="5778500" y="4660900"/>
          <p14:tracePt t="7922" x="5765800" y="4616450"/>
          <p14:tracePt t="7938" x="5759450" y="4591050"/>
          <p14:tracePt t="7969" x="5721350" y="4508500"/>
          <p14:tracePt t="8000" x="5600700" y="4438650"/>
          <p14:tracePt t="8031" x="5454650" y="4387850"/>
          <p14:tracePt t="8062" x="5334000" y="4387850"/>
          <p14:tracePt t="8094" x="5143500" y="4381500"/>
          <p14:tracePt t="8125" x="4914900" y="4381500"/>
          <p14:tracePt t="8155" x="4724400" y="4381500"/>
          <p14:tracePt t="8187" x="4552950" y="4381500"/>
          <p14:tracePt t="8218" x="4362450" y="4381500"/>
          <p14:tracePt t="8249" x="4146550" y="4381500"/>
          <p14:tracePt t="8281" x="3829050" y="4375150"/>
          <p14:tracePt t="8313" x="3619500" y="4375150"/>
          <p14:tracePt t="8344" x="3511550" y="4375150"/>
          <p14:tracePt t="8375" x="3429000" y="4375150"/>
          <p14:tracePt t="8405" x="3352800" y="4413250"/>
          <p14:tracePt t="8437" x="3263900" y="4489450"/>
          <p14:tracePt t="8468" x="3213100" y="4591050"/>
          <p14:tracePt t="8499" x="3194050" y="4730750"/>
          <p14:tracePt t="8530" x="3194050" y="4902200"/>
          <p14:tracePt t="8563" x="3232150" y="5067300"/>
          <p14:tracePt t="8594" x="3308350" y="5194300"/>
          <p14:tracePt t="8610" x="3352800" y="5238750"/>
          <p14:tracePt t="8625" x="3371850" y="5257800"/>
          <p14:tracePt t="8655" x="3486150" y="5327650"/>
          <p14:tracePt t="8687" x="3663950" y="5391150"/>
          <p14:tracePt t="8718" x="3892550" y="5467350"/>
          <p14:tracePt t="8749" x="4146550" y="5518150"/>
          <p14:tracePt t="8781" x="4400550" y="5581650"/>
          <p14:tracePt t="8812" x="4654550" y="5575300"/>
          <p14:tracePt t="8844" x="4908550" y="5556250"/>
          <p14:tracePt t="8874" x="5099050" y="5549900"/>
          <p14:tracePt t="8905" x="5238750" y="5524500"/>
          <p14:tracePt t="8938" x="5441950" y="5448300"/>
          <p14:tracePt t="8955" x="5511800" y="5403850"/>
          <p14:tracePt t="8984" x="5619750" y="5340350"/>
          <p14:tracePt t="9016" x="5765800" y="5270500"/>
          <p14:tracePt t="9046" x="5892800" y="5175250"/>
          <p14:tracePt t="9077" x="6038850" y="5060950"/>
          <p14:tracePt t="9110" x="6127750" y="4921250"/>
          <p14:tracePt t="9141" x="6178550" y="4787900"/>
          <p14:tracePt t="9172" x="6216650" y="4654550"/>
          <p14:tracePt t="9203" x="6216650" y="4546600"/>
          <p14:tracePt t="9234" x="6159500" y="4451350"/>
          <p14:tracePt t="9266" x="6013450" y="4387850"/>
          <p14:tracePt t="9281" x="5981700" y="4375150"/>
          <p14:tracePt t="9313" x="5822950" y="4318000"/>
          <p14:tracePt t="9343" x="5575300" y="4241800"/>
          <p14:tracePt t="9375" x="5283200" y="4184650"/>
          <p14:tracePt t="9406" x="4978400" y="4184650"/>
          <p14:tracePt t="9438" x="4641850" y="4184650"/>
          <p14:tracePt t="9468" x="4292600" y="4184650"/>
          <p14:tracePt t="9499" x="4006850" y="4254500"/>
          <p14:tracePt t="9530" x="3778250" y="4375150"/>
          <p14:tracePt t="9562" x="3600450" y="4495800"/>
          <p14:tracePt t="9593" x="3498850" y="4565650"/>
          <p14:tracePt t="9625" x="3441700" y="4743450"/>
          <p14:tracePt t="9656" x="3460750" y="4946650"/>
          <p14:tracePt t="9687" x="3543300" y="5092700"/>
          <p14:tracePt t="9718" x="3625850" y="5181600"/>
          <p14:tracePt t="9749" x="3740150" y="5194300"/>
          <p14:tracePt t="9780" x="3752850" y="5181600"/>
          <p14:tracePt t="9812" x="3727450" y="5168900"/>
          <p14:tracePt t="9968" x="3683000" y="5156200"/>
          <p14:tracePt t="10000" x="3644900" y="5060950"/>
          <p14:tracePt t="10030" x="3556000" y="4876800"/>
          <p14:tracePt t="10062" x="3460750" y="4546600"/>
          <p14:tracePt t="10094" x="3378200" y="4038600"/>
          <p14:tracePt t="10125" x="3359150" y="3695700"/>
          <p14:tracePt t="10155" x="3333750" y="3365500"/>
          <p14:tracePt t="10187" x="3321050" y="3187700"/>
          <p14:tracePt t="10218" x="3295650" y="3041650"/>
          <p14:tracePt t="10250" x="3225800" y="2851150"/>
          <p14:tracePt t="10266" x="3206750" y="2806700"/>
          <p14:tracePt t="10281" x="3200400" y="2787650"/>
          <p14:tracePt t="10313" x="3175000" y="2692400"/>
          <p14:tracePt t="10344" x="3149600" y="2609850"/>
          <p14:tracePt t="10390" x="3149600" y="2603500"/>
          <p14:tracePt t="10484" x="3124200" y="2781300"/>
          <p14:tracePt t="10515" x="3105150" y="3054350"/>
          <p14:tracePt t="10546" x="3067050" y="3511550"/>
          <p14:tracePt t="10577" x="3060700" y="3911600"/>
          <p14:tracePt t="10610" x="3054350" y="4337050"/>
          <p14:tracePt t="10625" x="3041650" y="4400550"/>
          <p14:tracePt t="10655" x="3016250" y="4629150"/>
          <p14:tracePt t="10687" x="3009900" y="4654550"/>
          <p14:tracePt t="10796" x="2997200" y="4464050"/>
          <p14:tracePt t="10828" x="2984500" y="4032250"/>
          <p14:tracePt t="10860" x="2971800" y="3498850"/>
          <p14:tracePt t="10891" x="2997200" y="3086100"/>
          <p14:tracePt t="10922" x="2997200" y="2882900"/>
          <p14:tracePt t="10955" x="2965450" y="2717800"/>
          <p14:tracePt t="10985" x="2952750" y="2660650"/>
          <p14:tracePt t="11124" x="2952750" y="2654300"/>
          <p14:tracePt t="11202" x="2952750" y="2698750"/>
          <p14:tracePt t="11234" x="2952750" y="2933700"/>
          <p14:tracePt t="11266" x="2984500" y="3409950"/>
          <p14:tracePt t="11281" x="2984500" y="3543300"/>
          <p14:tracePt t="11313" x="2990850" y="4019550"/>
          <p14:tracePt t="11344" x="3003550" y="4298950"/>
          <p14:tracePt t="11374" x="3003550" y="4425950"/>
          <p14:tracePt t="11406" x="2997200" y="4445000"/>
          <p14:tracePt t="11437" x="2984500" y="4483100"/>
          <p14:tracePt t="11468" x="2978150" y="4508500"/>
          <p14:tracePt t="11765" x="2978150" y="4489450"/>
          <p14:tracePt t="11796" x="2978150" y="4470400"/>
          <p14:tracePt t="11827" x="2978150" y="4451350"/>
          <p14:tracePt t="11860" x="2978150" y="4394200"/>
          <p14:tracePt t="11890" x="2978150" y="4260850"/>
          <p14:tracePt t="11921" x="2978150" y="4133850"/>
          <p14:tracePt t="11955" x="2978150" y="3778250"/>
          <p14:tracePt t="11984" x="2978150" y="3517900"/>
          <p14:tracePt t="12015" x="2952750" y="3251200"/>
          <p14:tracePt t="12046" x="2952750" y="3117850"/>
          <p14:tracePt t="12077" x="2952750" y="3009900"/>
          <p14:tracePt t="12109" x="2952750" y="2901950"/>
          <p14:tracePt t="12140" x="2952750" y="2863850"/>
          <p14:tracePt t="12172" x="2952750" y="2851150"/>
          <p14:tracePt t="12202" x="2952750" y="2844800"/>
          <p14:tracePt t="12235" x="2952750" y="2787650"/>
          <p14:tracePt t="12266" x="2965450" y="2736850"/>
          <p14:tracePt t="12281" x="2965450" y="2724150"/>
          <p14:tracePt t="12312" x="2965450" y="2705100"/>
          <p14:tracePt t="12344" x="2965450" y="2679700"/>
          <p14:tracePt t="12374" x="2965450" y="2667000"/>
          <p14:tracePt t="12452" x="2965450" y="2660650"/>
          <p14:tracePt t="21203" x="2940050" y="2774950"/>
          <p14:tracePt t="21235" x="2908300" y="3028950"/>
          <p14:tracePt t="21268" x="2908300" y="3365500"/>
          <p14:tracePt t="21297" x="2895600" y="3594100"/>
          <p14:tracePt t="21328" x="2857500" y="3867150"/>
          <p14:tracePt t="21362" x="2851150" y="4184650"/>
          <p14:tracePt t="21375" x="2832100" y="4235450"/>
          <p14:tracePt t="21406" x="2806700" y="4419600"/>
          <p14:tracePt t="21440" x="2774950" y="4597400"/>
          <p14:tracePt t="21469" x="2749550" y="4775200"/>
          <p14:tracePt t="21500" x="2749550" y="4845050"/>
          <p14:tracePt t="21533" x="2743200" y="4902200"/>
          <p14:tracePt t="21563" x="2730500" y="4927600"/>
          <p14:tracePt t="21860" x="2730500" y="4845050"/>
          <p14:tracePt t="21891" x="2730500" y="4616450"/>
          <p14:tracePt t="21924" x="2673350" y="4210050"/>
          <p14:tracePt t="21956" x="2578100" y="3797300"/>
          <p14:tracePt t="21969" x="2571750" y="3708400"/>
          <p14:tracePt t="21985" x="2552700" y="3556000"/>
          <p14:tracePt t="22016" x="2546350" y="3270250"/>
          <p14:tracePt t="22047" x="2546350" y="3003550"/>
          <p14:tracePt t="22080" x="2559050" y="2895600"/>
          <p14:tracePt t="22110" x="2578100" y="2768600"/>
          <p14:tracePt t="22141" x="2590800" y="2698750"/>
          <p14:tracePt t="22174" x="2590800" y="2692400"/>
          <p14:tracePt t="22222" x="2597150" y="2654300"/>
          <p14:tracePt t="22249" x="2603500" y="2647950"/>
          <p14:tracePt t="22578" x="2603500" y="2641600"/>
          <p14:tracePt t="22658" x="2609850" y="2641600"/>
          <p14:tracePt t="24250" x="2660650" y="2628900"/>
          <p14:tracePt t="24266" x="2686050" y="2622550"/>
          <p14:tracePt t="24281" x="2698750" y="2616200"/>
          <p14:tracePt t="24313" x="2736850" y="2603500"/>
          <p14:tracePt t="24344" x="2762250" y="2603500"/>
          <p14:tracePt t="24375" x="2800350" y="2603500"/>
          <p14:tracePt t="24405" x="2832100" y="2597150"/>
          <p14:tracePt t="24438" x="2857500" y="2590800"/>
          <p14:tracePt t="24641" x="2901950" y="2609850"/>
          <p14:tracePt t="24672" x="2997200" y="2660650"/>
          <p14:tracePt t="24702" x="3092450" y="2698750"/>
          <p14:tracePt t="24734" x="3181350" y="2730500"/>
          <p14:tracePt t="24765" x="3251200" y="2794000"/>
          <p14:tracePt t="24796" x="3295650" y="2825750"/>
          <p14:tracePt t="24827" x="3302000" y="2838450"/>
          <p14:tracePt t="24860" x="3282950" y="2857500"/>
          <p14:tracePt t="24890" x="3276600" y="2876550"/>
          <p14:tracePt t="24921" x="3257550" y="2882900"/>
          <p14:tracePt t="24955" x="3219450" y="2895600"/>
          <p14:tracePt t="24985" x="3213100" y="2895600"/>
          <p14:tracePt t="25062" x="3194050" y="2921000"/>
          <p14:tracePt t="25094" x="3194050" y="2946400"/>
          <p14:tracePt t="25124" x="3194050" y="2978150"/>
          <p14:tracePt t="25155" x="3263900" y="3009900"/>
          <p14:tracePt t="25188" x="3352800" y="3022600"/>
          <p14:tracePt t="25218" x="3467100" y="3028950"/>
          <p14:tracePt t="25250" x="3556000" y="3028950"/>
          <p14:tracePt t="25280" x="3568700" y="3028950"/>
          <p14:tracePt t="25390" x="3549650" y="3022600"/>
          <p14:tracePt t="25421" x="3486150" y="3022600"/>
          <p14:tracePt t="25452" x="3378200" y="3022600"/>
          <p14:tracePt t="25484" x="3276600" y="2997200"/>
          <p14:tracePt t="25515" x="3238500" y="2978150"/>
          <p14:tracePt t="25546" x="3187700" y="2933700"/>
          <p14:tracePt t="25577" x="3149600" y="2876550"/>
          <p14:tracePt t="25610" x="3086100" y="2717800"/>
          <p14:tracePt t="25625" x="3073400" y="2686050"/>
          <p14:tracePt t="25655" x="3060700" y="2571750"/>
          <p14:tracePt t="25687" x="3048000" y="2419350"/>
          <p14:tracePt t="25718" x="3060700" y="2266950"/>
          <p14:tracePt t="25750" x="3079750" y="2139950"/>
          <p14:tracePt t="25781" x="3111500" y="2025650"/>
          <p14:tracePt t="25812" x="3162300" y="1943100"/>
          <p14:tracePt t="25844" x="3213100" y="1892300"/>
          <p14:tracePt t="25875" x="3295650" y="1841500"/>
          <p14:tracePt t="25905" x="3365500" y="1790700"/>
          <p14:tracePt t="25938" x="3517900" y="1739900"/>
          <p14:tracePt t="25955" x="3581400" y="1714500"/>
          <p14:tracePt t="25985" x="3708400" y="1689100"/>
          <p14:tracePt t="26016" x="3886200" y="1670050"/>
          <p14:tracePt t="26046" x="4044950" y="1663700"/>
          <p14:tracePt t="26078" x="4197350" y="1663700"/>
          <p14:tracePt t="26109" x="4356100" y="1663700"/>
          <p14:tracePt t="26140" x="4470400" y="1663700"/>
          <p14:tracePt t="26172" x="4578350" y="1663700"/>
          <p14:tracePt t="26203" x="4711700" y="1663700"/>
          <p14:tracePt t="26234" x="4864100" y="1663700"/>
          <p14:tracePt t="26250" x="4946650" y="1663700"/>
          <p14:tracePt t="26266" x="5022850" y="1663700"/>
          <p14:tracePt t="26281" x="5067300" y="1663700"/>
          <p14:tracePt t="26313" x="5251450" y="1663700"/>
          <p14:tracePt t="26344" x="5410200" y="1657350"/>
          <p14:tracePt t="26375" x="5556250" y="1676400"/>
          <p14:tracePt t="26406" x="5689600" y="1739900"/>
          <p14:tracePt t="26437" x="5797550" y="1822450"/>
          <p14:tracePt t="26468" x="5854700" y="1917700"/>
          <p14:tracePt t="26500" x="5924550" y="2025650"/>
          <p14:tracePt t="26531" x="5962650" y="2108200"/>
          <p14:tracePt t="26563" x="5962650" y="2190750"/>
          <p14:tracePt t="26593" x="5962650" y="2266950"/>
          <p14:tracePt t="26625" x="5918200" y="2393950"/>
          <p14:tracePt t="26656" x="5835650" y="2514600"/>
          <p14:tracePt t="26687" x="5708650" y="2628900"/>
          <p14:tracePt t="26719" x="5556250" y="2692400"/>
          <p14:tracePt t="26749" x="5334000" y="2749550"/>
          <p14:tracePt t="26780" x="5073650" y="2794000"/>
          <p14:tracePt t="26812" x="4794250" y="2844800"/>
          <p14:tracePt t="26843" x="4425950" y="2838450"/>
          <p14:tracePt t="26875" x="4083050" y="2832100"/>
          <p14:tracePt t="26906" x="3790950" y="2800350"/>
          <p14:tracePt t="26922" x="3695700" y="2781300"/>
          <p14:tracePt t="26938" x="3619500" y="2755900"/>
          <p14:tracePt t="26954" x="3562350" y="2736850"/>
          <p14:tracePt t="26984" x="3524250" y="2711450"/>
          <p14:tracePt t="27015" x="3498850" y="2667000"/>
          <p14:tracePt t="27047" x="3492500" y="2654300"/>
          <p14:tracePt t="27234" x="3454400" y="2654300"/>
          <p14:tracePt t="27266" x="3397250" y="2654300"/>
          <p14:tracePt t="27281" x="3390900" y="2660650"/>
          <p14:tracePt t="27313" x="3378200" y="2660650"/>
          <p14:tracePt t="27343" x="3340100" y="2660650"/>
          <p14:tracePt t="27375" x="3251200" y="2578100"/>
          <p14:tracePt t="27405" x="3079750" y="2362200"/>
          <p14:tracePt t="27438" x="2914650" y="2139950"/>
          <p14:tracePt t="27468" x="2825750" y="1936750"/>
          <p14:tracePt t="27499" x="2819400" y="1708150"/>
          <p14:tracePt t="27530" x="2794000" y="1593850"/>
          <p14:tracePt t="27562" x="2755900" y="1485900"/>
          <p14:tracePt t="27594" x="2705100" y="1416050"/>
          <p14:tracePt t="27625" x="2647950" y="1371600"/>
          <p14:tracePt t="27655" x="2590800" y="1365250"/>
          <p14:tracePt t="27687" x="2578100" y="1365250"/>
          <p14:tracePt t="27765" x="2565400" y="1365250"/>
          <p14:tracePt t="27797" x="2565400" y="1371600"/>
          <p14:tracePt t="27827" x="2559050" y="1371600"/>
          <p14:tracePt t="27906" x="2552700" y="1365250"/>
          <p14:tracePt t="27938" x="2533650" y="1320800"/>
          <p14:tracePt t="27955" x="2520950" y="1282700"/>
          <p14:tracePt t="27984" x="2520950" y="1257300"/>
          <p14:tracePt t="28015" x="2520950" y="1212850"/>
          <p14:tracePt t="28047" x="2533650" y="1149350"/>
          <p14:tracePt t="28077" x="2590800" y="1092200"/>
          <p14:tracePt t="28110" x="2654300" y="1054100"/>
          <p14:tracePt t="28141" x="2730500" y="1022350"/>
          <p14:tracePt t="28171" x="2806700" y="996950"/>
          <p14:tracePt t="28202" x="2863850" y="996950"/>
          <p14:tracePt t="28234" x="2914650" y="996950"/>
          <p14:tracePt t="28265" x="2965450" y="1022350"/>
          <p14:tracePt t="28297" x="3022600" y="1035050"/>
          <p14:tracePt t="28328" x="3035300" y="1041400"/>
          <p14:tracePt t="28360" x="3054350" y="1066800"/>
          <p14:tracePt t="28390" x="3067050" y="1104900"/>
          <p14:tracePt t="28422" x="3079750" y="1149350"/>
          <p14:tracePt t="28452" x="3086100" y="1168400"/>
          <p14:tracePt t="28484" x="3086100" y="1200150"/>
          <p14:tracePt t="28516" x="3086100" y="1250950"/>
          <p14:tracePt t="28546" x="3086100" y="1289050"/>
          <p14:tracePt t="28578" x="3067050" y="1327150"/>
          <p14:tracePt t="28594" x="3048000" y="1358900"/>
          <p14:tracePt t="28610" x="3041650" y="1377950"/>
          <p14:tracePt t="28625" x="3035300" y="1390650"/>
          <p14:tracePt t="28656" x="3003550" y="1428750"/>
          <p14:tracePt t="28688" x="2940050" y="1466850"/>
          <p14:tracePt t="28719" x="2876550" y="1485900"/>
          <p14:tracePt t="28750" x="2819400" y="1511300"/>
          <p14:tracePt t="28780" x="2762250" y="1524000"/>
          <p14:tracePt t="28813" x="2692400" y="1536700"/>
          <p14:tracePt t="28843" x="2641600" y="1536700"/>
          <p14:tracePt t="28874" x="2622550" y="1536700"/>
          <p14:tracePt t="28906" x="2590800" y="1530350"/>
          <p14:tracePt t="28922" x="2559050" y="1524000"/>
          <p14:tracePt t="28938" x="2533650" y="1511300"/>
          <p14:tracePt t="28956" x="2514600" y="1504950"/>
          <p14:tracePt t="28985" x="2495550" y="1498600"/>
          <p14:tracePt t="29016" x="2489200" y="1492250"/>
          <p14:tracePt t="29110" x="2482850" y="1492250"/>
          <p14:tracePt t="29235" x="2489200" y="1479550"/>
          <p14:tracePt t="29265" x="2495550" y="1460500"/>
          <p14:tracePt t="29297" x="2565400" y="1447800"/>
          <p14:tracePt t="29328" x="2933700" y="1441450"/>
          <p14:tracePt t="29360" x="3473450" y="1441450"/>
          <p14:tracePt t="29390" x="4038600" y="1428750"/>
          <p14:tracePt t="29421" x="4419600" y="1428750"/>
          <p14:tracePt t="29454" x="4508500" y="1416050"/>
          <p14:tracePt t="29577" x="4527550" y="1416050"/>
          <p14:tracePt t="29610" x="4559300" y="1428750"/>
          <p14:tracePt t="29640" x="4584700" y="1447800"/>
          <p14:tracePt t="29672" x="4667250" y="1473200"/>
          <p14:tracePt t="29702" x="4762500" y="1485900"/>
          <p14:tracePt t="29734" x="4826000" y="1485900"/>
          <p14:tracePt t="29766" x="4838700" y="1485900"/>
          <p14:tracePt t="29937" x="4826000" y="1492250"/>
          <p14:tracePt t="29968" x="4806950" y="1498600"/>
          <p14:tracePt t="30000" x="4787900" y="1498600"/>
          <p14:tracePt t="30030" x="4775200" y="1498600"/>
          <p14:tracePt t="30063" x="4749800" y="1498600"/>
          <p14:tracePt t="30093" x="4705350" y="1498600"/>
          <p14:tracePt t="30124" x="4660900" y="1460500"/>
          <p14:tracePt t="30155" x="4629150" y="1403350"/>
          <p14:tracePt t="30187" x="4597400" y="1365250"/>
          <p14:tracePt t="30219" x="4591050" y="1320800"/>
          <p14:tracePt t="30250" x="4584700" y="1263650"/>
          <p14:tracePt t="30266" x="4584700" y="1244600"/>
          <p14:tracePt t="30297" x="4584700" y="1181100"/>
          <p14:tracePt t="30328" x="4584700" y="1117600"/>
          <p14:tracePt t="30359" x="4584700" y="1079500"/>
          <p14:tracePt t="30390" x="4603750" y="1047750"/>
          <p14:tracePt t="30421" x="4616450" y="1022350"/>
          <p14:tracePt t="30453" x="4648200" y="990600"/>
          <p14:tracePt t="30484" x="4686300" y="965200"/>
          <p14:tracePt t="30515" x="4711700" y="946150"/>
          <p14:tracePt t="30547" x="4756150" y="933450"/>
          <p14:tracePt t="30577" x="4794250" y="920750"/>
          <p14:tracePt t="30610" x="4838700" y="908050"/>
          <p14:tracePt t="30625" x="4845050" y="901700"/>
          <p14:tracePt t="30656" x="4889500" y="895350"/>
          <p14:tracePt t="30687" x="4940300" y="895350"/>
          <p14:tracePt t="30719" x="4978400" y="889000"/>
          <p14:tracePt t="30749" x="5010150" y="889000"/>
          <p14:tracePt t="30780" x="5048250" y="889000"/>
          <p14:tracePt t="30813" x="5080000" y="889000"/>
          <p14:tracePt t="30843" x="5111750" y="889000"/>
          <p14:tracePt t="30875" x="5149850" y="889000"/>
          <p14:tracePt t="30906" x="5194300" y="889000"/>
          <p14:tracePt t="30922" x="5207000" y="889000"/>
          <p14:tracePt t="30938" x="5226050" y="895350"/>
          <p14:tracePt t="30954" x="5238750" y="901700"/>
          <p14:tracePt t="30985" x="5264150" y="914400"/>
          <p14:tracePt t="31016" x="5295900" y="933450"/>
          <p14:tracePt t="31046" x="5334000" y="952500"/>
          <p14:tracePt t="31077" x="5365750" y="971550"/>
          <p14:tracePt t="31109" x="5384800" y="990600"/>
          <p14:tracePt t="31141" x="5416550" y="1041400"/>
          <p14:tracePt t="31172" x="5448300" y="1130300"/>
          <p14:tracePt t="31203" x="5473700" y="1225550"/>
          <p14:tracePt t="31234" x="5473700" y="1314450"/>
          <p14:tracePt t="31265" x="5454650" y="1384300"/>
          <p14:tracePt t="31297" x="5372100" y="1460500"/>
          <p14:tracePt t="31328" x="5251450" y="1517650"/>
          <p14:tracePt t="31360" x="5162550" y="1549400"/>
          <p14:tracePt t="31390" x="5149850" y="1549400"/>
          <p14:tracePt t="31452" x="5143500" y="1549400"/>
          <p14:tracePt t="31546" x="5092700" y="1530350"/>
          <p14:tracePt t="31578" x="4895850" y="1517650"/>
          <p14:tracePt t="31610" x="4279900" y="1479550"/>
          <p14:tracePt t="31624" x="4146550" y="1473200"/>
          <p14:tracePt t="31656" x="3657600" y="1428750"/>
          <p14:tracePt t="31688" x="3263900" y="1327150"/>
          <p14:tracePt t="31718" x="3162300" y="1276350"/>
          <p14:tracePt t="31749" x="3168650" y="1270000"/>
          <p14:tracePt t="31765" x="3175000" y="1257300"/>
          <p14:tracePt t="31796" x="3181350" y="1250950"/>
          <p14:tracePt t="31828" x="3181350" y="1244600"/>
          <p14:tracePt t="31952" x="3187700" y="1244600"/>
          <p14:tracePt t="32266" x="3187700" y="1250950"/>
          <p14:tracePt t="32344" x="3213100" y="1250950"/>
          <p14:tracePt t="32375" x="3232150" y="1250950"/>
          <p14:tracePt t="32405" x="3232150" y="1244600"/>
          <p14:tracePt t="32937" x="3238500" y="1244600"/>
          <p14:tracePt t="33578" x="3238500" y="1231900"/>
          <p14:tracePt t="33610" x="3238500" y="1219200"/>
          <p14:tracePt t="33625" x="3244850" y="1219200"/>
          <p14:tracePt t="33656" x="3251200" y="1212850"/>
          <p14:tracePt t="33688" x="3257550" y="1206500"/>
          <p14:tracePt t="33719" x="3276600" y="1193800"/>
          <p14:tracePt t="33749" x="3295650" y="1193800"/>
          <p14:tracePt t="33781" x="3308350" y="1187450"/>
          <p14:tracePt t="33813" x="3321050" y="1181100"/>
          <p14:tracePt t="33844" x="3378200" y="1174750"/>
          <p14:tracePt t="33874" x="3505200" y="1168400"/>
          <p14:tracePt t="33905" x="3657600" y="1168400"/>
          <p14:tracePt t="33938" x="3994150" y="1155700"/>
          <p14:tracePt t="33955" x="4146550" y="1162050"/>
          <p14:tracePt t="33984" x="4349750" y="1155700"/>
          <p14:tracePt t="34015" x="4597400" y="1155700"/>
          <p14:tracePt t="34047" x="4718050" y="1162050"/>
          <p14:tracePt t="34296" x="4718050" y="1168400"/>
          <p14:tracePt t="34328" x="4597400" y="1206500"/>
          <p14:tracePt t="34360" x="4362450" y="1257300"/>
          <p14:tracePt t="34390" x="4025900" y="1270000"/>
          <p14:tracePt t="34421" x="3632200" y="1270000"/>
          <p14:tracePt t="34452" x="3352800" y="1270000"/>
          <p14:tracePt t="34485" x="3124200" y="1270000"/>
          <p14:tracePt t="34515" x="3060700" y="1276350"/>
          <p14:tracePt t="34999" x="3124200" y="1435100"/>
          <p14:tracePt t="35031" x="3225800" y="1841500"/>
          <p14:tracePt t="35062" x="3244850" y="2120900"/>
          <p14:tracePt t="35093" x="3238500" y="2254250"/>
          <p14:tracePt t="35124" x="3200400" y="2298700"/>
          <p14:tracePt t="35155" x="3194050" y="2324100"/>
          <p14:tracePt t="35187" x="3187700" y="2324100"/>
          <p14:tracePt t="35250" x="3143250" y="2324100"/>
          <p14:tracePt t="35266" x="3124200" y="2324100"/>
          <p14:tracePt t="35281" x="3105150" y="2324100"/>
          <p14:tracePt t="35313" x="3048000" y="2292350"/>
          <p14:tracePt t="35344" x="3009900" y="2203450"/>
          <p14:tracePt t="35374" x="2990850" y="2101850"/>
          <p14:tracePt t="35406" x="3009900" y="2063750"/>
          <p14:tracePt t="35437" x="3022600" y="2032000"/>
          <p14:tracePt t="35469" x="3035300" y="1993900"/>
          <p14:tracePt t="35499" x="3048000" y="1981200"/>
          <p14:tracePt t="35530" x="3060700" y="1974850"/>
          <p14:tracePt t="35562" x="3073400" y="1949450"/>
          <p14:tracePt t="35593" x="3079750" y="1949450"/>
          <p14:tracePt t="35781" x="3079750" y="1962150"/>
          <p14:tracePt t="35812" x="3098800" y="2000250"/>
          <p14:tracePt t="35843" x="3098800" y="2127250"/>
          <p14:tracePt t="35874" x="3086100" y="2266950"/>
          <p14:tracePt t="35906" x="3048000" y="2374900"/>
          <p14:tracePt t="35938" x="3003550" y="2552700"/>
          <p14:tracePt t="35954" x="2984500" y="2609850"/>
          <p14:tracePt t="35984" x="2959100" y="2686050"/>
          <p14:tracePt t="36016" x="2927350" y="2768600"/>
          <p14:tracePt t="36046" x="2914650" y="2794000"/>
          <p14:tracePt t="36360" x="2959100" y="2794000"/>
          <p14:tracePt t="36391" x="3054350" y="2800350"/>
          <p14:tracePt t="36422" x="3225800" y="2806700"/>
          <p14:tracePt t="36453" x="3409950" y="2832100"/>
          <p14:tracePt t="36485" x="3600450" y="2870200"/>
          <p14:tracePt t="36515" x="3759200" y="2901950"/>
          <p14:tracePt t="36547" x="3930650" y="2895600"/>
          <p14:tracePt t="36577" x="4076700" y="2921000"/>
          <p14:tracePt t="36610" x="4324350" y="2921000"/>
          <p14:tracePt t="36625" x="4381500" y="2921000"/>
          <p14:tracePt t="36656" x="4629150" y="2952750"/>
          <p14:tracePt t="36687" x="4870450" y="2959100"/>
          <p14:tracePt t="36718" x="5118100" y="2959100"/>
          <p14:tracePt t="36750" x="5334000" y="2959100"/>
          <p14:tracePt t="36781" x="5511800" y="2952750"/>
          <p14:tracePt t="36813" x="5657850" y="2952750"/>
          <p14:tracePt t="36843" x="5740400" y="2952750"/>
          <p14:tracePt t="36875" x="5835650" y="2952750"/>
          <p14:tracePt t="36905" x="5854700" y="2952750"/>
          <p14:tracePt t="37015" x="5854700" y="2889250"/>
          <p14:tracePt t="37046" x="5892800" y="2679700"/>
          <p14:tracePt t="37077" x="5962650" y="2444750"/>
          <p14:tracePt t="37110" x="5988050" y="2254250"/>
          <p14:tracePt t="37141" x="6019800" y="2070100"/>
          <p14:tracePt t="37172" x="6026150" y="1905000"/>
          <p14:tracePt t="37203" x="6019800" y="1879600"/>
          <p14:tracePt t="37234" x="6019800" y="1866900"/>
          <p14:tracePt t="37265" x="6019800" y="1854200"/>
          <p14:tracePt t="37390" x="5962650" y="1854200"/>
          <p14:tracePt t="37421" x="5765800" y="1854200"/>
          <p14:tracePt t="37452" x="5422900" y="1866900"/>
          <p14:tracePt t="37484" x="5118100" y="1873250"/>
          <p14:tracePt t="37515" x="4699000" y="1873250"/>
          <p14:tracePt t="37547" x="4241800" y="1866900"/>
          <p14:tracePt t="37577" x="3975100" y="1866900"/>
          <p14:tracePt t="37610" x="3676650" y="1866900"/>
          <p14:tracePt t="37625" x="3632200" y="1866900"/>
          <p14:tracePt t="37656" x="3524250" y="1866900"/>
          <p14:tracePt t="37749" x="3473450" y="1866900"/>
          <p14:tracePt t="37781" x="3365500" y="1866900"/>
          <p14:tracePt t="37812" x="3321050" y="1866900"/>
          <p14:tracePt t="37844" x="3302000" y="1866900"/>
          <p14:tracePt t="37874" x="3270250" y="1866900"/>
          <p14:tracePt t="37906" x="3257550" y="1866900"/>
          <p14:tracePt t="38046" x="3257550" y="2000250"/>
          <p14:tracePt t="38078" x="3225800" y="2241550"/>
          <p14:tracePt t="38110" x="3149600" y="2495550"/>
          <p14:tracePt t="38140" x="3086100" y="2679700"/>
          <p14:tracePt t="38171" x="3073400" y="2717800"/>
          <p14:tracePt t="38203" x="3067050" y="2717800"/>
          <p14:tracePt t="38515" x="3105150" y="2717800"/>
          <p14:tracePt t="38546" x="3143250" y="2749550"/>
          <p14:tracePt t="38577" x="3143250" y="2768600"/>
          <p14:tracePt t="38735" x="3155950" y="2781300"/>
          <p14:tracePt t="38766" x="3194050" y="2813050"/>
          <p14:tracePt t="38797" x="3238500" y="2838450"/>
          <p14:tracePt t="38827" x="3244850" y="2800350"/>
          <p14:tracePt t="38860" x="3200400" y="2584450"/>
          <p14:tracePt t="38891" x="3162300" y="2190750"/>
          <p14:tracePt t="38922" x="3162300" y="1879600"/>
          <p14:tracePt t="38955" x="3130550" y="1511300"/>
          <p14:tracePt t="38984" x="3098800" y="1403350"/>
          <p14:tracePt t="39016" x="3086100" y="1384300"/>
          <p14:tracePt t="39093" x="3073400" y="1384300"/>
          <p14:tracePt t="39203" x="3067050" y="1384300"/>
          <p14:tracePt t="39266" x="3067050" y="1377950"/>
          <p14:tracePt t="39297" x="3060700" y="1358900"/>
          <p14:tracePt t="39328" x="3060700" y="1314450"/>
          <p14:tracePt t="39360" x="3086100" y="1250950"/>
          <p14:tracePt t="39390" x="3168650" y="1193800"/>
          <p14:tracePt t="39422" x="3308350" y="1162050"/>
          <p14:tracePt t="39452" x="3600450" y="1155700"/>
          <p14:tracePt t="39484" x="3892550" y="1136650"/>
          <p14:tracePt t="39515" x="4127500" y="1136650"/>
          <p14:tracePt t="39546" x="4337050" y="1136650"/>
          <p14:tracePt t="39577" x="4400550" y="1136650"/>
          <p14:tracePt t="39641" x="4419600" y="1136650"/>
          <p14:tracePt t="39672" x="4451350" y="1136650"/>
          <p14:tracePt t="39702" x="4521200" y="1136650"/>
          <p14:tracePt t="39735" x="4610100" y="1136650"/>
          <p14:tracePt t="39765" x="4686300" y="1136650"/>
          <p14:tracePt t="39796" x="4756150" y="1136650"/>
          <p14:tracePt t="39827" x="4806950" y="1130300"/>
          <p14:tracePt t="39859" x="4864100" y="1092200"/>
          <p14:tracePt t="39890" x="4883150" y="1066800"/>
          <p14:tracePt t="39921" x="4883150" y="1054100"/>
          <p14:tracePt t="39938" x="4889500" y="1041400"/>
          <p14:tracePt t="39969" x="4889500" y="1022350"/>
          <p14:tracePt t="40063" x="4889500" y="1041400"/>
          <p14:tracePt t="40093" x="4889500" y="1047750"/>
          <p14:tracePt t="40110" x="4870450" y="1060450"/>
          <p14:tracePt t="40140" x="4806950" y="1073150"/>
          <p14:tracePt t="40172" x="4768850" y="1073150"/>
          <p14:tracePt t="40202" x="4730750" y="1079500"/>
          <p14:tracePt t="40234" x="4692650" y="1098550"/>
          <p14:tracePt t="40265" x="4673600" y="1111250"/>
          <p14:tracePt t="40297" x="4603750" y="1111250"/>
          <p14:tracePt t="40328" x="4514850" y="1111250"/>
          <p14:tracePt t="40360" x="4394200" y="1111250"/>
          <p14:tracePt t="40390" x="4216400" y="1111250"/>
          <p14:tracePt t="40421" x="3975100" y="1111250"/>
          <p14:tracePt t="40453" x="3829050" y="1117600"/>
          <p14:tracePt t="40484" x="3752850" y="1130300"/>
          <p14:tracePt t="40515" x="3689350" y="1149350"/>
          <p14:tracePt t="40546" x="3581400" y="1149350"/>
          <p14:tracePt t="40577" x="3530600" y="1174750"/>
          <p14:tracePt t="40610" x="3479800" y="1206500"/>
          <p14:tracePt t="40624" x="3479800" y="1212850"/>
          <p14:tracePt t="40656" x="3467100" y="1219200"/>
          <p14:tracePt t="40734" x="3460750" y="1219200"/>
          <p14:tracePt t="40766" x="3448050" y="1219200"/>
          <p14:tracePt t="40859" x="3441700" y="1219200"/>
          <p14:tracePt t="40956" x="3448050" y="1212850"/>
          <p14:tracePt t="40984" x="3454400" y="1200150"/>
          <p14:tracePt t="41015" x="3498850" y="1181100"/>
          <p14:tracePt t="41047" x="3581400" y="1149350"/>
          <p14:tracePt t="41077" x="3683000" y="1136650"/>
          <p14:tracePt t="41110" x="3771900" y="1130300"/>
          <p14:tracePt t="41140" x="3816350" y="1117600"/>
          <p14:tracePt t="41172" x="3854450" y="1117600"/>
          <p14:tracePt t="41202" x="3962400" y="1117600"/>
          <p14:tracePt t="41234" x="4133850" y="1111250"/>
          <p14:tracePt t="41251" x="4210050" y="1104900"/>
          <p14:tracePt t="41266" x="4298950" y="1098550"/>
          <p14:tracePt t="41281" x="4349750" y="1098550"/>
          <p14:tracePt t="41312" x="4584700" y="1098550"/>
          <p14:tracePt t="41344" x="4787900" y="1073150"/>
          <p14:tracePt t="41375" x="4883150" y="1073150"/>
          <p14:tracePt t="41405" x="4921250" y="1073150"/>
          <p14:tracePt t="41437" x="4927600" y="1073150"/>
          <p14:tracePt t="41781" x="4965700" y="1060450"/>
          <p14:tracePt t="41860" x="4984750" y="1060450"/>
          <p14:tracePt t="41890" x="5003800" y="1047750"/>
          <p14:tracePt t="41968" x="5010150" y="1047750"/>
          <p14:tracePt t="42031" x="4997450" y="1047750"/>
          <p14:tracePt t="42062" x="4984750" y="1047750"/>
          <p14:tracePt t="42078" x="4965700" y="1054100"/>
          <p14:tracePt t="42110" x="4946650" y="1054100"/>
          <p14:tracePt t="42141" x="4933950" y="1047750"/>
          <p14:tracePt t="42171" x="4914900" y="1028700"/>
          <p14:tracePt t="42202" x="4902200" y="1003300"/>
          <p14:tracePt t="42234" x="4889500" y="952500"/>
          <p14:tracePt t="42266" x="4889500" y="908050"/>
          <p14:tracePt t="42296" x="4889500" y="863600"/>
          <p14:tracePt t="42328" x="4889500" y="819150"/>
          <p14:tracePt t="42360" x="4902200" y="774700"/>
          <p14:tracePt t="42390" x="4953000" y="736600"/>
          <p14:tracePt t="42422" x="5016500" y="723900"/>
          <p14:tracePt t="42452" x="5143500" y="723900"/>
          <p14:tracePt t="42484" x="5257800" y="723900"/>
          <p14:tracePt t="42515" x="5340350" y="736600"/>
          <p14:tracePt t="42546" x="5410200" y="774700"/>
          <p14:tracePt t="42578" x="5454650" y="869950"/>
          <p14:tracePt t="42594" x="5473700" y="927100"/>
          <p14:tracePt t="42610" x="5473700" y="977900"/>
          <p14:tracePt t="42624" x="5473700" y="1003300"/>
          <p14:tracePt t="42655" x="5435600" y="1098550"/>
          <p14:tracePt t="42688" x="5327650" y="1143000"/>
          <p14:tracePt t="42719" x="5232400" y="1174750"/>
          <p14:tracePt t="42749" x="5168900" y="1174750"/>
          <p14:tracePt t="42780" x="5092700" y="1130300"/>
          <p14:tracePt t="42812" x="5054600" y="1041400"/>
          <p14:tracePt t="42843" x="5054600" y="965200"/>
          <p14:tracePt t="42874" x="5054600" y="920750"/>
          <p14:tracePt t="42905" x="5060950" y="908050"/>
          <p14:tracePt t="42938" x="5086350" y="882650"/>
          <p14:tracePt t="42953" x="5092700" y="882650"/>
          <p14:tracePt t="43188" x="5067300" y="863600"/>
          <p14:tracePt t="43219" x="5029200" y="831850"/>
          <p14:tracePt t="43250" x="4991100" y="812800"/>
          <p14:tracePt t="43266" x="4978400" y="800100"/>
          <p14:tracePt t="43281" x="4959350" y="800100"/>
          <p14:tracePt t="43313" x="4914900" y="781050"/>
          <p14:tracePt t="43344" x="4883150" y="755650"/>
          <p14:tracePt t="43375" x="4832350" y="742950"/>
          <p14:tracePt t="43405" x="4781550" y="730250"/>
          <p14:tracePt t="43437" x="4749800" y="723900"/>
          <p14:tracePt t="43468" x="4730750" y="723900"/>
          <p14:tracePt t="43499" x="4699000" y="723900"/>
          <p14:tracePt t="43530" x="4667250" y="723900"/>
          <p14:tracePt t="43562" x="4616450" y="723900"/>
          <p14:tracePt t="43593" x="4591050" y="723900"/>
          <p14:tracePt t="43640" x="4559300" y="723900"/>
          <p14:tracePt t="43672" x="4508500" y="723900"/>
          <p14:tracePt t="43702" x="4489450" y="742950"/>
          <p14:tracePt t="43735" x="4445000" y="755650"/>
          <p14:tracePt t="43766" x="4368800" y="774700"/>
          <p14:tracePt t="43796" x="4337050" y="793750"/>
          <p14:tracePt t="43828" x="4292600" y="806450"/>
          <p14:tracePt t="43859" x="4133850" y="844550"/>
          <p14:tracePt t="43891" x="3956050" y="908050"/>
          <p14:tracePt t="43922" x="3822700" y="939800"/>
          <p14:tracePt t="43955" x="3644900" y="952500"/>
          <p14:tracePt t="43984" x="3587750" y="965200"/>
          <p14:tracePt t="44015" x="3575050" y="971550"/>
          <p14:tracePt t="44124" x="3575050" y="965200"/>
          <p14:tracePt t="44156" x="3575050" y="952500"/>
          <p14:tracePt t="44188" x="3581400" y="946150"/>
          <p14:tracePt t="44250" x="3581400" y="920750"/>
          <p14:tracePt t="44280" x="3581400" y="908050"/>
          <p14:tracePt t="44297" x="3575050" y="908050"/>
          <p14:tracePt t="44390" x="3568700" y="908050"/>
          <p14:tracePt t="44421" x="3562350" y="914400"/>
          <p14:tracePt t="44452" x="3556000" y="920750"/>
          <p14:tracePt t="44484" x="3556000" y="933450"/>
          <p14:tracePt t="44547" x="3556000" y="920750"/>
          <p14:tracePt t="44610" x="3543300" y="901700"/>
          <p14:tracePt t="44625" x="3536950" y="901700"/>
          <p14:tracePt t="44656" x="3530600" y="895350"/>
          <p14:tracePt t="44687" x="3517900" y="895350"/>
          <p14:tracePt t="44703" x="3505200" y="895350"/>
          <p14:tracePt t="44734" x="3467100" y="914400"/>
          <p14:tracePt t="44766" x="3429000" y="946150"/>
          <p14:tracePt t="44796" x="3409950" y="977900"/>
          <p14:tracePt t="44828" x="3409950" y="996950"/>
          <p14:tracePt t="44860" x="3467100" y="1022350"/>
          <p14:tracePt t="44891" x="3530600" y="1041400"/>
          <p14:tracePt t="44921" x="3556000" y="1041400"/>
          <p14:tracePt t="44954" x="3562350" y="1041400"/>
          <p14:tracePt t="45062" x="3600450" y="1041400"/>
          <p14:tracePt t="45094" x="3670300" y="1041400"/>
          <p14:tracePt t="45124" x="3727450" y="1066800"/>
          <p14:tracePt t="45156" x="3733800" y="1085850"/>
          <p14:tracePt t="45187" x="3708400" y="1104900"/>
          <p14:tracePt t="45218" x="3670300" y="1130300"/>
          <p14:tracePt t="45249" x="3644900" y="1136650"/>
          <p14:tracePt t="45280" x="3632200" y="1143000"/>
          <p14:tracePt t="45313" x="3625850" y="1136650"/>
          <p14:tracePt t="45344" x="3613150" y="1130300"/>
          <p14:tracePt t="45375" x="3594100" y="1117600"/>
          <p14:tracePt t="45406" x="3568700" y="1104900"/>
          <p14:tracePt t="45437" x="3556000" y="1092200"/>
          <p14:tracePt t="45577" x="3549650" y="1092200"/>
          <p14:tracePt t="45735" x="3562350" y="1085850"/>
          <p14:tracePt t="45765" x="3632200" y="1079500"/>
          <p14:tracePt t="45797" x="3790950" y="1073150"/>
          <p14:tracePt t="45828" x="3924300" y="1066800"/>
          <p14:tracePt t="45860" x="3987800" y="1054100"/>
          <p14:tracePt t="45890" x="4064000" y="1047750"/>
          <p14:tracePt t="45921" x="4146550" y="1047750"/>
          <p14:tracePt t="45955" x="4260850" y="1041400"/>
          <p14:tracePt t="45985" x="4298950" y="1035050"/>
          <p14:tracePt t="46015" x="4305300" y="1035050"/>
          <p14:tracePt t="46031" x="4318000" y="1035050"/>
          <p14:tracePt t="46062" x="4330700" y="1035050"/>
          <p14:tracePt t="46156" x="4337050" y="1028700"/>
          <p14:tracePt t="46187" x="4337050" y="1022350"/>
          <p14:tracePt t="46218" x="4330700" y="1022350"/>
          <p14:tracePt t="46235" x="4311650" y="1028700"/>
          <p14:tracePt t="46266" x="4267200" y="1181100"/>
          <p14:tracePt t="46281" x="4260850" y="1238250"/>
          <p14:tracePt t="46313" x="4191000" y="1454150"/>
          <p14:tracePt t="46344" x="4140200" y="1631950"/>
          <p14:tracePt t="46374" x="4114800" y="1746250"/>
          <p14:tracePt t="46406" x="4095750" y="1784350"/>
          <p14:tracePt t="46437" x="4095750" y="1790700"/>
          <p14:tracePt t="46469" x="3994150" y="1790700"/>
          <p14:tracePt t="46499" x="3752850" y="1778000"/>
          <p14:tracePt t="46530" x="3549650" y="1765300"/>
          <p14:tracePt t="46562" x="3435350" y="1758950"/>
          <p14:tracePt t="46593" x="3384550" y="1758950"/>
          <p14:tracePt t="46625" x="3346450" y="1758950"/>
          <p14:tracePt t="46655" x="3346450" y="1752600"/>
          <p14:tracePt t="46687" x="3346450" y="1581150"/>
          <p14:tracePt t="46719" x="3340100" y="1289050"/>
          <p14:tracePt t="46749" x="3365500" y="1187450"/>
          <p14:tracePt t="46780" x="3384550" y="1155700"/>
          <p14:tracePt t="46812" x="3390900" y="1162050"/>
          <p14:tracePt t="46844" x="3384550" y="1320800"/>
          <p14:tracePt t="46874" x="3314700" y="1790700"/>
          <p14:tracePt t="46906" x="3257550" y="2292350"/>
          <p14:tracePt t="46937" x="3200400" y="2978150"/>
          <p14:tracePt t="46969" x="3187700" y="3594100"/>
          <p14:tracePt t="47000" x="3111500" y="4095750"/>
          <p14:tracePt t="47030" x="3067050" y="4445000"/>
          <p14:tracePt t="47062" x="3067050" y="4552950"/>
          <p14:tracePt t="47094" x="3054350" y="4565650"/>
          <p14:tracePt t="47140" x="3054350" y="4610100"/>
          <p14:tracePt t="47172" x="3054350" y="4629150"/>
          <p14:tracePt t="47202" x="3054350" y="4635500"/>
          <p14:tracePt t="47266" x="3092450" y="4775200"/>
          <p14:tracePt t="47282" x="3117850" y="4864100"/>
          <p14:tracePt t="47297" x="3130550" y="4895850"/>
          <p14:tracePt t="47328" x="3181350" y="5003800"/>
          <p14:tracePt t="47359" x="3225800" y="5156200"/>
          <p14:tracePt t="47391" x="3238500" y="5232400"/>
          <p14:tracePt t="47515" x="3194050" y="5200650"/>
          <p14:tracePt t="47546" x="3181350" y="5194300"/>
          <p14:tracePt t="47578" x="3181350" y="5149850"/>
          <p14:tracePt t="47610" x="3143250" y="4953000"/>
          <p14:tracePt t="47625" x="3143250" y="4908550"/>
          <p14:tracePt t="47656" x="3124200" y="4787900"/>
          <p14:tracePt t="47687" x="3124200" y="4648200"/>
          <p14:tracePt t="47719" x="3117850" y="4514850"/>
          <p14:tracePt t="47749" x="3117850" y="4476750"/>
          <p14:tracePt t="47780" x="3130550" y="4464050"/>
          <p14:tracePt t="47812" x="3143250" y="4451350"/>
          <p14:tracePt t="47843" x="3219450" y="4432300"/>
          <p14:tracePt t="47874" x="3429000" y="4406900"/>
          <p14:tracePt t="47905" x="3651250" y="4406900"/>
          <p14:tracePt t="47938" x="4121150" y="4400550"/>
          <p14:tracePt t="47956" x="4298950" y="4368800"/>
          <p14:tracePt t="47984" x="4578350" y="4279900"/>
          <p14:tracePt t="48016" x="4838700" y="4222750"/>
          <p14:tracePt t="48046" x="5130800" y="4165600"/>
          <p14:tracePt t="48077" x="5391150" y="4146550"/>
          <p14:tracePt t="48110" x="5575300" y="4146550"/>
          <p14:tracePt t="48140" x="5664200" y="4152900"/>
          <p14:tracePt t="48171" x="5702300" y="4152900"/>
          <p14:tracePt t="48297" x="5702300" y="4210050"/>
          <p14:tracePt t="48328" x="5734050" y="4425950"/>
          <p14:tracePt t="48360" x="5829300" y="4756150"/>
          <p14:tracePt t="48391" x="5899150" y="4991100"/>
          <p14:tracePt t="48422" x="5918200" y="5137150"/>
          <p14:tracePt t="48452" x="5918200" y="5219700"/>
          <p14:tracePt t="48484" x="5918200" y="5226050"/>
          <p14:tracePt t="48577" x="5848350" y="5226050"/>
          <p14:tracePt t="48610" x="5556250" y="5226050"/>
          <p14:tracePt t="48625" x="5467350" y="5238750"/>
          <p14:tracePt t="48656" x="4991100" y="5378450"/>
          <p14:tracePt t="48688" x="4438650" y="5524500"/>
          <p14:tracePt t="48718" x="3854450" y="5594350"/>
          <p14:tracePt t="48749" x="3473450" y="5664200"/>
          <p14:tracePt t="48780" x="3365500" y="5670550"/>
          <p14:tracePt t="48812" x="3365500" y="5664200"/>
          <p14:tracePt t="48843" x="3365500" y="5657850"/>
          <p14:tracePt t="48860" x="3365500" y="5638800"/>
          <p14:tracePt t="48890" x="3365500" y="5588000"/>
          <p14:tracePt t="48921" x="3365500" y="5549900"/>
          <p14:tracePt t="48954" x="3378200" y="5473700"/>
          <p14:tracePt t="48984" x="3378200" y="5403850"/>
          <p14:tracePt t="49015" x="3378200" y="5340350"/>
          <p14:tracePt t="49047" x="3378200" y="5334000"/>
          <p14:tracePt t="49077" x="3378200" y="5308600"/>
          <p14:tracePt t="49109" x="3346450" y="5257800"/>
          <p14:tracePt t="49141" x="3321050" y="5219700"/>
          <p14:tracePt t="49171" x="3321050" y="5213350"/>
          <p14:tracePt t="49188" x="3314700" y="5200650"/>
          <p14:tracePt t="49219" x="3295650" y="5149850"/>
          <p14:tracePt t="49250" x="3270250" y="5086350"/>
          <p14:tracePt t="49266" x="3263900" y="5054600"/>
          <p14:tracePt t="49297" x="3232150" y="4965700"/>
          <p14:tracePt t="49327" x="3219450" y="4933950"/>
          <p14:tracePt t="49360" x="3219450" y="4902200"/>
          <p14:tracePt t="49390" x="3219450" y="4864100"/>
          <p14:tracePt t="49421" x="3219450" y="4851400"/>
          <p14:tracePt t="49452" x="3219450" y="4800600"/>
          <p14:tracePt t="49484" x="3219450" y="4724400"/>
          <p14:tracePt t="49515" x="3219450" y="4699000"/>
          <p14:tracePt t="49547" x="3219450" y="4692650"/>
          <p14:tracePt t="49578" x="3225800" y="4673600"/>
          <p14:tracePt t="49594" x="3232150" y="4660900"/>
          <p14:tracePt t="49610" x="3238500" y="4648200"/>
          <p14:tracePt t="49624" x="3257550" y="4629150"/>
          <p14:tracePt t="49655" x="3289300" y="4578350"/>
          <p14:tracePt t="49688" x="3346450" y="4540250"/>
          <p14:tracePt t="49718" x="3454400" y="4502150"/>
          <p14:tracePt t="49749" x="3644900" y="4451350"/>
          <p14:tracePt t="49780" x="3810000" y="4406900"/>
          <p14:tracePt t="49812" x="3917950" y="4375150"/>
          <p14:tracePt t="49843" x="4064000" y="4349750"/>
          <p14:tracePt t="49874" x="4267200" y="4286250"/>
          <p14:tracePt t="49906" x="4445000" y="4241800"/>
          <p14:tracePt t="49938" x="4762500" y="4235450"/>
          <p14:tracePt t="49953" x="4826000" y="4235450"/>
          <p14:tracePt t="49969" x="4946650" y="4235450"/>
          <p14:tracePt t="50000" x="5137150" y="4235450"/>
          <p14:tracePt t="50030" x="5238750" y="4241800"/>
          <p14:tracePt t="50062" x="5340350" y="4241800"/>
          <p14:tracePt t="50094" x="5467350" y="4241800"/>
          <p14:tracePt t="50125" x="5568950" y="4241800"/>
          <p14:tracePt t="50156" x="5683250" y="4241800"/>
          <p14:tracePt t="50187" x="5835650" y="4260850"/>
          <p14:tracePt t="50218" x="5892800" y="4273550"/>
          <p14:tracePt t="50281" x="5911850" y="4279900"/>
          <p14:tracePt t="50313" x="5930900" y="4286250"/>
          <p14:tracePt t="50375" x="5930900" y="4311650"/>
          <p14:tracePt t="50405" x="5943600" y="4419600"/>
          <p14:tracePt t="50437" x="5956300" y="4603750"/>
          <p14:tracePt t="50468" x="5962650" y="4787900"/>
          <p14:tracePt t="50499" x="5930900" y="4921250"/>
          <p14:tracePt t="50530" x="5911850" y="5029200"/>
          <p14:tracePt t="50563" x="5911850" y="5105400"/>
          <p14:tracePt t="50593" x="5911850" y="5124450"/>
          <p14:tracePt t="50624" x="5911850" y="5143500"/>
          <p14:tracePt t="50656" x="5911850" y="5156200"/>
          <p14:tracePt t="50718" x="5911850" y="5162550"/>
          <p14:tracePt t="50874" x="5899150" y="5168900"/>
          <p14:tracePt t="50969" x="5867400" y="5168900"/>
          <p14:tracePt t="51000" x="5829300" y="5168900"/>
          <p14:tracePt t="51031" x="5772150" y="5168900"/>
          <p14:tracePt t="51063" x="5645150" y="5168900"/>
          <p14:tracePt t="51094" x="5461000" y="5187950"/>
          <p14:tracePt t="51124" x="5302250" y="5187950"/>
          <p14:tracePt t="51155" x="5143500" y="5187950"/>
          <p14:tracePt t="51187" x="4889500" y="5200650"/>
          <p14:tracePt t="51219" x="4641850" y="5207000"/>
          <p14:tracePt t="51250" x="4502150" y="5207000"/>
          <p14:tracePt t="51280" x="4343400" y="5207000"/>
          <p14:tracePt t="51312" x="4108450" y="5213350"/>
          <p14:tracePt t="51344" x="3905250" y="5219700"/>
          <p14:tracePt t="51374" x="3727450" y="5219700"/>
          <p14:tracePt t="51405" x="3594100" y="5213350"/>
          <p14:tracePt t="51438" x="3581400" y="5213350"/>
          <p14:tracePt t="51499" x="3562350" y="5213350"/>
          <p14:tracePt t="51531" x="3530600" y="5213350"/>
          <p14:tracePt t="51562" x="3511550" y="5213350"/>
          <p14:tracePt t="51577" x="3498850" y="5207000"/>
          <p14:tracePt t="51609" x="3460750" y="5175250"/>
          <p14:tracePt t="51640" x="3409950" y="5067300"/>
          <p14:tracePt t="51671" x="3302000" y="4914900"/>
          <p14:tracePt t="51702" x="3225800" y="4826000"/>
          <p14:tracePt t="51734" x="3194050" y="4775200"/>
          <p14:tracePt t="51766" x="3168650" y="4686300"/>
          <p14:tracePt t="51796" x="3149600" y="4635500"/>
          <p14:tracePt t="51827" x="3136900" y="4603750"/>
          <p14:tracePt t="51860" x="3136900" y="4546600"/>
          <p14:tracePt t="51891" x="3136900" y="4514850"/>
          <p14:tracePt t="51921" x="3136900" y="4508500"/>
          <p14:tracePt t="51954" x="3143250" y="4508500"/>
          <p14:tracePt t="51969" x="3149600" y="4502150"/>
          <p14:tracePt t="51999" x="3200400" y="4464050"/>
          <p14:tracePt t="52030" x="3295650" y="4438650"/>
          <p14:tracePt t="52063" x="3486150" y="4406900"/>
          <p14:tracePt t="52094" x="3771900" y="4387850"/>
          <p14:tracePt t="52124" x="4064000" y="4375150"/>
          <p14:tracePt t="52155" x="4381500" y="4343400"/>
          <p14:tracePt t="52187" x="4724400" y="4305300"/>
          <p14:tracePt t="52219" x="5022850" y="4260850"/>
          <p14:tracePt t="52250" x="5238750" y="4260850"/>
          <p14:tracePt t="52281" x="5492750" y="4229100"/>
          <p14:tracePt t="52313" x="5607050" y="4222750"/>
          <p14:tracePt t="52344" x="5632450" y="4222750"/>
          <p14:tracePt t="52374" x="5676900" y="4222750"/>
          <p14:tracePt t="52405" x="5708650" y="4222750"/>
          <p14:tracePt t="52469" x="5734050" y="4222750"/>
          <p14:tracePt t="52499" x="5734050" y="4229100"/>
          <p14:tracePt t="52516" x="5740400" y="4229100"/>
          <p14:tracePt t="52547" x="5778500" y="4349750"/>
          <p14:tracePt t="52577" x="5848350" y="4514850"/>
          <p14:tracePt t="52611" x="5962650" y="4889500"/>
          <p14:tracePt t="52641" x="5981700" y="5048250"/>
          <p14:tracePt t="52672" x="5969000" y="5213350"/>
          <p14:tracePt t="52702" x="5956300" y="5334000"/>
          <p14:tracePt t="52734" x="5956300" y="5353050"/>
          <p14:tracePt t="52765" x="5905500" y="5353050"/>
          <p14:tracePt t="52796" x="5695950" y="5353050"/>
          <p14:tracePt t="52827" x="5308600" y="5353050"/>
          <p14:tracePt t="52860" x="4705350" y="5359400"/>
          <p14:tracePt t="52890" x="4019550" y="5378450"/>
          <p14:tracePt t="52921" x="3638550" y="5378450"/>
          <p14:tracePt t="52954" x="3302000" y="5403850"/>
          <p14:tracePt t="52984" x="3251200" y="5403850"/>
          <p14:tracePt t="53047" x="3238500" y="5391150"/>
          <p14:tracePt t="53078" x="3213100" y="5372100"/>
          <p14:tracePt t="53110" x="3206750" y="5365750"/>
          <p14:tracePt t="53124" x="3200400" y="5359400"/>
          <p14:tracePt t="53141" x="3200400" y="5353050"/>
          <p14:tracePt t="53171" x="3187700" y="5346700"/>
          <p14:tracePt t="53202" x="3111500" y="5251450"/>
          <p14:tracePt t="53234" x="2984500" y="5054600"/>
          <p14:tracePt t="53266" x="2857500" y="4730750"/>
          <p14:tracePt t="53281" x="2813050" y="4597400"/>
          <p14:tracePt t="53312" x="2654300" y="4044950"/>
          <p14:tracePt t="53343" x="2565400" y="3498850"/>
          <p14:tracePt t="53374" x="2482850" y="3048000"/>
          <p14:tracePt t="53405" x="2489200" y="2762250"/>
          <p14:tracePt t="53437" x="2489200" y="2457450"/>
          <p14:tracePt t="53469" x="2501900" y="2228850"/>
          <p14:tracePt t="53499" x="2495550" y="2070100"/>
          <p14:tracePt t="53530" x="2495550" y="1943100"/>
          <p14:tracePt t="53562" x="2495550" y="1905000"/>
          <p14:tracePt t="53593" x="2495550" y="1898650"/>
          <p14:tracePt t="53625" x="2495550" y="1885950"/>
          <p14:tracePt t="53796" x="2501900" y="1924050"/>
          <p14:tracePt t="53828" x="2578100" y="1930400"/>
          <p14:tracePt t="53859" x="2686050" y="1930400"/>
          <p14:tracePt t="53890" x="2730500" y="1917700"/>
          <p14:tracePt t="53906" x="2736850" y="1892300"/>
          <p14:tracePt t="53922" x="2743200" y="1873250"/>
          <p14:tracePt t="53937" x="2749550" y="1866900"/>
          <p14:tracePt t="53969" x="2749550" y="1860550"/>
          <p14:tracePt t="54000" x="2749550" y="1854200"/>
          <p14:tracePt t="54015" x="2749550" y="1847850"/>
          <p14:tracePt t="54047" x="2736850" y="1847850"/>
          <p14:tracePt t="54062" x="2724150" y="1847850"/>
          <p14:tracePt t="54094" x="2711450" y="1847850"/>
          <p14:tracePt t="54125" x="2686050" y="1847850"/>
          <p14:tracePt t="54156" x="2628900" y="1860550"/>
          <p14:tracePt t="54187" x="2552700" y="1885950"/>
          <p14:tracePt t="54219" x="2520950" y="1898650"/>
          <p14:tracePt t="54250" x="2514600" y="1898650"/>
          <p14:tracePt t="54281" x="2501900" y="1911350"/>
          <p14:tracePt t="54297" x="2482850" y="1924050"/>
          <p14:tracePt t="54328" x="2438400" y="1981200"/>
          <p14:tracePt t="54359" x="2400300" y="2057400"/>
          <p14:tracePt t="54390" x="2343150" y="2222500"/>
          <p14:tracePt t="54422" x="2286000" y="2482850"/>
          <p14:tracePt t="54453" x="2254250" y="2819400"/>
          <p14:tracePt t="54484" x="2247900" y="3206750"/>
          <p14:tracePt t="54515" x="2266950" y="3581400"/>
          <p14:tracePt t="54547" x="2362200" y="3886200"/>
          <p14:tracePt t="54578" x="2451100" y="4152900"/>
          <p14:tracePt t="54594" x="2482850" y="4273550"/>
          <p14:tracePt t="54609" x="2501900" y="4330700"/>
          <p14:tracePt t="54640" x="2584450" y="4565650"/>
          <p14:tracePt t="54672" x="2660650" y="4711700"/>
          <p14:tracePt t="54703" x="2698750" y="4781550"/>
          <p14:tracePt t="54734" x="2698750" y="4832350"/>
          <p14:tracePt t="54765" x="2698750" y="4851400"/>
          <p14:tracePt t="54937" x="2603500" y="4667250"/>
          <p14:tracePt t="54969" x="2470150" y="4362450"/>
          <p14:tracePt t="55000" x="2368550" y="4114800"/>
          <p14:tracePt t="55031" x="2330450" y="3854450"/>
          <p14:tracePt t="55062" x="2317750" y="3511550"/>
          <p14:tracePt t="55094" x="2324100" y="3149600"/>
          <p14:tracePt t="55125" x="2374900" y="2940050"/>
          <p14:tracePt t="55156" x="2438400" y="2736850"/>
          <p14:tracePt t="55187" x="2495550" y="2616200"/>
          <p14:tracePt t="55219" x="2571750" y="2527300"/>
          <p14:tracePt t="55250" x="2654300" y="2432050"/>
          <p14:tracePt t="55265" x="2679700" y="2406650"/>
          <p14:tracePt t="55297" x="2730500" y="2330450"/>
          <p14:tracePt t="55328" x="2743200" y="2317750"/>
          <p14:tracePt t="55359" x="2768600" y="2286000"/>
          <p14:tracePt t="55390" x="2774950" y="2260600"/>
          <p14:tracePt t="55547" x="2749550" y="2260600"/>
          <p14:tracePt t="55578" x="2705100" y="2273300"/>
          <p14:tracePt t="55595" x="2679700" y="2305050"/>
          <p14:tracePt t="55609" x="2660650" y="2324100"/>
          <p14:tracePt t="55640" x="2597150" y="2432050"/>
          <p14:tracePt t="55672" x="2514600" y="2603500"/>
          <p14:tracePt t="55703" x="2425700" y="2806700"/>
          <p14:tracePt t="55734" x="2349500" y="3009900"/>
          <p14:tracePt t="55765" x="2292350" y="3194050"/>
          <p14:tracePt t="55797" x="2286000" y="3467100"/>
          <p14:tracePt t="55828" x="2260600" y="3765550"/>
          <p14:tracePt t="55859" x="2266950" y="4089400"/>
          <p14:tracePt t="55890" x="2254250" y="4406900"/>
          <p14:tracePt t="55906" x="2286000" y="4540250"/>
          <p14:tracePt t="55923" x="2286000" y="4667250"/>
          <p14:tracePt t="55937" x="2286000" y="4737100"/>
          <p14:tracePt t="55969" x="2336800" y="4927600"/>
          <p14:tracePt t="56000" x="2381250" y="5048250"/>
          <p14:tracePt t="56031" x="2387600" y="5073650"/>
        </p14:tracePtLst>
      </p14:laserTrace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Text Box 2">
            <a:extLst>
              <a:ext uri="{FF2B5EF4-FFF2-40B4-BE49-F238E27FC236}">
                <a16:creationId xmlns:a16="http://schemas.microsoft.com/office/drawing/2014/main" id="{70747A0E-3426-4E60-879F-6795C2CB7467}"/>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27.7</a:t>
            </a:r>
            <a:r>
              <a:rPr lang="en-US" altLang="en-US">
                <a:solidFill>
                  <a:schemeClr val="accent2"/>
                </a:solidFill>
                <a:latin typeface="Times New Roman" panose="02020603050405020304" pitchFamily="18" charset="0"/>
              </a:rPr>
              <a:t>    </a:t>
            </a:r>
            <a:r>
              <a:rPr lang="en-US" altLang="en-US">
                <a:latin typeface="Times New Roman" panose="02020603050405020304" pitchFamily="18" charset="0"/>
              </a:rPr>
              <a:t>Header format</a:t>
            </a:r>
          </a:p>
        </p:txBody>
      </p:sp>
      <p:sp>
        <p:nvSpPr>
          <p:cNvPr id="487427" name="Rectangle 3">
            <a:extLst>
              <a:ext uri="{FF2B5EF4-FFF2-40B4-BE49-F238E27FC236}">
                <a16:creationId xmlns:a16="http://schemas.microsoft.com/office/drawing/2014/main" id="{FCB0D821-C9EF-4A20-9DCF-685205EE1BFC}"/>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7428" name="Rectangle 4">
            <a:extLst>
              <a:ext uri="{FF2B5EF4-FFF2-40B4-BE49-F238E27FC236}">
                <a16:creationId xmlns:a16="http://schemas.microsoft.com/office/drawing/2014/main" id="{AC1C451D-6D1E-498E-BA7F-EFD8C4149253}"/>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7429" name="Rectangle 5">
            <a:extLst>
              <a:ext uri="{FF2B5EF4-FFF2-40B4-BE49-F238E27FC236}">
                <a16:creationId xmlns:a16="http://schemas.microsoft.com/office/drawing/2014/main" id="{7117E179-AF2A-4258-95ED-4E9DB3D1FF6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7430" name="Rectangle 6">
            <a:extLst>
              <a:ext uri="{FF2B5EF4-FFF2-40B4-BE49-F238E27FC236}">
                <a16:creationId xmlns:a16="http://schemas.microsoft.com/office/drawing/2014/main" id="{C86837D2-F079-457D-A0CB-8FFE5BA3ABD6}"/>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7431" name="Rectangle 7">
            <a:extLst>
              <a:ext uri="{FF2B5EF4-FFF2-40B4-BE49-F238E27FC236}">
                <a16:creationId xmlns:a16="http://schemas.microsoft.com/office/drawing/2014/main" id="{47C1B139-E3CD-4927-AC96-0BE8921228D0}"/>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7432" name="Rectangle 8">
            <a:extLst>
              <a:ext uri="{FF2B5EF4-FFF2-40B4-BE49-F238E27FC236}">
                <a16:creationId xmlns:a16="http://schemas.microsoft.com/office/drawing/2014/main" id="{653241D4-6F53-447D-85DB-AD487B64123B}"/>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7433" name="Rectangle 9">
            <a:extLst>
              <a:ext uri="{FF2B5EF4-FFF2-40B4-BE49-F238E27FC236}">
                <a16:creationId xmlns:a16="http://schemas.microsoft.com/office/drawing/2014/main" id="{F5B4D9C8-11E3-44DF-8D69-39142991B205}"/>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pic>
        <p:nvPicPr>
          <p:cNvPr id="487434" name="Picture 10">
            <a:extLst>
              <a:ext uri="{FF2B5EF4-FFF2-40B4-BE49-F238E27FC236}">
                <a16:creationId xmlns:a16="http://schemas.microsoft.com/office/drawing/2014/main" id="{5C0A7668-A488-43EE-8841-6AD74841A0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751138"/>
            <a:ext cx="4400550" cy="134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a:extLst>
              <a:ext uri="{FF2B5EF4-FFF2-40B4-BE49-F238E27FC236}">
                <a16:creationId xmlns:a16="http://schemas.microsoft.com/office/drawing/2014/main" id="{A6190A99-4307-4279-B30B-2296412D78EF}"/>
              </a:ext>
            </a:extLst>
          </p:cNvPr>
          <p:cNvSpPr txBox="1"/>
          <p:nvPr/>
        </p:nvSpPr>
        <p:spPr>
          <a:xfrm>
            <a:off x="2362200" y="5029200"/>
            <a:ext cx="2605200" cy="369332"/>
          </a:xfrm>
          <a:prstGeom prst="rect">
            <a:avLst/>
          </a:prstGeom>
          <a:noFill/>
        </p:spPr>
        <p:txBody>
          <a:bodyPr wrap="none" rtlCol="0">
            <a:spAutoFit/>
          </a:bodyPr>
          <a:lstStyle/>
          <a:p>
            <a:r>
              <a:rPr lang="en-US" altLang="ko-KR" dirty="0"/>
              <a:t>Content-Length: 168</a:t>
            </a:r>
            <a:endParaRPr lang="ko-KR" altLang="en-US" dirty="0"/>
          </a:p>
        </p:txBody>
      </p:sp>
      <p:sp>
        <p:nvSpPr>
          <p:cNvPr id="16" name="TextBox 15">
            <a:extLst>
              <a:ext uri="{FF2B5EF4-FFF2-40B4-BE49-F238E27FC236}">
                <a16:creationId xmlns:a16="http://schemas.microsoft.com/office/drawing/2014/main" id="{CE8AF4EF-A981-4CC1-8010-B92043BC3C1D}"/>
              </a:ext>
            </a:extLst>
          </p:cNvPr>
          <p:cNvSpPr txBox="1"/>
          <p:nvPr/>
        </p:nvSpPr>
        <p:spPr>
          <a:xfrm>
            <a:off x="1539632" y="5029200"/>
            <a:ext cx="646331" cy="369332"/>
          </a:xfrm>
          <a:prstGeom prst="rect">
            <a:avLst/>
          </a:prstGeom>
          <a:noFill/>
        </p:spPr>
        <p:txBody>
          <a:bodyPr wrap="none" rtlCol="0">
            <a:spAutoFit/>
          </a:bodyPr>
          <a:lstStyle/>
          <a:p>
            <a:r>
              <a:rPr lang="ko-KR" altLang="en-US"/>
              <a:t>예제</a:t>
            </a:r>
            <a:endParaRPr lang="ko-KR"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56884"/>
    </mc:Choice>
    <mc:Fallback>
      <p:transition spd="slow" advTm="56884"/>
    </mc:Fallback>
  </mc:AlternateContent>
  <p:extLst>
    <p:ext uri="{3A86A75C-4F4B-4683-9AE1-C65F6400EC91}">
      <p14:laserTraceLst xmlns:p14="http://schemas.microsoft.com/office/powerpoint/2010/main">
        <p14:tracePtLst>
          <p14:tracePt t="498" x="2609850" y="1600200"/>
          <p14:tracePt t="506" x="2609850" y="1581150"/>
          <p14:tracePt t="516" x="2609850" y="1568450"/>
          <p14:tracePt t="547" x="2616200" y="1466850"/>
          <p14:tracePt t="564" x="2647950" y="1397000"/>
          <p14:tracePt t="580" x="2647950" y="1327150"/>
          <p14:tracePt t="597" x="2667000" y="1244600"/>
          <p14:tracePt t="614" x="2679700" y="1181100"/>
          <p14:tracePt t="630" x="2698750" y="1092200"/>
          <p14:tracePt t="647" x="2705100" y="996950"/>
          <p14:tracePt t="664" x="2705100" y="927100"/>
          <p14:tracePt t="680" x="2705100" y="889000"/>
          <p14:tracePt t="683" x="2705100" y="882650"/>
          <p14:tracePt t="697" x="2705100" y="876300"/>
          <p14:tracePt t="730" x="2705100" y="863600"/>
          <p14:tracePt t="747" x="2705100" y="831850"/>
          <p14:tracePt t="763" x="2705100" y="806450"/>
          <p14:tracePt t="780" x="2705100" y="787400"/>
          <p14:tracePt t="797" x="2705100" y="768350"/>
          <p14:tracePt t="813" x="2705100" y="755650"/>
          <p14:tracePt t="830" x="2692400" y="730250"/>
          <p14:tracePt t="847" x="2692400" y="673100"/>
          <p14:tracePt t="864" x="2679700" y="615950"/>
          <p14:tracePt t="880" x="2667000" y="577850"/>
          <p14:tracePt t="897" x="2660650" y="552450"/>
          <p14:tracePt t="913" x="2654300" y="546100"/>
          <p14:tracePt t="1322" x="2647950" y="546100"/>
          <p14:tracePt t="1339" x="2641600" y="546100"/>
          <p14:tracePt t="1346" x="2635250" y="546100"/>
          <p14:tracePt t="1363" x="2622550" y="546100"/>
          <p14:tracePt t="1380" x="2616200" y="539750"/>
          <p14:tracePt t="1397" x="2609850" y="539750"/>
          <p14:tracePt t="1414" x="2590800" y="539750"/>
          <p14:tracePt t="1431" x="2584450" y="539750"/>
          <p14:tracePt t="1447" x="2578100" y="539750"/>
          <p14:tracePt t="1722" x="2571750" y="539750"/>
          <p14:tracePt t="1739" x="2565400" y="539750"/>
          <p14:tracePt t="1786" x="2571750" y="546100"/>
          <p14:tracePt t="1795" x="2584450" y="552450"/>
          <p14:tracePt t="1802" x="2590800" y="565150"/>
          <p14:tracePt t="1813" x="2590800" y="584200"/>
          <p14:tracePt t="1831" x="2590800" y="635000"/>
          <p14:tracePt t="1847" x="2578100" y="673100"/>
          <p14:tracePt t="1863" x="2565400" y="692150"/>
          <p14:tracePt t="1880" x="2565400" y="704850"/>
          <p14:tracePt t="1898" x="2559050" y="704850"/>
          <p14:tracePt t="1978" x="2546350" y="704850"/>
          <p14:tracePt t="1997" x="2527300" y="698500"/>
          <p14:tracePt t="2013" x="2520950" y="679450"/>
          <p14:tracePt t="2030" x="2520950" y="685800"/>
          <p14:tracePt t="2063" x="2489200" y="666750"/>
          <p14:tracePt t="2080" x="2470150" y="654050"/>
          <p14:tracePt t="2097" x="2470150" y="647700"/>
          <p14:tracePt t="2113" x="2470150" y="641350"/>
          <p14:tracePt t="2130" x="2470150" y="615950"/>
          <p14:tracePt t="2148" x="2425700" y="590550"/>
          <p14:tracePt t="2163" x="2393950" y="571500"/>
          <p14:tracePt t="2180" x="2374900" y="565150"/>
          <p14:tracePt t="2197" x="2368550" y="558800"/>
          <p14:tracePt t="2230" x="2368550" y="546100"/>
          <p14:tracePt t="2247" x="2368550" y="533400"/>
          <p14:tracePt t="2264" x="2368550" y="527050"/>
          <p14:tracePt t="2338" x="2368550" y="520700"/>
          <p14:tracePt t="2346" x="2368550" y="514350"/>
          <p14:tracePt t="2363" x="2381250" y="514350"/>
          <p14:tracePt t="2427" x="2393950" y="514350"/>
          <p14:tracePt t="2433" x="2419350" y="514350"/>
          <p14:tracePt t="2447" x="2470150" y="514350"/>
          <p14:tracePt t="2463" x="2590800" y="514350"/>
          <p14:tracePt t="2480" x="2705100" y="514350"/>
          <p14:tracePt t="2497" x="2813050" y="514350"/>
          <p14:tracePt t="2500" x="2857500" y="514350"/>
          <p14:tracePt t="2513" x="2901950" y="514350"/>
          <p14:tracePt t="2530" x="3028950" y="520700"/>
          <p14:tracePt t="2547" x="3117850" y="520700"/>
          <p14:tracePt t="2563" x="3206750" y="520700"/>
          <p14:tracePt t="2581" x="3263900" y="520700"/>
          <p14:tracePt t="2597" x="3276600" y="520700"/>
          <p14:tracePt t="2763" x="3276600" y="527050"/>
          <p14:tracePt t="2835" x="3270250" y="527050"/>
          <p14:tracePt t="2842" x="3244850" y="533400"/>
          <p14:tracePt t="2850" x="3219450" y="546100"/>
          <p14:tracePt t="2864" x="3181350" y="546100"/>
          <p14:tracePt t="2880" x="3086100" y="552450"/>
          <p14:tracePt t="2897" x="2978150" y="565150"/>
          <p14:tracePt t="2899" x="2933700" y="571500"/>
          <p14:tracePt t="2913" x="2895600" y="571500"/>
          <p14:tracePt t="2930" x="2794000" y="571500"/>
          <p14:tracePt t="2947" x="2743200" y="571500"/>
          <p14:tracePt t="2963" x="2686050" y="565150"/>
          <p14:tracePt t="2980" x="2609850" y="552450"/>
          <p14:tracePt t="2997" x="2520950" y="520700"/>
          <p14:tracePt t="3013" x="2451100" y="501650"/>
          <p14:tracePt t="3030" x="2406650" y="482600"/>
          <p14:tracePt t="3047" x="2374900" y="450850"/>
          <p14:tracePt t="3063" x="2343150" y="406400"/>
          <p14:tracePt t="3080" x="2305050" y="349250"/>
          <p14:tracePt t="3097" x="2266950" y="304800"/>
          <p14:tracePt t="3099" x="2254250" y="292100"/>
          <p14:tracePt t="3114" x="2241550" y="273050"/>
          <p14:tracePt t="3130" x="2241550" y="260350"/>
          <p14:tracePt t="3147" x="2241550" y="241300"/>
          <p14:tracePt t="3163" x="2254250" y="215900"/>
          <p14:tracePt t="3180" x="2311400" y="184150"/>
          <p14:tracePt t="3197" x="2406650" y="158750"/>
          <p14:tracePt t="3213" x="2508250" y="139700"/>
          <p14:tracePt t="3230" x="2616200" y="139700"/>
          <p14:tracePt t="3247" x="2730500" y="139700"/>
          <p14:tracePt t="3263" x="2825750" y="139700"/>
          <p14:tracePt t="3280" x="2959100" y="171450"/>
          <p14:tracePt t="3297" x="3105150" y="215900"/>
          <p14:tracePt t="3300" x="3168650" y="234950"/>
          <p14:tracePt t="3313" x="3219450" y="254000"/>
          <p14:tracePt t="3330" x="3314700" y="285750"/>
          <p14:tracePt t="3347" x="3340100" y="298450"/>
          <p14:tracePt t="3363" x="3352800" y="304800"/>
          <p14:tracePt t="3380" x="3365500" y="330200"/>
          <p14:tracePt t="3397" x="3365500" y="374650"/>
          <p14:tracePt t="3414" x="3365500" y="444500"/>
          <p14:tracePt t="3430" x="3308350" y="539750"/>
          <p14:tracePt t="3447" x="3219450" y="596900"/>
          <p14:tracePt t="3464" x="3143250" y="647700"/>
          <p14:tracePt t="3480" x="3079750" y="685800"/>
          <p14:tracePt t="3497" x="2984500" y="723900"/>
          <p14:tracePt t="3513" x="2870200" y="755650"/>
          <p14:tracePt t="3530" x="2667000" y="806450"/>
          <p14:tracePt t="3547" x="2565400" y="850900"/>
          <p14:tracePt t="3564" x="2482850" y="882650"/>
          <p14:tracePt t="3580" x="2432050" y="901700"/>
          <p14:tracePt t="3597" x="2413000" y="908050"/>
          <p14:tracePt t="3614" x="2393950" y="908050"/>
          <p14:tracePt t="3630" x="2381250" y="908050"/>
          <p14:tracePt t="3648" x="2343150" y="914400"/>
          <p14:tracePt t="3664" x="2273300" y="914400"/>
          <p14:tracePt t="3680" x="2190750" y="939800"/>
          <p14:tracePt t="3697" x="2108200" y="958850"/>
          <p14:tracePt t="3700" x="2076450" y="971550"/>
          <p14:tracePt t="3714" x="2006600" y="977900"/>
          <p14:tracePt t="3730" x="1962150" y="977900"/>
          <p14:tracePt t="3747" x="1924050" y="977900"/>
          <p14:tracePt t="3763" x="1885950" y="977900"/>
          <p14:tracePt t="3780" x="1847850" y="977900"/>
          <p14:tracePt t="3797" x="1828800" y="977900"/>
          <p14:tracePt t="3813" x="1822450" y="977900"/>
          <p14:tracePt t="3899" x="1822450" y="971550"/>
          <p14:tracePt t="4770" x="1816100" y="965200"/>
          <p14:tracePt t="4802" x="1809750" y="965200"/>
          <p14:tracePt t="4811" x="1809750" y="958850"/>
          <p14:tracePt t="4818" x="1809750" y="952500"/>
          <p14:tracePt t="4830" x="1809750" y="946150"/>
          <p14:tracePt t="4847" x="1809750" y="933450"/>
          <p14:tracePt t="4897" x="1803400" y="933450"/>
          <p14:tracePt t="4954" x="1803400" y="965200"/>
          <p14:tracePt t="4963" x="1803400" y="1003300"/>
          <p14:tracePt t="4980" x="1803400" y="1085850"/>
          <p14:tracePt t="4997" x="1803400" y="1149350"/>
          <p14:tracePt t="5013" x="1803400" y="1193800"/>
          <p14:tracePt t="5030" x="1803400" y="1231900"/>
          <p14:tracePt t="5047" x="1803400" y="1250950"/>
          <p14:tracePt t="5080" x="1803400" y="1257300"/>
          <p14:tracePt t="5097" x="1803400" y="1250950"/>
          <p14:tracePt t="5113" x="1803400" y="1225550"/>
          <p14:tracePt t="5116" x="1803400" y="1219200"/>
          <p14:tracePt t="5130" x="1816100" y="1206500"/>
          <p14:tracePt t="5147" x="1822450" y="1206500"/>
          <p14:tracePt t="5164" x="1828800" y="1193800"/>
          <p14:tracePt t="5180" x="1835150" y="1181100"/>
          <p14:tracePt t="5198" x="1847850" y="1174750"/>
          <p14:tracePt t="5213" x="1866900" y="1155700"/>
          <p14:tracePt t="5230" x="1911350" y="1143000"/>
          <p14:tracePt t="5247" x="1987550" y="1123950"/>
          <p14:tracePt t="5263" x="2076450" y="1104900"/>
          <p14:tracePt t="5280" x="2133600" y="1085850"/>
          <p14:tracePt t="5297" x="2165350" y="1066800"/>
          <p14:tracePt t="5313" x="2178050" y="1041400"/>
          <p14:tracePt t="5316" x="2184400" y="1035050"/>
          <p14:tracePt t="5330" x="2190750" y="1016000"/>
          <p14:tracePt t="5347" x="2190750" y="1003300"/>
          <p14:tracePt t="5380" x="2190750" y="990600"/>
          <p14:tracePt t="5397" x="2190750" y="977900"/>
          <p14:tracePt t="5451" x="2190750" y="984250"/>
          <p14:tracePt t="5463" x="2190750" y="1009650"/>
          <p14:tracePt t="5480" x="2190750" y="1079500"/>
          <p14:tracePt t="5497" x="2190750" y="1123950"/>
          <p14:tracePt t="5500" x="2190750" y="1149350"/>
          <p14:tracePt t="5514" x="2190750" y="1174750"/>
          <p14:tracePt t="5530" x="2197100" y="1206500"/>
          <p14:tracePt t="5547" x="2197100" y="1212850"/>
          <p14:tracePt t="5626" x="2184400" y="1206500"/>
          <p14:tracePt t="5634" x="2178050" y="1200150"/>
          <p14:tracePt t="5643" x="2171700" y="1193800"/>
          <p14:tracePt t="5650" x="2159000" y="1187450"/>
          <p14:tracePt t="5663" x="2146300" y="1174750"/>
          <p14:tracePt t="5680" x="2114550" y="1149350"/>
          <p14:tracePt t="5698" x="2012950" y="1092200"/>
          <p14:tracePt t="5713" x="1955800" y="1054100"/>
          <p14:tracePt t="5730" x="1898650" y="1028700"/>
          <p14:tracePt t="5747" x="1879600" y="1022350"/>
          <p14:tracePt t="5764" x="1866900" y="1009650"/>
          <p14:tracePt t="5780" x="1866900" y="1003300"/>
          <p14:tracePt t="5797" x="1860550" y="996950"/>
          <p14:tracePt t="5866" x="1854200" y="990600"/>
          <p14:tracePt t="5947" x="1847850" y="990600"/>
          <p14:tracePt t="5955" x="1841500" y="990600"/>
          <p14:tracePt t="5963" x="1835150" y="990600"/>
          <p14:tracePt t="5980" x="1822450" y="990600"/>
          <p14:tracePt t="5997" x="1809750" y="990600"/>
          <p14:tracePt t="6013" x="1797050" y="990600"/>
          <p14:tracePt t="6030" x="1790700" y="990600"/>
          <p14:tracePt t="6047" x="1778000" y="990600"/>
          <p14:tracePt t="6063" x="1758950" y="990600"/>
          <p14:tracePt t="6080" x="1739900" y="990600"/>
          <p14:tracePt t="6097" x="1720850" y="990600"/>
          <p14:tracePt t="6099" x="1714500" y="990600"/>
          <p14:tracePt t="6115" x="1708150" y="990600"/>
          <p14:tracePt t="6130" x="1708150" y="984250"/>
          <p14:tracePt t="6218" x="1701800" y="984250"/>
          <p14:tracePt t="6547" x="1695450" y="984250"/>
          <p14:tracePt t="6571" x="1689100" y="984250"/>
          <p14:tracePt t="6634" x="1682750" y="984250"/>
          <p14:tracePt t="6644" x="1676400" y="984250"/>
          <p14:tracePt t="6650" x="1670050" y="984250"/>
          <p14:tracePt t="6663" x="1663700" y="984250"/>
          <p14:tracePt t="6681" x="1651000" y="984250"/>
          <p14:tracePt t="6713" x="1644650" y="984250"/>
          <p14:tracePt t="6730" x="1638300" y="984250"/>
          <p14:tracePt t="6747" x="1631950" y="984250"/>
          <p14:tracePt t="6811" x="1631950" y="977900"/>
          <p14:tracePt t="7123" x="1638300" y="977900"/>
          <p14:tracePt t="7131" x="1651000" y="977900"/>
          <p14:tracePt t="7147" x="1682750" y="977900"/>
          <p14:tracePt t="7164" x="1714500" y="977900"/>
          <p14:tracePt t="7180" x="1752600" y="977900"/>
          <p14:tracePt t="7197" x="1784350" y="977900"/>
          <p14:tracePt t="7213" x="1828800" y="977900"/>
          <p14:tracePt t="7230" x="1898650" y="977900"/>
          <p14:tracePt t="7247" x="2006600" y="977900"/>
          <p14:tracePt t="7263" x="2190750" y="971550"/>
          <p14:tracePt t="7280" x="2451100" y="971550"/>
          <p14:tracePt t="7298" x="2870200" y="971550"/>
          <p14:tracePt t="7313" x="3111500" y="971550"/>
          <p14:tracePt t="7330" x="3270250" y="965200"/>
          <p14:tracePt t="7347" x="3384550" y="965200"/>
          <p14:tracePt t="7363" x="3435350" y="965200"/>
          <p14:tracePt t="7531" x="3429000" y="965200"/>
          <p14:tracePt t="7539" x="3384550" y="971550"/>
          <p14:tracePt t="7547" x="3327400" y="977900"/>
          <p14:tracePt t="7564" x="3194050" y="977900"/>
          <p14:tracePt t="7580" x="2997200" y="1022350"/>
          <p14:tracePt t="7599" x="2730500" y="1111250"/>
          <p14:tracePt t="7613" x="2381250" y="1212850"/>
          <p14:tracePt t="7630" x="2089150" y="1276350"/>
          <p14:tracePt t="7647" x="1905000" y="1333500"/>
          <p14:tracePt t="7664" x="1797050" y="1384300"/>
          <p14:tracePt t="7680" x="1739900" y="1397000"/>
          <p14:tracePt t="7683" x="1720850" y="1397000"/>
          <p14:tracePt t="7698" x="1714500" y="1371600"/>
          <p14:tracePt t="7714" x="1701800" y="1352550"/>
          <p14:tracePt t="7730" x="1689100" y="1295400"/>
          <p14:tracePt t="7747" x="1695450" y="1276350"/>
          <p14:tracePt t="7763" x="1695450" y="1270000"/>
          <p14:tracePt t="7813" x="1682750" y="1270000"/>
          <p14:tracePt t="7830" x="1676400" y="1270000"/>
          <p14:tracePt t="7847" x="1670050" y="1270000"/>
          <p14:tracePt t="7880" x="1657350" y="1270000"/>
          <p14:tracePt t="7897" x="1651000" y="1270000"/>
          <p14:tracePt t="7947" x="1701800" y="1270000"/>
          <p14:tracePt t="7963" x="1866900" y="1270000"/>
          <p14:tracePt t="7981" x="2089150" y="1270000"/>
          <p14:tracePt t="7997" x="2355850" y="1263650"/>
          <p14:tracePt t="8013" x="2628900" y="1263650"/>
          <p14:tracePt t="8030" x="2857500" y="1250950"/>
          <p14:tracePt t="8047" x="3028950" y="1250950"/>
          <p14:tracePt t="8063" x="3079750" y="1244600"/>
          <p14:tracePt t="8080" x="3086100" y="1244600"/>
          <p14:tracePt t="8097" x="3073400" y="1250950"/>
          <p14:tracePt t="8099" x="3035300" y="1250950"/>
          <p14:tracePt t="8113" x="2933700" y="1257300"/>
          <p14:tracePt t="8130" x="2813050" y="1289050"/>
          <p14:tracePt t="8148" x="2647950" y="1346200"/>
          <p14:tracePt t="8164" x="2444750" y="1409700"/>
          <p14:tracePt t="8180" x="2241550" y="1466850"/>
          <p14:tracePt t="8198" x="2076450" y="1511300"/>
          <p14:tracePt t="8214" x="1962150" y="1562100"/>
          <p14:tracePt t="8230" x="1873250" y="1587500"/>
          <p14:tracePt t="8247" x="1835150" y="1587500"/>
          <p14:tracePt t="8264" x="1828800" y="1587500"/>
          <p14:tracePt t="8297" x="1828800" y="1574800"/>
          <p14:tracePt t="8313" x="1917700" y="1549400"/>
          <p14:tracePt t="8330" x="2070100" y="1536700"/>
          <p14:tracePt t="8347" x="2260600" y="1536700"/>
          <p14:tracePt t="8363" x="2489200" y="1530350"/>
          <p14:tracePt t="8380" x="2698750" y="1530350"/>
          <p14:tracePt t="8397" x="2876550" y="1530350"/>
          <p14:tracePt t="8414" x="2952750" y="1530350"/>
          <p14:tracePt t="8430" x="2971800" y="1530350"/>
          <p14:tracePt t="8447" x="2933700" y="1543050"/>
          <p14:tracePt t="8463" x="2813050" y="1568450"/>
          <p14:tracePt t="8480" x="2628900" y="1593850"/>
          <p14:tracePt t="8497" x="2393950" y="1600200"/>
          <p14:tracePt t="8499" x="2266950" y="1600200"/>
          <p14:tracePt t="8513" x="2095500" y="1625600"/>
          <p14:tracePt t="8530" x="2000250" y="1625600"/>
          <p14:tracePt t="8547" x="1993900" y="1625600"/>
          <p14:tracePt t="8563" x="1993900" y="1619250"/>
          <p14:tracePt t="8580" x="2025650" y="1612900"/>
          <p14:tracePt t="8597" x="2082800" y="1600200"/>
          <p14:tracePt t="8613" x="2190750" y="1600200"/>
          <p14:tracePt t="8630" x="2349500" y="1593850"/>
          <p14:tracePt t="8649" x="2540000" y="1593850"/>
          <p14:tracePt t="8664" x="2736850" y="1587500"/>
          <p14:tracePt t="8680" x="2901950" y="1587500"/>
          <p14:tracePt t="8697" x="2997200" y="1587500"/>
          <p14:tracePt t="8699" x="3022600" y="1587500"/>
          <p14:tracePt t="8713" x="3016250" y="1606550"/>
          <p14:tracePt t="8730" x="2946400" y="1644650"/>
          <p14:tracePt t="8748" x="2806700" y="1689100"/>
          <p14:tracePt t="8764" x="2616200" y="1714500"/>
          <p14:tracePt t="8780" x="2406650" y="1714500"/>
          <p14:tracePt t="8797" x="2203450" y="1714500"/>
          <p14:tracePt t="8814" x="2006600" y="1714500"/>
          <p14:tracePt t="8830" x="1847850" y="1739900"/>
          <p14:tracePt t="8848" x="1778000" y="1765300"/>
          <p14:tracePt t="8863" x="1771650" y="1765300"/>
          <p14:tracePt t="8880" x="1841500" y="1771650"/>
          <p14:tracePt t="8897" x="1962150" y="1784350"/>
          <p14:tracePt t="8913" x="2292350" y="1803400"/>
          <p14:tracePt t="8931" x="2571750" y="1816100"/>
          <p14:tracePt t="8947" x="2800350" y="1816100"/>
          <p14:tracePt t="8963" x="2933700" y="1822450"/>
          <p14:tracePt t="8980" x="2959100" y="1835150"/>
          <p14:tracePt t="8997" x="2940050" y="1860550"/>
          <p14:tracePt t="9014" x="2787650" y="1892300"/>
          <p14:tracePt t="9030" x="2578100" y="1936750"/>
          <p14:tracePt t="9047" x="2413000" y="1987550"/>
          <p14:tracePt t="9063" x="2298700" y="2019300"/>
          <p14:tracePt t="9082" x="2266950" y="2051050"/>
          <p14:tracePt t="9097" x="2279650" y="2063750"/>
          <p14:tracePt t="9114" x="2343150" y="2082800"/>
          <p14:tracePt t="9130" x="2514600" y="2082800"/>
          <p14:tracePt t="9147" x="2628900" y="2082800"/>
          <p14:tracePt t="9164" x="2711450" y="2082800"/>
          <p14:tracePt t="9180" x="2749550" y="2082800"/>
          <p14:tracePt t="9197" x="2749550" y="2070100"/>
          <p14:tracePt t="9214" x="2749550" y="1981200"/>
          <p14:tracePt t="9230" x="2787650" y="1854200"/>
          <p14:tracePt t="9247" x="2832100" y="1689100"/>
          <p14:tracePt t="9264" x="2901950" y="1485900"/>
          <p14:tracePt t="9280" x="2965450" y="1308100"/>
          <p14:tracePt t="9297" x="3009900" y="1162050"/>
          <p14:tracePt t="9299" x="3048000" y="1098550"/>
          <p14:tracePt t="9314" x="3105150" y="1016000"/>
          <p14:tracePt t="9330" x="3136900" y="958850"/>
          <p14:tracePt t="9347" x="3149600" y="927100"/>
          <p14:tracePt t="9363" x="3155950" y="901700"/>
          <p14:tracePt t="9380" x="3162300" y="869950"/>
          <p14:tracePt t="9397" x="3162300" y="838200"/>
          <p14:tracePt t="9414" x="3162300" y="812800"/>
          <p14:tracePt t="9430" x="3162300" y="781050"/>
          <p14:tracePt t="9447" x="3162300" y="749300"/>
          <p14:tracePt t="9464" x="3162300" y="704850"/>
          <p14:tracePt t="9480" x="3162300" y="660400"/>
          <p14:tracePt t="9498" x="3143250" y="635000"/>
          <p14:tracePt t="9499" x="3136900" y="628650"/>
          <p14:tracePt t="9513" x="3124200" y="622300"/>
          <p14:tracePt t="9530" x="3111500" y="622300"/>
          <p14:tracePt t="9596" x="3124200" y="622300"/>
          <p14:tracePt t="9614" x="3200400" y="622300"/>
          <p14:tracePt t="9630" x="3282950" y="647700"/>
          <p14:tracePt t="9648" x="3346450" y="666750"/>
          <p14:tracePt t="9664" x="3378200" y="666750"/>
          <p14:tracePt t="9680" x="3397250" y="666750"/>
          <p14:tracePt t="9698" x="3422650" y="666750"/>
          <p14:tracePt t="9700" x="3429000" y="666750"/>
          <p14:tracePt t="9713" x="3454400" y="679450"/>
          <p14:tracePt t="9730" x="3498850" y="685800"/>
          <p14:tracePt t="9747" x="3562350" y="685800"/>
          <p14:tracePt t="9763" x="3587750" y="679450"/>
          <p14:tracePt t="9780" x="3594100" y="654050"/>
          <p14:tracePt t="9797" x="3594100" y="628650"/>
          <p14:tracePt t="9813" x="3594100" y="622300"/>
          <p14:tracePt t="9830" x="3587750" y="615950"/>
          <p14:tracePt t="9847" x="3587750" y="622300"/>
          <p14:tracePt t="9863" x="3568700" y="666750"/>
          <p14:tracePt t="9880" x="3562350" y="806450"/>
          <p14:tracePt t="9897" x="3562350" y="1054100"/>
          <p14:tracePt t="9899" x="3562350" y="1206500"/>
          <p14:tracePt t="9913" x="3556000" y="1568450"/>
          <p14:tracePt t="9930" x="3549650" y="1898650"/>
          <p14:tracePt t="9947" x="3543300" y="2089150"/>
          <p14:tracePt t="9964" x="3549650" y="2178050"/>
          <p14:tracePt t="9980" x="3524250" y="2216150"/>
          <p14:tracePt t="9997" x="3511550" y="2222500"/>
          <p14:tracePt t="10014" x="3505200" y="2222500"/>
          <p14:tracePt t="10059" x="3505200" y="2209800"/>
          <p14:tracePt t="10066" x="3505200" y="2178050"/>
          <p14:tracePt t="10080" x="3505200" y="2152650"/>
          <p14:tracePt t="10098" x="3505200" y="2057400"/>
          <p14:tracePt t="10113" x="3517900" y="2032000"/>
          <p14:tracePt t="10130" x="3556000" y="1924050"/>
          <p14:tracePt t="10147" x="3594100" y="1841500"/>
          <p14:tracePt t="10164" x="3625850" y="1752600"/>
          <p14:tracePt t="10180" x="3644900" y="1670050"/>
          <p14:tracePt t="10197" x="3670300" y="1600200"/>
          <p14:tracePt t="10214" x="3695700" y="1524000"/>
          <p14:tracePt t="10230" x="3727450" y="1428750"/>
          <p14:tracePt t="10247" x="3759200" y="1289050"/>
          <p14:tracePt t="10263" x="3784600" y="1155700"/>
          <p14:tracePt t="10280" x="3810000" y="1066800"/>
          <p14:tracePt t="10297" x="3822700" y="1016000"/>
          <p14:tracePt t="10298" x="3835400" y="996950"/>
          <p14:tracePt t="10313" x="3848100" y="977900"/>
          <p14:tracePt t="10330" x="3905250" y="946150"/>
          <p14:tracePt t="10347" x="3937000" y="933450"/>
          <p14:tracePt t="10363" x="3949700" y="927100"/>
          <p14:tracePt t="10380" x="3956050" y="920750"/>
          <p14:tracePt t="10430" x="3968750" y="920750"/>
          <p14:tracePt t="10447" x="3981450" y="920750"/>
          <p14:tracePt t="10464" x="3994150" y="920750"/>
          <p14:tracePt t="10480" x="4000500" y="920750"/>
          <p14:tracePt t="10546" x="4006850" y="920750"/>
          <p14:tracePt t="10563" x="4013200" y="920750"/>
          <p14:tracePt t="10580" x="4019550" y="914400"/>
          <p14:tracePt t="10597" x="4025900" y="914400"/>
          <p14:tracePt t="10650" x="4025900" y="908050"/>
          <p14:tracePt t="10674" x="4032250" y="908050"/>
          <p14:tracePt t="10682" x="4038600" y="901700"/>
          <p14:tracePt t="10697" x="4044950" y="895350"/>
          <p14:tracePt t="10714" x="4057650" y="889000"/>
          <p14:tracePt t="10716" x="4057650" y="882650"/>
          <p14:tracePt t="10732" x="4057650" y="876300"/>
          <p14:tracePt t="10803" x="4064000" y="869950"/>
          <p14:tracePt t="10818" x="4070350" y="869950"/>
          <p14:tracePt t="10843" x="4070350" y="863600"/>
          <p14:tracePt t="10850" x="4076700" y="863600"/>
          <p14:tracePt t="10867" x="4083050" y="863600"/>
          <p14:tracePt t="10875" x="4083050" y="857250"/>
          <p14:tracePt t="10907" x="4083050" y="850900"/>
          <p14:tracePt t="10914" x="4089400" y="850900"/>
          <p14:tracePt t="10930" x="4102100" y="844550"/>
          <p14:tracePt t="10947" x="4108450" y="844550"/>
          <p14:tracePt t="10963" x="4121150" y="831850"/>
          <p14:tracePt t="10980" x="4127500" y="825500"/>
          <p14:tracePt t="10997" x="4140200" y="819150"/>
          <p14:tracePt t="11013" x="4152900" y="819150"/>
          <p14:tracePt t="11030" x="4165600" y="812800"/>
          <p14:tracePt t="11047" x="4171950" y="812800"/>
          <p14:tracePt t="11064" x="4178300" y="806450"/>
          <p14:tracePt t="11179" x="4184650" y="806450"/>
          <p14:tracePt t="11218" x="4191000" y="806450"/>
          <p14:tracePt t="11747" x="4203700" y="806450"/>
          <p14:tracePt t="11770" x="4210050" y="812800"/>
          <p14:tracePt t="11786" x="4216400" y="812800"/>
          <p14:tracePt t="11803" x="4222750" y="819150"/>
          <p14:tracePt t="11811" x="4229100" y="825500"/>
          <p14:tracePt t="11818" x="4235450" y="825500"/>
          <p14:tracePt t="11834" x="4241800" y="831850"/>
          <p14:tracePt t="11850" x="4248150" y="838200"/>
          <p14:tracePt t="11971" x="4248150" y="844550"/>
          <p14:tracePt t="11979" x="4248150" y="869950"/>
          <p14:tracePt t="11997" x="4235450" y="908050"/>
          <p14:tracePt t="12014" x="4222750" y="958850"/>
          <p14:tracePt t="12030" x="4216400" y="1022350"/>
          <p14:tracePt t="12047" x="4216400" y="1098550"/>
          <p14:tracePt t="12063" x="4222750" y="1155700"/>
          <p14:tracePt t="12080" x="4229100" y="1187450"/>
          <p14:tracePt t="12097" x="4235450" y="1193800"/>
          <p14:tracePt t="12130" x="4235450" y="1206500"/>
          <p14:tracePt t="12147" x="4229100" y="1238250"/>
          <p14:tracePt t="12163" x="4229100" y="1263650"/>
          <p14:tracePt t="12180" x="4229100" y="1276350"/>
          <p14:tracePt t="12197" x="4229100" y="1282700"/>
          <p14:tracePt t="12247" x="4222750" y="1282700"/>
          <p14:tracePt t="12263" x="4203700" y="1276350"/>
          <p14:tracePt t="12280" x="4152900" y="1276350"/>
          <p14:tracePt t="12297" x="4108450" y="1263650"/>
          <p14:tracePt t="12299" x="4083050" y="1263650"/>
          <p14:tracePt t="12314" x="4057650" y="1257300"/>
          <p14:tracePt t="12330" x="3987800" y="1231900"/>
          <p14:tracePt t="12347" x="3943350" y="1219200"/>
          <p14:tracePt t="12363" x="3905250" y="1206500"/>
          <p14:tracePt t="12380" x="3867150" y="1187450"/>
          <p14:tracePt t="12397" x="3841750" y="1168400"/>
          <p14:tracePt t="12414" x="3835400" y="1162050"/>
          <p14:tracePt t="12430" x="3835400" y="1155700"/>
          <p14:tracePt t="12463" x="3829050" y="1143000"/>
          <p14:tracePt t="12497" x="3829050" y="1130300"/>
          <p14:tracePt t="12513" x="3829050" y="1123950"/>
          <p14:tracePt t="12530" x="3822700" y="1098550"/>
          <p14:tracePt t="12547" x="3810000" y="1085850"/>
          <p14:tracePt t="12564" x="3797300" y="1079500"/>
          <p14:tracePt t="12715" x="3797300" y="1073150"/>
          <p14:tracePt t="13075" x="3803650" y="1073150"/>
          <p14:tracePt t="13082" x="3810000" y="1073150"/>
          <p14:tracePt t="13090" x="3822700" y="1073150"/>
          <p14:tracePt t="13098" x="3841750" y="1073150"/>
          <p14:tracePt t="13113" x="3879850" y="1073150"/>
          <p14:tracePt t="13130" x="3917950" y="1073150"/>
          <p14:tracePt t="13148" x="3987800" y="1073150"/>
          <p14:tracePt t="13163" x="4095750" y="1073150"/>
          <p14:tracePt t="13180" x="4216400" y="1073150"/>
          <p14:tracePt t="13197" x="4356100" y="1073150"/>
          <p14:tracePt t="13215" x="4514850" y="1073150"/>
          <p14:tracePt t="13230" x="4648200" y="1073150"/>
          <p14:tracePt t="13247" x="4743450" y="1073150"/>
          <p14:tracePt t="13263" x="4794250" y="1066800"/>
          <p14:tracePt t="13280" x="4806950" y="1060450"/>
          <p14:tracePt t="13330" x="4794250" y="1060450"/>
          <p14:tracePt t="13347" x="4756150" y="1060450"/>
          <p14:tracePt t="13363" x="4686300" y="1060450"/>
          <p14:tracePt t="13380" x="4591050" y="1060450"/>
          <p14:tracePt t="13397" x="4470400" y="1060450"/>
          <p14:tracePt t="13414" x="4343400" y="1060450"/>
          <p14:tracePt t="13430" x="4216400" y="1060450"/>
          <p14:tracePt t="13447" x="4089400" y="1060450"/>
          <p14:tracePt t="13464" x="4000500" y="1060450"/>
          <p14:tracePt t="13480" x="3924300" y="1060450"/>
          <p14:tracePt t="13482" x="3892550" y="1060450"/>
          <p14:tracePt t="13497" x="3854450" y="1054100"/>
          <p14:tracePt t="13514" x="3810000" y="1047750"/>
          <p14:tracePt t="13563" x="3841750" y="1047750"/>
          <p14:tracePt t="13571" x="3879850" y="1047750"/>
          <p14:tracePt t="13580" x="3924300" y="1047750"/>
          <p14:tracePt t="13597" x="4019550" y="1047750"/>
          <p14:tracePt t="13614" x="4114800" y="1047750"/>
          <p14:tracePt t="13630" x="4216400" y="1047750"/>
          <p14:tracePt t="13647" x="4318000" y="1047750"/>
          <p14:tracePt t="13664" x="4381500" y="1047750"/>
          <p14:tracePt t="13680" x="4394200" y="1047750"/>
          <p14:tracePt t="13738" x="4381500" y="1047750"/>
          <p14:tracePt t="13747" x="4362450" y="1047750"/>
          <p14:tracePt t="13763" x="4311650" y="1047750"/>
          <p14:tracePt t="13780" x="4235450" y="1047750"/>
          <p14:tracePt t="13797" x="4140200" y="1047750"/>
          <p14:tracePt t="13813" x="4064000" y="1054100"/>
          <p14:tracePt t="13830" x="4019550" y="1060450"/>
          <p14:tracePt t="13848" x="4006850" y="1066800"/>
          <p14:tracePt t="13897" x="4006850" y="1085850"/>
          <p14:tracePt t="13914" x="4032250" y="1162050"/>
          <p14:tracePt t="13930" x="4051300" y="1238250"/>
          <p14:tracePt t="13947" x="4057650" y="1320800"/>
          <p14:tracePt t="13963" x="4057650" y="1397000"/>
          <p14:tracePt t="13980" x="4057650" y="1454150"/>
          <p14:tracePt t="13998" x="4057650" y="1492250"/>
          <p14:tracePt t="14014" x="4044950" y="1504950"/>
          <p14:tracePt t="14090" x="4038600" y="1498600"/>
          <p14:tracePt t="14099" x="4032250" y="1492250"/>
          <p14:tracePt t="14107" x="4019550" y="1492250"/>
          <p14:tracePt t="14115" x="4013200" y="1492250"/>
          <p14:tracePt t="14130" x="4006850" y="1485900"/>
          <p14:tracePt t="14147" x="3987800" y="1454150"/>
          <p14:tracePt t="14164" x="3975100" y="1416050"/>
          <p14:tracePt t="14180" x="3968750" y="1371600"/>
          <p14:tracePt t="14197" x="3956050" y="1339850"/>
          <p14:tracePt t="14214" x="3949700" y="1327150"/>
          <p14:tracePt t="14230" x="3949700" y="1308100"/>
          <p14:tracePt t="14247" x="3930650" y="1289050"/>
          <p14:tracePt t="14264" x="3930650" y="1270000"/>
          <p14:tracePt t="14280" x="3930650" y="1263650"/>
          <p14:tracePt t="14297" x="3975100" y="1263650"/>
          <p14:tracePt t="14300" x="4025900" y="1263650"/>
          <p14:tracePt t="14314" x="4089400" y="1263650"/>
          <p14:tracePt t="14330" x="4362450" y="1263650"/>
          <p14:tracePt t="14347" x="4559300" y="1257300"/>
          <p14:tracePt t="14364" x="4718050" y="1257300"/>
          <p14:tracePt t="14380" x="4819650" y="1257300"/>
          <p14:tracePt t="14397" x="4832350" y="1257300"/>
          <p14:tracePt t="14430" x="4781550" y="1257300"/>
          <p14:tracePt t="14447" x="4679950" y="1295400"/>
          <p14:tracePt t="14463" x="4565650" y="1333500"/>
          <p14:tracePt t="14480" x="4438650" y="1371600"/>
          <p14:tracePt t="14497" x="4324350" y="1384300"/>
          <p14:tracePt t="14499" x="4279900" y="1390650"/>
          <p14:tracePt t="14514" x="4216400" y="1390650"/>
          <p14:tracePt t="14530" x="4184650" y="1390650"/>
          <p14:tracePt t="14547" x="4178300" y="1390650"/>
          <p14:tracePt t="14580" x="4210050" y="1390650"/>
          <p14:tracePt t="14597" x="4267200" y="1390650"/>
          <p14:tracePt t="14614" x="4356100" y="1390650"/>
          <p14:tracePt t="14630" x="4451350" y="1390650"/>
          <p14:tracePt t="14647" x="4552950" y="1390650"/>
          <p14:tracePt t="14664" x="4622800" y="1397000"/>
          <p14:tracePt t="14680" x="4648200" y="1397000"/>
          <p14:tracePt t="14699" x="4648200" y="1409700"/>
          <p14:tracePt t="14713" x="4540250" y="1454150"/>
          <p14:tracePt t="14730" x="4400550" y="1498600"/>
          <p14:tracePt t="14747" x="4254500" y="1549400"/>
          <p14:tracePt t="14764" x="4140200" y="1587500"/>
          <p14:tracePt t="14780" x="4044950" y="1619250"/>
          <p14:tracePt t="14797" x="4025900" y="1638300"/>
          <p14:tracePt t="14814" x="4025900" y="1644650"/>
          <p14:tracePt t="14830" x="4076700" y="1670050"/>
          <p14:tracePt t="14847" x="4152900" y="1695450"/>
          <p14:tracePt t="14864" x="4229100" y="1720850"/>
          <p14:tracePt t="14880" x="4298950" y="1746250"/>
          <p14:tracePt t="14897" x="4343400" y="1758950"/>
          <p14:tracePt t="14914" x="4349750" y="1778000"/>
          <p14:tracePt t="14930" x="4349750" y="1797050"/>
          <p14:tracePt t="14947" x="4305300" y="1816100"/>
          <p14:tracePt t="14964" x="4248150" y="1835150"/>
          <p14:tracePt t="14980" x="4216400" y="1847850"/>
          <p14:tracePt t="15030" x="4222750" y="1847850"/>
          <p14:tracePt t="15048" x="4286250" y="1847850"/>
          <p14:tracePt t="15063" x="4362450" y="1847850"/>
          <p14:tracePt t="15066" x="4400550" y="1847850"/>
          <p14:tracePt t="15080" x="4432300" y="1841500"/>
          <p14:tracePt t="15097" x="4470400" y="1841500"/>
          <p14:tracePt t="15130" x="4438650" y="1841500"/>
          <p14:tracePt t="15147" x="4368800" y="1828800"/>
          <p14:tracePt t="15163" x="4305300" y="1816100"/>
          <p14:tracePt t="15180" x="4260850" y="1816100"/>
          <p14:tracePt t="15197" x="4203700" y="1816100"/>
          <p14:tracePt t="15213" x="4121150" y="1784350"/>
          <p14:tracePt t="15230" x="4000500" y="1752600"/>
          <p14:tracePt t="15247" x="3829050" y="1695450"/>
          <p14:tracePt t="15264" x="3632200" y="1651000"/>
          <p14:tracePt t="15280" x="3435350" y="1651000"/>
          <p14:tracePt t="15298" x="3213100" y="1644650"/>
          <p14:tracePt t="15314" x="3155950" y="1644650"/>
          <p14:tracePt t="15330" x="2984500" y="1612900"/>
          <p14:tracePt t="15347" x="2838450" y="1587500"/>
          <p14:tracePt t="15363" x="2673350" y="1568450"/>
          <p14:tracePt t="15380" x="2546350" y="1555750"/>
          <p14:tracePt t="15397" x="2476500" y="1555750"/>
          <p14:tracePt t="15414" x="2457450" y="1555750"/>
          <p14:tracePt t="15430" x="2451100" y="1549400"/>
          <p14:tracePt t="15448" x="2413000" y="1549400"/>
          <p14:tracePt t="15464" x="2355850" y="1549400"/>
          <p14:tracePt t="15480" x="2311400" y="1549400"/>
          <p14:tracePt t="15497" x="2305050" y="1549400"/>
          <p14:tracePt t="15530" x="2292350" y="1549400"/>
          <p14:tracePt t="15547" x="2279650" y="1549400"/>
          <p14:tracePt t="15564" x="2266950" y="1562100"/>
          <p14:tracePt t="15580" x="2254250" y="1574800"/>
          <p14:tracePt t="15597" x="2241550" y="1593850"/>
          <p14:tracePt t="15614" x="2241550" y="1600200"/>
          <p14:tracePt t="15630" x="2235200" y="1600200"/>
          <p14:tracePt t="15663" x="2235200" y="1606550"/>
          <p14:tracePt t="15680" x="2228850" y="1625600"/>
          <p14:tracePt t="15697" x="2203450" y="1663700"/>
          <p14:tracePt t="15713" x="2165350" y="1695450"/>
          <p14:tracePt t="15730" x="2159000" y="1701800"/>
          <p14:tracePt t="15811" x="2190750" y="1689100"/>
          <p14:tracePt t="15818" x="2241550" y="1657350"/>
          <p14:tracePt t="15830" x="2324100" y="1638300"/>
          <p14:tracePt t="15847" x="2527300" y="1581150"/>
          <p14:tracePt t="15864" x="2787650" y="1530350"/>
          <p14:tracePt t="15880" x="3060700" y="1492250"/>
          <p14:tracePt t="15898" x="3416300" y="1447800"/>
          <p14:tracePt t="15913" x="3632200" y="1447800"/>
          <p14:tracePt t="15930" x="3835400" y="1447800"/>
          <p14:tracePt t="15947" x="4006850" y="1447800"/>
          <p14:tracePt t="15963" x="4114800" y="1473200"/>
          <p14:tracePt t="15981" x="4159250" y="1504950"/>
          <p14:tracePt t="15997" x="4159250" y="1543050"/>
          <p14:tracePt t="16014" x="4159250" y="1587500"/>
          <p14:tracePt t="16030" x="4159250" y="1625600"/>
          <p14:tracePt t="16047" x="4159250" y="1657350"/>
          <p14:tracePt t="16064" x="4171950" y="1695450"/>
          <p14:tracePt t="16080" x="4178300" y="1708150"/>
          <p14:tracePt t="16098" x="4178300" y="1714500"/>
          <p14:tracePt t="16130" x="4171950" y="1689100"/>
          <p14:tracePt t="16147" x="4076700" y="1657350"/>
          <p14:tracePt t="16163" x="3905250" y="1600200"/>
          <p14:tracePt t="16180" x="3663950" y="1555750"/>
          <p14:tracePt t="16197" x="3397250" y="1517650"/>
          <p14:tracePt t="16214" x="3117850" y="1485900"/>
          <p14:tracePt t="16230" x="2927350" y="1485900"/>
          <p14:tracePt t="16247" x="2774950" y="1485900"/>
          <p14:tracePt t="16264" x="2647950" y="1511300"/>
          <p14:tracePt t="16280" x="2546350" y="1543050"/>
          <p14:tracePt t="16283" x="2514600" y="1555750"/>
          <p14:tracePt t="16297" x="2482850" y="1574800"/>
          <p14:tracePt t="16314" x="2463800" y="1619250"/>
          <p14:tracePt t="16330" x="2451100" y="1638300"/>
          <p14:tracePt t="16347" x="2438400" y="1638300"/>
          <p14:tracePt t="16411" x="2444750" y="1638300"/>
          <p14:tracePt t="16418" x="2476500" y="1619250"/>
          <p14:tracePt t="16430" x="2520950" y="1600200"/>
          <p14:tracePt t="16447" x="2635250" y="1562100"/>
          <p14:tracePt t="16464" x="2781300" y="1524000"/>
          <p14:tracePt t="16480" x="2952750" y="1498600"/>
          <p14:tracePt t="16497" x="3194050" y="1479550"/>
          <p14:tracePt t="16500" x="3333750" y="1479550"/>
          <p14:tracePt t="16513" x="3606800" y="1479550"/>
          <p14:tracePt t="16530" x="3879850" y="1479550"/>
          <p14:tracePt t="16547" x="4114800" y="1485900"/>
          <p14:tracePt t="16563" x="4292600" y="1511300"/>
          <p14:tracePt t="16580" x="4394200" y="1543050"/>
          <p14:tracePt t="16597" x="4406900" y="1549400"/>
          <p14:tracePt t="16614" x="4400550" y="1562100"/>
          <p14:tracePt t="16630" x="4330700" y="1581150"/>
          <p14:tracePt t="16647" x="4241800" y="1606550"/>
          <p14:tracePt t="16663" x="4165600" y="1625600"/>
          <p14:tracePt t="16680" x="4114800" y="1644650"/>
          <p14:tracePt t="16697" x="4057650" y="1670050"/>
          <p14:tracePt t="16699" x="4013200" y="1670050"/>
          <p14:tracePt t="16713" x="3892550" y="1689100"/>
          <p14:tracePt t="16730" x="3708400" y="1689100"/>
          <p14:tracePt t="16747" x="3505200" y="1701800"/>
          <p14:tracePt t="16763" x="3346450" y="1746250"/>
          <p14:tracePt t="16780" x="3251200" y="1784350"/>
          <p14:tracePt t="16797" x="3194050" y="1803400"/>
          <p14:tracePt t="16814" x="3187700" y="1809750"/>
          <p14:tracePt t="16930" x="3187700" y="1816100"/>
          <p14:tracePt t="16939" x="3181350" y="1822450"/>
          <p14:tracePt t="16951" x="3162300" y="1841500"/>
          <p14:tracePt t="16964" x="3130550" y="1854200"/>
          <p14:tracePt t="16980" x="3105150" y="1860550"/>
          <p14:tracePt t="16997" x="3092450" y="1860550"/>
          <p14:tracePt t="17013" x="3079750" y="1866900"/>
          <p14:tracePt t="17047" x="3073400" y="1866900"/>
          <p14:tracePt t="17063" x="3067050" y="1866900"/>
          <p14:tracePt t="17080" x="3060700" y="1866900"/>
          <p14:tracePt t="17113" x="3054350" y="1860550"/>
          <p14:tracePt t="17132" x="3048000" y="1860550"/>
          <p14:tracePt t="17147" x="3048000" y="1854200"/>
          <p14:tracePt t="17163" x="3041650" y="1854200"/>
          <p14:tracePt t="17197" x="3028950" y="1847850"/>
          <p14:tracePt t="17214" x="2946400" y="1835150"/>
          <p14:tracePt t="17230" x="2806700" y="1809750"/>
          <p14:tracePt t="17247" x="2654300" y="1790700"/>
          <p14:tracePt t="17263" x="2546350" y="1784350"/>
          <p14:tracePt t="17280" x="2489200" y="1778000"/>
          <p14:tracePt t="17298" x="2470150" y="1765300"/>
          <p14:tracePt t="17314" x="2463800" y="1758950"/>
          <p14:tracePt t="17330" x="2457450" y="1733550"/>
          <p14:tracePt t="17347" x="2457450" y="1720850"/>
          <p14:tracePt t="17363" x="2457450" y="1714500"/>
          <p14:tracePt t="17380" x="2501900" y="1695450"/>
          <p14:tracePt t="17397" x="2609850" y="1676400"/>
          <p14:tracePt t="17414" x="2736850" y="1644650"/>
          <p14:tracePt t="17430" x="2895600" y="1612900"/>
          <p14:tracePt t="17447" x="3086100" y="1593850"/>
          <p14:tracePt t="17463" x="3295650" y="1549400"/>
          <p14:tracePt t="17480" x="3543300" y="1543050"/>
          <p14:tracePt t="17497" x="3816350" y="1543050"/>
          <p14:tracePt t="17499" x="3956050" y="1543050"/>
          <p14:tracePt t="17514" x="4197350" y="1549400"/>
          <p14:tracePt t="17530" x="4387850" y="1581150"/>
          <p14:tracePt t="17547" x="4527550" y="1631950"/>
          <p14:tracePt t="17563" x="4616450" y="1676400"/>
          <p14:tracePt t="17580" x="4673600" y="1714500"/>
          <p14:tracePt t="17597" x="4679950" y="1727200"/>
          <p14:tracePt t="17647" x="4654550" y="1727200"/>
          <p14:tracePt t="17664" x="4603750" y="1727200"/>
          <p14:tracePt t="17680" x="4508500" y="1727200"/>
          <p14:tracePt t="17682" x="4432300" y="1727200"/>
          <p14:tracePt t="17698" x="4229100" y="1727200"/>
          <p14:tracePt t="17714" x="3949700" y="1682750"/>
          <p14:tracePt t="17730" x="3676650" y="1593850"/>
          <p14:tracePt t="17747" x="3416300" y="1504950"/>
          <p14:tracePt t="17764" x="3219450" y="1428750"/>
          <p14:tracePt t="17781" x="3073400" y="1333500"/>
          <p14:tracePt t="17797" x="2933700" y="1231900"/>
          <p14:tracePt t="17813" x="2774950" y="1123950"/>
          <p14:tracePt t="17830" x="2616200" y="1016000"/>
          <p14:tracePt t="17847" x="2495550" y="914400"/>
          <p14:tracePt t="17864" x="2419350" y="850900"/>
          <p14:tracePt t="17880" x="2393950" y="812800"/>
          <p14:tracePt t="17898" x="2387600" y="793750"/>
          <p14:tracePt t="17914" x="2381250" y="781050"/>
          <p14:tracePt t="17930" x="2355850" y="762000"/>
          <p14:tracePt t="17947" x="2343150" y="755650"/>
          <p14:tracePt t="17964" x="2336800" y="749300"/>
          <p14:tracePt t="17980" x="2336800" y="742950"/>
          <p14:tracePt t="17997" x="2349500" y="698500"/>
          <p14:tracePt t="18014" x="2355850" y="660400"/>
          <p14:tracePt t="18030" x="2355850" y="628650"/>
          <p14:tracePt t="18047" x="2355850" y="609600"/>
          <p14:tracePt t="18063" x="2368550" y="584200"/>
          <p14:tracePt t="18080" x="2381250" y="552450"/>
          <p14:tracePt t="18097" x="2400300" y="514350"/>
          <p14:tracePt t="18099" x="2406650" y="495300"/>
          <p14:tracePt t="18114" x="2413000" y="469900"/>
          <p14:tracePt t="18130" x="2419350" y="469900"/>
          <p14:tracePt t="18147" x="2425700" y="463550"/>
          <p14:tracePt t="18164" x="2451100" y="450850"/>
          <p14:tracePt t="18180" x="2476500" y="438150"/>
          <p14:tracePt t="18197" x="2508250" y="419100"/>
          <p14:tracePt t="18213" x="2514600" y="406400"/>
          <p14:tracePt t="18586" x="2520950" y="406400"/>
          <p14:tracePt t="18595" x="2527300" y="406400"/>
          <p14:tracePt t="18603" x="2533650" y="406400"/>
          <p14:tracePt t="18613" x="2540000" y="406400"/>
          <p14:tracePt t="18630" x="2540000" y="400050"/>
          <p14:tracePt t="18648" x="2552700" y="400050"/>
          <p14:tracePt t="18697" x="2559050" y="400050"/>
          <p14:tracePt t="18714" x="2571750" y="400050"/>
          <p14:tracePt t="18730" x="2584450" y="400050"/>
          <p14:tracePt t="18747" x="2590800" y="400050"/>
          <p14:tracePt t="18764" x="2597150" y="400050"/>
          <p14:tracePt t="18780" x="2609850" y="400050"/>
          <p14:tracePt t="18797" x="2628900" y="400050"/>
          <p14:tracePt t="18814" x="2635250" y="400050"/>
          <p14:tracePt t="18830" x="2641600" y="400050"/>
          <p14:tracePt t="18847" x="2667000" y="400050"/>
          <p14:tracePt t="18864" x="2692400" y="400050"/>
          <p14:tracePt t="18880" x="2730500" y="400050"/>
          <p14:tracePt t="18883" x="2755900" y="400050"/>
          <p14:tracePt t="18897" x="2774950" y="400050"/>
          <p14:tracePt t="18914" x="2844800" y="400050"/>
          <p14:tracePt t="18930" x="2889250" y="400050"/>
          <p14:tracePt t="18947" x="2921000" y="400050"/>
          <p14:tracePt t="18963" x="2940050" y="400050"/>
          <p14:tracePt t="18980" x="2965450" y="400050"/>
          <p14:tracePt t="18997" x="3016250" y="400050"/>
          <p14:tracePt t="19014" x="3079750" y="400050"/>
          <p14:tracePt t="19030" x="3143250" y="400050"/>
          <p14:tracePt t="19047" x="3206750" y="400050"/>
          <p14:tracePt t="19063" x="3270250" y="400050"/>
          <p14:tracePt t="19080" x="3302000" y="400050"/>
          <p14:tracePt t="19098" x="3371850" y="400050"/>
          <p14:tracePt t="19113" x="3422650" y="400050"/>
          <p14:tracePt t="19130" x="3486150" y="400050"/>
          <p14:tracePt t="19147" x="3562350" y="400050"/>
          <p14:tracePt t="19163" x="3625850" y="400050"/>
          <p14:tracePt t="19180" x="3676650" y="393700"/>
          <p14:tracePt t="19197" x="3721100" y="393700"/>
          <p14:tracePt t="19213" x="3778250" y="393700"/>
          <p14:tracePt t="19230" x="3841750" y="393700"/>
          <p14:tracePt t="19247" x="3886200" y="393700"/>
          <p14:tracePt t="19263" x="3905250" y="393700"/>
          <p14:tracePt t="19280" x="3911600" y="387350"/>
          <p14:tracePt t="19818" x="3911600" y="393700"/>
          <p14:tracePt t="19826" x="3911600" y="406400"/>
          <p14:tracePt t="19834" x="3879850" y="457200"/>
          <p14:tracePt t="19847" x="3860800" y="527050"/>
          <p14:tracePt t="19864" x="3797300" y="711200"/>
          <p14:tracePt t="19880" x="3702050" y="1009650"/>
          <p14:tracePt t="19898" x="3619500" y="1441450"/>
          <p14:tracePt t="19900" x="3581400" y="1689100"/>
          <p14:tracePt t="19913" x="3486150" y="2159000"/>
          <p14:tracePt t="19930" x="3409950" y="2597150"/>
          <p14:tracePt t="19947" x="3352800" y="2990850"/>
          <p14:tracePt t="19964" x="3308350" y="3270250"/>
          <p14:tracePt t="19981" x="3244850" y="3441700"/>
          <p14:tracePt t="19997" x="3194050" y="3530600"/>
          <p14:tracePt t="20014" x="3162300" y="3594100"/>
          <p14:tracePt t="20030" x="3124200" y="3632200"/>
          <p14:tracePt t="20047" x="3067050" y="3632200"/>
          <p14:tracePt t="20064" x="3028950" y="3632200"/>
          <p14:tracePt t="20080" x="3016250" y="3632200"/>
          <p14:tracePt t="20097" x="3009900" y="3606800"/>
          <p14:tracePt t="20218" x="3003550" y="3606800"/>
          <p14:tracePt t="20235" x="2990850" y="3606800"/>
          <p14:tracePt t="20243" x="2978150" y="3619500"/>
          <p14:tracePt t="20250" x="2965450" y="3632200"/>
          <p14:tracePt t="20263" x="2952750" y="3651250"/>
          <p14:tracePt t="20280" x="2927350" y="3702050"/>
          <p14:tracePt t="20298" x="2908300" y="3790950"/>
          <p14:tracePt t="20313" x="2901950" y="3841750"/>
          <p14:tracePt t="20330" x="2901950" y="3898900"/>
          <p14:tracePt t="20347" x="2901950" y="3949700"/>
          <p14:tracePt t="20363" x="2901950" y="3981450"/>
          <p14:tracePt t="20380" x="2901950" y="3994150"/>
          <p14:tracePt t="20430" x="2889250" y="3994150"/>
          <p14:tracePt t="20447" x="2882900" y="3994150"/>
          <p14:tracePt t="20463" x="2876550" y="3994150"/>
          <p14:tracePt t="20618" x="2882900" y="3994150"/>
          <p14:tracePt t="20634" x="2889250" y="3994150"/>
          <p14:tracePt t="20651" x="2895600" y="3994150"/>
          <p14:tracePt t="20659" x="2901950" y="3994150"/>
          <p14:tracePt t="20674" x="2908300" y="3994150"/>
          <p14:tracePt t="20682" x="2908300" y="3987800"/>
          <p14:tracePt t="20730" x="2921000" y="3987800"/>
          <p14:tracePt t="20748" x="2933700" y="3994150"/>
          <p14:tracePt t="20764" x="2940050" y="4000500"/>
          <p14:tracePt t="20780" x="2946400" y="4000500"/>
          <p14:tracePt t="20797" x="2952750" y="4006850"/>
          <p14:tracePt t="20814" x="2952750" y="4025900"/>
          <p14:tracePt t="20830" x="2952750" y="4044950"/>
          <p14:tracePt t="20847" x="2952750" y="4070350"/>
          <p14:tracePt t="20864" x="2952750" y="4089400"/>
          <p14:tracePt t="20880" x="2952750" y="4095750"/>
          <p14:tracePt t="20897" x="2952750" y="4114800"/>
          <p14:tracePt t="20899" x="2952750" y="4121150"/>
          <p14:tracePt t="20913" x="2952750" y="4140200"/>
          <p14:tracePt t="20930" x="2940050" y="4165600"/>
          <p14:tracePt t="20947" x="2921000" y="4191000"/>
          <p14:tracePt t="20964" x="2901950" y="4203700"/>
          <p14:tracePt t="20980" x="2882900" y="4210050"/>
          <p14:tracePt t="20997" x="2870200" y="4210050"/>
          <p14:tracePt t="21014" x="2844800" y="4216400"/>
          <p14:tracePt t="21030" x="2813050" y="4222750"/>
          <p14:tracePt t="21047" x="2774950" y="4229100"/>
          <p14:tracePt t="21064" x="2730500" y="4229100"/>
          <p14:tracePt t="21082" x="2641600" y="4229100"/>
          <p14:tracePt t="21097" x="2622550" y="4229100"/>
          <p14:tracePt t="21114" x="2565400" y="4229100"/>
          <p14:tracePt t="21130" x="2546350" y="4229100"/>
          <p14:tracePt t="21147" x="2520950" y="4229100"/>
          <p14:tracePt t="21164" x="2482850" y="4229100"/>
          <p14:tracePt t="21180" x="2444750" y="4222750"/>
          <p14:tracePt t="21197" x="2413000" y="4216400"/>
          <p14:tracePt t="21214" x="2400300" y="4197350"/>
          <p14:tracePt t="21230" x="2362200" y="4184650"/>
          <p14:tracePt t="21247" x="2324100" y="4165600"/>
          <p14:tracePt t="21264" x="2286000" y="4140200"/>
          <p14:tracePt t="21280" x="2266950" y="4127500"/>
          <p14:tracePt t="21297" x="2254250" y="4121150"/>
          <p14:tracePt t="21314" x="2235200" y="4102100"/>
          <p14:tracePt t="21330" x="2228850" y="4083050"/>
          <p14:tracePt t="21347" x="2216150" y="4070350"/>
          <p14:tracePt t="21364" x="2197100" y="4038600"/>
          <p14:tracePt t="21380" x="2178050" y="4000500"/>
          <p14:tracePt t="21397" x="2171700" y="3975100"/>
          <p14:tracePt t="21414" x="2159000" y="3956050"/>
          <p14:tracePt t="21430" x="2152650" y="3943350"/>
          <p14:tracePt t="21447" x="2152650" y="3937000"/>
          <p14:tracePt t="21464" x="2152650" y="3924300"/>
          <p14:tracePt t="21480" x="2146300" y="3911600"/>
          <p14:tracePt t="21499" x="2146300" y="3873500"/>
          <p14:tracePt t="21514" x="2146300" y="3848100"/>
          <p14:tracePt t="21530" x="2146300" y="3829050"/>
          <p14:tracePt t="21547" x="2146300" y="3803650"/>
          <p14:tracePt t="21564" x="2146300" y="3784600"/>
          <p14:tracePt t="21580" x="2146300" y="3752850"/>
          <p14:tracePt t="21599" x="2146300" y="3740150"/>
          <p14:tracePt t="21614" x="2146300" y="3733800"/>
          <p14:tracePt t="21630" x="2152650" y="3721100"/>
          <p14:tracePt t="21647" x="2165350" y="3695700"/>
          <p14:tracePt t="21664" x="2184400" y="3676650"/>
          <p14:tracePt t="21680" x="2197100" y="3651250"/>
          <p14:tracePt t="21683" x="2203450" y="3638550"/>
          <p14:tracePt t="21697" x="2209800" y="3632200"/>
          <p14:tracePt t="21714" x="2216150" y="3606800"/>
          <p14:tracePt t="21716" x="2222500" y="3600450"/>
          <p14:tracePt t="21730" x="2235200" y="3594100"/>
          <p14:tracePt t="21747" x="2254250" y="3587750"/>
          <p14:tracePt t="21764" x="2273300" y="3568700"/>
          <p14:tracePt t="21780" x="2298700" y="3556000"/>
          <p14:tracePt t="21797" x="2317750" y="3536950"/>
          <p14:tracePt t="21814" x="2343150" y="3517900"/>
          <p14:tracePt t="21830" x="2368550" y="3511550"/>
          <p14:tracePt t="21847" x="2381250" y="3505200"/>
          <p14:tracePt t="21864" x="2406650" y="3498850"/>
          <p14:tracePt t="21880" x="2444750" y="3492500"/>
          <p14:tracePt t="21897" x="2482850" y="3492500"/>
          <p14:tracePt t="21899" x="2508250" y="3492500"/>
          <p14:tracePt t="21914" x="2565400" y="3492500"/>
          <p14:tracePt t="21930" x="2622550" y="3492500"/>
          <p14:tracePt t="21947" x="2692400" y="3492500"/>
          <p14:tracePt t="21964" x="2762250" y="3492500"/>
          <p14:tracePt t="21980" x="2832100" y="3492500"/>
          <p14:tracePt t="21997" x="2914650" y="3492500"/>
          <p14:tracePt t="22014" x="2997200" y="3492500"/>
          <p14:tracePt t="22030" x="3060700" y="3486150"/>
          <p14:tracePt t="22047" x="3117850" y="3486150"/>
          <p14:tracePt t="22064" x="3181350" y="3486150"/>
          <p14:tracePt t="22080" x="3251200" y="3486150"/>
          <p14:tracePt t="22098" x="3333750" y="3486150"/>
          <p14:tracePt t="22113" x="3371850" y="3486150"/>
          <p14:tracePt t="22131" x="3403600" y="3486150"/>
          <p14:tracePt t="22147" x="3435350" y="3486150"/>
          <p14:tracePt t="22165" x="3467100" y="3486150"/>
          <p14:tracePt t="22180" x="3498850" y="3486150"/>
          <p14:tracePt t="22197" x="3543300" y="3486150"/>
          <p14:tracePt t="22214" x="3568700" y="3486150"/>
          <p14:tracePt t="22230" x="3581400" y="3486150"/>
          <p14:tracePt t="22247" x="3587750" y="3486150"/>
          <p14:tracePt t="22264" x="3594100" y="3486150"/>
          <p14:tracePt t="22280" x="3600450" y="3492500"/>
          <p14:tracePt t="22283" x="3606800" y="3498850"/>
          <p14:tracePt t="22297" x="3613150" y="3505200"/>
          <p14:tracePt t="22314" x="3644900" y="3517900"/>
          <p14:tracePt t="22330" x="3657600" y="3530600"/>
          <p14:tracePt t="22347" x="3670300" y="3543300"/>
          <p14:tracePt t="22363" x="3683000" y="3556000"/>
          <p14:tracePt t="22380" x="3695700" y="3562350"/>
          <p14:tracePt t="22397" x="3702050" y="3562350"/>
          <p14:tracePt t="22443" x="3702050" y="3568700"/>
          <p14:tracePt t="22538" x="3708400" y="3575050"/>
          <p14:tracePt t="22547" x="3708400" y="3581400"/>
          <p14:tracePt t="22564" x="3714750" y="3600450"/>
          <p14:tracePt t="22580" x="3727450" y="3613150"/>
          <p14:tracePt t="22675" x="3727450" y="3619500"/>
          <p14:tracePt t="22682" x="3727450" y="3632200"/>
          <p14:tracePt t="22697" x="3727450" y="3638550"/>
          <p14:tracePt t="22713" x="3727450" y="3670300"/>
          <p14:tracePt t="22730" x="3727450" y="3695700"/>
          <p14:tracePt t="22747" x="3727450" y="3727450"/>
          <p14:tracePt t="22764" x="3727450" y="3765550"/>
          <p14:tracePt t="22780" x="3727450" y="3797300"/>
          <p14:tracePt t="22797" x="3727450" y="3841750"/>
          <p14:tracePt t="22814" x="3727450" y="3886200"/>
          <p14:tracePt t="22830" x="3714750" y="3937000"/>
          <p14:tracePt t="22847" x="3702050" y="3987800"/>
          <p14:tracePt t="22864" x="3676650" y="4032250"/>
          <p14:tracePt t="22880" x="3644900" y="4070350"/>
          <p14:tracePt t="22897" x="3606800" y="4095750"/>
          <p14:tracePt t="22899" x="3587750" y="4108450"/>
          <p14:tracePt t="22914" x="3543300" y="4121150"/>
          <p14:tracePt t="22930" x="3492500" y="4140200"/>
          <p14:tracePt t="22948" x="3448050" y="4159250"/>
          <p14:tracePt t="22964" x="3397250" y="4178300"/>
          <p14:tracePt t="22980" x="3321050" y="4191000"/>
          <p14:tracePt t="22997" x="3244850" y="4210050"/>
          <p14:tracePt t="23014" x="3155950" y="4241800"/>
          <p14:tracePt t="23030" x="3048000" y="4248150"/>
          <p14:tracePt t="23047" x="2927350" y="4254500"/>
          <p14:tracePt t="23064" x="2825750" y="4267200"/>
          <p14:tracePt t="23080" x="2717800" y="4267200"/>
          <p14:tracePt t="23098" x="2540000" y="4267200"/>
          <p14:tracePt t="23113" x="2432050" y="4267200"/>
          <p14:tracePt t="23130" x="2343150" y="4260850"/>
          <p14:tracePt t="23147" x="2286000" y="4248150"/>
          <p14:tracePt t="23164" x="2254250" y="4222750"/>
          <p14:tracePt t="23180" x="2235200" y="4191000"/>
          <p14:tracePt t="23197" x="2228850" y="4146550"/>
          <p14:tracePt t="23214" x="2228850" y="4102100"/>
          <p14:tracePt t="23230" x="2235200" y="4051300"/>
          <p14:tracePt t="23247" x="2266950" y="4006850"/>
          <p14:tracePt t="23265" x="2419350" y="3943350"/>
          <p14:tracePt t="23280" x="2508250" y="3930650"/>
          <p14:tracePt t="23298" x="2838450" y="3892550"/>
          <p14:tracePt t="23313" x="3079750" y="3867150"/>
          <p14:tracePt t="23330" x="3314700" y="3860800"/>
          <p14:tracePt t="23347" x="3505200" y="3848100"/>
          <p14:tracePt t="23364" x="3644900" y="3841750"/>
          <p14:tracePt t="23380" x="3727450" y="3829050"/>
          <p14:tracePt t="23397" x="3810000" y="3822700"/>
          <p14:tracePt t="23414" x="3873500" y="3816350"/>
          <p14:tracePt t="23430" x="3905250" y="3803650"/>
          <p14:tracePt t="23514" x="3911600" y="3803650"/>
          <p14:tracePt t="23523" x="3911600" y="3797300"/>
          <p14:tracePt t="23531" x="3911600" y="3790950"/>
          <p14:tracePt t="23547" x="3911600" y="3784600"/>
          <p14:tracePt t="23564" x="3917950" y="3778250"/>
          <p14:tracePt t="23580" x="3943350" y="3778250"/>
          <p14:tracePt t="23597" x="3975100" y="3778250"/>
          <p14:tracePt t="23613" x="3987800" y="3765550"/>
          <p14:tracePt t="23630" x="3994150" y="3765550"/>
          <p14:tracePt t="23714" x="4000500" y="3765550"/>
          <p14:tracePt t="23827" x="4000500" y="3759200"/>
          <p14:tracePt t="23834" x="3994150" y="3752850"/>
          <p14:tracePt t="23850" x="3994150" y="3746500"/>
          <p14:tracePt t="23914" x="3994150" y="3740150"/>
          <p14:tracePt t="23986" x="3994150" y="3733800"/>
          <p14:tracePt t="24275" x="3994150" y="3746500"/>
          <p14:tracePt t="24282" x="3994150" y="3759200"/>
          <p14:tracePt t="24297" x="3994150" y="3765550"/>
          <p14:tracePt t="24313" x="4000500" y="3810000"/>
          <p14:tracePt t="24330" x="4000500" y="3854450"/>
          <p14:tracePt t="24347" x="4000500" y="3892550"/>
          <p14:tracePt t="24363" x="4000500" y="3937000"/>
          <p14:tracePt t="24380" x="4000500" y="3949700"/>
          <p14:tracePt t="24397" x="4000500" y="3968750"/>
          <p14:tracePt t="24413" x="4000500" y="3981450"/>
          <p14:tracePt t="24430" x="3994150" y="3994150"/>
          <p14:tracePt t="24447" x="3987800" y="4000500"/>
          <p14:tracePt t="24464" x="3987800" y="4006850"/>
          <p14:tracePt t="24538" x="3987800" y="4013200"/>
          <p14:tracePt t="24722" x="3994150" y="4013200"/>
          <p14:tracePt t="24731" x="3994150" y="4006850"/>
          <p14:tracePt t="25403" x="3981450" y="3994150"/>
          <p14:tracePt t="25411" x="3949700" y="3987800"/>
          <p14:tracePt t="25418" x="3911600" y="3975100"/>
          <p14:tracePt t="25430" x="3867150" y="3968750"/>
          <p14:tracePt t="25447" x="3733800" y="3962400"/>
          <p14:tracePt t="25464" x="3600450" y="3962400"/>
          <p14:tracePt t="25481" x="3505200" y="3962400"/>
          <p14:tracePt t="25497" x="3479800" y="3962400"/>
          <p14:tracePt t="25555" x="3473450" y="3962400"/>
          <p14:tracePt t="25723" x="3479800" y="3962400"/>
          <p14:tracePt t="25731" x="3498850" y="3962400"/>
          <p14:tracePt t="25738" x="3524250" y="3962400"/>
          <p14:tracePt t="25747" x="3556000" y="3962400"/>
          <p14:tracePt t="25764" x="3632200" y="3962400"/>
          <p14:tracePt t="25780" x="3727450" y="3943350"/>
          <p14:tracePt t="25797" x="3835400" y="3937000"/>
          <p14:tracePt t="25814" x="3924300" y="3930650"/>
          <p14:tracePt t="25830" x="3975100" y="3930650"/>
          <p14:tracePt t="25847" x="3981450" y="3924300"/>
          <p14:tracePt t="26002" x="3987800" y="3924300"/>
          <p14:tracePt t="26011" x="4000500" y="3924300"/>
          <p14:tracePt t="26018" x="4019550" y="3924300"/>
          <p14:tracePt t="26030" x="4032250" y="3924300"/>
          <p14:tracePt t="26048" x="4044950" y="3924300"/>
          <p14:tracePt t="26595" x="4051300" y="3924300"/>
          <p14:tracePt t="26602" x="4070350" y="3924300"/>
          <p14:tracePt t="26613" x="4108450" y="3917950"/>
          <p14:tracePt t="26631" x="4216400" y="3867150"/>
          <p14:tracePt t="26647" x="4330700" y="3771900"/>
          <p14:tracePt t="26664" x="4425950" y="3632200"/>
          <p14:tracePt t="26680" x="4489450" y="3460750"/>
          <p14:tracePt t="26682" x="4514850" y="3378200"/>
          <p14:tracePt t="26699" x="4533900" y="3257550"/>
          <p14:tracePt t="26714" x="4533900" y="3124200"/>
          <p14:tracePt t="26730" x="4533900" y="3041650"/>
          <p14:tracePt t="26747" x="4533900" y="2978150"/>
          <p14:tracePt t="26764" x="4521200" y="2946400"/>
          <p14:tracePt t="26780" x="4502150" y="2933700"/>
          <p14:tracePt t="26797" x="4470400" y="2933700"/>
          <p14:tracePt t="26814" x="4438650" y="2933700"/>
          <p14:tracePt t="26830" x="4413250" y="2933700"/>
          <p14:tracePt t="26847" x="4387850" y="2933700"/>
          <p14:tracePt t="26864" x="4362450" y="2933700"/>
          <p14:tracePt t="26880" x="4337050" y="2933700"/>
          <p14:tracePt t="26882" x="4318000" y="2933700"/>
          <p14:tracePt t="26898" x="4286250" y="2933700"/>
          <p14:tracePt t="26914" x="4273550" y="2933700"/>
          <p14:tracePt t="26930" x="4248150" y="2952750"/>
          <p14:tracePt t="26947" x="4235450" y="2965450"/>
          <p14:tracePt t="26964" x="4203700" y="2978150"/>
          <p14:tracePt t="26980" x="4178300" y="2990850"/>
          <p14:tracePt t="26997" x="4146550" y="2997200"/>
          <p14:tracePt t="27013" x="4140200" y="3003550"/>
          <p14:tracePt t="27047" x="4133850" y="3003550"/>
          <p14:tracePt t="27083" x="4133850" y="2997200"/>
          <p14:tracePt t="27098" x="4133850" y="2978150"/>
          <p14:tracePt t="27114" x="4133850" y="2971800"/>
          <p14:tracePt t="27130" x="4140200" y="2965450"/>
          <p14:tracePt t="27147" x="4171950" y="2959100"/>
          <p14:tracePt t="27163" x="4222750" y="2959100"/>
          <p14:tracePt t="27180" x="4298950" y="2959100"/>
          <p14:tracePt t="27197" x="4362450" y="2984500"/>
          <p14:tracePt t="27214" x="4419600" y="3022600"/>
          <p14:tracePt t="27230" x="4464050" y="3092450"/>
          <p14:tracePt t="27247" x="4489450" y="3194050"/>
          <p14:tracePt t="27264" x="4514850" y="3308350"/>
          <p14:tracePt t="27280" x="4514850" y="3384550"/>
          <p14:tracePt t="27282" x="4502150" y="3429000"/>
          <p14:tracePt t="27297" x="4489450" y="3460750"/>
          <p14:tracePt t="27314" x="4413250" y="3511550"/>
          <p14:tracePt t="27330" x="4368800" y="3511550"/>
          <p14:tracePt t="27347" x="4343400" y="3511550"/>
          <p14:tracePt t="27364" x="4324350" y="3486150"/>
          <p14:tracePt t="27380" x="4298950" y="3448050"/>
          <p14:tracePt t="27397" x="4273550" y="3403600"/>
          <p14:tracePt t="27414" x="4254500" y="3371850"/>
          <p14:tracePt t="27430" x="4241800" y="3352800"/>
          <p14:tracePt t="27447" x="4229100" y="3346450"/>
          <p14:tracePt t="27463" x="4222750" y="3327400"/>
          <p14:tracePt t="27481" x="4210050" y="3314700"/>
          <p14:tracePt t="27497" x="4191000" y="3308350"/>
          <p14:tracePt t="27514" x="4191000" y="3302000"/>
          <p14:tracePt t="27586" x="4184650" y="3302000"/>
          <p14:tracePt t="27643" x="4191000" y="3302000"/>
          <p14:tracePt t="27731" x="4197350" y="3302000"/>
          <p14:tracePt t="27834" x="4197350" y="3308350"/>
          <p14:tracePt t="27843" x="4197350" y="3321050"/>
          <p14:tracePt t="27850" x="4203700" y="3333750"/>
          <p14:tracePt t="27864" x="4216400" y="3352800"/>
          <p14:tracePt t="27880" x="4241800" y="3384550"/>
          <p14:tracePt t="27897" x="4267200" y="3429000"/>
          <p14:tracePt t="27899" x="4286250" y="3454400"/>
          <p14:tracePt t="27914" x="4311650" y="3498850"/>
          <p14:tracePt t="27930" x="4330700" y="3524250"/>
          <p14:tracePt t="27947" x="4337050" y="3543300"/>
          <p14:tracePt t="27964" x="4343400" y="3556000"/>
          <p14:tracePt t="27980" x="4343400" y="3562350"/>
          <p14:tracePt t="28014" x="4343400" y="3568700"/>
          <p14:tracePt t="28211" x="4349750" y="3562350"/>
          <p14:tracePt t="28218" x="4368800" y="3549650"/>
          <p14:tracePt t="28226" x="4413250" y="3517900"/>
          <p14:tracePt t="28233" x="4464050" y="3479800"/>
          <p14:tracePt t="28247" x="4514850" y="3435350"/>
          <p14:tracePt t="28264" x="4616450" y="3346450"/>
          <p14:tracePt t="28281" x="4699000" y="3251200"/>
          <p14:tracePt t="28299" x="4749800" y="3194050"/>
          <p14:tracePt t="28314" x="4756150" y="3187700"/>
          <p14:tracePt t="28579" x="4762500" y="3187700"/>
          <p14:tracePt t="28587" x="4781550" y="3225800"/>
          <p14:tracePt t="28597" x="4819650" y="3282950"/>
          <p14:tracePt t="28614" x="4914900" y="3435350"/>
          <p14:tracePt t="28630" x="5048250" y="3581400"/>
          <p14:tracePt t="28647" x="5162550" y="3714750"/>
          <p14:tracePt t="28664" x="5245100" y="3829050"/>
          <p14:tracePt t="28680" x="5264150" y="3898900"/>
          <p14:tracePt t="28697" x="5264150" y="3924300"/>
          <p14:tracePt t="28714" x="5245100" y="3930650"/>
          <p14:tracePt t="28730" x="5213350" y="3930650"/>
          <p14:tracePt t="28747" x="5175250" y="3930650"/>
          <p14:tracePt t="28764" x="5137150" y="3930650"/>
          <p14:tracePt t="28780" x="5092700" y="3930650"/>
          <p14:tracePt t="28797" x="5041900" y="3937000"/>
          <p14:tracePt t="28814" x="5003800" y="3956050"/>
          <p14:tracePt t="28830" x="4978400" y="3968750"/>
          <p14:tracePt t="28847" x="4946650" y="3981450"/>
          <p14:tracePt t="28864" x="4914900" y="3981450"/>
          <p14:tracePt t="28880" x="4883150" y="3994150"/>
          <p14:tracePt t="28898" x="4832350" y="4013200"/>
          <p14:tracePt t="28913" x="4806950" y="4019550"/>
          <p14:tracePt t="28930" x="4794250" y="4025900"/>
          <p14:tracePt t="28980" x="4787900" y="4025900"/>
          <p14:tracePt t="29003" x="4781550" y="4025900"/>
          <p14:tracePt t="29067" x="4775200" y="4025900"/>
          <p14:tracePt t="29075" x="4775200" y="4019550"/>
          <p14:tracePt t="29082" x="4775200" y="4013200"/>
          <p14:tracePt t="29098" x="4775200" y="4000500"/>
          <p14:tracePt t="29114" x="4762500" y="3987800"/>
          <p14:tracePt t="29131" x="4756150" y="3981450"/>
          <p14:tracePt t="29266" x="4756150" y="3975100"/>
          <p14:tracePt t="29450" x="4756150" y="3968750"/>
          <p14:tracePt t="29595" x="4749800" y="3968750"/>
          <p14:tracePt t="29667" x="4756150" y="3968750"/>
          <p14:tracePt t="29675" x="4762500" y="3968750"/>
          <p14:tracePt t="29682" x="4768850" y="3968750"/>
          <p14:tracePt t="29698" x="4781550" y="3949700"/>
          <p14:tracePt t="29714" x="4806950" y="3937000"/>
          <p14:tracePt t="29730" x="4857750" y="3924300"/>
          <p14:tracePt t="29747" x="4921250" y="3917950"/>
          <p14:tracePt t="29764" x="5016500" y="3898900"/>
          <p14:tracePt t="29780" x="5143500" y="3892550"/>
          <p14:tracePt t="29797" x="5314950" y="3892550"/>
          <p14:tracePt t="29814" x="5524500" y="3886200"/>
          <p14:tracePt t="29830" x="5772150" y="3886200"/>
          <p14:tracePt t="29847" x="6045200" y="3886200"/>
          <p14:tracePt t="29864" x="6273800" y="3886200"/>
          <p14:tracePt t="29880" x="6400800" y="3879850"/>
          <p14:tracePt t="29897" x="6419850" y="3867150"/>
          <p14:tracePt t="30098" x="6419850" y="3860800"/>
          <p14:tracePt t="31234" x="6413500" y="3854450"/>
          <p14:tracePt t="31258" x="6407150" y="3848100"/>
          <p14:tracePt t="31763" x="6400800" y="3848100"/>
          <p14:tracePt t="31859" x="6394450" y="3848100"/>
          <p14:tracePt t="31866" x="6394450" y="3841750"/>
          <p14:tracePt t="32331" x="6388100" y="3841750"/>
          <p14:tracePt t="32339" x="6381750" y="3841750"/>
          <p14:tracePt t="32378" x="6375400" y="3841750"/>
          <p14:tracePt t="32395" x="6369050" y="3841750"/>
          <p14:tracePt t="32402" x="6350000" y="3841750"/>
          <p14:tracePt t="32413" x="6318250" y="3841750"/>
          <p14:tracePt t="32430" x="6235700" y="3854450"/>
          <p14:tracePt t="32447" x="6108700" y="3898900"/>
          <p14:tracePt t="32464" x="5975350" y="3956050"/>
          <p14:tracePt t="32481" x="5829300" y="4006850"/>
          <p14:tracePt t="32497" x="5689600" y="4070350"/>
          <p14:tracePt t="32500" x="5588000" y="4102100"/>
          <p14:tracePt t="32514" x="5416550" y="4159250"/>
          <p14:tracePt t="32530" x="5219700" y="4210050"/>
          <p14:tracePt t="32547" x="4991100" y="4222750"/>
          <p14:tracePt t="32564" x="4711700" y="4222750"/>
          <p14:tracePt t="32580" x="4438650" y="4222750"/>
          <p14:tracePt t="32597" x="4165600" y="4241800"/>
          <p14:tracePt t="32614" x="3911600" y="4241800"/>
          <p14:tracePt t="32630" x="3689350" y="4260850"/>
          <p14:tracePt t="32647" x="3479800" y="4267200"/>
          <p14:tracePt t="32664" x="3270250" y="4273550"/>
          <p14:tracePt t="32681" x="3079750" y="4273550"/>
          <p14:tracePt t="32697" x="2921000" y="4273550"/>
          <p14:tracePt t="32700" x="2876550" y="4279900"/>
          <p14:tracePt t="32714" x="2813050" y="4286250"/>
          <p14:tracePt t="32731" x="2768600" y="4286250"/>
          <p14:tracePt t="32747" x="2730500" y="4286250"/>
          <p14:tracePt t="32764" x="2698750" y="4286250"/>
          <p14:tracePt t="32781" x="2654300" y="4286250"/>
          <p14:tracePt t="32797" x="2565400" y="4286250"/>
          <p14:tracePt t="32814" x="2495550" y="4286250"/>
          <p14:tracePt t="32831" x="2432050" y="4286250"/>
          <p14:tracePt t="32847" x="2368550" y="4286250"/>
          <p14:tracePt t="32864" x="2317750" y="4279900"/>
          <p14:tracePt t="32880" x="2279650" y="4267200"/>
          <p14:tracePt t="32898" x="2216150" y="4254500"/>
          <p14:tracePt t="32914" x="2209800" y="4254500"/>
          <p14:tracePt t="33018" x="2228850" y="4248150"/>
          <p14:tracePt t="33027" x="2254250" y="4241800"/>
          <p14:tracePt t="33034" x="2292350" y="4241800"/>
          <p14:tracePt t="33047" x="2336800" y="4235450"/>
          <p14:tracePt t="33064" x="2463800" y="4229100"/>
          <p14:tracePt t="33080" x="2616200" y="4229100"/>
          <p14:tracePt t="33083" x="2711450" y="4229100"/>
          <p14:tracePt t="33098" x="2921000" y="4229100"/>
          <p14:tracePt t="33114" x="3136900" y="4229100"/>
          <p14:tracePt t="33130" x="3365500" y="4229100"/>
          <p14:tracePt t="33147" x="3613150" y="4222750"/>
          <p14:tracePt t="33164" x="3892550" y="4222750"/>
          <p14:tracePt t="33180" x="4165600" y="4222750"/>
          <p14:tracePt t="33197" x="4438650" y="4216400"/>
          <p14:tracePt t="33214" x="4660900" y="4210050"/>
          <p14:tracePt t="33230" x="4845050" y="4203700"/>
          <p14:tracePt t="33247" x="5029200" y="4203700"/>
          <p14:tracePt t="33264" x="5207000" y="4203700"/>
          <p14:tracePt t="33280" x="5384800" y="4203700"/>
          <p14:tracePt t="33283" x="5480050" y="4203700"/>
          <p14:tracePt t="33298" x="5638800" y="4191000"/>
          <p14:tracePt t="33314" x="5765800" y="4171950"/>
          <p14:tracePt t="33330" x="5867400" y="4133850"/>
          <p14:tracePt t="33347" x="5962650" y="4102100"/>
          <p14:tracePt t="33364" x="6045200" y="4089400"/>
          <p14:tracePt t="33380" x="6134100" y="4083050"/>
          <p14:tracePt t="33398" x="6216650" y="4083050"/>
          <p14:tracePt t="33414" x="6286500" y="4083050"/>
          <p14:tracePt t="33431" x="6324600" y="4083050"/>
          <p14:tracePt t="33447" x="6337300" y="4083050"/>
          <p14:tracePt t="34234" x="6337300" y="4076700"/>
          <p14:tracePt t="34330" x="6330950" y="4070350"/>
          <p14:tracePt t="34474" x="6324600" y="4070350"/>
          <p14:tracePt t="34618" x="6318250" y="4064000"/>
          <p14:tracePt t="34731" x="6311900" y="4064000"/>
          <p14:tracePt t="34747" x="6311900" y="4057650"/>
          <p14:tracePt t="35466" x="6305550" y="4057650"/>
          <p14:tracePt t="36323" x="6299200" y="4057650"/>
          <p14:tracePt t="36331" x="6292850" y="4051300"/>
          <p14:tracePt t="36347" x="6286500" y="4051300"/>
          <p14:tracePt t="36364" x="6254750" y="4044950"/>
          <p14:tracePt t="36380" x="6210300" y="4038600"/>
          <p14:tracePt t="36397" x="6178550" y="4038600"/>
          <p14:tracePt t="36413" x="6172200" y="4038600"/>
          <p14:tracePt t="36430" x="6165850" y="4038600"/>
          <p14:tracePt t="36447" x="6159500" y="4038600"/>
          <p14:tracePt t="36464" x="6115050" y="4038600"/>
          <p14:tracePt t="36480" x="5988050" y="4019550"/>
          <p14:tracePt t="36498" x="5626100" y="3905250"/>
          <p14:tracePt t="36514" x="5251450" y="3784600"/>
          <p14:tracePt t="36530" x="4768850" y="3568700"/>
          <p14:tracePt t="36547" x="4089400" y="3314700"/>
          <p14:tracePt t="36564" x="3289300" y="3060700"/>
          <p14:tracePt t="36580" x="2292350" y="2794000"/>
          <p14:tracePt t="36597" x="1295400" y="2546350"/>
          <p14:tracePt t="36614" x="374650" y="2343150"/>
          <p14:tracePt t="36923" x="7956550" y="1579563"/>
          <p14:tracePt t="36931" x="7254875" y="1498600"/>
          <p14:tracePt t="36938" x="6529388" y="1419225"/>
          <p14:tracePt t="36951" x="5819775" y="1347788"/>
          <p14:tracePt t="36953" x="5173663" y="1316038"/>
          <p14:tracePt t="36962" x="4511675" y="1260475"/>
          <p14:tracePt t="36970" x="3922713" y="1220788"/>
          <p14:tracePt t="36978" x="3332163" y="1187450"/>
          <p14:tracePt t="36986" x="2759075" y="1131888"/>
          <p14:tracePt t="36994" x="2216150" y="1116013"/>
          <p14:tracePt t="37002" x="1698625" y="1076325"/>
          <p14:tracePt t="37010" x="1300163" y="1052513"/>
          <p14:tracePt t="37018" x="949325" y="1036638"/>
          <p14:tracePt t="37026" x="693738" y="1020763"/>
          <p14:tracePt t="37034" x="517525" y="1012825"/>
          <p14:tracePt t="37042" x="406400" y="1012825"/>
          <p14:tracePt t="37050" x="350838" y="1012825"/>
          <p14:tracePt t="37058" x="342900" y="1004888"/>
          <p14:tracePt t="37066" x="398463" y="1004888"/>
          <p14:tracePt t="37074" x="446088" y="1020763"/>
          <p14:tracePt t="37082" x="525463" y="1052513"/>
          <p14:tracePt t="37090" x="517525" y="1044575"/>
          <p14:tracePt t="37178" x="525463" y="1036638"/>
          <p14:tracePt t="37186" x="501650" y="1004888"/>
          <p14:tracePt t="37194" x="406400" y="941388"/>
          <p14:tracePt t="37202" x="303213" y="885825"/>
          <p14:tracePt t="37210" x="150813" y="836613"/>
          <p14:tracePt t="38194" x="836613" y="2408238"/>
          <p14:tracePt t="38202" x="1274763" y="2616200"/>
          <p14:tracePt t="38210" x="1714500" y="2838450"/>
          <p14:tracePt t="38218" x="2128838" y="3046413"/>
          <p14:tracePt t="38225" x="2535238" y="3244850"/>
          <p14:tracePt t="38235" x="2901950" y="3421063"/>
          <p14:tracePt t="38242" x="3276600" y="3613150"/>
          <p14:tracePt t="38250" x="3619500" y="3779838"/>
          <p14:tracePt t="38258" x="3970338" y="3956050"/>
          <p14:tracePt t="38266" x="4329113" y="4114800"/>
          <p14:tracePt t="38274" x="4679950" y="4265613"/>
          <p14:tracePt t="38282" x="5030788" y="4394200"/>
          <p14:tracePt t="38290" x="5381625" y="4497388"/>
          <p14:tracePt t="38298" x="5676900" y="4576763"/>
          <p14:tracePt t="38306" x="5954713" y="4633913"/>
          <p14:tracePt t="38315" x="6162675" y="4681538"/>
          <p14:tracePt t="38322" x="6305550" y="4681538"/>
          <p14:tracePt t="38330" x="6329363" y="4665663"/>
          <p14:tracePt t="38338" x="6329363" y="4633913"/>
          <p14:tracePt t="38346" x="6329363" y="4624388"/>
          <p14:tracePt t="38530" x="6281738" y="4616450"/>
          <p14:tracePt t="38538" x="6202363" y="4616450"/>
          <p14:tracePt t="38546" x="6146800" y="4633913"/>
          <p14:tracePt t="38554" x="6099175" y="4665663"/>
          <p14:tracePt t="38562" x="6043613" y="4665663"/>
          <p14:tracePt t="38570" x="5978525" y="4665663"/>
          <p14:tracePt t="38577" x="5915025" y="4665663"/>
          <p14:tracePt t="38598" x="5756275" y="4673600"/>
          <p14:tracePt t="38603" x="5684838" y="4673600"/>
          <p14:tracePt t="38610" x="5588000" y="4673600"/>
          <p14:tracePt t="38618" x="5484813" y="4681538"/>
          <p14:tracePt t="38626" x="5357813" y="4721225"/>
          <p14:tracePt t="38634" x="5221288" y="4768850"/>
          <p14:tracePt t="38642" x="5054600" y="4824413"/>
          <p14:tracePt t="38650" x="4886325" y="4879975"/>
          <p14:tracePt t="38658" x="4711700" y="4935538"/>
          <p14:tracePt t="38666" x="4543425" y="4992688"/>
          <p14:tracePt t="38674" x="4368800" y="5040313"/>
          <p14:tracePt t="38682" x="4210050" y="5095875"/>
          <p14:tracePt t="38690" x="4057650" y="5119688"/>
          <p14:tracePt t="38698" x="3930650" y="5119688"/>
          <p14:tracePt t="38706" x="3802063" y="5119688"/>
          <p14:tracePt t="38715" x="3667125" y="5119688"/>
          <p14:tracePt t="38721" x="3540125" y="5119688"/>
          <p14:tracePt t="38730" x="3411538" y="5119688"/>
          <p14:tracePt t="38738" x="3276600" y="5119688"/>
          <p14:tracePt t="38746" x="3149600" y="5119688"/>
          <p14:tracePt t="38754" x="3028950" y="5135563"/>
          <p14:tracePt t="38761" x="2941638" y="5143500"/>
          <p14:tracePt t="38770" x="2878138" y="5151438"/>
          <p14:tracePt t="38778" x="2814638" y="5151438"/>
          <p14:tracePt t="38786" x="2798763" y="5167313"/>
          <p14:tracePt t="38795" x="2774950" y="5175250"/>
          <p14:tracePt t="38801" x="2751138" y="5183188"/>
          <p14:tracePt t="38810" x="2725738" y="5183188"/>
          <p14:tracePt t="38818" x="2701925" y="5199063"/>
          <p14:tracePt t="38826" x="2678113" y="5222875"/>
          <p14:tracePt t="38834" x="2630488" y="5246688"/>
          <p14:tracePt t="38842" x="2582863" y="5278438"/>
          <p14:tracePt t="38850" x="2535238" y="5310188"/>
          <p14:tracePt t="38858" x="2487613" y="5359400"/>
          <p14:tracePt t="38866" x="2455863" y="5399088"/>
          <p14:tracePt t="38874" x="2416175" y="5422900"/>
          <p14:tracePt t="38882" x="2374900" y="5446713"/>
          <p14:tracePt t="38890" x="2343150" y="5470525"/>
          <p14:tracePt t="38897" x="2311400" y="5478463"/>
          <p14:tracePt t="38906" x="2263775" y="5494338"/>
          <p14:tracePt t="38915" x="2208213" y="5494338"/>
          <p14:tracePt t="38922" x="2136775" y="5494338"/>
          <p14:tracePt t="38930" x="2057400" y="5494338"/>
          <p14:tracePt t="38938" x="1984375" y="5494338"/>
          <p14:tracePt t="38946" x="1920875" y="5494338"/>
          <p14:tracePt t="38954" x="1873250" y="5494338"/>
          <p14:tracePt t="38962" x="1849438" y="5494338"/>
          <p14:tracePt t="38970" x="1841500" y="5486400"/>
          <p14:tracePt t="38978" x="1817688" y="5470525"/>
          <p14:tracePt t="38994" x="1809750" y="5462588"/>
          <p14:tracePt t="39130" x="1817688" y="5454650"/>
          <p14:tracePt t="39138" x="1825625" y="5446713"/>
          <p14:tracePt t="39146" x="1841500" y="5438775"/>
          <p14:tracePt t="39155" x="1865313" y="5422900"/>
          <p14:tracePt t="39162" x="1905000" y="5414963"/>
          <p14:tracePt t="39170" x="1952625" y="5399088"/>
          <p14:tracePt t="39178" x="2000250" y="5383213"/>
          <p14:tracePt t="39186" x="2065338" y="5359400"/>
          <p14:tracePt t="39194" x="2120900" y="5335588"/>
          <p14:tracePt t="39203" x="2176463" y="5310188"/>
          <p14:tracePt t="39210" x="2239963" y="5286375"/>
          <p14:tracePt t="39218" x="2287588" y="5262563"/>
          <p14:tracePt t="39226" x="2327275" y="5254625"/>
          <p14:tracePt t="39234" x="2366963" y="5238750"/>
          <p14:tracePt t="39242" x="2400300" y="5230813"/>
          <p14:tracePt t="39250" x="2432050" y="5222875"/>
          <p14:tracePt t="39258" x="2455863" y="5214938"/>
          <p14:tracePt t="39267" x="2471738" y="5214938"/>
          <p14:tracePt t="39322" x="2471738" y="5207000"/>
          <p14:tracePt t="39731" x="2455863" y="5207000"/>
          <p14:tracePt t="39738" x="2432050" y="5207000"/>
          <p14:tracePt t="39747" x="2408238" y="5214938"/>
          <p14:tracePt t="39754" x="2366963" y="5214938"/>
          <p14:tracePt t="39762" x="2327275" y="5222875"/>
          <p14:tracePt t="39769" x="2287588" y="5222875"/>
          <p14:tracePt t="39777" x="2255838" y="5230813"/>
          <p14:tracePt t="39786" x="2224088" y="5230813"/>
          <p14:tracePt t="39794" x="2184400" y="5230813"/>
          <p14:tracePt t="39802" x="2152650" y="5238750"/>
          <p14:tracePt t="39810" x="2128838" y="5238750"/>
          <p14:tracePt t="39817" x="2089150" y="5238750"/>
          <p14:tracePt t="39826" x="2057400" y="5238750"/>
          <p14:tracePt t="39834" x="2041525" y="5238750"/>
          <p14:tracePt t="39842" x="2033588" y="5238750"/>
          <p14:tracePt t="39994" x="2033588" y="5246688"/>
          <p14:tracePt t="40002" x="2049463" y="5254625"/>
          <p14:tracePt t="40010" x="2057400" y="5262563"/>
          <p14:tracePt t="40018" x="2065338" y="5270500"/>
          <p14:tracePt t="40026" x="2073275" y="5270500"/>
          <p14:tracePt t="40034" x="2089150" y="5278438"/>
          <p14:tracePt t="40042" x="2097088" y="5294313"/>
          <p14:tracePt t="40050" x="2112963" y="5319713"/>
          <p14:tracePt t="40058" x="2120900" y="5351463"/>
          <p14:tracePt t="40066" x="2144713" y="5375275"/>
          <p14:tracePt t="40074" x="2152650" y="5407025"/>
          <p14:tracePt t="40083" x="2168525" y="5430838"/>
          <p14:tracePt t="40090" x="2184400" y="5454650"/>
          <p14:tracePt t="40097" x="2192338" y="5470525"/>
          <p14:tracePt t="40106" x="2192338" y="5478463"/>
          <p14:tracePt t="40115" x="2200275" y="5486400"/>
          <p14:tracePt t="40154" x="2208213" y="5486400"/>
          <p14:tracePt t="40162" x="2224088" y="5486400"/>
          <p14:tracePt t="40170" x="2232025" y="5486400"/>
          <p14:tracePt t="40178" x="2247900" y="5478463"/>
          <p14:tracePt t="40186" x="2263775" y="5462588"/>
          <p14:tracePt t="40194" x="2263775" y="5446713"/>
          <p14:tracePt t="40202" x="2271713" y="5438775"/>
          <p14:tracePt t="40210" x="2271713" y="5430838"/>
          <p14:tracePt t="40226" x="2271713" y="5422900"/>
          <p14:tracePt t="40234" x="2271713" y="5414963"/>
          <p14:tracePt t="40290" x="2279650" y="5414963"/>
          <p14:tracePt t="40298" x="2287588" y="5414963"/>
          <p14:tracePt t="40306" x="2303463" y="5414963"/>
          <p14:tracePt t="40314" x="2311400" y="5414963"/>
          <p14:tracePt t="40322" x="2319338" y="5414963"/>
          <p14:tracePt t="40346" x="2319338" y="5407025"/>
          <p14:tracePt t="40482" x="2319338" y="5399088"/>
          <p14:tracePt t="40490" x="2319338" y="5391150"/>
          <p14:tracePt t="40498" x="2319338" y="5383213"/>
          <p14:tracePt t="40506" x="2319338" y="5375275"/>
          <p14:tracePt t="40515" x="2319338" y="5367338"/>
          <p14:tracePt t="40523" x="2319338" y="5359400"/>
          <p14:tracePt t="40530" x="2319338" y="5351463"/>
          <p14:tracePt t="40538" x="2311400" y="5343525"/>
          <p14:tracePt t="40546" x="2303463" y="5343525"/>
          <p14:tracePt t="40819" x="2303463" y="5335588"/>
          <p14:tracePt t="40922" x="2311400" y="5335588"/>
          <p14:tracePt t="40930" x="2327275" y="5335588"/>
          <p14:tracePt t="40938" x="2335213" y="5335588"/>
          <p14:tracePt t="40946" x="2351088" y="5335588"/>
          <p14:tracePt t="40954" x="2359025" y="5335588"/>
          <p14:tracePt t="40963" x="2384425" y="5335588"/>
          <p14:tracePt t="40970" x="2424113" y="5335588"/>
          <p14:tracePt t="40978" x="2455863" y="5335588"/>
          <p14:tracePt t="40986" x="2495550" y="5335588"/>
          <p14:tracePt t="40994" x="2535238" y="5343525"/>
          <p14:tracePt t="41002" x="2582863" y="5343525"/>
          <p14:tracePt t="41010" x="2630488" y="5351463"/>
          <p14:tracePt t="41018" x="2670175" y="5351463"/>
          <p14:tracePt t="41026" x="2701925" y="5351463"/>
          <p14:tracePt t="41034" x="2733675" y="5359400"/>
          <p14:tracePt t="41042" x="2767013" y="5359400"/>
          <p14:tracePt t="41050" x="2798763" y="5359400"/>
          <p14:tracePt t="41058" x="2838450" y="5367338"/>
          <p14:tracePt t="41066" x="2878138" y="5367338"/>
          <p14:tracePt t="41074" x="2917825" y="5383213"/>
          <p14:tracePt t="41082" x="2973388" y="5399088"/>
          <p14:tracePt t="41090" x="3005138" y="5399088"/>
          <p14:tracePt t="41097" x="3044825" y="5399088"/>
          <p14:tracePt t="41106" x="3076575" y="5399088"/>
          <p14:tracePt t="41116" x="3100388" y="5399088"/>
          <p14:tracePt t="41122" x="3133725" y="5399088"/>
          <p14:tracePt t="41131" x="3165475" y="5399088"/>
          <p14:tracePt t="41138" x="3197225" y="5399088"/>
          <p14:tracePt t="41147" x="3236913" y="5399088"/>
          <p14:tracePt t="41154" x="3276600" y="5399088"/>
          <p14:tracePt t="41162" x="3316288" y="5399088"/>
          <p14:tracePt t="41170" x="3363913" y="5407025"/>
          <p14:tracePt t="41178" x="3403600" y="5414963"/>
          <p14:tracePt t="41186" x="3443288" y="5414963"/>
          <p14:tracePt t="41194" x="3484563" y="5414963"/>
          <p14:tracePt t="41202" x="3508375" y="5414963"/>
          <p14:tracePt t="41210" x="3524250" y="5414963"/>
          <p14:tracePt t="41218" x="3548063" y="5414963"/>
          <p14:tracePt t="41226" x="3563938" y="5414963"/>
          <p14:tracePt t="41234" x="3571875" y="5414963"/>
          <p14:tracePt t="41258" x="3579813" y="5414963"/>
          <p14:tracePt t="41274" x="3603625" y="5414963"/>
          <p14:tracePt t="41282" x="3627438" y="5414963"/>
          <p14:tracePt t="41290" x="3667125" y="5414963"/>
          <p14:tracePt t="41298" x="3698875" y="5414963"/>
          <p14:tracePt t="41306" x="3722688" y="5414963"/>
          <p14:tracePt t="41315" x="3746500" y="5414963"/>
          <p14:tracePt t="41322" x="3762375" y="5414963"/>
          <p14:tracePt t="41338" x="3770313" y="5414963"/>
          <p14:tracePt t="42178" x="3770313" y="5399088"/>
          <p14:tracePt t="42186" x="3786188" y="5383213"/>
          <p14:tracePt t="42194" x="3786188" y="5359400"/>
          <p14:tracePt t="42202" x="3802063" y="5343525"/>
          <p14:tracePt t="42210" x="3810000" y="5319713"/>
          <p14:tracePt t="42218" x="3817938" y="5302250"/>
          <p14:tracePt t="42226" x="3833813" y="5278438"/>
          <p14:tracePt t="42235" x="3833813" y="5262563"/>
          <p14:tracePt t="42242" x="3843338" y="5246688"/>
          <p14:tracePt t="42250" x="3859213" y="5230813"/>
          <p14:tracePt t="42258" x="3867150" y="5214938"/>
          <p14:tracePt t="42266" x="3875088" y="5191125"/>
          <p14:tracePt t="42274" x="3883025" y="5175250"/>
          <p14:tracePt t="42282" x="3890963" y="5151438"/>
          <p14:tracePt t="42290" x="3890963" y="5135563"/>
          <p14:tracePt t="42298" x="3890963" y="5127625"/>
          <p14:tracePt t="42306" x="3890963" y="5119688"/>
          <p14:tracePt t="42314" x="3890963" y="5111750"/>
          <p14:tracePt t="42322" x="3890963" y="5103813"/>
          <p14:tracePt t="42402" x="3890963" y="5095875"/>
          <p14:tracePt t="42418" x="3890963" y="5087938"/>
          <p14:tracePt t="42434" x="3890963" y="5080000"/>
          <p14:tracePt t="42442" x="3890963" y="5072063"/>
          <p14:tracePt t="42659" x="3898900" y="5072063"/>
          <p14:tracePt t="42666" x="3906838" y="5072063"/>
          <p14:tracePt t="42762" x="3914775" y="5072063"/>
          <p14:tracePt t="42794" x="3914775" y="5080000"/>
          <p14:tracePt t="42842" x="3914775" y="5087938"/>
          <p14:tracePt t="42858" x="3914775" y="5095875"/>
          <p14:tracePt t="43010" x="3914775" y="5103813"/>
          <p14:tracePt t="43034" x="3914775" y="5111750"/>
          <p14:tracePt t="43042" x="3914775" y="5119688"/>
          <p14:tracePt t="43050" x="3914775" y="5127625"/>
          <p14:tracePt t="43066" x="3914775" y="5135563"/>
          <p14:tracePt t="43074" x="3914775" y="5143500"/>
          <p14:tracePt t="43083" x="3914775" y="5151438"/>
          <p14:tracePt t="43090" x="3914775" y="5159375"/>
          <p14:tracePt t="43098" x="3922713" y="5167313"/>
          <p14:tracePt t="43106" x="3930650" y="5175250"/>
          <p14:tracePt t="43115" x="3930650" y="5183188"/>
          <p14:tracePt t="43122" x="3946525" y="5191125"/>
          <p14:tracePt t="43130" x="3954463" y="5199063"/>
          <p14:tracePt t="43138" x="3954463" y="5207000"/>
          <p14:tracePt t="43154" x="3954463" y="5214938"/>
          <p14:tracePt t="43162" x="3954463" y="5222875"/>
          <p14:tracePt t="43170" x="3954463" y="5238750"/>
          <p14:tracePt t="43178" x="3954463" y="5254625"/>
          <p14:tracePt t="43186" x="3954463" y="5270500"/>
          <p14:tracePt t="43194" x="3954463" y="5286375"/>
          <p14:tracePt t="43202" x="3954463" y="5310188"/>
          <p14:tracePt t="43210" x="3954463" y="5327650"/>
          <p14:tracePt t="43218" x="3962400" y="5335588"/>
          <p14:tracePt t="43226" x="3970338" y="5351463"/>
          <p14:tracePt t="43234" x="3978275" y="5375275"/>
          <p14:tracePt t="43242" x="3986213" y="5391150"/>
          <p14:tracePt t="43250" x="3994150" y="5407025"/>
          <p14:tracePt t="43258" x="3994150" y="5422900"/>
          <p14:tracePt t="43266" x="4002088" y="5438775"/>
          <p14:tracePt t="43274" x="4010025" y="5462588"/>
          <p14:tracePt t="43282" x="4025900" y="5486400"/>
          <p14:tracePt t="43290" x="4041775" y="5502275"/>
          <p14:tracePt t="43297" x="4049713" y="5526088"/>
          <p14:tracePt t="43306" x="4057650" y="5541963"/>
          <p14:tracePt t="43316" x="4073525" y="5565775"/>
          <p14:tracePt t="43322" x="4081463" y="5581650"/>
          <p14:tracePt t="43331" x="4089400" y="5589588"/>
          <p14:tracePt t="43338" x="4105275" y="5605463"/>
          <p14:tracePt t="43346" x="4113213" y="5613400"/>
          <p14:tracePt t="43354" x="4121150" y="5621338"/>
          <p14:tracePt t="43362" x="4129088" y="5629275"/>
          <p14:tracePt t="43370" x="4144963" y="5645150"/>
          <p14:tracePt t="43378" x="4168775" y="5662613"/>
          <p14:tracePt t="43386" x="4184650" y="5670550"/>
          <p14:tracePt t="43394" x="4217988" y="5678488"/>
          <p14:tracePt t="43402" x="4241800" y="5686425"/>
          <p14:tracePt t="43410" x="4257675" y="5686425"/>
          <p14:tracePt t="43418" x="4281488" y="5686425"/>
          <p14:tracePt t="43426" x="4297363" y="5686425"/>
          <p14:tracePt t="43434" x="4313238" y="5686425"/>
          <p14:tracePt t="43442" x="4321175" y="5686425"/>
          <p14:tracePt t="43482" x="4321175" y="5694363"/>
          <p14:tracePt t="43490" x="4352925" y="5702300"/>
          <p14:tracePt t="43498" x="4384675" y="5710238"/>
          <p14:tracePt t="43506" x="4448175" y="5734050"/>
          <p14:tracePt t="43515" x="4495800" y="5734050"/>
          <p14:tracePt t="43522" x="4535488" y="5741988"/>
          <p14:tracePt t="43530" x="4584700" y="5757863"/>
          <p14:tracePt t="43538" x="4616450" y="5765800"/>
          <p14:tracePt t="43546" x="4640263" y="5765800"/>
          <p14:tracePt t="43554" x="4664075" y="5765800"/>
          <p14:tracePt t="43562" x="4679950" y="5765800"/>
          <p14:tracePt t="43581" x="4711700" y="5765800"/>
          <p14:tracePt t="43586" x="4727575" y="5757863"/>
          <p14:tracePt t="43595" x="4743450" y="5741988"/>
          <p14:tracePt t="43601" x="4759325" y="5726113"/>
          <p14:tracePt t="43610" x="4775200" y="5718175"/>
          <p14:tracePt t="43618" x="4783138" y="5702300"/>
          <p14:tracePt t="43626" x="4799013" y="5694363"/>
          <p14:tracePt t="43634" x="4822825" y="5686425"/>
          <p14:tracePt t="43642" x="4838700" y="5678488"/>
          <p14:tracePt t="43650" x="4846638" y="5670550"/>
          <p14:tracePt t="43658" x="4854575" y="5670550"/>
          <p14:tracePt t="43666" x="4854575" y="5653088"/>
          <p14:tracePt t="43674" x="4854575" y="5645150"/>
          <p14:tracePt t="43682" x="4854575" y="5637213"/>
          <p14:tracePt t="43690" x="4854575" y="5629275"/>
          <p14:tracePt t="43697" x="4862513" y="5629275"/>
          <p14:tracePt t="43706" x="4862513" y="5621338"/>
          <p14:tracePt t="43715" x="4870450" y="5613400"/>
          <p14:tracePt t="43722" x="4878388" y="5605463"/>
          <p14:tracePt t="43730" x="4878388" y="5597525"/>
          <p14:tracePt t="43738" x="4886325" y="5597525"/>
          <p14:tracePt t="43748" x="4886325" y="5589588"/>
          <p14:tracePt t="43754" x="4886325" y="5581650"/>
          <p14:tracePt t="43770" x="4886325" y="5573713"/>
          <p14:tracePt t="43778" x="4862513" y="5565775"/>
          <p14:tracePt t="43786" x="4846638" y="5557838"/>
          <p14:tracePt t="43794" x="4838700" y="5557838"/>
          <p14:tracePt t="43802" x="4822825" y="5549900"/>
          <p14:tracePt t="43818" x="4814888" y="5549900"/>
          <p14:tracePt t="43826" x="4806950" y="5549900"/>
          <p14:tracePt t="43834" x="4799013" y="5549900"/>
          <p14:tracePt t="43842" x="4783138" y="5549900"/>
          <p14:tracePt t="43850" x="4767263" y="5549900"/>
          <p14:tracePt t="43858" x="4751388" y="5549900"/>
          <p14:tracePt t="43865" x="4727575" y="5549900"/>
          <p14:tracePt t="43873" x="4711700" y="5549900"/>
          <p14:tracePt t="43883" x="4695825" y="5549900"/>
          <p14:tracePt t="43890" x="4687888" y="5549900"/>
          <p14:tracePt t="43897" x="4672013" y="5549900"/>
          <p14:tracePt t="43906" x="4664075" y="5549900"/>
          <p14:tracePt t="43922" x="4656138" y="5541963"/>
          <p14:tracePt t="43931" x="4648200" y="5541963"/>
          <p14:tracePt t="43938" x="4640263" y="5541963"/>
          <p14:tracePt t="43947" x="4632325" y="5534025"/>
          <p14:tracePt t="43954" x="4616450" y="5534025"/>
          <p14:tracePt t="43962" x="4608513" y="5526088"/>
          <p14:tracePt t="43978" x="4600575" y="5526088"/>
          <p14:tracePt t="44018" x="4592638" y="5526088"/>
          <p14:tracePt t="44042" x="4592638" y="5518150"/>
          <p14:tracePt t="44050" x="4576763" y="5510213"/>
          <p14:tracePt t="44058" x="4559300" y="5510213"/>
          <p14:tracePt t="44170" x="4559300" y="5502275"/>
          <p14:tracePt t="44210" x="4559300" y="5494338"/>
          <p14:tracePt t="44218" x="4559300" y="5486400"/>
          <p14:tracePt t="44226" x="4559300" y="5478463"/>
          <p14:tracePt t="44803" x="4567238" y="5478463"/>
          <p14:tracePt t="44810" x="4584700" y="5478463"/>
          <p14:tracePt t="44818" x="4600575" y="5478463"/>
          <p14:tracePt t="44826" x="4616450" y="5478463"/>
          <p14:tracePt t="44834" x="4640263" y="5478463"/>
          <p14:tracePt t="44842" x="4672013" y="5478463"/>
          <p14:tracePt t="44850" x="4703763" y="5478463"/>
          <p14:tracePt t="44858" x="4727575" y="5478463"/>
          <p14:tracePt t="44866" x="4759325" y="5478463"/>
          <p14:tracePt t="44873" x="4775200" y="5478463"/>
          <p14:tracePt t="44882" x="4814888" y="5478463"/>
          <p14:tracePt t="44890" x="4854575" y="5478463"/>
          <p14:tracePt t="44898" x="4902200" y="5478463"/>
          <p14:tracePt t="44906" x="4951413" y="5478463"/>
          <p14:tracePt t="44915" x="4991100" y="5478463"/>
          <p14:tracePt t="44922" x="5038725" y="5478463"/>
          <p14:tracePt t="44930" x="5086350" y="5478463"/>
          <p14:tracePt t="44938" x="5141913" y="5478463"/>
          <p14:tracePt t="44946" x="5181600" y="5478463"/>
          <p14:tracePt t="44953" x="5213350" y="5478463"/>
          <p14:tracePt t="44962" x="5245100" y="5478463"/>
          <p14:tracePt t="44970" x="5260975" y="5478463"/>
          <p14:tracePt t="44978" x="5268913" y="5478463"/>
          <p14:tracePt t="44986" x="5276850" y="5478463"/>
          <p14:tracePt t="45410" x="5268913" y="5478463"/>
          <p14:tracePt t="45442" x="5268913" y="5486400"/>
          <p14:tracePt t="45650" x="5284788" y="5494338"/>
          <p14:tracePt t="45658" x="5300663" y="5494338"/>
          <p14:tracePt t="45666" x="5326063" y="5494338"/>
          <p14:tracePt t="45674" x="5349875" y="5494338"/>
          <p14:tracePt t="45682" x="5373688" y="5494338"/>
          <p14:tracePt t="45691" x="5389563" y="5486400"/>
          <p14:tracePt t="45697" x="5405438" y="5486400"/>
          <p14:tracePt t="45706" x="5413375" y="5486400"/>
          <p14:tracePt t="45738" x="5413375" y="5494338"/>
          <p14:tracePt t="45754" x="5421313" y="5494338"/>
          <p14:tracePt t="45818" x="5413375" y="5510213"/>
          <p14:tracePt t="45826" x="5413375" y="5518150"/>
          <p14:tracePt t="45834" x="5413375" y="5549900"/>
          <p14:tracePt t="45842" x="5413375" y="5557838"/>
          <p14:tracePt t="45850" x="5429250" y="5565775"/>
          <p14:tracePt t="45858" x="5437188" y="5573713"/>
          <p14:tracePt t="45866" x="5453063" y="5589588"/>
          <p14:tracePt t="45874" x="5468938" y="5613400"/>
          <p14:tracePt t="45881" x="5476875" y="5613400"/>
          <p14:tracePt t="45906" x="5476875" y="5605463"/>
          <p14:tracePt t="45915" x="5476875" y="5597525"/>
          <p14:tracePt t="45922" x="5476875" y="5581650"/>
          <p14:tracePt t="45930" x="5476875" y="5573713"/>
          <p14:tracePt t="45938" x="5476875" y="5557838"/>
          <p14:tracePt t="45946" x="5476875" y="5549900"/>
          <p14:tracePt t="45954" x="5484813" y="5549900"/>
          <p14:tracePt t="45963" x="5484813" y="5541963"/>
          <p14:tracePt t="45978" x="5484813" y="5534025"/>
          <p14:tracePt t="45986" x="5484813" y="5526088"/>
          <p14:tracePt t="45994" x="5492750" y="5526088"/>
          <p14:tracePt t="46026" x="5492750" y="5518150"/>
          <p14:tracePt t="46066" x="5492750" y="5510213"/>
          <p14:tracePt t="46074" x="5492750" y="5502275"/>
          <p14:tracePt t="46083" x="5492750" y="5494338"/>
          <p14:tracePt t="46090" x="5492750" y="5486400"/>
          <p14:tracePt t="46097" x="5492750" y="5478463"/>
          <p14:tracePt t="46106" x="5484813" y="5462588"/>
          <p14:tracePt t="46115" x="5476875" y="5454650"/>
          <p14:tracePt t="46138" x="5476875" y="5446713"/>
          <p14:tracePt t="46146" x="5468938" y="5446713"/>
          <p14:tracePt t="46226" x="5468938" y="5454650"/>
          <p14:tracePt t="46234" x="5468938" y="5470525"/>
          <p14:tracePt t="46242" x="5484813" y="5478463"/>
          <p14:tracePt t="46249" x="5500688" y="5502275"/>
          <p14:tracePt t="46258" x="5508625" y="5518150"/>
          <p14:tracePt t="46267" x="5524500" y="5541963"/>
          <p14:tracePt t="46274" x="5540375" y="5565775"/>
          <p14:tracePt t="46282" x="5556250" y="5589588"/>
          <p14:tracePt t="46290" x="5572125" y="5605463"/>
          <p14:tracePt t="46298" x="5588000" y="5637213"/>
          <p14:tracePt t="46306" x="5588000" y="5662613"/>
          <p14:tracePt t="46315" x="5603875" y="5694363"/>
          <p14:tracePt t="46322" x="5603875" y="5718175"/>
          <p14:tracePt t="46330" x="5611813" y="5741988"/>
          <p14:tracePt t="46338" x="5619750" y="5765800"/>
          <p14:tracePt t="46346" x="5619750" y="5797550"/>
          <p14:tracePt t="46354" x="5627688" y="5813425"/>
          <p14:tracePt t="46362" x="5627688" y="5829300"/>
          <p14:tracePt t="46370" x="5627688" y="5845175"/>
          <p14:tracePt t="46378" x="5627688" y="5876925"/>
          <p14:tracePt t="46386" x="5603875" y="5916613"/>
          <p14:tracePt t="46394" x="5595938" y="5964238"/>
          <p14:tracePt t="46402" x="5580063" y="6005513"/>
          <p14:tracePt t="46410" x="5556250" y="6045200"/>
          <p14:tracePt t="46418" x="5540375" y="6084888"/>
          <p14:tracePt t="46426" x="5516563" y="6108700"/>
          <p14:tracePt t="46434" x="5508625" y="6132513"/>
          <p14:tracePt t="46442" x="5492750" y="6148388"/>
          <p14:tracePt t="46450" x="5476875" y="6156325"/>
          <p14:tracePt t="46458" x="5461000" y="6164263"/>
          <p14:tracePt t="46466" x="5453063" y="6164263"/>
          <p14:tracePt t="46474" x="5437188" y="6164263"/>
          <p14:tracePt t="46482" x="5429250" y="6164263"/>
          <p14:tracePt t="46490" x="5413375" y="6164263"/>
          <p14:tracePt t="46500" x="5405438" y="6164263"/>
          <p14:tracePt t="46505" x="5389563" y="6164263"/>
          <p14:tracePt t="46515" x="5381625" y="6172200"/>
          <p14:tracePt t="46522" x="5373688" y="6180138"/>
          <p14:tracePt t="46530" x="5357813" y="6180138"/>
          <p14:tracePt t="46538" x="5349875" y="6196013"/>
          <p14:tracePt t="46546" x="5334000" y="6203950"/>
          <p14:tracePt t="46554" x="5326063" y="6211888"/>
          <p14:tracePt t="46562" x="5318125" y="6219825"/>
          <p14:tracePt t="46570" x="5310188" y="6227763"/>
          <p14:tracePt t="46584" x="5310188" y="6235700"/>
          <p14:tracePt t="46585" x="5310188" y="6251575"/>
          <p14:tracePt t="46594" x="5300663" y="6267450"/>
          <p14:tracePt t="46602" x="5300663" y="6283325"/>
          <p14:tracePt t="46610" x="5300663" y="6291263"/>
          <p14:tracePt t="46626" x="5300663" y="6299200"/>
          <p14:tracePt t="46634" x="5300663" y="6307138"/>
          <p14:tracePt t="46642" x="5310188" y="6307138"/>
          <p14:tracePt t="46650" x="5334000" y="6307138"/>
          <p14:tracePt t="46658" x="5349875" y="6307138"/>
          <p14:tracePt t="46666" x="5365750" y="6307138"/>
          <p14:tracePt t="46674" x="5373688" y="6307138"/>
          <p14:tracePt t="46682" x="5373688" y="6299200"/>
          <p14:tracePt t="46690" x="5381625" y="6299200"/>
          <p14:tracePt t="46697" x="5381625" y="6291263"/>
          <p14:tracePt t="46706" x="5389563" y="6291263"/>
          <p14:tracePt t="46715" x="5397500" y="6283325"/>
          <p14:tracePt t="46722" x="5405438" y="6283325"/>
          <p14:tracePt t="46730" x="5413375" y="6283325"/>
          <p14:tracePt t="46738" x="5421313" y="6283325"/>
          <p14:tracePt t="46778" x="5421313" y="6275388"/>
          <p14:tracePt t="46794" x="5421313" y="6267450"/>
          <p14:tracePt t="46802" x="5429250" y="6267450"/>
          <p14:tracePt t="46810" x="5429250" y="6259513"/>
          <p14:tracePt t="46818" x="5437188" y="6259513"/>
          <p14:tracePt t="46826" x="5437188" y="6251575"/>
          <p14:tracePt t="46834" x="5445125" y="6251575"/>
          <p14:tracePt t="46842" x="5453063" y="6243638"/>
          <p14:tracePt t="46850" x="5461000" y="6235700"/>
          <p14:tracePt t="46867" x="5476875" y="6227763"/>
          <p14:tracePt t="46874" x="5476875" y="6219825"/>
          <p14:tracePt t="46882" x="5476875" y="6211888"/>
          <p14:tracePt t="46890" x="5476875" y="6196013"/>
          <p14:tracePt t="46899" x="5476875" y="6180138"/>
          <p14:tracePt t="46905" x="5484813" y="6164263"/>
          <p14:tracePt t="46915" x="5484813" y="6140450"/>
          <p14:tracePt t="46922" x="5484813" y="6124575"/>
          <p14:tracePt t="46931" x="5484813" y="6108700"/>
          <p14:tracePt t="46938" x="5484813" y="6100763"/>
          <p14:tracePt t="46946" x="5468938" y="6092825"/>
          <p14:tracePt t="46954" x="5461000" y="6084888"/>
          <p14:tracePt t="46962" x="5437188" y="6076950"/>
          <p14:tracePt t="46970" x="5413375" y="6069013"/>
          <p14:tracePt t="46978" x="5397500" y="6061075"/>
          <p14:tracePt t="46985" x="5381625" y="6061075"/>
          <p14:tracePt t="46994" x="5365750" y="6061075"/>
          <p14:tracePt t="47002" x="5357813" y="6061075"/>
          <p14:tracePt t="47010" x="5349875" y="6061075"/>
          <p14:tracePt t="47018" x="5334000" y="6061075"/>
          <p14:tracePt t="47026" x="5326063" y="6061075"/>
          <p14:tracePt t="47034" x="5318125" y="6061075"/>
          <p14:tracePt t="47042" x="5300663" y="6045200"/>
          <p14:tracePt t="47050" x="5292725" y="6037263"/>
          <p14:tracePt t="47058" x="5284788" y="6029325"/>
          <p14:tracePt t="47066" x="5276850" y="6021388"/>
          <p14:tracePt t="47074" x="5276850" y="6005513"/>
          <p14:tracePt t="47083" x="5276850" y="5995988"/>
          <p14:tracePt t="47090" x="5276850" y="5980113"/>
          <p14:tracePt t="47097" x="5276850" y="5972175"/>
          <p14:tracePt t="47106" x="5276850" y="5956300"/>
          <p14:tracePt t="47114" x="5276850" y="5948363"/>
          <p14:tracePt t="47122" x="5276850" y="5940425"/>
          <p14:tracePt t="47131" x="5284788" y="5940425"/>
          <p14:tracePt t="47218" x="5292725" y="5940425"/>
          <p14:tracePt t="47266" x="5276850" y="5940425"/>
          <p14:tracePt t="47274" x="5260975" y="5940425"/>
          <p14:tracePt t="47282" x="5253038" y="5940425"/>
          <p14:tracePt t="47290" x="5245100" y="5940425"/>
          <p14:tracePt t="47298" x="5237163" y="5924550"/>
          <p14:tracePt t="47307" x="5237163" y="5908675"/>
          <p14:tracePt t="47314" x="5221288" y="5892800"/>
          <p14:tracePt t="47322" x="5213350" y="5868988"/>
          <p14:tracePt t="47330" x="5197475" y="5853113"/>
          <p14:tracePt t="47338" x="5181600" y="5829300"/>
          <p14:tracePt t="47346" x="5165725" y="5805488"/>
          <p14:tracePt t="47354" x="5149850" y="5773738"/>
          <p14:tracePt t="47362" x="5133975" y="5749925"/>
          <p14:tracePt t="47370" x="5118100" y="5726113"/>
          <p14:tracePt t="47378" x="5094288" y="5694363"/>
          <p14:tracePt t="47386" x="5070475" y="5670550"/>
          <p14:tracePt t="47394" x="5070475" y="5645150"/>
          <p14:tracePt t="47402" x="5062538" y="5613400"/>
          <p14:tracePt t="47410" x="5054600" y="5581650"/>
          <p14:tracePt t="47418" x="5054600" y="5565775"/>
          <p14:tracePt t="47426" x="5054600" y="5549900"/>
          <p14:tracePt t="47434" x="5054600" y="5541963"/>
          <p14:tracePt t="47442" x="5054600" y="5534025"/>
          <p14:tracePt t="47450" x="5046663" y="5534025"/>
          <p14:tracePt t="47458" x="5038725" y="5534025"/>
          <p14:tracePt t="47466" x="5006975" y="5534025"/>
          <p14:tracePt t="47474" x="4983163" y="5534025"/>
          <p14:tracePt t="47481" x="4943475" y="5534025"/>
          <p14:tracePt t="47490" x="4886325" y="5534025"/>
          <p14:tracePt t="47498" x="4822825" y="5534025"/>
          <p14:tracePt t="47506" x="4767263" y="5526088"/>
          <p14:tracePt t="47516" x="4711700" y="5518150"/>
          <p14:tracePt t="47522" x="4632325" y="5518150"/>
          <p14:tracePt t="47530" x="4543425" y="5502275"/>
          <p14:tracePt t="47538" x="4464050" y="5486400"/>
          <p14:tracePt t="47546" x="4384675" y="5462588"/>
          <p14:tracePt t="47554" x="4313238" y="5438775"/>
          <p14:tracePt t="47562" x="4225925" y="5407025"/>
          <p14:tracePt t="47570" x="4144963" y="5383213"/>
          <p14:tracePt t="47584" x="4065588" y="5351463"/>
          <p14:tracePt t="47586" x="3962400" y="5319713"/>
          <p14:tracePt t="47594" x="3867150" y="5286375"/>
          <p14:tracePt t="47602" x="3762375" y="5254625"/>
          <p14:tracePt t="47610" x="3659188" y="5238750"/>
          <p14:tracePt t="47618" x="3571875" y="5230813"/>
          <p14:tracePt t="47626" x="3484563" y="5222875"/>
          <p14:tracePt t="47634" x="3403600" y="5222875"/>
          <p14:tracePt t="47642" x="3340100" y="5222875"/>
          <p14:tracePt t="47650" x="3284538" y="5222875"/>
          <p14:tracePt t="47658" x="3236913" y="5214938"/>
          <p14:tracePt t="47666" x="3205163" y="5199063"/>
          <p14:tracePt t="47674" x="3197225" y="5199063"/>
          <p14:tracePt t="47682" x="3181350" y="5191125"/>
          <p14:tracePt t="47698" x="3173413" y="5191125"/>
          <p14:tracePt t="47730" x="3165475" y="5191125"/>
          <p14:tracePt t="47739" x="3149600" y="5191125"/>
          <p14:tracePt t="47746" x="3133725" y="5191125"/>
          <p14:tracePt t="47754" x="3117850" y="5191125"/>
          <p14:tracePt t="47762" x="3100388" y="5191125"/>
          <p14:tracePt t="47770" x="3084513" y="5191125"/>
          <p14:tracePt t="47778" x="3076575" y="5191125"/>
          <p14:tracePt t="47786" x="3068638" y="5191125"/>
          <p14:tracePt t="47794" x="3052763" y="5191125"/>
          <p14:tracePt t="47802" x="3044825" y="5191125"/>
          <p14:tracePt t="47810" x="3036888" y="5191125"/>
          <p14:tracePt t="47818" x="3028950" y="5191125"/>
          <p14:tracePt t="47842" x="3021013" y="5191125"/>
          <p14:tracePt t="47866" x="3013075" y="5191125"/>
          <p14:tracePt t="47874" x="3013075" y="5199063"/>
          <p14:tracePt t="47882" x="3005138" y="5199063"/>
          <p14:tracePt t="47890" x="3005138" y="5207000"/>
          <p14:tracePt t="47906" x="2997200" y="5207000"/>
          <p14:tracePt t="48002" x="2989263" y="5207000"/>
          <p14:tracePt t="48010" x="2981325" y="5207000"/>
          <p14:tracePt t="48026" x="2981325" y="5199063"/>
          <p14:tracePt t="48033" x="3021013" y="5175250"/>
          <p14:tracePt t="48042" x="3052763" y="5143500"/>
          <p14:tracePt t="48050" x="3100388" y="5111750"/>
          <p14:tracePt t="48058" x="3149600" y="5095875"/>
          <p14:tracePt t="48066" x="3197225" y="5087938"/>
          <p14:tracePt t="48074" x="3228975" y="5080000"/>
          <p14:tracePt t="48081" x="3252788" y="5072063"/>
          <p14:tracePt t="48089" x="3276600" y="5072063"/>
          <p14:tracePt t="48098" x="3308350" y="5072063"/>
          <p14:tracePt t="48106" x="3348038" y="5072063"/>
          <p14:tracePt t="48115" x="3395663" y="5072063"/>
          <p14:tracePt t="48122" x="3451225" y="5064125"/>
          <p14:tracePt t="48130" x="3516313" y="5064125"/>
          <p14:tracePt t="48138" x="3587750" y="5064125"/>
          <p14:tracePt t="48146" x="3667125" y="5064125"/>
          <p14:tracePt t="48154" x="3746500" y="5064125"/>
          <p14:tracePt t="48162" x="3843338" y="5072063"/>
          <p14:tracePt t="48170" x="3954463" y="5080000"/>
          <p14:tracePt t="48179" x="4065588" y="5111750"/>
          <p14:tracePt t="48186" x="4176713" y="5135563"/>
          <p14:tracePt t="48194" x="4281488" y="5159375"/>
          <p14:tracePt t="48202" x="4384675" y="5191125"/>
          <p14:tracePt t="48210" x="4479925" y="5222875"/>
          <p14:tracePt t="48218" x="4535488" y="5238750"/>
          <p14:tracePt t="48226" x="4608513" y="5254625"/>
          <p14:tracePt t="48234" x="4648200" y="5262563"/>
          <p14:tracePt t="48242" x="4695825" y="5286375"/>
          <p14:tracePt t="48250" x="4735513" y="5294313"/>
          <p14:tracePt t="48258" x="4775200" y="5302250"/>
          <p14:tracePt t="48266" x="4814888" y="5319713"/>
          <p14:tracePt t="48274" x="4846638" y="5327650"/>
          <p14:tracePt t="48281" x="4862513" y="5335588"/>
          <p14:tracePt t="48290" x="4878388" y="5335588"/>
          <p14:tracePt t="48298" x="4894263" y="5343525"/>
          <p14:tracePt t="48306" x="4902200" y="5351463"/>
          <p14:tracePt t="48362" x="4910138" y="5351463"/>
          <p14:tracePt t="48370" x="4918075" y="5351463"/>
          <p14:tracePt t="48386" x="4926013" y="5351463"/>
          <p14:tracePt t="48403" x="4926013" y="5359400"/>
          <p14:tracePt t="48514" x="4926013" y="5351463"/>
          <p14:tracePt t="48522" x="4910138" y="5343525"/>
          <p14:tracePt t="48530" x="4902200" y="5335588"/>
          <p14:tracePt t="48538" x="4886325" y="5319713"/>
          <p14:tracePt t="48546" x="4870450" y="5310188"/>
          <p14:tracePt t="48554" x="4862513" y="5310188"/>
          <p14:tracePt t="48562" x="4846638" y="5310188"/>
          <p14:tracePt t="48570" x="4838700" y="5302250"/>
          <p14:tracePt t="48583" x="4830763" y="5302250"/>
          <p14:tracePt t="48586" x="4822825" y="5294313"/>
          <p14:tracePt t="48603" x="4814888" y="5294313"/>
          <p14:tracePt t="48810" x="4806950" y="5294313"/>
          <p14:tracePt t="48826" x="4791075" y="5294313"/>
          <p14:tracePt t="48834" x="4783138" y="5294313"/>
          <p14:tracePt t="56402" x="4775200" y="5294313"/>
          <p14:tracePt t="56410" x="4743450" y="5278438"/>
          <p14:tracePt t="56418" x="4703763" y="5270500"/>
          <p14:tracePt t="56426" x="4648200" y="5254625"/>
          <p14:tracePt t="56434" x="4608513" y="5238750"/>
          <p14:tracePt t="56442" x="4576763" y="5222875"/>
          <p14:tracePt t="56450" x="4559300" y="5222875"/>
        </p14:tracePtLst>
      </p14:laserTrace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Text Box 2">
            <a:extLst>
              <a:ext uri="{FF2B5EF4-FFF2-40B4-BE49-F238E27FC236}">
                <a16:creationId xmlns:a16="http://schemas.microsoft.com/office/drawing/2014/main" id="{5A6536D1-31AD-44A2-8E5D-5C207974F636}"/>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27.8</a:t>
            </a:r>
            <a:r>
              <a:rPr lang="en-US" altLang="en-US">
                <a:solidFill>
                  <a:schemeClr val="accent2"/>
                </a:solidFill>
                <a:latin typeface="Times New Roman" panose="02020603050405020304" pitchFamily="18" charset="0"/>
              </a:rPr>
              <a:t>    </a:t>
            </a:r>
            <a:r>
              <a:rPr lang="en-US" altLang="en-US">
                <a:latin typeface="Times New Roman" panose="02020603050405020304" pitchFamily="18" charset="0"/>
              </a:rPr>
              <a:t>Headers</a:t>
            </a:r>
          </a:p>
        </p:txBody>
      </p:sp>
      <p:sp>
        <p:nvSpPr>
          <p:cNvPr id="488451" name="Rectangle 3">
            <a:extLst>
              <a:ext uri="{FF2B5EF4-FFF2-40B4-BE49-F238E27FC236}">
                <a16:creationId xmlns:a16="http://schemas.microsoft.com/office/drawing/2014/main" id="{3E74B1AE-54BA-435F-AA07-8F2B63E652D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8452" name="Rectangle 4">
            <a:extLst>
              <a:ext uri="{FF2B5EF4-FFF2-40B4-BE49-F238E27FC236}">
                <a16:creationId xmlns:a16="http://schemas.microsoft.com/office/drawing/2014/main" id="{C4ED26F2-68EB-4DCD-B054-7259F5B9EDE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8453" name="Rectangle 5">
            <a:extLst>
              <a:ext uri="{FF2B5EF4-FFF2-40B4-BE49-F238E27FC236}">
                <a16:creationId xmlns:a16="http://schemas.microsoft.com/office/drawing/2014/main" id="{78E73820-2004-4BA7-A7DC-39AB69E96FB5}"/>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8454" name="Rectangle 6">
            <a:extLst>
              <a:ext uri="{FF2B5EF4-FFF2-40B4-BE49-F238E27FC236}">
                <a16:creationId xmlns:a16="http://schemas.microsoft.com/office/drawing/2014/main" id="{2A7E3939-59A9-4608-B5C9-614ECD0A1508}"/>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8455" name="Rectangle 7">
            <a:extLst>
              <a:ext uri="{FF2B5EF4-FFF2-40B4-BE49-F238E27FC236}">
                <a16:creationId xmlns:a16="http://schemas.microsoft.com/office/drawing/2014/main" id="{A66AD5E2-16ED-4BED-8266-421216CFE4F9}"/>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8456" name="Rectangle 8">
            <a:extLst>
              <a:ext uri="{FF2B5EF4-FFF2-40B4-BE49-F238E27FC236}">
                <a16:creationId xmlns:a16="http://schemas.microsoft.com/office/drawing/2014/main" id="{A944B4B8-DE1B-4191-B6F8-83CF72799EB0}"/>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8457" name="Rectangle 9">
            <a:extLst>
              <a:ext uri="{FF2B5EF4-FFF2-40B4-BE49-F238E27FC236}">
                <a16:creationId xmlns:a16="http://schemas.microsoft.com/office/drawing/2014/main" id="{AD51EDBC-C9E2-4233-B20A-E2FCAD466EBE}"/>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pic>
        <p:nvPicPr>
          <p:cNvPr id="488458" name="Picture 10">
            <a:extLst>
              <a:ext uri="{FF2B5EF4-FFF2-40B4-BE49-F238E27FC236}">
                <a16:creationId xmlns:a16="http://schemas.microsoft.com/office/drawing/2014/main" id="{2D2FD314-CC7B-4084-9B83-C0F9B7136B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5575" y="1409700"/>
            <a:ext cx="6291263"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2000" advTm="84340"/>
    </mc:Choice>
    <mc:Fallback>
      <p:transition spd="slow" advTm="84340"/>
    </mc:Fallback>
  </mc:AlternateContent>
  <p:extLst>
    <p:ext uri="{3A86A75C-4F4B-4683-9AE1-C65F6400EC91}">
      <p14:laserTraceLst xmlns:p14="http://schemas.microsoft.com/office/powerpoint/2010/main">
        <p14:tracePtLst>
          <p14:tracePt t="395" x="3822700" y="1765300"/>
          <p14:tracePt t="403" x="3784600" y="1765300"/>
          <p14:tracePt t="412" x="3733800" y="1752600"/>
          <p14:tracePt t="446" x="3486150" y="1651000"/>
          <p14:tracePt t="462" x="3352800" y="1568450"/>
          <p14:tracePt t="479" x="3251200" y="1479550"/>
          <p14:tracePt t="496" x="3162300" y="1403350"/>
          <p14:tracePt t="512" x="3048000" y="1320800"/>
          <p14:tracePt t="530" x="2889250" y="1181100"/>
          <p14:tracePt t="546" x="2787650" y="1085850"/>
          <p14:tracePt t="562" x="2711450" y="1028700"/>
          <p14:tracePt t="579" x="2654300" y="984250"/>
          <p14:tracePt t="596" x="2622550" y="946150"/>
          <p14:tracePt t="612" x="2603500" y="869950"/>
          <p14:tracePt t="629" x="2565400" y="781050"/>
          <p14:tracePt t="646" x="2527300" y="692150"/>
          <p14:tracePt t="662" x="2489200" y="635000"/>
          <p14:tracePt t="679" x="2463800" y="609600"/>
          <p14:tracePt t="696" x="2457450" y="590550"/>
          <p14:tracePt t="712" x="2444750" y="584200"/>
          <p14:tracePt t="730" x="2419350" y="577850"/>
          <p14:tracePt t="891" x="2425700" y="577850"/>
          <p14:tracePt t="1058" x="2432050" y="577850"/>
          <p14:tracePt t="1403" x="2444750" y="577850"/>
          <p14:tracePt t="1411" x="2457450" y="577850"/>
          <p14:tracePt t="1418" x="2463800" y="596900"/>
          <p14:tracePt t="1429" x="2476500" y="609600"/>
          <p14:tracePt t="1447" x="2508250" y="641350"/>
          <p14:tracePt t="1463" x="2533650" y="685800"/>
          <p14:tracePt t="1479" x="2565400" y="730250"/>
          <p14:tracePt t="1496" x="2616200" y="781050"/>
          <p14:tracePt t="1512" x="2673350" y="838200"/>
          <p14:tracePt t="1530" x="2774950" y="920750"/>
          <p14:tracePt t="1546" x="2819400" y="946150"/>
          <p14:tracePt t="1563" x="2832100" y="958850"/>
          <p14:tracePt t="2818" x="2825750" y="958850"/>
          <p14:tracePt t="2826" x="2781300" y="958850"/>
          <p14:tracePt t="2834" x="2730500" y="965200"/>
          <p14:tracePt t="2845" x="2660650" y="990600"/>
          <p14:tracePt t="2863" x="2533650" y="1003300"/>
          <p14:tracePt t="2879" x="2482850" y="1003300"/>
          <p14:tracePt t="2896" x="2476500" y="1003300"/>
          <p14:tracePt t="2912" x="2438400" y="984250"/>
          <p14:tracePt t="2930" x="2362200" y="965200"/>
          <p14:tracePt t="2946" x="2311400" y="946150"/>
          <p14:tracePt t="2962" x="2260600" y="920750"/>
          <p14:tracePt t="2979" x="2235200" y="889000"/>
          <p14:tracePt t="2996" x="2216150" y="863600"/>
          <p14:tracePt t="3013" x="2216150" y="850900"/>
          <p14:tracePt t="3029" x="2216150" y="838200"/>
          <p14:tracePt t="3046" x="2216150" y="812800"/>
          <p14:tracePt t="3062" x="2216150" y="774700"/>
          <p14:tracePt t="3079" x="2209800" y="742950"/>
          <p14:tracePt t="3096" x="2203450" y="711200"/>
          <p14:tracePt t="3112" x="2190750" y="679450"/>
          <p14:tracePt t="3129" x="2190750" y="673100"/>
          <p14:tracePt t="3146" x="2190750" y="660400"/>
          <p14:tracePt t="3162" x="2184400" y="647700"/>
          <p14:tracePt t="3179" x="2184400" y="641350"/>
          <p14:tracePt t="3196" x="2184400" y="635000"/>
          <p14:tracePt t="3213" x="2184400" y="622300"/>
          <p14:tracePt t="3230" x="2184400" y="615950"/>
          <p14:tracePt t="3246" x="2184400" y="609600"/>
          <p14:tracePt t="3279" x="2184400" y="603250"/>
          <p14:tracePt t="3296" x="2197100" y="603250"/>
          <p14:tracePt t="3313" x="2298700" y="603250"/>
          <p14:tracePt t="3330" x="2597150" y="628650"/>
          <p14:tracePt t="3346" x="2870200" y="698500"/>
          <p14:tracePt t="3362" x="3206750" y="787400"/>
          <p14:tracePt t="3379" x="3581400" y="895350"/>
          <p14:tracePt t="3396" x="3917950" y="990600"/>
          <p14:tracePt t="3413" x="4178300" y="1079500"/>
          <p14:tracePt t="3429" x="4362450" y="1143000"/>
          <p14:tracePt t="3446" x="4457700" y="1174750"/>
          <p14:tracePt t="3463" x="4476750" y="1193800"/>
          <p14:tracePt t="3479" x="4489450" y="1225550"/>
          <p14:tracePt t="3496" x="4489450" y="1250950"/>
          <p14:tracePt t="3530" x="4502150" y="1250950"/>
          <p14:tracePt t="3546" x="4533900" y="1250950"/>
          <p14:tracePt t="3562" x="4572000" y="1250950"/>
          <p14:tracePt t="3579" x="4597400" y="1250950"/>
          <p14:tracePt t="3596" x="4603750" y="1250950"/>
          <p14:tracePt t="3613" x="4603750" y="1225550"/>
          <p14:tracePt t="3629" x="4584700" y="1174750"/>
          <p14:tracePt t="3646" x="4502150" y="1117600"/>
          <p14:tracePt t="3662" x="4438650" y="1054100"/>
          <p14:tracePt t="3679" x="4394200" y="965200"/>
          <p14:tracePt t="3696" x="4368800" y="863600"/>
          <p14:tracePt t="3712" x="4356100" y="806450"/>
          <p14:tracePt t="3730" x="4343400" y="742950"/>
          <p14:tracePt t="3746" x="4343400" y="730250"/>
          <p14:tracePt t="3779" x="4343400" y="723900"/>
          <p14:tracePt t="4003" x="4343400" y="736600"/>
          <p14:tracePt t="4010" x="4343400" y="749300"/>
          <p14:tracePt t="4018" x="4343400" y="762000"/>
          <p14:tracePt t="4029" x="4343400" y="774700"/>
          <p14:tracePt t="4046" x="4343400" y="806450"/>
          <p14:tracePt t="4063" x="4343400" y="838200"/>
          <p14:tracePt t="4079" x="4343400" y="863600"/>
          <p14:tracePt t="4096" x="4349750" y="908050"/>
          <p14:tracePt t="4112" x="4368800" y="965200"/>
          <p14:tracePt t="4115" x="4375150" y="996950"/>
          <p14:tracePt t="4130" x="4375150" y="1066800"/>
          <p14:tracePt t="4146" x="4375150" y="1130300"/>
          <p14:tracePt t="4162" x="4375150" y="1193800"/>
          <p14:tracePt t="4179" x="4381500" y="1244600"/>
          <p14:tracePt t="4196" x="4381500" y="1327150"/>
          <p14:tracePt t="4213" x="4387850" y="1435100"/>
          <p14:tracePt t="4229" x="4394200" y="1543050"/>
          <p14:tracePt t="4246" x="4387850" y="1638300"/>
          <p14:tracePt t="4262" x="4387850" y="1714500"/>
          <p14:tracePt t="4279" x="4387850" y="1778000"/>
          <p14:tracePt t="4298" x="4387850" y="1885950"/>
          <p14:tracePt t="4314" x="4387850" y="1987550"/>
          <p14:tracePt t="4329" x="4387850" y="2044700"/>
          <p14:tracePt t="4346" x="4387850" y="2209800"/>
          <p14:tracePt t="4363" x="4394200" y="2286000"/>
          <p14:tracePt t="4379" x="4394200" y="2355850"/>
          <p14:tracePt t="4396" x="4394200" y="2419350"/>
          <p14:tracePt t="4413" x="4394200" y="2514600"/>
          <p14:tracePt t="4429" x="4394200" y="2635250"/>
          <p14:tracePt t="4446" x="4400550" y="2768600"/>
          <p14:tracePt t="4462" x="4400550" y="2889250"/>
          <p14:tracePt t="4479" x="4400550" y="3009900"/>
          <p14:tracePt t="4496" x="4419600" y="3111500"/>
          <p14:tracePt t="4512" x="4451350" y="3219450"/>
          <p14:tracePt t="4530" x="4508500" y="3409950"/>
          <p14:tracePt t="4546" x="4521200" y="3543300"/>
          <p14:tracePt t="4562" x="4533900" y="3714750"/>
          <p14:tracePt t="4580" x="4578350" y="3873500"/>
          <p14:tracePt t="4596" x="4622800" y="4025900"/>
          <p14:tracePt t="4613" x="4660900" y="4171950"/>
          <p14:tracePt t="4630" x="4686300" y="4337050"/>
          <p14:tracePt t="4646" x="4705350" y="4502150"/>
          <p14:tracePt t="4662" x="4711700" y="4667250"/>
          <p14:tracePt t="4679" x="4711700" y="4826000"/>
          <p14:tracePt t="4696" x="4711700" y="4972050"/>
          <p14:tracePt t="4712" x="4711700" y="5092700"/>
          <p14:tracePt t="4729" x="4711700" y="5232400"/>
          <p14:tracePt t="4746" x="4711700" y="5334000"/>
          <p14:tracePt t="4763" x="4711700" y="5435600"/>
          <p14:tracePt t="4779" x="4711700" y="5556250"/>
          <p14:tracePt t="4796" x="4705350" y="5651500"/>
          <p14:tracePt t="4812" x="4692650" y="5753100"/>
          <p14:tracePt t="4829" x="4686300" y="5842000"/>
          <p14:tracePt t="4846" x="4679950" y="5899150"/>
          <p14:tracePt t="4863" x="4667250" y="5981700"/>
          <p14:tracePt t="4879" x="4654550" y="6032500"/>
          <p14:tracePt t="4896" x="4654550" y="6051550"/>
          <p14:tracePt t="4978" x="4648200" y="6051550"/>
          <p14:tracePt t="4996" x="4641850" y="6051550"/>
          <p14:tracePt t="5012" x="4597400" y="6051550"/>
          <p14:tracePt t="5029" x="4514850" y="6051550"/>
          <p14:tracePt t="5046" x="4368800" y="6051550"/>
          <p14:tracePt t="5062" x="4191000" y="6051550"/>
          <p14:tracePt t="5079" x="4044950" y="6057900"/>
          <p14:tracePt t="5096" x="3930650" y="6064250"/>
          <p14:tracePt t="5113" x="3790950" y="6070600"/>
          <p14:tracePt t="5115" x="3695700" y="6070600"/>
          <p14:tracePt t="5129" x="3492500" y="6070600"/>
          <p14:tracePt t="5146" x="3314700" y="6064250"/>
          <p14:tracePt t="5163" x="3181350" y="6057900"/>
          <p14:tracePt t="5179" x="3054350" y="6051550"/>
          <p14:tracePt t="5196" x="2921000" y="6051550"/>
          <p14:tracePt t="5212" x="2774950" y="6051550"/>
          <p14:tracePt t="5229" x="2616200" y="6057900"/>
          <p14:tracePt t="5246" x="2470150" y="6051550"/>
          <p14:tracePt t="5262" x="2349500" y="6051550"/>
          <p14:tracePt t="5279" x="2235200" y="6032500"/>
          <p14:tracePt t="5296" x="2171700" y="6026150"/>
          <p14:tracePt t="5312" x="2127250" y="6026150"/>
          <p14:tracePt t="5315" x="2120900" y="6026150"/>
          <p14:tracePt t="5330" x="2101850" y="6026150"/>
          <p14:tracePt t="5458" x="2089150" y="6026150"/>
          <p14:tracePt t="5466" x="2082800" y="6026150"/>
          <p14:tracePt t="5475" x="2070100" y="6019800"/>
          <p14:tracePt t="5482" x="2063750" y="6019800"/>
          <p14:tracePt t="5496" x="2057400" y="6013450"/>
          <p14:tracePt t="5546" x="2057400" y="6007100"/>
          <p14:tracePt t="5563" x="2025650" y="5994400"/>
          <p14:tracePt t="5580" x="1981200" y="5962650"/>
          <p14:tracePt t="5597" x="1955800" y="5949950"/>
          <p14:tracePt t="5613" x="1917700" y="5924550"/>
          <p14:tracePt t="5629" x="1892300" y="5899150"/>
          <p14:tracePt t="5646" x="1885950" y="5861050"/>
          <p14:tracePt t="5663" x="1885950" y="5835650"/>
          <p14:tracePt t="5679" x="1885950" y="5822950"/>
          <p14:tracePt t="5696" x="1879600" y="5816600"/>
          <p14:tracePt t="5713" x="1860550" y="5816600"/>
          <p14:tracePt t="5730" x="1828800" y="5803900"/>
          <p14:tracePt t="5746" x="1822450" y="5791200"/>
          <p14:tracePt t="5763" x="1822450" y="5753100"/>
          <p14:tracePt t="5779" x="1841500" y="5683250"/>
          <p14:tracePt t="5796" x="1892300" y="5556250"/>
          <p14:tracePt t="5813" x="1936750" y="5353050"/>
          <p14:tracePt t="5829" x="1981200" y="5086350"/>
          <p14:tracePt t="5846" x="2006600" y="4711700"/>
          <p14:tracePt t="5862" x="2012950" y="4318000"/>
          <p14:tracePt t="5879" x="2000250" y="3924300"/>
          <p14:tracePt t="5896" x="1924050" y="3536950"/>
          <p14:tracePt t="5912" x="1847850" y="3251200"/>
          <p14:tracePt t="5914" x="1816100" y="3155950"/>
          <p14:tracePt t="5930" x="1771650" y="3003550"/>
          <p14:tracePt t="5946" x="1746250" y="2921000"/>
          <p14:tracePt t="5962" x="1727200" y="2870200"/>
          <p14:tracePt t="5979" x="1714500" y="2857500"/>
          <p14:tracePt t="5996" x="1701800" y="2857500"/>
          <p14:tracePt t="6013" x="1676400" y="2857500"/>
          <p14:tracePt t="6029" x="1670050" y="2857500"/>
          <p14:tracePt t="6046" x="1657350" y="2857500"/>
          <p14:tracePt t="6062" x="1631950" y="2819400"/>
          <p14:tracePt t="6079" x="1587500" y="2698750"/>
          <p14:tracePt t="6096" x="1524000" y="2584450"/>
          <p14:tracePt t="6113" x="1466850" y="2508250"/>
          <p14:tracePt t="6129" x="1422400" y="2451100"/>
          <p14:tracePt t="6132" x="1422400" y="2438400"/>
          <p14:tracePt t="6146" x="1422400" y="2393950"/>
          <p14:tracePt t="6163" x="1422400" y="2330450"/>
          <p14:tracePt t="6179" x="1435100" y="2241550"/>
          <p14:tracePt t="6196" x="1466850" y="2165350"/>
          <p14:tracePt t="6212" x="1479550" y="2127250"/>
          <p14:tracePt t="6229" x="1492250" y="2095500"/>
          <p14:tracePt t="6246" x="1492250" y="2057400"/>
          <p14:tracePt t="6263" x="1492250" y="2019300"/>
          <p14:tracePt t="6279" x="1492250" y="1987550"/>
          <p14:tracePt t="6298" x="1492250" y="1981200"/>
          <p14:tracePt t="6346" x="1498600" y="1981200"/>
          <p14:tracePt t="6418" x="1492250" y="1981200"/>
          <p14:tracePt t="6427" x="1485900" y="1981200"/>
          <p14:tracePt t="6434" x="1466850" y="1981200"/>
          <p14:tracePt t="6446" x="1454150" y="1981200"/>
          <p14:tracePt t="6462" x="1422400" y="2012950"/>
          <p14:tracePt t="6479" x="1390650" y="2089150"/>
          <p14:tracePt t="6496" x="1346200" y="2178050"/>
          <p14:tracePt t="6512" x="1301750" y="2279650"/>
          <p14:tracePt t="6514" x="1282700" y="2324100"/>
          <p14:tracePt t="6530" x="1263650" y="2413000"/>
          <p14:tracePt t="6546" x="1244600" y="2489200"/>
          <p14:tracePt t="6563" x="1212850" y="2578100"/>
          <p14:tracePt t="6580" x="1206500" y="2679700"/>
          <p14:tracePt t="6596" x="1212850" y="2768600"/>
          <p14:tracePt t="6612" x="1231900" y="2851150"/>
          <p14:tracePt t="6629" x="1270000" y="2952750"/>
          <p14:tracePt t="6646" x="1295400" y="3028950"/>
          <p14:tracePt t="6663" x="1314450" y="3086100"/>
          <p14:tracePt t="6679" x="1320800" y="3130550"/>
          <p14:tracePt t="6696" x="1320800" y="3168650"/>
          <p14:tracePt t="6712" x="1320800" y="3194050"/>
          <p14:tracePt t="6729" x="1320800" y="3200400"/>
          <p14:tracePt t="6794" x="1320800" y="3194050"/>
          <p14:tracePt t="6803" x="1320800" y="3175000"/>
          <p14:tracePt t="6812" x="1320800" y="3162300"/>
          <p14:tracePt t="6829" x="1289050" y="3111500"/>
          <p14:tracePt t="6846" x="1263650" y="3009900"/>
          <p14:tracePt t="6862" x="1231900" y="2901950"/>
          <p14:tracePt t="6879" x="1225550" y="2781300"/>
          <p14:tracePt t="6896" x="1231900" y="2660650"/>
          <p14:tracePt t="6913" x="1250950" y="2546350"/>
          <p14:tracePt t="6915" x="1263650" y="2482850"/>
          <p14:tracePt t="6929" x="1301750" y="2355850"/>
          <p14:tracePt t="6946" x="1346200" y="2228850"/>
          <p14:tracePt t="6963" x="1384300" y="2120900"/>
          <p14:tracePt t="6979" x="1409700" y="2063750"/>
          <p14:tracePt t="6996" x="1422400" y="2025650"/>
          <p14:tracePt t="7012" x="1428750" y="1993900"/>
          <p14:tracePt t="7029" x="1435100" y="1974850"/>
          <p14:tracePt t="7046" x="1441450" y="1968500"/>
          <p14:tracePt t="7062" x="1441450" y="1962150"/>
          <p14:tracePt t="7096" x="1447800" y="1962150"/>
          <p14:tracePt t="7155" x="1441450" y="1962150"/>
          <p14:tracePt t="7163" x="1435100" y="1962150"/>
          <p14:tracePt t="7179" x="1416050" y="2000250"/>
          <p14:tracePt t="7196" x="1384300" y="2044700"/>
          <p14:tracePt t="7212" x="1346200" y="2114550"/>
          <p14:tracePt t="7229" x="1276350" y="2197100"/>
          <p14:tracePt t="7246" x="1238250" y="2343150"/>
          <p14:tracePt t="7263" x="1206500" y="2501900"/>
          <p14:tracePt t="7279" x="1162050" y="2679700"/>
          <p14:tracePt t="7296" x="1136650" y="2857500"/>
          <p14:tracePt t="7313" x="1111250" y="2990850"/>
          <p14:tracePt t="7330" x="1111250" y="3124200"/>
          <p14:tracePt t="7346" x="1111250" y="3155950"/>
          <p14:tracePt t="7362" x="1111250" y="3168650"/>
          <p14:tracePt t="7435" x="1111250" y="3155950"/>
          <p14:tracePt t="7443" x="1111250" y="3136900"/>
          <p14:tracePt t="7450" x="1117600" y="3130550"/>
          <p14:tracePt t="7462" x="1123950" y="3124200"/>
          <p14:tracePt t="7479" x="1162050" y="3124200"/>
          <p14:tracePt t="7496" x="1238250" y="3162300"/>
          <p14:tracePt t="7513" x="1435100" y="3302000"/>
          <p14:tracePt t="7530" x="2019300" y="3721100"/>
          <p14:tracePt t="7546" x="2578100" y="4108450"/>
          <p14:tracePt t="7562" x="3263900" y="4533900"/>
          <p14:tracePt t="7579" x="3975100" y="4959350"/>
          <p14:tracePt t="7596" x="4584700" y="5270500"/>
          <p14:tracePt t="7612" x="5048250" y="5499100"/>
          <p14:tracePt t="7630" x="5295900" y="5657850"/>
          <p14:tracePt t="7646" x="5359400" y="5734050"/>
          <p14:tracePt t="7662" x="5308600" y="5759450"/>
          <p14:tracePt t="7679" x="5187950" y="5740400"/>
          <p14:tracePt t="7696" x="5060950" y="5657850"/>
          <p14:tracePt t="7712" x="4895850" y="5549900"/>
          <p14:tracePt t="7714" x="4826000" y="5505450"/>
          <p14:tracePt t="7811" x="4787900" y="5518150"/>
          <p14:tracePt t="7829" x="4692650" y="5543550"/>
          <p14:tracePt t="7846" x="4673600" y="5499100"/>
          <p14:tracePt t="7863" x="4673600" y="5486400"/>
          <p14:tracePt t="7879" x="4673600" y="5454650"/>
          <p14:tracePt t="8003" x="4692650" y="5454650"/>
          <p14:tracePt t="8011" x="4749800" y="5454650"/>
          <p14:tracePt t="8018" x="4832350" y="5454650"/>
          <p14:tracePt t="8029" x="4927600" y="5467350"/>
          <p14:tracePt t="8046" x="5175250" y="5480050"/>
          <p14:tracePt t="8062" x="5499100" y="5486400"/>
          <p14:tracePt t="8079" x="5975350" y="5511800"/>
          <p14:tracePt t="8096" x="6407150" y="5486400"/>
          <p14:tracePt t="8113" x="6680200" y="5416550"/>
          <p14:tracePt t="8130" x="6908800" y="5340350"/>
          <p14:tracePt t="8146" x="6921500" y="5334000"/>
          <p14:tracePt t="8162" x="6927850" y="5334000"/>
          <p14:tracePt t="8283" x="6927850" y="5327650"/>
          <p14:tracePt t="8298" x="6915150" y="5327650"/>
          <p14:tracePt t="8307" x="6870700" y="5327650"/>
          <p14:tracePt t="8315" x="6794500" y="5327650"/>
          <p14:tracePt t="8329" x="6718300" y="5327650"/>
          <p14:tracePt t="8346" x="6394450" y="5327650"/>
          <p14:tracePt t="8363" x="6153150" y="5327650"/>
          <p14:tracePt t="8380" x="5886450" y="5327650"/>
          <p14:tracePt t="8397" x="5657850" y="5327650"/>
          <p14:tracePt t="8412" x="5499100" y="5327650"/>
          <p14:tracePt t="8429" x="5391150" y="5334000"/>
          <p14:tracePt t="8446" x="5321300" y="5334000"/>
          <p14:tracePt t="8463" x="5264150" y="5327650"/>
          <p14:tracePt t="8479" x="5207000" y="5314950"/>
          <p14:tracePt t="8497" x="5156200" y="5295900"/>
          <p14:tracePt t="8513" x="5118100" y="5283200"/>
          <p14:tracePt t="8529" x="5092700" y="5276850"/>
          <p14:tracePt t="8546" x="5080000" y="5276850"/>
          <p14:tracePt t="8563" x="5080000" y="5270500"/>
          <p14:tracePt t="8635" x="5099050" y="5270500"/>
          <p14:tracePt t="8643" x="5181600" y="5270500"/>
          <p14:tracePt t="8650" x="5276850" y="5295900"/>
          <p14:tracePt t="8662" x="5416550" y="5327650"/>
          <p14:tracePt t="8679" x="5727700" y="5391150"/>
          <p14:tracePt t="8696" x="6102350" y="5448300"/>
          <p14:tracePt t="8713" x="6464300" y="5473700"/>
          <p14:tracePt t="8715" x="6648450" y="5480050"/>
          <p14:tracePt t="8729" x="6921500" y="5480050"/>
          <p14:tracePt t="8746" x="7042150" y="5480050"/>
          <p14:tracePt t="8763" x="7067550" y="5480050"/>
          <p14:tracePt t="8842" x="7061200" y="5480050"/>
          <p14:tracePt t="8851" x="7048500" y="5480050"/>
          <p14:tracePt t="8859" x="7023100" y="5480050"/>
          <p14:tracePt t="8866" x="6985000" y="5480050"/>
          <p14:tracePt t="8879" x="6934200" y="5467350"/>
          <p14:tracePt t="8896" x="6807200" y="5422900"/>
          <p14:tracePt t="8912" x="6610350" y="5340350"/>
          <p14:tracePt t="8930" x="6242050" y="5060950"/>
          <p14:tracePt t="8946" x="5969000" y="4768850"/>
          <p14:tracePt t="8963" x="5715000" y="4400550"/>
          <p14:tracePt t="8979" x="5473700" y="4064000"/>
          <p14:tracePt t="8996" x="5295900" y="3790950"/>
          <p14:tracePt t="9012" x="5175250" y="3581400"/>
          <p14:tracePt t="9029" x="5067300" y="3359150"/>
          <p14:tracePt t="9046" x="4991100" y="3143250"/>
          <p14:tracePt t="9062" x="4908550" y="2908300"/>
          <p14:tracePt t="9079" x="4864100" y="2705100"/>
          <p14:tracePt t="9096" x="4845050" y="2552700"/>
          <p14:tracePt t="9098" x="4838700" y="2470150"/>
          <p14:tracePt t="9112" x="4838700" y="2387600"/>
          <p14:tracePt t="9130" x="4832350" y="2146300"/>
          <p14:tracePt t="9146" x="4800600" y="2032000"/>
          <p14:tracePt t="9163" x="4800600" y="1974850"/>
          <p14:tracePt t="9180" x="4800600" y="1930400"/>
          <p14:tracePt t="9196" x="4800600" y="1924050"/>
          <p14:tracePt t="9427" x="4806950" y="1924050"/>
          <p14:tracePt t="9434" x="4819650" y="1924050"/>
          <p14:tracePt t="9446" x="4832350" y="1917700"/>
          <p14:tracePt t="9562" x="4819650" y="1917700"/>
          <p14:tracePt t="9571" x="4806950" y="1917700"/>
          <p14:tracePt t="9579" x="4781550" y="1930400"/>
          <p14:tracePt t="9596" x="4724400" y="1974850"/>
          <p14:tracePt t="9612" x="4667250" y="2032000"/>
          <p14:tracePt t="9629" x="4616450" y="2114550"/>
          <p14:tracePt t="9646" x="4578350" y="2203450"/>
          <p14:tracePt t="9663" x="4533900" y="2317750"/>
          <p14:tracePt t="9680" x="4508500" y="2438400"/>
          <p14:tracePt t="9696" x="4495800" y="2571750"/>
          <p14:tracePt t="9713" x="4502150" y="2692400"/>
          <p14:tracePt t="9715" x="4521200" y="2743200"/>
          <p14:tracePt t="9730" x="4565650" y="2851150"/>
          <p14:tracePt t="9746" x="4622800" y="2952750"/>
          <p14:tracePt t="9763" x="4679950" y="3054350"/>
          <p14:tracePt t="9779" x="4724400" y="3124200"/>
          <p14:tracePt t="9796" x="4737100" y="3175000"/>
          <p14:tracePt t="9812" x="4756150" y="3213100"/>
          <p14:tracePt t="9829" x="4756150" y="3232150"/>
          <p14:tracePt t="9846" x="4756150" y="3244850"/>
          <p14:tracePt t="9863" x="4756150" y="3251200"/>
          <p14:tracePt t="9879" x="4749800" y="3251200"/>
          <p14:tracePt t="9912" x="4749800" y="3238500"/>
          <p14:tracePt t="9930" x="4749800" y="3073400"/>
          <p14:tracePt t="9946" x="4730750" y="2971800"/>
          <p14:tracePt t="9962" x="4730750" y="2882900"/>
          <p14:tracePt t="9979" x="4730750" y="2774950"/>
          <p14:tracePt t="9996" x="4730750" y="2667000"/>
          <p14:tracePt t="10012" x="4737100" y="2540000"/>
          <p14:tracePt t="10029" x="4762500" y="2406650"/>
          <p14:tracePt t="10046" x="4794250" y="2305050"/>
          <p14:tracePt t="10062" x="4826000" y="2235200"/>
          <p14:tracePt t="10079" x="4889500" y="2190750"/>
          <p14:tracePt t="10096" x="4965700" y="2159000"/>
          <p14:tracePt t="10112" x="5054600" y="2127250"/>
          <p14:tracePt t="10130" x="5099050" y="2089150"/>
          <p14:tracePt t="10146" x="5105400" y="2089150"/>
          <p14:tracePt t="10195" x="5105400" y="2082800"/>
          <p14:tracePt t="10203" x="5111750" y="2076450"/>
          <p14:tracePt t="10212" x="5111750" y="2051050"/>
          <p14:tracePt t="10229" x="5111750" y="2019300"/>
          <p14:tracePt t="10246" x="5111750" y="2006600"/>
          <p14:tracePt t="10262" x="5092700" y="2000250"/>
          <p14:tracePt t="10279" x="5060950" y="1987550"/>
          <p14:tracePt t="10296" x="5010150" y="1987550"/>
          <p14:tracePt t="10313" x="4946650" y="1987550"/>
          <p14:tracePt t="10330" x="4889500" y="2006600"/>
          <p14:tracePt t="10332" x="4851400" y="2025650"/>
          <p14:tracePt t="10346" x="4775200" y="2076450"/>
          <p14:tracePt t="10363" x="4705350" y="2165350"/>
          <p14:tracePt t="10380" x="4654550" y="2311400"/>
          <p14:tracePt t="10396" x="4591050" y="2482850"/>
          <p14:tracePt t="10413" x="4540250" y="2647950"/>
          <p14:tracePt t="10430" x="4514850" y="2806700"/>
          <p14:tracePt t="10446" x="4540250" y="2946400"/>
          <p14:tracePt t="10462" x="4584700" y="3028950"/>
          <p14:tracePt t="10479" x="4610100" y="3067050"/>
          <p14:tracePt t="10538" x="4616450" y="3067050"/>
          <p14:tracePt t="10548" x="4622800" y="3067050"/>
          <p14:tracePt t="10563" x="4635500" y="3067050"/>
          <p14:tracePt t="10580" x="4654550" y="3067050"/>
          <p14:tracePt t="10596" x="4667250" y="3073400"/>
          <p14:tracePt t="10613" x="4673600" y="3168650"/>
          <p14:tracePt t="10630" x="4692650" y="3302000"/>
          <p14:tracePt t="10646" x="4692650" y="3441700"/>
          <p14:tracePt t="10662" x="4641850" y="3587750"/>
          <p14:tracePt t="10679" x="4552950" y="3733800"/>
          <p14:tracePt t="10696" x="4432300" y="3841750"/>
          <p14:tracePt t="10713" x="4298950" y="3886200"/>
          <p14:tracePt t="10730" x="4133850" y="3873500"/>
          <p14:tracePt t="10746" x="4083050" y="3810000"/>
          <p14:tracePt t="10762" x="4019550" y="3714750"/>
          <p14:tracePt t="10779" x="3975100" y="3594100"/>
          <p14:tracePt t="10796" x="3924300" y="3479800"/>
          <p14:tracePt t="10812" x="3867150" y="3365500"/>
          <p14:tracePt t="10829" x="3810000" y="3219450"/>
          <p14:tracePt t="10846" x="3746500" y="3035300"/>
          <p14:tracePt t="10862" x="3676650" y="2825750"/>
          <p14:tracePt t="10879" x="3587750" y="2628900"/>
          <p14:tracePt t="10896" x="3473450" y="2482850"/>
          <p14:tracePt t="10912" x="3340100" y="2381250"/>
          <p14:tracePt t="10930" x="3067050" y="2222500"/>
          <p14:tracePt t="10946" x="2825750" y="2146300"/>
          <p14:tracePt t="10962" x="2552700" y="2051050"/>
          <p14:tracePt t="10979" x="2273300" y="1968500"/>
          <p14:tracePt t="10996" x="2006600" y="1943100"/>
          <p14:tracePt t="11013" x="1803400" y="1936750"/>
          <p14:tracePt t="11029" x="1587500" y="1898650"/>
          <p14:tracePt t="11046" x="1397000" y="1841500"/>
          <p14:tracePt t="11062" x="1238250" y="1778000"/>
          <p14:tracePt t="11080" x="1174750" y="1714500"/>
          <p14:tracePt t="11096" x="1174750" y="1663700"/>
          <p14:tracePt t="11098" x="1174750" y="1625600"/>
          <p14:tracePt t="11113" x="1181100" y="1574800"/>
          <p14:tracePt t="11129" x="1200150" y="1485900"/>
          <p14:tracePt t="11146" x="1231900" y="1339850"/>
          <p14:tracePt t="11163" x="1257300" y="1263650"/>
          <p14:tracePt t="11179" x="1301750" y="1200150"/>
          <p14:tracePt t="11196" x="1365250" y="1149350"/>
          <p14:tracePt t="11213" x="1460500" y="1111250"/>
          <p14:tracePt t="11230" x="1574800" y="1079500"/>
          <p14:tracePt t="11246" x="1701800" y="1035050"/>
          <p14:tracePt t="11263" x="1816100" y="996950"/>
          <p14:tracePt t="11279" x="1949450" y="965200"/>
          <p14:tracePt t="11296" x="2095500" y="952500"/>
          <p14:tracePt t="11313" x="2203450" y="952500"/>
          <p14:tracePt t="11315" x="2286000" y="952500"/>
          <p14:tracePt t="11329" x="2355850" y="946150"/>
          <p14:tracePt t="11346" x="2559050" y="946150"/>
          <p14:tracePt t="11363" x="2660650" y="946150"/>
          <p14:tracePt t="11380" x="2762250" y="977900"/>
          <p14:tracePt t="11396" x="2851150" y="1009650"/>
          <p14:tracePt t="11413" x="2952750" y="1047750"/>
          <p14:tracePt t="11429" x="3048000" y="1085850"/>
          <p14:tracePt t="11446" x="3149600" y="1123950"/>
          <p14:tracePt t="11463" x="3238500" y="1162050"/>
          <p14:tracePt t="11479" x="3302000" y="1206500"/>
          <p14:tracePt t="11496" x="3390900" y="1270000"/>
          <p14:tracePt t="11512" x="3486150" y="1333500"/>
          <p14:tracePt t="11513" x="3530600" y="1365250"/>
          <p14:tracePt t="11529" x="3619500" y="1441450"/>
          <p14:tracePt t="11546" x="3708400" y="1492250"/>
          <p14:tracePt t="11563" x="3790950" y="1549400"/>
          <p14:tracePt t="11579" x="3854450" y="1606550"/>
          <p14:tracePt t="11596" x="3917950" y="1676400"/>
          <p14:tracePt t="11613" x="4000500" y="1758950"/>
          <p14:tracePt t="11629" x="4070350" y="1841500"/>
          <p14:tracePt t="11646" x="4133850" y="1930400"/>
          <p14:tracePt t="11662" x="4191000" y="2012950"/>
          <p14:tracePt t="11679" x="4248150" y="2114550"/>
          <p14:tracePt t="11696" x="4311650" y="2197100"/>
          <p14:tracePt t="11713" x="4368800" y="2286000"/>
          <p14:tracePt t="11716" x="4394200" y="2330450"/>
          <p14:tracePt t="11730" x="4432300" y="2406650"/>
          <p14:tracePt t="11746" x="4457700" y="2495550"/>
          <p14:tracePt t="11763" x="4495800" y="2609850"/>
          <p14:tracePt t="11779" x="4533900" y="2730500"/>
          <p14:tracePt t="11796" x="4572000" y="2851150"/>
          <p14:tracePt t="11813" x="4635500" y="2990850"/>
          <p14:tracePt t="11829" x="4679950" y="3136900"/>
          <p14:tracePt t="11846" x="4692650" y="3257550"/>
          <p14:tracePt t="11862" x="4711700" y="3390900"/>
          <p14:tracePt t="11879" x="4718050" y="3536950"/>
          <p14:tracePt t="11896" x="4724400" y="3714750"/>
          <p14:tracePt t="11912" x="4730750" y="3937000"/>
          <p14:tracePt t="11915" x="4730750" y="4038600"/>
          <p14:tracePt t="11930" x="4692650" y="4222750"/>
          <p14:tracePt t="11946" x="4635500" y="4387850"/>
          <p14:tracePt t="11963" x="4578350" y="4533900"/>
          <p14:tracePt t="11979" x="4508500" y="4711700"/>
          <p14:tracePt t="11996" x="4438650" y="4883150"/>
          <p14:tracePt t="12013" x="4381500" y="5035550"/>
          <p14:tracePt t="12029" x="4343400" y="5200650"/>
          <p14:tracePt t="12046" x="4305300" y="5346700"/>
          <p14:tracePt t="12062" x="4241800" y="5467350"/>
          <p14:tracePt t="12079" x="4171950" y="5581650"/>
          <p14:tracePt t="12096" x="4089400" y="5683250"/>
          <p14:tracePt t="12113" x="3987800" y="5759450"/>
          <p14:tracePt t="12129" x="3803650" y="5854700"/>
          <p14:tracePt t="12146" x="3695700" y="5905500"/>
          <p14:tracePt t="12162" x="3568700" y="5943600"/>
          <p14:tracePt t="12179" x="3448050" y="5956300"/>
          <p14:tracePt t="12196" x="3333750" y="5956300"/>
          <p14:tracePt t="12212" x="3194050" y="5962650"/>
          <p14:tracePt t="12229" x="3009900" y="5949950"/>
          <p14:tracePt t="12246" x="2832100" y="5943600"/>
          <p14:tracePt t="12263" x="2692400" y="5911850"/>
          <p14:tracePt t="12279" x="2540000" y="5880100"/>
          <p14:tracePt t="12296" x="2381250" y="5822950"/>
          <p14:tracePt t="12312" x="2197100" y="5740400"/>
          <p14:tracePt t="12329" x="1854200" y="5619750"/>
          <p14:tracePt t="12346" x="1670050" y="5562600"/>
          <p14:tracePt t="12362" x="1543050" y="5505450"/>
          <p14:tracePt t="12379" x="1435100" y="5435600"/>
          <p14:tracePt t="12396" x="1327150" y="5346700"/>
          <p14:tracePt t="12413" x="1225550" y="5238750"/>
          <p14:tracePt t="12429" x="1085850" y="5099050"/>
          <p14:tracePt t="12446" x="958850" y="4940300"/>
          <p14:tracePt t="12463" x="863600" y="4768850"/>
          <p14:tracePt t="12479" x="793750" y="4578350"/>
          <p14:tracePt t="12496" x="730250" y="4387850"/>
          <p14:tracePt t="12513" x="673100" y="4210050"/>
          <p14:tracePt t="12529" x="584200" y="3911600"/>
          <p14:tracePt t="12546" x="527050" y="3695700"/>
          <p14:tracePt t="12562" x="463550" y="3467100"/>
          <p14:tracePt t="12579" x="457200" y="3276600"/>
          <p14:tracePt t="12596" x="463550" y="3098800"/>
          <p14:tracePt t="12613" x="476250" y="2965450"/>
          <p14:tracePt t="12629" x="508000" y="2857500"/>
          <p14:tracePt t="12646" x="546100" y="2749550"/>
          <p14:tracePt t="12663" x="577850" y="2635250"/>
          <p14:tracePt t="12680" x="603250" y="2514600"/>
          <p14:tracePt t="12696" x="635000" y="2393950"/>
          <p14:tracePt t="12713" x="660400" y="2266950"/>
          <p14:tracePt t="12715" x="679450" y="2190750"/>
          <p14:tracePt t="12730" x="704850" y="2063750"/>
          <p14:tracePt t="12746" x="742950" y="1955800"/>
          <p14:tracePt t="12763" x="781050" y="1873250"/>
          <p14:tracePt t="12779" x="838200" y="1809750"/>
          <p14:tracePt t="12796" x="933450" y="1752600"/>
          <p14:tracePt t="12813" x="1054100" y="1676400"/>
          <p14:tracePt t="12829" x="1181100" y="1600200"/>
          <p14:tracePt t="12846" x="1295400" y="1530350"/>
          <p14:tracePt t="12863" x="1377950" y="1473200"/>
          <p14:tracePt t="12879" x="1447800" y="1447800"/>
          <p14:tracePt t="12896" x="1504950" y="1435100"/>
          <p14:tracePt t="12913" x="1619250" y="1435100"/>
          <p14:tracePt t="12929" x="1714500" y="1435100"/>
          <p14:tracePt t="12946" x="1797050" y="1447800"/>
          <p14:tracePt t="12963" x="1841500" y="1447800"/>
          <p14:tracePt t="12980" x="1860550" y="1447800"/>
          <p14:tracePt t="13034" x="1860550" y="1454150"/>
          <p14:tracePt t="13046" x="1860550" y="1473200"/>
          <p14:tracePt t="13062" x="1911350" y="1568450"/>
          <p14:tracePt t="13079" x="2006600" y="1670050"/>
          <p14:tracePt t="13096" x="2114550" y="1746250"/>
          <p14:tracePt t="13113" x="2190750" y="1797050"/>
          <p14:tracePt t="13115" x="2203450" y="1803400"/>
          <p14:tracePt t="13155" x="2197100" y="1803400"/>
          <p14:tracePt t="13163" x="2184400" y="1803400"/>
          <p14:tracePt t="13171" x="2159000" y="1803400"/>
          <p14:tracePt t="13179" x="2139950" y="1803400"/>
          <p14:tracePt t="13196" x="2076450" y="1803400"/>
          <p14:tracePt t="13212" x="2006600" y="1803400"/>
          <p14:tracePt t="13229" x="1949450" y="1809750"/>
          <p14:tracePt t="13246" x="1911350" y="1809750"/>
          <p14:tracePt t="13263" x="1885950" y="1809750"/>
          <p14:tracePt t="13279" x="1854200" y="1809750"/>
          <p14:tracePt t="13296" x="1816100" y="1809750"/>
          <p14:tracePt t="13312" x="1771650" y="1809750"/>
          <p14:tracePt t="13314" x="1752600" y="1803400"/>
          <p14:tracePt t="13329" x="1733550" y="1797050"/>
          <p14:tracePt t="13346" x="1720850" y="1797050"/>
          <p14:tracePt t="13379" x="1720850" y="1790700"/>
          <p14:tracePt t="13396" x="1714500" y="1784350"/>
          <p14:tracePt t="13412" x="1676400" y="1758950"/>
          <p14:tracePt t="13429" x="1638300" y="1746250"/>
          <p14:tracePt t="13446" x="1587500" y="1733550"/>
          <p14:tracePt t="13463" x="1549400" y="1727200"/>
          <p14:tracePt t="13479" x="1536700" y="1720850"/>
          <p14:tracePt t="13706" x="1536700" y="1714500"/>
          <p14:tracePt t="13730" x="1549400" y="1714500"/>
          <p14:tracePt t="13738" x="1574800" y="1708150"/>
          <p14:tracePt t="13748" x="1600200" y="1708150"/>
          <p14:tracePt t="13763" x="1657350" y="1708150"/>
          <p14:tracePt t="13779" x="1746250" y="1708150"/>
          <p14:tracePt t="13796" x="1835150" y="1708150"/>
          <p14:tracePt t="13812" x="1924050" y="1708150"/>
          <p14:tracePt t="13829" x="2019300" y="1708150"/>
          <p14:tracePt t="13846" x="2120900" y="1701800"/>
          <p14:tracePt t="13863" x="2247900" y="1701800"/>
          <p14:tracePt t="13880" x="2362200" y="1701800"/>
          <p14:tracePt t="13896" x="2463800" y="1701800"/>
          <p14:tracePt t="13913" x="2565400" y="1701800"/>
          <p14:tracePt t="13929" x="2667000" y="1701800"/>
          <p14:tracePt t="13932" x="2724150" y="1701800"/>
          <p14:tracePt t="13946" x="2844800" y="1701800"/>
          <p14:tracePt t="13963" x="2965450" y="1701800"/>
          <p14:tracePt t="13979" x="3092450" y="1701800"/>
          <p14:tracePt t="13996" x="3219450" y="1708150"/>
          <p14:tracePt t="14012" x="3378200" y="1720850"/>
          <p14:tracePt t="14029" x="3536950" y="1720850"/>
          <p14:tracePt t="14046" x="3689350" y="1733550"/>
          <p14:tracePt t="14062" x="3854450" y="1765300"/>
          <p14:tracePt t="14079" x="4013200" y="1771650"/>
          <p14:tracePt t="14096" x="4191000" y="1778000"/>
          <p14:tracePt t="14113" x="4362450" y="1778000"/>
          <p14:tracePt t="14129" x="4521200" y="1778000"/>
          <p14:tracePt t="14146" x="4648200" y="1784350"/>
          <p14:tracePt t="14163" x="4679950" y="1784350"/>
          <p14:tracePt t="14179" x="4686300" y="1784350"/>
          <p14:tracePt t="14196" x="4699000" y="1784350"/>
          <p14:tracePt t="14213" x="4705350" y="1784350"/>
          <p14:tracePt t="14246" x="4705350" y="1790700"/>
          <p14:tracePt t="14263" x="4597400" y="1790700"/>
          <p14:tracePt t="14279" x="4324350" y="1784350"/>
          <p14:tracePt t="14296" x="3911600" y="1739900"/>
          <p14:tracePt t="14313" x="3422650" y="1682750"/>
          <p14:tracePt t="14315" x="3149600" y="1657350"/>
          <p14:tracePt t="14330" x="2609850" y="1600200"/>
          <p14:tracePt t="14346" x="2133600" y="1543050"/>
          <p14:tracePt t="14363" x="1835150" y="1530350"/>
          <p14:tracePt t="14379" x="1676400" y="1504950"/>
          <p14:tracePt t="14413" x="1701800" y="1498600"/>
          <p14:tracePt t="14429" x="1746250" y="1492250"/>
          <p14:tracePt t="14446" x="1778000" y="1485900"/>
          <p14:tracePt t="14619" x="1784350" y="1485900"/>
          <p14:tracePt t="14627" x="1778000" y="1485900"/>
          <p14:tracePt t="14634" x="1758950" y="1485900"/>
          <p14:tracePt t="14646" x="1752600" y="1485900"/>
          <p14:tracePt t="14663" x="1746250" y="1492250"/>
          <p14:tracePt t="14679" x="1739900" y="1492250"/>
          <p14:tracePt t="14713" x="1720850" y="1504950"/>
          <p14:tracePt t="14730" x="1670050" y="1530350"/>
          <p14:tracePt t="14746" x="1651000" y="1536700"/>
          <p14:tracePt t="14819" x="1644650" y="1536700"/>
          <p14:tracePt t="14827" x="1638300" y="1536700"/>
          <p14:tracePt t="14850" x="1631950" y="1536700"/>
          <p14:tracePt t="14859" x="1619250" y="1536700"/>
          <p14:tracePt t="14866" x="1612900" y="1536700"/>
          <p14:tracePt t="14879" x="1593850" y="1536700"/>
          <p14:tracePt t="14896" x="1555750" y="1536700"/>
          <p14:tracePt t="14913" x="1524000" y="1536700"/>
          <p14:tracePt t="14930" x="1492250" y="1536700"/>
          <p14:tracePt t="14946" x="1479550" y="1543050"/>
          <p14:tracePt t="14963" x="1466850" y="1562100"/>
          <p14:tracePt t="14979" x="1441450" y="1600200"/>
          <p14:tracePt t="14996" x="1422400" y="1644650"/>
          <p14:tracePt t="15013" x="1397000" y="1701800"/>
          <p14:tracePt t="15029" x="1384300" y="1739900"/>
          <p14:tracePt t="15046" x="1384300" y="1778000"/>
          <p14:tracePt t="15062" x="1397000" y="1803400"/>
          <p14:tracePt t="15079" x="1435100" y="1816100"/>
          <p14:tracePt t="15096" x="1479550" y="1822450"/>
          <p14:tracePt t="15113" x="1504950" y="1822450"/>
          <p14:tracePt t="15130" x="1524000" y="1771650"/>
          <p14:tracePt t="15146" x="1530350" y="1733550"/>
          <p14:tracePt t="15162" x="1530350" y="1714500"/>
          <p14:tracePt t="15196" x="1530350" y="1708150"/>
          <p14:tracePt t="15212" x="1536700" y="1708150"/>
          <p14:tracePt t="15229" x="1574800" y="1708150"/>
          <p14:tracePt t="15246" x="1606550" y="1708150"/>
          <p14:tracePt t="15262" x="1625600" y="1727200"/>
          <p14:tracePt t="15279" x="1625600" y="1739900"/>
          <p14:tracePt t="15296" x="1625600" y="1752600"/>
          <p14:tracePt t="15313" x="1625600" y="1765300"/>
          <p14:tracePt t="15330" x="1625600" y="1758950"/>
          <p14:tracePt t="15346" x="1625600" y="1714500"/>
          <p14:tracePt t="15363" x="1644650" y="1651000"/>
          <p14:tracePt t="15379" x="1657350" y="1593850"/>
          <p14:tracePt t="15396" x="1663700" y="1568450"/>
          <p14:tracePt t="15413" x="1670050" y="1555750"/>
          <p14:tracePt t="15446" x="1676400" y="1555750"/>
          <p14:tracePt t="15496" x="1682750" y="1555750"/>
          <p14:tracePt t="15538" x="1682750" y="1562100"/>
          <p14:tracePt t="15548" x="1682750" y="1581150"/>
          <p14:tracePt t="15562" x="1682750" y="1619250"/>
          <p14:tracePt t="15579" x="1663700" y="1657350"/>
          <p14:tracePt t="15596" x="1663700" y="1676400"/>
          <p14:tracePt t="15612" x="1663700" y="1689100"/>
          <p14:tracePt t="15629" x="1670050" y="1701800"/>
          <p14:tracePt t="15646" x="1727200" y="1714500"/>
          <p14:tracePt t="15663" x="1828800" y="1714500"/>
          <p14:tracePt t="15679" x="1936750" y="1714500"/>
          <p14:tracePt t="15696" x="2032000" y="1714500"/>
          <p14:tracePt t="15713" x="2095500" y="1714500"/>
          <p14:tracePt t="15730" x="2120900" y="1695450"/>
          <p14:tracePt t="15746" x="2127250" y="1695450"/>
          <p14:tracePt t="15763" x="2114550" y="1676400"/>
          <p14:tracePt t="15779" x="2108200" y="1663700"/>
          <p14:tracePt t="15796" x="2089150" y="1638300"/>
          <p14:tracePt t="15813" x="2082800" y="1619250"/>
          <p14:tracePt t="15830" x="2082800" y="1612900"/>
          <p14:tracePt t="15846" x="2063750" y="1593850"/>
          <p14:tracePt t="15863" x="2051050" y="1574800"/>
          <p14:tracePt t="15879" x="2032000" y="1555750"/>
          <p14:tracePt t="15896" x="2012950" y="1536700"/>
          <p14:tracePt t="15913" x="2006600" y="1536700"/>
          <p14:tracePt t="15949" x="1993900" y="1536700"/>
          <p14:tracePt t="15962" x="1974850" y="1536700"/>
          <p14:tracePt t="15979" x="1949450" y="1524000"/>
          <p14:tracePt t="15996" x="1917700" y="1524000"/>
          <p14:tracePt t="16012" x="1898650" y="1517650"/>
          <p14:tracePt t="16147" x="1892300" y="1511300"/>
          <p14:tracePt t="16234" x="1892300" y="1517650"/>
          <p14:tracePt t="16243" x="1892300" y="1543050"/>
          <p14:tracePt t="16249" x="1885950" y="1568450"/>
          <p14:tracePt t="16262" x="1873250" y="1600200"/>
          <p14:tracePt t="16279" x="1866900" y="1644650"/>
          <p14:tracePt t="16296" x="1866900" y="1670050"/>
          <p14:tracePt t="16313" x="1866900" y="1676400"/>
          <p14:tracePt t="16346" x="1898650" y="1651000"/>
          <p14:tracePt t="16363" x="1930400" y="1606550"/>
          <p14:tracePt t="16379" x="1949450" y="1574800"/>
          <p14:tracePt t="16396" x="1962150" y="1555750"/>
          <p14:tracePt t="16413" x="1968500" y="1549400"/>
          <p14:tracePt t="16474" x="1968500" y="1555750"/>
          <p14:tracePt t="16482" x="1974850" y="1568450"/>
          <p14:tracePt t="16496" x="1974850" y="1574800"/>
          <p14:tracePt t="16512" x="1974850" y="1581150"/>
          <p14:tracePt t="16546" x="1974850" y="1568450"/>
          <p14:tracePt t="16564" x="2006600" y="1555750"/>
          <p14:tracePt t="16579" x="2012950" y="1536700"/>
          <p14:tracePt t="16596" x="2019300" y="1530350"/>
          <p14:tracePt t="16650" x="2019300" y="1536700"/>
          <p14:tracePt t="16662" x="2019300" y="1562100"/>
          <p14:tracePt t="16679" x="2019300" y="1600200"/>
          <p14:tracePt t="16696" x="2019300" y="1625600"/>
          <p14:tracePt t="16712" x="2019300" y="1631950"/>
          <p14:tracePt t="16729" x="2019300" y="1638300"/>
          <p14:tracePt t="16746" x="2019300" y="1625600"/>
          <p14:tracePt t="16763" x="2006600" y="1600200"/>
          <p14:tracePt t="16779" x="1987550" y="1568450"/>
          <p14:tracePt t="16796" x="1974850" y="1549400"/>
          <p14:tracePt t="16813" x="1962150" y="1536700"/>
          <p14:tracePt t="16829" x="1962150" y="1530350"/>
          <p14:tracePt t="16891" x="1968500" y="1530350"/>
          <p14:tracePt t="16898" x="1987550" y="1530350"/>
          <p14:tracePt t="16912" x="2000250" y="1536700"/>
          <p14:tracePt t="16929" x="2012950" y="1536700"/>
          <p14:tracePt t="16979" x="2019300" y="1543050"/>
          <p14:tracePt t="16996" x="2032000" y="1543050"/>
          <p14:tracePt t="17091" x="2032000" y="1536700"/>
          <p14:tracePt t="17227" x="2038350" y="1536700"/>
          <p14:tracePt t="17235" x="2044700" y="1536700"/>
          <p14:tracePt t="17246" x="2044700" y="1530350"/>
          <p14:tracePt t="17262" x="2051050" y="1524000"/>
          <p14:tracePt t="17279" x="2063750" y="1524000"/>
          <p14:tracePt t="17296" x="2063750" y="1517650"/>
          <p14:tracePt t="17386" x="2063750" y="1524000"/>
          <p14:tracePt t="17395" x="2051050" y="1543050"/>
          <p14:tracePt t="17412" x="2038350" y="1606550"/>
          <p14:tracePt t="17430" x="2019300" y="1657350"/>
          <p14:tracePt t="17446" x="2019300" y="1682750"/>
          <p14:tracePt t="17463" x="2019300" y="1689100"/>
          <p14:tracePt t="17522" x="2019300" y="1676400"/>
          <p14:tracePt t="17531" x="2019300" y="1670050"/>
          <p14:tracePt t="17546" x="2025650" y="1644650"/>
          <p14:tracePt t="17563" x="2044700" y="1606550"/>
          <p14:tracePt t="17579" x="2070100" y="1562100"/>
          <p14:tracePt t="17596" x="2101850" y="1530350"/>
          <p14:tracePt t="17614" x="2120900" y="1517650"/>
          <p14:tracePt t="17629" x="2133600" y="1504950"/>
          <p14:tracePt t="17646" x="2146300" y="1498600"/>
          <p14:tracePt t="17662" x="2146300" y="1492250"/>
          <p14:tracePt t="17679" x="2152650" y="1492250"/>
          <p14:tracePt t="17771" x="2146300" y="1492250"/>
          <p14:tracePt t="17795" x="2146300" y="1498600"/>
          <p14:tracePt t="17813" x="2120900" y="1536700"/>
          <p14:tracePt t="17830" x="2082800" y="1587500"/>
          <p14:tracePt t="17846" x="2044700" y="1631950"/>
          <p14:tracePt t="17863" x="2019300" y="1682750"/>
          <p14:tracePt t="17879" x="2006600" y="1714500"/>
          <p14:tracePt t="17896" x="2000250" y="1727200"/>
          <p14:tracePt t="17971" x="2006600" y="1720850"/>
          <p14:tracePt t="17979" x="2025650" y="1708150"/>
          <p14:tracePt t="17996" x="2070100" y="1676400"/>
          <p14:tracePt t="18013" x="2114550" y="1644650"/>
          <p14:tracePt t="18029" x="2152650" y="1619250"/>
          <p14:tracePt t="18046" x="2171700" y="1593850"/>
          <p14:tracePt t="18062" x="2190750" y="1562100"/>
          <p14:tracePt t="18080" x="2209800" y="1536700"/>
          <p14:tracePt t="18096" x="2222500" y="1511300"/>
          <p14:tracePt t="18113" x="2228850" y="1498600"/>
          <p14:tracePt t="18155" x="2228850" y="1511300"/>
          <p14:tracePt t="18163" x="2228850" y="1530350"/>
          <p14:tracePt t="18179" x="2209800" y="1581150"/>
          <p14:tracePt t="18196" x="2184400" y="1644650"/>
          <p14:tracePt t="18213" x="2171700" y="1682750"/>
          <p14:tracePt t="18229" x="2159000" y="1720850"/>
          <p14:tracePt t="18246" x="2139950" y="1746250"/>
          <p14:tracePt t="18263" x="2120900" y="1758950"/>
          <p14:tracePt t="18279" x="2101850" y="1771650"/>
          <p14:tracePt t="18298" x="2082800" y="1778000"/>
          <p14:tracePt t="18329" x="2082800" y="1784350"/>
          <p14:tracePt t="18380" x="2089150" y="1784350"/>
          <p14:tracePt t="18402" x="2095500" y="1784350"/>
          <p14:tracePt t="18412" x="2095500" y="1778000"/>
          <p14:tracePt t="18429" x="2101850" y="1771650"/>
          <p14:tracePt t="18483" x="2101850" y="1765300"/>
          <p14:tracePt t="18555" x="2108200" y="1758950"/>
          <p14:tracePt t="18563" x="2114550" y="1752600"/>
          <p14:tracePt t="18571" x="2127250" y="1746250"/>
          <p14:tracePt t="18579" x="2139950" y="1739900"/>
          <p14:tracePt t="18596" x="2159000" y="1733550"/>
          <p14:tracePt t="18612" x="2159000" y="1727200"/>
          <p14:tracePt t="18646" x="2165350" y="1727200"/>
          <p14:tracePt t="18664" x="2165350" y="1708150"/>
          <p14:tracePt t="18679" x="2178050" y="1701800"/>
          <p14:tracePt t="18696" x="2178050" y="1689100"/>
          <p14:tracePt t="18746" x="2184400" y="1689100"/>
          <p14:tracePt t="18794" x="2184400" y="1682750"/>
          <p14:tracePt t="18826" x="2184400" y="1676400"/>
          <p14:tracePt t="18979" x="2190750" y="1676400"/>
          <p14:tracePt t="18987" x="2209800" y="1676400"/>
          <p14:tracePt t="18996" x="2228850" y="1676400"/>
          <p14:tracePt t="19013" x="2260600" y="1670050"/>
          <p14:tracePt t="19029" x="2286000" y="1670050"/>
          <p14:tracePt t="19046" x="2305050" y="1663700"/>
          <p14:tracePt t="19062" x="2317750" y="1663700"/>
          <p14:tracePt t="19079" x="2330450" y="1663700"/>
          <p14:tracePt t="19096" x="2343150" y="1663700"/>
          <p14:tracePt t="19113" x="2362200" y="1663700"/>
          <p14:tracePt t="19129" x="2381250" y="1663700"/>
          <p14:tracePt t="19146" x="2393950" y="1663700"/>
          <p14:tracePt t="19226" x="2400300" y="1663700"/>
          <p14:tracePt t="19234" x="2413000" y="1663700"/>
          <p14:tracePt t="19243" x="2432050" y="1663700"/>
          <p14:tracePt t="19263" x="2463800" y="1657350"/>
          <p14:tracePt t="19279" x="2489200" y="1657350"/>
          <p14:tracePt t="19296" x="2501900" y="1657350"/>
          <p14:tracePt t="19299" x="2508250" y="1657350"/>
          <p14:tracePt t="19347" x="2514600" y="1657350"/>
          <p14:tracePt t="19354" x="2533650" y="1657350"/>
          <p14:tracePt t="19363" x="2552700" y="1657350"/>
          <p14:tracePt t="19379" x="2603500" y="1657350"/>
          <p14:tracePt t="19396" x="2647950" y="1657350"/>
          <p14:tracePt t="19413" x="2679700" y="1657350"/>
          <p14:tracePt t="19429" x="2686050" y="1657350"/>
          <p14:tracePt t="19691" x="2673350" y="1657350"/>
          <p14:tracePt t="19698" x="2660650" y="1657350"/>
          <p14:tracePt t="19707" x="2641600" y="1657350"/>
          <p14:tracePt t="19715" x="2622550" y="1657350"/>
          <p14:tracePt t="19729" x="2565400" y="1657350"/>
          <p14:tracePt t="19746" x="2495550" y="1657350"/>
          <p14:tracePt t="19762" x="2432050" y="1657350"/>
          <p14:tracePt t="19779" x="2393950" y="1657350"/>
          <p14:tracePt t="19796" x="2387600" y="1657350"/>
          <p14:tracePt t="19882" x="2387600" y="1651000"/>
          <p14:tracePt t="19898" x="2400300" y="1644650"/>
          <p14:tracePt t="19913" x="2413000" y="1644650"/>
          <p14:tracePt t="19930" x="2476500" y="1644650"/>
          <p14:tracePt t="19946" x="2546350" y="1644650"/>
          <p14:tracePt t="19963" x="2635250" y="1644650"/>
          <p14:tracePt t="19979" x="2724150" y="1657350"/>
          <p14:tracePt t="19996" x="2819400" y="1676400"/>
          <p14:tracePt t="20013" x="2895600" y="1689100"/>
          <p14:tracePt t="20029" x="2959100" y="1695450"/>
          <p14:tracePt t="20046" x="3022600" y="1695450"/>
          <p14:tracePt t="20063" x="3086100" y="1701800"/>
          <p14:tracePt t="20079" x="3155950" y="1701800"/>
          <p14:tracePt t="20096" x="3213100" y="1701800"/>
          <p14:tracePt t="20112" x="3257550" y="1701800"/>
          <p14:tracePt t="20130" x="3282950" y="1701800"/>
          <p14:tracePt t="20148" x="3289300" y="1701800"/>
          <p14:tracePt t="20163" x="3295650" y="1701800"/>
          <p14:tracePt t="20219" x="3289300" y="1701800"/>
          <p14:tracePt t="20227" x="3244850" y="1701800"/>
          <p14:tracePt t="20234" x="3194050" y="1701800"/>
          <p14:tracePt t="20246" x="3149600" y="1708150"/>
          <p14:tracePt t="20263" x="3048000" y="1708150"/>
          <p14:tracePt t="20280" x="2933700" y="1714500"/>
          <p14:tracePt t="20298" x="2774950" y="1720850"/>
          <p14:tracePt t="20312" x="2736850" y="1720850"/>
          <p14:tracePt t="20329" x="2654300" y="1720850"/>
          <p14:tracePt t="20332" x="2622550" y="1720850"/>
          <p14:tracePt t="20346" x="2603500" y="1720850"/>
          <p14:tracePt t="20403" x="2616200" y="1720850"/>
          <p14:tracePt t="20412" x="2654300" y="1720850"/>
          <p14:tracePt t="20429" x="2755900" y="1720850"/>
          <p14:tracePt t="20446" x="2882900" y="1720850"/>
          <p14:tracePt t="20463" x="3035300" y="1720850"/>
          <p14:tracePt t="20479" x="3168650" y="1720850"/>
          <p14:tracePt t="20496" x="3251200" y="1720850"/>
          <p14:tracePt t="20513" x="3282950" y="1720850"/>
          <p14:tracePt t="20529" x="3302000" y="1720850"/>
          <p14:tracePt t="20619" x="3289300" y="1720850"/>
          <p14:tracePt t="20627" x="3244850" y="1727200"/>
          <p14:tracePt t="20634" x="3187700" y="1727200"/>
          <p14:tracePt t="20646" x="3130550" y="1727200"/>
          <p14:tracePt t="20663" x="3048000" y="1733550"/>
          <p14:tracePt t="20680" x="3009900" y="1733550"/>
          <p14:tracePt t="20729" x="3054350" y="1739900"/>
          <p14:tracePt t="20746" x="3206750" y="1739900"/>
          <p14:tracePt t="20763" x="3327400" y="1739900"/>
          <p14:tracePt t="20780" x="3429000" y="1739900"/>
          <p14:tracePt t="20796" x="3511550" y="1739900"/>
          <p14:tracePt t="20813" x="3530600" y="1739900"/>
          <p14:tracePt t="20846" x="3530600" y="1733550"/>
          <p14:tracePt t="20863" x="3517900" y="1714500"/>
          <p14:tracePt t="20879" x="3479800" y="1701800"/>
          <p14:tracePt t="20896" x="3473450" y="1708150"/>
          <p14:tracePt t="20913" x="3473450" y="1720850"/>
          <p14:tracePt t="20930" x="3479800" y="1739900"/>
          <p14:tracePt t="20946" x="3632200" y="1778000"/>
          <p14:tracePt t="20962" x="3778250" y="1778000"/>
          <p14:tracePt t="20979" x="3924300" y="1784350"/>
          <p14:tracePt t="20996" x="4051300" y="1784350"/>
          <p14:tracePt t="21012" x="4114800" y="1765300"/>
          <p14:tracePt t="21029" x="4159250" y="1752600"/>
          <p14:tracePt t="21046" x="4178300" y="1746250"/>
          <p14:tracePt t="21063" x="4184650" y="1733550"/>
          <p14:tracePt t="21079" x="4197350" y="1714500"/>
          <p14:tracePt t="21096" x="4222750" y="1695450"/>
          <p14:tracePt t="21113" x="4254500" y="1682750"/>
          <p14:tracePt t="21131" x="4286250" y="1676400"/>
          <p14:tracePt t="21146" x="4292600" y="1676400"/>
          <p14:tracePt t="21179" x="4292600" y="1670050"/>
          <p14:tracePt t="21196" x="4286250" y="1670050"/>
          <p14:tracePt t="21213" x="4254500" y="1670050"/>
          <p14:tracePt t="21229" x="4222750" y="1670050"/>
          <p14:tracePt t="21246" x="4191000" y="1670050"/>
          <p14:tracePt t="21263" x="4165600" y="1670050"/>
          <p14:tracePt t="21279" x="4140200" y="1663700"/>
          <p14:tracePt t="21296" x="4108450" y="1651000"/>
          <p14:tracePt t="21313" x="4051300" y="1651000"/>
          <p14:tracePt t="21314" x="4025900" y="1644650"/>
          <p14:tracePt t="21329" x="4000500" y="1638300"/>
          <p14:tracePt t="21346" x="3962400" y="1619250"/>
          <p14:tracePt t="21363" x="3956050" y="1600200"/>
          <p14:tracePt t="21379" x="3943350" y="1574800"/>
          <p14:tracePt t="21396" x="3943350" y="1562100"/>
          <p14:tracePt t="21413" x="3943350" y="1555750"/>
          <p14:tracePt t="21446" x="3943350" y="1543050"/>
          <p14:tracePt t="21463" x="3943350" y="1511300"/>
          <p14:tracePt t="21480" x="3943350" y="1485900"/>
          <p14:tracePt t="21496" x="3943350" y="1479550"/>
          <p14:tracePt t="21529" x="3937000" y="1479550"/>
          <p14:tracePt t="21555" x="3937000" y="1485900"/>
          <p14:tracePt t="21563" x="3930650" y="1511300"/>
          <p14:tracePt t="21579" x="3924300" y="1562100"/>
          <p14:tracePt t="21596" x="3911600" y="1600200"/>
          <p14:tracePt t="21613" x="3911600" y="1625600"/>
          <p14:tracePt t="21629" x="3911600" y="1638300"/>
          <p14:tracePt t="21679" x="3911600" y="1619250"/>
          <p14:tracePt t="21696" x="3943350" y="1587500"/>
          <p14:tracePt t="21713" x="3956050" y="1574800"/>
          <p14:tracePt t="21729" x="3975100" y="1562100"/>
          <p14:tracePt t="21746" x="3975100" y="1555750"/>
          <p14:tracePt t="21763" x="3987800" y="1555750"/>
          <p14:tracePt t="21779" x="3994150" y="1549400"/>
          <p14:tracePt t="21796" x="4013200" y="1543050"/>
          <p14:tracePt t="21813" x="4032250" y="1543050"/>
          <p14:tracePt t="21829" x="4051300" y="1543050"/>
          <p14:tracePt t="21846" x="4057650" y="1543050"/>
          <p14:tracePt t="21863" x="4070350" y="1530350"/>
          <p14:tracePt t="21879" x="4083050" y="1517650"/>
          <p14:tracePt t="21896" x="4095750" y="1504950"/>
          <p14:tracePt t="21913" x="4102100" y="1492250"/>
          <p14:tracePt t="21946" x="4108450" y="1492250"/>
          <p14:tracePt t="21995" x="4108450" y="1504950"/>
          <p14:tracePt t="22013" x="4108450" y="1536700"/>
          <p14:tracePt t="22029" x="4108450" y="1562100"/>
          <p14:tracePt t="22046" x="4108450" y="1568450"/>
          <p14:tracePt t="22122" x="4114800" y="1562100"/>
          <p14:tracePt t="22130" x="4127500" y="1562100"/>
          <p14:tracePt t="22146" x="4127500" y="1555750"/>
          <p14:tracePt t="22202" x="4140200" y="1543050"/>
          <p14:tracePt t="22211" x="4146550" y="1543050"/>
          <p14:tracePt t="22229" x="4165600" y="1530350"/>
          <p14:tracePt t="22246" x="4171950" y="1530350"/>
          <p14:tracePt t="22262" x="4178300" y="1530350"/>
          <p14:tracePt t="22315" x="4178300" y="1524000"/>
          <p14:tracePt t="22329" x="4184650" y="1524000"/>
          <p14:tracePt t="22346" x="4191000" y="1524000"/>
          <p14:tracePt t="22540" x="4191000" y="1536700"/>
          <p14:tracePt t="22547" x="4191000" y="1543050"/>
          <p14:tracePt t="22563" x="4178300" y="1562100"/>
          <p14:tracePt t="22627" x="4184650" y="1562100"/>
          <p14:tracePt t="22634" x="4197350" y="1562100"/>
          <p14:tracePt t="22646" x="4210050" y="1562100"/>
          <p14:tracePt t="22663" x="4241800" y="1562100"/>
          <p14:tracePt t="22679" x="4273550" y="1530350"/>
          <p14:tracePt t="22696" x="4279900" y="1517650"/>
          <p14:tracePt t="22713" x="4279900" y="1504950"/>
          <p14:tracePt t="22729" x="4279900" y="1498600"/>
          <p14:tracePt t="22763" x="4286250" y="1498600"/>
          <p14:tracePt t="22779" x="4292600" y="1498600"/>
          <p14:tracePt t="22843" x="4279900" y="1511300"/>
          <p14:tracePt t="22850" x="4254500" y="1524000"/>
          <p14:tracePt t="22859" x="4229100" y="1543050"/>
          <p14:tracePt t="22879" x="4171950" y="1581150"/>
          <p14:tracePt t="22897" x="4121150" y="1619250"/>
          <p14:tracePt t="22913" x="4102100" y="1651000"/>
          <p14:tracePt t="22918" x="4089400" y="1663700"/>
          <p14:tracePt t="22931" x="4089400" y="1670050"/>
          <p14:tracePt t="22971" x="4102100" y="1670050"/>
          <p14:tracePt t="22979" x="4108450" y="1670050"/>
          <p14:tracePt t="22996" x="4140200" y="1651000"/>
          <p14:tracePt t="23014" x="4171950" y="1606550"/>
          <p14:tracePt t="23029" x="4203700" y="1587500"/>
          <p14:tracePt t="23046" x="4222750" y="1581150"/>
          <p14:tracePt t="23079" x="4229100" y="1600200"/>
          <p14:tracePt t="23096" x="4248150" y="1638300"/>
          <p14:tracePt t="23113" x="4260850" y="1670050"/>
          <p14:tracePt t="23115" x="4260850" y="1682750"/>
          <p14:tracePt t="23129" x="4267200" y="1701800"/>
          <p14:tracePt t="23146" x="4273550" y="1708150"/>
          <p14:tracePt t="23179" x="4286250" y="1689100"/>
          <p14:tracePt t="23196" x="4324350" y="1638300"/>
          <p14:tracePt t="23213" x="4362450" y="1600200"/>
          <p14:tracePt t="23230" x="4406900" y="1581150"/>
          <p14:tracePt t="23246" x="4425950" y="1581150"/>
          <p14:tracePt t="23279" x="4425950" y="1593850"/>
          <p14:tracePt t="23296" x="4425950" y="1638300"/>
          <p14:tracePt t="23313" x="4425950" y="1676400"/>
          <p14:tracePt t="23329" x="4425950" y="1708150"/>
          <p14:tracePt t="23332" x="4425950" y="1720850"/>
          <p14:tracePt t="23346" x="4413250" y="1752600"/>
          <p14:tracePt t="23363" x="4362450" y="1771650"/>
          <p14:tracePt t="23379" x="4298950" y="1790700"/>
          <p14:tracePt t="23396" x="4222750" y="1828800"/>
          <p14:tracePt t="23413" x="4114800" y="1835150"/>
          <p14:tracePt t="23429" x="4000500" y="1835150"/>
          <p14:tracePt t="23446" x="3924300" y="1835150"/>
          <p14:tracePt t="23463" x="3873500" y="1835150"/>
          <p14:tracePt t="23480" x="3816350" y="1835150"/>
          <p14:tracePt t="23496" x="3740150" y="1835150"/>
          <p14:tracePt t="23513" x="3613150" y="1822450"/>
          <p14:tracePt t="23516" x="3536950" y="1822450"/>
          <p14:tracePt t="23530" x="3467100" y="1822450"/>
          <p14:tracePt t="23546" x="3225800" y="1816100"/>
          <p14:tracePt t="23563" x="3086100" y="1816100"/>
          <p14:tracePt t="23579" x="2971800" y="1803400"/>
          <p14:tracePt t="23596" x="2863850" y="1784350"/>
          <p14:tracePt t="23613" x="2813050" y="1790700"/>
          <p14:tracePt t="23629" x="2743200" y="1784350"/>
          <p14:tracePt t="23646" x="2698750" y="1778000"/>
          <p14:tracePt t="23663" x="2654300" y="1778000"/>
          <p14:tracePt t="23679" x="2603500" y="1778000"/>
          <p14:tracePt t="23696" x="2514600" y="1771650"/>
          <p14:tracePt t="23713" x="2381250" y="1771650"/>
          <p14:tracePt t="23729" x="2260600" y="1771650"/>
          <p14:tracePt t="23731" x="2209800" y="1771650"/>
          <p14:tracePt t="23746" x="2171700" y="1771650"/>
          <p14:tracePt t="23763" x="2146300" y="1771650"/>
          <p14:tracePt t="23779" x="2139950" y="1771650"/>
          <p14:tracePt t="23796" x="2120900" y="1771650"/>
          <p14:tracePt t="23813" x="2095500" y="1752600"/>
          <p14:tracePt t="23829" x="2051050" y="1727200"/>
          <p14:tracePt t="23846" x="2000250" y="1695450"/>
          <p14:tracePt t="23863" x="1962150" y="1670050"/>
          <p14:tracePt t="23879" x="1917700" y="1625600"/>
          <p14:tracePt t="23896" x="1860550" y="1593850"/>
          <p14:tracePt t="23913" x="1828800" y="1568450"/>
          <p14:tracePt t="23930" x="1797050" y="1562100"/>
          <p14:tracePt t="23932" x="1790700" y="1555750"/>
          <p14:tracePt t="23946" x="1778000" y="1524000"/>
          <p14:tracePt t="23963" x="1778000" y="1485900"/>
          <p14:tracePt t="23979" x="1778000" y="1447800"/>
          <p14:tracePt t="23996" x="1778000" y="1422400"/>
          <p14:tracePt t="24013" x="1803400" y="1390650"/>
          <p14:tracePt t="24029" x="1885950" y="1365250"/>
          <p14:tracePt t="24046" x="2006600" y="1333500"/>
          <p14:tracePt t="24063" x="2120900" y="1301750"/>
          <p14:tracePt t="24079" x="2235200" y="1295400"/>
          <p14:tracePt t="24096" x="2355850" y="1289050"/>
          <p14:tracePt t="24113" x="2489200" y="1289050"/>
          <p14:tracePt t="24115" x="2552700" y="1289050"/>
          <p14:tracePt t="24129" x="2622550" y="1289050"/>
          <p14:tracePt t="24146" x="2825750" y="1282700"/>
          <p14:tracePt t="24164" x="2965450" y="1289050"/>
          <p14:tracePt t="24179" x="3073400" y="1289050"/>
          <p14:tracePt t="24196" x="3194050" y="1289050"/>
          <p14:tracePt t="24213" x="3333750" y="1289050"/>
          <p14:tracePt t="24229" x="3467100" y="1289050"/>
          <p14:tracePt t="24246" x="3600450" y="1289050"/>
          <p14:tracePt t="24263" x="3721100" y="1301750"/>
          <p14:tracePt t="24279" x="3829050" y="1314450"/>
          <p14:tracePt t="24296" x="3905250" y="1346200"/>
          <p14:tracePt t="24313" x="3981450" y="1371600"/>
          <p14:tracePt t="24315" x="4019550" y="1384300"/>
          <p14:tracePt t="24330" x="4070350" y="1409700"/>
          <p14:tracePt t="24346" x="4108450" y="1435100"/>
          <p14:tracePt t="24363" x="4127500" y="1460500"/>
          <p14:tracePt t="24379" x="4133850" y="1492250"/>
          <p14:tracePt t="24396" x="4133850" y="1536700"/>
          <p14:tracePt t="24413" x="4133850" y="1581150"/>
          <p14:tracePt t="24429" x="4114800" y="1631950"/>
          <p14:tracePt t="24446" x="4051300" y="1682750"/>
          <p14:tracePt t="24463" x="3975100" y="1720850"/>
          <p14:tracePt t="24479" x="3886200" y="1758950"/>
          <p14:tracePt t="24496" x="3784600" y="1790700"/>
          <p14:tracePt t="24513" x="3676650" y="1828800"/>
          <p14:tracePt t="24515" x="3613150" y="1828800"/>
          <p14:tracePt t="24530" x="3505200" y="1847850"/>
          <p14:tracePt t="24546" x="3397250" y="1860550"/>
          <p14:tracePt t="24563" x="3308350" y="1873250"/>
          <p14:tracePt t="24580" x="3200400" y="1873250"/>
          <p14:tracePt t="24596" x="3041650" y="1873250"/>
          <p14:tracePt t="24613" x="2863850" y="1873250"/>
          <p14:tracePt t="24630" x="2692400" y="1854200"/>
          <p14:tracePt t="24646" x="2559050" y="1841500"/>
          <p14:tracePt t="24663" x="2451100" y="1828800"/>
          <p14:tracePt t="24679" x="2368550" y="1816100"/>
          <p14:tracePt t="24696" x="2279650" y="1784350"/>
          <p14:tracePt t="24713" x="2184400" y="1771650"/>
          <p14:tracePt t="24715" x="2127250" y="1752600"/>
          <p14:tracePt t="24730" x="2038350" y="1720850"/>
          <p14:tracePt t="24746" x="1936750" y="1682750"/>
          <p14:tracePt t="24763" x="1854200" y="1657350"/>
          <p14:tracePt t="24779" x="1803400" y="1619250"/>
          <p14:tracePt t="24796" x="1778000" y="1562100"/>
          <p14:tracePt t="24813" x="1778000" y="1517650"/>
          <p14:tracePt t="24829" x="1784350" y="1485900"/>
          <p14:tracePt t="24846" x="1822450" y="1447800"/>
          <p14:tracePt t="24863" x="1917700" y="1416050"/>
          <p14:tracePt t="24879" x="2051050" y="1365250"/>
          <p14:tracePt t="24896" x="2216150" y="1333500"/>
          <p14:tracePt t="24912" x="2387600" y="1320800"/>
          <p14:tracePt t="24930" x="2533650" y="1320800"/>
          <p14:tracePt t="24932" x="2597150" y="1339850"/>
          <p14:tracePt t="24946" x="2686050" y="1371600"/>
          <p14:tracePt t="24963" x="2717800" y="1428750"/>
          <p14:tracePt t="24980" x="2724150" y="1530350"/>
          <p14:tracePt t="24996" x="2736850" y="1676400"/>
          <p14:tracePt t="25013" x="2743200" y="1803400"/>
          <p14:tracePt t="25029" x="2768600" y="1911350"/>
          <p14:tracePt t="25046" x="2774950" y="1981200"/>
          <p14:tracePt t="25062" x="2755900" y="2025650"/>
          <p14:tracePt t="25079" x="2736850" y="2051050"/>
          <p14:tracePt t="25096" x="2717800" y="2070100"/>
          <p14:tracePt t="25112" x="2660650" y="2082800"/>
          <p14:tracePt t="25129" x="2597150" y="2089150"/>
          <p14:tracePt t="25146" x="2552700" y="2114550"/>
          <p14:tracePt t="25163" x="2540000" y="2146300"/>
          <p14:tracePt t="25179" x="2527300" y="2197100"/>
          <p14:tracePt t="25196" x="2527300" y="2247900"/>
          <p14:tracePt t="25213" x="2546350" y="2286000"/>
          <p14:tracePt t="25229" x="2559050" y="2305050"/>
          <p14:tracePt t="25246" x="2565400" y="2311400"/>
          <p14:tracePt t="25279" x="2559050" y="2311400"/>
          <p14:tracePt t="25296" x="2546350" y="2311400"/>
          <p14:tracePt t="25313" x="2540000" y="2311400"/>
          <p14:tracePt t="25355" x="2533650" y="2311400"/>
          <p14:tracePt t="25364" x="2533650" y="2305050"/>
          <p14:tracePt t="25379" x="2514600" y="2298700"/>
          <p14:tracePt t="25396" x="2508250" y="2298700"/>
          <p14:tracePt t="25412" x="2495550" y="2298700"/>
          <p14:tracePt t="25429" x="2482850" y="2292350"/>
          <p14:tracePt t="25446" x="2470150" y="2292350"/>
          <p14:tracePt t="25463" x="2451100" y="2292350"/>
          <p14:tracePt t="25480" x="2432050" y="2292350"/>
          <p14:tracePt t="25496" x="2425700" y="2286000"/>
          <p14:tracePt t="25547" x="2419350" y="2286000"/>
          <p14:tracePt t="25555" x="2413000" y="2286000"/>
          <p14:tracePt t="25563" x="2400300" y="2286000"/>
          <p14:tracePt t="25579" x="2381250" y="2279650"/>
          <p14:tracePt t="25596" x="2355850" y="2279650"/>
          <p14:tracePt t="25613" x="2330450" y="2279650"/>
          <p14:tracePt t="25629" x="2317750" y="2279650"/>
          <p14:tracePt t="25646" x="2305050" y="2279650"/>
          <p14:tracePt t="25663" x="2292350" y="2279650"/>
          <p14:tracePt t="25679" x="2266950" y="2273300"/>
          <p14:tracePt t="25696" x="2228850" y="2266950"/>
          <p14:tracePt t="25713" x="2190750" y="2260600"/>
          <p14:tracePt t="25729" x="2159000" y="2260600"/>
          <p14:tracePt t="25731" x="2146300" y="2260600"/>
          <p14:tracePt t="25770" x="2146300" y="2254250"/>
          <p14:tracePt t="25796" x="2139950" y="2254250"/>
          <p14:tracePt t="25811" x="2133600" y="2254250"/>
          <p14:tracePt t="25818" x="2127250" y="2254250"/>
          <p14:tracePt t="25829" x="2127250" y="2247900"/>
          <p14:tracePt t="25846" x="2101850" y="2241550"/>
          <p14:tracePt t="25863" x="2070100" y="2228850"/>
          <p14:tracePt t="25880" x="2038350" y="2222500"/>
          <p14:tracePt t="25896" x="2006600" y="2203450"/>
          <p14:tracePt t="25899" x="1993900" y="2190750"/>
          <p14:tracePt t="25913" x="1974850" y="2184400"/>
          <p14:tracePt t="25929" x="1949450" y="2152650"/>
          <p14:tracePt t="25946" x="1936750" y="2127250"/>
          <p14:tracePt t="25963" x="1936750" y="2108200"/>
          <p14:tracePt t="25980" x="1930400" y="2089150"/>
          <p14:tracePt t="25996" x="1924050" y="2076450"/>
          <p14:tracePt t="26013" x="1924050" y="2057400"/>
          <p14:tracePt t="26029" x="1924050" y="2032000"/>
          <p14:tracePt t="26046" x="1930400" y="2000250"/>
          <p14:tracePt t="26063" x="1949450" y="1962150"/>
          <p14:tracePt t="26079" x="1962150" y="1943100"/>
          <p14:tracePt t="26096" x="1974850" y="1924050"/>
          <p14:tracePt t="26113" x="1987550" y="1911350"/>
          <p14:tracePt t="26115" x="2006600" y="1898650"/>
          <p14:tracePt t="26129" x="2032000" y="1885950"/>
          <p14:tracePt t="26146" x="2120900" y="1841500"/>
          <p14:tracePt t="26163" x="2190750" y="1822450"/>
          <p14:tracePt t="26179" x="2241550" y="1809750"/>
          <p14:tracePt t="26196" x="2292350" y="1809750"/>
          <p14:tracePt t="26213" x="2336800" y="1809750"/>
          <p14:tracePt t="26230" x="2406650" y="1809750"/>
          <p14:tracePt t="26246" x="2489200" y="1803400"/>
          <p14:tracePt t="26263" x="2578100" y="1803400"/>
          <p14:tracePt t="26279" x="2660650" y="1809750"/>
          <p14:tracePt t="26296" x="2743200" y="1809750"/>
          <p14:tracePt t="26313" x="2819400" y="1828800"/>
          <p14:tracePt t="26315" x="2863850" y="1841500"/>
          <p14:tracePt t="26329" x="2901950" y="1847850"/>
          <p14:tracePt t="26346" x="3035300" y="1866900"/>
          <p14:tracePt t="26363" x="3136900" y="1879600"/>
          <p14:tracePt t="26380" x="3232150" y="1898650"/>
          <p14:tracePt t="26396" x="3302000" y="1905000"/>
          <p14:tracePt t="26413" x="3365500" y="1911350"/>
          <p14:tracePt t="26429" x="3416300" y="1917700"/>
          <p14:tracePt t="26446" x="3460750" y="1917700"/>
          <p14:tracePt t="26463" x="3498850" y="1924050"/>
          <p14:tracePt t="26479" x="3556000" y="1943100"/>
          <p14:tracePt t="26496" x="3619500" y="1962150"/>
          <p14:tracePt t="26513" x="3689350" y="1987550"/>
          <p14:tracePt t="26516" x="3727450" y="2000250"/>
          <p14:tracePt t="26529" x="3759200" y="2012950"/>
          <p14:tracePt t="26546" x="3797300" y="2019300"/>
          <p14:tracePt t="26618" x="3803650" y="2019300"/>
          <p14:tracePt t="26627" x="3803650" y="2025650"/>
          <p14:tracePt t="26634" x="3803650" y="2038350"/>
          <p14:tracePt t="26646" x="3803650" y="2044700"/>
          <p14:tracePt t="26663" x="3803650" y="2057400"/>
          <p14:tracePt t="26679" x="3803650" y="2076450"/>
          <p14:tracePt t="26696" x="3797300" y="2095500"/>
          <p14:tracePt t="26713" x="3790950" y="2095500"/>
          <p14:tracePt t="26715" x="3778250" y="2101850"/>
          <p14:tracePt t="26730" x="3771900" y="2114550"/>
          <p14:tracePt t="26746" x="3752850" y="2127250"/>
          <p14:tracePt t="26763" x="3733800" y="2152650"/>
          <p14:tracePt t="26779" x="3714750" y="2178050"/>
          <p14:tracePt t="26796" x="3683000" y="2197100"/>
          <p14:tracePt t="26813" x="3638550" y="2203450"/>
          <p14:tracePt t="26830" x="3587750" y="2209800"/>
          <p14:tracePt t="26846" x="3530600" y="2209800"/>
          <p14:tracePt t="26863" x="3467100" y="2216150"/>
          <p14:tracePt t="26879" x="3403600" y="2222500"/>
          <p14:tracePt t="26896" x="3346450" y="2222500"/>
          <p14:tracePt t="26913" x="3302000" y="2222500"/>
          <p14:tracePt t="26915" x="3282950" y="2222500"/>
          <p14:tracePt t="26929" x="3263900" y="2222500"/>
          <p14:tracePt t="26946" x="3181350" y="2222500"/>
          <p14:tracePt t="26963" x="3105150" y="2222500"/>
          <p14:tracePt t="26979" x="3028950" y="2222500"/>
          <p14:tracePt t="26996" x="2952750" y="2222500"/>
          <p14:tracePt t="27013" x="2889250" y="2222500"/>
          <p14:tracePt t="27029" x="2832100" y="2222500"/>
          <p14:tracePt t="27046" x="2768600" y="2228850"/>
          <p14:tracePt t="27063" x="2711450" y="2228850"/>
          <p14:tracePt t="27081" x="2654300" y="2228850"/>
          <p14:tracePt t="27096" x="2597150" y="2228850"/>
          <p14:tracePt t="27113" x="2533650" y="2228850"/>
          <p14:tracePt t="27115" x="2514600" y="2235200"/>
          <p14:tracePt t="27129" x="2470150" y="2241550"/>
          <p14:tracePt t="27146" x="2349500" y="2228850"/>
          <p14:tracePt t="27163" x="2266950" y="2228850"/>
          <p14:tracePt t="27179" x="2209800" y="2222500"/>
          <p14:tracePt t="27196" x="2171700" y="2203450"/>
          <p14:tracePt t="27213" x="2133600" y="2190750"/>
          <p14:tracePt t="27229" x="2082800" y="2178050"/>
          <p14:tracePt t="27246" x="2044700" y="2152650"/>
          <p14:tracePt t="27263" x="2000250" y="2133600"/>
          <p14:tracePt t="27279" x="1962150" y="2114550"/>
          <p14:tracePt t="27296" x="1955800" y="2101850"/>
          <p14:tracePt t="27313" x="1949450" y="2076450"/>
          <p14:tracePt t="27329" x="1949450" y="2038350"/>
          <p14:tracePt t="27331" x="1949450" y="2019300"/>
          <p14:tracePt t="27346" x="1949450" y="1981200"/>
          <p14:tracePt t="27363" x="1955800" y="1955800"/>
          <p14:tracePt t="27380" x="1981200" y="1936750"/>
          <p14:tracePt t="27396" x="2012950" y="1917700"/>
          <p14:tracePt t="27413" x="2051050" y="1898650"/>
          <p14:tracePt t="27429" x="2114550" y="1879600"/>
          <p14:tracePt t="27446" x="2203450" y="1860550"/>
          <p14:tracePt t="27464" x="2298700" y="1860550"/>
          <p14:tracePt t="27479" x="2387600" y="1860550"/>
          <p14:tracePt t="27496" x="2476500" y="1860550"/>
          <p14:tracePt t="27513" x="2559050" y="1860550"/>
          <p14:tracePt t="27530" x="2692400" y="1866900"/>
          <p14:tracePt t="27546" x="2787650" y="1866900"/>
          <p14:tracePt t="27563" x="2895600" y="1866900"/>
          <p14:tracePt t="27580" x="3009900" y="1873250"/>
          <p14:tracePt t="27596" x="3111500" y="1879600"/>
          <p14:tracePt t="27613" x="3213100" y="1885950"/>
          <p14:tracePt t="27630" x="3289300" y="1885950"/>
          <p14:tracePt t="27646" x="3365500" y="1885950"/>
          <p14:tracePt t="27663" x="3429000" y="1898650"/>
          <p14:tracePt t="27679" x="3498850" y="1898650"/>
          <p14:tracePt t="27696" x="3556000" y="1911350"/>
          <p14:tracePt t="27713" x="3594100" y="1924050"/>
          <p14:tracePt t="27715" x="3606800" y="1930400"/>
          <p14:tracePt t="27730" x="3619500" y="1936750"/>
          <p14:tracePt t="27746" x="3632200" y="1936750"/>
          <p14:tracePt t="27764" x="3638550" y="1943100"/>
          <p14:tracePt t="27779" x="3651250" y="1962150"/>
          <p14:tracePt t="27796" x="3663950" y="1987550"/>
          <p14:tracePt t="27813" x="3670300" y="2019300"/>
          <p14:tracePt t="27829" x="3676650" y="2044700"/>
          <p14:tracePt t="27846" x="3676650" y="2070100"/>
          <p14:tracePt t="27863" x="3676650" y="2082800"/>
          <p14:tracePt t="27880" x="3676650" y="2095500"/>
          <p14:tracePt t="27896" x="3657600" y="2114550"/>
          <p14:tracePt t="27914" x="3594100" y="2146300"/>
          <p14:tracePt t="27929" x="3562350" y="2152650"/>
          <p14:tracePt t="27946" x="3448050" y="2190750"/>
          <p14:tracePt t="27963" x="3378200" y="2216150"/>
          <p14:tracePt t="27979" x="3314700" y="2235200"/>
          <p14:tracePt t="27996" x="3244850" y="2247900"/>
          <p14:tracePt t="28013" x="3168650" y="2254250"/>
          <p14:tracePt t="28029" x="3060700" y="2254250"/>
          <p14:tracePt t="28046" x="2946400" y="2254250"/>
          <p14:tracePt t="28063" x="2844800" y="2273300"/>
          <p14:tracePt t="28080" x="2717800" y="2266950"/>
          <p14:tracePt t="28096" x="2590800" y="2247900"/>
          <p14:tracePt t="28113" x="2451100" y="2222500"/>
          <p14:tracePt t="28116" x="2413000" y="2209800"/>
          <p14:tracePt t="28130" x="2374900" y="2197100"/>
          <p14:tracePt t="28146" x="2368550" y="2190750"/>
          <p14:tracePt t="28179" x="2368550" y="2197100"/>
          <p14:tracePt t="28196" x="2400300" y="2235200"/>
          <p14:tracePt t="28213" x="2444750" y="2260600"/>
          <p14:tracePt t="28230" x="2495550" y="2298700"/>
          <p14:tracePt t="28246" x="2546350" y="2330450"/>
          <p14:tracePt t="28263" x="2571750" y="2355850"/>
          <p14:tracePt t="28279" x="2584450" y="2381250"/>
          <p14:tracePt t="28296" x="2603500" y="2419350"/>
          <p14:tracePt t="28313" x="2609850" y="2444750"/>
          <p14:tracePt t="28329" x="2622550" y="2470150"/>
          <p14:tracePt t="28346" x="2641600" y="2501900"/>
          <p14:tracePt t="28363" x="2667000" y="2533650"/>
          <p14:tracePt t="28380" x="2705100" y="2552700"/>
          <p14:tracePt t="28396" x="2736850" y="2565400"/>
          <p14:tracePt t="28413" x="2781300" y="2565400"/>
          <p14:tracePt t="28429" x="2832100" y="2565400"/>
          <p14:tracePt t="28446" x="2889250" y="2565400"/>
          <p14:tracePt t="28463" x="2952750" y="2571750"/>
          <p14:tracePt t="28480" x="2990850" y="2578100"/>
          <p14:tracePt t="28496" x="3016250" y="2578100"/>
          <p14:tracePt t="28513" x="3022600" y="2578100"/>
          <p14:tracePt t="28595" x="3028950" y="2578100"/>
          <p14:tracePt t="28613" x="3048000" y="2590800"/>
          <p14:tracePt t="28630" x="3067050" y="2590800"/>
          <p14:tracePt t="28646" x="3073400" y="2597150"/>
          <p14:tracePt t="28663" x="3073400" y="2609850"/>
          <p14:tracePt t="28680" x="3073400" y="2641600"/>
          <p14:tracePt t="28696" x="3073400" y="2673350"/>
          <p14:tracePt t="28713" x="3067050" y="2717800"/>
          <p14:tracePt t="28729" x="3016250" y="2743200"/>
          <p14:tracePt t="28732" x="3003550" y="2755900"/>
          <p14:tracePt t="28746" x="2940050" y="2762250"/>
          <p14:tracePt t="28763" x="2851150" y="2768600"/>
          <p14:tracePt t="28780" x="2774950" y="2774950"/>
          <p14:tracePt t="28796" x="2698750" y="2768600"/>
          <p14:tracePt t="28813" x="2647950" y="2736850"/>
          <p14:tracePt t="28829" x="2597150" y="2717800"/>
          <p14:tracePt t="28846" x="2552700" y="2692400"/>
          <p14:tracePt t="28863" x="2508250" y="2660650"/>
          <p14:tracePt t="28879" x="2463800" y="2616200"/>
          <p14:tracePt t="28896" x="2413000" y="2584450"/>
          <p14:tracePt t="28913" x="2381250" y="2559050"/>
          <p14:tracePt t="28916" x="2368550" y="2546350"/>
          <p14:tracePt t="28930" x="2355850" y="2508250"/>
          <p14:tracePt t="28946" x="2343150" y="2482850"/>
          <p14:tracePt t="28963" x="2343150" y="2470150"/>
          <p14:tracePt t="28980" x="2343150" y="2457450"/>
          <p14:tracePt t="28996" x="2343150" y="2432050"/>
          <p14:tracePt t="29013" x="2381250" y="2413000"/>
          <p14:tracePt t="29029" x="2432050" y="2387600"/>
          <p14:tracePt t="29046" x="2489200" y="2368550"/>
          <p14:tracePt t="29062" x="2552700" y="2343150"/>
          <p14:tracePt t="29080" x="2635250" y="2324100"/>
          <p14:tracePt t="29096" x="2724150" y="2317750"/>
          <p14:tracePt t="29098" x="2768600" y="2317750"/>
          <p14:tracePt t="29113" x="2813050" y="2317750"/>
          <p14:tracePt t="29130" x="2971800" y="2324100"/>
          <p14:tracePt t="29146" x="3079750" y="2330450"/>
          <p14:tracePt t="29163" x="3175000" y="2355850"/>
          <p14:tracePt t="29180" x="3251200" y="2381250"/>
          <p14:tracePt t="29196" x="3327400" y="2406650"/>
          <p14:tracePt t="29213" x="3390900" y="2444750"/>
          <p14:tracePt t="29230" x="3416300" y="2476500"/>
          <p14:tracePt t="29246" x="3429000" y="2520950"/>
          <p14:tracePt t="29263" x="3435350" y="2590800"/>
          <p14:tracePt t="29279" x="3422650" y="2667000"/>
          <p14:tracePt t="29296" x="3371850" y="2717800"/>
          <p14:tracePt t="29313" x="3295650" y="2749550"/>
          <p14:tracePt t="29316" x="3251200" y="2762250"/>
          <p14:tracePt t="29329" x="3194050" y="2774950"/>
          <p14:tracePt t="29346" x="3048000" y="2774950"/>
          <p14:tracePt t="29363" x="2971800" y="2774950"/>
          <p14:tracePt t="29380" x="2940050" y="2787650"/>
          <p14:tracePt t="29396" x="2933700" y="2781300"/>
          <p14:tracePt t="29413" x="2933700" y="2774950"/>
          <p14:tracePt t="29429" x="2933700" y="2762250"/>
          <p14:tracePt t="29446" x="2927350" y="2749550"/>
          <p14:tracePt t="29463" x="2914650" y="2743200"/>
          <p14:tracePt t="29480" x="2908300" y="2743200"/>
          <p14:tracePt t="29496" x="2921000" y="2736850"/>
          <p14:tracePt t="29513" x="2933700" y="2705100"/>
          <p14:tracePt t="29579" x="2908300" y="2705100"/>
          <p14:tracePt t="29586" x="2870200" y="2698750"/>
          <p14:tracePt t="29596" x="2838450" y="2692400"/>
          <p14:tracePt t="29613" x="2794000" y="2673350"/>
          <p14:tracePt t="29630" x="2781300" y="2686050"/>
          <p14:tracePt t="29646" x="2774950" y="2717800"/>
          <p14:tracePt t="29663" x="2774950" y="2787650"/>
          <p14:tracePt t="29680" x="2781300" y="2895600"/>
          <p14:tracePt t="29696" x="2806700" y="3067050"/>
          <p14:tracePt t="29713" x="2806700" y="3257550"/>
          <p14:tracePt t="29714" x="2787650" y="3346450"/>
          <p14:tracePt t="29729" x="2762250" y="3409950"/>
          <p14:tracePt t="29746" x="2673350" y="3511550"/>
          <p14:tracePt t="29763" x="2628900" y="3549650"/>
          <p14:tracePt t="29779" x="2609850" y="3581400"/>
          <p14:tracePt t="29796" x="2603500" y="3587750"/>
          <p14:tracePt t="29829" x="2590800" y="3581400"/>
          <p14:tracePt t="29846" x="2552700" y="3562350"/>
          <p14:tracePt t="29863" x="2482850" y="3556000"/>
          <p14:tracePt t="29880" x="2393950" y="3543300"/>
          <p14:tracePt t="29896" x="2311400" y="3524250"/>
          <p14:tracePt t="29915" x="2203450" y="3498850"/>
          <p14:tracePt t="29930" x="2178050" y="3492500"/>
          <p14:tracePt t="29946" x="2127250" y="3486150"/>
          <p14:tracePt t="29963" x="2101850" y="3473450"/>
          <p14:tracePt t="29980" x="2063750" y="3460750"/>
          <p14:tracePt t="29996" x="2012950" y="3441700"/>
          <p14:tracePt t="30013" x="1962150" y="3429000"/>
          <p14:tracePt t="30029" x="1911350" y="3429000"/>
          <p14:tracePt t="30046" x="1879600" y="3429000"/>
          <p14:tracePt t="30062" x="1866900" y="3429000"/>
          <p14:tracePt t="30079" x="1854200" y="3429000"/>
          <p14:tracePt t="30096" x="1841500" y="3416300"/>
          <p14:tracePt t="30113" x="1816100" y="3390900"/>
          <p14:tracePt t="30114" x="1797050" y="3384550"/>
          <p14:tracePt t="30132" x="1778000" y="3378200"/>
          <p14:tracePt t="30146" x="1765300" y="3359150"/>
          <p14:tracePt t="30163" x="1746250" y="3346450"/>
          <p14:tracePt t="30180" x="1746250" y="3314700"/>
          <p14:tracePt t="30196" x="1746250" y="3282950"/>
          <p14:tracePt t="30213" x="1746250" y="3276600"/>
          <p14:tracePt t="30230" x="1746250" y="3270250"/>
          <p14:tracePt t="30307" x="1746250" y="3263900"/>
          <p14:tracePt t="30314" x="1746250" y="3251200"/>
          <p14:tracePt t="30329" x="1746250" y="3238500"/>
          <p14:tracePt t="30346" x="1746250" y="3225800"/>
          <p14:tracePt t="30419" x="1746250" y="3219450"/>
          <p14:tracePt t="30427" x="1752600" y="3219450"/>
          <p14:tracePt t="30475" x="1752600" y="3232150"/>
          <p14:tracePt t="30482" x="1752600" y="3251200"/>
          <p14:tracePt t="30491" x="1752600" y="3263900"/>
          <p14:tracePt t="30497" x="1752600" y="3270250"/>
          <p14:tracePt t="30513" x="1752600" y="3276600"/>
          <p14:tracePt t="30546" x="1746250" y="3282950"/>
          <p14:tracePt t="30563" x="1701800" y="3295650"/>
          <p14:tracePt t="30580" x="1644650" y="3327400"/>
          <p14:tracePt t="30596" x="1593850" y="3365500"/>
          <p14:tracePt t="30613" x="1536700" y="3435350"/>
          <p14:tracePt t="30629" x="1473200" y="3530600"/>
          <p14:tracePt t="30646" x="1435100" y="3676650"/>
          <p14:tracePt t="30663" x="1403350" y="3860800"/>
          <p14:tracePt t="30680" x="1403350" y="4064000"/>
          <p14:tracePt t="30696" x="1441450" y="4260850"/>
          <p14:tracePt t="30713" x="1498600" y="4381500"/>
          <p14:tracePt t="30729" x="1536700" y="4483100"/>
          <p14:tracePt t="30746" x="1587500" y="4654550"/>
          <p14:tracePt t="30763" x="1593850" y="4730750"/>
          <p14:tracePt t="30779" x="1600200" y="4756150"/>
          <p14:tracePt t="30813" x="1600200" y="4749800"/>
          <p14:tracePt t="30829" x="1587500" y="4660900"/>
          <p14:tracePt t="30846" x="1555750" y="4514850"/>
          <p14:tracePt t="30863" x="1562100" y="4356100"/>
          <p14:tracePt t="30879" x="1581150" y="4171950"/>
          <p14:tracePt t="30896" x="1619250" y="4051300"/>
          <p14:tracePt t="30913" x="1644650" y="4006850"/>
          <p14:tracePt t="30930" x="1651000" y="4000500"/>
          <p14:tracePt t="30946" x="1651000" y="4051300"/>
          <p14:tracePt t="30963" x="1619250" y="4159250"/>
          <p14:tracePt t="30979" x="1581150" y="4279900"/>
          <p14:tracePt t="30996" x="1562100" y="4368800"/>
          <p14:tracePt t="31013" x="1555750" y="4400550"/>
          <p14:tracePt t="31046" x="1568450" y="4368800"/>
          <p14:tracePt t="31063" x="1581150" y="4311650"/>
          <p14:tracePt t="31079" x="1581150" y="4286250"/>
          <p14:tracePt t="31096" x="1581150" y="4241800"/>
          <p14:tracePt t="31113" x="1581150" y="4165600"/>
          <p14:tracePt t="31115" x="1581150" y="4102100"/>
          <p14:tracePt t="31130" x="1625600" y="3898900"/>
          <p14:tracePt t="31146" x="1689100" y="3676650"/>
          <p14:tracePt t="31163" x="1752600" y="3460750"/>
          <p14:tracePt t="31180" x="1809750" y="3244850"/>
          <p14:tracePt t="31196" x="1847850" y="3130550"/>
          <p14:tracePt t="31213" x="1885950" y="3054350"/>
          <p14:tracePt t="31230" x="1924050" y="3009900"/>
          <p14:tracePt t="31246" x="1974850" y="2997200"/>
          <p14:tracePt t="31263" x="1993900" y="2990850"/>
          <p14:tracePt t="31296" x="2000250" y="2990850"/>
          <p14:tracePt t="31314" x="2019300" y="2984500"/>
          <p14:tracePt t="31329" x="2057400" y="2971800"/>
          <p14:tracePt t="31346" x="2070100" y="2971800"/>
          <p14:tracePt t="31363" x="2070100" y="2965450"/>
          <p14:tracePt t="31379" x="2070100" y="2971800"/>
          <p14:tracePt t="31396" x="2070100" y="2978150"/>
          <p14:tracePt t="31413" x="2070100" y="2984500"/>
          <p14:tracePt t="31430" x="2070100" y="2997200"/>
          <p14:tracePt t="31463" x="2070100" y="3016250"/>
          <p14:tracePt t="31479" x="2057400" y="3028950"/>
          <p14:tracePt t="31496" x="2044700" y="3054350"/>
          <p14:tracePt t="31513" x="2038350" y="3067050"/>
          <p14:tracePt t="31516" x="2032000" y="3067050"/>
          <p14:tracePt t="31532" x="2019300" y="3067050"/>
          <p14:tracePt t="31546" x="1993900" y="3067050"/>
          <p14:tracePt t="31563" x="1968500" y="3067050"/>
          <p14:tracePt t="31580" x="1943100" y="3067050"/>
          <p14:tracePt t="31596" x="1930400" y="3067050"/>
          <p14:tracePt t="31613" x="1917700" y="3048000"/>
          <p14:tracePt t="31629" x="1885950" y="3016250"/>
          <p14:tracePt t="31646" x="1860550" y="2978150"/>
          <p14:tracePt t="31663" x="1841500" y="2952750"/>
          <p14:tracePt t="31679" x="1841500" y="2946400"/>
          <p14:tracePt t="31696" x="1835150" y="2946400"/>
          <p14:tracePt t="31713" x="1841500" y="2933700"/>
          <p14:tracePt t="31715" x="1847850" y="2933700"/>
          <p14:tracePt t="31729" x="1847850" y="2921000"/>
          <p14:tracePt t="31746" x="1847850" y="2914650"/>
          <p14:tracePt t="31819" x="1847850" y="2933700"/>
          <p14:tracePt t="31826" x="1835150" y="2940050"/>
          <p14:tracePt t="31834" x="1822450" y="2959100"/>
          <p14:tracePt t="31846" x="1797050" y="2971800"/>
          <p14:tracePt t="31863" x="1739900" y="2984500"/>
          <p14:tracePt t="31880" x="1689100" y="2997200"/>
          <p14:tracePt t="31896" x="1670050" y="2997200"/>
          <p14:tracePt t="31913" x="1670050" y="2990850"/>
          <p14:tracePt t="31929" x="1670050" y="2946400"/>
          <p14:tracePt t="31932" x="1670050" y="2921000"/>
          <p14:tracePt t="31946" x="1676400" y="2876550"/>
          <p14:tracePt t="31963" x="1682750" y="2851150"/>
          <p14:tracePt t="31979" x="1689100" y="2844800"/>
          <p14:tracePt t="31996" x="1701800" y="2838450"/>
          <p14:tracePt t="32013" x="1714500" y="2838450"/>
          <p14:tracePt t="32030" x="1720850" y="2838450"/>
          <p14:tracePt t="32046" x="1727200" y="2863850"/>
          <p14:tracePt t="32063" x="1727200" y="2908300"/>
          <p14:tracePt t="32080" x="1727200" y="2940050"/>
          <p14:tracePt t="32096" x="1727200" y="2959100"/>
          <p14:tracePt t="32129" x="1727200" y="2933700"/>
          <p14:tracePt t="32146" x="1733550" y="2901950"/>
          <p14:tracePt t="32163" x="1746250" y="2870200"/>
          <p14:tracePt t="32179" x="1758950" y="2857500"/>
          <p14:tracePt t="32234" x="1758950" y="2870200"/>
          <p14:tracePt t="32246" x="1752600" y="2889250"/>
          <p14:tracePt t="32263" x="1739900" y="2927350"/>
          <p14:tracePt t="32279" x="1727200" y="2965450"/>
          <p14:tracePt t="32297" x="1720850" y="2997200"/>
          <p14:tracePt t="32313" x="1720850" y="3003550"/>
          <p14:tracePt t="32346" x="1720850" y="2984500"/>
          <p14:tracePt t="32363" x="1739900" y="2952750"/>
          <p14:tracePt t="32379" x="1758950" y="2914650"/>
          <p14:tracePt t="32396" x="1778000" y="2901950"/>
          <p14:tracePt t="32483" x="1778000" y="2908300"/>
          <p14:tracePt t="32682" x="1778000" y="2927350"/>
          <p14:tracePt t="32691" x="1778000" y="2959100"/>
          <p14:tracePt t="32697" x="1778000" y="3003550"/>
          <p14:tracePt t="32713" x="1778000" y="3060700"/>
          <p14:tracePt t="32729" x="1765300" y="3225800"/>
          <p14:tracePt t="32746" x="1746250" y="3314700"/>
          <p14:tracePt t="32763" x="1720850" y="3378200"/>
          <p14:tracePt t="32780" x="1676400" y="3435350"/>
          <p14:tracePt t="32796" x="1631950" y="3460750"/>
          <p14:tracePt t="32813" x="1606550" y="3479800"/>
          <p14:tracePt t="32867" x="1600200" y="3479800"/>
          <p14:tracePt t="32931" x="1593850" y="3486150"/>
          <p14:tracePt t="32939" x="1574800" y="3498850"/>
          <p14:tracePt t="32950" x="1562100" y="3505200"/>
          <p14:tracePt t="32963" x="1549400" y="3524250"/>
          <p14:tracePt t="32979" x="1543050" y="3530600"/>
          <p14:tracePt t="33291" x="1543050" y="3517900"/>
          <p14:tracePt t="33307" x="1543050" y="3511550"/>
          <p14:tracePt t="33314" x="1543050" y="3505200"/>
          <p14:tracePt t="33330" x="1543050" y="3498850"/>
          <p14:tracePt t="33346" x="1543050" y="3479800"/>
          <p14:tracePt t="33396" x="1543050" y="3467100"/>
          <p14:tracePt t="33491" x="1543050" y="3460750"/>
          <p14:tracePt t="33515" x="1543050" y="3454400"/>
          <p14:tracePt t="33531" x="1543050" y="3448050"/>
          <p14:tracePt t="33554" x="1543050" y="3441700"/>
          <p14:tracePt t="33611" x="1536700" y="3441700"/>
          <p14:tracePt t="33730" x="1593850" y="3441700"/>
          <p14:tracePt t="33739" x="1676400" y="3454400"/>
          <p14:tracePt t="33746" x="1758950" y="3454400"/>
          <p14:tracePt t="33763" x="2025650" y="3448050"/>
          <p14:tracePt t="33779" x="2324100" y="3429000"/>
          <p14:tracePt t="33796" x="2647950" y="3416300"/>
          <p14:tracePt t="33813" x="2832100" y="3409950"/>
          <p14:tracePt t="33830" x="2901950" y="3409950"/>
          <p14:tracePt t="33846" x="2889250" y="3409950"/>
          <p14:tracePt t="33863" x="2825750" y="3422650"/>
          <p14:tracePt t="33880" x="2724150" y="3454400"/>
          <p14:tracePt t="33896" x="2616200" y="3467100"/>
          <p14:tracePt t="33899" x="2565400" y="3473450"/>
          <p14:tracePt t="33913" x="2508250" y="3486150"/>
          <p14:tracePt t="33929" x="2387600" y="3498850"/>
          <p14:tracePt t="33946" x="2203450" y="3498850"/>
          <p14:tracePt t="33963" x="2076450" y="3505200"/>
          <p14:tracePt t="33980" x="1924050" y="3505200"/>
          <p14:tracePt t="33996" x="1720850" y="3498850"/>
          <p14:tracePt t="34013" x="1524000" y="3492500"/>
          <p14:tracePt t="34029" x="1397000" y="3492500"/>
          <p14:tracePt t="34046" x="1371600" y="3486150"/>
          <p14:tracePt t="34080" x="1371600" y="3467100"/>
          <p14:tracePt t="34096" x="1384300" y="3441700"/>
          <p14:tracePt t="34113" x="1384300" y="3409950"/>
          <p14:tracePt t="34116" x="1384300" y="3390900"/>
          <p14:tracePt t="34130" x="1384300" y="3378200"/>
          <p14:tracePt t="34146" x="1377950" y="3378200"/>
          <p14:tracePt t="34163" x="1371600" y="3378200"/>
          <p14:tracePt t="34180" x="1346200" y="3435350"/>
          <p14:tracePt t="34196" x="1320800" y="3505200"/>
          <p14:tracePt t="34213" x="1314450" y="3556000"/>
          <p14:tracePt t="34229" x="1327150" y="3581400"/>
          <p14:tracePt t="34246" x="1327150" y="3587750"/>
          <p14:tracePt t="34264" x="1339850" y="3587750"/>
          <p14:tracePt t="34279" x="1365250" y="3587750"/>
          <p14:tracePt t="34296" x="1435100" y="3543300"/>
          <p14:tracePt t="34314" x="1530350" y="3454400"/>
          <p14:tracePt t="34331" x="1549400" y="3422650"/>
          <p14:tracePt t="34380" x="1543050" y="3429000"/>
          <p14:tracePt t="34396" x="1517650" y="3498850"/>
          <p14:tracePt t="34413" x="1504950" y="3543300"/>
          <p14:tracePt t="34429" x="1498600" y="3556000"/>
          <p14:tracePt t="34462" x="1498600" y="3543300"/>
          <p14:tracePt t="34479" x="1498600" y="3498850"/>
          <p14:tracePt t="34496" x="1498600" y="3460750"/>
          <p14:tracePt t="34513" x="1504950" y="3448050"/>
          <p14:tracePt t="34547" x="1498600" y="3460750"/>
          <p14:tracePt t="34554" x="1492250" y="3486150"/>
          <p14:tracePt t="34563" x="1485900" y="3511550"/>
          <p14:tracePt t="34580" x="1479550" y="3543300"/>
          <p14:tracePt t="34596" x="1473200" y="3549650"/>
          <p14:tracePt t="34630" x="1473200" y="3536950"/>
          <p14:tracePt t="34646" x="1479550" y="3498850"/>
          <p14:tracePt t="34663" x="1492250" y="3479800"/>
          <p14:tracePt t="34713" x="1498600" y="3536950"/>
          <p14:tracePt t="34730" x="1530350" y="3638550"/>
          <p14:tracePt t="34746" x="1606550" y="3835400"/>
          <p14:tracePt t="34763" x="1657350" y="3962400"/>
          <p14:tracePt t="34779" x="1714500" y="4095750"/>
          <p14:tracePt t="34796" x="1778000" y="4191000"/>
          <p14:tracePt t="34813" x="1828800" y="4273550"/>
          <p14:tracePt t="34829" x="1866900" y="4330700"/>
          <p14:tracePt t="34846" x="1879600" y="4375150"/>
          <p14:tracePt t="34863" x="1885950" y="4413250"/>
          <p14:tracePt t="34879" x="1885950" y="4432300"/>
          <p14:tracePt t="34896" x="1892300" y="4445000"/>
          <p14:tracePt t="34913" x="1892300" y="4457700"/>
          <p14:tracePt t="34930" x="1892300" y="4502150"/>
          <p14:tracePt t="34946" x="1924050" y="4616450"/>
          <p14:tracePt t="34963" x="1924050" y="4679950"/>
          <p14:tracePt t="34980" x="1930400" y="4718050"/>
          <p14:tracePt t="34996" x="1917700" y="4756150"/>
          <p14:tracePt t="35013" x="1879600" y="4775200"/>
          <p14:tracePt t="35029" x="1822450" y="4781550"/>
          <p14:tracePt t="35046" x="1771650" y="4781550"/>
          <p14:tracePt t="35063" x="1739900" y="4743450"/>
          <p14:tracePt t="35080" x="1733550" y="4635500"/>
          <p14:tracePt t="35096" x="1739900" y="4483100"/>
          <p14:tracePt t="35113" x="1790700" y="4311650"/>
          <p14:tracePt t="35115" x="1822450" y="4241800"/>
          <p14:tracePt t="35129" x="1866900" y="4184650"/>
          <p14:tracePt t="35146" x="2063750" y="4121150"/>
          <p14:tracePt t="35163" x="2228850" y="4121150"/>
          <p14:tracePt t="35179" x="2413000" y="4146550"/>
          <p14:tracePt t="35196" x="2552700" y="4210050"/>
          <p14:tracePt t="35213" x="2679700" y="4324350"/>
          <p14:tracePt t="35230" x="2749550" y="4432300"/>
          <p14:tracePt t="35246" x="2781300" y="4546600"/>
          <p14:tracePt t="35263" x="2768600" y="4635500"/>
          <p14:tracePt t="35280" x="2711450" y="4711700"/>
          <p14:tracePt t="35297" x="2559050" y="4787900"/>
          <p14:tracePt t="35313" x="2501900" y="4806950"/>
          <p14:tracePt t="35329" x="2387600" y="4838700"/>
          <p14:tracePt t="35332" x="2343150" y="4851400"/>
          <p14:tracePt t="35346" x="2228850" y="4851400"/>
          <p14:tracePt t="35363" x="2133600" y="4819650"/>
          <p14:tracePt t="35379" x="2070100" y="4743450"/>
          <p14:tracePt t="35396" x="1949450" y="4679950"/>
          <p14:tracePt t="35413" x="1854200" y="4603750"/>
          <p14:tracePt t="35429" x="1803400" y="4514850"/>
          <p14:tracePt t="35446" x="1790700" y="4425950"/>
          <p14:tracePt t="35463" x="1816100" y="4337050"/>
          <p14:tracePt t="35480" x="1898650" y="4248150"/>
          <p14:tracePt t="35496" x="2032000" y="4222750"/>
          <p14:tracePt t="35513" x="2159000" y="4216400"/>
          <p14:tracePt t="35516" x="2216150" y="4216400"/>
          <p14:tracePt t="35529" x="2266950" y="4229100"/>
          <p14:tracePt t="35546" x="2298700" y="4279900"/>
          <p14:tracePt t="35563" x="2273300" y="4362450"/>
          <p14:tracePt t="35579" x="2228850" y="4432300"/>
          <p14:tracePt t="35596" x="2165350" y="4495800"/>
          <p14:tracePt t="35613" x="2108200" y="4533900"/>
          <p14:tracePt t="35629" x="2089150" y="4578350"/>
          <p14:tracePt t="35646" x="2063750" y="4629150"/>
          <p14:tracePt t="35663" x="2057400" y="4660900"/>
          <p14:tracePt t="35680" x="2057400" y="4673600"/>
          <p14:tracePt t="35730" x="2051050" y="4686300"/>
          <p14:tracePt t="35746" x="2044700" y="4692650"/>
          <p14:tracePt t="35763" x="2019300" y="4699000"/>
          <p14:tracePt t="35779" x="1955800" y="4718050"/>
          <p14:tracePt t="35796" x="1854200" y="4724400"/>
          <p14:tracePt t="35813" x="1720850" y="4718050"/>
          <p14:tracePt t="35829" x="1555750" y="4660900"/>
          <p14:tracePt t="35846" x="1390650" y="4578350"/>
          <p14:tracePt t="35863" x="1263650" y="4464050"/>
          <p14:tracePt t="35879" x="1168400" y="4330700"/>
          <p14:tracePt t="35896" x="1130300" y="4191000"/>
          <p14:tracePt t="35913" x="1079500" y="3994150"/>
          <p14:tracePt t="35915" x="1060450" y="3879850"/>
          <p14:tracePt t="35930" x="1041400" y="3619500"/>
          <p14:tracePt t="35946" x="1022350" y="3346450"/>
          <p14:tracePt t="35963" x="1022350" y="3092450"/>
          <p14:tracePt t="35980" x="1022350" y="2863850"/>
          <p14:tracePt t="35996" x="1054100" y="2635250"/>
          <p14:tracePt t="36013" x="1054100" y="2368550"/>
          <p14:tracePt t="36030" x="1073150" y="2120900"/>
          <p14:tracePt t="36046" x="1104900" y="1898650"/>
          <p14:tracePt t="36063" x="1155700" y="1701800"/>
          <p14:tracePt t="36079" x="1231900" y="1555750"/>
          <p14:tracePt t="36096" x="1320800" y="1447800"/>
          <p14:tracePt t="36113" x="1447800" y="1365250"/>
          <p14:tracePt t="36129" x="1701800" y="1276350"/>
          <p14:tracePt t="36146" x="1873250" y="1206500"/>
          <p14:tracePt t="36163" x="2038350" y="1155700"/>
          <p14:tracePt t="36179" x="2197100" y="1136650"/>
          <p14:tracePt t="36196" x="2381250" y="1136650"/>
          <p14:tracePt t="36213" x="2559050" y="1136650"/>
          <p14:tracePt t="36230" x="2743200" y="1168400"/>
          <p14:tracePt t="36246" x="2946400" y="1225550"/>
          <p14:tracePt t="36263" x="3136900" y="1295400"/>
          <p14:tracePt t="36279" x="3321050" y="1397000"/>
          <p14:tracePt t="36296" x="3492500" y="1530350"/>
          <p14:tracePt t="36313" x="3638550" y="1682750"/>
          <p14:tracePt t="36315" x="3695700" y="1765300"/>
          <p14:tracePt t="36329" x="3746500" y="1854200"/>
          <p14:tracePt t="36346" x="3949700" y="2127250"/>
          <p14:tracePt t="36363" x="4095750" y="2355850"/>
          <p14:tracePt t="36379" x="4229100" y="2628900"/>
          <p14:tracePt t="36396" x="4318000" y="3016250"/>
          <p14:tracePt t="36413" x="4330700" y="3435350"/>
          <p14:tracePt t="36429" x="4292600" y="3879850"/>
          <p14:tracePt t="36446" x="4178300" y="4305300"/>
          <p14:tracePt t="36463" x="4038600" y="4629150"/>
          <p14:tracePt t="36480" x="3822700" y="4851400"/>
          <p14:tracePt t="36496" x="3587750" y="5022850"/>
          <p14:tracePt t="36513" x="3333750" y="5111750"/>
          <p14:tracePt t="36515" x="3225800" y="5137150"/>
          <p14:tracePt t="36530" x="3124200" y="5156200"/>
          <p14:tracePt t="36546" x="2959100" y="5067300"/>
          <p14:tracePt t="36563" x="2927350" y="4959350"/>
          <p14:tracePt t="36579" x="2927350" y="4876800"/>
          <p14:tracePt t="36596" x="2959100" y="4832350"/>
          <p14:tracePt t="36613" x="2965450" y="4813300"/>
          <p14:tracePt t="36629" x="2965450" y="4781550"/>
          <p14:tracePt t="36646" x="2927350" y="4762500"/>
          <p14:tracePt t="36663" x="2921000" y="4737100"/>
          <p14:tracePt t="36679" x="2959100" y="4711700"/>
          <p14:tracePt t="36696" x="3086100" y="4635500"/>
          <p14:tracePt t="36713" x="3327400" y="4495800"/>
          <p14:tracePt t="36730" x="3867150" y="4311650"/>
          <p14:tracePt t="36746" x="4260850" y="4298950"/>
          <p14:tracePt t="36763" x="4629150" y="4305300"/>
          <p14:tracePt t="36779" x="4991100" y="4387850"/>
          <p14:tracePt t="36796" x="5264150" y="4489450"/>
          <p14:tracePt t="36813" x="5384800" y="4565650"/>
          <p14:tracePt t="36829" x="5416550" y="4635500"/>
          <p14:tracePt t="36846" x="5403850" y="4692650"/>
          <p14:tracePt t="36863" x="5365750" y="4730750"/>
          <p14:tracePt t="36880" x="5302250" y="4768850"/>
          <p14:tracePt t="36882" x="5257800" y="4781550"/>
          <p14:tracePt t="36896" x="5213350" y="4781550"/>
          <p14:tracePt t="36913" x="5124450" y="4781550"/>
          <p14:tracePt t="36916" x="5080000" y="4787900"/>
          <p14:tracePt t="36930" x="4978400" y="4787900"/>
          <p14:tracePt t="36946" x="4876800" y="4730750"/>
          <p14:tracePt t="36963" x="4743450" y="4559300"/>
          <p14:tracePt t="36980" x="4572000" y="4292600"/>
          <p14:tracePt t="36996" x="4451350" y="4000500"/>
          <p14:tracePt t="37013" x="4400550" y="3727450"/>
          <p14:tracePt t="37029" x="4394200" y="3409950"/>
          <p14:tracePt t="37046" x="4394200" y="3028950"/>
          <p14:tracePt t="37063" x="4400550" y="2622550"/>
          <p14:tracePt t="37080" x="4400550" y="2286000"/>
          <p14:tracePt t="37096" x="4381500" y="2044700"/>
          <p14:tracePt t="37113" x="4368800" y="1879600"/>
          <p14:tracePt t="37115" x="4362450" y="1803400"/>
          <p14:tracePt t="37129" x="4356100" y="1739900"/>
          <p14:tracePt t="37146" x="4349750" y="1498600"/>
          <p14:tracePt t="37163" x="4349750" y="1352550"/>
          <p14:tracePt t="37179" x="4356100" y="1250950"/>
          <p14:tracePt t="37196" x="4356100" y="1193800"/>
          <p14:tracePt t="37213" x="4356100" y="1136650"/>
          <p14:tracePt t="37230" x="4362450" y="1073150"/>
          <p14:tracePt t="37246" x="4362450" y="996950"/>
          <p14:tracePt t="37263" x="4362450" y="933450"/>
          <p14:tracePt t="37279" x="4362450" y="901700"/>
          <p14:tracePt t="37362" x="4362450" y="908050"/>
          <p14:tracePt t="37371" x="4362450" y="914400"/>
          <p14:tracePt t="37379" x="4362450" y="933450"/>
          <p14:tracePt t="37396" x="4356100" y="1009650"/>
          <p14:tracePt t="37413" x="4318000" y="1143000"/>
          <p14:tracePt t="37430" x="4311650" y="1352550"/>
          <p14:tracePt t="37446" x="4311650" y="1625600"/>
          <p14:tracePt t="37463" x="4318000" y="1949450"/>
          <p14:tracePt t="37480" x="4400550" y="2279650"/>
          <p14:tracePt t="37496" x="4457700" y="2590800"/>
          <p14:tracePt t="37513" x="4495800" y="2971800"/>
          <p14:tracePt t="37529" x="4546600" y="3575050"/>
          <p14:tracePt t="37546" x="4578350" y="3968750"/>
          <p14:tracePt t="37563" x="4603750" y="4368800"/>
          <p14:tracePt t="37580" x="4673600" y="4743450"/>
          <p14:tracePt t="37596" x="4743450" y="5092700"/>
          <p14:tracePt t="37613" x="4800600" y="5372100"/>
          <p14:tracePt t="37629" x="4876800" y="5619750"/>
          <p14:tracePt t="37646" x="4946650" y="5810250"/>
          <p14:tracePt t="37663" x="5022850" y="5981700"/>
          <p14:tracePt t="37680" x="5067300" y="6108700"/>
          <p14:tracePt t="37697" x="5067300" y="6203950"/>
          <p14:tracePt t="37713" x="5067300" y="6286500"/>
          <p14:tracePt t="37715" x="5067300" y="6324600"/>
          <p14:tracePt t="37729" x="5060950" y="6356350"/>
          <p14:tracePt t="37746" x="5054600" y="6394450"/>
          <p14:tracePt t="37763" x="5054600" y="6400800"/>
          <p14:tracePt t="37858" x="5054600" y="6394450"/>
          <p14:tracePt t="37906" x="5048250" y="6394450"/>
          <p14:tracePt t="37949" x="5048250" y="6388100"/>
          <p14:tracePt t="37954" x="5048250" y="6375400"/>
          <p14:tracePt t="37963" x="5048250" y="6362700"/>
          <p14:tracePt t="37980" x="5048250" y="6324600"/>
          <p14:tracePt t="37996" x="5048250" y="6286500"/>
          <p14:tracePt t="38013" x="5048250" y="6197600"/>
          <p14:tracePt t="38029" x="5048250" y="6019800"/>
          <p14:tracePt t="38046" x="5054600" y="5746750"/>
          <p14:tracePt t="38063" x="5111750" y="5346700"/>
          <p14:tracePt t="38079" x="5187950" y="4838700"/>
          <p14:tracePt t="38096" x="5264150" y="4330700"/>
          <p14:tracePt t="38113" x="5353050" y="3860800"/>
          <p14:tracePt t="38130" x="5429250" y="3536950"/>
          <p14:tracePt t="38146" x="5505450" y="3289300"/>
          <p14:tracePt t="38163" x="5530850" y="3149600"/>
          <p14:tracePt t="38180" x="5556250" y="3022600"/>
          <p14:tracePt t="38196" x="5600700" y="2882900"/>
          <p14:tracePt t="38213" x="5657850" y="2787650"/>
          <p14:tracePt t="38230" x="5689600" y="2755900"/>
          <p14:tracePt t="38246" x="5695950" y="2749550"/>
          <p14:tracePt t="38279" x="5676900" y="2749550"/>
          <p14:tracePt t="38296" x="5657850" y="2749550"/>
          <p14:tracePt t="38346" x="5626100" y="2749550"/>
          <p14:tracePt t="38363" x="5568950" y="2749550"/>
          <p14:tracePt t="38379" x="5505450" y="2736850"/>
          <p14:tracePt t="38396" x="5461000" y="2717800"/>
          <p14:tracePt t="38413" x="5435600" y="2686050"/>
          <p14:tracePt t="38429" x="5416550" y="2635250"/>
          <p14:tracePt t="38446" x="5403850" y="2578100"/>
          <p14:tracePt t="38463" x="5403850" y="2540000"/>
          <p14:tracePt t="38479" x="5391150" y="2482850"/>
          <p14:tracePt t="38496" x="5365750" y="2387600"/>
          <p14:tracePt t="38513" x="5314950" y="2260600"/>
          <p14:tracePt t="38515" x="5302250" y="2203450"/>
          <p14:tracePt t="38530" x="5276850" y="2152650"/>
          <p14:tracePt t="38546" x="5187950" y="2063750"/>
          <p14:tracePt t="38563" x="5092700" y="2044700"/>
          <p14:tracePt t="38579" x="4984750" y="2044700"/>
          <p14:tracePt t="38596" x="4857750" y="2038350"/>
          <p14:tracePt t="38613" x="4718050" y="2044700"/>
          <p14:tracePt t="38629" x="4470400" y="2006600"/>
          <p14:tracePt t="38646" x="4159250" y="1949450"/>
          <p14:tracePt t="38663" x="3867150" y="1930400"/>
          <p14:tracePt t="38680" x="3638550" y="1911350"/>
          <p14:tracePt t="38696" x="3505200" y="1898650"/>
          <p14:tracePt t="38713" x="3409950" y="1866900"/>
          <p14:tracePt t="38716" x="3384550" y="1854200"/>
          <p14:tracePt t="38729" x="3365500" y="1841500"/>
          <p14:tracePt t="38746" x="3359150" y="1809750"/>
          <p14:tracePt t="38763" x="3359150" y="1803400"/>
          <p14:tracePt t="38779" x="3384550" y="1797050"/>
          <p14:tracePt t="38796" x="3416300" y="1797050"/>
          <p14:tracePt t="38813" x="3467100" y="1778000"/>
          <p14:tracePt t="38829" x="3530600" y="1758950"/>
          <p14:tracePt t="38846" x="3613150" y="1733550"/>
          <p14:tracePt t="38863" x="3765550" y="1714500"/>
          <p14:tracePt t="38879" x="3981450" y="1720850"/>
          <p14:tracePt t="38896" x="4254500" y="1720850"/>
          <p14:tracePt t="38913" x="4533900" y="1727200"/>
          <p14:tracePt t="38915" x="4673600" y="1727200"/>
          <p14:tracePt t="38929" x="4806950" y="1727200"/>
          <p14:tracePt t="38946" x="5149850" y="1727200"/>
          <p14:tracePt t="38963" x="5276850" y="1727200"/>
          <p14:tracePt t="38980" x="5340350" y="1727200"/>
          <p14:tracePt t="39058" x="5321300" y="1727200"/>
          <p14:tracePt t="39066" x="5283200" y="1727200"/>
          <p14:tracePt t="39075" x="5232400" y="1727200"/>
          <p14:tracePt t="39082" x="5175250" y="1733550"/>
          <p14:tracePt t="39096" x="5092700" y="1733550"/>
          <p14:tracePt t="39113" x="4933950" y="1733550"/>
          <p14:tracePt t="39115" x="4845050" y="1733550"/>
          <p14:tracePt t="39129" x="4787900" y="1746250"/>
          <p14:tracePt t="39146" x="4591050" y="1746250"/>
          <p14:tracePt t="39163" x="4502150" y="1746250"/>
          <p14:tracePt t="39180" x="4425950" y="1746250"/>
          <p14:tracePt t="39196" x="4337050" y="1746250"/>
          <p14:tracePt t="39213" x="4235450" y="1746250"/>
          <p14:tracePt t="39230" x="4133850" y="1746250"/>
          <p14:tracePt t="39246" x="4070350" y="1746250"/>
          <p14:tracePt t="39263" x="4057650" y="1746250"/>
          <p14:tracePt t="39298" x="4057650" y="1727200"/>
          <p14:tracePt t="39330" x="4032250" y="1727200"/>
          <p14:tracePt t="39346" x="3968750" y="1727200"/>
          <p14:tracePt t="39363" x="3867150" y="1714500"/>
          <p14:tracePt t="39379" x="3765550" y="1708150"/>
          <p14:tracePt t="39396" x="3657600" y="1708150"/>
          <p14:tracePt t="39413" x="3536950" y="1708150"/>
          <p14:tracePt t="39430" x="3390900" y="1708150"/>
          <p14:tracePt t="39446" x="3270250" y="1714500"/>
          <p14:tracePt t="39463" x="3194050" y="1720850"/>
          <p14:tracePt t="39479" x="3168650" y="1720850"/>
          <p14:tracePt t="39513" x="3194050" y="1720850"/>
          <p14:tracePt t="39529" x="3251200" y="1720850"/>
          <p14:tracePt t="39546" x="3352800" y="1708150"/>
          <p14:tracePt t="39563" x="3460750" y="1689100"/>
          <p14:tracePt t="39579" x="3638550" y="1689100"/>
          <p14:tracePt t="39596" x="3898900" y="1689100"/>
          <p14:tracePt t="39613" x="4178300" y="1682750"/>
          <p14:tracePt t="39629" x="4476750" y="1682750"/>
          <p14:tracePt t="39646" x="4743450" y="1676400"/>
          <p14:tracePt t="39663" x="4978400" y="1682750"/>
          <p14:tracePt t="39680" x="5187950" y="1689100"/>
          <p14:tracePt t="39696" x="5372100" y="1689100"/>
          <p14:tracePt t="39713" x="5461000" y="1714500"/>
          <p14:tracePt t="39715" x="5473700" y="1720850"/>
          <p14:tracePt t="39739" x="5480050" y="1727200"/>
          <p14:tracePt t="39754" x="5486400" y="1733550"/>
          <p14:tracePt t="39764" x="5492750" y="1733550"/>
          <p14:tracePt t="39796" x="5492750" y="1739900"/>
          <p14:tracePt t="39846" x="5486400" y="1739900"/>
          <p14:tracePt t="39863" x="5429250" y="1739900"/>
          <p14:tracePt t="39879" x="5365750" y="1739900"/>
          <p14:tracePt t="39896" x="5295900" y="1752600"/>
          <p14:tracePt t="39913" x="5181600" y="1752600"/>
          <p14:tracePt t="39916" x="5099050" y="1752600"/>
          <p14:tracePt t="39930" x="4991100" y="1752600"/>
          <p14:tracePt t="39946" x="4603750" y="1746250"/>
          <p14:tracePt t="39963" x="4298950" y="1746250"/>
          <p14:tracePt t="39980" x="4032250" y="1746250"/>
          <p14:tracePt t="39996" x="3873500" y="1746250"/>
          <p14:tracePt t="40013" x="3752850" y="1746250"/>
          <p14:tracePt t="40029" x="3657600" y="1739900"/>
          <p14:tracePt t="40046" x="3600450" y="1720850"/>
          <p14:tracePt t="40063" x="3575050" y="1708150"/>
          <p14:tracePt t="40079" x="3568700" y="1708150"/>
          <p14:tracePt t="40096" x="3556000" y="1708150"/>
          <p14:tracePt t="40113" x="3543300" y="1708150"/>
          <p14:tracePt t="40116" x="3536950" y="1708150"/>
          <p14:tracePt t="40129" x="3530600" y="1701800"/>
          <p14:tracePt t="40146" x="3524250" y="1695450"/>
          <p14:tracePt t="40179" x="3543300" y="1670050"/>
          <p14:tracePt t="40196" x="3581400" y="1631950"/>
          <p14:tracePt t="40213" x="3676650" y="1593850"/>
          <p14:tracePt t="40229" x="3790950" y="1562100"/>
          <p14:tracePt t="40246" x="3956050" y="1543050"/>
          <p14:tracePt t="40263" x="4146550" y="1536700"/>
          <p14:tracePt t="40279" x="4381500" y="1536700"/>
          <p14:tracePt t="40296" x="4591050" y="1536700"/>
          <p14:tracePt t="40313" x="4787900" y="1536700"/>
          <p14:tracePt t="40315" x="4883150" y="1536700"/>
          <p14:tracePt t="40330" x="4965700" y="1543050"/>
          <p14:tracePt t="40347" x="5124450" y="1574800"/>
          <p14:tracePt t="40363" x="5162550" y="1593850"/>
          <p14:tracePt t="40442" x="5168900" y="1593850"/>
          <p14:tracePt t="40451" x="5175250" y="1600200"/>
          <p14:tracePt t="40459" x="5187950" y="1606550"/>
          <p14:tracePt t="40466" x="5207000" y="1619250"/>
          <p14:tracePt t="40479" x="5213350" y="1625600"/>
          <p14:tracePt t="40513" x="5194300" y="1625600"/>
          <p14:tracePt t="40530" x="5105400" y="1625600"/>
          <p14:tracePt t="40547" x="4870450" y="1631950"/>
          <p14:tracePt t="40563" x="4673600" y="1631950"/>
          <p14:tracePt t="40580" x="4483100" y="1638300"/>
          <p14:tracePt t="40596" x="4305300" y="1638300"/>
          <p14:tracePt t="40613" x="4140200" y="1638300"/>
          <p14:tracePt t="40630" x="4013200" y="1663700"/>
          <p14:tracePt t="40646" x="3930650" y="1695450"/>
          <p14:tracePt t="40663" x="3905250" y="1733550"/>
          <p14:tracePt t="40680" x="3892550" y="1771650"/>
          <p14:tracePt t="40696" x="3879850" y="1803400"/>
          <p14:tracePt t="40697" x="3879850" y="1822450"/>
          <p14:tracePt t="40713" x="3867150" y="1835150"/>
          <p14:tracePt t="40730" x="3854450" y="1854200"/>
          <p14:tracePt t="40746" x="3848100" y="1860550"/>
          <p14:tracePt t="40787" x="3848100" y="1847850"/>
          <p14:tracePt t="40796" x="3860800" y="1841500"/>
          <p14:tracePt t="40813" x="3943350" y="1809750"/>
          <p14:tracePt t="40830" x="4038600" y="1784350"/>
          <p14:tracePt t="40846" x="4159250" y="1746250"/>
          <p14:tracePt t="40863" x="4318000" y="1727200"/>
          <p14:tracePt t="40880" x="4514850" y="1727200"/>
          <p14:tracePt t="40896" x="4730750" y="1739900"/>
          <p14:tracePt t="40913" x="4953000" y="1758950"/>
          <p14:tracePt t="40915" x="5041900" y="1765300"/>
          <p14:tracePt t="40929" x="5124450" y="1771650"/>
          <p14:tracePt t="40946" x="5264150" y="1816100"/>
          <p14:tracePt t="40963" x="5276850" y="1822450"/>
          <p14:tracePt t="40996" x="5257800" y="1828800"/>
          <p14:tracePt t="41013" x="5219700" y="1835150"/>
          <p14:tracePt t="41029" x="5181600" y="1841500"/>
          <p14:tracePt t="41046" x="5137150" y="1854200"/>
          <p14:tracePt t="41063" x="5092700" y="1866900"/>
          <p14:tracePt t="41080" x="5041900" y="1866900"/>
          <p14:tracePt t="41096" x="5016500" y="1866900"/>
          <p14:tracePt t="41171" x="5022850" y="1866900"/>
          <p14:tracePt t="41179" x="5022850" y="1847850"/>
          <p14:tracePt t="41196" x="5048250" y="1822450"/>
          <p14:tracePt t="41213" x="5092700" y="1797050"/>
          <p14:tracePt t="41229" x="5156200" y="1778000"/>
          <p14:tracePt t="41246" x="5219700" y="1758950"/>
          <p14:tracePt t="41263" x="5276850" y="1739900"/>
          <p14:tracePt t="41279" x="5283200" y="1720850"/>
          <p14:tracePt t="41297" x="5289550" y="1714500"/>
          <p14:tracePt t="41354" x="5295900" y="1714500"/>
          <p14:tracePt t="41363" x="5302250" y="1701800"/>
          <p14:tracePt t="41379" x="5308600" y="1676400"/>
          <p14:tracePt t="41396" x="5308600" y="1631950"/>
          <p14:tracePt t="41413" x="5270500" y="1587500"/>
          <p14:tracePt t="41430" x="5207000" y="1524000"/>
          <p14:tracePt t="41446" x="5124450" y="1435100"/>
          <p14:tracePt t="41463" x="5041900" y="1327150"/>
          <p14:tracePt t="41480" x="4959350" y="1244600"/>
          <p14:tracePt t="41496" x="4864100" y="1187450"/>
          <p14:tracePt t="41513" x="4781550" y="1136650"/>
          <p14:tracePt t="41515" x="4743450" y="1111250"/>
          <p14:tracePt t="41530" x="4718050" y="1085850"/>
          <p14:tracePt t="41546" x="4673600" y="1016000"/>
          <p14:tracePt t="41563" x="4667250" y="996950"/>
          <p14:tracePt t="41580" x="4660900" y="990600"/>
          <p14:tracePt t="41635" x="4660900" y="996950"/>
          <p14:tracePt t="41646" x="4654550" y="1035050"/>
          <p14:tracePt t="41663" x="4648200" y="1187450"/>
          <p14:tracePt t="41680" x="4648200" y="1397000"/>
          <p14:tracePt t="41696" x="4641850" y="1682750"/>
          <p14:tracePt t="41698" x="4641850" y="1873250"/>
          <p14:tracePt t="41713" x="4641850" y="2057400"/>
          <p14:tracePt t="41730" x="4635500" y="2470150"/>
          <p14:tracePt t="41746" x="4616450" y="2876550"/>
          <p14:tracePt t="41763" x="4540250" y="3517900"/>
          <p14:tracePt t="41779" x="4476750" y="3943350"/>
          <p14:tracePt t="41796" x="4438650" y="4324350"/>
          <p14:tracePt t="41813" x="4438650" y="4616450"/>
          <p14:tracePt t="41830" x="4445000" y="4819650"/>
          <p14:tracePt t="41846" x="4432300" y="4940300"/>
          <p14:tracePt t="41863" x="4406900" y="5022850"/>
          <p14:tracePt t="41879" x="4394200" y="5060950"/>
          <p14:tracePt t="41929" x="4394200" y="5035550"/>
          <p14:tracePt t="41946" x="4413250" y="4768850"/>
          <p14:tracePt t="41963" x="4438650" y="4521200"/>
          <p14:tracePt t="41979" x="4508500" y="4248150"/>
          <p14:tracePt t="41996" x="4603750" y="3956050"/>
          <p14:tracePt t="42013" x="4699000" y="3670300"/>
          <p14:tracePt t="42029" x="4794250" y="3378200"/>
          <p14:tracePt t="42046" x="4864100" y="3009900"/>
          <p14:tracePt t="42063" x="4902200" y="2686050"/>
          <p14:tracePt t="42079" x="4908550" y="2470150"/>
          <p14:tracePt t="42096" x="4914900" y="2317750"/>
          <p14:tracePt t="42113" x="4914900" y="2209800"/>
          <p14:tracePt t="42129" x="4921250" y="2108200"/>
          <p14:tracePt t="42146" x="4978400" y="1943100"/>
          <p14:tracePt t="42163" x="5022850" y="1892300"/>
          <p14:tracePt t="42180" x="5054600" y="1885950"/>
          <p14:tracePt t="42196" x="5060950" y="1885950"/>
          <p14:tracePt t="42213" x="5067300" y="1885950"/>
          <p14:tracePt t="42230" x="5080000" y="1885950"/>
          <p14:tracePt t="42247" x="5092700" y="1885950"/>
          <p14:tracePt t="42263" x="5111750" y="1885950"/>
          <p14:tracePt t="42280" x="5118100" y="1885950"/>
          <p14:tracePt t="42330" x="5111750" y="1924050"/>
          <p14:tracePt t="42346" x="5092700" y="1974850"/>
          <p14:tracePt t="42363" x="5080000" y="2019300"/>
          <p14:tracePt t="42380" x="5067300" y="2044700"/>
          <p14:tracePt t="42396" x="5067300" y="2051050"/>
          <p14:tracePt t="42539" x="5060950" y="2051050"/>
          <p14:tracePt t="42548" x="5048250" y="2051050"/>
          <p14:tracePt t="42563" x="5048250" y="2044700"/>
          <p14:tracePt t="42580" x="5067300" y="1974850"/>
          <p14:tracePt t="42596" x="5124450" y="1879600"/>
          <p14:tracePt t="42613" x="5207000" y="1797050"/>
          <p14:tracePt t="42629" x="5321300" y="1720850"/>
          <p14:tracePt t="42646" x="5454650" y="1663700"/>
          <p14:tracePt t="42663" x="5562600" y="1638300"/>
          <p14:tracePt t="42680" x="5638800" y="1638300"/>
          <p14:tracePt t="42696" x="5708650" y="1638300"/>
          <p14:tracePt t="42713" x="5784850" y="1657350"/>
          <p14:tracePt t="42715" x="5816600" y="1663700"/>
          <p14:tracePt t="42729" x="5848350" y="1676400"/>
          <p14:tracePt t="42746" x="5905500" y="1695450"/>
          <p14:tracePt t="42763" x="5918200" y="1695450"/>
          <p14:tracePt t="42796" x="5918200" y="1701800"/>
          <p14:tracePt t="42813" x="5918200" y="1714500"/>
          <p14:tracePt t="42829" x="5886450" y="1733550"/>
          <p14:tracePt t="42846" x="5842000" y="1739900"/>
          <p14:tracePt t="42863" x="5822950" y="1739900"/>
          <p14:tracePt t="42880" x="5810250" y="1727200"/>
          <p14:tracePt t="42896" x="5791200" y="1695450"/>
          <p14:tracePt t="42899" x="5784850" y="1670050"/>
          <p14:tracePt t="42913" x="5772150" y="1631950"/>
          <p14:tracePt t="42930" x="5765800" y="1574800"/>
          <p14:tracePt t="42932" x="5765800" y="1543050"/>
          <p14:tracePt t="42946" x="5791200" y="1473200"/>
          <p14:tracePt t="42963" x="5873750" y="1416050"/>
          <p14:tracePt t="42980" x="5981700" y="1390650"/>
          <p14:tracePt t="42997" x="6096000" y="1390650"/>
          <p14:tracePt t="43013" x="6210300" y="1397000"/>
          <p14:tracePt t="43029" x="6286500" y="1447800"/>
          <p14:tracePt t="43046" x="6305550" y="1511300"/>
          <p14:tracePt t="43063" x="6292850" y="1587500"/>
          <p14:tracePt t="43080" x="6229350" y="1657350"/>
          <p14:tracePt t="43096" x="6165850" y="1695450"/>
          <p14:tracePt t="43099" x="6146800" y="1714500"/>
          <p14:tracePt t="43113" x="6121400" y="1720850"/>
          <p14:tracePt t="43130" x="6064250" y="1727200"/>
          <p14:tracePt t="43146" x="5924550" y="1682750"/>
          <p14:tracePt t="43163" x="5772150" y="1644650"/>
          <p14:tracePt t="43180" x="5568950" y="1625600"/>
          <p14:tracePt t="43196" x="5378450" y="1606550"/>
          <p14:tracePt t="43213" x="5245100" y="1581150"/>
          <p14:tracePt t="43230" x="5168900" y="1562100"/>
          <p14:tracePt t="43246" x="5124450" y="1549400"/>
          <p14:tracePt t="43263" x="5092700" y="1536700"/>
          <p14:tracePt t="43279" x="5054600" y="1524000"/>
          <p14:tracePt t="43298" x="4978400" y="1517650"/>
          <p14:tracePt t="43313" x="4959350" y="1517650"/>
          <p14:tracePt t="43330" x="4908550" y="1511300"/>
          <p14:tracePt t="43346" x="4870450" y="1498600"/>
          <p14:tracePt t="43363" x="4857750" y="1492250"/>
          <p14:tracePt t="43380" x="4838700" y="1479550"/>
          <p14:tracePt t="43396" x="4813300" y="1460500"/>
          <p14:tracePt t="43413" x="4794250" y="1454150"/>
          <p14:tracePt t="43429" x="4787900" y="1454150"/>
          <p14:tracePt t="43523" x="4787900" y="1466850"/>
          <p14:tracePt t="43531" x="4787900" y="1492250"/>
          <p14:tracePt t="43539" x="4787900" y="1517650"/>
          <p14:tracePt t="43547" x="4787900" y="1549400"/>
          <p14:tracePt t="43563" x="4787900" y="1593850"/>
          <p14:tracePt t="43580" x="4787900" y="1619250"/>
          <p14:tracePt t="43596" x="4787900" y="1644650"/>
          <p14:tracePt t="43613" x="4800600" y="1644650"/>
          <p14:tracePt t="43629" x="4813300" y="1644650"/>
          <p14:tracePt t="43646" x="4832350" y="1625600"/>
          <p14:tracePt t="43663" x="4870450" y="1593850"/>
          <p14:tracePt t="43679" x="4895850" y="1574800"/>
          <p14:tracePt t="43696" x="4914900" y="1568450"/>
          <p14:tracePt t="43713" x="4933950" y="1568450"/>
          <p14:tracePt t="43771" x="4953000" y="1568450"/>
          <p14:tracePt t="43779" x="4972050" y="1574800"/>
          <p14:tracePt t="43796" x="5016500" y="1581150"/>
          <p14:tracePt t="43813" x="5060950" y="1581150"/>
          <p14:tracePt t="43830" x="5092700" y="1581150"/>
          <p14:tracePt t="43846" x="5105400" y="1568450"/>
          <p14:tracePt t="43863" x="5111750" y="1549400"/>
          <p14:tracePt t="43880" x="5118100" y="1536700"/>
          <p14:tracePt t="43896" x="5130800" y="1524000"/>
          <p14:tracePt t="43899" x="5143500" y="1504950"/>
          <p14:tracePt t="43913" x="5162550" y="1498600"/>
          <p14:tracePt t="43930" x="5181600" y="1485900"/>
          <p14:tracePt t="43995" x="5187950" y="1485900"/>
          <p14:tracePt t="44013" x="5213350" y="1485900"/>
          <p14:tracePt t="44029" x="5226050" y="1466850"/>
          <p14:tracePt t="44046" x="5232400" y="1435100"/>
          <p14:tracePt t="44063" x="5245100" y="1416050"/>
          <p14:tracePt t="44187" x="5238750" y="1428750"/>
          <p14:tracePt t="44195" x="5226050" y="1441450"/>
          <p14:tracePt t="44213" x="5200650" y="1479550"/>
          <p14:tracePt t="44230" x="5175250" y="1517650"/>
          <p14:tracePt t="44247" x="5149850" y="1562100"/>
          <p14:tracePt t="44263" x="5124450" y="1600200"/>
          <p14:tracePt t="44280" x="5099050" y="1638300"/>
          <p14:tracePt t="44296" x="5086350" y="1676400"/>
          <p14:tracePt t="44313" x="5073650" y="1720850"/>
          <p14:tracePt t="44330" x="5060950" y="1739900"/>
          <p14:tracePt t="44395" x="5067300" y="1739900"/>
          <p14:tracePt t="44413" x="5086350" y="1727200"/>
          <p14:tracePt t="44430" x="5111750" y="1708150"/>
          <p14:tracePt t="44447" x="5143500" y="1682750"/>
          <p14:tracePt t="44463" x="5181600" y="1663700"/>
          <p14:tracePt t="44480" x="5213350" y="1631950"/>
          <p14:tracePt t="44497" x="5238750" y="1612900"/>
          <p14:tracePt t="44513" x="5245100" y="1606550"/>
          <p14:tracePt t="44529" x="5245100" y="1600200"/>
          <p14:tracePt t="44563" x="5257800" y="1587500"/>
          <p14:tracePt t="44579" x="5264150" y="1568450"/>
          <p14:tracePt t="44596" x="5270500" y="1562100"/>
          <p14:tracePt t="44699" x="5270500" y="1574800"/>
          <p14:tracePt t="44706" x="5270500" y="1593850"/>
          <p14:tracePt t="44714" x="5270500" y="1619250"/>
          <p14:tracePt t="44729" x="5264150" y="1638300"/>
          <p14:tracePt t="44747" x="5257800" y="1682750"/>
          <p14:tracePt t="44763" x="5257800" y="1701800"/>
          <p14:tracePt t="44813" x="5270500" y="1701800"/>
          <p14:tracePt t="44829" x="5289550" y="1701800"/>
          <p14:tracePt t="44847" x="5308600" y="1676400"/>
          <p14:tracePt t="44863" x="5327650" y="1619250"/>
          <p14:tracePt t="44879" x="5359400" y="1562100"/>
          <p14:tracePt t="44896" x="5372100" y="1517650"/>
          <p14:tracePt t="44913" x="5384800" y="1492250"/>
          <p14:tracePt t="44979" x="5384800" y="1511300"/>
          <p14:tracePt t="44996" x="5391150" y="1562100"/>
          <p14:tracePt t="45013" x="5391150" y="1600200"/>
          <p14:tracePt t="45029" x="5391150" y="1619250"/>
          <p14:tracePt t="45046" x="5397500" y="1619250"/>
          <p14:tracePt t="45096" x="5397500" y="1625600"/>
          <p14:tracePt t="45139" x="5403850" y="1625600"/>
          <p14:tracePt t="45146" x="5416550" y="1625600"/>
          <p14:tracePt t="45163" x="5448300" y="1625600"/>
          <p14:tracePt t="45179" x="5505450" y="1644650"/>
          <p14:tracePt t="45196" x="5549900" y="1663700"/>
          <p14:tracePt t="45213" x="5581650" y="1670050"/>
          <p14:tracePt t="45229" x="5588000" y="1676400"/>
          <p14:tracePt t="45279" x="5594350" y="1676400"/>
          <p14:tracePt t="45296" x="5607050" y="1689100"/>
          <p14:tracePt t="45313" x="5619750" y="1695450"/>
          <p14:tracePt t="45316" x="5626100" y="1695450"/>
          <p14:tracePt t="45329" x="5626100" y="1701800"/>
          <p14:tracePt t="45386" x="5626100" y="1695450"/>
          <p14:tracePt t="45395" x="5632450" y="1695450"/>
          <p14:tracePt t="45413" x="5645150" y="1695450"/>
          <p14:tracePt t="45430" x="5670550" y="1689100"/>
          <p14:tracePt t="45447" x="5695950" y="1682750"/>
          <p14:tracePt t="45463" x="5708650" y="1682750"/>
          <p14:tracePt t="45496" x="5715000" y="1682750"/>
          <p14:tracePt t="45513" x="5727700" y="1682750"/>
          <p14:tracePt t="45516" x="5746750" y="1682750"/>
          <p14:tracePt t="45529" x="5778500" y="1682750"/>
          <p14:tracePt t="45546" x="5854700" y="1682750"/>
          <p14:tracePt t="45563" x="5899150" y="1682750"/>
          <p14:tracePt t="45579" x="5937250" y="1682750"/>
          <p14:tracePt t="45597" x="5981700" y="1676400"/>
          <p14:tracePt t="45613" x="6026150" y="1657350"/>
          <p14:tracePt t="45629" x="6064250" y="1651000"/>
          <p14:tracePt t="45646" x="6076950" y="1644650"/>
          <p14:tracePt t="45680" x="6083300" y="1644650"/>
          <p14:tracePt t="45696" x="6089650" y="1644650"/>
          <p14:tracePt t="45713" x="6115050" y="1644650"/>
          <p14:tracePt t="45716" x="6121400" y="1644650"/>
          <p14:tracePt t="45729" x="6127750" y="1644650"/>
          <p14:tracePt t="45746" x="6140450" y="1651000"/>
          <p14:tracePt t="45763" x="6146800" y="1657350"/>
          <p14:tracePt t="45779" x="6153150" y="1663700"/>
          <p14:tracePt t="45813" x="6153150" y="1676400"/>
          <p14:tracePt t="45829" x="6153150" y="1682750"/>
          <p14:tracePt t="45846" x="6146800" y="1701800"/>
          <p14:tracePt t="45863" x="6108700" y="1714500"/>
          <p14:tracePt t="45879" x="6070600" y="1727200"/>
          <p14:tracePt t="45896" x="6013450" y="1739900"/>
          <p14:tracePt t="45913" x="5962650" y="1739900"/>
          <p14:tracePt t="45930" x="5949950" y="1739900"/>
          <p14:tracePt t="45963" x="5949950" y="1733550"/>
          <p14:tracePt t="45979" x="5937250" y="1714500"/>
          <p14:tracePt t="45996" x="5911850" y="1676400"/>
          <p14:tracePt t="46013" x="5880100" y="1638300"/>
          <p14:tracePt t="46029" x="5854700" y="1612900"/>
          <p14:tracePt t="46046" x="5842000" y="1593850"/>
          <p14:tracePt t="46063" x="5829300" y="1568450"/>
          <p14:tracePt t="46079" x="5810250" y="1536700"/>
          <p14:tracePt t="46096" x="5791200" y="1517650"/>
          <p14:tracePt t="46113" x="5772150" y="1492250"/>
          <p14:tracePt t="46115" x="5759450" y="1479550"/>
          <p14:tracePt t="46131" x="5759450" y="1466850"/>
          <p14:tracePt t="46146" x="5759450" y="1447800"/>
          <p14:tracePt t="46163" x="5759450" y="1416050"/>
          <p14:tracePt t="46180" x="5759450" y="1390650"/>
          <p14:tracePt t="46196" x="5759450" y="1377950"/>
          <p14:tracePt t="46213" x="5759450" y="1371600"/>
          <p14:tracePt t="46231" x="5778500" y="1365250"/>
          <p14:tracePt t="46246" x="5835650" y="1358900"/>
          <p14:tracePt t="46263" x="5911850" y="1339850"/>
          <p14:tracePt t="46279" x="5981700" y="1320800"/>
          <p14:tracePt t="46296" x="6051550" y="1301750"/>
          <p14:tracePt t="46313" x="6108700" y="1295400"/>
          <p14:tracePt t="46316" x="6127750" y="1295400"/>
          <p14:tracePt t="46329" x="6140450" y="1295400"/>
          <p14:tracePt t="46346" x="6184900" y="1295400"/>
          <p14:tracePt t="46363" x="6210300" y="1295400"/>
          <p14:tracePt t="46379" x="6223000" y="1295400"/>
          <p14:tracePt t="46396" x="6248400" y="1295400"/>
          <p14:tracePt t="46413" x="6280150" y="1295400"/>
          <p14:tracePt t="46429" x="6305550" y="1295400"/>
          <p14:tracePt t="46446" x="6311900" y="1295400"/>
          <p14:tracePt t="46496" x="6318250" y="1295400"/>
          <p14:tracePt t="46513" x="6337300" y="1327150"/>
          <p14:tracePt t="46529" x="6362700" y="1371600"/>
          <p14:tracePt t="46531" x="6375400" y="1390650"/>
          <p14:tracePt t="46546" x="6400800" y="1403350"/>
          <p14:tracePt t="46563" x="6407150" y="1403350"/>
          <p14:tracePt t="46579" x="6413500" y="1403350"/>
          <p14:tracePt t="46596" x="6426200" y="1403350"/>
          <p14:tracePt t="46613" x="6432550" y="1403350"/>
          <p14:tracePt t="46646" x="6432550" y="1416050"/>
          <p14:tracePt t="46663" x="6432550" y="1428750"/>
          <p14:tracePt t="46679" x="6432550" y="1435100"/>
          <p14:tracePt t="46696" x="6438900" y="1435100"/>
          <p14:tracePt t="46762" x="6438900" y="1441450"/>
          <p14:tracePt t="46780" x="6445250" y="1441450"/>
          <p14:tracePt t="46796" x="6451600" y="1441450"/>
          <p14:tracePt t="46813" x="6457950" y="1441450"/>
          <p14:tracePt t="46846" x="6457950" y="1454150"/>
          <p14:tracePt t="46863" x="6457950" y="1466850"/>
          <p14:tracePt t="46880" x="6483350" y="1479550"/>
          <p14:tracePt t="46897" x="6521450" y="1498600"/>
          <p14:tracePt t="46913" x="6553200" y="1504950"/>
          <p14:tracePt t="46930" x="6578600" y="1504950"/>
          <p14:tracePt t="46946" x="6604000" y="1504950"/>
          <p14:tracePt t="46963" x="6610350" y="1504950"/>
          <p14:tracePt t="46980" x="6629400" y="1511300"/>
          <p14:tracePt t="46997" x="6654800" y="1511300"/>
          <p14:tracePt t="47013" x="6680200" y="1517650"/>
          <p14:tracePt t="47029" x="6699250" y="1517650"/>
          <p14:tracePt t="47046" x="6718300" y="1530350"/>
          <p14:tracePt t="47063" x="6762750" y="1543050"/>
          <p14:tracePt t="47080" x="6826250" y="1555750"/>
          <p14:tracePt t="47096" x="6889750" y="1568450"/>
          <p14:tracePt t="47098" x="6915150" y="1574800"/>
          <p14:tracePt t="47113" x="6940550" y="1581150"/>
          <p14:tracePt t="47130" x="6946900" y="1587500"/>
          <p14:tracePt t="47146" x="6946900" y="1625600"/>
          <p14:tracePt t="47163" x="6946900" y="1651000"/>
          <p14:tracePt t="47180" x="6946900" y="1663700"/>
          <p14:tracePt t="47196" x="6940550" y="1663700"/>
          <p14:tracePt t="47213" x="6934200" y="1670050"/>
          <p14:tracePt t="47229" x="6915150" y="1670050"/>
          <p14:tracePt t="47247" x="6883400" y="1670050"/>
          <p14:tracePt t="47263" x="6845300" y="1670050"/>
          <p14:tracePt t="47280" x="6813550" y="1682750"/>
          <p14:tracePt t="47298" x="6737350" y="1701800"/>
          <p14:tracePt t="47313" x="6705600" y="1708150"/>
          <p14:tracePt t="47330" x="6661150" y="1714500"/>
          <p14:tracePt t="47347" x="6578600" y="1720850"/>
          <p14:tracePt t="47363" x="6477000" y="1733550"/>
          <p14:tracePt t="47380" x="6343650" y="1778000"/>
          <p14:tracePt t="47396" x="6159500" y="1803400"/>
          <p14:tracePt t="47413" x="5975350" y="1828800"/>
          <p14:tracePt t="47429" x="5816600" y="1873250"/>
          <p14:tracePt t="47447" x="5689600" y="1892300"/>
          <p14:tracePt t="47463" x="5568950" y="1898650"/>
          <p14:tracePt t="47480" x="5441950" y="1898650"/>
          <p14:tracePt t="47497" x="5346700" y="1885950"/>
          <p14:tracePt t="47513" x="5264150" y="1860550"/>
          <p14:tracePt t="47530" x="5213350" y="1841500"/>
          <p14:tracePt t="47546" x="5162550" y="1809750"/>
          <p14:tracePt t="47563" x="5143500" y="1771650"/>
          <p14:tracePt t="47579" x="5111750" y="1701800"/>
          <p14:tracePt t="47597" x="5073650" y="1612900"/>
          <p14:tracePt t="47613" x="5041900" y="1549400"/>
          <p14:tracePt t="47630" x="5041900" y="1504950"/>
          <p14:tracePt t="47646" x="5041900" y="1454150"/>
          <p14:tracePt t="47663" x="5041900" y="1403350"/>
          <p14:tracePt t="47679" x="5080000" y="1346200"/>
          <p14:tracePt t="47696" x="5143500" y="1301750"/>
          <p14:tracePt t="47713" x="5219700" y="1276350"/>
          <p14:tracePt t="47716" x="5264150" y="1263650"/>
          <p14:tracePt t="47730" x="5314950" y="1250950"/>
          <p14:tracePt t="47747" x="5499100" y="1200150"/>
          <p14:tracePt t="47763" x="5645150" y="1174750"/>
          <p14:tracePt t="47779" x="5797550" y="1155700"/>
          <p14:tracePt t="47796" x="5943600" y="1155700"/>
          <p14:tracePt t="47813" x="6096000" y="1162050"/>
          <p14:tracePt t="47829" x="6261100" y="1181100"/>
          <p14:tracePt t="47846" x="6432550" y="1219200"/>
          <p14:tracePt t="47863" x="6597650" y="1270000"/>
          <p14:tracePt t="47879" x="6743700" y="1295400"/>
          <p14:tracePt t="47897" x="6851650" y="1333500"/>
          <p14:tracePt t="47899" x="6889750" y="1352550"/>
          <p14:tracePt t="47913" x="6921500" y="1358900"/>
          <p14:tracePt t="47929" x="6997700" y="1428750"/>
          <p14:tracePt t="47946" x="7023100" y="1498600"/>
          <p14:tracePt t="47963" x="7023100" y="1555750"/>
          <p14:tracePt t="47980" x="7023100" y="1625600"/>
          <p14:tracePt t="47997" x="7023100" y="1701800"/>
          <p14:tracePt t="48013" x="6985000" y="1765300"/>
          <p14:tracePt t="48029" x="6915150" y="1803400"/>
          <p14:tracePt t="48046" x="6838950" y="1835150"/>
          <p14:tracePt t="48063" x="6756400" y="1860550"/>
          <p14:tracePt t="48080" x="6667500" y="1892300"/>
          <p14:tracePt t="48096" x="6584950" y="1911350"/>
          <p14:tracePt t="48098" x="6527800" y="1911350"/>
          <p14:tracePt t="48113" x="6470650" y="1911350"/>
          <p14:tracePt t="48130" x="6375400" y="1911350"/>
          <p14:tracePt t="48146" x="6248400" y="1917700"/>
          <p14:tracePt t="48163" x="6146800" y="1911350"/>
          <p14:tracePt t="48179" x="6045200" y="1911350"/>
          <p14:tracePt t="48196" x="5949950" y="1892300"/>
          <p14:tracePt t="48213" x="5854700" y="1873250"/>
          <p14:tracePt t="48230" x="5740400" y="1835150"/>
          <p14:tracePt t="48246" x="5619750" y="1784350"/>
          <p14:tracePt t="48263" x="5518150" y="1739900"/>
          <p14:tracePt t="48280" x="5435600" y="1689100"/>
          <p14:tracePt t="48298" x="5365750" y="1644650"/>
          <p14:tracePt t="48313" x="5327650" y="1581150"/>
          <p14:tracePt t="48329" x="5295900" y="1479550"/>
          <p14:tracePt t="48346" x="5270500" y="1390650"/>
          <p14:tracePt t="48363" x="5257800" y="1320800"/>
          <p14:tracePt t="48380" x="5257800" y="1270000"/>
          <p14:tracePt t="48396" x="5295900" y="1212850"/>
          <p14:tracePt t="48413" x="5378450" y="1174750"/>
          <p14:tracePt t="48429" x="5480050" y="1136650"/>
          <p14:tracePt t="48446" x="5613400" y="1117600"/>
          <p14:tracePt t="48463" x="5759450" y="1117600"/>
          <p14:tracePt t="48480" x="5918200" y="1117600"/>
          <p14:tracePt t="48497" x="6089650" y="1117600"/>
          <p14:tracePt t="48513" x="6280150" y="1136650"/>
          <p14:tracePt t="48530" x="6445250" y="1187450"/>
          <p14:tracePt t="48546" x="6597650" y="1263650"/>
          <p14:tracePt t="48563" x="6654800" y="1314450"/>
          <p14:tracePt t="48580" x="6673850" y="1390650"/>
          <p14:tracePt t="48596" x="6673850" y="1479550"/>
          <p14:tracePt t="48613" x="6673850" y="1555750"/>
          <p14:tracePt t="48629" x="6654800" y="1619250"/>
          <p14:tracePt t="48647" x="6616700" y="1676400"/>
          <p14:tracePt t="48663" x="6515100" y="1720850"/>
          <p14:tracePt t="48680" x="6400800" y="1784350"/>
          <p14:tracePt t="48696" x="6242050" y="1835150"/>
          <p14:tracePt t="48713" x="6115050" y="1860550"/>
          <p14:tracePt t="48715" x="6045200" y="1860550"/>
          <p14:tracePt t="48730" x="5994400" y="1860550"/>
          <p14:tracePt t="48747" x="5848350" y="1860550"/>
          <p14:tracePt t="48763" x="5746750" y="1860550"/>
          <p14:tracePt t="48780" x="5657850" y="1854200"/>
          <p14:tracePt t="48796" x="5594350" y="1828800"/>
          <p14:tracePt t="48813" x="5537200" y="1809750"/>
          <p14:tracePt t="48829" x="5492750" y="1784350"/>
          <p14:tracePt t="48847" x="5448300" y="1739900"/>
          <p14:tracePt t="48863" x="5397500" y="1657350"/>
          <p14:tracePt t="48880" x="5365750" y="1562100"/>
          <p14:tracePt t="48898" x="5359400" y="1416050"/>
          <p14:tracePt t="48913" x="5372100" y="1365250"/>
          <p14:tracePt t="48930" x="5429250" y="1301750"/>
          <p14:tracePt t="48932" x="5467350" y="1276350"/>
          <p14:tracePt t="48946" x="5562600" y="1231900"/>
          <p14:tracePt t="48963" x="5689600" y="1193800"/>
          <p14:tracePt t="48979" x="5848350" y="1149350"/>
          <p14:tracePt t="48996" x="6057900" y="1117600"/>
          <p14:tracePt t="49013" x="6267450" y="1111250"/>
          <p14:tracePt t="49029" x="6477000" y="1117600"/>
          <p14:tracePt t="49046" x="6642100" y="1117600"/>
          <p14:tracePt t="49063" x="6750050" y="1117600"/>
          <p14:tracePt t="49079" x="6781800" y="1117600"/>
          <p14:tracePt t="49113" x="6788150" y="1143000"/>
          <p14:tracePt t="49131" x="6794500" y="1231900"/>
          <p14:tracePt t="49146" x="6781800" y="1301750"/>
          <p14:tracePt t="49163" x="6756400" y="1384300"/>
          <p14:tracePt t="49179" x="6705600" y="1492250"/>
          <p14:tracePt t="49196" x="6635750" y="1606550"/>
          <p14:tracePt t="49213" x="6546850" y="1714500"/>
          <p14:tracePt t="49229" x="6451600" y="1758950"/>
          <p14:tracePt t="49246" x="6343650" y="1803400"/>
          <p14:tracePt t="49263" x="6248400" y="1841500"/>
          <p14:tracePt t="49279" x="6178550" y="1847850"/>
          <p14:tracePt t="49297" x="6127750" y="1866900"/>
          <p14:tracePt t="49313" x="6064250" y="1847850"/>
          <p14:tracePt t="49330" x="5924550" y="1771650"/>
          <p14:tracePt t="49346" x="5835650" y="1708150"/>
          <p14:tracePt t="49363" x="5784850" y="1663700"/>
          <p14:tracePt t="49380" x="5772150" y="1638300"/>
          <p14:tracePt t="49396" x="5772150" y="1631950"/>
          <p14:tracePt t="49413" x="5772150" y="1625600"/>
          <p14:tracePt t="49430" x="5816600" y="1625600"/>
          <p14:tracePt t="49446" x="5848350" y="1670050"/>
          <p14:tracePt t="49463" x="5848350" y="1746250"/>
          <p14:tracePt t="49480" x="5810250" y="1860550"/>
          <p14:tracePt t="49496" x="5734050" y="2000250"/>
          <p14:tracePt t="49513" x="5638800" y="2127250"/>
          <p14:tracePt t="49516" x="5581650" y="2178050"/>
          <p14:tracePt t="49530" x="5461000" y="2235200"/>
          <p14:tracePt t="49547" x="5334000" y="2273300"/>
          <p14:tracePt t="49563" x="5207000" y="2311400"/>
          <p14:tracePt t="49580" x="5080000" y="2349500"/>
          <p14:tracePt t="49597" x="4959350" y="2374900"/>
          <p14:tracePt t="49613" x="4845050" y="2387600"/>
          <p14:tracePt t="49630" x="4724400" y="2374900"/>
          <p14:tracePt t="49646" x="4572000" y="2349500"/>
          <p14:tracePt t="49663" x="4381500" y="2336800"/>
          <p14:tracePt t="49680" x="4171950" y="2336800"/>
          <p14:tracePt t="49697" x="3975100" y="2336800"/>
          <p14:tracePt t="49713" x="3848100" y="2343150"/>
          <p14:tracePt t="49730" x="3727450" y="2349500"/>
          <p14:tracePt t="49747" x="3689350" y="2336800"/>
          <p14:tracePt t="49763" x="3676650" y="2324100"/>
          <p14:tracePt t="49826" x="3683000" y="2298700"/>
          <p14:tracePt t="49834" x="3683000" y="2279650"/>
          <p14:tracePt t="49846" x="3683000" y="2254250"/>
          <p14:tracePt t="49863" x="3683000" y="2190750"/>
          <p14:tracePt t="49880" x="3683000" y="2159000"/>
          <p14:tracePt t="49913" x="3683000" y="2152650"/>
          <p14:tracePt t="49929" x="3683000" y="2139950"/>
          <p14:tracePt t="49946" x="3683000" y="2082800"/>
          <p14:tracePt t="49963" x="3683000" y="2063750"/>
          <p14:tracePt t="50018" x="3708400" y="2063750"/>
          <p14:tracePt t="50029" x="3771900" y="2063750"/>
          <p14:tracePt t="50046" x="3943350" y="2063750"/>
          <p14:tracePt t="50063" x="4184650" y="2063750"/>
          <p14:tracePt t="50080" x="4438650" y="2063750"/>
          <p14:tracePt t="50096" x="4673600" y="2051050"/>
          <p14:tracePt t="50113" x="4870450" y="2051050"/>
          <p14:tracePt t="50115" x="4953000" y="2051050"/>
          <p14:tracePt t="50130" x="5073650" y="2051050"/>
          <p14:tracePt t="50146" x="5168900" y="2051050"/>
          <p14:tracePt t="50163" x="5270500" y="2063750"/>
          <p14:tracePt t="50180" x="5391150" y="2108200"/>
          <p14:tracePt t="50197" x="5511800" y="2133600"/>
          <p14:tracePt t="50213" x="5626100" y="2152650"/>
          <p14:tracePt t="50230" x="5683250" y="2152650"/>
          <p14:tracePt t="50246" x="5689600" y="2152650"/>
          <p14:tracePt t="50435" x="5689600" y="2159000"/>
          <p14:tracePt t="50467" x="5683250" y="2159000"/>
          <p14:tracePt t="50475" x="5676900" y="2165350"/>
          <p14:tracePt t="50490" x="5676900" y="2171700"/>
          <p14:tracePt t="50499" x="5676900" y="2178050"/>
          <p14:tracePt t="50513" x="5676900" y="2190750"/>
          <p14:tracePt t="50530" x="5702300" y="2197100"/>
          <p14:tracePt t="50546" x="5772150" y="2222500"/>
          <p14:tracePt t="50563" x="5829300" y="2235200"/>
          <p14:tracePt t="50580" x="5861050" y="2254250"/>
          <p14:tracePt t="50596" x="5886450" y="2273300"/>
          <p14:tracePt t="50613" x="5899150" y="2292350"/>
          <p14:tracePt t="50630" x="5899150" y="2305050"/>
          <p14:tracePt t="50646" x="5886450" y="2317750"/>
          <p14:tracePt t="50663" x="5854700" y="2324100"/>
          <p14:tracePt t="50679" x="5822950" y="2330450"/>
          <p14:tracePt t="50696" x="5778500" y="2330450"/>
          <p14:tracePt t="50713" x="5702300" y="2317750"/>
          <p14:tracePt t="50716" x="5638800" y="2298700"/>
          <p14:tracePt t="50729" x="5568950" y="2273300"/>
          <p14:tracePt t="50746" x="5422900" y="2209800"/>
          <p14:tracePt t="50763" x="5353050" y="2165350"/>
          <p14:tracePt t="50779" x="5327650" y="2108200"/>
          <p14:tracePt t="50796" x="5340350" y="2038350"/>
          <p14:tracePt t="50813" x="5378450" y="1974850"/>
          <p14:tracePt t="50829" x="5467350" y="1943100"/>
          <p14:tracePt t="50846" x="5575300" y="1911350"/>
          <p14:tracePt t="50863" x="5708650" y="1905000"/>
          <p14:tracePt t="50880" x="5854700" y="1905000"/>
          <p14:tracePt t="50896" x="5962650" y="1917700"/>
          <p14:tracePt t="50913" x="6038850" y="1949450"/>
          <p14:tracePt t="50930" x="6045200" y="2063750"/>
          <p14:tracePt t="50947" x="6000750" y="2139950"/>
          <p14:tracePt t="50963" x="5949950" y="2216150"/>
          <p14:tracePt t="50980" x="5886450" y="2266950"/>
          <p14:tracePt t="50997" x="5816600" y="2298700"/>
          <p14:tracePt t="51013" x="5753100" y="2311400"/>
          <p14:tracePt t="51029" x="5695950" y="2311400"/>
          <p14:tracePt t="51046" x="5676900" y="2317750"/>
          <p14:tracePt t="51063" x="5670550" y="2343150"/>
          <p14:tracePt t="51080" x="5670550" y="2400300"/>
          <p14:tracePt t="51096" x="5670550" y="2470150"/>
          <p14:tracePt t="51113" x="5670550" y="2546350"/>
          <p14:tracePt t="51116" x="5664200" y="2584450"/>
          <p14:tracePt t="51130" x="5664200" y="2654300"/>
          <p14:tracePt t="51146" x="5664200" y="2698750"/>
          <p14:tracePt t="51163" x="5664200" y="2711450"/>
          <p14:tracePt t="51196" x="5651500" y="2711450"/>
          <p14:tracePt t="51213" x="5632450" y="2724150"/>
          <p14:tracePt t="51230" x="5594350" y="2736850"/>
          <p14:tracePt t="51246" x="5556250" y="2743200"/>
          <p14:tracePt t="51263" x="5549900" y="2755900"/>
          <p14:tracePt t="51280" x="5543550" y="2755900"/>
          <p14:tracePt t="51296" x="5524500" y="2755900"/>
          <p14:tracePt t="51298" x="5505450" y="2755900"/>
          <p14:tracePt t="51313" x="5486400" y="2755900"/>
          <p14:tracePt t="51330" x="5448300" y="2762250"/>
          <p14:tracePt t="51347" x="5397500" y="2762250"/>
          <p14:tracePt t="51363" x="5378450" y="2749550"/>
          <p14:tracePt t="51380" x="5359400" y="2705100"/>
          <p14:tracePt t="51396" x="5340350" y="2654300"/>
          <p14:tracePt t="51413" x="5340350" y="2590800"/>
          <p14:tracePt t="51430" x="5340350" y="2546350"/>
          <p14:tracePt t="51447" x="5340350" y="2501900"/>
          <p14:tracePt t="51463" x="5340350" y="2463800"/>
          <p14:tracePt t="51480" x="5365750" y="2438400"/>
          <p14:tracePt t="51497" x="5429250" y="2432050"/>
          <p14:tracePt t="51513" x="5505450" y="2432050"/>
          <p14:tracePt t="51515" x="5537200" y="2432050"/>
          <p14:tracePt t="51529" x="5575300" y="2432050"/>
          <p14:tracePt t="51547" x="5664200" y="2470150"/>
          <p14:tracePt t="51563" x="5708650" y="2508250"/>
          <p14:tracePt t="51580" x="5715000" y="2546350"/>
          <p14:tracePt t="51597" x="5715000" y="2584450"/>
          <p14:tracePt t="51613" x="5695950" y="2622550"/>
          <p14:tracePt t="51629" x="5645150" y="2660650"/>
          <p14:tracePt t="51646" x="5581650" y="2679700"/>
          <p14:tracePt t="51663" x="5537200" y="2692400"/>
          <p14:tracePt t="51679" x="5505450" y="2705100"/>
          <p14:tracePt t="51696" x="5499100" y="2705100"/>
          <p14:tracePt t="51713" x="5499100" y="2698750"/>
          <p14:tracePt t="51730" x="5499100" y="2673350"/>
          <p14:tracePt t="51746" x="5505450" y="2641600"/>
          <p14:tracePt t="51763" x="5518150" y="2641600"/>
          <p14:tracePt t="51780" x="5530850" y="2641600"/>
          <p14:tracePt t="51796" x="5562600" y="2647950"/>
          <p14:tracePt t="51813" x="5619750" y="2686050"/>
          <p14:tracePt t="51829" x="5676900" y="2736850"/>
          <p14:tracePt t="51847" x="5721350" y="2800350"/>
          <p14:tracePt t="51863" x="5746750" y="2863850"/>
          <p14:tracePt t="51880" x="5759450" y="2927350"/>
          <p14:tracePt t="51896" x="5759450" y="3003550"/>
          <p14:tracePt t="51899" x="5759450" y="3028950"/>
          <p14:tracePt t="51913" x="5759450" y="3054350"/>
          <p14:tracePt t="51929" x="5759450" y="3105150"/>
          <p14:tracePt t="51947" x="5759450" y="3124200"/>
          <p14:tracePt t="51963" x="5759450" y="3143250"/>
          <p14:tracePt t="51980" x="5753100" y="3155950"/>
          <p14:tracePt t="51996" x="5721350" y="3168650"/>
          <p14:tracePt t="52013" x="5683250" y="3181350"/>
          <p14:tracePt t="52030" x="5632450" y="3200400"/>
          <p14:tracePt t="52046" x="5588000" y="3219450"/>
          <p14:tracePt t="52063" x="5549900" y="3238500"/>
          <p14:tracePt t="52080" x="5524500" y="3244850"/>
          <p14:tracePt t="52097" x="5499100" y="3244850"/>
          <p14:tracePt t="52113" x="5467350" y="3213100"/>
          <p14:tracePt t="52130" x="5429250" y="3136900"/>
          <p14:tracePt t="52146" x="5416550" y="3073400"/>
          <p14:tracePt t="52163" x="5403850" y="3022600"/>
          <p14:tracePt t="52180" x="5403850" y="2984500"/>
          <p14:tracePt t="52196" x="5403850" y="2946400"/>
          <p14:tracePt t="52213" x="5403850" y="2901950"/>
          <p14:tracePt t="52230" x="5403850" y="2857500"/>
          <p14:tracePt t="52246" x="5416550" y="2832100"/>
          <p14:tracePt t="52263" x="5461000" y="2813050"/>
          <p14:tracePt t="52280" x="5543550" y="2813050"/>
          <p14:tracePt t="52296" x="5657850" y="2813050"/>
          <p14:tracePt t="52313" x="5753100" y="2844800"/>
          <p14:tracePt t="52316" x="5803900" y="2857500"/>
          <p14:tracePt t="52330" x="5867400" y="2882900"/>
          <p14:tracePt t="52347" x="5911850" y="2921000"/>
          <p14:tracePt t="52363" x="5937250" y="2978150"/>
          <p14:tracePt t="52380" x="5937250" y="3054350"/>
          <p14:tracePt t="52396" x="5930900" y="3098800"/>
          <p14:tracePt t="52413" x="5880100" y="3143250"/>
          <p14:tracePt t="52429" x="5797550" y="3175000"/>
          <p14:tracePt t="52446" x="5708650" y="3200400"/>
          <p14:tracePt t="52463" x="5638800" y="3219450"/>
          <p14:tracePt t="52480" x="5562600" y="3219450"/>
          <p14:tracePt t="52496" x="5492750" y="3219450"/>
          <p14:tracePt t="52498" x="5467350" y="3219450"/>
          <p14:tracePt t="52513" x="5448300" y="3213100"/>
          <p14:tracePt t="52530" x="5422900" y="3187700"/>
          <p14:tracePt t="52547" x="5416550" y="3149600"/>
          <p14:tracePt t="52563" x="5416550" y="3124200"/>
          <p14:tracePt t="52580" x="5429250" y="3111500"/>
          <p14:tracePt t="52596" x="5441950" y="3092450"/>
          <p14:tracePt t="52613" x="5461000" y="3092450"/>
          <p14:tracePt t="52630" x="5486400" y="3092450"/>
          <p14:tracePt t="52646" x="5537200" y="3117850"/>
          <p14:tracePt t="52663" x="5568950" y="3143250"/>
          <p14:tracePt t="52680" x="5588000" y="3143250"/>
          <p14:tracePt t="52842" x="5588000" y="3149600"/>
          <p14:tracePt t="52849" x="5588000" y="3162300"/>
          <p14:tracePt t="52858" x="5594350" y="3168650"/>
          <p14:tracePt t="52880" x="5607050" y="3175000"/>
          <p14:tracePt t="52896" x="5626100" y="3168650"/>
          <p14:tracePt t="52898" x="5638800" y="3168650"/>
          <p14:tracePt t="52913" x="5638800" y="3162300"/>
          <p14:tracePt t="52929" x="5619750" y="3149600"/>
          <p14:tracePt t="52946" x="5613400" y="3143250"/>
          <p14:tracePt t="52963" x="5607050" y="3143250"/>
          <p14:tracePt t="52996" x="5607050" y="3136900"/>
          <p14:tracePt t="53029" x="5607050" y="3162300"/>
          <p14:tracePt t="53046" x="5600700" y="3200400"/>
          <p14:tracePt t="53063" x="5607050" y="3238500"/>
          <p14:tracePt t="53080" x="5683250" y="3289300"/>
          <p14:tracePt t="53097" x="5829300" y="3321050"/>
          <p14:tracePt t="53113" x="5962650" y="3327400"/>
          <p14:tracePt t="53129" x="6140450" y="3327400"/>
          <p14:tracePt t="53147" x="6248400" y="3327400"/>
          <p14:tracePt t="53163" x="6337300" y="3327400"/>
          <p14:tracePt t="53179" x="6413500" y="3321050"/>
          <p14:tracePt t="53196" x="6445250" y="3321050"/>
          <p14:tracePt t="53213" x="6438900" y="3321050"/>
          <p14:tracePt t="53230" x="6407150" y="3321050"/>
          <p14:tracePt t="53246" x="6305550" y="3321050"/>
          <p14:tracePt t="53263" x="6203950" y="3321050"/>
          <p14:tracePt t="53280" x="6127750" y="3302000"/>
          <p14:tracePt t="53298" x="6051550" y="3276600"/>
          <p14:tracePt t="53313" x="5988050" y="3251200"/>
          <p14:tracePt t="53329" x="5937250" y="3219450"/>
          <p14:tracePt t="53347" x="5892800" y="3194050"/>
          <p14:tracePt t="53396" x="5886450" y="3187700"/>
          <p14:tracePt t="53413" x="5886450" y="3181350"/>
          <p14:tracePt t="53430" x="5886450" y="3175000"/>
          <p14:tracePt t="53463" x="5905500" y="3175000"/>
          <p14:tracePt t="53480" x="5918200" y="3175000"/>
          <p14:tracePt t="53496" x="5930900" y="3194050"/>
          <p14:tracePt t="53513" x="5937250" y="3219450"/>
          <p14:tracePt t="53529" x="5943600" y="3276600"/>
          <p14:tracePt t="53547" x="5937250" y="3327400"/>
          <p14:tracePt t="53563" x="5905500" y="3378200"/>
          <p14:tracePt t="53580" x="5829300" y="3422650"/>
          <p14:tracePt t="53598" x="5740400" y="3460750"/>
          <p14:tracePt t="53613" x="5676900" y="3479800"/>
          <p14:tracePt t="53630" x="5626100" y="3492500"/>
          <p14:tracePt t="53646" x="5588000" y="3492500"/>
          <p14:tracePt t="53663" x="5530850" y="3492500"/>
          <p14:tracePt t="53680" x="5454650" y="3492500"/>
          <p14:tracePt t="53696" x="5353050" y="3492500"/>
          <p14:tracePt t="53713" x="5264150" y="3505200"/>
          <p14:tracePt t="53716" x="5238750" y="3505200"/>
          <p14:tracePt t="53729" x="5213350" y="3517900"/>
          <p14:tracePt t="53763" x="5207000" y="3517900"/>
          <p14:tracePt t="53796" x="5207000" y="3524250"/>
          <p14:tracePt t="53830" x="5200650" y="3524250"/>
          <p14:tracePt t="54123" x="5194300" y="3524250"/>
          <p14:tracePt t="54283" x="5194300" y="3530600"/>
          <p14:tracePt t="54290" x="5194300" y="3543300"/>
          <p14:tracePt t="54297" x="5207000" y="3562350"/>
          <p14:tracePt t="54313" x="5219700" y="3594100"/>
          <p14:tracePt t="54330" x="5276850" y="3670300"/>
          <p14:tracePt t="54332" x="5302250" y="3721100"/>
          <p14:tracePt t="54346" x="5372100" y="3829050"/>
          <p14:tracePt t="54363" x="5441950" y="3975100"/>
          <p14:tracePt t="54380" x="5480050" y="4108450"/>
          <p14:tracePt t="54397" x="5511800" y="4203700"/>
          <p14:tracePt t="54413" x="5518150" y="4279900"/>
          <p14:tracePt t="54430" x="5511800" y="4362450"/>
          <p14:tracePt t="54447" x="5492750" y="4451350"/>
          <p14:tracePt t="54463" x="5486400" y="4527550"/>
          <p14:tracePt t="54480" x="5473700" y="4572000"/>
          <p14:tracePt t="54496" x="5461000" y="4591050"/>
          <p14:tracePt t="54513" x="5461000" y="4597400"/>
          <p14:tracePt t="54530" x="5448300" y="4622800"/>
          <p14:tracePt t="54546" x="5435600" y="4654550"/>
          <p14:tracePt t="54563" x="5429250" y="4692650"/>
          <p14:tracePt t="54580" x="5422900" y="4724400"/>
          <p14:tracePt t="54597" x="5416550" y="4737100"/>
          <p14:tracePt t="54613" x="5416550" y="4743450"/>
          <p14:tracePt t="54834" x="5410200" y="4743450"/>
          <p14:tracePt t="54843" x="5410200" y="4737100"/>
          <p14:tracePt t="55122" x="5372100" y="4743450"/>
          <p14:tracePt t="55131" x="5334000" y="4756150"/>
          <p14:tracePt t="55146" x="5187950" y="4768850"/>
          <p14:tracePt t="55163" x="4991100" y="4781550"/>
          <p14:tracePt t="55180" x="4800600" y="4787900"/>
          <p14:tracePt t="55196" x="4660900" y="4737100"/>
          <p14:tracePt t="55213" x="4521200" y="4679950"/>
          <p14:tracePt t="55229" x="4413250" y="4622800"/>
          <p14:tracePt t="55246" x="4311650" y="4546600"/>
          <p14:tracePt t="55263" x="4191000" y="4464050"/>
          <p14:tracePt t="55280" x="4076700" y="4362450"/>
          <p14:tracePt t="55297" x="3949700" y="4254500"/>
          <p14:tracePt t="55313" x="3854450" y="4191000"/>
          <p14:tracePt t="55330" x="3797300" y="4127500"/>
          <p14:tracePt t="55332" x="3778250" y="4102100"/>
          <p14:tracePt t="55346" x="3752850" y="4064000"/>
          <p14:tracePt t="55363" x="3752850" y="4025900"/>
          <p14:tracePt t="55379" x="3765550" y="3975100"/>
          <p14:tracePt t="55396" x="3816350" y="3898900"/>
          <p14:tracePt t="55413" x="3873500" y="3810000"/>
          <p14:tracePt t="55430" x="3911600" y="3733800"/>
          <p14:tracePt t="55446" x="3943350" y="3651250"/>
          <p14:tracePt t="55463" x="3987800" y="3543300"/>
          <p14:tracePt t="55481" x="4044950" y="3448050"/>
          <p14:tracePt t="55496" x="4108450" y="3378200"/>
          <p14:tracePt t="55513" x="4165600" y="3340100"/>
          <p14:tracePt t="55515" x="4197350" y="3321050"/>
          <p14:tracePt t="55530" x="4241800" y="3276600"/>
          <p14:tracePt t="55547" x="4311650" y="3251200"/>
          <p14:tracePt t="55563" x="4368800" y="3219450"/>
          <p14:tracePt t="55580" x="4406900" y="3175000"/>
          <p14:tracePt t="55596" x="4451350" y="3162300"/>
          <p14:tracePt t="55613" x="4464050" y="3162300"/>
          <p14:tracePt t="55646" x="4464050" y="3155950"/>
          <p14:tracePt t="55663" x="4489450" y="3143250"/>
          <p14:tracePt t="55680" x="4521200" y="3117850"/>
          <p14:tracePt t="55696" x="4527550" y="3098800"/>
          <p14:tracePt t="55755" x="4527550" y="3105150"/>
          <p14:tracePt t="55787" x="4521200" y="3105150"/>
          <p14:tracePt t="55795" x="4514850" y="3111500"/>
          <p14:tracePt t="55813" x="4457700" y="3117850"/>
          <p14:tracePt t="55830" x="4413250" y="3136900"/>
          <p14:tracePt t="55846" x="4394200" y="3143250"/>
          <p14:tracePt t="55896" x="4394200" y="3136900"/>
          <p14:tracePt t="55913" x="4394200" y="3117850"/>
          <p14:tracePt t="55929" x="4394200" y="3111500"/>
          <p14:tracePt t="55979" x="4387850" y="3105150"/>
          <p14:tracePt t="56050" x="4381500" y="3105150"/>
          <p14:tracePt t="56059" x="4362450" y="3111500"/>
          <p14:tracePt t="56066" x="4337050" y="3149600"/>
          <p14:tracePt t="56080" x="4292600" y="3194050"/>
          <p14:tracePt t="56098" x="4146550" y="3384550"/>
          <p14:tracePt t="56114" x="4114800" y="3441700"/>
          <p14:tracePt t="56130" x="4032250" y="3562350"/>
          <p14:tracePt t="56146" x="3930650" y="3778250"/>
          <p14:tracePt t="56163" x="3873500" y="3937000"/>
          <p14:tracePt t="56180" x="3816350" y="4121150"/>
          <p14:tracePt t="56196" x="3784600" y="4311650"/>
          <p14:tracePt t="56213" x="3740150" y="4432300"/>
          <p14:tracePt t="56230" x="3721100" y="4483100"/>
          <p14:tracePt t="56246" x="3702050" y="4514850"/>
          <p14:tracePt t="56263" x="3683000" y="4533900"/>
          <p14:tracePt t="56280" x="3676650" y="4546600"/>
          <p14:tracePt t="56330" x="3676650" y="4540250"/>
          <p14:tracePt t="56346" x="3708400" y="4470400"/>
          <p14:tracePt t="56363" x="3803650" y="4394200"/>
          <p14:tracePt t="56380" x="3962400" y="4349750"/>
          <p14:tracePt t="56396" x="4146550" y="4330700"/>
          <p14:tracePt t="56413" x="4349750" y="4324350"/>
          <p14:tracePt t="56430" x="4552950" y="4349750"/>
          <p14:tracePt t="56447" x="4756150" y="4438650"/>
          <p14:tracePt t="56463" x="4933950" y="4559300"/>
          <p14:tracePt t="56480" x="5156200" y="4705350"/>
          <p14:tracePt t="56497" x="5378450" y="4845050"/>
          <p14:tracePt t="56513" x="5499100" y="4927600"/>
          <p14:tracePt t="56530" x="5607050" y="4972050"/>
          <p14:tracePt t="56571" x="5600700" y="4972050"/>
          <p14:tracePt t="56579" x="5594350" y="4972050"/>
          <p14:tracePt t="56596" x="5575300" y="4953000"/>
          <p14:tracePt t="56613" x="5568950" y="4902200"/>
          <p14:tracePt t="56630" x="5543550" y="4819650"/>
          <p14:tracePt t="56646" x="5486400" y="4718050"/>
          <p14:tracePt t="56663" x="5353050" y="4616450"/>
          <p14:tracePt t="56680" x="5175250" y="4552950"/>
          <p14:tracePt t="56696" x="5086350" y="4502150"/>
          <p14:tracePt t="56714" x="5060950" y="4451350"/>
          <p14:tracePt t="56730" x="5086350" y="4432300"/>
          <p14:tracePt t="56746" x="5372100" y="4330700"/>
          <p14:tracePt t="56763" x="5600700" y="4254500"/>
          <p14:tracePt t="56780" x="5842000" y="4210050"/>
          <p14:tracePt t="56797" x="6115050" y="4197350"/>
          <p14:tracePt t="56813" x="6381750" y="4191000"/>
          <p14:tracePt t="56831" x="6578600" y="4191000"/>
          <p14:tracePt t="56846" x="6648450" y="4191000"/>
          <p14:tracePt t="56863" x="6642100" y="4191000"/>
          <p14:tracePt t="56880" x="6604000" y="4191000"/>
          <p14:tracePt t="56896" x="6527800" y="4191000"/>
          <p14:tracePt t="56913" x="6419850" y="4197350"/>
          <p14:tracePt t="56930" x="6165850" y="4114800"/>
          <p14:tracePt t="56946" x="5911850" y="4019550"/>
          <p14:tracePt t="56963" x="5638800" y="3841750"/>
          <p14:tracePt t="56979" x="5365750" y="3663950"/>
          <p14:tracePt t="56996" x="5130800" y="3517900"/>
          <p14:tracePt t="57013" x="4946650" y="3448050"/>
          <p14:tracePt t="57029" x="4870450" y="3397250"/>
          <p14:tracePt t="57046" x="4845050" y="3359150"/>
          <p14:tracePt t="57063" x="4813300" y="3327400"/>
          <p14:tracePt t="57079" x="4781550" y="3321050"/>
          <p14:tracePt t="57096" x="4756150" y="3321050"/>
          <p14:tracePt t="57113" x="4730750" y="3321050"/>
          <p14:tracePt t="57115" x="4711700" y="3321050"/>
          <p14:tracePt t="57130" x="4679950" y="3321050"/>
          <p14:tracePt t="57147" x="4648200" y="3321050"/>
          <p14:tracePt t="57163" x="4622800" y="3308350"/>
          <p14:tracePt t="57180" x="4616450" y="3308350"/>
          <p14:tracePt t="57235" x="4610100" y="3308350"/>
          <p14:tracePt t="57246" x="4597400" y="3302000"/>
          <p14:tracePt t="57263" x="4565650" y="3282950"/>
          <p14:tracePt t="57279" x="4527550" y="3270250"/>
          <p14:tracePt t="57298" x="4489450" y="3251200"/>
          <p14:tracePt t="57314" x="4457700" y="3232150"/>
          <p14:tracePt t="57330" x="4451350" y="3206750"/>
          <p14:tracePt t="57346" x="4451350" y="3168650"/>
          <p14:tracePt t="57363" x="4445000" y="3130550"/>
          <p14:tracePt t="57380" x="4432300" y="3124200"/>
          <p14:tracePt t="57396" x="4432300" y="3117850"/>
          <p14:tracePt t="57413" x="4413250" y="3117850"/>
          <p14:tracePt t="57506" x="4413250" y="3111500"/>
          <p14:tracePt t="57514" x="4406900" y="3111500"/>
          <p14:tracePt t="57529" x="4400550" y="3105150"/>
          <p14:tracePt t="57547" x="4400550" y="3098800"/>
          <p14:tracePt t="57563" x="4387850" y="3086100"/>
          <p14:tracePt t="57580" x="4375150" y="3073400"/>
          <p14:tracePt t="57596" x="4343400" y="3060700"/>
          <p14:tracePt t="57613" x="4318000" y="3054350"/>
          <p14:tracePt t="57646" x="4318000" y="3048000"/>
          <p14:tracePt t="57663" x="4318000" y="3035300"/>
          <p14:tracePt t="57680" x="4318000" y="3028950"/>
          <p14:tracePt t="57696" x="4318000" y="3016250"/>
          <p14:tracePt t="57713" x="4318000" y="2990850"/>
          <p14:tracePt t="57729" x="4311650" y="2978150"/>
          <p14:tracePt t="57746" x="4298950" y="2959100"/>
          <p14:tracePt t="57763" x="4292600" y="2946400"/>
          <p14:tracePt t="57779" x="4292600" y="2940050"/>
          <p14:tracePt t="57987" x="4286250" y="2940050"/>
          <p14:tracePt t="58347" x="4292600" y="2940050"/>
          <p14:tracePt t="58354" x="4298950" y="2946400"/>
          <p14:tracePt t="58363" x="4305300" y="2965450"/>
          <p14:tracePt t="58380" x="4330700" y="3028950"/>
          <p14:tracePt t="58396" x="4343400" y="3073400"/>
          <p14:tracePt t="58413" x="4362450" y="3111500"/>
          <p14:tracePt t="58430" x="4368800" y="3130550"/>
          <p14:tracePt t="58539" x="4375150" y="3117850"/>
          <p14:tracePt t="58548" x="4381500" y="3105150"/>
          <p14:tracePt t="58563" x="4406900" y="3086100"/>
          <p14:tracePt t="58580" x="4419600" y="3073400"/>
          <p14:tracePt t="58597" x="4438650" y="3054350"/>
          <p14:tracePt t="58613" x="4445000" y="3035300"/>
          <p14:tracePt t="58630" x="4457700" y="3016250"/>
          <p14:tracePt t="58647" x="4457700" y="3003550"/>
          <p14:tracePt t="58663" x="4457700" y="2997200"/>
          <p14:tracePt t="58755" x="4457700" y="3003550"/>
          <p14:tracePt t="58762" x="4457700" y="3009900"/>
          <p14:tracePt t="58779" x="4457700" y="3035300"/>
          <p14:tracePt t="58796" x="4445000" y="3067050"/>
          <p14:tracePt t="58813" x="4438650" y="3105150"/>
          <p14:tracePt t="58830" x="4438650" y="3143250"/>
          <p14:tracePt t="58846" x="4438650" y="3168650"/>
          <p14:tracePt t="58863" x="4438650" y="3187700"/>
          <p14:tracePt t="58923" x="4451350" y="3162300"/>
          <p14:tracePt t="58934" x="4457700" y="3143250"/>
          <p14:tracePt t="58946" x="4464050" y="3117850"/>
          <p14:tracePt t="58980" x="4413250" y="3117850"/>
          <p14:tracePt t="58996" x="4286250" y="3136900"/>
          <p14:tracePt t="59013" x="4108450" y="3187700"/>
          <p14:tracePt t="59029" x="3917950" y="3257550"/>
          <p14:tracePt t="59046" x="3721100" y="3308350"/>
          <p14:tracePt t="59063" x="3511550" y="3321050"/>
          <p14:tracePt t="59081" x="3302000" y="3321050"/>
          <p14:tracePt t="59096" x="3111500" y="3314700"/>
          <p14:tracePt t="59113" x="2933700" y="3302000"/>
          <p14:tracePt t="59116" x="2832100" y="3302000"/>
          <p14:tracePt t="59130" x="2635250" y="3302000"/>
          <p14:tracePt t="59146" x="2381250" y="3314700"/>
          <p14:tracePt t="59163" x="2120900" y="3327400"/>
          <p14:tracePt t="59180" x="1898650" y="3340100"/>
          <p14:tracePt t="59196" x="1733550" y="3371850"/>
          <p14:tracePt t="59213" x="1625600" y="3403600"/>
          <p14:tracePt t="59230" x="1555750" y="3435350"/>
          <p14:tracePt t="59246" x="1492250" y="3473450"/>
          <p14:tracePt t="59263" x="1441450" y="3505200"/>
          <p14:tracePt t="59280" x="1416050" y="3517900"/>
          <p14:tracePt t="59296" x="1409700" y="3530600"/>
          <p14:tracePt t="59313" x="1403350" y="3536950"/>
          <p14:tracePt t="59403" x="1422400" y="3530600"/>
          <p14:tracePt t="59411" x="1441450" y="3517900"/>
          <p14:tracePt t="59418" x="1473200" y="3498850"/>
          <p14:tracePt t="59429" x="1511300" y="3492500"/>
          <p14:tracePt t="59446" x="1587500" y="3441700"/>
          <p14:tracePt t="59463" x="1657350" y="3365500"/>
          <p14:tracePt t="59480" x="1689100" y="3327400"/>
          <p14:tracePt t="59496" x="1695450" y="3321050"/>
          <p14:tracePt t="59529" x="1701800" y="3321050"/>
          <p14:tracePt t="59547" x="1739900" y="3371850"/>
          <p14:tracePt t="59563" x="1778000" y="3441700"/>
          <p14:tracePt t="59580" x="1803400" y="3524250"/>
          <p14:tracePt t="59597" x="1809750" y="3594100"/>
          <p14:tracePt t="59613" x="1765300" y="3644900"/>
          <p14:tracePt t="59630" x="1689100" y="3670300"/>
          <p14:tracePt t="59646" x="1625600" y="3663950"/>
          <p14:tracePt t="59663" x="1612900" y="3663950"/>
          <p14:tracePt t="59680" x="1612900" y="3638550"/>
          <p14:tracePt t="59697" x="1657350" y="3587750"/>
          <p14:tracePt t="59699" x="1714500" y="3568700"/>
          <p14:tracePt t="59713" x="1784350" y="3549650"/>
          <p14:tracePt t="59729" x="1968500" y="3505200"/>
          <p14:tracePt t="59746" x="2393950" y="3473450"/>
          <p14:tracePt t="59763" x="2781300" y="3435350"/>
          <p14:tracePt t="59780" x="3149600" y="3333750"/>
          <p14:tracePt t="59797" x="3390900" y="3263900"/>
          <p14:tracePt t="59813" x="3581400" y="3213100"/>
          <p14:tracePt t="59830" x="3759200" y="3175000"/>
          <p14:tracePt t="59847" x="3949700" y="3175000"/>
          <p14:tracePt t="59863" x="4191000" y="3168650"/>
          <p14:tracePt t="59880" x="4394200" y="3168650"/>
          <p14:tracePt t="59896" x="4584700" y="3168650"/>
          <p14:tracePt t="59913" x="4686300" y="3168650"/>
          <p14:tracePt t="59916" x="4692650" y="3168650"/>
          <p14:tracePt t="59932" x="4692650" y="3175000"/>
          <p14:tracePt t="59950" x="4692650" y="3251200"/>
          <p14:tracePt t="59963" x="4673600" y="3346450"/>
          <p14:tracePt t="59980" x="4610100" y="3429000"/>
          <p14:tracePt t="59997" x="4464050" y="3517900"/>
          <p14:tracePt t="60013" x="4222750" y="3587750"/>
          <p14:tracePt t="60030" x="3886200" y="3683000"/>
          <p14:tracePt t="60046" x="3460750" y="3752850"/>
          <p14:tracePt t="60063" x="3105150" y="3790950"/>
          <p14:tracePt t="60080" x="2787650" y="3803650"/>
          <p14:tracePt t="60096" x="2508250" y="3797300"/>
          <p14:tracePt t="60113" x="2247900" y="3759200"/>
          <p14:tracePt t="60116" x="2152650" y="3759200"/>
          <p14:tracePt t="60130" x="2082800" y="3759200"/>
          <p14:tracePt t="60147" x="1987550" y="3759200"/>
          <p14:tracePt t="60163" x="1987550" y="3765550"/>
          <p14:tracePt t="60180" x="2032000" y="3771900"/>
          <p14:tracePt t="60197" x="2095500" y="3816350"/>
          <p14:tracePt t="60213" x="2159000" y="3898900"/>
          <p14:tracePt t="60230" x="2241550" y="4006850"/>
          <p14:tracePt t="60246" x="2349500" y="4114800"/>
          <p14:tracePt t="60263" x="2489200" y="4235450"/>
          <p14:tracePt t="60280" x="2597150" y="4305300"/>
          <p14:tracePt t="60298" x="2635250" y="4349750"/>
          <p14:tracePt t="60313" x="2635250" y="4362450"/>
          <p14:tracePt t="60330" x="2635250" y="4406900"/>
          <p14:tracePt t="60346" x="2584450" y="4521200"/>
          <p14:tracePt t="60363" x="2527300" y="4603750"/>
          <p14:tracePt t="60380" x="2463800" y="4679950"/>
          <p14:tracePt t="60396" x="2374900" y="4743450"/>
          <p14:tracePt t="60413" x="2241550" y="4781550"/>
          <p14:tracePt t="60430" x="2095500" y="4762500"/>
          <p14:tracePt t="60447" x="1981200" y="4737100"/>
          <p14:tracePt t="60463" x="1898650" y="4679950"/>
          <p14:tracePt t="60480" x="1854200" y="4616450"/>
          <p14:tracePt t="60497" x="1803400" y="4470400"/>
          <p14:tracePt t="60513" x="1809750" y="4311650"/>
          <p14:tracePt t="60516" x="1841500" y="4241800"/>
          <p14:tracePt t="60529" x="1943100" y="4095750"/>
          <p14:tracePt t="60546" x="2082800" y="3987800"/>
          <p14:tracePt t="60563" x="2279650" y="3962400"/>
          <p14:tracePt t="60580" x="2495550" y="3968750"/>
          <p14:tracePt t="60596" x="2768600" y="4019550"/>
          <p14:tracePt t="60613" x="3022600" y="4102100"/>
          <p14:tracePt t="60630" x="3175000" y="4235450"/>
          <p14:tracePt t="60647" x="3270250" y="4400550"/>
          <p14:tracePt t="60663" x="3314700" y="4578350"/>
          <p14:tracePt t="60680" x="3276600" y="4730750"/>
          <p14:tracePt t="60696" x="3181350" y="4845050"/>
          <p14:tracePt t="60713" x="3054350" y="4895850"/>
          <p14:tracePt t="60716" x="2984500" y="4914900"/>
          <p14:tracePt t="60730" x="2914650" y="4933950"/>
          <p14:tracePt t="60746" x="2679700" y="4914900"/>
          <p14:tracePt t="60763" x="2559050" y="4838700"/>
          <p14:tracePt t="60780" x="2444750" y="4711700"/>
          <p14:tracePt t="60796" x="2362200" y="4559300"/>
          <p14:tracePt t="60813" x="2349500" y="4394200"/>
          <p14:tracePt t="60829" x="2400300" y="4260850"/>
          <p14:tracePt t="60846" x="2533650" y="4203700"/>
          <p14:tracePt t="60863" x="2705100" y="4178300"/>
          <p14:tracePt t="60880" x="2940050" y="4178300"/>
          <p14:tracePt t="60896" x="3206750" y="4248150"/>
          <p14:tracePt t="60913" x="3384550" y="4362450"/>
          <p14:tracePt t="60915" x="3429000" y="4432300"/>
          <p14:tracePt t="60931" x="3448050" y="4572000"/>
          <p14:tracePt t="60946" x="3397250" y="4743450"/>
          <p14:tracePt t="60963" x="3213100" y="4883150"/>
          <p14:tracePt t="60980" x="3003550" y="4927600"/>
          <p14:tracePt t="60996" x="2844800" y="4927600"/>
          <p14:tracePt t="61013" x="2743200" y="4889500"/>
          <p14:tracePt t="61030" x="2755900" y="4832350"/>
          <p14:tracePt t="61046" x="2863850" y="4705350"/>
          <p14:tracePt t="61063" x="3105150" y="4565650"/>
          <p14:tracePt t="61080" x="3429000" y="4394200"/>
          <p14:tracePt t="61097" x="3848100" y="4197350"/>
          <p14:tracePt t="61113" x="4406900" y="4000500"/>
          <p14:tracePt t="61131" x="5295900" y="3835400"/>
          <p14:tracePt t="61146" x="5867400" y="3822700"/>
          <p14:tracePt t="61163" x="6350000" y="3790950"/>
          <p14:tracePt t="61180" x="6692900" y="3759200"/>
          <p14:tracePt t="61197" x="6940550" y="3727450"/>
          <p14:tracePt t="61213" x="7124700" y="3695700"/>
          <p14:tracePt t="61230" x="7232650" y="3663950"/>
          <p14:tracePt t="61246" x="7251700" y="3638550"/>
          <p14:tracePt t="61263" x="7264400" y="3613150"/>
          <p14:tracePt t="61280" x="7289800" y="3594100"/>
          <p14:tracePt t="61297" x="7334250" y="3562350"/>
          <p14:tracePt t="61313" x="7385050" y="3530600"/>
          <p14:tracePt t="61330" x="7435850" y="3479800"/>
          <p14:tracePt t="61347" x="7442200" y="3441700"/>
          <p14:tracePt t="61363" x="7442200" y="3403600"/>
          <p14:tracePt t="61380" x="7454900" y="3352800"/>
          <p14:tracePt t="61397" x="7473950" y="3314700"/>
          <p14:tracePt t="61413" x="7499350" y="3219450"/>
          <p14:tracePt t="61430" x="7518400" y="3105150"/>
          <p14:tracePt t="61447" x="7518400" y="3003550"/>
          <p14:tracePt t="61463" x="7518400" y="2959100"/>
          <p14:tracePt t="61480" x="7531100" y="2952750"/>
          <p14:tracePt t="61496" x="7550150" y="2952750"/>
          <p14:tracePt t="61499" x="7556500" y="2952750"/>
          <p14:tracePt t="61513" x="7562850" y="2952750"/>
          <p14:tracePt t="61530" x="7581900" y="2984500"/>
          <p14:tracePt t="61532" x="7594600" y="3028950"/>
          <p14:tracePt t="61547" x="7632700" y="3155950"/>
          <p14:tracePt t="61563" x="7645400" y="3308350"/>
          <p14:tracePt t="61580" x="7607300" y="3473450"/>
          <p14:tracePt t="61596" x="7442200" y="3606800"/>
          <p14:tracePt t="61613" x="7143750" y="3702050"/>
          <p14:tracePt t="61630" x="6737350" y="3771900"/>
          <p14:tracePt t="61646" x="6229350" y="3797300"/>
          <p14:tracePt t="61664" x="5765800" y="3797300"/>
          <p14:tracePt t="61680" x="5397500" y="3797300"/>
          <p14:tracePt t="61696" x="5130800" y="3797300"/>
          <p14:tracePt t="61713" x="4908550" y="3752850"/>
          <p14:tracePt t="61716" x="4838700" y="3733800"/>
          <p14:tracePt t="61729" x="4781550" y="3714750"/>
          <p14:tracePt t="61747" x="4768850" y="3714750"/>
          <p14:tracePt t="61763" x="4762500" y="3714750"/>
          <p14:tracePt t="61796" x="4749800" y="3702050"/>
          <p14:tracePt t="61813" x="4730750" y="3695700"/>
          <p14:tracePt t="61830" x="4724400" y="3695700"/>
          <p14:tracePt t="61875" x="4737100" y="3695700"/>
          <p14:tracePt t="61882" x="4749800" y="3695700"/>
          <p14:tracePt t="61896" x="4756150" y="3695700"/>
          <p14:tracePt t="61913" x="4762500" y="3708400"/>
          <p14:tracePt t="61916" x="4762500" y="3740150"/>
          <p14:tracePt t="61929" x="4781550" y="3790950"/>
          <p14:tracePt t="61946" x="4806950" y="3829050"/>
          <p14:tracePt t="61963" x="4819650" y="3835400"/>
          <p14:tracePt t="61980" x="4845050" y="3835400"/>
          <p14:tracePt t="61996" x="4864100" y="3810000"/>
          <p14:tracePt t="62013" x="4889500" y="3752850"/>
          <p14:tracePt t="62030" x="4914900" y="3676650"/>
          <p14:tracePt t="62046" x="4933950" y="3638550"/>
          <p14:tracePt t="62063" x="4946650" y="3625850"/>
          <p14:tracePt t="62096" x="4946650" y="3632200"/>
          <p14:tracePt t="62113" x="4953000" y="3689350"/>
          <p14:tracePt t="62130" x="5060950" y="3822700"/>
          <p14:tracePt t="62146" x="5156200" y="3917950"/>
          <p14:tracePt t="62163" x="5245100" y="3994150"/>
          <p14:tracePt t="62180" x="5308600" y="4044950"/>
          <p14:tracePt t="62196" x="5321300" y="4083050"/>
          <p14:tracePt t="62213" x="5321300" y="4133850"/>
          <p14:tracePt t="62230" x="5321300" y="4203700"/>
          <p14:tracePt t="62246" x="5327650" y="4318000"/>
          <p14:tracePt t="62263" x="5365750" y="4419600"/>
          <p14:tracePt t="62280" x="5435600" y="4521200"/>
          <p14:tracePt t="62298" x="5480050" y="4648200"/>
          <p14:tracePt t="62313" x="5486400" y="4673600"/>
          <p14:tracePt t="62330" x="5486400" y="4743450"/>
          <p14:tracePt t="62332" x="5480050" y="4787900"/>
          <p14:tracePt t="62346" x="5441950" y="4870450"/>
          <p14:tracePt t="62363" x="5403850" y="4914900"/>
          <p14:tracePt t="62380" x="5391150" y="4927600"/>
          <p14:tracePt t="62396" x="5378450" y="4921250"/>
          <p14:tracePt t="62413" x="5359400" y="4851400"/>
          <p14:tracePt t="62429" x="5359400" y="4737100"/>
          <p14:tracePt t="62446" x="5410200" y="4603750"/>
          <p14:tracePt t="62463" x="5499100" y="4451350"/>
          <p14:tracePt t="62480" x="5613400" y="4311650"/>
          <p14:tracePt t="62496" x="5822950" y="4260850"/>
          <p14:tracePt t="62498" x="5930900" y="4260850"/>
          <p14:tracePt t="62513" x="6032500" y="4260850"/>
          <p14:tracePt t="62530" x="6324600" y="4324350"/>
          <p14:tracePt t="62547" x="6477000" y="4432300"/>
          <p14:tracePt t="62563" x="6546850" y="4572000"/>
          <p14:tracePt t="62580" x="6553200" y="4711700"/>
          <p14:tracePt t="62597" x="6477000" y="4857750"/>
          <p14:tracePt t="62613" x="6343650" y="4965700"/>
          <p14:tracePt t="62630" x="6127750" y="4972050"/>
          <p14:tracePt t="62647" x="5880100" y="4940300"/>
          <p14:tracePt t="62663" x="5651500" y="4857750"/>
          <p14:tracePt t="62680" x="5473700" y="4730750"/>
          <p14:tracePt t="62696" x="5422900" y="4591050"/>
          <p14:tracePt t="62715" x="5607050" y="4330700"/>
          <p14:tracePt t="62729" x="5810250" y="4178300"/>
          <p14:tracePt t="62747" x="6019800" y="4108450"/>
          <p14:tracePt t="62763" x="6229350" y="4108450"/>
          <p14:tracePt t="62780" x="6451600" y="4127500"/>
          <p14:tracePt t="62796" x="6629400" y="4197350"/>
          <p14:tracePt t="62813" x="6750050" y="4324350"/>
          <p14:tracePt t="62830" x="6769100" y="4483100"/>
          <p14:tracePt t="62846" x="6699250" y="4648200"/>
          <p14:tracePt t="62863" x="6559550" y="4800600"/>
          <p14:tracePt t="62880" x="6362700" y="4914900"/>
          <p14:tracePt t="62896" x="6159500" y="4927600"/>
          <p14:tracePt t="62899" x="6064250" y="4921250"/>
          <p14:tracePt t="62914" x="5880100" y="4864100"/>
          <p14:tracePt t="62929" x="5759450" y="4781550"/>
          <p14:tracePt t="62946" x="5708650" y="4686300"/>
          <p14:tracePt t="62963" x="5727700" y="4572000"/>
          <p14:tracePt t="62980" x="5829300" y="4451350"/>
          <p14:tracePt t="62996" x="5988050" y="4356100"/>
          <p14:tracePt t="63013" x="6159500" y="4292600"/>
          <p14:tracePt t="63030" x="6318250" y="4292600"/>
          <p14:tracePt t="63046" x="6381750" y="4305300"/>
          <p14:tracePt t="63063" x="6388100" y="4337050"/>
          <p14:tracePt t="63080" x="6362700" y="4387850"/>
          <p14:tracePt t="63097" x="6311900" y="4432300"/>
          <p14:tracePt t="63113" x="6261100" y="4451350"/>
          <p14:tracePt t="63130" x="6261100" y="4445000"/>
          <p14:tracePt t="63146" x="6286500" y="4400550"/>
          <p14:tracePt t="63163" x="6394450" y="4337050"/>
          <p14:tracePt t="63180" x="6553200" y="4235450"/>
          <p14:tracePt t="63196" x="6762750" y="4083050"/>
          <p14:tracePt t="63213" x="6959600" y="3829050"/>
          <p14:tracePt t="63230" x="7137400" y="3638550"/>
          <p14:tracePt t="63246" x="7302500" y="3511550"/>
          <p14:tracePt t="63263" x="7423150" y="3390900"/>
          <p14:tracePt t="63280" x="7499350" y="3289300"/>
          <p14:tracePt t="63298" x="7543800" y="3225800"/>
          <p14:tracePt t="63313" x="7543800" y="3213100"/>
          <p14:tracePt t="63330" x="7543800" y="3206750"/>
          <p14:tracePt t="63346" x="7543800" y="3194050"/>
          <p14:tracePt t="63363" x="7543800" y="3181350"/>
          <p14:tracePt t="63380" x="7550150" y="3168650"/>
          <p14:tracePt t="63429" x="7550150" y="3162300"/>
          <p14:tracePt t="63447" x="7569200" y="3130550"/>
          <p14:tracePt t="63463" x="7588250" y="3105150"/>
          <p14:tracePt t="63480" x="7594600" y="3098800"/>
          <p14:tracePt t="63513" x="7600950" y="3098800"/>
          <p14:tracePt t="63530" x="7620000" y="3232150"/>
          <p14:tracePt t="63546" x="7588250" y="3352800"/>
          <p14:tracePt t="63563" x="7467600" y="3467100"/>
          <p14:tracePt t="63580" x="7277100" y="3543300"/>
          <p14:tracePt t="63596" x="7054850" y="3594100"/>
          <p14:tracePt t="63613" x="6731000" y="3594100"/>
          <p14:tracePt t="63630" x="6350000" y="3600450"/>
          <p14:tracePt t="63646" x="5949950" y="3594100"/>
          <p14:tracePt t="63663" x="5600700" y="3587750"/>
          <p14:tracePt t="63680" x="5378450" y="3575050"/>
          <p14:tracePt t="63697" x="5283200" y="3536950"/>
          <p14:tracePt t="63713" x="5245100" y="3524250"/>
          <p14:tracePt t="63730" x="5219700" y="3505200"/>
          <p14:tracePt t="63732" x="5213350" y="3498850"/>
          <p14:tracePt t="63780" x="5194300" y="3486150"/>
          <p14:tracePt t="63797" x="5181600" y="3473450"/>
          <p14:tracePt t="63813" x="5162550" y="3454400"/>
          <p14:tracePt t="63830" x="5156200" y="3441700"/>
          <p14:tracePt t="63846" x="5149850" y="3441700"/>
          <p14:tracePt t="63906" x="5156200" y="3448050"/>
          <p14:tracePt t="63915" x="5168900" y="3473450"/>
          <p14:tracePt t="63929" x="5226050" y="3549650"/>
          <p14:tracePt t="63946" x="5295900" y="3670300"/>
          <p14:tracePt t="63963" x="5365750" y="3810000"/>
          <p14:tracePt t="63980" x="5448300" y="3987800"/>
          <p14:tracePt t="63997" x="5518150" y="4191000"/>
          <p14:tracePt t="64013" x="5588000" y="4413250"/>
          <p14:tracePt t="64030" x="5683250" y="4591050"/>
          <p14:tracePt t="64046" x="5778500" y="4699000"/>
          <p14:tracePt t="64063" x="5822950" y="4743450"/>
          <p14:tracePt t="64080" x="5867400" y="4787900"/>
          <p14:tracePt t="64098" x="5918200" y="4883150"/>
          <p14:tracePt t="64114" x="5975350" y="4972050"/>
          <p14:tracePt t="64130" x="6007100" y="5067300"/>
          <p14:tracePt t="64146" x="6000750" y="5143500"/>
          <p14:tracePt t="64163" x="5975350" y="5162550"/>
          <p14:tracePt t="64180" x="5899150" y="5162550"/>
          <p14:tracePt t="64197" x="5753100" y="5092700"/>
          <p14:tracePt t="64213" x="5594350" y="4953000"/>
          <p14:tracePt t="64230" x="5499100" y="4781550"/>
          <p14:tracePt t="64247" x="5454650" y="4565650"/>
          <p14:tracePt t="64263" x="5454650" y="4292600"/>
          <p14:tracePt t="64280" x="5543550" y="4038600"/>
          <p14:tracePt t="64299" x="5708650" y="3860800"/>
          <p14:tracePt t="64313" x="5784850" y="3835400"/>
          <p14:tracePt t="64330" x="6070600" y="3810000"/>
          <p14:tracePt t="64346" x="6235700" y="3841750"/>
          <p14:tracePt t="64363" x="6407150" y="3962400"/>
          <p14:tracePt t="64380" x="6521450" y="4165600"/>
          <p14:tracePt t="64396" x="6584950" y="4406900"/>
          <p14:tracePt t="64413" x="6546850" y="4667250"/>
          <p14:tracePt t="64430" x="6470650" y="4864100"/>
          <p14:tracePt t="64446" x="6318250" y="4940300"/>
          <p14:tracePt t="64463" x="6127750" y="4972050"/>
          <p14:tracePt t="64480" x="5886450" y="4921250"/>
          <p14:tracePt t="64496" x="5626100" y="4794250"/>
          <p14:tracePt t="64513" x="5448300" y="4635500"/>
          <p14:tracePt t="64514" x="5403850" y="4546600"/>
          <p14:tracePt t="64529" x="5365750" y="4343400"/>
          <p14:tracePt t="64546" x="5435600" y="4089400"/>
          <p14:tracePt t="64563" x="5562600" y="3924300"/>
          <p14:tracePt t="64580" x="5746750" y="3892550"/>
          <p14:tracePt t="64596" x="5956300" y="3917950"/>
          <p14:tracePt t="64613" x="6178550" y="4051300"/>
          <p14:tracePt t="64630" x="6350000" y="4273550"/>
          <p14:tracePt t="64646" x="6419850" y="4527550"/>
          <p14:tracePt t="64663" x="6375400" y="4781550"/>
          <p14:tracePt t="64680" x="6223000" y="4972050"/>
          <p14:tracePt t="64698" x="5727700" y="5010150"/>
          <p14:tracePt t="64713" x="5511800" y="4978400"/>
          <p14:tracePt t="64730" x="4921250" y="4826000"/>
          <p14:tracePt t="64746" x="4584700" y="4679950"/>
          <p14:tracePt t="64763" x="4311650" y="4495800"/>
          <p14:tracePt t="64780" x="4038600" y="4318000"/>
          <p14:tracePt t="64797" x="3771900" y="4152900"/>
          <p14:tracePt t="64813" x="3486150" y="3962400"/>
          <p14:tracePt t="64830" x="3263900" y="3790950"/>
          <p14:tracePt t="64846" x="3130550" y="3625850"/>
          <p14:tracePt t="64863" x="3060700" y="3473450"/>
          <p14:tracePt t="64880" x="3060700" y="3333750"/>
          <p14:tracePt t="64897" x="3092450" y="3213100"/>
          <p14:tracePt t="64913" x="3124200" y="3124200"/>
          <p14:tracePt t="64930" x="3136900" y="3028950"/>
          <p14:tracePt t="64947" x="3181350" y="2876550"/>
          <p14:tracePt t="64963" x="3187700" y="2787650"/>
          <p14:tracePt t="64980" x="3206750" y="2692400"/>
          <p14:tracePt t="64996" x="3219450" y="2590800"/>
          <p14:tracePt t="65013" x="3257550" y="2482850"/>
          <p14:tracePt t="65030" x="3282950" y="2374900"/>
          <p14:tracePt t="65046" x="3289300" y="2311400"/>
          <p14:tracePt t="65063" x="3302000" y="2298700"/>
          <p14:tracePt t="65080" x="3327400" y="2292350"/>
          <p14:tracePt t="65097" x="3371850" y="2286000"/>
          <p14:tracePt t="65114" x="3479800" y="2254250"/>
          <p14:tracePt t="65130" x="3511550" y="2241550"/>
          <p14:tracePt t="65146" x="3517900" y="2235200"/>
          <p14:tracePt t="65196" x="3511550" y="2235200"/>
          <p14:tracePt t="65213" x="3498850" y="2235200"/>
          <p14:tracePt t="65230" x="3498850" y="2216150"/>
          <p14:tracePt t="65339" x="3505200" y="2209800"/>
          <p14:tracePt t="65347" x="3543300" y="2203450"/>
          <p14:tracePt t="65363" x="3619500" y="2184400"/>
          <p14:tracePt t="65380" x="3708400" y="2165350"/>
          <p14:tracePt t="65397" x="3841750" y="2165350"/>
          <p14:tracePt t="65413" x="4013200" y="2165350"/>
          <p14:tracePt t="65430" x="4248150" y="2159000"/>
          <p14:tracePt t="65447" x="4514850" y="2165350"/>
          <p14:tracePt t="65463" x="4762500" y="2171700"/>
          <p14:tracePt t="65480" x="4972050" y="2178050"/>
          <p14:tracePt t="65497" x="5168900" y="2216150"/>
          <p14:tracePt t="65514" x="5422900" y="2273300"/>
          <p14:tracePt t="65530" x="5511800" y="2286000"/>
          <p14:tracePt t="65547" x="5530850" y="2292350"/>
          <p14:tracePt t="65596" x="5530850" y="2324100"/>
          <p14:tracePt t="65613" x="5530850" y="2343150"/>
          <p14:tracePt t="65630" x="5530850" y="2362200"/>
          <p14:tracePt t="65647" x="5518150" y="2374900"/>
          <p14:tracePt t="65663" x="5441950" y="2374900"/>
          <p14:tracePt t="65680" x="5238750" y="2368550"/>
          <p14:tracePt t="65697" x="4953000" y="2343150"/>
          <p14:tracePt t="65699" x="4800600" y="2343150"/>
          <p14:tracePt t="65713" x="4648200" y="2343150"/>
          <p14:tracePt t="65730" x="4191000" y="2336800"/>
          <p14:tracePt t="65747" x="3930650" y="2336800"/>
          <p14:tracePt t="65763" x="3759200" y="2381250"/>
          <p14:tracePt t="65780" x="3663950" y="2438400"/>
          <p14:tracePt t="65796" x="3625850" y="2482850"/>
          <p14:tracePt t="65813" x="3600450" y="2520950"/>
          <p14:tracePt t="65831" x="3581400" y="2552700"/>
          <p14:tracePt t="65846" x="3556000" y="2578100"/>
          <p14:tracePt t="65863" x="3536950" y="2590800"/>
          <p14:tracePt t="65913" x="3543300" y="2590800"/>
          <p14:tracePt t="65930" x="3670300" y="2527300"/>
          <p14:tracePt t="65946" x="3816350" y="2495550"/>
          <p14:tracePt t="65963" x="4019550" y="2489200"/>
          <p14:tracePt t="65980" x="4260850" y="2489200"/>
          <p14:tracePt t="65996" x="4540250" y="2482850"/>
          <p14:tracePt t="66013" x="4845050" y="2501900"/>
          <p14:tracePt t="66030" x="5130800" y="2533650"/>
          <p14:tracePt t="66047" x="5359400" y="2571750"/>
          <p14:tracePt t="66063" x="5486400" y="2609850"/>
          <p14:tracePt t="66080" x="5492750" y="2609850"/>
          <p14:tracePt t="66096" x="5492750" y="2635250"/>
          <p14:tracePt t="66114" x="5435600" y="2673350"/>
          <p14:tracePt t="66130" x="5384800" y="2686050"/>
          <p14:tracePt t="66147" x="5276850" y="2686050"/>
          <p14:tracePt t="66163" x="5124450" y="2686050"/>
          <p14:tracePt t="66180" x="4864100" y="2686050"/>
          <p14:tracePt t="66197" x="4591050" y="2692400"/>
          <p14:tracePt t="66213" x="4318000" y="2705100"/>
          <p14:tracePt t="66230" x="4044950" y="2705100"/>
          <p14:tracePt t="66246" x="3860800" y="2711450"/>
          <p14:tracePt t="66263" x="3740150" y="2711450"/>
          <p14:tracePt t="66280" x="3676650" y="2724150"/>
          <p14:tracePt t="66296" x="3663950" y="2730500"/>
          <p14:tracePt t="66313" x="3663950" y="2736850"/>
          <p14:tracePt t="66346" x="3689350" y="2736850"/>
          <p14:tracePt t="66363" x="3752850" y="2736850"/>
          <p14:tracePt t="66380" x="3860800" y="2743200"/>
          <p14:tracePt t="66396" x="4013200" y="2743200"/>
          <p14:tracePt t="66413" x="4267200" y="2774950"/>
          <p14:tracePt t="66430" x="4565650" y="2838450"/>
          <p14:tracePt t="66446" x="4876800" y="2933700"/>
          <p14:tracePt t="66463" x="5156200" y="3035300"/>
          <p14:tracePt t="66480" x="5384800" y="3111500"/>
          <p14:tracePt t="66496" x="5575300" y="3194050"/>
          <p14:tracePt t="66513" x="5664200" y="3238500"/>
          <p14:tracePt t="66516" x="5670550" y="3238500"/>
          <p14:tracePt t="66530" x="5670550" y="3232150"/>
          <p14:tracePt t="66547" x="5619750" y="3200400"/>
          <p14:tracePt t="66563" x="5505450" y="3117850"/>
          <p14:tracePt t="66580" x="5327650" y="3003550"/>
          <p14:tracePt t="66596" x="5054600" y="2844800"/>
          <p14:tracePt t="66613" x="4762500" y="2698750"/>
          <p14:tracePt t="66630" x="4489450" y="2552700"/>
          <p14:tracePt t="66647" x="4222750" y="2457450"/>
          <p14:tracePt t="66663" x="4000500" y="2368550"/>
          <p14:tracePt t="66680" x="3797300" y="2298700"/>
          <p14:tracePt t="66697" x="3594100" y="2235200"/>
          <p14:tracePt t="66713" x="3409950" y="2165350"/>
          <p14:tracePt t="66715" x="3340100" y="2133600"/>
          <p14:tracePt t="66730" x="3219450" y="2095500"/>
          <p14:tracePt t="66747" x="3117850" y="2076450"/>
          <p14:tracePt t="66763" x="3022600" y="2070100"/>
          <p14:tracePt t="66779" x="2927350" y="2070100"/>
          <p14:tracePt t="66796" x="2838450" y="2070100"/>
          <p14:tracePt t="66813" x="2749550" y="2063750"/>
          <p14:tracePt t="66830" x="2635250" y="2051050"/>
          <p14:tracePt t="66847" x="2533650" y="2051050"/>
          <p14:tracePt t="66863" x="2470150" y="2063750"/>
          <p14:tracePt t="66880" x="2451100" y="2089150"/>
          <p14:tracePt t="66896" x="2425700" y="2108200"/>
          <p14:tracePt t="66913" x="2387600" y="2133600"/>
          <p14:tracePt t="66930" x="2336800" y="2146300"/>
          <p14:tracePt t="66933" x="2330450" y="2152650"/>
          <p14:tracePt t="66963" x="2343150" y="2152650"/>
          <p14:tracePt t="66980" x="2425700" y="2152650"/>
          <p14:tracePt t="66997" x="2603500" y="2159000"/>
          <p14:tracePt t="67013" x="2813050" y="2159000"/>
          <p14:tracePt t="67030" x="3060700" y="2152650"/>
          <p14:tracePt t="67046" x="3327400" y="2152650"/>
          <p14:tracePt t="67063" x="3587750" y="2152650"/>
          <p14:tracePt t="67080" x="3816350" y="2152650"/>
          <p14:tracePt t="67096" x="3975100" y="2184400"/>
          <p14:tracePt t="67113" x="4000500" y="2197100"/>
          <p14:tracePt t="67130" x="3867150" y="2197100"/>
          <p14:tracePt t="67147" x="3651250" y="2197100"/>
          <p14:tracePt t="67163" x="3409950" y="2197100"/>
          <p14:tracePt t="67180" x="3149600" y="2197100"/>
          <p14:tracePt t="67196" x="2901950" y="2197100"/>
          <p14:tracePt t="67213" x="2686050" y="2197100"/>
          <p14:tracePt t="67230" x="2495550" y="2197100"/>
          <p14:tracePt t="67246" x="2336800" y="2197100"/>
          <p14:tracePt t="67263" x="2247900" y="2203450"/>
          <p14:tracePt t="67280" x="2241550" y="2203450"/>
          <p14:tracePt t="67298" x="2235200" y="2197100"/>
          <p14:tracePt t="67346" x="2190750" y="2197100"/>
          <p14:tracePt t="67363" x="2127250" y="2197100"/>
          <p14:tracePt t="67380" x="2070100" y="2197100"/>
          <p14:tracePt t="67397" x="2025650" y="2197100"/>
          <p14:tracePt t="67413" x="2012950" y="2197100"/>
          <p14:tracePt t="67430" x="2006600" y="2190750"/>
          <p14:tracePt t="67619" x="2000250" y="2190750"/>
          <p14:tracePt t="67627" x="1993900" y="2190750"/>
          <p14:tracePt t="67651" x="1987550" y="2190750"/>
          <p14:tracePt t="67659" x="1981200" y="2190750"/>
          <p14:tracePt t="67666" x="1974850" y="2190750"/>
          <p14:tracePt t="67680" x="1968500" y="2190750"/>
          <p14:tracePt t="67696" x="1949450" y="2190750"/>
          <p14:tracePt t="67713" x="1930400" y="2190750"/>
          <p14:tracePt t="67716" x="1917700" y="2190750"/>
          <p14:tracePt t="67729" x="1898650" y="2190750"/>
          <p14:tracePt t="67746" x="1885950" y="2184400"/>
          <p14:tracePt t="67780" x="1879600" y="2171700"/>
          <p14:tracePt t="67797" x="1879600" y="2159000"/>
          <p14:tracePt t="67813" x="1879600" y="2152650"/>
          <p14:tracePt t="67830" x="1866900" y="2146300"/>
          <p14:tracePt t="67847" x="1866900" y="2139950"/>
          <p14:tracePt t="67863" x="1873250" y="2127250"/>
          <p14:tracePt t="67880" x="1898650" y="2114550"/>
          <p14:tracePt t="67883" x="1911350" y="2108200"/>
          <p14:tracePt t="67896" x="1924050" y="2101850"/>
          <p14:tracePt t="67913" x="1949450" y="2095500"/>
          <p14:tracePt t="67915" x="1955800" y="2089150"/>
          <p14:tracePt t="67930" x="1987550" y="2089150"/>
          <p14:tracePt t="67947" x="2012950" y="2089150"/>
          <p14:tracePt t="67963" x="2070100" y="2089150"/>
          <p14:tracePt t="67980" x="2139950" y="2089150"/>
          <p14:tracePt t="67996" x="2203450" y="2089150"/>
          <p14:tracePt t="68013" x="2260600" y="2095500"/>
          <p14:tracePt t="68030" x="2286000" y="2095500"/>
          <p14:tracePt t="68046" x="2298700" y="2108200"/>
          <p14:tracePt t="68063" x="2330450" y="2120900"/>
          <p14:tracePt t="68080" x="2374900" y="2133600"/>
          <p14:tracePt t="68097" x="2425700" y="2146300"/>
          <p14:tracePt t="68114" x="2470150" y="2165350"/>
          <p14:tracePt t="68130" x="2482850" y="2165350"/>
          <p14:tracePt t="68163" x="2482850" y="2178050"/>
          <p14:tracePt t="68180" x="2514600" y="2203450"/>
          <p14:tracePt t="68196" x="2533650" y="2216150"/>
          <p14:tracePt t="68213" x="2540000" y="2228850"/>
          <p14:tracePt t="68230" x="2540000" y="2241550"/>
          <p14:tracePt t="68246" x="2533650" y="2260600"/>
          <p14:tracePt t="68263" x="2501900" y="2286000"/>
          <p14:tracePt t="68280" x="2476500" y="2305050"/>
          <p14:tracePt t="68296" x="2451100" y="2317750"/>
          <p14:tracePt t="68313" x="2425700" y="2324100"/>
          <p14:tracePt t="68314" x="2406650" y="2324100"/>
          <p14:tracePt t="68330" x="2349500" y="2324100"/>
          <p14:tracePt t="68346" x="2260600" y="2324100"/>
          <p14:tracePt t="68363" x="2184400" y="2324100"/>
          <p14:tracePt t="68380" x="2146300" y="2324100"/>
          <p14:tracePt t="68397" x="2139950" y="2324100"/>
          <p14:tracePt t="68447" x="2120900" y="2324100"/>
          <p14:tracePt t="68463" x="2089150" y="2324100"/>
          <p14:tracePt t="68480" x="2063750" y="2317750"/>
          <p14:tracePt t="68497" x="2051050" y="2311400"/>
          <p14:tracePt t="68500" x="2044700" y="2311400"/>
          <p14:tracePt t="68513" x="2038350" y="2311400"/>
          <p14:tracePt t="68530" x="2006600" y="2298700"/>
          <p14:tracePt t="68546" x="1987550" y="2292350"/>
          <p14:tracePt t="68563" x="1974850" y="2286000"/>
          <p14:tracePt t="68635" x="1968500" y="2286000"/>
          <p14:tracePt t="68667" x="1962150" y="2286000"/>
          <p14:tracePt t="68714" x="1962150" y="2279650"/>
          <p14:tracePt t="68723" x="1962150" y="2273300"/>
          <p14:tracePt t="68738" x="1962150" y="2266950"/>
          <p14:tracePt t="68747" x="1955800" y="2260600"/>
          <p14:tracePt t="68780" x="1955800" y="2254250"/>
          <p14:tracePt t="68851" x="1968500" y="2247900"/>
          <p14:tracePt t="68858" x="1987550" y="2241550"/>
          <p14:tracePt t="68866" x="2000250" y="2235200"/>
          <p14:tracePt t="68880" x="2032000" y="2228850"/>
          <p14:tracePt t="68897" x="2120900" y="2222500"/>
          <p14:tracePt t="68913" x="2235200" y="2209800"/>
          <p14:tracePt t="68915" x="2298700" y="2209800"/>
          <p14:tracePt t="68930" x="2381250" y="2209800"/>
          <p14:tracePt t="68946" x="2432050" y="2197100"/>
          <p14:tracePt t="68963" x="2451100" y="2184400"/>
          <p14:tracePt t="68980" x="2470150" y="2171700"/>
          <p14:tracePt t="68997" x="2470150" y="2159000"/>
          <p14:tracePt t="69013" x="2476500" y="2152650"/>
          <p14:tracePt t="69030" x="2482850" y="2152650"/>
          <p14:tracePt t="69046" x="2489200" y="2139950"/>
          <p14:tracePt t="69063" x="2501900" y="2133600"/>
          <p14:tracePt t="69080" x="2514600" y="2127250"/>
          <p14:tracePt t="69096" x="2520950" y="2114550"/>
          <p14:tracePt t="69113" x="2527300" y="2108200"/>
          <p14:tracePt t="69130" x="2533650" y="2101850"/>
          <p14:tracePt t="69147" x="2540000" y="2101850"/>
          <p14:tracePt t="69164" x="2546350" y="2089150"/>
          <p14:tracePt t="69180" x="2546350" y="2082800"/>
          <p14:tracePt t="69196" x="2546350" y="2076450"/>
          <p14:tracePt t="69213" x="2546350" y="2070100"/>
          <p14:tracePt t="69246" x="2552700" y="2063750"/>
          <p14:tracePt t="69579" x="2552700" y="2057400"/>
          <p14:tracePt t="69596" x="2552700" y="2051050"/>
          <p14:tracePt t="69613" x="2552700" y="2044700"/>
          <p14:tracePt t="69630" x="2559050" y="2044700"/>
          <p14:tracePt t="69682" x="2559050" y="2057400"/>
          <p14:tracePt t="69697" x="2559050" y="2070100"/>
          <p14:tracePt t="69713" x="2559050" y="2089150"/>
          <p14:tracePt t="69731" x="2559050" y="2127250"/>
          <p14:tracePt t="69746" x="2559050" y="2139950"/>
          <p14:tracePt t="69797" x="2559050" y="2146300"/>
          <p14:tracePt t="69813" x="2559050" y="2152650"/>
          <p14:tracePt t="69830" x="2565400" y="2178050"/>
          <p14:tracePt t="69847" x="2571750" y="2190750"/>
          <p14:tracePt t="69863" x="2578100" y="2197100"/>
          <p14:tracePt t="70651" x="2578100" y="2190750"/>
          <p14:tracePt t="70658" x="2584450" y="2184400"/>
          <p14:tracePt t="70666" x="2597150" y="2171700"/>
          <p14:tracePt t="70680" x="2603500" y="2165350"/>
          <p14:tracePt t="70696" x="2616200" y="2159000"/>
          <p14:tracePt t="70714" x="2647950" y="2139950"/>
          <p14:tracePt t="70730" x="2667000" y="2133600"/>
          <p14:tracePt t="70746" x="2673350" y="2114550"/>
          <p14:tracePt t="70763" x="2686050" y="2108200"/>
          <p14:tracePt t="70780" x="2686050" y="2101850"/>
          <p14:tracePt t="70796" x="2692400" y="2095500"/>
          <p14:tracePt t="71002" x="2686050" y="2082800"/>
          <p14:tracePt t="71011" x="2679700" y="2070100"/>
          <p14:tracePt t="71018" x="2673350" y="2063750"/>
          <p14:tracePt t="71029" x="2673350" y="2057400"/>
          <p14:tracePt t="71046" x="2667000" y="2038350"/>
          <p14:tracePt t="71063" x="2654300" y="2025650"/>
          <p14:tracePt t="71080" x="2647950" y="2012950"/>
          <p14:tracePt t="71097" x="2641600" y="2012950"/>
          <p14:tracePt t="71162" x="2641600" y="2025650"/>
          <p14:tracePt t="71171" x="2641600" y="2032000"/>
          <p14:tracePt t="71180" x="2641600" y="2044700"/>
          <p14:tracePt t="71196" x="2641600" y="2063750"/>
          <p14:tracePt t="71213" x="2641600" y="2076450"/>
          <p14:tracePt t="71230" x="2641600" y="2082800"/>
          <p14:tracePt t="71403" x="2641600" y="2076450"/>
          <p14:tracePt t="71411" x="2641600" y="2063750"/>
          <p14:tracePt t="71418" x="2647950" y="2051050"/>
          <p14:tracePt t="71430" x="2686050" y="2032000"/>
          <p14:tracePt t="71446" x="2749550" y="1987550"/>
          <p14:tracePt t="71463" x="2794000" y="1955800"/>
          <p14:tracePt t="71480" x="2806700" y="1943100"/>
          <p14:tracePt t="71570" x="2806700" y="1949450"/>
          <p14:tracePt t="71691" x="2813050" y="1949450"/>
          <p14:tracePt t="71698" x="2825750" y="1968500"/>
          <p14:tracePt t="71713" x="2838450" y="1981200"/>
          <p14:tracePt t="71730" x="2965450" y="2063750"/>
          <p14:tracePt t="71746" x="3079750" y="2114550"/>
          <p14:tracePt t="71763" x="3124200" y="2133600"/>
          <p14:tracePt t="71780" x="3168650" y="2146300"/>
          <p14:tracePt t="71797" x="3194050" y="2165350"/>
          <p14:tracePt t="71813" x="3200400" y="2171700"/>
          <p14:tracePt t="71830" x="3200400" y="2178050"/>
          <p14:tracePt t="71847" x="3200400" y="2184400"/>
          <p14:tracePt t="71863" x="3200400" y="2203450"/>
          <p14:tracePt t="71880" x="3200400" y="2216150"/>
          <p14:tracePt t="71897" x="3200400" y="2222500"/>
          <p14:tracePt t="71914" x="3168650" y="2235200"/>
          <p14:tracePt t="71930" x="3143250" y="2241550"/>
          <p14:tracePt t="71947" x="3117850" y="2241550"/>
          <p14:tracePt t="71963" x="3092450" y="2241550"/>
          <p14:tracePt t="71980" x="3054350" y="2241550"/>
          <p14:tracePt t="71997" x="2997200" y="2222500"/>
          <p14:tracePt t="72013" x="2946400" y="2190750"/>
          <p14:tracePt t="72030" x="2901950" y="2165350"/>
          <p14:tracePt t="72046" x="2870200" y="2139950"/>
          <p14:tracePt t="72063" x="2857500" y="2101850"/>
          <p14:tracePt t="72080" x="2857500" y="2051050"/>
          <p14:tracePt t="72096" x="2857500" y="2000250"/>
          <p14:tracePt t="72114" x="2876550" y="1962150"/>
          <p14:tracePt t="72130" x="2921000" y="1936750"/>
          <p14:tracePt t="72147" x="2978150" y="1917700"/>
          <p14:tracePt t="72163" x="3048000" y="1917700"/>
          <p14:tracePt t="72180" x="3124200" y="1917700"/>
          <p14:tracePt t="72197" x="3219450" y="1949450"/>
          <p14:tracePt t="72213" x="3321050" y="1993900"/>
          <p14:tracePt t="72230" x="3409950" y="2044700"/>
          <p14:tracePt t="72246" x="3454400" y="2095500"/>
          <p14:tracePt t="72263" x="3473450" y="2139950"/>
          <p14:tracePt t="72280" x="3473450" y="2184400"/>
          <p14:tracePt t="72296" x="3435350" y="2228850"/>
          <p14:tracePt t="72298" x="3409950" y="2247900"/>
          <p14:tracePt t="72314" x="3352800" y="2273300"/>
          <p14:tracePt t="72330" x="3270250" y="2286000"/>
          <p14:tracePt t="72346" x="3175000" y="2286000"/>
          <p14:tracePt t="72363" x="3086100" y="2260600"/>
          <p14:tracePt t="72380" x="3003550" y="2235200"/>
          <p14:tracePt t="72397" x="2971800" y="2203450"/>
          <p14:tracePt t="72413" x="2971800" y="2165350"/>
          <p14:tracePt t="72430" x="2971800" y="2108200"/>
          <p14:tracePt t="72447" x="2997200" y="2038350"/>
          <p14:tracePt t="72463" x="3054350" y="2000250"/>
          <p14:tracePt t="72480" x="3143250" y="1987550"/>
          <p14:tracePt t="72496" x="3251200" y="1987550"/>
          <p14:tracePt t="72498" x="3289300" y="1987550"/>
          <p14:tracePt t="72513" x="3397250" y="2006600"/>
          <p14:tracePt t="72530" x="3473450" y="2051050"/>
          <p14:tracePt t="72546" x="3511550" y="2089150"/>
          <p14:tracePt t="72563" x="3511550" y="2120900"/>
          <p14:tracePt t="72580" x="3498850" y="2165350"/>
          <p14:tracePt t="72596" x="3422650" y="2197100"/>
          <p14:tracePt t="72614" x="3321050" y="2209800"/>
          <p14:tracePt t="72630" x="3219450" y="2209800"/>
          <p14:tracePt t="72646" x="3149600" y="2203450"/>
          <p14:tracePt t="72663" x="3117850" y="2190750"/>
          <p14:tracePt t="72680" x="3117850" y="2184400"/>
          <p14:tracePt t="72696" x="3117850" y="2165350"/>
          <p14:tracePt t="72714" x="3168650" y="2127250"/>
          <p14:tracePt t="72730" x="3187700" y="2120900"/>
          <p14:tracePt t="72747" x="3200400" y="2114550"/>
          <p14:tracePt t="72850" x="3200400" y="2108200"/>
          <p14:tracePt t="72971" x="3206750" y="2108200"/>
          <p14:tracePt t="72979" x="3206750" y="2095500"/>
          <p14:tracePt t="72996" x="3219450" y="2089150"/>
          <p14:tracePt t="73013" x="3244850" y="2089150"/>
          <p14:tracePt t="73030" x="3314700" y="2101850"/>
          <p14:tracePt t="73046" x="3441700" y="2146300"/>
          <p14:tracePt t="73063" x="3600450" y="2203450"/>
          <p14:tracePt t="73080" x="3727450" y="2254250"/>
          <p14:tracePt t="73096" x="3816350" y="2279650"/>
          <p14:tracePt t="73113" x="3860800" y="2305050"/>
          <p14:tracePt t="73130" x="3860800" y="2343150"/>
          <p14:tracePt t="73146" x="3816350" y="2355850"/>
          <p14:tracePt t="73163" x="3759200" y="2368550"/>
          <p14:tracePt t="73180" x="3683000" y="2374900"/>
          <p14:tracePt t="73196" x="3619500" y="2374900"/>
          <p14:tracePt t="73213" x="3581400" y="2374900"/>
          <p14:tracePt t="73230" x="3549650" y="2368550"/>
          <p14:tracePt t="73246" x="3511550" y="2355850"/>
          <p14:tracePt t="73263" x="3460750" y="2343150"/>
          <p14:tracePt t="73280" x="3416300" y="2317750"/>
          <p14:tracePt t="73296" x="3378200" y="2286000"/>
          <p14:tracePt t="73313" x="3340100" y="2228850"/>
          <p14:tracePt t="73330" x="3327400" y="2178050"/>
          <p14:tracePt t="73346" x="3321050" y="2133600"/>
          <p14:tracePt t="73363" x="3302000" y="2070100"/>
          <p14:tracePt t="73380" x="3302000" y="2019300"/>
          <p14:tracePt t="73396" x="3302000" y="2000250"/>
          <p14:tracePt t="73413" x="3333750" y="2000250"/>
          <p14:tracePt t="73430" x="3365500" y="2000250"/>
          <p14:tracePt t="73446" x="3384550" y="2000250"/>
          <p14:tracePt t="73463" x="3397250" y="2006600"/>
          <p14:tracePt t="73480" x="3403600" y="2032000"/>
          <p14:tracePt t="73496" x="3416300" y="2063750"/>
          <p14:tracePt t="73513" x="3435350" y="2127250"/>
          <p14:tracePt t="73530" x="3441700" y="2159000"/>
          <p14:tracePt t="73546" x="3448050" y="2184400"/>
          <p14:tracePt t="73563" x="3448050" y="2209800"/>
          <p14:tracePt t="73580" x="3448050" y="2222500"/>
          <p14:tracePt t="73596" x="3448050" y="2235200"/>
          <p14:tracePt t="73630" x="3448050" y="2241550"/>
          <p14:tracePt t="73663" x="3429000" y="2241550"/>
          <p14:tracePt t="73680" x="3403600" y="2241550"/>
          <p14:tracePt t="73696" x="3390900" y="2241550"/>
          <p14:tracePt t="73713" x="3378200" y="2241550"/>
          <p14:tracePt t="73803" x="3371850" y="2241550"/>
          <p14:tracePt t="73818" x="3371850" y="2247900"/>
          <p14:tracePt t="73947" x="3371850" y="2241550"/>
          <p14:tracePt t="73963" x="3371850" y="2235200"/>
          <p14:tracePt t="73980" x="3378200" y="2228850"/>
          <p14:tracePt t="73997" x="3378200" y="2222500"/>
          <p14:tracePt t="75923" x="3359150" y="2222500"/>
          <p14:tracePt t="75932" x="3314700" y="2222500"/>
          <p14:tracePt t="75946" x="3200400" y="2228850"/>
          <p14:tracePt t="75963" x="3041650" y="2197100"/>
          <p14:tracePt t="75980" x="2965450" y="2171700"/>
          <p14:tracePt t="76013" x="2978150" y="2159000"/>
          <p14:tracePt t="76030" x="3003550" y="2146300"/>
          <p14:tracePt t="76047" x="3041650" y="2133600"/>
          <p14:tracePt t="76063" x="3086100" y="2133600"/>
          <p14:tracePt t="76080" x="3130550" y="2133600"/>
          <p14:tracePt t="76097" x="3155950" y="2133600"/>
          <p14:tracePt t="76113" x="3162300" y="2133600"/>
          <p14:tracePt t="76234" x="3162300" y="2146300"/>
          <p14:tracePt t="76243" x="3162300" y="2152650"/>
          <p14:tracePt t="76250" x="3162300" y="2165350"/>
          <p14:tracePt t="76263" x="3149600" y="2178050"/>
          <p14:tracePt t="76280" x="3143250" y="2190750"/>
          <p14:tracePt t="76298" x="3143250" y="2197100"/>
          <p14:tracePt t="76314" x="3149600" y="2222500"/>
          <p14:tracePt t="76330" x="3194050" y="2254250"/>
          <p14:tracePt t="76346" x="3225800" y="2292350"/>
          <p14:tracePt t="76363" x="3225800" y="2311400"/>
          <p14:tracePt t="76380" x="3225800" y="2324100"/>
          <p14:tracePt t="76413" x="3232150" y="2324100"/>
          <p14:tracePt t="76447" x="3213100" y="2324100"/>
          <p14:tracePt t="76463" x="3187700" y="2324100"/>
          <p14:tracePt t="76480" x="3149600" y="2324100"/>
          <p14:tracePt t="76496" x="3092450" y="2324100"/>
          <p14:tracePt t="76499" x="3067050" y="2324100"/>
          <p14:tracePt t="76513" x="2990850" y="2324100"/>
          <p14:tracePt t="76530" x="2914650" y="2324100"/>
          <p14:tracePt t="76547" x="2844800" y="2324100"/>
          <p14:tracePt t="76564" x="2800350" y="2324100"/>
          <p14:tracePt t="76580" x="2762250" y="2311400"/>
          <p14:tracePt t="76597" x="2717800" y="2298700"/>
          <p14:tracePt t="76613" x="2679700" y="2292350"/>
          <p14:tracePt t="76630" x="2622550" y="2273300"/>
          <p14:tracePt t="76647" x="2565400" y="2266950"/>
          <p14:tracePt t="76663" x="2514600" y="2254250"/>
          <p14:tracePt t="76680" x="2444750" y="2235200"/>
          <p14:tracePt t="76696" x="2349500" y="2203450"/>
          <p14:tracePt t="76714" x="2228850" y="2165350"/>
          <p14:tracePt t="76730" x="2152650" y="2139950"/>
          <p14:tracePt t="76747" x="2114550" y="2120900"/>
          <p14:tracePt t="76763" x="2095500" y="2114550"/>
          <p14:tracePt t="76780" x="2089150" y="2095500"/>
          <p14:tracePt t="76796" x="2076450" y="2070100"/>
          <p14:tracePt t="76813" x="2070100" y="2038350"/>
          <p14:tracePt t="76830" x="2051050" y="1993900"/>
          <p14:tracePt t="76847" x="2051050" y="1962150"/>
          <p14:tracePt t="76863" x="2044700" y="1917700"/>
          <p14:tracePt t="76880" x="2025650" y="1873250"/>
          <p14:tracePt t="76897" x="2019300" y="1841500"/>
          <p14:tracePt t="76899" x="2019300" y="1822450"/>
          <p14:tracePt t="76914" x="2019300" y="1803400"/>
          <p14:tracePt t="76930" x="2019300" y="1784350"/>
          <p14:tracePt t="76946" x="2032000" y="1765300"/>
          <p14:tracePt t="76963" x="2057400" y="1739900"/>
          <p14:tracePt t="76980" x="2089150" y="1727200"/>
          <p14:tracePt t="76997" x="2120900" y="1714500"/>
          <p14:tracePt t="77013" x="2152650" y="1701800"/>
          <p14:tracePt t="77030" x="2203450" y="1689100"/>
          <p14:tracePt t="77047" x="2266950" y="1689100"/>
          <p14:tracePt t="77063" x="2343150" y="1689100"/>
          <p14:tracePt t="77080" x="2438400" y="1689100"/>
          <p14:tracePt t="77097" x="2546350" y="1682750"/>
          <p14:tracePt t="77099" x="2609850" y="1682750"/>
          <p14:tracePt t="77114" x="2743200" y="1695450"/>
          <p14:tracePt t="77130" x="2876550" y="1708150"/>
          <p14:tracePt t="77147" x="2990850" y="1720850"/>
          <p14:tracePt t="77163" x="3105150" y="1733550"/>
          <p14:tracePt t="77180" x="3187700" y="1752600"/>
          <p14:tracePt t="77197" x="3270250" y="1784350"/>
          <p14:tracePt t="77213" x="3340100" y="1803400"/>
          <p14:tracePt t="77230" x="3390900" y="1828800"/>
          <p14:tracePt t="77246" x="3416300" y="1847850"/>
          <p14:tracePt t="77263" x="3435350" y="1866900"/>
          <p14:tracePt t="77280" x="3441700" y="1892300"/>
          <p14:tracePt t="77298" x="3454400" y="1936750"/>
          <p14:tracePt t="77314" x="3454400" y="1974850"/>
          <p14:tracePt t="77330" x="3454400" y="2012950"/>
          <p14:tracePt t="77346" x="3454400" y="2063750"/>
          <p14:tracePt t="77363" x="3435350" y="2101850"/>
          <p14:tracePt t="77380" x="3403600" y="2146300"/>
          <p14:tracePt t="77397" x="3378200" y="2178050"/>
          <p14:tracePt t="77414" x="3340100" y="2216150"/>
          <p14:tracePt t="77430" x="3302000" y="2247900"/>
          <p14:tracePt t="77447" x="3270250" y="2273300"/>
          <p14:tracePt t="77463" x="3244850" y="2286000"/>
          <p14:tracePt t="77480" x="3219450" y="2298700"/>
          <p14:tracePt t="77496" x="3181350" y="2311400"/>
          <p14:tracePt t="77513" x="3117850" y="2317750"/>
          <p14:tracePt t="77530" x="2984500" y="2317750"/>
          <p14:tracePt t="77546" x="2889250" y="2305050"/>
          <p14:tracePt t="77563" x="2800350" y="2286000"/>
          <p14:tracePt t="77580" x="2698750" y="2254250"/>
          <p14:tracePt t="77596" x="2622550" y="2216150"/>
          <p14:tracePt t="77613" x="2590800" y="2171700"/>
          <p14:tracePt t="77630" x="2578100" y="2146300"/>
          <p14:tracePt t="77647" x="2571750" y="2133600"/>
          <p14:tracePt t="77680" x="2590800" y="2133600"/>
          <p14:tracePt t="77696" x="2628900" y="2139950"/>
          <p14:tracePt t="77713" x="2768600" y="2260600"/>
          <p14:tracePt t="77730" x="2851150" y="2355850"/>
          <p14:tracePt t="77746" x="2965450" y="2438400"/>
          <p14:tracePt t="77763" x="3079750" y="2508250"/>
          <p14:tracePt t="77780" x="3162300" y="2565400"/>
          <p14:tracePt t="77796" x="3200400" y="2597150"/>
          <p14:tracePt t="77813" x="3213100" y="2622550"/>
          <p14:tracePt t="77830" x="3213100" y="2654300"/>
          <p14:tracePt t="77846" x="3200400" y="2679700"/>
          <p14:tracePt t="77863" x="3181350" y="2705100"/>
          <p14:tracePt t="77880" x="3175000" y="2711450"/>
          <p14:tracePt t="77896" x="3168650" y="2717800"/>
          <p14:tracePt t="77913" x="3155950" y="2717800"/>
          <p14:tracePt t="77914" x="3143250" y="2724150"/>
          <p14:tracePt t="77930" x="3117850" y="2743200"/>
          <p14:tracePt t="77947" x="3092450" y="2755900"/>
          <p14:tracePt t="77963" x="3073400" y="2768600"/>
          <p14:tracePt t="77996" x="3067050" y="2768600"/>
          <p14:tracePt t="78013" x="3060700" y="2768600"/>
          <p14:tracePt t="78030" x="3048000" y="2762250"/>
          <p14:tracePt t="78046" x="3041650" y="2762250"/>
          <p14:tracePt t="78063" x="3035300" y="2762250"/>
          <p14:tracePt t="78080" x="3028950" y="2762250"/>
          <p14:tracePt t="78097" x="3003550" y="2749550"/>
          <p14:tracePt t="78114" x="2952750" y="2749550"/>
          <p14:tracePt t="78130" x="2914650" y="2743200"/>
          <p14:tracePt t="78147" x="2882900" y="2743200"/>
          <p14:tracePt t="78163" x="2863850" y="2743200"/>
          <p14:tracePt t="78180" x="2838450" y="2743200"/>
          <p14:tracePt t="78196" x="2819400" y="2743200"/>
          <p14:tracePt t="78213" x="2787650" y="2743200"/>
          <p14:tracePt t="78230" x="2743200" y="2743200"/>
          <p14:tracePt t="78247" x="2686050" y="2743200"/>
          <p14:tracePt t="78263" x="2609850" y="2743200"/>
          <p14:tracePt t="78280" x="2533650" y="2743200"/>
          <p14:tracePt t="78298" x="2413000" y="2711450"/>
          <p14:tracePt t="78314" x="2343150" y="2692400"/>
          <p14:tracePt t="78330" x="2286000" y="2667000"/>
          <p14:tracePt t="78347" x="2235200" y="2622550"/>
          <p14:tracePt t="78364" x="2216150" y="2552700"/>
          <p14:tracePt t="78380" x="2209800" y="2489200"/>
          <p14:tracePt t="78397" x="2209800" y="2438400"/>
          <p14:tracePt t="78413" x="2235200" y="2374900"/>
          <p14:tracePt t="78430" x="2279650" y="2324100"/>
          <p14:tracePt t="78446" x="2343150" y="2292350"/>
          <p14:tracePt t="78463" x="2432050" y="2273300"/>
          <p14:tracePt t="78480" x="2578100" y="2266950"/>
          <p14:tracePt t="78496" x="2787650" y="2298700"/>
          <p14:tracePt t="78514" x="3079750" y="2393950"/>
          <p14:tracePt t="78530" x="3206750" y="2463800"/>
          <p14:tracePt t="78546" x="3276600" y="2520950"/>
          <p14:tracePt t="78563" x="3289300" y="2565400"/>
          <p14:tracePt t="78580" x="3276600" y="2609850"/>
          <p14:tracePt t="78597" x="3194050" y="2654300"/>
          <p14:tracePt t="78614" x="3079750" y="2705100"/>
          <p14:tracePt t="78630" x="2959100" y="2698750"/>
          <p14:tracePt t="78647" x="2857500" y="2692400"/>
          <p14:tracePt t="78663" x="2774950" y="2673350"/>
          <p14:tracePt t="78680" x="2724150" y="2647950"/>
          <p14:tracePt t="78697" x="2705100" y="2635250"/>
          <p14:tracePt t="78730" x="2743200" y="2647950"/>
          <p14:tracePt t="78747" x="2819400" y="2698750"/>
          <p14:tracePt t="78763" x="2895600" y="2762250"/>
          <p14:tracePt t="78780" x="2984500" y="2819400"/>
          <p14:tracePt t="78797" x="3073400" y="2876550"/>
          <p14:tracePt t="78813" x="3130550" y="2927350"/>
          <p14:tracePt t="78830" x="3162300" y="2952750"/>
          <p14:tracePt t="78846" x="3162300" y="2971800"/>
          <p14:tracePt t="78863" x="3143250" y="2984500"/>
          <p14:tracePt t="78880" x="3105150" y="3009900"/>
          <p14:tracePt t="78897" x="3079750" y="3028950"/>
          <p14:tracePt t="78899" x="3067050" y="3041650"/>
          <p14:tracePt t="78914" x="3041650" y="3048000"/>
          <p14:tracePt t="78930" x="3035300" y="3060700"/>
          <p14:tracePt t="78946" x="3028950" y="3086100"/>
          <p14:tracePt t="78963" x="3003550" y="3086100"/>
          <p14:tracePt t="78980" x="2978150" y="3098800"/>
          <p14:tracePt t="78996" x="2959100" y="3117850"/>
          <p14:tracePt t="79013" x="2946400" y="3130550"/>
          <p14:tracePt t="79030" x="2940050" y="3143250"/>
          <p14:tracePt t="79046" x="2933700" y="3143250"/>
          <p14:tracePt t="79063" x="2914650" y="3149600"/>
          <p14:tracePt t="79080" x="2895600" y="3162300"/>
          <p14:tracePt t="79097" x="2857500" y="3187700"/>
          <p14:tracePt t="79114" x="2800350" y="3213100"/>
          <p14:tracePt t="79130" x="2774950" y="3225800"/>
          <p14:tracePt t="79147" x="2749550" y="3232150"/>
          <p14:tracePt t="79163" x="2705100" y="3232150"/>
          <p14:tracePt t="79180" x="2647950" y="3232150"/>
          <p14:tracePt t="79196" x="2590800" y="3232150"/>
          <p14:tracePt t="79214" x="2540000" y="3232150"/>
          <p14:tracePt t="79230" x="2508250" y="3213100"/>
          <p14:tracePt t="79246" x="2470150" y="3187700"/>
          <p14:tracePt t="79263" x="2425700" y="3155950"/>
          <p14:tracePt t="79280" x="2374900" y="3130550"/>
          <p14:tracePt t="79296" x="2336800" y="3111500"/>
          <p14:tracePt t="79314" x="2305050" y="3092450"/>
          <p14:tracePt t="79330" x="2273300" y="3054350"/>
          <p14:tracePt t="79346" x="2266950" y="3016250"/>
          <p14:tracePt t="79364" x="2247900" y="2971800"/>
          <p14:tracePt t="79380" x="2228850" y="2933700"/>
          <p14:tracePt t="79397" x="2222500" y="2921000"/>
          <p14:tracePt t="79413" x="2222500" y="2914650"/>
          <p14:tracePt t="79430" x="2241550" y="2895600"/>
          <p14:tracePt t="79446" x="2317750" y="2870200"/>
          <p14:tracePt t="79463" x="2451100" y="2851150"/>
          <p14:tracePt t="79480" x="2609850" y="2838450"/>
          <p14:tracePt t="79497" x="2736850" y="2838450"/>
          <p14:tracePt t="79499" x="2781300" y="2838450"/>
          <p14:tracePt t="79514" x="2857500" y="2838450"/>
          <p14:tracePt t="79530" x="2914650" y="2863850"/>
          <p14:tracePt t="79547" x="2940050" y="2895600"/>
          <p14:tracePt t="79563" x="2940050" y="2946400"/>
          <p14:tracePt t="79580" x="2921000" y="3022600"/>
          <p14:tracePt t="79596" x="2870200" y="3092450"/>
          <p14:tracePt t="79614" x="2794000" y="3136900"/>
          <p14:tracePt t="79630" x="2724150" y="3155950"/>
          <p14:tracePt t="79646" x="2647950" y="3175000"/>
          <p14:tracePt t="79663" x="2590800" y="3175000"/>
          <p14:tracePt t="79680" x="2527300" y="3175000"/>
          <p14:tracePt t="79697" x="2482850" y="3149600"/>
          <p14:tracePt t="79699" x="2457450" y="3130550"/>
          <p14:tracePt t="79714" x="2413000" y="3079750"/>
          <p14:tracePt t="79730" x="2343150" y="3009900"/>
          <p14:tracePt t="79746" x="2247900" y="2921000"/>
          <p14:tracePt t="79763" x="2152650" y="2787650"/>
          <p14:tracePt t="79780" x="2038350" y="2622550"/>
          <p14:tracePt t="79797" x="1955800" y="2495550"/>
          <p14:tracePt t="79814" x="1885950" y="2387600"/>
          <p14:tracePt t="79830" x="1847850" y="2298700"/>
          <p14:tracePt t="79847" x="1822450" y="2228850"/>
          <p14:tracePt t="79863" x="1816100" y="2165350"/>
          <p14:tracePt t="79880" x="1797050" y="2082800"/>
          <p14:tracePt t="79897" x="1803400" y="2019300"/>
          <p14:tracePt t="79899" x="1797050" y="2000250"/>
          <p14:tracePt t="79914" x="1790700" y="1987550"/>
          <p14:tracePt t="79930" x="1790700" y="1981200"/>
          <p14:tracePt t="79946" x="1790700" y="1974850"/>
          <p14:tracePt t="79980" x="1790700" y="1962150"/>
          <p14:tracePt t="80030" x="1784350" y="1962150"/>
          <p14:tracePt t="80075" x="1771650" y="1968500"/>
          <p14:tracePt t="80082" x="1758950" y="2006600"/>
          <p14:tracePt t="80091" x="1733550" y="2044700"/>
          <p14:tracePt t="80098" x="1701800" y="2101850"/>
          <p14:tracePt t="80114" x="1676400" y="2165350"/>
          <p14:tracePt t="80130" x="1587500" y="2413000"/>
          <p14:tracePt t="80146" x="1568450" y="2584450"/>
          <p14:tracePt t="80163" x="1555750" y="2705100"/>
          <p14:tracePt t="80180" x="1555750" y="2825750"/>
          <p14:tracePt t="80197" x="1536700" y="2933700"/>
          <p14:tracePt t="80214" x="1517650" y="2990850"/>
          <p14:tracePt t="80230" x="1504950" y="3003550"/>
          <p14:tracePt t="80247" x="1504950" y="3009900"/>
          <p14:tracePt t="80280" x="1511300" y="3009900"/>
          <p14:tracePt t="80296" x="1536700" y="2984500"/>
          <p14:tracePt t="80314" x="1670050" y="2908300"/>
          <p14:tracePt t="80330" x="1822450" y="2863850"/>
          <p14:tracePt t="80347" x="2070100" y="2857500"/>
          <p14:tracePt t="80363" x="2393950" y="2844800"/>
          <p14:tracePt t="80380" x="2851150" y="2838450"/>
          <p14:tracePt t="80396" x="3333750" y="2806700"/>
          <p14:tracePt t="80413" x="3867150" y="2755900"/>
          <p14:tracePt t="80430" x="4368800" y="2724150"/>
          <p14:tracePt t="80447" x="4724400" y="2686050"/>
          <p14:tracePt t="80463" x="4965700" y="2635250"/>
          <p14:tracePt t="80480" x="5111750" y="2584450"/>
          <p14:tracePt t="80497" x="5168900" y="2527300"/>
          <p14:tracePt t="80499" x="5175250" y="2501900"/>
          <p14:tracePt t="80513" x="5181600" y="2476500"/>
          <p14:tracePt t="80531" x="5187950" y="2419350"/>
          <p14:tracePt t="80546" x="5187950" y="2374900"/>
          <p14:tracePt t="80563" x="5187950" y="2317750"/>
          <p14:tracePt t="80581" x="5187950" y="2254250"/>
          <p14:tracePt t="80596" x="5187950" y="2197100"/>
          <p14:tracePt t="80613" x="5207000" y="2152650"/>
          <p14:tracePt t="80630" x="5245100" y="2127250"/>
          <p14:tracePt t="80646" x="5289550" y="2108200"/>
          <p14:tracePt t="80664" x="5321300" y="2063750"/>
          <p14:tracePt t="80680" x="5327650" y="2012950"/>
          <p14:tracePt t="80696" x="5340350" y="1962150"/>
          <p14:tracePt t="80698" x="5340350" y="1943100"/>
          <p14:tracePt t="80714" x="5340350" y="1924050"/>
          <p14:tracePt t="80746" x="5340350" y="1911350"/>
          <p14:tracePt t="80819" x="5334000" y="1911350"/>
          <p14:tracePt t="80827" x="5314950" y="1924050"/>
          <p14:tracePt t="80834" x="5295900" y="1943100"/>
          <p14:tracePt t="80846" x="5283200" y="1968500"/>
          <p14:tracePt t="80863" x="5251450" y="2044700"/>
          <p14:tracePt t="80880" x="5232400" y="2152650"/>
          <p14:tracePt t="80898" x="5238750" y="2387600"/>
          <p14:tracePt t="80913" x="5232400" y="2508250"/>
          <p14:tracePt t="80930" x="5200650" y="2844800"/>
          <p14:tracePt t="80946" x="5175250" y="3054350"/>
          <p14:tracePt t="80963" x="5149850" y="3225800"/>
          <p14:tracePt t="80980" x="5130800" y="3308350"/>
          <p14:tracePt t="80997" x="5124450" y="3346450"/>
          <p14:tracePt t="81013" x="5124450" y="3365500"/>
          <p14:tracePt t="81030" x="5118100" y="3371850"/>
          <p14:tracePt t="81315" x="5118100" y="3365500"/>
          <p14:tracePt t="81338" x="5118100" y="3359150"/>
          <p14:tracePt t="81347" x="5118100" y="3352800"/>
          <p14:tracePt t="81363" x="5111750" y="3346450"/>
          <p14:tracePt t="81380" x="5105400" y="3346450"/>
          <p14:tracePt t="81430" x="5092700" y="3359150"/>
          <p14:tracePt t="81447" x="5067300" y="3441700"/>
          <p14:tracePt t="81464" x="5029200" y="3587750"/>
          <p14:tracePt t="81481" x="4978400" y="3790950"/>
          <p14:tracePt t="81497" x="4965700" y="4051300"/>
          <p14:tracePt t="81514" x="4927600" y="4438650"/>
          <p14:tracePt t="81530" x="4914900" y="4679950"/>
          <p14:tracePt t="81547" x="4908550" y="4883150"/>
          <p14:tracePt t="81563" x="4902200" y="5041900"/>
          <p14:tracePt t="81580" x="4902200" y="5156200"/>
          <p14:tracePt t="81596" x="4914900" y="5238750"/>
          <p14:tracePt t="81613" x="4927600" y="5302250"/>
          <p14:tracePt t="81630" x="4946650" y="5359400"/>
          <p14:tracePt t="81647" x="4959350" y="5391150"/>
          <p14:tracePt t="81664" x="4972050" y="5429250"/>
          <p14:tracePt t="81680" x="4978400" y="5461000"/>
          <p14:tracePt t="81696" x="4978400" y="5499100"/>
          <p14:tracePt t="81714" x="4978400" y="5562600"/>
          <p14:tracePt t="81730" x="4978400" y="5594350"/>
          <p14:tracePt t="81746" x="4978400" y="5607050"/>
          <p14:tracePt t="81818" x="4972050" y="5607050"/>
          <p14:tracePt t="81891" x="4972050" y="5600700"/>
          <p14:tracePt t="82090" x="4965700" y="5600700"/>
          <p14:tracePt t="82634" x="4965700" y="5594350"/>
          <p14:tracePt t="82739" x="4959350" y="5588000"/>
        </p14:tracePtLst>
      </p14:laserTraceLst>
    </p:ext>
  </p:extLs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AF4A5"/>
        </a:solidFill>
        <a:effectLst/>
      </p:bgPr>
    </p:bg>
    <p:spTree>
      <p:nvGrpSpPr>
        <p:cNvPr id="1" name=""/>
        <p:cNvGrpSpPr/>
        <p:nvPr/>
      </p:nvGrpSpPr>
      <p:grpSpPr>
        <a:xfrm>
          <a:off x="0" y="0"/>
          <a:ext cx="0" cy="0"/>
          <a:chOff x="0" y="0"/>
          <a:chExt cx="0" cy="0"/>
        </a:xfrm>
      </p:grpSpPr>
      <p:sp>
        <p:nvSpPr>
          <p:cNvPr id="508930" name="Text Box 2">
            <a:extLst>
              <a:ext uri="{FF2B5EF4-FFF2-40B4-BE49-F238E27FC236}">
                <a16:creationId xmlns:a16="http://schemas.microsoft.com/office/drawing/2014/main" id="{7625EC80-34F0-4B21-8157-28D8E6039A68}"/>
              </a:ext>
            </a:extLst>
          </p:cNvPr>
          <p:cNvSpPr txBox="1">
            <a:spLocks noChangeArrowheads="1"/>
          </p:cNvSpPr>
          <p:nvPr/>
        </p:nvSpPr>
        <p:spPr bwMode="auto">
          <a:xfrm>
            <a:off x="344488" y="449263"/>
            <a:ext cx="2017712" cy="617537"/>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ko-KR" sz="3200" i="1">
                <a:effectLst>
                  <a:outerShdw blurRad="38100" dist="38100" dir="2700000" algn="tl">
                    <a:srgbClr val="C0C0C0"/>
                  </a:outerShdw>
                </a:effectLst>
                <a:latin typeface="Times New Roman" panose="02020603050405020304" pitchFamily="18" charset="0"/>
                <a:ea typeface="굴림" panose="020B0600000101010101" pitchFamily="50" charset="-127"/>
              </a:rPr>
              <a:t>Example 1</a:t>
            </a:r>
          </a:p>
        </p:txBody>
      </p:sp>
      <p:sp>
        <p:nvSpPr>
          <p:cNvPr id="508931" name="Rectangle 3">
            <a:extLst>
              <a:ext uri="{FF2B5EF4-FFF2-40B4-BE49-F238E27FC236}">
                <a16:creationId xmlns:a16="http://schemas.microsoft.com/office/drawing/2014/main" id="{FD46C851-B86E-4BD3-B2BF-42D5148F7519}"/>
              </a:ext>
            </a:extLst>
          </p:cNvPr>
          <p:cNvSpPr>
            <a:spLocks noChangeArrowheads="1"/>
          </p:cNvSpPr>
          <p:nvPr/>
        </p:nvSpPr>
        <p:spPr bwMode="auto">
          <a:xfrm>
            <a:off x="228600" y="1095375"/>
            <a:ext cx="84582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ko-KR" sz="2400" b="0">
                <a:latin typeface="Times New Roman" panose="02020603050405020304" pitchFamily="18" charset="0"/>
                <a:ea typeface="굴림" panose="020B0600000101010101" pitchFamily="50" charset="-127"/>
              </a:rPr>
              <a:t>This example retrieves a document. We use the GET method to retrieve an image with the path /usr/bin/image1. The request line shows the method (GET), the URL, and the HTTP version (1.1). The header has two lines that show that the client can accept images in GIF and JPEG format. The request does not have a body. The response message contains the status line and four lines of header. The header lines define the date, server, MIME version, and length of the document. The body of the document follows the header (see Fig. 27.9, next slide).</a:t>
            </a:r>
          </a:p>
        </p:txBody>
      </p:sp>
    </p:spTree>
  </p:cSld>
  <p:clrMapOvr>
    <a:masterClrMapping/>
  </p:clrMapOvr>
  <mc:AlternateContent xmlns:mc="http://schemas.openxmlformats.org/markup-compatibility/2006">
    <mc:Choice xmlns:p14="http://schemas.microsoft.com/office/powerpoint/2010/main" Requires="p14">
      <p:transition spd="slow" p14:dur="2000" advTm="9690"/>
    </mc:Choice>
    <mc:Fallback>
      <p:transition spd="slow" advTm="9690"/>
    </mc:Fallback>
  </mc:AlternateContent>
  <p:extLst>
    <p:ext uri="{3A86A75C-4F4B-4683-9AE1-C65F6400EC91}">
      <p14:laserTraceLst xmlns:p14="http://schemas.microsoft.com/office/powerpoint/2010/main">
        <p14:tracePtLst>
          <p14:tracePt t="379" x="1117600" y="2343150"/>
          <p14:tracePt t="387" x="1092200" y="2343150"/>
          <p14:tracePt t="397" x="1060450" y="2343150"/>
          <p14:tracePt t="429" x="977900" y="2324100"/>
          <p14:tracePt t="447" x="971550" y="2311400"/>
          <p14:tracePt t="463" x="965200" y="2298700"/>
          <p14:tracePt t="479" x="958850" y="2273300"/>
          <p14:tracePt t="495" x="933450" y="2247900"/>
          <p14:tracePt t="512" x="920750" y="2209800"/>
          <p14:tracePt t="529" x="908050" y="2146300"/>
          <p14:tracePt t="547" x="901700" y="2051050"/>
          <p14:tracePt t="548" x="901700" y="2000250"/>
          <p14:tracePt t="563" x="901700" y="1905000"/>
          <p14:tracePt t="579" x="901700" y="1816100"/>
          <p14:tracePt t="596" x="889000" y="1746250"/>
          <p14:tracePt t="613" x="882650" y="1720850"/>
          <p14:tracePt t="629" x="882650" y="1714500"/>
          <p14:tracePt t="646" x="882650" y="1695450"/>
          <p14:tracePt t="662" x="882650" y="1657350"/>
          <p14:tracePt t="680" x="882650" y="1625600"/>
          <p14:tracePt t="696" x="882650" y="1600200"/>
          <p14:tracePt t="713" x="882650" y="1587500"/>
          <p14:tracePt t="747" x="882650" y="1581150"/>
          <p14:tracePt t="939" x="876300" y="1581150"/>
          <p14:tracePt t="1027" x="876300" y="1562100"/>
          <p14:tracePt t="1046" x="876300" y="1485900"/>
          <p14:tracePt t="1062" x="863600" y="1422400"/>
          <p14:tracePt t="1079" x="857250" y="1384300"/>
          <p14:tracePt t="1096" x="857250" y="1352550"/>
          <p14:tracePt t="1112" x="863600" y="1301750"/>
          <p14:tracePt t="1129" x="863600" y="1250950"/>
          <p14:tracePt t="1147" x="869950" y="1187450"/>
          <p14:tracePt t="1163" x="857250" y="1168400"/>
          <p14:tracePt t="1180" x="857250" y="1162050"/>
          <p14:tracePt t="1195" x="857250" y="1155700"/>
          <p14:tracePt t="1229" x="857250" y="1149350"/>
          <p14:tracePt t="1262" x="857250" y="1136650"/>
          <p14:tracePt t="1323" x="857250" y="1130300"/>
          <p14:tracePt t="1330" x="857250" y="1117600"/>
          <p14:tracePt t="1345" x="857250" y="1111250"/>
          <p14:tracePt t="1363" x="857250" y="1098550"/>
          <p14:tracePt t="2139" x="844550" y="1098550"/>
          <p14:tracePt t="2147" x="838200" y="1098550"/>
          <p14:tracePt t="2162" x="825500" y="1104900"/>
          <p14:tracePt t="2179" x="812800" y="1111250"/>
          <p14:tracePt t="2212" x="800100" y="1111250"/>
          <p14:tracePt t="2229" x="774700" y="1111250"/>
          <p14:tracePt t="2246" x="762000" y="1111250"/>
          <p14:tracePt t="2279" x="755650" y="1111250"/>
          <p14:tracePt t="2296" x="749300" y="1098550"/>
          <p14:tracePt t="2313" x="723900" y="1085850"/>
          <p14:tracePt t="2329" x="711200" y="1073150"/>
          <p14:tracePt t="2346" x="704850" y="1073150"/>
          <p14:tracePt t="2475" x="704850" y="1066800"/>
          <p14:tracePt t="2491" x="711200" y="1060450"/>
          <p14:tracePt t="2498" x="730250" y="1060450"/>
          <p14:tracePt t="2507" x="762000" y="1054100"/>
          <p14:tracePt t="2515" x="787400" y="1047750"/>
          <p14:tracePt t="2529" x="819150" y="1047750"/>
          <p14:tracePt t="2546" x="895350" y="1047750"/>
          <p14:tracePt t="2563" x="1054100" y="1047750"/>
          <p14:tracePt t="2579" x="1219200" y="1047750"/>
          <p14:tracePt t="2595" x="1397000" y="1054100"/>
          <p14:tracePt t="2612" x="1562100" y="1054100"/>
          <p14:tracePt t="2629" x="1714500" y="1060450"/>
          <p14:tracePt t="2645" x="1841500" y="1060450"/>
          <p14:tracePt t="2663" x="1962150" y="1066800"/>
          <p14:tracePt t="2679" x="2082800" y="1066800"/>
          <p14:tracePt t="2696" x="2197100" y="1066800"/>
          <p14:tracePt t="2712" x="2298700" y="1066800"/>
          <p14:tracePt t="2729" x="2362200" y="1066800"/>
          <p14:tracePt t="2746" x="2393950" y="1066800"/>
          <p14:tracePt t="2796" x="2406650" y="1066800"/>
          <p14:tracePt t="2812" x="2419350" y="1092200"/>
          <p14:tracePt t="2829" x="2419350" y="1149350"/>
          <p14:tracePt t="2846" x="2387600" y="1212850"/>
          <p14:tracePt t="2863" x="2336800" y="1276350"/>
          <p14:tracePt t="3027" x="2311400" y="1276350"/>
          <p14:tracePt t="3046" x="2178050" y="1276350"/>
          <p14:tracePt t="3062" x="2057400" y="1289050"/>
          <p14:tracePt t="3079" x="2012950" y="1320800"/>
          <p14:tracePt t="3095" x="2006600" y="1371600"/>
          <p14:tracePt t="3113" x="2006600" y="1409700"/>
          <p14:tracePt t="3129" x="2006600" y="1473200"/>
          <p14:tracePt t="3131" x="2000250" y="1517650"/>
          <p14:tracePt t="3146" x="1981200" y="1555750"/>
          <p14:tracePt t="3163" x="1930400" y="1714500"/>
          <p14:tracePt t="3179" x="1905000" y="1797050"/>
          <p14:tracePt t="3196" x="1898650" y="1828800"/>
          <p14:tracePt t="3212" x="1892300" y="1847850"/>
          <p14:tracePt t="3229" x="1885950" y="1866900"/>
          <p14:tracePt t="3245" x="1885950" y="1892300"/>
          <p14:tracePt t="3263" x="1885950" y="1911350"/>
          <p14:tracePt t="3279" x="1873250" y="1930400"/>
          <p14:tracePt t="3296" x="1873250" y="1949450"/>
          <p14:tracePt t="3312" x="1873250" y="1955800"/>
          <p14:tracePt t="3380" x="1885950" y="1955800"/>
          <p14:tracePt t="3387" x="1917700" y="1955800"/>
          <p14:tracePt t="3396" x="1962150" y="1955800"/>
          <p14:tracePt t="3413" x="2063750" y="1955800"/>
          <p14:tracePt t="3429" x="2178050" y="1943100"/>
          <p14:tracePt t="3446" x="2298700" y="1917700"/>
          <p14:tracePt t="3462" x="2413000" y="1892300"/>
          <p14:tracePt t="3479" x="2514600" y="1892300"/>
          <p14:tracePt t="3495" x="2584450" y="1885950"/>
          <p14:tracePt t="3512" x="2660650" y="1885950"/>
          <p14:tracePt t="3529" x="2743200" y="1885950"/>
          <p14:tracePt t="3546" x="2806700" y="1879600"/>
          <p14:tracePt t="3548" x="2838450" y="1879600"/>
          <p14:tracePt t="3563" x="2921000" y="1879600"/>
          <p14:tracePt t="3579" x="2990850" y="1885950"/>
          <p14:tracePt t="3596" x="3067050" y="1892300"/>
          <p14:tracePt t="3612" x="3136900" y="1905000"/>
          <p14:tracePt t="3629" x="3206750" y="1930400"/>
          <p14:tracePt t="3645" x="3257550" y="1949450"/>
          <p14:tracePt t="3662" x="3321050" y="1968500"/>
          <p14:tracePt t="3679" x="3390900" y="1993900"/>
          <p14:tracePt t="3696" x="3473450" y="2019300"/>
          <p14:tracePt t="3712" x="3543300" y="2044700"/>
          <p14:tracePt t="3729" x="3613150" y="2070100"/>
          <p14:tracePt t="3745" x="3676650" y="2089150"/>
          <p14:tracePt t="3747" x="3708400" y="2101850"/>
          <p14:tracePt t="3763" x="3765550" y="2120900"/>
          <p14:tracePt t="3779" x="3822700" y="2139950"/>
          <p14:tracePt t="3795" x="3867150" y="2152650"/>
          <p14:tracePt t="3812" x="3886200" y="2171700"/>
          <p14:tracePt t="3829" x="3898900" y="2178050"/>
          <p14:tracePt t="3845" x="3930650" y="2216150"/>
          <p14:tracePt t="3862" x="3975100" y="2247900"/>
          <p14:tracePt t="3879" x="4044950" y="2298700"/>
          <p14:tracePt t="3895" x="4108450" y="2343150"/>
          <p14:tracePt t="3912" x="4178300" y="2393950"/>
          <p14:tracePt t="3929" x="4229100" y="2444750"/>
          <p14:tracePt t="3945" x="4286250" y="2501900"/>
          <p14:tracePt t="3962" x="4356100" y="2597150"/>
          <p14:tracePt t="3979" x="4413250" y="2686050"/>
          <p14:tracePt t="3995" x="4483100" y="2794000"/>
          <p14:tracePt t="4012" x="4552950" y="2908300"/>
          <p14:tracePt t="4029" x="4635500" y="3022600"/>
          <p14:tracePt t="4045" x="4705350" y="3130550"/>
          <p14:tracePt t="4062" x="4781550" y="3251200"/>
          <p14:tracePt t="4079" x="4832350" y="3359150"/>
          <p14:tracePt t="4096" x="4870450" y="3448050"/>
          <p14:tracePt t="4112" x="4895850" y="3530600"/>
          <p14:tracePt t="4129" x="4927600" y="3625850"/>
          <p14:tracePt t="4146" x="4972050" y="3759200"/>
          <p14:tracePt t="4162" x="4991100" y="3810000"/>
          <p14:tracePt t="4179" x="5035550" y="3943350"/>
          <p14:tracePt t="4195" x="5041900" y="4006850"/>
          <p14:tracePt t="4212" x="5048250" y="4057650"/>
          <p14:tracePt t="4229" x="5035550" y="4089400"/>
          <p14:tracePt t="4245" x="5016500" y="4127500"/>
          <p14:tracePt t="4262" x="4991100" y="4152900"/>
          <p14:tracePt t="4279" x="4965700" y="4171950"/>
          <p14:tracePt t="4295" x="4953000" y="4197350"/>
          <p14:tracePt t="4312" x="4933950" y="4229100"/>
          <p14:tracePt t="4329" x="4902200" y="4254500"/>
          <p14:tracePt t="4346" x="4845050" y="4279900"/>
          <p14:tracePt t="4348" x="4819650" y="4286250"/>
          <p14:tracePt t="4362" x="4794250" y="4292600"/>
          <p14:tracePt t="4379" x="4737100" y="4311650"/>
          <p14:tracePt t="4395" x="4711700" y="4318000"/>
          <p14:tracePt t="4412" x="4686300" y="4318000"/>
          <p14:tracePt t="4429" x="4654550" y="4324350"/>
          <p14:tracePt t="4445" x="4622800" y="4330700"/>
          <p14:tracePt t="4462" x="4597400" y="4330700"/>
          <p14:tracePt t="4479" x="4559300" y="4337050"/>
          <p14:tracePt t="4495" x="4521200" y="4337050"/>
          <p14:tracePt t="4512" x="4489450" y="4337050"/>
          <p14:tracePt t="4529" x="4445000" y="4337050"/>
          <p14:tracePt t="4545" x="4381500" y="4337050"/>
          <p14:tracePt t="4548" x="4356100" y="4337050"/>
          <p14:tracePt t="4562" x="4324350" y="4337050"/>
          <p14:tracePt t="4579" x="4260850" y="4337050"/>
          <p14:tracePt t="4596" x="4241800" y="4337050"/>
          <p14:tracePt t="4612" x="4203700" y="4337050"/>
          <p14:tracePt t="4629" x="4165600" y="4330700"/>
          <p14:tracePt t="4646" x="4133850" y="4311650"/>
          <p14:tracePt t="4662" x="4089400" y="4298950"/>
          <p14:tracePt t="4678" x="4064000" y="4286250"/>
          <p14:tracePt t="4696" x="4044950" y="4279900"/>
          <p14:tracePt t="4712" x="4025900" y="4267200"/>
          <p14:tracePt t="4728" x="4006850" y="4254500"/>
          <p14:tracePt t="4745" x="3981450" y="4235450"/>
          <p14:tracePt t="4762" x="3937000" y="4203700"/>
          <p14:tracePt t="4779" x="3905250" y="4184650"/>
          <p14:tracePt t="4796" x="3886200" y="4165600"/>
          <p14:tracePt t="4812" x="3854450" y="4133850"/>
          <p14:tracePt t="4829" x="3816350" y="4095750"/>
          <p14:tracePt t="4845" x="3784600" y="4057650"/>
          <p14:tracePt t="4862" x="3746500" y="4013200"/>
          <p14:tracePt t="4879" x="3721100" y="3987800"/>
          <p14:tracePt t="4896" x="3683000" y="3949700"/>
          <p14:tracePt t="4912" x="3651250" y="3911600"/>
          <p14:tracePt t="4929" x="3613150" y="3860800"/>
          <p14:tracePt t="4946" x="3568700" y="3797300"/>
          <p14:tracePt t="4948" x="3549650" y="3759200"/>
          <p14:tracePt t="4966" x="3498850" y="3689350"/>
          <p14:tracePt t="4978" x="3441700" y="3606800"/>
          <p14:tracePt t="4996" x="3378200" y="3511550"/>
          <p14:tracePt t="5012" x="3327400" y="3409950"/>
          <p14:tracePt t="5029" x="3289300" y="3321050"/>
          <p14:tracePt t="5045" x="3270250" y="3232150"/>
          <p14:tracePt t="5062" x="3263900" y="3143250"/>
          <p14:tracePt t="5079" x="3263900" y="3028950"/>
          <p14:tracePt t="5096" x="3263900" y="2889250"/>
          <p14:tracePt t="5112" x="3263900" y="2774950"/>
          <p14:tracePt t="5129" x="3263900" y="2660650"/>
          <p14:tracePt t="5146" x="3263900" y="2565400"/>
          <p14:tracePt t="5163" x="3276600" y="2425700"/>
          <p14:tracePt t="5179" x="3276600" y="2324100"/>
          <p14:tracePt t="5196" x="3276600" y="2228850"/>
          <p14:tracePt t="5212" x="3276600" y="2133600"/>
          <p14:tracePt t="5229" x="3295650" y="2057400"/>
          <p14:tracePt t="5245" x="3327400" y="1962150"/>
          <p14:tracePt t="5262" x="3365500" y="1866900"/>
          <p14:tracePt t="5279" x="3390900" y="1797050"/>
          <p14:tracePt t="5296" x="3429000" y="1739900"/>
          <p14:tracePt t="5312" x="3454400" y="1689100"/>
          <p14:tracePt t="5329" x="3505200" y="1625600"/>
          <p14:tracePt t="5345" x="3543300" y="1574800"/>
          <p14:tracePt t="5362" x="3581400" y="1549400"/>
          <p14:tracePt t="5364" x="3594100" y="1543050"/>
          <p14:tracePt t="5379" x="3619500" y="1536700"/>
          <p14:tracePt t="5395" x="3657600" y="1536700"/>
          <p14:tracePt t="5412" x="3721100" y="1536700"/>
          <p14:tracePt t="5429" x="3797300" y="1530350"/>
          <p14:tracePt t="5446" x="3886200" y="1524000"/>
          <p14:tracePt t="5462" x="3962400" y="1517650"/>
          <p14:tracePt t="5479" x="4025900" y="1517650"/>
          <p14:tracePt t="5495" x="4089400" y="1524000"/>
          <p14:tracePt t="5512" x="4159250" y="1524000"/>
          <p14:tracePt t="5529" x="4222750" y="1530350"/>
          <p14:tracePt t="5531" x="4254500" y="1530350"/>
          <p14:tracePt t="5546" x="4286250" y="1530350"/>
          <p14:tracePt t="5562" x="4368800" y="1530350"/>
          <p14:tracePt t="5579" x="4406900" y="1530350"/>
          <p14:tracePt t="5596" x="4445000" y="1530350"/>
          <p14:tracePt t="5613" x="4483100" y="1530350"/>
          <p14:tracePt t="5629" x="4533900" y="1530350"/>
          <p14:tracePt t="5645" x="4591050" y="1530350"/>
          <p14:tracePt t="5663" x="4635500" y="1530350"/>
          <p14:tracePt t="5679" x="4679950" y="1536700"/>
          <p14:tracePt t="5697" x="4699000" y="1543050"/>
          <p14:tracePt t="5712" x="4699000" y="1549400"/>
          <p14:tracePt t="5714" x="4705350" y="1549400"/>
          <p14:tracePt t="5762" x="4711700" y="1549400"/>
          <p14:tracePt t="5778" x="4718050" y="1549400"/>
          <p14:tracePt t="5812" x="4724400" y="1549400"/>
          <p14:tracePt t="5828" x="4730750" y="1549400"/>
          <p14:tracePt t="5846" x="4737100" y="1549400"/>
          <p14:tracePt t="5863" x="4749800" y="1555750"/>
          <p14:tracePt t="5912" x="4749800" y="1562100"/>
          <p14:tracePt t="6107" x="4749800" y="1568450"/>
          <p14:tracePt t="6115" x="4762500" y="1600200"/>
          <p14:tracePt t="6123" x="4781550" y="1638300"/>
          <p14:tracePt t="6130" x="4806950" y="1670050"/>
          <p14:tracePt t="6146" x="4826000" y="1708150"/>
          <p14:tracePt t="6163" x="4876800" y="1803400"/>
          <p14:tracePt t="6179" x="4908550" y="1873250"/>
          <p14:tracePt t="6196" x="4946650" y="1955800"/>
          <p14:tracePt t="6212" x="4984750" y="2038350"/>
          <p14:tracePt t="6229" x="5016500" y="2127250"/>
          <p14:tracePt t="6246" x="5048250" y="2216150"/>
          <p14:tracePt t="6262" x="5080000" y="2305050"/>
          <p14:tracePt t="6279" x="5111750" y="2393950"/>
          <p14:tracePt t="6296" x="5143500" y="2489200"/>
          <p14:tracePt t="6312" x="5168900" y="2578100"/>
          <p14:tracePt t="6329" x="5168900" y="2679700"/>
          <p14:tracePt t="6347" x="5162550" y="2813050"/>
          <p14:tracePt t="6364" x="5156200" y="2870200"/>
          <p14:tracePt t="6379" x="5156200" y="2933700"/>
          <p14:tracePt t="6396" x="5149850" y="2997200"/>
          <p14:tracePt t="6412" x="5130800" y="3060700"/>
          <p14:tracePt t="6429" x="5105400" y="3136900"/>
          <p14:tracePt t="6446" x="5080000" y="3232150"/>
          <p14:tracePt t="6463" x="5041900" y="3340100"/>
          <p14:tracePt t="6478" x="5016500" y="3454400"/>
          <p14:tracePt t="6496" x="4978400" y="3556000"/>
          <p14:tracePt t="6512" x="4946650" y="3657600"/>
          <p14:tracePt t="6529" x="4914900" y="3752850"/>
          <p14:tracePt t="6547" x="4838700" y="3886200"/>
          <p14:tracePt t="6562" x="4781550" y="3949700"/>
          <p14:tracePt t="6579" x="4724400" y="3994150"/>
          <p14:tracePt t="6596" x="4686300" y="4019550"/>
          <p14:tracePt t="6613" x="4635500" y="4051300"/>
          <p14:tracePt t="6629" x="4584700" y="4089400"/>
          <p14:tracePt t="6646" x="4527550" y="4127500"/>
          <p14:tracePt t="6663" x="4470400" y="4152900"/>
          <p14:tracePt t="6679" x="4413250" y="4171950"/>
          <p14:tracePt t="6695" x="4356100" y="4191000"/>
          <p14:tracePt t="6713" x="4318000" y="4210050"/>
          <p14:tracePt t="6729" x="4267200" y="4229100"/>
          <p14:tracePt t="6731" x="4229100" y="4248150"/>
          <p14:tracePt t="6748" x="4140200" y="4292600"/>
          <p14:tracePt t="6763" x="4044950" y="4330700"/>
          <p14:tracePt t="6779" x="3924300" y="4368800"/>
          <p14:tracePt t="6795" x="3810000" y="4406900"/>
          <p14:tracePt t="6812" x="3708400" y="4406900"/>
          <p14:tracePt t="6829" x="3625850" y="4406900"/>
          <p14:tracePt t="6845" x="3575050" y="4400550"/>
          <p14:tracePt t="6862" x="3536950" y="4387850"/>
          <p14:tracePt t="6879" x="3511550" y="4375150"/>
          <p14:tracePt t="6895" x="3505200" y="4375150"/>
          <p14:tracePt t="7204" x="3505200" y="4368800"/>
          <p14:tracePt t="7211" x="3498850" y="4368800"/>
          <p14:tracePt t="7229" x="3492500" y="4362450"/>
          <p14:tracePt t="7388" x="3492500" y="4349750"/>
          <p14:tracePt t="7395" x="3492500" y="4330700"/>
          <p14:tracePt t="7412" x="3492500" y="4305300"/>
          <p14:tracePt t="7429" x="3492500" y="4254500"/>
          <p14:tracePt t="7446" x="3492500" y="4203700"/>
          <p14:tracePt t="7462" x="3511550" y="4121150"/>
          <p14:tracePt t="7479" x="3498850" y="4013200"/>
          <p14:tracePt t="7495" x="3498850" y="3898900"/>
          <p14:tracePt t="7512" x="3492500" y="3790950"/>
          <p14:tracePt t="7529" x="3524250" y="3657600"/>
          <p14:tracePt t="7546" x="3524250" y="3473450"/>
          <p14:tracePt t="7548" x="3524250" y="3371850"/>
          <p14:tracePt t="7563" x="3524250" y="3117850"/>
          <p14:tracePt t="7579" x="3530600" y="2882900"/>
          <p14:tracePt t="7596" x="3549650" y="2705100"/>
          <p14:tracePt t="7612" x="3562350" y="2559050"/>
          <p14:tracePt t="7629" x="3600450" y="2419350"/>
          <p14:tracePt t="7646" x="3651250" y="2254250"/>
          <p14:tracePt t="7662" x="3676650" y="2101850"/>
          <p14:tracePt t="7679" x="3708400" y="1987550"/>
          <p14:tracePt t="7695" x="3740150" y="1898650"/>
          <p14:tracePt t="7713" x="3778250" y="1828800"/>
          <p14:tracePt t="7729" x="3829050" y="1758950"/>
          <p14:tracePt t="7731" x="3860800" y="1727200"/>
          <p14:tracePt t="7745" x="3892550" y="1701800"/>
          <p14:tracePt t="7762" x="4000500" y="1644650"/>
          <p14:tracePt t="7779" x="4064000" y="1625600"/>
          <p14:tracePt t="7796" x="4133850" y="1600200"/>
          <p14:tracePt t="7812" x="4191000" y="1568450"/>
          <p14:tracePt t="7829" x="4260850" y="1530350"/>
          <p14:tracePt t="7846" x="4324350" y="1504950"/>
          <p14:tracePt t="7862" x="4381500" y="1485900"/>
          <p14:tracePt t="7879" x="4432300" y="1454150"/>
          <p14:tracePt t="7896" x="4495800" y="1422400"/>
          <p14:tracePt t="7912" x="4565650" y="1390650"/>
          <p14:tracePt t="7929" x="4641850" y="1365250"/>
          <p14:tracePt t="7931" x="4667250" y="1358900"/>
          <p14:tracePt t="7945" x="4692650" y="1358900"/>
          <p14:tracePt t="7948" x="4711700" y="1358900"/>
          <p14:tracePt t="7966" x="4749800" y="1358900"/>
          <p14:tracePt t="7979" x="4794250" y="1358900"/>
          <p14:tracePt t="7995" x="4845050" y="1390650"/>
          <p14:tracePt t="8014" x="4921250" y="1460500"/>
          <p14:tracePt t="8029" x="5003800" y="1562100"/>
          <p14:tracePt t="8045" x="5067300" y="1676400"/>
          <p14:tracePt t="8062" x="5118100" y="1790700"/>
          <p14:tracePt t="8079" x="5168900" y="1917700"/>
          <p14:tracePt t="8095" x="5213350" y="2044700"/>
          <p14:tracePt t="8112" x="5257800" y="2184400"/>
          <p14:tracePt t="8129" x="5314950" y="2343150"/>
          <p14:tracePt t="8146" x="5346700" y="2508250"/>
          <p14:tracePt t="8148" x="5365750" y="2616200"/>
          <p14:tracePt t="8163" x="5391150" y="2832100"/>
          <p14:tracePt t="8179" x="5416550" y="3054350"/>
          <p14:tracePt t="8196" x="5422900" y="3244850"/>
          <p14:tracePt t="8212" x="5435600" y="3390900"/>
          <p14:tracePt t="8229" x="5441950" y="3511550"/>
          <p14:tracePt t="8245" x="5441950" y="3632200"/>
          <p14:tracePt t="8263" x="5403850" y="3740150"/>
          <p14:tracePt t="8279" x="5403850" y="3822700"/>
          <p14:tracePt t="8296" x="5378450" y="3905250"/>
          <p14:tracePt t="8312" x="5359400" y="3968750"/>
          <p14:tracePt t="8329" x="5340350" y="4019550"/>
          <p14:tracePt t="8345" x="5314950" y="4064000"/>
          <p14:tracePt t="8348" x="5302250" y="4083050"/>
          <p14:tracePt t="8362" x="5283200" y="4114800"/>
          <p14:tracePt t="8379" x="5238750" y="4191000"/>
          <p14:tracePt t="8396" x="5213350" y="4216400"/>
          <p14:tracePt t="8412" x="5194300" y="4235450"/>
          <p14:tracePt t="8429" x="5181600" y="4248150"/>
          <p14:tracePt t="8446" x="5162550" y="4260850"/>
          <p14:tracePt t="8462" x="5137150" y="4273550"/>
          <p14:tracePt t="8479" x="5099050" y="4298950"/>
          <p14:tracePt t="8495" x="5067300" y="4324350"/>
          <p14:tracePt t="8512" x="5035550" y="4343400"/>
          <p14:tracePt t="8529" x="5010150" y="4356100"/>
          <p14:tracePt t="8547" x="4972050" y="4375150"/>
          <p14:tracePt t="8563" x="4940300" y="4387850"/>
          <p14:tracePt t="8580" x="4908550" y="4400550"/>
          <p14:tracePt t="8596" x="4864100" y="4406900"/>
          <p14:tracePt t="8612" x="4832350" y="4413250"/>
          <p14:tracePt t="8629" x="4800600" y="4419600"/>
          <p14:tracePt t="8646" x="4768850" y="4425950"/>
          <p14:tracePt t="8662" x="4718050" y="4425950"/>
          <p14:tracePt t="8679" x="4660900" y="4432300"/>
          <p14:tracePt t="8696" x="4610100" y="4432300"/>
          <p14:tracePt t="8712" x="4584700" y="4432300"/>
          <p14:tracePt t="8729" x="4559300" y="4432300"/>
          <p14:tracePt t="8746" x="4540250" y="4432300"/>
          <p14:tracePt t="8749" x="4521200" y="4432300"/>
          <p14:tracePt t="8763" x="4483100" y="4432300"/>
          <p14:tracePt t="8780" x="4445000" y="4432300"/>
          <p14:tracePt t="8795" x="4425950" y="4432300"/>
          <p14:tracePt t="8812" x="4406900" y="4432300"/>
          <p14:tracePt t="8862" x="4400550" y="4425950"/>
          <p14:tracePt t="8880" x="4394200" y="4419600"/>
          <p14:tracePt t="8895" x="4394200" y="4413250"/>
          <p14:tracePt t="8928" x="4381500" y="4400550"/>
          <p14:tracePt t="8946" x="4375150" y="4400550"/>
          <p14:tracePt t="9443" x="4368800" y="4400550"/>
          <p14:tracePt t="9451" x="4368800" y="4394200"/>
          <p14:tracePt t="9467" x="4368800" y="4387850"/>
          <p14:tracePt t="9478" x="4362450" y="4387850"/>
          <p14:tracePt t="9495" x="4356100" y="4387850"/>
          <p14:tracePt t="9512" x="4356100" y="4381500"/>
          <p14:tracePt t="9644" x="4349750" y="4381500"/>
          <p14:tracePt t="9660" x="4343400" y="4381500"/>
        </p14:tracePtLst>
      </p14:laserTraceLst>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Text Box 2">
            <a:extLst>
              <a:ext uri="{FF2B5EF4-FFF2-40B4-BE49-F238E27FC236}">
                <a16:creationId xmlns:a16="http://schemas.microsoft.com/office/drawing/2014/main" id="{28574231-310F-4DF6-BD90-06D0D65817BA}"/>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27.9</a:t>
            </a:r>
            <a:r>
              <a:rPr lang="en-US" altLang="en-US">
                <a:solidFill>
                  <a:schemeClr val="accent2"/>
                </a:solidFill>
                <a:latin typeface="Times New Roman" panose="02020603050405020304" pitchFamily="18" charset="0"/>
              </a:rPr>
              <a:t>    </a:t>
            </a:r>
            <a:r>
              <a:rPr lang="en-US" altLang="en-US">
                <a:latin typeface="Times New Roman" panose="02020603050405020304" pitchFamily="18" charset="0"/>
              </a:rPr>
              <a:t>Example 1</a:t>
            </a:r>
          </a:p>
        </p:txBody>
      </p:sp>
      <p:sp>
        <p:nvSpPr>
          <p:cNvPr id="489475" name="Rectangle 3">
            <a:extLst>
              <a:ext uri="{FF2B5EF4-FFF2-40B4-BE49-F238E27FC236}">
                <a16:creationId xmlns:a16="http://schemas.microsoft.com/office/drawing/2014/main" id="{F1F3C06B-34F6-4719-A987-D03C42A0FFF6}"/>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9476" name="Rectangle 4">
            <a:extLst>
              <a:ext uri="{FF2B5EF4-FFF2-40B4-BE49-F238E27FC236}">
                <a16:creationId xmlns:a16="http://schemas.microsoft.com/office/drawing/2014/main" id="{0759F1B9-BAD5-4D80-8012-E0E26BD4AB1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9477" name="Rectangle 5">
            <a:extLst>
              <a:ext uri="{FF2B5EF4-FFF2-40B4-BE49-F238E27FC236}">
                <a16:creationId xmlns:a16="http://schemas.microsoft.com/office/drawing/2014/main" id="{F58FF308-6F23-434A-9564-224CE35D6024}"/>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9478" name="Rectangle 6">
            <a:extLst>
              <a:ext uri="{FF2B5EF4-FFF2-40B4-BE49-F238E27FC236}">
                <a16:creationId xmlns:a16="http://schemas.microsoft.com/office/drawing/2014/main" id="{E55C2BAD-9E89-473A-80D8-A2F7CB91F6CA}"/>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9479" name="Rectangle 7">
            <a:extLst>
              <a:ext uri="{FF2B5EF4-FFF2-40B4-BE49-F238E27FC236}">
                <a16:creationId xmlns:a16="http://schemas.microsoft.com/office/drawing/2014/main" id="{F1688CCC-E0C9-4708-B91C-410653474903}"/>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9480" name="Rectangle 8">
            <a:extLst>
              <a:ext uri="{FF2B5EF4-FFF2-40B4-BE49-F238E27FC236}">
                <a16:creationId xmlns:a16="http://schemas.microsoft.com/office/drawing/2014/main" id="{CE4BAC7A-D326-40DB-923B-661AF5A17E11}"/>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9481" name="Rectangle 9">
            <a:extLst>
              <a:ext uri="{FF2B5EF4-FFF2-40B4-BE49-F238E27FC236}">
                <a16:creationId xmlns:a16="http://schemas.microsoft.com/office/drawing/2014/main" id="{7F824246-4830-45B1-AD3D-534992A35108}"/>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pic>
        <p:nvPicPr>
          <p:cNvPr id="489482" name="Picture 10">
            <a:extLst>
              <a:ext uri="{FF2B5EF4-FFF2-40B4-BE49-F238E27FC236}">
                <a16:creationId xmlns:a16="http://schemas.microsoft.com/office/drawing/2014/main" id="{1F574826-4FB3-4400-ACDB-4C58740078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3175" y="1460500"/>
            <a:ext cx="6597650" cy="393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2000" advTm="188955"/>
    </mc:Choice>
    <mc:Fallback>
      <p:transition spd="slow" advTm="188955"/>
    </mc:Fallback>
  </mc:AlternateContent>
  <p:extLst>
    <p:ext uri="{3A86A75C-4F4B-4683-9AE1-C65F6400EC91}">
      <p14:laserTraceLst xmlns:p14="http://schemas.microsoft.com/office/powerpoint/2010/main">
        <p14:tracePtLst>
          <p14:tracePt t="15" x="4337050" y="4375150"/>
          <p14:tracePt t="71" x="4330700" y="4375150"/>
          <p14:tracePt t="479" x="4298950" y="4381500"/>
          <p14:tracePt t="487" x="4235450" y="4387850"/>
          <p14:tracePt t="494" x="4121150" y="4387850"/>
          <p14:tracePt t="511" x="3790950" y="4362450"/>
          <p14:tracePt t="528" x="3333750" y="4267200"/>
          <p14:tracePt t="545" x="2851150" y="4152900"/>
          <p14:tracePt t="561" x="2425700" y="4044950"/>
          <p14:tracePt t="578" x="2133600" y="3905250"/>
          <p14:tracePt t="595" x="1917700" y="3733800"/>
          <p14:tracePt t="612" x="1746250" y="3536950"/>
          <p14:tracePt t="629" x="1574800" y="3295650"/>
          <p14:tracePt t="645" x="1409700" y="3060700"/>
          <p14:tracePt t="661" x="1301750" y="2908300"/>
          <p14:tracePt t="678" x="1238250" y="2762250"/>
          <p14:tracePt t="695" x="1244600" y="2711450"/>
          <p14:tracePt t="711" x="1270000" y="2616200"/>
          <p14:tracePt t="728" x="1289050" y="2476500"/>
          <p14:tracePt t="745" x="1301750" y="2343150"/>
          <p14:tracePt t="761" x="1282700" y="2241550"/>
          <p14:tracePt t="778" x="1257300" y="2165350"/>
          <p14:tracePt t="795" x="1257300" y="2120900"/>
          <p14:tracePt t="811" x="1257300" y="2095500"/>
          <p14:tracePt t="828" x="1257300" y="2057400"/>
          <p14:tracePt t="845" x="1257300" y="2019300"/>
          <p14:tracePt t="848" x="1257300" y="2006600"/>
          <p14:tracePt t="862" x="1257300" y="1993900"/>
          <p14:tracePt t="878" x="1257300" y="1987550"/>
          <p14:tracePt t="1031" x="1270000" y="1987550"/>
          <p14:tracePt t="1040" x="1282700" y="1987550"/>
          <p14:tracePt t="1047" x="1308100" y="1987550"/>
          <p14:tracePt t="1062" x="1365250" y="1987550"/>
          <p14:tracePt t="1078" x="1422400" y="1987550"/>
          <p14:tracePt t="1095" x="1479550" y="1987550"/>
          <p14:tracePt t="1111" x="1511300" y="1987550"/>
          <p14:tracePt t="1128" x="1517650" y="1987550"/>
          <p14:tracePt t="1255" x="1517650" y="1981200"/>
          <p14:tracePt t="1263" x="1524000" y="1943100"/>
          <p14:tracePt t="1270" x="1543050" y="1930400"/>
          <p14:tracePt t="1279" x="1587500" y="1854200"/>
          <p14:tracePt t="1295" x="1752600" y="1701800"/>
          <p14:tracePt t="1311" x="1949450" y="1555750"/>
          <p14:tracePt t="1328" x="2152650" y="1397000"/>
          <p14:tracePt t="1345" x="2362200" y="1263650"/>
          <p14:tracePt t="1362" x="2527300" y="1143000"/>
          <p14:tracePt t="1378" x="2647950" y="1022350"/>
          <p14:tracePt t="1395" x="2724150" y="914400"/>
          <p14:tracePt t="1411" x="2762250" y="844550"/>
          <p14:tracePt t="1428" x="2774950" y="793750"/>
          <p14:tracePt t="1445" x="2781300" y="762000"/>
          <p14:tracePt t="1447" x="2781300" y="749300"/>
          <p14:tracePt t="1461" x="2781300" y="736600"/>
          <p14:tracePt t="1479" x="2755900" y="711200"/>
          <p14:tracePt t="1495" x="2749550" y="679450"/>
          <p14:tracePt t="1512" x="2730500" y="628650"/>
          <p14:tracePt t="1528" x="2711450" y="571500"/>
          <p14:tracePt t="1545" x="2660650" y="514350"/>
          <p14:tracePt t="1562" x="2622550" y="482600"/>
          <p14:tracePt t="1578" x="2571750" y="463550"/>
          <p14:tracePt t="1595" x="2546350" y="450850"/>
          <p14:tracePt t="1611" x="2546350" y="457200"/>
          <p14:tracePt t="1628" x="2533650" y="457200"/>
          <p14:tracePt t="1645" x="2527300" y="457200"/>
          <p14:tracePt t="1662" x="2520950" y="457200"/>
          <p14:tracePt t="1695" x="2552700" y="457200"/>
          <p14:tracePt t="1711" x="2667000" y="457200"/>
          <p14:tracePt t="1728" x="2832100" y="457200"/>
          <p14:tracePt t="1745" x="3028950" y="457200"/>
          <p14:tracePt t="1762" x="3213100" y="457200"/>
          <p14:tracePt t="1778" x="3340100" y="457200"/>
          <p14:tracePt t="1795" x="3378200" y="450850"/>
          <p14:tracePt t="1830" x="3371850" y="450850"/>
          <p14:tracePt t="1844" x="3340100" y="450850"/>
          <p14:tracePt t="1862" x="3213100" y="444500"/>
          <p14:tracePt t="1864" x="3143250" y="444500"/>
          <p14:tracePt t="1878" x="2990850" y="444500"/>
          <p14:tracePt t="1895" x="2844800" y="438150"/>
          <p14:tracePt t="1912" x="2730500" y="438150"/>
          <p14:tracePt t="1928" x="2692400" y="450850"/>
          <p14:tracePt t="1945" x="2686050" y="450850"/>
          <p14:tracePt t="1982" x="2717800" y="450850"/>
          <p14:tracePt t="1994" x="2768600" y="450850"/>
          <p14:tracePt t="2012" x="2901950" y="457200"/>
          <p14:tracePt t="2028" x="3067050" y="469900"/>
          <p14:tracePt t="2045" x="3225800" y="469900"/>
          <p14:tracePt t="2046" x="3295650" y="469900"/>
          <p14:tracePt t="2061" x="3352800" y="469900"/>
          <p14:tracePt t="2078" x="3435350" y="463550"/>
          <p14:tracePt t="2118" x="3422650" y="463550"/>
          <p14:tracePt t="2128" x="3384550" y="469900"/>
          <p14:tracePt t="2145" x="3232150" y="476250"/>
          <p14:tracePt t="2162" x="3117850" y="495300"/>
          <p14:tracePt t="2178" x="3022600" y="520700"/>
          <p14:tracePt t="2195" x="2965450" y="552450"/>
          <p14:tracePt t="2211" x="2933700" y="590550"/>
          <p14:tracePt t="2228" x="2921000" y="679450"/>
          <p14:tracePt t="2245" x="2914650" y="863600"/>
          <p14:tracePt t="2247" x="2914650" y="977900"/>
          <p14:tracePt t="2261" x="2908300" y="1117600"/>
          <p14:tracePt t="2278" x="2806700" y="1504950"/>
          <p14:tracePt t="2295" x="2717800" y="1701800"/>
          <p14:tracePt t="2312" x="2635250" y="1835150"/>
          <p14:tracePt t="2328" x="2559050" y="1936750"/>
          <p14:tracePt t="2345" x="2482850" y="2006600"/>
          <p14:tracePt t="2362" x="2425700" y="2057400"/>
          <p14:tracePt t="2378" x="2381250" y="2095500"/>
          <p14:tracePt t="2395" x="2362200" y="2108200"/>
          <p14:tracePt t="2412" x="2343150" y="2120900"/>
          <p14:tracePt t="2428" x="2324100" y="2133600"/>
          <p14:tracePt t="2445" x="2292350" y="2152650"/>
          <p14:tracePt t="2448" x="2279650" y="2165350"/>
          <p14:tracePt t="2462" x="2228850" y="2184400"/>
          <p14:tracePt t="2478" x="2190750" y="2216150"/>
          <p14:tracePt t="2495" x="2146300" y="2241550"/>
          <p14:tracePt t="2511" x="2120900" y="2247900"/>
          <p14:tracePt t="3087" x="2120900" y="2254250"/>
          <p14:tracePt t="3095" x="2120900" y="2273300"/>
          <p14:tracePt t="3111" x="2101850" y="2317750"/>
          <p14:tracePt t="3128" x="2101850" y="2374900"/>
          <p14:tracePt t="3145" x="2101850" y="2425700"/>
          <p14:tracePt t="3162" x="2101850" y="2444750"/>
          <p14:tracePt t="3178" x="2095500" y="2457450"/>
          <p14:tracePt t="3195" x="2089150" y="2470150"/>
          <p14:tracePt t="3212" x="2089150" y="2482850"/>
          <p14:tracePt t="3228" x="2082800" y="2495550"/>
          <p14:tracePt t="3245" x="2082800" y="2508250"/>
          <p14:tracePt t="3261" x="2076450" y="2514600"/>
          <p14:tracePt t="3350" x="2076450" y="2527300"/>
          <p14:tracePt t="3359" x="2076450" y="2533650"/>
          <p14:tracePt t="3375" x="2070100" y="2533650"/>
          <p14:tracePt t="3407" x="2070100" y="2540000"/>
          <p14:tracePt t="3414" x="2070100" y="2552700"/>
          <p14:tracePt t="3423" x="2070100" y="2565400"/>
          <p14:tracePt t="3429" x="2070100" y="2584450"/>
          <p14:tracePt t="3445" x="2070100" y="2603500"/>
          <p14:tracePt t="3461" x="2070100" y="2641600"/>
          <p14:tracePt t="3464" x="2070100" y="2654300"/>
          <p14:tracePt t="3478" x="2070100" y="2660650"/>
          <p14:tracePt t="3495" x="2070100" y="2667000"/>
          <p14:tracePt t="4879" x="2051050" y="2660650"/>
          <p14:tracePt t="4886" x="2038350" y="2660650"/>
          <p14:tracePt t="4895" x="2032000" y="2660650"/>
          <p14:tracePt t="4912" x="2025650" y="2654300"/>
          <p14:tracePt t="4967" x="2025650" y="2641600"/>
          <p14:tracePt t="4975" x="2038350" y="2597150"/>
          <p14:tracePt t="4982" x="2063750" y="2552700"/>
          <p14:tracePt t="4995" x="2076450" y="2508250"/>
          <p14:tracePt t="5011" x="2127250" y="2438400"/>
          <p14:tracePt t="5028" x="2165350" y="2374900"/>
          <p14:tracePt t="5046" x="2235200" y="2330450"/>
          <p14:tracePt t="5061" x="2260600" y="2305050"/>
          <p14:tracePt t="5078" x="2286000" y="2292350"/>
          <p14:tracePt t="5095" x="2305050" y="2286000"/>
          <p14:tracePt t="5111" x="2324100" y="2279650"/>
          <p14:tracePt t="5128" x="2343150" y="2279650"/>
          <p14:tracePt t="5145" x="2374900" y="2292350"/>
          <p14:tracePt t="5162" x="2419350" y="2317750"/>
          <p14:tracePt t="5178" x="2444750" y="2330450"/>
          <p14:tracePt t="5195" x="2470150" y="2349500"/>
          <p14:tracePt t="5212" x="2501900" y="2368550"/>
          <p14:tracePt t="5228" x="2533650" y="2393950"/>
          <p14:tracePt t="5245" x="2552700" y="2400300"/>
          <p14:tracePt t="5248" x="2559050" y="2400300"/>
          <p14:tracePt t="5262" x="2565400" y="2406650"/>
          <p14:tracePt t="5295" x="2571750" y="2406650"/>
          <p14:tracePt t="5312" x="2578100" y="2406650"/>
          <p14:tracePt t="5328" x="2578100" y="2413000"/>
          <p14:tracePt t="5344" x="2578100" y="2419350"/>
          <p14:tracePt t="5391" x="2578100" y="2425700"/>
          <p14:tracePt t="5398" x="2578100" y="2432050"/>
          <p14:tracePt t="5411" x="2578100" y="2444750"/>
          <p14:tracePt t="5428" x="2578100" y="2457450"/>
          <p14:tracePt t="5445" x="2559050" y="2489200"/>
          <p14:tracePt t="5447" x="2559050" y="2501900"/>
          <p14:tracePt t="5687" x="2565400" y="2508250"/>
          <p14:tracePt t="5695" x="2571750" y="2514600"/>
          <p14:tracePt t="5711" x="2559050" y="2546350"/>
          <p14:tracePt t="5728" x="2540000" y="2597150"/>
          <p14:tracePt t="5745" x="2520950" y="2641600"/>
          <p14:tracePt t="5762" x="2495550" y="2698750"/>
          <p14:tracePt t="5778" x="2444750" y="2794000"/>
          <p14:tracePt t="5795" x="2387600" y="2901950"/>
          <p14:tracePt t="5812" x="2336800" y="2997200"/>
          <p14:tracePt t="5828" x="2311400" y="3073400"/>
          <p14:tracePt t="5831" x="2305050" y="3086100"/>
          <p14:tracePt t="5845" x="2305050" y="3092450"/>
          <p14:tracePt t="5878" x="2298700" y="3092450"/>
          <p14:tracePt t="5942" x="2292350" y="3092450"/>
          <p14:tracePt t="6023" x="2298700" y="3092450"/>
          <p14:tracePt t="6030" x="2305050" y="3079750"/>
          <p14:tracePt t="6039" x="2311400" y="3067050"/>
          <p14:tracePt t="6046" x="2317750" y="3048000"/>
          <p14:tracePt t="6062" x="2330450" y="3035300"/>
          <p14:tracePt t="6078" x="2381250" y="3009900"/>
          <p14:tracePt t="6095" x="2432050" y="2997200"/>
          <p14:tracePt t="6111" x="2508250" y="2971800"/>
          <p14:tracePt t="6128" x="2597150" y="2940050"/>
          <p14:tracePt t="6144" x="2736850" y="2921000"/>
          <p14:tracePt t="6161" x="2914650" y="2908300"/>
          <p14:tracePt t="6178" x="3117850" y="2914650"/>
          <p14:tracePt t="6195" x="3359150" y="2914650"/>
          <p14:tracePt t="6211" x="3625850" y="2914650"/>
          <p14:tracePt t="6228" x="3873500" y="2908300"/>
          <p14:tracePt t="6245" x="4152900" y="2908300"/>
          <p14:tracePt t="6261" x="4622800" y="2908300"/>
          <p14:tracePt t="6278" x="4953000" y="2908300"/>
          <p14:tracePt t="6295" x="5257800" y="2908300"/>
          <p14:tracePt t="6312" x="5537200" y="2901950"/>
          <p14:tracePt t="6328" x="5810250" y="2901950"/>
          <p14:tracePt t="6345" x="6089650" y="2901950"/>
          <p14:tracePt t="6361" x="6343650" y="2901950"/>
          <p14:tracePt t="6378" x="6584950" y="2921000"/>
          <p14:tracePt t="6395" x="6813550" y="2933700"/>
          <p14:tracePt t="6411" x="6997700" y="2952750"/>
          <p14:tracePt t="6428" x="7150100" y="2965450"/>
          <p14:tracePt t="6445" x="7239000" y="2971800"/>
          <p14:tracePt t="6447" x="7264400" y="2978150"/>
          <p14:tracePt t="6461" x="7270750" y="2978150"/>
          <p14:tracePt t="6478" x="7251700" y="2978150"/>
          <p14:tracePt t="6495" x="7181850" y="2978150"/>
          <p14:tracePt t="6512" x="7086600" y="2978150"/>
          <p14:tracePt t="6528" x="6997700" y="2940050"/>
          <p14:tracePt t="6545" x="6908800" y="2882900"/>
          <p14:tracePt t="6562" x="6826250" y="2813050"/>
          <p14:tracePt t="6578" x="6743700" y="2762250"/>
          <p14:tracePt t="6595" x="6667500" y="2686050"/>
          <p14:tracePt t="6612" x="6623050" y="2647950"/>
          <p14:tracePt t="6628" x="6597650" y="2628900"/>
          <p14:tracePt t="6662" x="6597650" y="2647950"/>
          <p14:tracePt t="6678" x="6597650" y="2768600"/>
          <p14:tracePt t="6695" x="6623050" y="2946400"/>
          <p14:tracePt t="6711" x="6667500" y="3200400"/>
          <p14:tracePt t="6728" x="6711950" y="3448050"/>
          <p14:tracePt t="6745" x="6769100" y="3683000"/>
          <p14:tracePt t="6761" x="6813550" y="3860800"/>
          <p14:tracePt t="6778" x="6819900" y="3994150"/>
          <p14:tracePt t="6795" x="6832600" y="4095750"/>
          <p14:tracePt t="6811" x="6838950" y="4159250"/>
          <p14:tracePt t="6828" x="6838950" y="4241800"/>
          <p14:tracePt t="6845" x="6858000" y="4273550"/>
          <p14:tracePt t="6847" x="6870700" y="4279900"/>
          <p14:tracePt t="6862" x="6877050" y="4286250"/>
          <p14:tracePt t="6927" x="6870700" y="4286250"/>
          <p14:tracePt t="6934" x="6858000" y="4286250"/>
          <p14:tracePt t="6944" x="6832600" y="4286250"/>
          <p14:tracePt t="6962" x="6724650" y="4260850"/>
          <p14:tracePt t="6978" x="6546850" y="4254500"/>
          <p14:tracePt t="6995" x="6324600" y="4254500"/>
          <p14:tracePt t="7011" x="6045200" y="4248150"/>
          <p14:tracePt t="7028" x="5689600" y="4286250"/>
          <p14:tracePt t="7047" x="5022850" y="4419600"/>
          <p14:tracePt t="7063" x="4565650" y="4502150"/>
          <p14:tracePt t="7078" x="4070350" y="4527550"/>
          <p14:tracePt t="7095" x="3644900" y="4565650"/>
          <p14:tracePt t="7112" x="3321050" y="4597400"/>
          <p14:tracePt t="7128" x="3035300" y="4616450"/>
          <p14:tracePt t="7145" x="2794000" y="4616450"/>
          <p14:tracePt t="7161" x="2686050" y="4610100"/>
          <p14:tracePt t="7179" x="2679700" y="4610100"/>
          <p14:tracePt t="7195" x="2698750" y="4610100"/>
          <p14:tracePt t="7211" x="2774950" y="4578350"/>
          <p14:tracePt t="7229" x="2870200" y="4540250"/>
          <p14:tracePt t="7245" x="2952750" y="4502150"/>
          <p14:tracePt t="7262" x="3092450" y="4432300"/>
          <p14:tracePt t="7278" x="3200400" y="4362450"/>
          <p14:tracePt t="7295" x="3314700" y="4298950"/>
          <p14:tracePt t="7311" x="3422650" y="4216400"/>
          <p14:tracePt t="7328" x="3498850" y="4133850"/>
          <p14:tracePt t="7345" x="3562350" y="4013200"/>
          <p14:tracePt t="7361" x="3600450" y="3822700"/>
          <p14:tracePt t="7379" x="3619500" y="3581400"/>
          <p14:tracePt t="7395" x="3625850" y="3302000"/>
          <p14:tracePt t="7411" x="3625850" y="3028950"/>
          <p14:tracePt t="7429" x="3625850" y="2787650"/>
          <p14:tracePt t="7446" x="3632200" y="2571750"/>
          <p14:tracePt t="7462" x="3606800" y="2387600"/>
          <p14:tracePt t="7478" x="3606800" y="2159000"/>
          <p14:tracePt t="7495" x="3606800" y="2038350"/>
          <p14:tracePt t="7512" x="3600450" y="1930400"/>
          <p14:tracePt t="7529" x="3575050" y="1828800"/>
          <p14:tracePt t="7545" x="3543300" y="1752600"/>
          <p14:tracePt t="7562" x="3530600" y="1701800"/>
          <p14:tracePt t="7578" x="3524250" y="1695450"/>
          <p14:tracePt t="7612" x="3517900" y="1695450"/>
          <p14:tracePt t="7628" x="3511550" y="1714500"/>
          <p14:tracePt t="7646" x="3511550" y="1720850"/>
          <p14:tracePt t="7686" x="3511550" y="1746250"/>
          <p14:tracePt t="7696" x="3511550" y="1778000"/>
          <p14:tracePt t="7711" x="3511550" y="1841500"/>
          <p14:tracePt t="7728" x="3524250" y="1879600"/>
          <p14:tracePt t="7745" x="3556000" y="1898650"/>
          <p14:tracePt t="7762" x="3581400" y="1911350"/>
          <p14:tracePt t="7778" x="3594100" y="1911350"/>
          <p14:tracePt t="7795" x="3606800" y="1924050"/>
          <p14:tracePt t="7811" x="3644900" y="1930400"/>
          <p14:tracePt t="7814" x="3663950" y="1930400"/>
          <p14:tracePt t="7828" x="3695700" y="1930400"/>
          <p14:tracePt t="7845" x="3746500" y="1930400"/>
          <p14:tracePt t="7848" x="3765550" y="1924050"/>
          <p14:tracePt t="7862" x="3778250" y="1911350"/>
          <p14:tracePt t="7895" x="3765550" y="1911350"/>
          <p14:tracePt t="7911" x="3746500" y="1892300"/>
          <p14:tracePt t="7928" x="3702050" y="1860550"/>
          <p14:tracePt t="7945" x="3606800" y="1797050"/>
          <p14:tracePt t="7962" x="3492500" y="1739900"/>
          <p14:tracePt t="7978" x="3327400" y="1720850"/>
          <p14:tracePt t="7995" x="3136900" y="1727200"/>
          <p14:tracePt t="8011" x="2997200" y="1752600"/>
          <p14:tracePt t="8028" x="2908300" y="1784350"/>
          <p14:tracePt t="8031" x="2870200" y="1784350"/>
          <p14:tracePt t="8045" x="2844800" y="1784350"/>
          <p14:tracePt t="8062" x="2800350" y="1765300"/>
          <p14:tracePt t="8078" x="2774950" y="1739900"/>
          <p14:tracePt t="8095" x="2736850" y="1714500"/>
          <p14:tracePt t="8112" x="2692400" y="1714500"/>
          <p14:tracePt t="8128" x="2616200" y="1733550"/>
          <p14:tracePt t="8145" x="2508250" y="1828800"/>
          <p14:tracePt t="8161" x="2374900" y="1987550"/>
          <p14:tracePt t="8178" x="2254250" y="2184400"/>
          <p14:tracePt t="8195" x="2146300" y="2438400"/>
          <p14:tracePt t="8211" x="2044700" y="2711450"/>
          <p14:tracePt t="8228" x="1955800" y="3086100"/>
          <p14:tracePt t="8245" x="1866900" y="3467100"/>
          <p14:tracePt t="8247" x="1822450" y="3651250"/>
          <p14:tracePt t="8261" x="1746250" y="3975100"/>
          <p14:tracePt t="8278" x="1733550" y="4260850"/>
          <p14:tracePt t="8295" x="1733550" y="4533900"/>
          <p14:tracePt t="8311" x="1803400" y="4794250"/>
          <p14:tracePt t="8328" x="1885950" y="4991100"/>
          <p14:tracePt t="8345" x="1962150" y="5143500"/>
          <p14:tracePt t="8361" x="2032000" y="5245100"/>
          <p14:tracePt t="8379" x="2076450" y="5314950"/>
          <p14:tracePt t="8395" x="2089150" y="5378450"/>
          <p14:tracePt t="8412" x="2089150" y="5422900"/>
          <p14:tracePt t="8428" x="2089150" y="5448300"/>
          <p14:tracePt t="8445" x="2089150" y="5454650"/>
          <p14:tracePt t="8502" x="2089150" y="5391150"/>
          <p14:tracePt t="8510" x="2089150" y="5308600"/>
          <p14:tracePt t="8518" x="2095500" y="5219700"/>
          <p14:tracePt t="8528" x="2082800" y="5092700"/>
          <p14:tracePt t="8545" x="2082800" y="4832350"/>
          <p14:tracePt t="8562" x="2082800" y="4559300"/>
          <p14:tracePt t="8578" x="2089150" y="4292600"/>
          <p14:tracePt t="8595" x="2108200" y="4025900"/>
          <p14:tracePt t="8612" x="2159000" y="3765550"/>
          <p14:tracePt t="8629" x="2235200" y="3505200"/>
          <p14:tracePt t="8645" x="2305050" y="3251200"/>
          <p14:tracePt t="8662" x="2400300" y="3003550"/>
          <p14:tracePt t="8678" x="2552700" y="2711450"/>
          <p14:tracePt t="8695" x="2628900" y="2590800"/>
          <p14:tracePt t="8712" x="2679700" y="2501900"/>
          <p14:tracePt t="8728" x="2717800" y="2432050"/>
          <p14:tracePt t="8745" x="2730500" y="2368550"/>
          <p14:tracePt t="8761" x="2736850" y="2336800"/>
          <p14:tracePt t="8778" x="2736850" y="2311400"/>
          <p14:tracePt t="8795" x="2736850" y="2305050"/>
          <p14:tracePt t="8811" x="2736850" y="2298700"/>
          <p14:tracePt t="8828" x="2730500" y="2298700"/>
          <p14:tracePt t="8845" x="2724150" y="2286000"/>
          <p14:tracePt t="8862" x="2717800" y="2286000"/>
          <p14:tracePt t="8879" x="2667000" y="2286000"/>
          <p14:tracePt t="8895" x="2597150" y="2330450"/>
          <p14:tracePt t="8912" x="2508250" y="2406650"/>
          <p14:tracePt t="8928" x="2406650" y="2533650"/>
          <p14:tracePt t="8945" x="2330450" y="2724150"/>
          <p14:tracePt t="8961" x="2260600" y="2927350"/>
          <p14:tracePt t="8978" x="2197100" y="3136900"/>
          <p14:tracePt t="8995" x="2127250" y="3378200"/>
          <p14:tracePt t="9012" x="2095500" y="3702050"/>
          <p14:tracePt t="9028" x="2095500" y="4089400"/>
          <p14:tracePt t="9045" x="2108200" y="4406900"/>
          <p14:tracePt t="9062" x="2165350" y="4686300"/>
          <p14:tracePt t="9078" x="2247900" y="5003800"/>
          <p14:tracePt t="9095" x="2254250" y="5124450"/>
          <p14:tracePt t="9112" x="2254250" y="5181600"/>
          <p14:tracePt t="9128" x="2254250" y="5207000"/>
          <p14:tracePt t="9255" x="2254250" y="5194300"/>
          <p14:tracePt t="9264" x="2254250" y="5181600"/>
          <p14:tracePt t="9271" x="2254250" y="5175250"/>
          <p14:tracePt t="9278" x="2254250" y="5162550"/>
          <p14:tracePt t="9295" x="2254250" y="5137150"/>
          <p14:tracePt t="9312" x="2254250" y="5105400"/>
          <p14:tracePt t="9328" x="2254250" y="5073650"/>
          <p14:tracePt t="9345" x="2254250" y="5048250"/>
          <p14:tracePt t="9361" x="2266950" y="5035550"/>
          <p14:tracePt t="9378" x="2266950" y="5022850"/>
          <p14:tracePt t="9395" x="2266950" y="5016500"/>
          <p14:tracePt t="9412" x="2260600" y="5003800"/>
          <p14:tracePt t="9428" x="2247900" y="4991100"/>
          <p14:tracePt t="9445" x="2241550" y="4972050"/>
          <p14:tracePt t="9461" x="2209800" y="4940300"/>
          <p14:tracePt t="9478" x="2184400" y="4908550"/>
          <p14:tracePt t="9495" x="2146300" y="4883150"/>
          <p14:tracePt t="9512" x="2114550" y="4826000"/>
          <p14:tracePt t="9528" x="2032000" y="4705350"/>
          <p14:tracePt t="9545" x="1936750" y="4559300"/>
          <p14:tracePt t="9562" x="1828800" y="4394200"/>
          <p14:tracePt t="9578" x="1727200" y="4235450"/>
          <p14:tracePt t="9595" x="1625600" y="4070350"/>
          <p14:tracePt t="9612" x="1530350" y="3879850"/>
          <p14:tracePt t="9628" x="1454150" y="3644900"/>
          <p14:tracePt t="9645" x="1371600" y="3359150"/>
          <p14:tracePt t="9661" x="1238250" y="2908300"/>
          <p14:tracePt t="9678" x="1162050" y="2686050"/>
          <p14:tracePt t="9695" x="1136650" y="2559050"/>
          <p14:tracePt t="9712" x="1136650" y="2432050"/>
          <p14:tracePt t="9728" x="1136650" y="2292350"/>
          <p14:tracePt t="9745" x="1130300" y="2139950"/>
          <p14:tracePt t="9761" x="1136650" y="2006600"/>
          <p14:tracePt t="9778" x="1136650" y="1930400"/>
          <p14:tracePt t="9795" x="1155700" y="1879600"/>
          <p14:tracePt t="9811" x="1162050" y="1828800"/>
          <p14:tracePt t="9828" x="1168400" y="1790700"/>
          <p14:tracePt t="9845" x="1187450" y="1758950"/>
          <p14:tracePt t="9847" x="1193800" y="1739900"/>
          <p14:tracePt t="9861" x="1193800" y="1727200"/>
          <p14:tracePt t="9878" x="1212850" y="1708150"/>
          <p14:tracePt t="9895" x="1219200" y="1695450"/>
          <p14:tracePt t="9912" x="1225550" y="1689100"/>
          <p14:tracePt t="9928" x="1231900" y="1682750"/>
          <p14:tracePt t="9945" x="1231900" y="1676400"/>
          <p14:tracePt t="9961" x="1238250" y="1670050"/>
          <p14:tracePt t="9978" x="1238250" y="1663700"/>
          <p14:tracePt t="9995" x="1244600" y="1657350"/>
          <p14:tracePt t="10087" x="1250950" y="1657350"/>
          <p14:tracePt t="10358" x="1257300" y="1657350"/>
          <p14:tracePt t="14486" x="1257300" y="1644650"/>
          <p14:tracePt t="14494" x="1270000" y="1612900"/>
          <p14:tracePt t="14512" x="1320800" y="1562100"/>
          <p14:tracePt t="14528" x="1371600" y="1524000"/>
          <p14:tracePt t="14545" x="1428750" y="1492250"/>
          <p14:tracePt t="14561" x="1504950" y="1466850"/>
          <p14:tracePt t="14578" x="1574800" y="1447800"/>
          <p14:tracePt t="14595" x="1619250" y="1428750"/>
          <p14:tracePt t="14612" x="1657350" y="1409700"/>
          <p14:tracePt t="14629" x="1701800" y="1397000"/>
          <p14:tracePt t="14645" x="1765300" y="1371600"/>
          <p14:tracePt t="14661" x="1841500" y="1352550"/>
          <p14:tracePt t="14679" x="1860550" y="1346200"/>
          <p14:tracePt t="14695" x="1879600" y="1339850"/>
          <p14:tracePt t="14712" x="1905000" y="1339850"/>
          <p14:tracePt t="14729" x="1936750" y="1339850"/>
          <p14:tracePt t="14745" x="1962150" y="1339850"/>
          <p14:tracePt t="14762" x="1993900" y="1339850"/>
          <p14:tracePt t="14778" x="2025650" y="1339850"/>
          <p14:tracePt t="14795" x="2063750" y="1339850"/>
          <p14:tracePt t="14811" x="2076450" y="1339850"/>
          <p14:tracePt t="14829" x="2089150" y="1339850"/>
          <p14:tracePt t="14845" x="2095500" y="1339850"/>
          <p14:tracePt t="14861" x="2108200" y="1339850"/>
          <p14:tracePt t="14864" x="2114550" y="1339850"/>
          <p14:tracePt t="14878" x="2139950" y="1346200"/>
          <p14:tracePt t="14895" x="2165350" y="1346200"/>
          <p14:tracePt t="14911" x="2178050" y="1346200"/>
          <p14:tracePt t="14928" x="2184400" y="1346200"/>
          <p14:tracePt t="14945" x="2184400" y="1352550"/>
          <p14:tracePt t="15567" x="2190750" y="1346200"/>
          <p14:tracePt t="15575" x="2209800" y="1339850"/>
          <p14:tracePt t="15582" x="2222500" y="1333500"/>
          <p14:tracePt t="15595" x="2235200" y="1327150"/>
          <p14:tracePt t="15612" x="2247900" y="1327150"/>
          <p14:tracePt t="15628" x="2254250" y="1327150"/>
          <p14:tracePt t="15645" x="2266950" y="1327150"/>
          <p14:tracePt t="15647" x="2279650" y="1327150"/>
          <p14:tracePt t="15661" x="2317750" y="1346200"/>
          <p14:tracePt t="15678" x="2387600" y="1377950"/>
          <p14:tracePt t="15695" x="2463800" y="1435100"/>
          <p14:tracePt t="15712" x="2527300" y="1504950"/>
          <p14:tracePt t="15728" x="2584450" y="1587500"/>
          <p14:tracePt t="15745" x="2635250" y="1676400"/>
          <p14:tracePt t="15762" x="2692400" y="1746250"/>
          <p14:tracePt t="15778" x="2743200" y="1803400"/>
          <p14:tracePt t="15795" x="2768600" y="1841500"/>
          <p14:tracePt t="15811" x="2794000" y="1885950"/>
          <p14:tracePt t="15828" x="2819400" y="1917700"/>
          <p14:tracePt t="15845" x="2844800" y="1943100"/>
          <p14:tracePt t="15847" x="2851150" y="1949450"/>
          <p14:tracePt t="15943" x="2863850" y="1955800"/>
          <p14:tracePt t="15958" x="2876550" y="1955800"/>
          <p14:tracePt t="15966" x="2882900" y="1955800"/>
          <p14:tracePt t="15978" x="2889250" y="1955800"/>
          <p14:tracePt t="15995" x="2901950" y="1955800"/>
          <p14:tracePt t="16011" x="2927350" y="1955800"/>
          <p14:tracePt t="16028" x="2971800" y="1955800"/>
          <p14:tracePt t="16045" x="3003550" y="1955800"/>
          <p14:tracePt t="16062" x="3009900" y="1955800"/>
          <p14:tracePt t="16078" x="3003550" y="1962150"/>
          <p14:tracePt t="16454" x="3003550" y="1968500"/>
          <p14:tracePt t="16471" x="3009900" y="1968500"/>
          <p14:tracePt t="16494" x="3016250" y="1974850"/>
          <p14:tracePt t="16510" x="3022600" y="1974850"/>
          <p14:tracePt t="16518" x="3028950" y="1974850"/>
          <p14:tracePt t="16550" x="3035300" y="1974850"/>
          <p14:tracePt t="16558" x="3041650" y="1974850"/>
          <p14:tracePt t="16567" x="3048000" y="1974850"/>
          <p14:tracePt t="17343" x="3048000" y="1943100"/>
          <p14:tracePt t="17350" x="3035300" y="1885950"/>
          <p14:tracePt t="17359" x="3016250" y="1816100"/>
          <p14:tracePt t="17378" x="2959100" y="1644650"/>
          <p14:tracePt t="17395" x="2889250" y="1454150"/>
          <p14:tracePt t="17412" x="2819400" y="1270000"/>
          <p14:tracePt t="17428" x="2768600" y="1130300"/>
          <p14:tracePt t="17431" x="2768600" y="1079500"/>
          <p14:tracePt t="17445" x="2749550" y="1022350"/>
          <p14:tracePt t="17462" x="2736850" y="939800"/>
          <p14:tracePt t="17464" x="2724150" y="901700"/>
          <p14:tracePt t="17478" x="2692400" y="825500"/>
          <p14:tracePt t="17495" x="2673350" y="762000"/>
          <p14:tracePt t="17512" x="2654300" y="717550"/>
          <p14:tracePt t="17528" x="2654300" y="692150"/>
          <p14:tracePt t="17545" x="2641600" y="673100"/>
          <p14:tracePt t="17561" x="2616200" y="628650"/>
          <p14:tracePt t="17578" x="2584450" y="577850"/>
          <p14:tracePt t="17595" x="2565400" y="527050"/>
          <p14:tracePt t="17612" x="2552700" y="488950"/>
          <p14:tracePt t="17629" x="2540000" y="469900"/>
          <p14:tracePt t="17645" x="2527300" y="457200"/>
          <p14:tracePt t="17678" x="2527300" y="444500"/>
          <p14:tracePt t="17719" x="2520950" y="444500"/>
          <p14:tracePt t="17734" x="2514600" y="444500"/>
          <p14:tracePt t="17744" x="2508250" y="444500"/>
          <p14:tracePt t="17762" x="2495550" y="444500"/>
          <p14:tracePt t="17795" x="2489200" y="444500"/>
          <p14:tracePt t="17903" x="2482850" y="444500"/>
          <p14:tracePt t="17958" x="2482850" y="438150"/>
          <p14:tracePt t="18030" x="2489200" y="444500"/>
          <p14:tracePt t="18038" x="2495550" y="444500"/>
          <p14:tracePt t="18048" x="2508250" y="444500"/>
          <p14:tracePt t="18061" x="2508250" y="450850"/>
          <p14:tracePt t="18078" x="2520950" y="450850"/>
          <p14:tracePt t="18095" x="2546350" y="457200"/>
          <p14:tracePt t="18111" x="2559050" y="469900"/>
          <p14:tracePt t="18128" x="2590800" y="469900"/>
          <p14:tracePt t="18145" x="2616200" y="469900"/>
          <p14:tracePt t="18178" x="2628900" y="476250"/>
          <p14:tracePt t="18195" x="2654300" y="482600"/>
          <p14:tracePt t="18211" x="2667000" y="482600"/>
          <p14:tracePt t="18228" x="2692400" y="488950"/>
          <p14:tracePt t="18245" x="2705100" y="495300"/>
          <p14:tracePt t="18261" x="2717800" y="508000"/>
          <p14:tracePt t="18278" x="2743200" y="508000"/>
          <p14:tracePt t="18295" x="2762250" y="508000"/>
          <p14:tracePt t="18312" x="2787650" y="508000"/>
          <p14:tracePt t="18328" x="2813050" y="508000"/>
          <p14:tracePt t="18345" x="2844800" y="508000"/>
          <p14:tracePt t="18362" x="2863850" y="508000"/>
          <p14:tracePt t="18378" x="2889250" y="508000"/>
          <p14:tracePt t="18395" x="2921000" y="508000"/>
          <p14:tracePt t="18411" x="2959100" y="508000"/>
          <p14:tracePt t="18429" x="2997200" y="508000"/>
          <p14:tracePt t="18445" x="3016250" y="508000"/>
          <p14:tracePt t="18461" x="3022600" y="508000"/>
          <p14:tracePt t="18478" x="3035300" y="508000"/>
          <p14:tracePt t="18495" x="3060700" y="508000"/>
          <p14:tracePt t="18512" x="3079750" y="508000"/>
          <p14:tracePt t="18528" x="3098800" y="508000"/>
          <p14:tracePt t="18545" x="3124200" y="508000"/>
          <p14:tracePt t="18561" x="3143250" y="508000"/>
          <p14:tracePt t="18579" x="3168650" y="508000"/>
          <p14:tracePt t="18595" x="3194050" y="508000"/>
          <p14:tracePt t="18612" x="3213100" y="508000"/>
          <p14:tracePt t="18628" x="3232150" y="508000"/>
          <p14:tracePt t="18631" x="3238500" y="508000"/>
          <p14:tracePt t="19879" x="3238500" y="514350"/>
          <p14:tracePt t="19887" x="3238500" y="546100"/>
          <p14:tracePt t="19895" x="3238500" y="590550"/>
          <p14:tracePt t="19912" x="3206750" y="787400"/>
          <p14:tracePt t="19928" x="3194050" y="1073150"/>
          <p14:tracePt t="19945" x="3175000" y="1460500"/>
          <p14:tracePt t="19961" x="3162300" y="1873250"/>
          <p14:tracePt t="19978" x="3232150" y="2216150"/>
          <p14:tracePt t="19995" x="3314700" y="2463800"/>
          <p14:tracePt t="20012" x="3365500" y="2628900"/>
          <p14:tracePt t="20028" x="3397250" y="2717800"/>
          <p14:tracePt t="20045" x="3403600" y="2743200"/>
          <p14:tracePt t="20143" x="3409950" y="2743200"/>
          <p14:tracePt t="20150" x="3422650" y="2743200"/>
          <p14:tracePt t="20161" x="3435350" y="2743200"/>
          <p14:tracePt t="20178" x="3479800" y="2743200"/>
          <p14:tracePt t="20195" x="3530600" y="2724150"/>
          <p14:tracePt t="20211" x="3575050" y="2711450"/>
          <p14:tracePt t="20228" x="3600450" y="2692400"/>
          <p14:tracePt t="20245" x="3619500" y="2679700"/>
          <p14:tracePt t="20247" x="3625850" y="2673350"/>
          <p14:tracePt t="20261" x="3651250" y="2654300"/>
          <p14:tracePt t="20279" x="3670300" y="2622550"/>
          <p14:tracePt t="20295" x="3689350" y="2597150"/>
          <p14:tracePt t="20312" x="3689350" y="2584450"/>
          <p14:tracePt t="20345" x="3689350" y="2571750"/>
          <p14:tracePt t="20378" x="3695700" y="2571750"/>
          <p14:tracePt t="20395" x="3695700" y="2559050"/>
          <p14:tracePt t="20412" x="3695700" y="2552700"/>
          <p14:tracePt t="20428" x="3695700" y="2546350"/>
          <p14:tracePt t="20511" x="3689350" y="2546350"/>
          <p14:tracePt t="20528" x="3676650" y="2546350"/>
          <p14:tracePt t="20545" x="3663950" y="2540000"/>
          <p14:tracePt t="20638" x="3657600" y="2546350"/>
          <p14:tracePt t="20646" x="3651250" y="2546350"/>
          <p14:tracePt t="20661" x="3657600" y="2520950"/>
          <p14:tracePt t="20678" x="3625850" y="2520950"/>
          <p14:tracePt t="20695" x="3587750" y="2520950"/>
          <p14:tracePt t="20712" x="3543300" y="2520950"/>
          <p14:tracePt t="20728" x="3479800" y="2520950"/>
          <p14:tracePt t="20745" x="3384550" y="2546350"/>
          <p14:tracePt t="20762" x="3270250" y="2578100"/>
          <p14:tracePt t="20778" x="3117850" y="2616200"/>
          <p14:tracePt t="20795" x="2959100" y="2654300"/>
          <p14:tracePt t="20811" x="2800350" y="2698750"/>
          <p14:tracePt t="20828" x="2647950" y="2743200"/>
          <p14:tracePt t="20845" x="2520950" y="2768600"/>
          <p14:tracePt t="20848" x="2482850" y="2781300"/>
          <p14:tracePt t="20861" x="2451100" y="2794000"/>
          <p14:tracePt t="20878" x="2387600" y="2806700"/>
          <p14:tracePt t="20895" x="2368550" y="2819400"/>
          <p14:tracePt t="20912" x="2343150" y="2832100"/>
          <p14:tracePt t="20928" x="2343150" y="2838450"/>
          <p14:tracePt t="20967" x="2336800" y="2838450"/>
          <p14:tracePt t="20978" x="2330450" y="2838450"/>
          <p14:tracePt t="20995" x="2305050" y="2844800"/>
          <p14:tracePt t="21011" x="2273300" y="2857500"/>
          <p14:tracePt t="21029" x="2241550" y="2870200"/>
          <p14:tracePt t="21048" x="2216150" y="2882900"/>
          <p14:tracePt t="21150" x="2209800" y="2882900"/>
          <p14:tracePt t="21303" x="2209800" y="2889250"/>
          <p14:tracePt t="21320" x="2209800" y="2895600"/>
          <p14:tracePt t="21335" x="2209800" y="2901950"/>
          <p14:tracePt t="21343" x="2209800" y="2908300"/>
          <p14:tracePt t="21350" x="2203450" y="2914650"/>
          <p14:tracePt t="21361" x="2197100" y="2914650"/>
          <p14:tracePt t="21378" x="2184400" y="2927350"/>
          <p14:tracePt t="21395" x="2184400" y="2940050"/>
          <p14:tracePt t="21412" x="2178050" y="2946400"/>
          <p14:tracePt t="21429" x="2171700" y="2952750"/>
          <p14:tracePt t="21431" x="2165350" y="2952750"/>
          <p14:tracePt t="21445" x="2165350" y="2959100"/>
          <p14:tracePt t="21462" x="2127250" y="2959100"/>
          <p14:tracePt t="21478" x="2095500" y="2965450"/>
          <p14:tracePt t="21495" x="2095500" y="2971800"/>
          <p14:tracePt t="21534" x="2108200" y="2971800"/>
          <p14:tracePt t="21545" x="2114550" y="2971800"/>
          <p14:tracePt t="21562" x="2139950" y="2952750"/>
          <p14:tracePt t="21579" x="2165350" y="2933700"/>
          <p14:tracePt t="21595" x="2197100" y="2914650"/>
          <p14:tracePt t="21611" x="2228850" y="2882900"/>
          <p14:tracePt t="21629" x="2260600" y="2825750"/>
          <p14:tracePt t="21645" x="2298700" y="2743200"/>
          <p14:tracePt t="21662" x="2336800" y="2654300"/>
          <p14:tracePt t="21678" x="2343150" y="2609850"/>
          <p14:tracePt t="21695" x="2368550" y="2590800"/>
          <p14:tracePt t="21711" x="2419350" y="2565400"/>
          <p14:tracePt t="21728" x="2482850" y="2527300"/>
          <p14:tracePt t="21745" x="2540000" y="2489200"/>
          <p14:tracePt t="21762" x="2559050" y="2476500"/>
          <p14:tracePt t="21806" x="2552700" y="2476500"/>
          <p14:tracePt t="21813" x="2546350" y="2476500"/>
          <p14:tracePt t="21829" x="2540000" y="2501900"/>
          <p14:tracePt t="21845" x="2527300" y="2527300"/>
          <p14:tracePt t="21861" x="2489200" y="2647950"/>
          <p14:tracePt t="21878" x="2457450" y="2755900"/>
          <p14:tracePt t="21895" x="2419350" y="2857500"/>
          <p14:tracePt t="21912" x="2387600" y="2984500"/>
          <p14:tracePt t="21928" x="2381250" y="3143250"/>
          <p14:tracePt t="21945" x="2381250" y="3340100"/>
          <p14:tracePt t="21962" x="2362200" y="3543300"/>
          <p14:tracePt t="21978" x="2355850" y="3746500"/>
          <p14:tracePt t="21995" x="2374900" y="3943350"/>
          <p14:tracePt t="22012" x="2438400" y="4146550"/>
          <p14:tracePt t="22028" x="2508250" y="4343400"/>
          <p14:tracePt t="22045" x="2552700" y="4521200"/>
          <p14:tracePt t="22047" x="2571750" y="4597400"/>
          <p14:tracePt t="22061" x="2609850" y="4743450"/>
          <p14:tracePt t="22078" x="2641600" y="4864100"/>
          <p14:tracePt t="22095" x="2673350" y="4972050"/>
          <p14:tracePt t="22111" x="2705100" y="5041900"/>
          <p14:tracePt t="22131" x="2730500" y="5118100"/>
          <p14:tracePt t="22145" x="2743200" y="5137150"/>
          <p14:tracePt t="22161" x="2749550" y="5143500"/>
          <p14:tracePt t="22199" x="2749550" y="5137150"/>
          <p14:tracePt t="22211" x="2749550" y="5118100"/>
          <p14:tracePt t="22229" x="2749550" y="5060950"/>
          <p14:tracePt t="22245" x="2749550" y="5022850"/>
          <p14:tracePt t="22262" x="2736850" y="4914900"/>
          <p14:tracePt t="22278" x="2736850" y="4800600"/>
          <p14:tracePt t="22295" x="2755900" y="4667250"/>
          <p14:tracePt t="22312" x="2813050" y="4502150"/>
          <p14:tracePt t="22328" x="2876550" y="4311650"/>
          <p14:tracePt t="22345" x="2933700" y="4133850"/>
          <p14:tracePt t="22362" x="2959100" y="3994150"/>
          <p14:tracePt t="22379" x="3003550" y="3854450"/>
          <p14:tracePt t="22395" x="3054350" y="3708400"/>
          <p14:tracePt t="22412" x="3143250" y="3556000"/>
          <p14:tracePt t="22430" x="3333750" y="3295650"/>
          <p14:tracePt t="22445" x="3403600" y="3206750"/>
          <p14:tracePt t="22462" x="3524250" y="3073400"/>
          <p14:tracePt t="22464" x="3575050" y="3028950"/>
          <p14:tracePt t="22479" x="3663950" y="2946400"/>
          <p14:tracePt t="22495" x="3752850" y="2851150"/>
          <p14:tracePt t="22512" x="3829050" y="2755900"/>
          <p14:tracePt t="22528" x="3879850" y="2654300"/>
          <p14:tracePt t="22545" x="3905250" y="2590800"/>
          <p14:tracePt t="22561" x="3917950" y="2552700"/>
          <p14:tracePt t="22578" x="3924300" y="2546350"/>
          <p14:tracePt t="22611" x="3924300" y="2527300"/>
          <p14:tracePt t="22628" x="3905250" y="2501900"/>
          <p14:tracePt t="22645" x="3892550" y="2463800"/>
          <p14:tracePt t="22646" x="3879850" y="2444750"/>
          <p14:tracePt t="22662" x="3860800" y="2419350"/>
          <p14:tracePt t="22678" x="3841750" y="2406650"/>
          <p14:tracePt t="22695" x="3816350" y="2393950"/>
          <p14:tracePt t="22712" x="3778250" y="2387600"/>
          <p14:tracePt t="22728" x="3733800" y="2374900"/>
          <p14:tracePt t="22745" x="3689350" y="2368550"/>
          <p14:tracePt t="22762" x="3657600" y="2362200"/>
          <p14:tracePt t="22778" x="3613150" y="2362200"/>
          <p14:tracePt t="22795" x="3556000" y="2362200"/>
          <p14:tracePt t="22811" x="3505200" y="2362200"/>
          <p14:tracePt t="22828" x="3473450" y="2362200"/>
          <p14:tracePt t="22845" x="3460750" y="2362200"/>
          <p14:tracePt t="23039" x="3467100" y="2362200"/>
          <p14:tracePt t="23046" x="3467100" y="2368550"/>
          <p14:tracePt t="23094" x="3473450" y="2368550"/>
          <p14:tracePt t="23126" x="3479800" y="2368550"/>
          <p14:tracePt t="23135" x="3479800" y="2374900"/>
          <p14:tracePt t="23145" x="3486150" y="2374900"/>
          <p14:tracePt t="23319" x="3492500" y="2374900"/>
          <p14:tracePt t="23327" x="3498850" y="2374900"/>
          <p14:tracePt t="23334" x="3505200" y="2374900"/>
          <p14:tracePt t="23345" x="3511550" y="2374900"/>
          <p14:tracePt t="23362" x="3517900" y="2381250"/>
          <p14:tracePt t="23422" x="3530600" y="2381250"/>
          <p14:tracePt t="23430" x="3543300" y="2381250"/>
          <p14:tracePt t="23445" x="3556000" y="2381250"/>
          <p14:tracePt t="23461" x="3594100" y="2381250"/>
          <p14:tracePt t="23464" x="3613150" y="2381250"/>
          <p14:tracePt t="23478" x="3663950" y="2381250"/>
          <p14:tracePt t="23495" x="3733800" y="2381250"/>
          <p14:tracePt t="23512" x="3822700" y="2381250"/>
          <p14:tracePt t="23528" x="3917950" y="2381250"/>
          <p14:tracePt t="23545" x="3994150" y="2374900"/>
          <p14:tracePt t="23562" x="4025900" y="2374900"/>
          <p14:tracePt t="23578" x="4044950" y="2374900"/>
          <p14:tracePt t="23595" x="4070350" y="2374900"/>
          <p14:tracePt t="23612" x="4121150" y="2374900"/>
          <p14:tracePt t="23628" x="4165600" y="2374900"/>
          <p14:tracePt t="23631" x="4171950" y="2368550"/>
          <p14:tracePt t="23645" x="4178300" y="2368550"/>
          <p14:tracePt t="23767" x="4171950" y="2368550"/>
          <p14:tracePt t="23775" x="4165600" y="2368550"/>
          <p14:tracePt t="23782" x="4146550" y="2368550"/>
          <p14:tracePt t="23795" x="4121150" y="2368550"/>
          <p14:tracePt t="23812" x="4064000" y="2368550"/>
          <p14:tracePt t="23829" x="4000500" y="2368550"/>
          <p14:tracePt t="23846" x="3905250" y="2368550"/>
          <p14:tracePt t="23862" x="3854450" y="2368550"/>
          <p14:tracePt t="23879" x="3810000" y="2368550"/>
          <p14:tracePt t="23895" x="3765550" y="2368550"/>
          <p14:tracePt t="23912" x="3733800" y="2368550"/>
          <p14:tracePt t="23928" x="3714750" y="2368550"/>
          <p14:tracePt t="23945" x="3708400" y="2368550"/>
          <p14:tracePt t="24007" x="3695700" y="2368550"/>
          <p14:tracePt t="24023" x="3689350" y="2368550"/>
          <p14:tracePt t="24030" x="3683000" y="2368550"/>
          <p14:tracePt t="24086" x="3676650" y="2368550"/>
          <p14:tracePt t="24095" x="3670300" y="2368550"/>
          <p14:tracePt t="24112" x="3657600" y="2368550"/>
          <p14:tracePt t="24142" x="3651250" y="2368550"/>
          <p14:tracePt t="24159" x="3651250" y="2362200"/>
          <p14:tracePt t="24238" x="3651250" y="2355850"/>
          <p14:tracePt t="24262" x="3644900" y="2355850"/>
          <p14:tracePt t="24350" x="3638550" y="2355850"/>
          <p14:tracePt t="24358" x="3632200" y="2355850"/>
          <p14:tracePt t="24366" x="3619500" y="2355850"/>
          <p14:tracePt t="24379" x="3613150" y="2355850"/>
          <p14:tracePt t="24395" x="3587750" y="2355850"/>
          <p14:tracePt t="24412" x="3581400" y="2355850"/>
          <p14:tracePt t="24429" x="3575050" y="2355850"/>
          <p14:tracePt t="24445" x="3556000" y="2355850"/>
          <p14:tracePt t="24447" x="3536950" y="2355850"/>
          <p14:tracePt t="24461" x="3524250" y="2355850"/>
          <p14:tracePt t="24478" x="3498850" y="2355850"/>
          <p14:tracePt t="24495" x="3492500" y="2355850"/>
          <p14:tracePt t="24638" x="3486150" y="2355850"/>
          <p14:tracePt t="24647" x="3473450" y="2368550"/>
          <p14:tracePt t="24654" x="3435350" y="2368550"/>
          <p14:tracePt t="24663" x="3409950" y="2374900"/>
          <p14:tracePt t="24678" x="3314700" y="2374900"/>
          <p14:tracePt t="24695" x="3213100" y="2393950"/>
          <p14:tracePt t="24712" x="3117850" y="2419350"/>
          <p14:tracePt t="24728" x="3009900" y="2457450"/>
          <p14:tracePt t="24745" x="2876550" y="2495550"/>
          <p14:tracePt t="24762" x="2749550" y="2533650"/>
          <p14:tracePt t="24778" x="2616200" y="2552700"/>
          <p14:tracePt t="24795" x="2520950" y="2584450"/>
          <p14:tracePt t="24812" x="2425700" y="2622550"/>
          <p14:tracePt t="24828" x="2355850" y="2647950"/>
          <p14:tracePt t="24845" x="2286000" y="2679700"/>
          <p14:tracePt t="24861" x="2228850" y="2717800"/>
          <p14:tracePt t="24878" x="2197100" y="2724150"/>
          <p14:tracePt t="24895" x="2159000" y="2730500"/>
          <p14:tracePt t="24912" x="2120900" y="2743200"/>
          <p14:tracePt t="24928" x="2076450" y="2755900"/>
          <p14:tracePt t="24945" x="2044700" y="2781300"/>
          <p14:tracePt t="24962" x="2012950" y="2800350"/>
          <p14:tracePt t="24978" x="1993900" y="2806700"/>
          <p14:tracePt t="25030" x="1993900" y="2813050"/>
          <p14:tracePt t="25047" x="1993900" y="2819400"/>
          <p14:tracePt t="25070" x="1987550" y="2819400"/>
          <p14:tracePt t="25078" x="1987550" y="2825750"/>
          <p14:tracePt t="25134" x="1987550" y="2832100"/>
          <p14:tracePt t="25303" x="1987550" y="2825750"/>
          <p14:tracePt t="25374" x="1987550" y="2819400"/>
          <p14:tracePt t="25495" x="1987550" y="2813050"/>
          <p14:tracePt t="25518" x="1987550" y="2806700"/>
          <p14:tracePt t="25550" x="1987550" y="2794000"/>
          <p14:tracePt t="25558" x="1987550" y="2787650"/>
          <p14:tracePt t="25566" x="1987550" y="2774950"/>
          <p14:tracePt t="25578" x="1987550" y="2768600"/>
          <p14:tracePt t="25595" x="1987550" y="2755900"/>
          <p14:tracePt t="25611" x="1987550" y="2736850"/>
          <p14:tracePt t="25628" x="1987550" y="2730500"/>
          <p14:tracePt t="25646" x="1987550" y="2711450"/>
          <p14:tracePt t="25661" x="2006600" y="2698750"/>
          <p14:tracePt t="25679" x="2032000" y="2686050"/>
          <p14:tracePt t="25695" x="2063750" y="2667000"/>
          <p14:tracePt t="25711" x="2101850" y="2647950"/>
          <p14:tracePt t="25728" x="2139950" y="2622550"/>
          <p14:tracePt t="25745" x="2190750" y="2590800"/>
          <p14:tracePt t="25761" x="2235200" y="2565400"/>
          <p14:tracePt t="25778" x="2279650" y="2552700"/>
          <p14:tracePt t="25795" x="2311400" y="2527300"/>
          <p14:tracePt t="25811" x="2355850" y="2508250"/>
          <p14:tracePt t="25829" x="2400300" y="2476500"/>
          <p14:tracePt t="25846" x="2482850" y="2432050"/>
          <p14:tracePt t="25862" x="2520950" y="2413000"/>
          <p14:tracePt t="25878" x="2546350" y="2393950"/>
          <p14:tracePt t="25895" x="2565400" y="2381250"/>
          <p14:tracePt t="25912" x="2603500" y="2368550"/>
          <p14:tracePt t="25928" x="2667000" y="2343150"/>
          <p14:tracePt t="25945" x="2755900" y="2305050"/>
          <p14:tracePt t="25962" x="2844800" y="2273300"/>
          <p14:tracePt t="25979" x="2940050" y="2247900"/>
          <p14:tracePt t="25995" x="3016250" y="2197100"/>
          <p14:tracePt t="26012" x="3079750" y="2152650"/>
          <p14:tracePt t="26028" x="3143250" y="2108200"/>
          <p14:tracePt t="26031" x="3187700" y="2089150"/>
          <p14:tracePt t="26045" x="3225800" y="2063750"/>
          <p14:tracePt t="26062" x="3378200" y="2006600"/>
          <p14:tracePt t="26078" x="3486150" y="1968500"/>
          <p14:tracePt t="26095" x="3594100" y="1930400"/>
          <p14:tracePt t="26112" x="3689350" y="1898650"/>
          <p14:tracePt t="26128" x="3803650" y="1860550"/>
          <p14:tracePt t="26145" x="3937000" y="1816100"/>
          <p14:tracePt t="26162" x="4083050" y="1797050"/>
          <p14:tracePt t="26178" x="4254500" y="1784350"/>
          <p14:tracePt t="26195" x="4457700" y="1784350"/>
          <p14:tracePt t="26212" x="4648200" y="1784350"/>
          <p14:tracePt t="26229" x="4845050" y="1771650"/>
          <p14:tracePt t="26245" x="5048250" y="1778000"/>
          <p14:tracePt t="26262" x="5403850" y="1816100"/>
          <p14:tracePt t="26278" x="5657850" y="1835150"/>
          <p14:tracePt t="26295" x="5937250" y="1854200"/>
          <p14:tracePt t="26312" x="6210300" y="1885950"/>
          <p14:tracePt t="26328" x="6489700" y="1936750"/>
          <p14:tracePt t="26345" x="6718300" y="2006600"/>
          <p14:tracePt t="26362" x="6934200" y="2070100"/>
          <p14:tracePt t="26378" x="7137400" y="2139950"/>
          <p14:tracePt t="26395" x="7308850" y="2197100"/>
          <p14:tracePt t="26412" x="7435850" y="2241550"/>
          <p14:tracePt t="26428" x="7499350" y="2260600"/>
          <p14:tracePt t="26445" x="7531100" y="2266950"/>
          <p14:tracePt t="26494" x="7524750" y="2241550"/>
          <p14:tracePt t="26512" x="7493000" y="2165350"/>
          <p14:tracePt t="26528" x="7461250" y="2082800"/>
          <p14:tracePt t="26545" x="7442200" y="2000250"/>
          <p14:tracePt t="26562" x="7442200" y="1936750"/>
          <p14:tracePt t="26578" x="7435850" y="1911350"/>
          <p14:tracePt t="26612" x="7448550" y="1911350"/>
          <p14:tracePt t="26628" x="7473950" y="1911350"/>
          <p14:tracePt t="26645" x="7505700" y="1962150"/>
          <p14:tracePt t="26647" x="7512050" y="2000250"/>
          <p14:tracePt t="26661" x="7512050" y="2120900"/>
          <p14:tracePt t="26678" x="7486650" y="2228850"/>
          <p14:tracePt t="26695" x="7397750" y="2324100"/>
          <p14:tracePt t="26712" x="7226300" y="2406650"/>
          <p14:tracePt t="26728" x="6889750" y="2451100"/>
          <p14:tracePt t="26745" x="6464300" y="2495550"/>
          <p14:tracePt t="26762" x="5969000" y="2559050"/>
          <p14:tracePt t="26778" x="5518150" y="2590800"/>
          <p14:tracePt t="26795" x="5181600" y="2590800"/>
          <p14:tracePt t="26812" x="4902200" y="2590800"/>
          <p14:tracePt t="26828" x="4648200" y="2597150"/>
          <p14:tracePt t="26846" x="4324350" y="2597150"/>
          <p14:tracePt t="26861" x="4210050" y="2603500"/>
          <p14:tracePt t="26878" x="4140200" y="2603500"/>
          <p14:tracePt t="26895" x="4083050" y="2603500"/>
          <p14:tracePt t="26912" x="4019550" y="2603500"/>
          <p14:tracePt t="26928" x="3968750" y="2622550"/>
          <p14:tracePt t="26945" x="3924300" y="2635250"/>
          <p14:tracePt t="26961" x="3873500" y="2641600"/>
          <p14:tracePt t="26978" x="3810000" y="2647950"/>
          <p14:tracePt t="26995" x="3714750" y="2654300"/>
          <p14:tracePt t="27012" x="3600450" y="2660650"/>
          <p14:tracePt t="27028" x="3517900" y="2667000"/>
          <p14:tracePt t="27045" x="3473450" y="2667000"/>
          <p14:tracePt t="27048" x="3460750" y="2667000"/>
          <p14:tracePt t="27062" x="3448050" y="2667000"/>
          <p14:tracePt t="27078" x="3416300" y="2667000"/>
          <p14:tracePt t="27095" x="3371850" y="2673350"/>
          <p14:tracePt t="27112" x="3327400" y="2686050"/>
          <p14:tracePt t="27128" x="3270250" y="2698750"/>
          <p14:tracePt t="27145" x="3206750" y="2705100"/>
          <p14:tracePt t="27162" x="3136900" y="2705100"/>
          <p14:tracePt t="27178" x="3073400" y="2705100"/>
          <p14:tracePt t="27195" x="3009900" y="2711450"/>
          <p14:tracePt t="27212" x="2990850" y="2711450"/>
          <p14:tracePt t="27228" x="2984500" y="2711450"/>
          <p14:tracePt t="27359" x="2978150" y="2711450"/>
          <p14:tracePt t="27471" x="2978150" y="2705100"/>
          <p14:tracePt t="27479" x="2971800" y="2705100"/>
          <p14:tracePt t="27670" x="2984500" y="2705100"/>
          <p14:tracePt t="27679" x="3016250" y="2705100"/>
          <p14:tracePt t="27695" x="3111500" y="2705100"/>
          <p14:tracePt t="27712" x="3219450" y="2705100"/>
          <p14:tracePt t="27728" x="3333750" y="2705100"/>
          <p14:tracePt t="27745" x="3390900" y="2705100"/>
          <p14:tracePt t="27762" x="3409950" y="2705100"/>
          <p14:tracePt t="28119" x="3409950" y="2711450"/>
          <p14:tracePt t="28127" x="3403600" y="2711450"/>
          <p14:tracePt t="28206" x="3397250" y="2711450"/>
          <p14:tracePt t="28214" x="3390900" y="2711450"/>
          <p14:tracePt t="28223" x="3384550" y="2711450"/>
          <p14:tracePt t="28230" x="3371850" y="2711450"/>
          <p14:tracePt t="28245" x="3365500" y="2724150"/>
          <p14:tracePt t="28262" x="3327400" y="2736850"/>
          <p14:tracePt t="28279" x="3302000" y="2749550"/>
          <p14:tracePt t="28295" x="3270250" y="2762250"/>
          <p14:tracePt t="28312" x="3238500" y="2768600"/>
          <p14:tracePt t="28328" x="3213100" y="2774950"/>
          <p14:tracePt t="28345" x="3181350" y="2787650"/>
          <p14:tracePt t="28362" x="3162300" y="2787650"/>
          <p14:tracePt t="28379" x="3143250" y="2787650"/>
          <p14:tracePt t="28412" x="3124200" y="2787650"/>
          <p14:tracePt t="28428" x="3105150" y="2781300"/>
          <p14:tracePt t="28445" x="3067050" y="2768600"/>
          <p14:tracePt t="28462" x="3028950" y="2755900"/>
          <p14:tracePt t="28478" x="3016250" y="2749550"/>
          <p14:tracePt t="28495" x="3009900" y="2736850"/>
          <p14:tracePt t="28511" x="2997200" y="2736850"/>
          <p14:tracePt t="28528" x="2997200" y="2730500"/>
          <p14:tracePt t="28590" x="2997200" y="2717800"/>
          <p14:tracePt t="28598" x="3028950" y="2724150"/>
          <p14:tracePt t="28607" x="3086100" y="2724150"/>
          <p14:tracePt t="28614" x="3143250" y="2724150"/>
          <p14:tracePt t="28628" x="3206750" y="2724150"/>
          <p14:tracePt t="28646" x="3346450" y="2717800"/>
          <p14:tracePt t="28661" x="3384550" y="2711450"/>
          <p14:tracePt t="28678" x="3390900" y="2711450"/>
          <p14:tracePt t="28695" x="3384550" y="2711450"/>
          <p14:tracePt t="28728" x="3365500" y="2711450"/>
          <p14:tracePt t="28745" x="3346450" y="2711450"/>
          <p14:tracePt t="28783" x="3346450" y="2717800"/>
          <p14:tracePt t="28795" x="3346450" y="2724150"/>
          <p14:tracePt t="28812" x="3346450" y="2743200"/>
          <p14:tracePt t="28828" x="3378200" y="2749550"/>
          <p14:tracePt t="28845" x="3435350" y="2762250"/>
          <p14:tracePt t="28862" x="3549650" y="2794000"/>
          <p14:tracePt t="28879" x="3581400" y="2794000"/>
          <p14:tracePt t="28983" x="3556000" y="2794000"/>
          <p14:tracePt t="28991" x="3517900" y="2794000"/>
          <p14:tracePt t="28998" x="3492500" y="2781300"/>
          <p14:tracePt t="29012" x="3460750" y="2781300"/>
          <p14:tracePt t="29028" x="3429000" y="2774950"/>
          <p14:tracePt t="29045" x="3416300" y="2768600"/>
          <p14:tracePt t="29062" x="3441700" y="2768600"/>
          <p14:tracePt t="29078" x="3511550" y="2768600"/>
          <p14:tracePt t="29095" x="3613150" y="2768600"/>
          <p14:tracePt t="29112" x="3714750" y="2768600"/>
          <p14:tracePt t="29129" x="3816350" y="2774950"/>
          <p14:tracePt t="29145" x="3886200" y="2774950"/>
          <p14:tracePt t="29162" x="3924300" y="2774950"/>
          <p14:tracePt t="29178" x="3930650" y="2781300"/>
          <p14:tracePt t="29212" x="3930650" y="2787650"/>
          <p14:tracePt t="29302" x="3930650" y="2794000"/>
          <p14:tracePt t="29335" x="3943350" y="2794000"/>
          <p14:tracePt t="29343" x="3962400" y="2806700"/>
          <p14:tracePt t="29350" x="3994150" y="2813050"/>
          <p14:tracePt t="29362" x="4025900" y="2825750"/>
          <p14:tracePt t="29378" x="4102100" y="2844800"/>
          <p14:tracePt t="29395" x="4165600" y="2863850"/>
          <p14:tracePt t="29412" x="4210050" y="2870200"/>
          <p14:tracePt t="29429" x="4241800" y="2876550"/>
          <p14:tracePt t="29445" x="4260850" y="2882900"/>
          <p14:tracePt t="29462" x="4267200" y="2882900"/>
          <p14:tracePt t="29710" x="4279900" y="2882900"/>
          <p14:tracePt t="29718" x="4311650" y="2876550"/>
          <p14:tracePt t="29728" x="4356100" y="2863850"/>
          <p14:tracePt t="29745" x="4457700" y="2851150"/>
          <p14:tracePt t="29761" x="4565650" y="2838450"/>
          <p14:tracePt t="29778" x="4686300" y="2819400"/>
          <p14:tracePt t="29795" x="4787900" y="2819400"/>
          <p14:tracePt t="29812" x="4927600" y="2825750"/>
          <p14:tracePt t="29828" x="5035550" y="2832100"/>
          <p14:tracePt t="29845" x="5149850" y="2851150"/>
          <p14:tracePt t="29847" x="5194300" y="2870200"/>
          <p14:tracePt t="29861" x="5289550" y="2901950"/>
          <p14:tracePt t="29878" x="5378450" y="2927350"/>
          <p14:tracePt t="29895" x="5467350" y="2946400"/>
          <p14:tracePt t="29912" x="5543550" y="2952750"/>
          <p14:tracePt t="29928" x="5600700" y="2952750"/>
          <p14:tracePt t="29945" x="5619750" y="2952750"/>
          <p14:tracePt t="30006" x="5626100" y="2959100"/>
          <p14:tracePt t="30086" x="5613400" y="2959100"/>
          <p14:tracePt t="30094" x="5594350" y="2959100"/>
          <p14:tracePt t="30102" x="5575300" y="2959100"/>
          <p14:tracePt t="30113" x="5556250" y="2959100"/>
          <p14:tracePt t="30128" x="5467350" y="2940050"/>
          <p14:tracePt t="30145" x="5340350" y="2933700"/>
          <p14:tracePt t="30161" x="5175250" y="2927350"/>
          <p14:tracePt t="30178" x="5016500" y="2927350"/>
          <p14:tracePt t="30195" x="4883150" y="2933700"/>
          <p14:tracePt t="30211" x="4794250" y="2933700"/>
          <p14:tracePt t="30228" x="4730750" y="2933700"/>
          <p14:tracePt t="30245" x="4660900" y="2933700"/>
          <p14:tracePt t="30261" x="4533900" y="2933700"/>
          <p14:tracePt t="30278" x="4445000" y="2933700"/>
          <p14:tracePt t="30295" x="4375150" y="2933700"/>
          <p14:tracePt t="30312" x="4330700" y="2933700"/>
          <p14:tracePt t="30328" x="4298950" y="2933700"/>
          <p14:tracePt t="30345" x="4286250" y="2933700"/>
          <p14:tracePt t="30361" x="4279900" y="2933700"/>
          <p14:tracePt t="30395" x="4279900" y="2940050"/>
          <p14:tracePt t="30486" x="4273550" y="2940050"/>
          <p14:tracePt t="30494" x="4273550" y="2946400"/>
          <p14:tracePt t="30726" x="4273550" y="2940050"/>
          <p14:tracePt t="30735" x="4267200" y="2933700"/>
          <p14:tracePt t="30742" x="4260850" y="2927350"/>
          <p14:tracePt t="30750" x="4248150" y="2908300"/>
          <p14:tracePt t="30761" x="4235450" y="2895600"/>
          <p14:tracePt t="30778" x="4210050" y="2863850"/>
          <p14:tracePt t="30795" x="4184650" y="2832100"/>
          <p14:tracePt t="30811" x="4140200" y="2800350"/>
          <p14:tracePt t="30828" x="4095750" y="2787650"/>
          <p14:tracePt t="30845" x="4057650" y="2781300"/>
          <p14:tracePt t="30863" x="3987800" y="2781300"/>
          <p14:tracePt t="30879" x="3924300" y="2781300"/>
          <p14:tracePt t="30895" x="3854450" y="2762250"/>
          <p14:tracePt t="30912" x="3797300" y="2755900"/>
          <p14:tracePt t="30928" x="3759200" y="2755900"/>
          <p14:tracePt t="30945" x="3733800" y="2755900"/>
          <p14:tracePt t="30962" x="3714750" y="2755900"/>
          <p14:tracePt t="30978" x="3689350" y="2755900"/>
          <p14:tracePt t="30995" x="3670300" y="2755900"/>
          <p14:tracePt t="31011" x="3663950" y="2749550"/>
          <p14:tracePt t="31054" x="3657600" y="2749550"/>
          <p14:tracePt t="31063" x="3644900" y="2749550"/>
          <p14:tracePt t="31078" x="3606800" y="2749550"/>
          <p14:tracePt t="31095" x="3575050" y="2749550"/>
          <p14:tracePt t="31111" x="3556000" y="2749550"/>
          <p14:tracePt t="31487" x="3556000" y="2743200"/>
          <p14:tracePt t="31494" x="3549650" y="2736850"/>
          <p14:tracePt t="31512" x="3543300" y="2717800"/>
          <p14:tracePt t="31528" x="3530600" y="2692400"/>
          <p14:tracePt t="31545" x="3524250" y="2679700"/>
          <p14:tracePt t="31562" x="3517900" y="2654300"/>
          <p14:tracePt t="31578" x="3517900" y="2635250"/>
          <p14:tracePt t="31595" x="3517900" y="2603500"/>
          <p14:tracePt t="31612" x="3517900" y="2578100"/>
          <p14:tracePt t="31628" x="3517900" y="2565400"/>
          <p14:tracePt t="31645" x="3517900" y="2546350"/>
          <p14:tracePt t="31661" x="3517900" y="2533650"/>
          <p14:tracePt t="31678" x="3530600" y="2520950"/>
          <p14:tracePt t="31695" x="3562350" y="2520950"/>
          <p14:tracePt t="31712" x="3575050" y="2508250"/>
          <p14:tracePt t="31728" x="3594100" y="2508250"/>
          <p14:tracePt t="31745" x="3606800" y="2501900"/>
          <p14:tracePt t="31762" x="3625850" y="2501900"/>
          <p14:tracePt t="31778" x="3644900" y="2501900"/>
          <p14:tracePt t="31795" x="3663950" y="2501900"/>
          <p14:tracePt t="31811" x="3695700" y="2501900"/>
          <p14:tracePt t="31828" x="3714750" y="2501900"/>
          <p14:tracePt t="31845" x="3733800" y="2501900"/>
          <p14:tracePt t="31863" x="3765550" y="2501900"/>
          <p14:tracePt t="31878" x="3765550" y="2508250"/>
          <p14:tracePt t="31911" x="3765550" y="2514600"/>
          <p14:tracePt t="31928" x="3765550" y="2546350"/>
          <p14:tracePt t="31945" x="3765550" y="2578100"/>
          <p14:tracePt t="31962" x="3746500" y="2616200"/>
          <p14:tracePt t="31978" x="3733800" y="2654300"/>
          <p14:tracePt t="31995" x="3714750" y="2679700"/>
          <p14:tracePt t="32011" x="3708400" y="2692400"/>
          <p14:tracePt t="32028" x="3702050" y="2698750"/>
          <p14:tracePt t="32046" x="3695700" y="2705100"/>
          <p14:tracePt t="32246" x="3689350" y="2705100"/>
          <p14:tracePt t="32278" x="3683000" y="2705100"/>
          <p14:tracePt t="33670" x="3670300" y="2705100"/>
          <p14:tracePt t="33678" x="3663950" y="2705100"/>
          <p14:tracePt t="33686" x="3657600" y="2717800"/>
          <p14:tracePt t="33702" x="3657600" y="2724150"/>
          <p14:tracePt t="33726" x="3657600" y="2730500"/>
          <p14:tracePt t="33743" x="3651250" y="2730500"/>
          <p14:tracePt t="33839" x="3644900" y="2730500"/>
          <p14:tracePt t="33910" x="3638550" y="2717800"/>
          <p14:tracePt t="33918" x="3638550" y="2705100"/>
          <p14:tracePt t="33928" x="3632200" y="2698750"/>
          <p14:tracePt t="33945" x="3632200" y="2686050"/>
          <p14:tracePt t="33962" x="3632200" y="2679700"/>
          <p14:tracePt t="33978" x="3632200" y="2654300"/>
          <p14:tracePt t="33995" x="3632200" y="2635250"/>
          <p14:tracePt t="34012" x="3632200" y="2616200"/>
          <p14:tracePt t="34028" x="3632200" y="2603500"/>
          <p14:tracePt t="34046" x="3632200" y="2590800"/>
          <p14:tracePt t="34061" x="3638550" y="2578100"/>
          <p14:tracePt t="34078" x="3644900" y="2571750"/>
          <p14:tracePt t="34095" x="3644900" y="2552700"/>
          <p14:tracePt t="34112" x="3651250" y="2546350"/>
          <p14:tracePt t="34128" x="3651250" y="2540000"/>
          <p14:tracePt t="34145" x="3657600" y="2533650"/>
          <p14:tracePt t="34162" x="3670300" y="2520950"/>
          <p14:tracePt t="34178" x="3689350" y="2514600"/>
          <p14:tracePt t="34195" x="3702050" y="2514600"/>
          <p14:tracePt t="34212" x="3714750" y="2514600"/>
          <p14:tracePt t="34278" x="3714750" y="2520950"/>
          <p14:tracePt t="34287" x="3714750" y="2540000"/>
          <p14:tracePt t="34295" x="3714750" y="2559050"/>
          <p14:tracePt t="34312" x="3714750" y="2590800"/>
          <p14:tracePt t="34328" x="3714750" y="2622550"/>
          <p14:tracePt t="34345" x="3714750" y="2641600"/>
          <p14:tracePt t="34362" x="3714750" y="2660650"/>
          <p14:tracePt t="34378" x="3714750" y="2667000"/>
          <p14:tracePt t="34415" x="3708400" y="2667000"/>
          <p14:tracePt t="34428" x="3702050" y="2673350"/>
          <p14:tracePt t="34445" x="3683000" y="2686050"/>
          <p14:tracePt t="34447" x="3676650" y="2692400"/>
          <p14:tracePt t="34462" x="3670300" y="2705100"/>
          <p14:tracePt t="34495" x="3663950" y="2705100"/>
          <p14:tracePt t="34623" x="3663950" y="2711450"/>
          <p14:tracePt t="34646" x="3663950" y="2717800"/>
          <p14:tracePt t="34663" x="3657600" y="2717800"/>
          <p14:tracePt t="34678" x="3657600" y="2724150"/>
          <p14:tracePt t="34695" x="3651250" y="2724150"/>
          <p14:tracePt t="34894" x="3651250" y="2730500"/>
          <p14:tracePt t="34911" x="3651250" y="2736850"/>
          <p14:tracePt t="34934" x="3644900" y="2736850"/>
          <p14:tracePt t="34943" x="3638550" y="2736850"/>
          <p14:tracePt t="34950" x="3638550" y="2743200"/>
          <p14:tracePt t="34961" x="3632200" y="2743200"/>
          <p14:tracePt t="34978" x="3625850" y="2743200"/>
          <p14:tracePt t="35012" x="3625850" y="2749550"/>
          <p14:tracePt t="35046" x="3613150" y="2749550"/>
          <p14:tracePt t="35062" x="3600450" y="2749550"/>
          <p14:tracePt t="35078" x="3587750" y="2762250"/>
          <p14:tracePt t="35246" x="3600450" y="2755900"/>
          <p14:tracePt t="35350" x="3606800" y="2755900"/>
          <p14:tracePt t="35359" x="3613150" y="2755900"/>
          <p14:tracePt t="35366" x="3613150" y="2749550"/>
          <p14:tracePt t="35378" x="3619500" y="2749550"/>
          <p14:tracePt t="35395" x="3632200" y="2749550"/>
          <p14:tracePt t="35412" x="3663950" y="2749550"/>
          <p14:tracePt t="35429" x="3702050" y="2749550"/>
          <p14:tracePt t="35446" x="3771900" y="2749550"/>
          <p14:tracePt t="35462" x="3784600" y="2749550"/>
          <p14:tracePt t="35479" x="3797300" y="2749550"/>
          <p14:tracePt t="35495" x="3816350" y="2749550"/>
          <p14:tracePt t="35512" x="3835400" y="2749550"/>
          <p14:tracePt t="35528" x="3860800" y="2749550"/>
          <p14:tracePt t="35545" x="3886200" y="2749550"/>
          <p14:tracePt t="35562" x="3911600" y="2749550"/>
          <p14:tracePt t="35578" x="3917950" y="2749550"/>
          <p14:tracePt t="35647" x="3930650" y="2749550"/>
          <p14:tracePt t="35654" x="3949700" y="2749550"/>
          <p14:tracePt t="35662" x="3956050" y="2749550"/>
          <p14:tracePt t="35679" x="3981450" y="2749550"/>
          <p14:tracePt t="35695" x="4000500" y="2749550"/>
          <p14:tracePt t="35790" x="4006850" y="2749550"/>
          <p14:tracePt t="35894" x="4013200" y="2749550"/>
          <p14:tracePt t="35902" x="4025900" y="2749550"/>
          <p14:tracePt t="35912" x="4032250" y="2749550"/>
          <p14:tracePt t="35928" x="4044950" y="2749550"/>
          <p14:tracePt t="35945" x="4057650" y="2749550"/>
          <p14:tracePt t="35962" x="4070350" y="2749550"/>
          <p14:tracePt t="35978" x="4095750" y="2749550"/>
          <p14:tracePt t="35995" x="4108450" y="2749550"/>
          <p14:tracePt t="36012" x="4114800" y="2749550"/>
          <p14:tracePt t="36028" x="4121150" y="2749550"/>
          <p14:tracePt t="36045" x="4140200" y="2749550"/>
          <p14:tracePt t="36062" x="4159250" y="2749550"/>
          <p14:tracePt t="36078" x="4171950" y="2749550"/>
          <p14:tracePt t="36095" x="4184650" y="2749550"/>
          <p14:tracePt t="36112" x="4191000" y="2749550"/>
          <p14:tracePt t="36129" x="4203700" y="2749550"/>
          <p14:tracePt t="36145" x="4210050" y="2749550"/>
          <p14:tracePt t="36162" x="4216400" y="2749550"/>
          <p14:tracePt t="36195" x="4222750" y="2749550"/>
          <p14:tracePt t="36211" x="4235450" y="2749550"/>
          <p14:tracePt t="36228" x="4254500" y="2749550"/>
          <p14:tracePt t="36245" x="4273550" y="2749550"/>
          <p14:tracePt t="36247" x="4292600" y="2749550"/>
          <p14:tracePt t="36262" x="4311650" y="2749550"/>
          <p14:tracePt t="36278" x="4337050" y="2749550"/>
          <p14:tracePt t="36295" x="4343400" y="2749550"/>
          <p14:tracePt t="36312" x="4349750" y="2749550"/>
          <p14:tracePt t="36328" x="4356100" y="2749550"/>
          <p14:tracePt t="36345" x="4375150" y="2749550"/>
          <p14:tracePt t="36362" x="4413250" y="2749550"/>
          <p14:tracePt t="36378" x="4457700" y="2749550"/>
          <p14:tracePt t="36395" x="4495800" y="2749550"/>
          <p14:tracePt t="36412" x="4527550" y="2749550"/>
          <p14:tracePt t="36428" x="4546600" y="2749550"/>
          <p14:tracePt t="36431" x="4559300" y="2749550"/>
          <p14:tracePt t="36445" x="4578350" y="2749550"/>
          <p14:tracePt t="36462" x="4610100" y="2749550"/>
          <p14:tracePt t="36478" x="4648200" y="2749550"/>
          <p14:tracePt t="36495" x="4673600" y="2749550"/>
          <p14:tracePt t="36512" x="4686300" y="2749550"/>
          <p14:tracePt t="36550" x="4692650" y="2749550"/>
          <p14:tracePt t="36561" x="4699000" y="2749550"/>
          <p14:tracePt t="36578" x="4730750" y="2749550"/>
          <p14:tracePt t="36595" x="4762500" y="2749550"/>
          <p14:tracePt t="36612" x="4781550" y="2749550"/>
          <p14:tracePt t="36628" x="4794250" y="2749550"/>
          <p14:tracePt t="36645" x="4806950" y="2749550"/>
          <p14:tracePt t="36661" x="4826000" y="2749550"/>
          <p14:tracePt t="36678" x="4838700" y="2749550"/>
          <p14:tracePt t="36695" x="4845050" y="2749550"/>
          <p14:tracePt t="36774" x="4851400" y="2749550"/>
          <p14:tracePt t="36782" x="4857750" y="2749550"/>
          <p14:tracePt t="36791" x="4864100" y="2749550"/>
          <p14:tracePt t="36798" x="4870450" y="2749550"/>
          <p14:tracePt t="36894" x="4876800" y="2749550"/>
          <p14:tracePt t="36902" x="4883150" y="2749550"/>
          <p14:tracePt t="36912" x="4895850" y="2749550"/>
          <p14:tracePt t="36945" x="4902200" y="2743200"/>
          <p14:tracePt t="36978" x="4908550" y="2743200"/>
          <p14:tracePt t="37302" x="4902200" y="2743200"/>
          <p14:tracePt t="37311" x="4883150" y="2743200"/>
          <p14:tracePt t="37328" x="4838700" y="2743200"/>
          <p14:tracePt t="37345" x="4794250" y="2743200"/>
          <p14:tracePt t="37362" x="4737100" y="2743200"/>
          <p14:tracePt t="37379" x="4679950" y="2743200"/>
          <p14:tracePt t="37395" x="4591050" y="2743200"/>
          <p14:tracePt t="37412" x="4508500" y="2743200"/>
          <p14:tracePt t="37428" x="4419600" y="2762250"/>
          <p14:tracePt t="37446" x="4292600" y="2762250"/>
          <p14:tracePt t="37462" x="4222750" y="2755900"/>
          <p14:tracePt t="37478" x="4159250" y="2755900"/>
          <p14:tracePt t="37495" x="4089400" y="2755900"/>
          <p14:tracePt t="37512" x="4006850" y="2749550"/>
          <p14:tracePt t="37528" x="3943350" y="2749550"/>
          <p14:tracePt t="37545" x="3898900" y="2749550"/>
          <p14:tracePt t="37562" x="3873500" y="2749550"/>
          <p14:tracePt t="37578" x="3848100" y="2749550"/>
          <p14:tracePt t="37595" x="3841750" y="2749550"/>
          <p14:tracePt t="37654" x="3835400" y="2749550"/>
          <p14:tracePt t="37664" x="3829050" y="2749550"/>
          <p14:tracePt t="37670" x="3822700" y="2749550"/>
          <p14:tracePt t="37679" x="3816350" y="2749550"/>
          <p14:tracePt t="37695" x="3810000" y="2749550"/>
          <p14:tracePt t="37774" x="3816350" y="2749550"/>
          <p14:tracePt t="37782" x="3854450" y="2749550"/>
          <p14:tracePt t="37790" x="3905250" y="2749550"/>
          <p14:tracePt t="37798" x="3962400" y="2749550"/>
          <p14:tracePt t="37812" x="4032250" y="2749550"/>
          <p14:tracePt t="37829" x="4165600" y="2749550"/>
          <p14:tracePt t="37846" x="4349750" y="2762250"/>
          <p14:tracePt t="37862" x="4476750" y="2774950"/>
          <p14:tracePt t="37878" x="4584700" y="2774950"/>
          <p14:tracePt t="37895" x="4673600" y="2781300"/>
          <p14:tracePt t="37912" x="4775200" y="2794000"/>
          <p14:tracePt t="37928" x="4845050" y="2794000"/>
          <p14:tracePt t="37945" x="4902200" y="2794000"/>
          <p14:tracePt t="37962" x="4927600" y="2794000"/>
          <p14:tracePt t="37979" x="4933950" y="2794000"/>
          <p14:tracePt t="38118" x="4889500" y="2794000"/>
          <p14:tracePt t="38127" x="4838700" y="2800350"/>
          <p14:tracePt t="38134" x="4781550" y="2800350"/>
          <p14:tracePt t="38145" x="4724400" y="2800350"/>
          <p14:tracePt t="38162" x="4597400" y="2806700"/>
          <p14:tracePt t="38179" x="4451350" y="2806700"/>
          <p14:tracePt t="38195" x="4279900" y="2806700"/>
          <p14:tracePt t="38212" x="4108450" y="2800350"/>
          <p14:tracePt t="38229" x="3994150" y="2800350"/>
          <p14:tracePt t="38231" x="3949700" y="2787650"/>
          <p14:tracePt t="38245" x="3892550" y="2781300"/>
          <p14:tracePt t="38262" x="3879850" y="2781300"/>
          <p14:tracePt t="38366" x="3905250" y="2781300"/>
          <p14:tracePt t="38375" x="3949700" y="2781300"/>
          <p14:tracePt t="38382" x="4000500" y="2781300"/>
          <p14:tracePt t="38395" x="4070350" y="2781300"/>
          <p14:tracePt t="38412" x="4216400" y="2781300"/>
          <p14:tracePt t="38428" x="4381500" y="2781300"/>
          <p14:tracePt t="38446" x="4622800" y="2774950"/>
          <p14:tracePt t="38462" x="4743450" y="2774950"/>
          <p14:tracePt t="38479" x="4838700" y="2781300"/>
          <p14:tracePt t="38495" x="4883150" y="2774950"/>
          <p14:tracePt t="38512" x="4902200" y="2774950"/>
          <p14:tracePt t="38590" x="4889500" y="2774950"/>
          <p14:tracePt t="38598" x="4870450" y="2774950"/>
          <p14:tracePt t="38607" x="4845050" y="2774950"/>
          <p14:tracePt t="38614" x="4806950" y="2774950"/>
          <p14:tracePt t="38628" x="4749800" y="2774950"/>
          <p14:tracePt t="38646" x="4597400" y="2768600"/>
          <p14:tracePt t="38662" x="4514850" y="2755900"/>
          <p14:tracePt t="38678" x="4413250" y="2736850"/>
          <p14:tracePt t="38695" x="4368800" y="2724150"/>
          <p14:tracePt t="38743" x="4375150" y="2724150"/>
          <p14:tracePt t="38750" x="4400550" y="2724150"/>
          <p14:tracePt t="38762" x="4438650" y="2717800"/>
          <p14:tracePt t="38778" x="4540250" y="2717800"/>
          <p14:tracePt t="38795" x="4660900" y="2711450"/>
          <p14:tracePt t="38812" x="4768850" y="2711450"/>
          <p14:tracePt t="38830" x="4845050" y="2711450"/>
          <p14:tracePt t="38871" x="4845050" y="2705100"/>
          <p14:tracePt t="38879" x="4819650" y="2705100"/>
          <p14:tracePt t="38895" x="4781550" y="2705100"/>
          <p14:tracePt t="38928" x="4775200" y="2705100"/>
          <p14:tracePt t="38962" x="4781550" y="2705100"/>
          <p14:tracePt t="38998" x="4794250" y="2705100"/>
          <p14:tracePt t="39012" x="4826000" y="2705100"/>
          <p14:tracePt t="39029" x="4902200" y="2711450"/>
          <p14:tracePt t="39046" x="5060950" y="2755900"/>
          <p14:tracePt t="39062" x="5200650" y="2800350"/>
          <p14:tracePt t="39079" x="5353050" y="2851150"/>
          <p14:tracePt t="39095" x="5480050" y="2863850"/>
          <p14:tracePt t="39112" x="5562600" y="2863850"/>
          <p14:tracePt t="39128" x="5575300" y="2863850"/>
          <p14:tracePt t="39145" x="5562600" y="2863850"/>
          <p14:tracePt t="39162" x="5511800" y="2857500"/>
          <p14:tracePt t="39178" x="5448300" y="2851150"/>
          <p14:tracePt t="39195" x="5391150" y="2832100"/>
          <p14:tracePt t="39212" x="5353050" y="2832100"/>
          <p14:tracePt t="39230" x="5321300" y="2832100"/>
          <p14:tracePt t="39246" x="5302250" y="2832100"/>
          <p14:tracePt t="39262" x="5283200" y="2832100"/>
          <p14:tracePt t="39279" x="5264150" y="2832100"/>
          <p14:tracePt t="39295" x="5232400" y="2825750"/>
          <p14:tracePt t="39312" x="5200650" y="2819400"/>
          <p14:tracePt t="39328" x="5156200" y="2819400"/>
          <p14:tracePt t="39345" x="5118100" y="2813050"/>
          <p14:tracePt t="39362" x="5099050" y="2813050"/>
          <p14:tracePt t="39378" x="5099050" y="2806700"/>
          <p14:tracePt t="39439" x="5092700" y="2806700"/>
          <p14:tracePt t="39479" x="5086350" y="2806700"/>
          <p14:tracePt t="39783" x="5080000" y="2806700"/>
          <p14:tracePt t="39870" x="5080000" y="2800350"/>
          <p14:tracePt t="40327" x="5086350" y="2800350"/>
          <p14:tracePt t="40334" x="5099050" y="2800350"/>
          <p14:tracePt t="40345" x="5118100" y="2800350"/>
          <p14:tracePt t="40362" x="5162550" y="2800350"/>
          <p14:tracePt t="40379" x="5207000" y="2800350"/>
          <p14:tracePt t="40395" x="5251450" y="2800350"/>
          <p14:tracePt t="40412" x="5289550" y="2800350"/>
          <p14:tracePt t="40429" x="5321300" y="2794000"/>
          <p14:tracePt t="40431" x="5334000" y="2794000"/>
          <p14:tracePt t="40446" x="5353050" y="2794000"/>
          <p14:tracePt t="40462" x="5378450" y="2794000"/>
          <p14:tracePt t="40478" x="5416550" y="2794000"/>
          <p14:tracePt t="40495" x="5441950" y="2794000"/>
          <p14:tracePt t="40512" x="5454650" y="2794000"/>
          <p14:tracePt t="40529" x="5461000" y="2794000"/>
          <p14:tracePt t="40590" x="5467350" y="2794000"/>
          <p14:tracePt t="40598" x="5499100" y="2794000"/>
          <p14:tracePt t="40606" x="5524500" y="2794000"/>
          <p14:tracePt t="40614" x="5549900" y="2794000"/>
          <p14:tracePt t="40628" x="5568950" y="2794000"/>
          <p14:tracePt t="40645" x="5619750" y="2794000"/>
          <p14:tracePt t="40662" x="5632450" y="2794000"/>
          <p14:tracePt t="40678" x="5651500" y="2794000"/>
          <p14:tracePt t="40696" x="5676900" y="2794000"/>
          <p14:tracePt t="40712" x="5702300" y="2794000"/>
          <p14:tracePt t="40728" x="5715000" y="2794000"/>
          <p14:tracePt t="41126" x="5708650" y="2794000"/>
          <p14:tracePt t="41133" x="5702300" y="2794000"/>
          <p14:tracePt t="41142" x="5695950" y="2794000"/>
          <p14:tracePt t="41254" x="5689600" y="2794000"/>
          <p14:tracePt t="41271" x="5683250" y="2794000"/>
          <p14:tracePt t="41279" x="5676900" y="2794000"/>
          <p14:tracePt t="41295" x="5664200" y="2794000"/>
          <p14:tracePt t="41312" x="5632450" y="2794000"/>
          <p14:tracePt t="41328" x="5581650" y="2794000"/>
          <p14:tracePt t="41345" x="5543550" y="2794000"/>
          <p14:tracePt t="41362" x="5530850" y="2794000"/>
          <p14:tracePt t="41379" x="5518150" y="2794000"/>
          <p14:tracePt t="41395" x="5505450" y="2787650"/>
          <p14:tracePt t="41412" x="5480050" y="2781300"/>
          <p14:tracePt t="41429" x="5454650" y="2774950"/>
          <p14:tracePt t="41431" x="5448300" y="2774950"/>
          <p14:tracePt t="41446" x="5435600" y="2768600"/>
          <p14:tracePt t="41462" x="5422900" y="2762250"/>
          <p14:tracePt t="41478" x="5416550" y="2762250"/>
          <p14:tracePt t="41543" x="5416550" y="2755900"/>
          <p14:tracePt t="41551" x="5429250" y="2749550"/>
          <p14:tracePt t="41558" x="5467350" y="2749550"/>
          <p14:tracePt t="41569" x="5511800" y="2749550"/>
          <p14:tracePt t="41578" x="5556250" y="2749550"/>
          <p14:tracePt t="41595" x="5645150" y="2749550"/>
          <p14:tracePt t="41612" x="5721350" y="2743200"/>
          <p14:tracePt t="41628" x="5759450" y="2736850"/>
          <p14:tracePt t="41645" x="5772150" y="2736850"/>
          <p14:tracePt t="41895" x="5772150" y="2743200"/>
          <p14:tracePt t="41927" x="5765800" y="2743200"/>
          <p14:tracePt t="41934" x="5759450" y="2743200"/>
          <p14:tracePt t="41945" x="5753100" y="2749550"/>
          <p14:tracePt t="41963" x="5734050" y="2755900"/>
          <p14:tracePt t="41978" x="5721350" y="2755900"/>
          <p14:tracePt t="41995" x="5715000" y="2755900"/>
          <p14:tracePt t="42102" x="5721350" y="2755900"/>
          <p14:tracePt t="42111" x="5727700" y="2755900"/>
          <p14:tracePt t="42127" x="5740400" y="2755900"/>
          <p14:tracePt t="42134" x="5746750" y="2755900"/>
          <p14:tracePt t="42145" x="5753100" y="2755900"/>
          <p14:tracePt t="42162" x="5765800" y="2755900"/>
          <p14:tracePt t="42179" x="5772150" y="2755900"/>
          <p14:tracePt t="42195" x="5784850" y="2755900"/>
          <p14:tracePt t="42212" x="5791200" y="2755900"/>
          <p14:tracePt t="42255" x="5797550" y="2755900"/>
          <p14:tracePt t="42294" x="5797550" y="2762250"/>
          <p14:tracePt t="42407" x="5791200" y="2762250"/>
          <p14:tracePt t="42414" x="5765800" y="2762250"/>
          <p14:tracePt t="42423" x="5734050" y="2762250"/>
          <p14:tracePt t="42430" x="5721350" y="2762250"/>
          <p14:tracePt t="42446" x="5664200" y="2762250"/>
          <p14:tracePt t="42462" x="5588000" y="2762250"/>
          <p14:tracePt t="42479" x="5518150" y="2762250"/>
          <p14:tracePt t="42495" x="5454650" y="2762250"/>
          <p14:tracePt t="42512" x="5441950" y="2762250"/>
          <p14:tracePt t="42654" x="5454650" y="2762250"/>
          <p14:tracePt t="42662" x="5486400" y="2762250"/>
          <p14:tracePt t="42678" x="5588000" y="2762250"/>
          <p14:tracePt t="42695" x="5695950" y="2762250"/>
          <p14:tracePt t="42712" x="5797550" y="2755900"/>
          <p14:tracePt t="42728" x="5880100" y="2743200"/>
          <p14:tracePt t="42745" x="5918200" y="2743200"/>
          <p14:tracePt t="42778" x="5924550" y="2736850"/>
          <p14:tracePt t="42814" x="5911850" y="2736850"/>
          <p14:tracePt t="42828" x="5911850" y="2730500"/>
          <p14:tracePt t="42845" x="5905500" y="2730500"/>
          <p14:tracePt t="42862" x="5899150" y="2730500"/>
          <p14:tracePt t="42879" x="5886450" y="2730500"/>
          <p14:tracePt t="43063" x="5867400" y="2730500"/>
          <p14:tracePt t="43072" x="5848350" y="2730500"/>
          <p14:tracePt t="43078" x="5829300" y="2730500"/>
          <p14:tracePt t="43095" x="5797550" y="2736850"/>
          <p14:tracePt t="43112" x="5778500" y="2743200"/>
          <p14:tracePt t="43129" x="5759450" y="2743200"/>
          <p14:tracePt t="43145" x="5753100" y="2749550"/>
          <p14:tracePt t="43162" x="5740400" y="2762250"/>
          <p14:tracePt t="43180" x="5734050" y="2762250"/>
          <p14:tracePt t="43214" x="5727700" y="2768600"/>
          <p14:tracePt t="43229" x="5721350" y="2768600"/>
          <p14:tracePt t="43245" x="5721350" y="2774950"/>
          <p14:tracePt t="43262" x="5715000" y="2774950"/>
          <p14:tracePt t="43318" x="5708650" y="2774950"/>
          <p14:tracePt t="43814" x="5702300" y="2768600"/>
          <p14:tracePt t="43823" x="5702300" y="2762250"/>
          <p14:tracePt t="43838" x="5695950" y="2762250"/>
          <p14:tracePt t="43847" x="5670550" y="2762250"/>
          <p14:tracePt t="43862" x="5594350" y="2749550"/>
          <p14:tracePt t="43879" x="5480050" y="2743200"/>
          <p14:tracePt t="43895" x="5353050" y="2743200"/>
          <p14:tracePt t="43912" x="5251450" y="2743200"/>
          <p14:tracePt t="43929" x="5092700" y="2749550"/>
          <p14:tracePt t="43945" x="4876800" y="2755900"/>
          <p14:tracePt t="43962" x="4597400" y="2762250"/>
          <p14:tracePt t="43979" x="4330700" y="2768600"/>
          <p14:tracePt t="43995" x="4114800" y="2768600"/>
          <p14:tracePt t="44012" x="3930650" y="2768600"/>
          <p14:tracePt t="44029" x="3784600" y="2768600"/>
          <p14:tracePt t="44031" x="3733800" y="2781300"/>
          <p14:tracePt t="44045" x="3632200" y="2806700"/>
          <p14:tracePt t="44062" x="3530600" y="2825750"/>
          <p14:tracePt t="44079" x="3441700" y="2844800"/>
          <p14:tracePt t="44095" x="3384550" y="2870200"/>
          <p14:tracePt t="44112" x="3340100" y="2895600"/>
          <p14:tracePt t="44129" x="3314700" y="2914650"/>
          <p14:tracePt t="44145" x="3289300" y="2927350"/>
          <p14:tracePt t="44162" x="3225800" y="2940050"/>
          <p14:tracePt t="44178" x="3194050" y="2959100"/>
          <p14:tracePt t="44195" x="3175000" y="2971800"/>
          <p14:tracePt t="44212" x="3175000" y="2978150"/>
          <p14:tracePt t="44228" x="3168650" y="2984500"/>
          <p14:tracePt t="44245" x="3155950" y="2990850"/>
          <p14:tracePt t="44262" x="3155950" y="2997200"/>
          <p14:tracePt t="44438" x="3155950" y="2990850"/>
          <p14:tracePt t="44502" x="3155950" y="2984500"/>
          <p14:tracePt t="44567" x="3149600" y="2984500"/>
          <p14:tracePt t="44582" x="3143250" y="2984500"/>
          <p14:tracePt t="44591" x="3136900" y="2984500"/>
          <p14:tracePt t="44598" x="3130550" y="2984500"/>
          <p14:tracePt t="44612" x="3124200" y="2984500"/>
          <p14:tracePt t="44629" x="3117850" y="2978150"/>
          <p14:tracePt t="44662" x="3117850" y="2971800"/>
          <p14:tracePt t="44678" x="3117850" y="2965450"/>
          <p14:tracePt t="44695" x="3117850" y="2940050"/>
          <p14:tracePt t="44712" x="3117850" y="2908300"/>
          <p14:tracePt t="44729" x="3117850" y="2882900"/>
          <p14:tracePt t="44745" x="3117850" y="2870200"/>
          <p14:tracePt t="44762" x="3149600" y="2851150"/>
          <p14:tracePt t="44778" x="3194050" y="2832100"/>
          <p14:tracePt t="44795" x="3238500" y="2813050"/>
          <p14:tracePt t="44812" x="3302000" y="2800350"/>
          <p14:tracePt t="44828" x="3365500" y="2794000"/>
          <p14:tracePt t="44845" x="3479800" y="2794000"/>
          <p14:tracePt t="44862" x="3536950" y="2794000"/>
          <p14:tracePt t="44878" x="3562350" y="2794000"/>
          <p14:tracePt t="44895" x="3581400" y="2794000"/>
          <p14:tracePt t="44912" x="3613150" y="2813050"/>
          <p14:tracePt t="44929" x="3632200" y="2844800"/>
          <p14:tracePt t="44945" x="3644900" y="2876550"/>
          <p14:tracePt t="44962" x="3651250" y="2908300"/>
          <p14:tracePt t="44979" x="3657600" y="2927350"/>
          <p14:tracePt t="44995" x="3651250" y="2940050"/>
          <p14:tracePt t="45012" x="3625850" y="2952750"/>
          <p14:tracePt t="45028" x="3581400" y="2965450"/>
          <p14:tracePt t="45030" x="3562350" y="2971800"/>
          <p14:tracePt t="45045" x="3517900" y="2984500"/>
          <p14:tracePt t="45062" x="3492500" y="2990850"/>
          <p14:tracePt t="45078" x="3460750" y="2997200"/>
          <p14:tracePt t="45095" x="3435350" y="2997200"/>
          <p14:tracePt t="45112" x="3422650" y="2997200"/>
          <p14:tracePt t="45310" x="3422650" y="2990850"/>
          <p14:tracePt t="45335" x="3422650" y="2984500"/>
          <p14:tracePt t="45455" x="3429000" y="2984500"/>
          <p14:tracePt t="45494" x="3429000" y="2978150"/>
          <p14:tracePt t="45503" x="3435350" y="2971800"/>
          <p14:tracePt t="45542" x="3435350" y="2965450"/>
          <p14:tracePt t="45574" x="3441700" y="2965450"/>
          <p14:tracePt t="45582" x="3448050" y="2959100"/>
          <p14:tracePt t="45591" x="3460750" y="2952750"/>
          <p14:tracePt t="45598" x="3479800" y="2952750"/>
          <p14:tracePt t="45612" x="3505200" y="2940050"/>
          <p14:tracePt t="45628" x="3575050" y="2921000"/>
          <p14:tracePt t="45645" x="3727450" y="2914650"/>
          <p14:tracePt t="45662" x="3803650" y="2914650"/>
          <p14:tracePt t="45680" x="3854450" y="2901950"/>
          <p14:tracePt t="45695" x="3873500" y="2901950"/>
          <p14:tracePt t="45712" x="3879850" y="2901950"/>
          <p14:tracePt t="45767" x="3879850" y="2908300"/>
          <p14:tracePt t="45775" x="3892550" y="2914650"/>
          <p14:tracePt t="45782" x="3898900" y="2921000"/>
          <p14:tracePt t="45814" x="3905250" y="2927350"/>
          <p14:tracePt t="45823" x="3911600" y="2933700"/>
          <p14:tracePt t="45830" x="3911600" y="2940050"/>
          <p14:tracePt t="45845" x="3917950" y="2946400"/>
          <p14:tracePt t="45862" x="3937000" y="2952750"/>
          <p14:tracePt t="45878" x="3943350" y="2952750"/>
          <p14:tracePt t="46103" x="3943350" y="2946400"/>
          <p14:tracePt t="46126" x="3943350" y="2940050"/>
          <p14:tracePt t="46151" x="3943350" y="2933700"/>
          <p14:tracePt t="46174" x="3943350" y="2927350"/>
          <p14:tracePt t="46190" x="3937000" y="2927350"/>
          <p14:tracePt t="46246" x="3943350" y="2927350"/>
          <p14:tracePt t="46255" x="3943350" y="2921000"/>
          <p14:tracePt t="46263" x="3949700" y="2921000"/>
          <p14:tracePt t="46279" x="3962400" y="2908300"/>
          <p14:tracePt t="46295" x="3987800" y="2895600"/>
          <p14:tracePt t="46312" x="4025900" y="2882900"/>
          <p14:tracePt t="46328" x="4044950" y="2882900"/>
          <p14:tracePt t="46345" x="4044950" y="2876550"/>
          <p14:tracePt t="46378" x="4044950" y="2889250"/>
          <p14:tracePt t="46395" x="4044950" y="2908300"/>
          <p14:tracePt t="46412" x="4044950" y="2914650"/>
          <p14:tracePt t="46429" x="4051300" y="2921000"/>
          <p14:tracePt t="46445" x="4057650" y="2927350"/>
          <p14:tracePt t="46462" x="4070350" y="2927350"/>
          <p14:tracePt t="46479" x="4108450" y="2927350"/>
          <p14:tracePt t="46495" x="4152900" y="2927350"/>
          <p14:tracePt t="46512" x="4210050" y="2927350"/>
          <p14:tracePt t="46529" x="4254500" y="2927350"/>
          <p14:tracePt t="46545" x="4273550" y="2927350"/>
          <p14:tracePt t="46562" x="4273550" y="2921000"/>
          <p14:tracePt t="46595" x="4273550" y="2927350"/>
          <p14:tracePt t="46612" x="4279900" y="2940050"/>
          <p14:tracePt t="46629" x="4292600" y="2946400"/>
          <p14:tracePt t="46646" x="4330700" y="2952750"/>
          <p14:tracePt t="46662" x="4343400" y="2952750"/>
          <p14:tracePt t="46678" x="4349750" y="2952750"/>
          <p14:tracePt t="46695" x="4356100" y="2952750"/>
          <p14:tracePt t="46712" x="4368800" y="2940050"/>
          <p14:tracePt t="46728" x="4381500" y="2921000"/>
          <p14:tracePt t="46745" x="4413250" y="2901950"/>
          <p14:tracePt t="46762" x="4438650" y="2889250"/>
          <p14:tracePt t="46778" x="4445000" y="2882900"/>
          <p14:tracePt t="46795" x="4445000" y="2876550"/>
          <p14:tracePt t="46854" x="4445000" y="2882900"/>
          <p14:tracePt t="46863" x="4445000" y="2889250"/>
          <p14:tracePt t="46878" x="4445000" y="2908300"/>
          <p14:tracePt t="46895" x="4419600" y="2940050"/>
          <p14:tracePt t="46912" x="4406900" y="2965450"/>
          <p14:tracePt t="46928" x="4394200" y="2984500"/>
          <p14:tracePt t="46983" x="4400550" y="2984500"/>
          <p14:tracePt t="46998" x="4406900" y="2984500"/>
          <p14:tracePt t="47007" x="4425950" y="2984500"/>
          <p14:tracePt t="47013" x="4432300" y="2984500"/>
          <p14:tracePt t="47029" x="4438650" y="2984500"/>
          <p14:tracePt t="47045" x="4451350" y="2984500"/>
          <p14:tracePt t="47143" x="4445000" y="2978150"/>
          <p14:tracePt t="47150" x="4432300" y="2971800"/>
          <p14:tracePt t="47158" x="4419600" y="2959100"/>
          <p14:tracePt t="47166" x="4413250" y="2952750"/>
          <p14:tracePt t="47178" x="4413250" y="2946400"/>
          <p14:tracePt t="47195" x="4406900" y="2933700"/>
          <p14:tracePt t="47212" x="4406900" y="2908300"/>
          <p14:tracePt t="47229" x="4406900" y="2882900"/>
          <p14:tracePt t="47231" x="4406900" y="2876550"/>
          <p14:tracePt t="47245" x="4413250" y="2870200"/>
          <p14:tracePt t="47262" x="4457700" y="2838450"/>
          <p14:tracePt t="47278" x="4495800" y="2819400"/>
          <p14:tracePt t="47295" x="4552950" y="2819400"/>
          <p14:tracePt t="47312" x="4591050" y="2819400"/>
          <p14:tracePt t="47328" x="4629150" y="2819400"/>
          <p14:tracePt t="47345" x="4635500" y="2844800"/>
          <p14:tracePt t="47362" x="4635500" y="2882900"/>
          <p14:tracePt t="47379" x="4635500" y="2921000"/>
          <p14:tracePt t="47395" x="4610100" y="2952750"/>
          <p14:tracePt t="47412" x="4578350" y="2990850"/>
          <p14:tracePt t="47428" x="4546600" y="3009900"/>
          <p14:tracePt t="47446" x="4489450" y="3022600"/>
          <p14:tracePt t="47462" x="4432300" y="3022600"/>
          <p14:tracePt t="47479" x="4394200" y="3016250"/>
          <p14:tracePt t="47495" x="4381500" y="2990850"/>
          <p14:tracePt t="47512" x="4362450" y="2952750"/>
          <p14:tracePt t="47528" x="4362450" y="2921000"/>
          <p14:tracePt t="47545" x="4368800" y="2901950"/>
          <p14:tracePt t="47562" x="4406900" y="2889250"/>
          <p14:tracePt t="47578" x="4470400" y="2882900"/>
          <p14:tracePt t="47595" x="4533900" y="2876550"/>
          <p14:tracePt t="47612" x="4572000" y="2876550"/>
          <p14:tracePt t="47630" x="4578350" y="2914650"/>
          <p14:tracePt t="47645" x="4533900" y="2959100"/>
          <p14:tracePt t="47662" x="4445000" y="3009900"/>
          <p14:tracePt t="47679" x="4305300" y="3060700"/>
          <p14:tracePt t="47695" x="4159250" y="3105150"/>
          <p14:tracePt t="47712" x="4057650" y="3136900"/>
          <p14:tracePt t="47728" x="3975100" y="3149600"/>
          <p14:tracePt t="47745" x="3905250" y="3162300"/>
          <p14:tracePt t="47762" x="3841750" y="3162300"/>
          <p14:tracePt t="47778" x="3797300" y="3162300"/>
          <p14:tracePt t="47795" x="3778250" y="3162300"/>
          <p14:tracePt t="47812" x="3771900" y="3162300"/>
          <p14:tracePt t="47845" x="3752850" y="3162300"/>
          <p14:tracePt t="47862" x="3733800" y="3162300"/>
          <p14:tracePt t="47878" x="3702050" y="3162300"/>
          <p14:tracePt t="47895" x="3695700" y="3162300"/>
          <p14:tracePt t="48055" x="3695700" y="3168650"/>
          <p14:tracePt t="48063" x="3689350" y="3168650"/>
          <p14:tracePt t="48071" x="3676650" y="3175000"/>
          <p14:tracePt t="48079" x="3663950" y="3175000"/>
          <p14:tracePt t="48095" x="3651250" y="3181350"/>
          <p14:tracePt t="48112" x="3644900" y="3187700"/>
          <p14:tracePt t="48143" x="3638550" y="3187700"/>
          <p14:tracePt t="48158" x="3632200" y="3187700"/>
          <p14:tracePt t="48167" x="3619500" y="3187700"/>
          <p14:tracePt t="48181" x="3613150" y="3187700"/>
          <p14:tracePt t="48238" x="3638550" y="3187700"/>
          <p14:tracePt t="48247" x="3670300" y="3187700"/>
          <p14:tracePt t="48254" x="3695700" y="3187700"/>
          <p14:tracePt t="48264" x="3740150" y="3187700"/>
          <p14:tracePt t="48279" x="3803650" y="3181350"/>
          <p14:tracePt t="48295" x="3860800" y="3181350"/>
          <p14:tracePt t="48313" x="3892550" y="3181350"/>
          <p14:tracePt t="48329" x="3905250" y="3181350"/>
          <p14:tracePt t="48391" x="3917950" y="3181350"/>
          <p14:tracePt t="48398" x="3937000" y="3181350"/>
          <p14:tracePt t="48407" x="3949700" y="3181350"/>
          <p14:tracePt t="48414" x="3968750" y="3181350"/>
          <p14:tracePt t="48429" x="3981450" y="3181350"/>
          <p14:tracePt t="48445" x="3987800" y="3181350"/>
          <p14:tracePt t="48510" x="3987800" y="3187700"/>
          <p14:tracePt t="48518" x="3987800" y="3194050"/>
          <p14:tracePt t="48534" x="3987800" y="3200400"/>
          <p14:tracePt t="48567" x="3968750" y="3200400"/>
          <p14:tracePt t="48575" x="3956050" y="3200400"/>
          <p14:tracePt t="48582" x="3937000" y="3200400"/>
          <p14:tracePt t="48595" x="3930650" y="3200400"/>
          <p14:tracePt t="48613" x="3924300" y="3200400"/>
          <p14:tracePt t="48645" x="3924300" y="3175000"/>
          <p14:tracePt t="48662" x="3924300" y="3149600"/>
          <p14:tracePt t="48678" x="3924300" y="3124200"/>
          <p14:tracePt t="48695" x="3930650" y="3105150"/>
          <p14:tracePt t="48712" x="3949700" y="3086100"/>
          <p14:tracePt t="48728" x="3994150" y="3067050"/>
          <p14:tracePt t="48745" x="4044950" y="3048000"/>
          <p14:tracePt t="48762" x="4114800" y="3048000"/>
          <p14:tracePt t="48778" x="4178300" y="3048000"/>
          <p14:tracePt t="48795" x="4248150" y="3048000"/>
          <p14:tracePt t="48812" x="4311650" y="3048000"/>
          <p14:tracePt t="48829" x="4362450" y="3048000"/>
          <p14:tracePt t="48846" x="4387850" y="3054350"/>
          <p14:tracePt t="48862" x="4387850" y="3073400"/>
          <p14:tracePt t="48878" x="4387850" y="3105150"/>
          <p14:tracePt t="48895" x="4387850" y="3143250"/>
          <p14:tracePt t="48912" x="4362450" y="3187700"/>
          <p14:tracePt t="48928" x="4343400" y="3219450"/>
          <p14:tracePt t="48946" x="4305300" y="3244850"/>
          <p14:tracePt t="48962" x="4279900" y="3263900"/>
          <p14:tracePt t="48978" x="4248150" y="3270250"/>
          <p14:tracePt t="48995" x="4229100" y="3270250"/>
          <p14:tracePt t="49029" x="4229100" y="3257550"/>
          <p14:tracePt t="49046" x="4229100" y="3219450"/>
          <p14:tracePt t="49062" x="4254500" y="3194050"/>
          <p14:tracePt t="49079" x="4279900" y="3168650"/>
          <p14:tracePt t="49095" x="4311650" y="3149600"/>
          <p14:tracePt t="49112" x="4343400" y="3130550"/>
          <p14:tracePt t="49128" x="4356100" y="3111500"/>
          <p14:tracePt t="49145" x="4375150" y="3098800"/>
          <p14:tracePt t="49162" x="4400550" y="3086100"/>
          <p14:tracePt t="49179" x="4425950" y="3073400"/>
          <p14:tracePt t="49195" x="4438650" y="3060700"/>
          <p14:tracePt t="49212" x="4451350" y="3054350"/>
          <p14:tracePt t="49245" x="4451350" y="3048000"/>
          <p14:tracePt t="49286" x="4451350" y="3054350"/>
          <p14:tracePt t="49295" x="4432300" y="3073400"/>
          <p14:tracePt t="49312" x="4419600" y="3105150"/>
          <p14:tracePt t="49328" x="4406900" y="3130550"/>
          <p14:tracePt t="49345" x="4394200" y="3162300"/>
          <p14:tracePt t="49362" x="4381500" y="3181350"/>
          <p14:tracePt t="49379" x="4375150" y="3187700"/>
          <p14:tracePt t="49494" x="4381500" y="3175000"/>
          <p14:tracePt t="49503" x="4394200" y="3175000"/>
          <p14:tracePt t="49512" x="4394200" y="3168650"/>
          <p14:tracePt t="49529" x="4413250" y="3168650"/>
          <p14:tracePt t="49545" x="4419600" y="3162300"/>
          <p14:tracePt t="49562" x="4432300" y="3162300"/>
          <p14:tracePt t="49579" x="4438650" y="3162300"/>
          <p14:tracePt t="49615" x="4445000" y="3168650"/>
          <p14:tracePt t="49631" x="4445000" y="3175000"/>
          <p14:tracePt t="49648" x="4451350" y="3181350"/>
          <p14:tracePt t="49662" x="4457700" y="3194050"/>
          <p14:tracePt t="49710" x="4451350" y="3200400"/>
          <p14:tracePt t="49742" x="4445000" y="3200400"/>
          <p14:tracePt t="49759" x="4445000" y="3206750"/>
          <p14:tracePt t="49822" x="4457700" y="3206750"/>
          <p14:tracePt t="49830" x="4464050" y="3206750"/>
          <p14:tracePt t="49845" x="4476750" y="3206750"/>
          <p14:tracePt t="49862" x="4489450" y="3206750"/>
          <p14:tracePt t="49966" x="4483100" y="3206750"/>
          <p14:tracePt t="49975" x="4476750" y="3206750"/>
          <p14:tracePt t="49982" x="4464050" y="3206750"/>
          <p14:tracePt t="49995" x="4451350" y="3206750"/>
          <p14:tracePt t="50013" x="4419600" y="3206750"/>
          <p14:tracePt t="50029" x="4394200" y="3219450"/>
          <p14:tracePt t="50046" x="4381500" y="3225800"/>
          <p14:tracePt t="50048" x="4375150" y="3225800"/>
          <p14:tracePt t="50127" x="4368800" y="3225800"/>
          <p14:tracePt t="50134" x="4362450" y="3225800"/>
          <p14:tracePt t="50149" x="4356100" y="3219450"/>
          <p14:tracePt t="50162" x="4356100" y="3213100"/>
          <p14:tracePt t="50179" x="4356100" y="3181350"/>
          <p14:tracePt t="50195" x="4356100" y="3155950"/>
          <p14:tracePt t="50212" x="4356100" y="3136900"/>
          <p14:tracePt t="50229" x="4356100" y="3117850"/>
          <p14:tracePt t="50231" x="4368800" y="3111500"/>
          <p14:tracePt t="50245" x="4381500" y="3105150"/>
          <p14:tracePt t="50262" x="4394200" y="3098800"/>
          <p14:tracePt t="50279" x="4419600" y="3092450"/>
          <p14:tracePt t="50295" x="4464050" y="3086100"/>
          <p14:tracePt t="50312" x="4508500" y="3067050"/>
          <p14:tracePt t="50328" x="4533900" y="3054350"/>
          <p14:tracePt t="50345" x="4540250" y="3041650"/>
          <p14:tracePt t="50362" x="4546600" y="3022600"/>
          <p14:tracePt t="50378" x="4552950" y="3003550"/>
          <p14:tracePt t="50395" x="4552950" y="2990850"/>
          <p14:tracePt t="50413" x="4552950" y="2965450"/>
          <p14:tracePt t="50429" x="4552950" y="2946400"/>
          <p14:tracePt t="50445" x="4552950" y="2940050"/>
          <p14:tracePt t="50487" x="4533900" y="2940050"/>
          <p14:tracePt t="50495" x="4508500" y="2940050"/>
          <p14:tracePt t="50512" x="4464050" y="2940050"/>
          <p14:tracePt t="50528" x="4432300" y="2940050"/>
          <p14:tracePt t="50545" x="4419600" y="2946400"/>
          <p14:tracePt t="50590" x="4419600" y="2933700"/>
          <p14:tracePt t="50598" x="4419600" y="2927350"/>
          <p14:tracePt t="50612" x="4425950" y="2914650"/>
          <p14:tracePt t="50629" x="4445000" y="2895600"/>
          <p14:tracePt t="50646" x="4483100" y="2889250"/>
          <p14:tracePt t="50662" x="4527550" y="2889250"/>
          <p14:tracePt t="50679" x="4565650" y="2889250"/>
          <p14:tracePt t="50695" x="4584700" y="2908300"/>
          <p14:tracePt t="50712" x="4597400" y="2946400"/>
          <p14:tracePt t="50729" x="4597400" y="2984500"/>
          <p14:tracePt t="50745" x="4597400" y="3028950"/>
          <p14:tracePt t="50762" x="4584700" y="3079750"/>
          <p14:tracePt t="50778" x="4552950" y="3124200"/>
          <p14:tracePt t="50795" x="4521200" y="3168650"/>
          <p14:tracePt t="50812" x="4489450" y="3213100"/>
          <p14:tracePt t="50828" x="4470400" y="3238500"/>
          <p14:tracePt t="50845" x="4432300" y="3251200"/>
          <p14:tracePt t="50862" x="4425950" y="3257550"/>
          <p14:tracePt t="50878" x="4413250" y="3257550"/>
          <p14:tracePt t="50895" x="4394200" y="3257550"/>
          <p14:tracePt t="50912" x="4381500" y="3257550"/>
          <p14:tracePt t="50929" x="4356100" y="3257550"/>
          <p14:tracePt t="50945" x="4324350" y="3257550"/>
          <p14:tracePt t="50962" x="4305300" y="3257550"/>
          <p14:tracePt t="50978" x="4286250" y="3257550"/>
          <p14:tracePt t="50995" x="4279900" y="3244850"/>
          <p14:tracePt t="51012" x="4267200" y="3225800"/>
          <p14:tracePt t="51028" x="4267200" y="3206750"/>
          <p14:tracePt t="51031" x="4267200" y="3194050"/>
          <p14:tracePt t="51046" x="4267200" y="3175000"/>
          <p14:tracePt t="51062" x="4267200" y="3162300"/>
          <p14:tracePt t="51079" x="4286250" y="3143250"/>
          <p14:tracePt t="51095" x="4305300" y="3124200"/>
          <p14:tracePt t="51112" x="4324350" y="3111500"/>
          <p14:tracePt t="51128" x="4349750" y="3105150"/>
          <p14:tracePt t="51145" x="4387850" y="3098800"/>
          <p14:tracePt t="51162" x="4432300" y="3098800"/>
          <p14:tracePt t="51179" x="4489450" y="3092450"/>
          <p14:tracePt t="51195" x="4540250" y="3092450"/>
          <p14:tracePt t="51212" x="4591050" y="3092450"/>
          <p14:tracePt t="51229" x="4629150" y="3092450"/>
          <p14:tracePt t="51231" x="4641850" y="3092450"/>
          <p14:tracePt t="51245" x="4667250" y="3111500"/>
          <p14:tracePt t="51262" x="4692650" y="3143250"/>
          <p14:tracePt t="51279" x="4705350" y="3175000"/>
          <p14:tracePt t="51295" x="4705350" y="3206750"/>
          <p14:tracePt t="51312" x="4673600" y="3225800"/>
          <p14:tracePt t="51329" x="4635500" y="3238500"/>
          <p14:tracePt t="51345" x="4597400" y="3251200"/>
          <p14:tracePt t="51362" x="4546600" y="3257550"/>
          <p14:tracePt t="51379" x="4508500" y="3263900"/>
          <p14:tracePt t="51395" x="4489450" y="3263900"/>
          <p14:tracePt t="51463" x="4483100" y="3263900"/>
          <p14:tracePt t="51479" x="4483100" y="3257550"/>
          <p14:tracePt t="51495" x="4476750" y="3244850"/>
          <p14:tracePt t="51512" x="4464050" y="3232150"/>
          <p14:tracePt t="51529" x="4457700" y="3232150"/>
          <p14:tracePt t="51545" x="4445000" y="3225800"/>
          <p14:tracePt t="51562" x="4425950" y="3206750"/>
          <p14:tracePt t="51579" x="4406900" y="3194050"/>
          <p14:tracePt t="51595" x="4337050" y="3194050"/>
          <p14:tracePt t="51612" x="4260850" y="3175000"/>
          <p14:tracePt t="51630" x="4159250" y="3124200"/>
          <p14:tracePt t="51645" x="4133850" y="3111500"/>
          <p14:tracePt t="51662" x="4057650" y="3086100"/>
          <p14:tracePt t="51678" x="4019550" y="3060700"/>
          <p14:tracePt t="51695" x="3987800" y="3035300"/>
          <p14:tracePt t="51712" x="3962400" y="2990850"/>
          <p14:tracePt t="51729" x="3924300" y="2946400"/>
          <p14:tracePt t="51745" x="3886200" y="2921000"/>
          <p14:tracePt t="51762" x="3848100" y="2914650"/>
          <p14:tracePt t="51778" x="3829050" y="2908300"/>
          <p14:tracePt t="51814" x="3835400" y="2908300"/>
          <p14:tracePt t="51829" x="3841750" y="2901950"/>
          <p14:tracePt t="51846" x="3898900" y="2895600"/>
          <p14:tracePt t="51862" x="3949700" y="2889250"/>
          <p14:tracePt t="51879" x="4000500" y="2882900"/>
          <p14:tracePt t="51895" x="4064000" y="2882900"/>
          <p14:tracePt t="51912" x="4108450" y="2914650"/>
          <p14:tracePt t="51929" x="4140200" y="2952750"/>
          <p14:tracePt t="51945" x="4159250" y="3003550"/>
          <p14:tracePt t="51962" x="4178300" y="3054350"/>
          <p14:tracePt t="51979" x="4171950" y="3117850"/>
          <p14:tracePt t="51995" x="4171950" y="3162300"/>
          <p14:tracePt t="52012" x="4165600" y="3181350"/>
          <p14:tracePt t="52029" x="4152900" y="3200400"/>
          <p14:tracePt t="52047" x="4140200" y="3213100"/>
          <p14:tracePt t="52111" x="4140200" y="3206750"/>
          <p14:tracePt t="52118" x="4140200" y="3200400"/>
          <p14:tracePt t="52128" x="4165600" y="3194050"/>
          <p14:tracePt t="52145" x="4216400" y="3187700"/>
          <p14:tracePt t="52162" x="4267200" y="3181350"/>
          <p14:tracePt t="52178" x="4318000" y="3175000"/>
          <p14:tracePt t="52195" x="4368800" y="3168650"/>
          <p14:tracePt t="52212" x="4400550" y="3168650"/>
          <p14:tracePt t="52229" x="4406900" y="3168650"/>
          <p14:tracePt t="52303" x="4400550" y="3168650"/>
          <p14:tracePt t="52351" x="4400550" y="3162300"/>
          <p14:tracePt t="52367" x="4400550" y="3155950"/>
          <p14:tracePt t="52407" x="4394200" y="3155950"/>
          <p14:tracePt t="52598" x="4375150" y="3155950"/>
          <p14:tracePt t="52607" x="4362450" y="3155950"/>
          <p14:tracePt t="52614" x="4337050" y="3143250"/>
          <p14:tracePt t="52628" x="4305300" y="3130550"/>
          <p14:tracePt t="52645" x="4241800" y="3086100"/>
          <p14:tracePt t="52648" x="4210050" y="3067050"/>
          <p14:tracePt t="52662" x="4159250" y="3041650"/>
          <p14:tracePt t="52679" x="4114800" y="3028950"/>
          <p14:tracePt t="52695" x="4076700" y="3016250"/>
          <p14:tracePt t="52712" x="4038600" y="3003550"/>
          <p14:tracePt t="52729" x="4000500" y="2978150"/>
          <p14:tracePt t="52745" x="3962400" y="2959100"/>
          <p14:tracePt t="52762" x="3911600" y="2940050"/>
          <p14:tracePt t="52778" x="3854450" y="2933700"/>
          <p14:tracePt t="52795" x="3816350" y="2933700"/>
          <p14:tracePt t="52812" x="3784600" y="2927350"/>
          <p14:tracePt t="52829" x="3752850" y="2927350"/>
          <p14:tracePt t="52845" x="3714750" y="2908300"/>
          <p14:tracePt t="52848" x="3689350" y="2908300"/>
          <p14:tracePt t="52862" x="3644900" y="2895600"/>
          <p14:tracePt t="52878" x="3594100" y="2876550"/>
          <p14:tracePt t="52895" x="3562350" y="2851150"/>
          <p14:tracePt t="52912" x="3505200" y="2813050"/>
          <p14:tracePt t="52929" x="3467100" y="2794000"/>
          <p14:tracePt t="52945" x="3454400" y="2781300"/>
          <p14:tracePt t="52982" x="3448050" y="2781300"/>
          <p14:tracePt t="52995" x="3441700" y="2813050"/>
          <p14:tracePt t="53012" x="3390900" y="2889250"/>
          <p14:tracePt t="53028" x="3333750" y="2984500"/>
          <p14:tracePt t="53045" x="3289300" y="3067050"/>
          <p14:tracePt t="53046" x="3270250" y="3098800"/>
          <p14:tracePt t="53062" x="3244850" y="3143250"/>
          <p14:tracePt t="53078" x="3238500" y="3162300"/>
          <p14:tracePt t="53118" x="3244850" y="3162300"/>
          <p14:tracePt t="53128" x="3257550" y="3136900"/>
          <p14:tracePt t="53145" x="3289300" y="3060700"/>
          <p14:tracePt t="53162" x="3321050" y="2971800"/>
          <p14:tracePt t="53178" x="3359150" y="2889250"/>
          <p14:tracePt t="53195" x="3390900" y="2844800"/>
          <p14:tracePt t="53212" x="3403600" y="2825750"/>
          <p14:tracePt t="53245" x="3403600" y="2851150"/>
          <p14:tracePt t="53262" x="3365500" y="2965450"/>
          <p14:tracePt t="53279" x="3340100" y="3073400"/>
          <p14:tracePt t="53295" x="3314700" y="3149600"/>
          <p14:tracePt t="53312" x="3314700" y="3206750"/>
          <p14:tracePt t="53328" x="3308350" y="3232150"/>
          <p14:tracePt t="53345" x="3308350" y="3238500"/>
          <p14:tracePt t="53379" x="3308350" y="3219450"/>
          <p14:tracePt t="53395" x="3321050" y="3162300"/>
          <p14:tracePt t="53412" x="3365500" y="3105150"/>
          <p14:tracePt t="53428" x="3397250" y="3060700"/>
          <p14:tracePt t="53445" x="3416300" y="3048000"/>
          <p14:tracePt t="53478" x="3409950" y="3054350"/>
          <p14:tracePt t="53487" x="3397250" y="3086100"/>
          <p14:tracePt t="53495" x="3390900" y="3117850"/>
          <p14:tracePt t="53512" x="3371850" y="3168650"/>
          <p14:tracePt t="53529" x="3365500" y="3206750"/>
          <p14:tracePt t="53546" x="3365500" y="3219450"/>
          <p14:tracePt t="53638" x="3359150" y="3219450"/>
          <p14:tracePt t="53647" x="3327400" y="3219450"/>
          <p14:tracePt t="53655" x="3295650" y="3219450"/>
          <p14:tracePt t="53663" x="3257550" y="3219450"/>
          <p14:tracePt t="53679" x="3206750" y="3219450"/>
          <p14:tracePt t="53695" x="3149600" y="3219450"/>
          <p14:tracePt t="53712" x="3105150" y="3238500"/>
          <p14:tracePt t="53728" x="3048000" y="3257550"/>
          <p14:tracePt t="53745" x="2990850" y="3282950"/>
          <p14:tracePt t="53762" x="2946400" y="3308350"/>
          <p14:tracePt t="53778" x="2927350" y="3327400"/>
          <p14:tracePt t="53795" x="2908300" y="3333750"/>
          <p14:tracePt t="53812" x="2908300" y="3340100"/>
          <p14:tracePt t="53845" x="2921000" y="3346450"/>
          <p14:tracePt t="53862" x="2927350" y="3346450"/>
          <p14:tracePt t="53879" x="2940050" y="3371850"/>
          <p14:tracePt t="53895" x="2952750" y="3390900"/>
          <p14:tracePt t="53912" x="2978150" y="3429000"/>
          <p14:tracePt t="53929" x="3009900" y="3460750"/>
          <p14:tracePt t="53945" x="3054350" y="3479800"/>
          <p14:tracePt t="53962" x="3105150" y="3492500"/>
          <p14:tracePt t="53979" x="3143250" y="3492500"/>
          <p14:tracePt t="53995" x="3175000" y="3492500"/>
          <p14:tracePt t="54012" x="3181350" y="3492500"/>
          <p14:tracePt t="54047" x="3181350" y="3486150"/>
          <p14:tracePt t="54062" x="3181350" y="3479800"/>
          <p14:tracePt t="54095" x="3181350" y="3473450"/>
          <p14:tracePt t="54199" x="3187700" y="3473450"/>
          <p14:tracePt t="54207" x="3206750" y="3473450"/>
          <p14:tracePt t="54213" x="3219450" y="3448050"/>
          <p14:tracePt t="54229" x="3244850" y="3435350"/>
          <p14:tracePt t="54246" x="3429000" y="3346450"/>
          <p14:tracePt t="54262" x="3625850" y="3263900"/>
          <p14:tracePt t="54279" x="3841750" y="3181350"/>
          <p14:tracePt t="54295" x="4083050" y="3111500"/>
          <p14:tracePt t="54312" x="4362450" y="3111500"/>
          <p14:tracePt t="54329" x="4635500" y="3105150"/>
          <p14:tracePt t="54345" x="4908550" y="3105150"/>
          <p14:tracePt t="54362" x="5149850" y="3105150"/>
          <p14:tracePt t="54378" x="5295900" y="3105150"/>
          <p14:tracePt t="54395" x="5334000" y="3098800"/>
          <p14:tracePt t="54438" x="5340350" y="3098800"/>
          <p14:tracePt t="54454" x="5346700" y="3098800"/>
          <p14:tracePt t="54487" x="5359400" y="3098800"/>
          <p14:tracePt t="54495" x="5378450" y="3098800"/>
          <p14:tracePt t="54502" x="5410200" y="3086100"/>
          <p14:tracePt t="54512" x="5461000" y="3060700"/>
          <p14:tracePt t="54529" x="5594350" y="3022600"/>
          <p14:tracePt t="54545" x="5772150" y="2997200"/>
          <p14:tracePt t="54562" x="6007100" y="2997200"/>
          <p14:tracePt t="54579" x="6261100" y="2990850"/>
          <p14:tracePt t="54595" x="6540500" y="2984500"/>
          <p14:tracePt t="54612" x="6819900" y="2984500"/>
          <p14:tracePt t="54628" x="7092950" y="2978150"/>
          <p14:tracePt t="54631" x="7219950" y="2978150"/>
          <p14:tracePt t="54645" x="7327900" y="2978150"/>
          <p14:tracePt t="54662" x="7404100" y="2978150"/>
          <p14:tracePt t="54695" x="7397750" y="2965450"/>
          <p14:tracePt t="54712" x="7334250" y="2940050"/>
          <p14:tracePt t="54729" x="7251700" y="2901950"/>
          <p14:tracePt t="54745" x="7213600" y="2851150"/>
          <p14:tracePt t="54762" x="7207250" y="2825750"/>
          <p14:tracePt t="54778" x="7207250" y="2819400"/>
          <p14:tracePt t="54812" x="7245350" y="2819400"/>
          <p14:tracePt t="54829" x="7289800" y="2819400"/>
          <p14:tracePt t="54832" x="7308850" y="2832100"/>
          <p14:tracePt t="54846" x="7346950" y="2870200"/>
          <p14:tracePt t="54862" x="7346950" y="2921000"/>
          <p14:tracePt t="54879" x="7258050" y="2997200"/>
          <p14:tracePt t="54895" x="7067550" y="3060700"/>
          <p14:tracePt t="54912" x="6775450" y="3149600"/>
          <p14:tracePt t="54929" x="6445250" y="3219450"/>
          <p14:tracePt t="54945" x="6083300" y="3251200"/>
          <p14:tracePt t="54962" x="5797550" y="3308350"/>
          <p14:tracePt t="54978" x="5454650" y="3359150"/>
          <p14:tracePt t="54995" x="5168900" y="3378200"/>
          <p14:tracePt t="55012" x="4921250" y="3390900"/>
          <p14:tracePt t="55029" x="4762500" y="3422650"/>
          <p14:tracePt t="55031" x="4679950" y="3422650"/>
          <p14:tracePt t="55047" x="4540250" y="3422650"/>
          <p14:tracePt t="55062" x="4470400" y="3429000"/>
          <p14:tracePt t="55079" x="4457700" y="3429000"/>
          <p14:tracePt t="55112" x="4470400" y="3429000"/>
          <p14:tracePt t="55129" x="4483100" y="3416300"/>
          <p14:tracePt t="55162" x="4483100" y="3409950"/>
          <p14:tracePt t="55178" x="4483100" y="3403600"/>
          <p14:tracePt t="55214" x="4476750" y="3403600"/>
          <p14:tracePt t="55228" x="4445000" y="3403600"/>
          <p14:tracePt t="55245" x="4324350" y="3409950"/>
          <p14:tracePt t="55262" x="4229100" y="3409950"/>
          <p14:tracePt t="55278" x="4114800" y="3384550"/>
          <p14:tracePt t="55295" x="3956050" y="3365500"/>
          <p14:tracePt t="55312" x="3759200" y="3371850"/>
          <p14:tracePt t="55329" x="3581400" y="3378200"/>
          <p14:tracePt t="55345" x="3448050" y="3378200"/>
          <p14:tracePt t="55362" x="3359150" y="3378200"/>
          <p14:tracePt t="55378" x="3308350" y="3378200"/>
          <p14:tracePt t="55395" x="3282950" y="3378200"/>
          <p14:tracePt t="55412" x="3276600" y="3378200"/>
          <p14:tracePt t="55445" x="3270250" y="3378200"/>
          <p14:tracePt t="55462" x="3257550" y="3378200"/>
          <p14:tracePt t="55518" x="3251200" y="3378200"/>
          <p14:tracePt t="55542" x="3244850" y="3378200"/>
          <p14:tracePt t="55622" x="3238500" y="3378200"/>
          <p14:tracePt t="55630" x="3225800" y="3378200"/>
          <p14:tracePt t="55646" x="3206750" y="3378200"/>
          <p14:tracePt t="55662" x="3200400" y="3378200"/>
          <p14:tracePt t="55695" x="3206750" y="3371850"/>
          <p14:tracePt t="55712" x="3270250" y="3352800"/>
          <p14:tracePt t="55729" x="3365500" y="3333750"/>
          <p14:tracePt t="55745" x="3556000" y="3333750"/>
          <p14:tracePt t="55762" x="3784600" y="3327400"/>
          <p14:tracePt t="55779" x="4000500" y="3308350"/>
          <p14:tracePt t="55795" x="4229100" y="3308350"/>
          <p14:tracePt t="55812" x="4483100" y="3295650"/>
          <p14:tracePt t="55829" x="4756150" y="3295650"/>
          <p14:tracePt t="55845" x="5035550" y="3289300"/>
          <p14:tracePt t="55862" x="5308600" y="3282950"/>
          <p14:tracePt t="55878" x="5416550" y="3289300"/>
          <p14:tracePt t="55895" x="5473700" y="3257550"/>
          <p14:tracePt t="55912" x="5537200" y="3251200"/>
          <p14:tracePt t="55929" x="5638800" y="3251200"/>
          <p14:tracePt t="55945" x="5746750" y="3251200"/>
          <p14:tracePt t="55962" x="5816600" y="3238500"/>
          <p14:tracePt t="55979" x="5848350" y="3225800"/>
          <p14:tracePt t="55995" x="5854700" y="3225800"/>
          <p14:tracePt t="56012" x="5861050" y="3225800"/>
          <p14:tracePt t="56030" x="5899150" y="3232150"/>
          <p14:tracePt t="56045" x="5918200" y="3232150"/>
          <p14:tracePt t="56062" x="5924550" y="3232150"/>
          <p14:tracePt t="56078" x="5905500" y="3232150"/>
          <p14:tracePt t="56096" x="5861050" y="3225800"/>
          <p14:tracePt t="56112" x="5822950" y="3219450"/>
          <p14:tracePt t="56128" x="5816600" y="3219450"/>
          <p14:tracePt t="56145" x="5810250" y="3219450"/>
          <p14:tracePt t="56162" x="5797550" y="3213100"/>
          <p14:tracePt t="56179" x="5784850" y="3206750"/>
          <p14:tracePt t="56195" x="5759450" y="3206750"/>
          <p14:tracePt t="56212" x="5727700" y="3206750"/>
          <p14:tracePt t="56245" x="5721350" y="3213100"/>
          <p14:tracePt t="56366" x="5721350" y="3219450"/>
          <p14:tracePt t="56375" x="5721350" y="3225800"/>
          <p14:tracePt t="56382" x="5727700" y="3225800"/>
          <p14:tracePt t="56431" x="5721350" y="3225800"/>
          <p14:tracePt t="56439" x="5715000" y="3232150"/>
          <p14:tracePt t="56486" x="5702300" y="3232150"/>
          <p14:tracePt t="56494" x="5683250" y="3251200"/>
          <p14:tracePt t="56502" x="5645150" y="3263900"/>
          <p14:tracePt t="56512" x="5594350" y="3276600"/>
          <p14:tracePt t="56528" x="5422900" y="3321050"/>
          <p14:tracePt t="56545" x="5175250" y="3352800"/>
          <p14:tracePt t="56562" x="4902200" y="3365500"/>
          <p14:tracePt t="56579" x="4616450" y="3365500"/>
          <p14:tracePt t="56595" x="4298950" y="3365500"/>
          <p14:tracePt t="56612" x="3962400" y="3378200"/>
          <p14:tracePt t="56629" x="3683000" y="3384550"/>
          <p14:tracePt t="56645" x="3467100" y="3390900"/>
          <p14:tracePt t="56647" x="3384550" y="3390900"/>
          <p14:tracePt t="56662" x="3276600" y="3390900"/>
          <p14:tracePt t="56678" x="3187700" y="3390900"/>
          <p14:tracePt t="56695" x="3117850" y="3390900"/>
          <p14:tracePt t="56712" x="3073400" y="3390900"/>
          <p14:tracePt t="56728" x="3067050" y="3390900"/>
          <p14:tracePt t="56798" x="3041650" y="3384550"/>
          <p14:tracePt t="56807" x="3009900" y="3371850"/>
          <p14:tracePt t="56814" x="2984500" y="3371850"/>
          <p14:tracePt t="56828" x="2965450" y="3359150"/>
          <p14:tracePt t="56845" x="2952750" y="3359150"/>
          <p14:tracePt t="56848" x="2946400" y="3359150"/>
          <p14:tracePt t="56871" x="2946400" y="3352800"/>
          <p14:tracePt t="56879" x="2952750" y="3352800"/>
          <p14:tracePt t="56895" x="2971800" y="3346450"/>
          <p14:tracePt t="56912" x="2990850" y="3333750"/>
          <p14:tracePt t="56929" x="3009900" y="3327400"/>
          <p14:tracePt t="56945" x="3016250" y="3327400"/>
          <p14:tracePt t="57007" x="3022600" y="3327400"/>
          <p14:tracePt t="57014" x="3035300" y="3327400"/>
          <p14:tracePt t="57023" x="3041650" y="3333750"/>
          <p14:tracePt t="57029" x="3067050" y="3359150"/>
          <p14:tracePt t="57045" x="3086100" y="3378200"/>
          <p14:tracePt t="57062" x="3136900" y="3460750"/>
          <p14:tracePt t="57079" x="3175000" y="3498850"/>
          <p14:tracePt t="57095" x="3200400" y="3511550"/>
          <p14:tracePt t="57113" x="3206750" y="3511550"/>
          <p14:tracePt t="57150" x="3213100" y="3511550"/>
          <p14:tracePt t="57162" x="3219450" y="3511550"/>
          <p14:tracePt t="57179" x="3225800" y="3498850"/>
          <p14:tracePt t="57195" x="3238500" y="3473450"/>
          <p14:tracePt t="57212" x="3257550" y="3448050"/>
          <p14:tracePt t="57229" x="3289300" y="3384550"/>
          <p14:tracePt t="57245" x="3295650" y="3365500"/>
          <p14:tracePt t="57262" x="3302000" y="3333750"/>
          <p14:tracePt t="57279" x="3302000" y="3327400"/>
          <p14:tracePt t="57358" x="3302000" y="3340100"/>
          <p14:tracePt t="57367" x="3302000" y="3359150"/>
          <p14:tracePt t="57375" x="3302000" y="3378200"/>
          <p14:tracePt t="57382" x="3302000" y="3397250"/>
          <p14:tracePt t="57395" x="3302000" y="3422650"/>
          <p14:tracePt t="57412" x="3302000" y="3460750"/>
          <p14:tracePt t="57429" x="3302000" y="3486150"/>
          <p14:tracePt t="57431" x="3302000" y="3492500"/>
          <p14:tracePt t="57445" x="3308350" y="3492500"/>
          <p14:tracePt t="57462" x="3308350" y="3498850"/>
          <p14:tracePt t="57478" x="3314700" y="3498850"/>
          <p14:tracePt t="57496" x="3333750" y="3498850"/>
          <p14:tracePt t="57512" x="3359150" y="3467100"/>
          <p14:tracePt t="57529" x="3378200" y="3441700"/>
          <p14:tracePt t="57545" x="3403600" y="3416300"/>
          <p14:tracePt t="57562" x="3441700" y="3397250"/>
          <p14:tracePt t="57578" x="3479800" y="3371850"/>
          <p14:tracePt t="57595" x="3498850" y="3365500"/>
          <p14:tracePt t="57639" x="3505200" y="3365500"/>
          <p14:tracePt t="57647" x="3505200" y="3371850"/>
          <p14:tracePt t="57662" x="3505200" y="3409950"/>
          <p14:tracePt t="57679" x="3505200" y="3454400"/>
          <p14:tracePt t="57695" x="3505200" y="3486150"/>
          <p14:tracePt t="57712" x="3505200" y="3498850"/>
          <p14:tracePt t="57729" x="3505200" y="3505200"/>
          <p14:tracePt t="57745" x="3505200" y="3511550"/>
          <p14:tracePt t="57778" x="3505200" y="3517900"/>
          <p14:tracePt t="57795" x="3505200" y="3530600"/>
          <p14:tracePt t="57812" x="3505200" y="3543300"/>
          <p14:tracePt t="57828" x="3498850" y="3549650"/>
          <p14:tracePt t="57846" x="3479800" y="3568700"/>
          <p14:tracePt t="57862" x="3473450" y="3575050"/>
          <p14:tracePt t="57919" x="3467100" y="3575050"/>
          <p14:tracePt t="57926" x="3460750" y="3575050"/>
          <p14:tracePt t="57934" x="3448050" y="3575050"/>
          <p14:tracePt t="57945" x="3435350" y="3575050"/>
          <p14:tracePt t="57962" x="3409950" y="3575050"/>
          <p14:tracePt t="57979" x="3390900" y="3575050"/>
          <p14:tracePt t="57995" x="3378200" y="3575050"/>
          <p14:tracePt t="58095" x="3384550" y="3575050"/>
          <p14:tracePt t="58118" x="3390900" y="3575050"/>
          <p14:tracePt t="58239" x="3390900" y="3568700"/>
          <p14:tracePt t="58423" x="3390900" y="3575050"/>
          <p14:tracePt t="58439" x="3390900" y="3581400"/>
          <p14:tracePt t="58447" x="3390900" y="3587750"/>
          <p14:tracePt t="58455" x="3390900" y="3594100"/>
          <p14:tracePt t="58464" x="3378200" y="3600450"/>
          <p14:tracePt t="58479" x="3359150" y="3625850"/>
          <p14:tracePt t="58496" x="3340100" y="3644900"/>
          <p14:tracePt t="58512" x="3321050" y="3651250"/>
          <p14:tracePt t="58529" x="3308350" y="3651250"/>
          <p14:tracePt t="58545" x="3276600" y="3644900"/>
          <p14:tracePt t="58562" x="3219450" y="3619500"/>
          <p14:tracePt t="58579" x="3181350" y="3594100"/>
          <p14:tracePt t="58596" x="3155950" y="3568700"/>
          <p14:tracePt t="58612" x="3143250" y="3556000"/>
          <p14:tracePt t="58629" x="3136900" y="3543300"/>
          <p14:tracePt t="58631" x="3136900" y="3530600"/>
          <p14:tracePt t="58645" x="3136900" y="3524250"/>
          <p14:tracePt t="58662" x="3136900" y="3473450"/>
          <p14:tracePt t="58678" x="3155950" y="3435350"/>
          <p14:tracePt t="58695" x="3200400" y="3397250"/>
          <p14:tracePt t="58712" x="3289300" y="3365500"/>
          <p14:tracePt t="58729" x="3397250" y="3359150"/>
          <p14:tracePt t="58746" x="3473450" y="3359150"/>
          <p14:tracePt t="58762" x="3511550" y="3384550"/>
          <p14:tracePt t="58778" x="3517900" y="3422650"/>
          <p14:tracePt t="58795" x="3524250" y="3479800"/>
          <p14:tracePt t="58812" x="3524250" y="3543300"/>
          <p14:tracePt t="58829" x="3524250" y="3606800"/>
          <p14:tracePt t="58845" x="3505200" y="3644900"/>
          <p14:tracePt t="58847" x="3486150" y="3651250"/>
          <p14:tracePt t="58863" x="3429000" y="3657600"/>
          <p14:tracePt t="58878" x="3352800" y="3657600"/>
          <p14:tracePt t="58895" x="3251200" y="3657600"/>
          <p14:tracePt t="58912" x="3175000" y="3657600"/>
          <p14:tracePt t="58929" x="3136900" y="3638550"/>
          <p14:tracePt t="58945" x="3124200" y="3613150"/>
          <p14:tracePt t="58962" x="3124200" y="3568700"/>
          <p14:tracePt t="58979" x="3149600" y="3517900"/>
          <p14:tracePt t="58996" x="3213100" y="3479800"/>
          <p14:tracePt t="59012" x="3276600" y="3454400"/>
          <p14:tracePt t="59029" x="3346450" y="3429000"/>
          <p14:tracePt t="59031" x="3390900" y="3429000"/>
          <p14:tracePt t="59045" x="3422650" y="3429000"/>
          <p14:tracePt t="59062" x="3460750" y="3448050"/>
          <p14:tracePt t="59079" x="3479800" y="3492500"/>
          <p14:tracePt t="59095" x="3479800" y="3549650"/>
          <p14:tracePt t="59112" x="3460750" y="3600450"/>
          <p14:tracePt t="59128" x="3441700" y="3632200"/>
          <p14:tracePt t="59145" x="3403600" y="3651250"/>
          <p14:tracePt t="59162" x="3352800" y="3651250"/>
          <p14:tracePt t="59179" x="3289300" y="3651250"/>
          <p14:tracePt t="59196" x="3251200" y="3651250"/>
          <p14:tracePt t="59212" x="3244850" y="3638550"/>
          <p14:tracePt t="59228" x="3238500" y="3625850"/>
          <p14:tracePt t="59245" x="3238500" y="3613150"/>
          <p14:tracePt t="59247" x="3238500" y="3606800"/>
          <p14:tracePt t="59262" x="3238500" y="3587750"/>
          <p14:tracePt t="59278" x="3251200" y="3575050"/>
          <p14:tracePt t="59296" x="3257550" y="3568700"/>
          <p14:tracePt t="59312" x="3257550" y="3562350"/>
          <p14:tracePt t="59329" x="3263900" y="3556000"/>
          <p14:tracePt t="59345" x="3270250" y="3543300"/>
          <p14:tracePt t="59362" x="3276600" y="3536950"/>
          <p14:tracePt t="59379" x="3295650" y="3536950"/>
          <p14:tracePt t="59396" x="3295650" y="3524250"/>
          <p14:tracePt t="59412" x="3308350" y="3517900"/>
          <p14:tracePt t="59429" x="3308350" y="3511550"/>
          <p14:tracePt t="59462" x="3302000" y="3505200"/>
          <p14:tracePt t="59479" x="3289300" y="3498850"/>
          <p14:tracePt t="59496" x="3282950" y="3492500"/>
          <p14:tracePt t="59512" x="3238500" y="3473450"/>
          <p14:tracePt t="59529" x="3206750" y="3473450"/>
          <p14:tracePt t="59545" x="3175000" y="3460750"/>
          <p14:tracePt t="59562" x="3149600" y="3454400"/>
          <p14:tracePt t="59578" x="3124200" y="3441700"/>
          <p14:tracePt t="59595" x="3079750" y="3397250"/>
          <p14:tracePt t="59612" x="3035300" y="3371850"/>
          <p14:tracePt t="59629" x="2971800" y="3346450"/>
          <p14:tracePt t="59646" x="2965450" y="3346450"/>
          <p14:tracePt t="59662" x="2946400" y="3333750"/>
          <p14:tracePt t="59679" x="2940050" y="3321050"/>
          <p14:tracePt t="59695" x="2921000" y="3282950"/>
          <p14:tracePt t="59712" x="2895600" y="3225800"/>
          <p14:tracePt t="59728" x="2851150" y="3181350"/>
          <p14:tracePt t="59745" x="2806700" y="3155950"/>
          <p14:tracePt t="59762" x="2794000" y="3143250"/>
          <p14:tracePt t="59795" x="2794000" y="3136900"/>
          <p14:tracePt t="59812" x="2800350" y="3117850"/>
          <p14:tracePt t="59828" x="2813050" y="3098800"/>
          <p14:tracePt t="59845" x="2813050" y="3086100"/>
          <p14:tracePt t="59959" x="2813050" y="3098800"/>
          <p14:tracePt t="59966" x="2800350" y="3117850"/>
          <p14:tracePt t="59974" x="2800350" y="3130550"/>
          <p14:tracePt t="59982" x="2800350" y="3136900"/>
          <p14:tracePt t="59995" x="2800350" y="3143250"/>
          <p14:tracePt t="60070" x="2800350" y="3124200"/>
          <p14:tracePt t="60079" x="2800350" y="3105150"/>
          <p14:tracePt t="60095" x="2800350" y="3048000"/>
          <p14:tracePt t="60112" x="2813050" y="2959100"/>
          <p14:tracePt t="60129" x="2825750" y="2851150"/>
          <p14:tracePt t="60145" x="2825750" y="2705100"/>
          <p14:tracePt t="60162" x="2825750" y="2609850"/>
          <p14:tracePt t="60178" x="2825750" y="2552700"/>
          <p14:tracePt t="60195" x="2825750" y="2514600"/>
          <p14:tracePt t="60212" x="2832100" y="2495550"/>
          <p14:tracePt t="60228" x="2838450" y="2489200"/>
          <p14:tracePt t="60262" x="2851150" y="2495550"/>
          <p14:tracePt t="60278" x="2857500" y="2495550"/>
          <p14:tracePt t="60295" x="2882900" y="2495550"/>
          <p14:tracePt t="60312" x="2952750" y="2501900"/>
          <p14:tracePt t="60328" x="3054350" y="2508250"/>
          <p14:tracePt t="60345" x="3175000" y="2527300"/>
          <p14:tracePt t="60362" x="3295650" y="2520950"/>
          <p14:tracePt t="60379" x="3460750" y="2520950"/>
          <p14:tracePt t="60395" x="3657600" y="2520950"/>
          <p14:tracePt t="60412" x="3873500" y="2527300"/>
          <p14:tracePt t="60429" x="4057650" y="2520950"/>
          <p14:tracePt t="60431" x="4171950" y="2520950"/>
          <p14:tracePt t="60446" x="4349750" y="2520950"/>
          <p14:tracePt t="60462" x="4514850" y="2520950"/>
          <p14:tracePt t="60479" x="4667250" y="2520950"/>
          <p14:tracePt t="60496" x="4806950" y="2520950"/>
          <p14:tracePt t="60512" x="4933950" y="2501900"/>
          <p14:tracePt t="60529" x="5080000" y="2495550"/>
          <p14:tracePt t="60545" x="5264150" y="2495550"/>
          <p14:tracePt t="60562" x="5441950" y="2495550"/>
          <p14:tracePt t="60579" x="5638800" y="2495550"/>
          <p14:tracePt t="60596" x="5803900" y="2495550"/>
          <p14:tracePt t="60612" x="5949950" y="2495550"/>
          <p14:tracePt t="60629" x="6070600" y="2495550"/>
          <p14:tracePt t="60631" x="6127750" y="2495550"/>
          <p14:tracePt t="60645" x="6178550" y="2495550"/>
          <p14:tracePt t="60662" x="6299200" y="2495550"/>
          <p14:tracePt t="60678" x="6350000" y="2495550"/>
          <p14:tracePt t="60695" x="6362700" y="2495550"/>
          <p14:tracePt t="60734" x="6375400" y="2495550"/>
          <p14:tracePt t="60745" x="6388100" y="2495550"/>
          <p14:tracePt t="60762" x="6451600" y="2495550"/>
          <p14:tracePt t="60779" x="6527800" y="2495550"/>
          <p14:tracePt t="60795" x="6565900" y="2495550"/>
          <p14:tracePt t="60812" x="6572250" y="2495550"/>
          <p14:tracePt t="60967" x="6572250" y="2501900"/>
          <p14:tracePt t="60982" x="6572250" y="2508250"/>
          <p14:tracePt t="61014" x="6565900" y="2514600"/>
          <p14:tracePt t="61039" x="6559550" y="2520950"/>
          <p14:tracePt t="61047" x="6559550" y="2527300"/>
          <p14:tracePt t="61055" x="6553200" y="2533650"/>
          <p14:tracePt t="61063" x="6553200" y="2540000"/>
          <p14:tracePt t="61079" x="6540500" y="2565400"/>
          <p14:tracePt t="61095" x="6527800" y="2584450"/>
          <p14:tracePt t="61112" x="6521450" y="2616200"/>
          <p14:tracePt t="61129" x="6502400" y="2641600"/>
          <p14:tracePt t="61146" x="6489700" y="2679700"/>
          <p14:tracePt t="61162" x="6470650" y="2711450"/>
          <p14:tracePt t="61178" x="6464300" y="2743200"/>
          <p14:tracePt t="61195" x="6457950" y="2787650"/>
          <p14:tracePt t="61212" x="6451600" y="2838450"/>
          <p14:tracePt t="61229" x="6438900" y="2889250"/>
          <p14:tracePt t="61231" x="6432550" y="2914650"/>
          <p14:tracePt t="61246" x="6419850" y="2940050"/>
          <p14:tracePt t="61262" x="6394450" y="3003550"/>
          <p14:tracePt t="61278" x="6381750" y="3048000"/>
          <p14:tracePt t="61296" x="6375400" y="3092450"/>
          <p14:tracePt t="61312" x="6369050" y="3124200"/>
          <p14:tracePt t="61329" x="6362700" y="3136900"/>
          <p14:tracePt t="61345" x="6356350" y="3143250"/>
          <p14:tracePt t="61362" x="6356350" y="3149600"/>
          <p14:tracePt t="61378" x="6350000" y="3155950"/>
          <p14:tracePt t="61412" x="6350000" y="3168650"/>
          <p14:tracePt t="61429" x="6350000" y="3175000"/>
          <p14:tracePt t="61462" x="6343650" y="3175000"/>
          <p14:tracePt t="61478" x="6343650" y="3187700"/>
          <p14:tracePt t="61495" x="6343650" y="3200400"/>
          <p14:tracePt t="61512" x="6343650" y="3219450"/>
          <p14:tracePt t="61529" x="6343650" y="3225800"/>
          <p14:tracePt t="61655" x="6337300" y="3225800"/>
          <p14:tracePt t="61702" x="6330950" y="3225800"/>
          <p14:tracePt t="61711" x="6311900" y="3225800"/>
          <p14:tracePt t="61718" x="6299200" y="3225800"/>
          <p14:tracePt t="61728" x="6273800" y="3225800"/>
          <p14:tracePt t="61745" x="6216650" y="3225800"/>
          <p14:tracePt t="61762" x="6159500" y="3225800"/>
          <p14:tracePt t="61779" x="6089650" y="3225800"/>
          <p14:tracePt t="61795" x="6013450" y="3232150"/>
          <p14:tracePt t="61812" x="5969000" y="3251200"/>
          <p14:tracePt t="61829" x="5886450" y="3244850"/>
          <p14:tracePt t="61845" x="5797550" y="3238500"/>
          <p14:tracePt t="61862" x="5670550" y="3238500"/>
          <p14:tracePt t="61879" x="5594350" y="3238500"/>
          <p14:tracePt t="61896" x="5480050" y="3238500"/>
          <p14:tracePt t="61912" x="5378450" y="3238500"/>
          <p14:tracePt t="61929" x="5276850" y="3244850"/>
          <p14:tracePt t="61945" x="5181600" y="3244850"/>
          <p14:tracePt t="61962" x="5080000" y="3244850"/>
          <p14:tracePt t="61978" x="4965700" y="3244850"/>
          <p14:tracePt t="61996" x="4851400" y="3244850"/>
          <p14:tracePt t="62012" x="4730750" y="3244850"/>
          <p14:tracePt t="62029" x="4610100" y="3244850"/>
          <p14:tracePt t="62031" x="4546600" y="3251200"/>
          <p14:tracePt t="62046" x="4445000" y="3251200"/>
          <p14:tracePt t="62062" x="4330700" y="3251200"/>
          <p14:tracePt t="62079" x="4229100" y="3251200"/>
          <p14:tracePt t="62095" x="4114800" y="3251200"/>
          <p14:tracePt t="62112" x="4019550" y="3251200"/>
          <p14:tracePt t="62129" x="3937000" y="3251200"/>
          <p14:tracePt t="62145" x="3860800" y="3244850"/>
          <p14:tracePt t="62162" x="3778250" y="3244850"/>
          <p14:tracePt t="62179" x="3689350" y="3238500"/>
          <p14:tracePt t="62195" x="3619500" y="3238500"/>
          <p14:tracePt t="62212" x="3549650" y="3219450"/>
          <p14:tracePt t="62229" x="3467100" y="3206750"/>
          <p14:tracePt t="62232" x="3422650" y="3200400"/>
          <p14:tracePt t="62246" x="3340100" y="3194050"/>
          <p14:tracePt t="62262" x="3263900" y="3187700"/>
          <p14:tracePt t="62279" x="3200400" y="3187700"/>
          <p14:tracePt t="62295" x="3149600" y="3181350"/>
          <p14:tracePt t="62312" x="3098800" y="3181350"/>
          <p14:tracePt t="62329" x="3060700" y="3181350"/>
          <p14:tracePt t="62345" x="3028950" y="3175000"/>
          <p14:tracePt t="62362" x="2997200" y="3175000"/>
          <p14:tracePt t="62379" x="2971800" y="3175000"/>
          <p14:tracePt t="62395" x="2946400" y="3175000"/>
          <p14:tracePt t="62412" x="2901950" y="3175000"/>
          <p14:tracePt t="62429" x="2838450" y="3175000"/>
          <p14:tracePt t="62430" x="2806700" y="3175000"/>
          <p14:tracePt t="62446" x="2749550" y="3175000"/>
          <p14:tracePt t="62462" x="2717800" y="3175000"/>
          <p14:tracePt t="62479" x="2705100" y="3175000"/>
          <p14:tracePt t="62798" x="2705100" y="3168650"/>
          <p14:tracePt t="63542" x="2705100" y="3162300"/>
          <p14:tracePt t="63943" x="2705100" y="3155950"/>
          <p14:tracePt t="63950" x="2705100" y="3149600"/>
          <p14:tracePt t="63962" x="2698750" y="3149600"/>
          <p14:tracePt t="64023" x="2698750" y="3143250"/>
          <p14:tracePt t="64029" x="2698750" y="3124200"/>
          <p14:tracePt t="64045" x="2698750" y="3105150"/>
          <p14:tracePt t="64062" x="2698750" y="3003550"/>
          <p14:tracePt t="64079" x="2705100" y="2921000"/>
          <p14:tracePt t="64095" x="2724150" y="2863850"/>
          <p14:tracePt t="64112" x="2730500" y="2806700"/>
          <p14:tracePt t="64129" x="2743200" y="2781300"/>
          <p14:tracePt t="64162" x="2755900" y="2781300"/>
          <p14:tracePt t="64179" x="2768600" y="2768600"/>
          <p14:tracePt t="64196" x="2781300" y="2743200"/>
          <p14:tracePt t="64212" x="2787650" y="2717800"/>
          <p14:tracePt t="64229" x="2787650" y="2698750"/>
          <p14:tracePt t="64231" x="2787650" y="2686050"/>
          <p14:tracePt t="64245" x="2787650" y="2679700"/>
          <p14:tracePt t="64294" x="2787650" y="2673350"/>
          <p14:tracePt t="64302" x="2787650" y="2667000"/>
          <p14:tracePt t="64312" x="2787650" y="2660650"/>
          <p14:tracePt t="64345" x="2787650" y="2654300"/>
          <p14:tracePt t="64374" x="2794000" y="2654300"/>
          <p14:tracePt t="64383" x="2794000" y="2647950"/>
          <p14:tracePt t="64395" x="2800350" y="2641600"/>
          <p14:tracePt t="64412" x="2800350" y="2635250"/>
          <p14:tracePt t="64429" x="2806700" y="2628900"/>
          <p14:tracePt t="64431" x="2806700" y="2622550"/>
          <p14:tracePt t="64495" x="2813050" y="2622550"/>
          <p14:tracePt t="64574" x="2813050" y="2635250"/>
          <p14:tracePt t="64582" x="2800350" y="2660650"/>
          <p14:tracePt t="64590" x="2794000" y="2692400"/>
          <p14:tracePt t="64597" x="2787650" y="2743200"/>
          <p14:tracePt t="64612" x="2774950" y="2794000"/>
          <p14:tracePt t="64629" x="2749550" y="2889250"/>
          <p14:tracePt t="64631" x="2730500" y="2940050"/>
          <p14:tracePt t="64646" x="2717800" y="2990850"/>
          <p14:tracePt t="64662" x="2673350" y="3124200"/>
          <p14:tracePt t="64679" x="2647950" y="3194050"/>
          <p14:tracePt t="64695" x="2635250" y="3244850"/>
          <p14:tracePt t="64712" x="2628900" y="3263900"/>
          <p14:tracePt t="65038" x="2628900" y="3257550"/>
          <p14:tracePt t="65063" x="2635250" y="3251200"/>
          <p14:tracePt t="65294" x="2635250" y="3244850"/>
          <p14:tracePt t="65312" x="2635250" y="3238500"/>
          <p14:tracePt t="65479" x="2641600" y="3251200"/>
          <p14:tracePt t="65502" x="2647950" y="3257550"/>
          <p14:tracePt t="65590" x="2654300" y="3257550"/>
          <p14:tracePt t="65598" x="2673350" y="3257550"/>
          <p14:tracePt t="65607" x="2679700" y="3251200"/>
          <p14:tracePt t="65758" x="2686050" y="3251200"/>
          <p14:tracePt t="65773" x="2692400" y="3251200"/>
          <p14:tracePt t="65782" x="2705100" y="3251200"/>
          <p14:tracePt t="65790" x="2717800" y="3251200"/>
          <p14:tracePt t="65798" x="2736850" y="3257550"/>
          <p14:tracePt t="65812" x="2749550" y="3257550"/>
          <p14:tracePt t="65830" x="2781300" y="3257550"/>
          <p14:tracePt t="65846" x="2787650" y="3257550"/>
          <p14:tracePt t="65991" x="2794000" y="3244850"/>
          <p14:tracePt t="65998" x="2806700" y="3238500"/>
          <p14:tracePt t="66007" x="2813050" y="3225800"/>
          <p14:tracePt t="66014" x="2819400" y="3213100"/>
          <p14:tracePt t="66028" x="2838450" y="3200400"/>
          <p14:tracePt t="66047" x="2863850" y="3155950"/>
          <p14:tracePt t="66062" x="2895600" y="3124200"/>
          <p14:tracePt t="66079" x="2933700" y="3073400"/>
          <p14:tracePt t="66095" x="2971800" y="3028950"/>
          <p14:tracePt t="66112" x="3016250" y="2990850"/>
          <p14:tracePt t="66129" x="3086100" y="2952750"/>
          <p14:tracePt t="66145" x="3200400" y="2914650"/>
          <p14:tracePt t="66162" x="3327400" y="2870200"/>
          <p14:tracePt t="66179" x="3479800" y="2819400"/>
          <p14:tracePt t="66195" x="3632200" y="2762250"/>
          <p14:tracePt t="66212" x="3822700" y="2717800"/>
          <p14:tracePt t="66229" x="4019550" y="2673350"/>
          <p14:tracePt t="66246" x="4375150" y="2628900"/>
          <p14:tracePt t="66262" x="4648200" y="2616200"/>
          <p14:tracePt t="66279" x="4908550" y="2603500"/>
          <p14:tracePt t="66295" x="5168900" y="2590800"/>
          <p14:tracePt t="66312" x="5435600" y="2590800"/>
          <p14:tracePt t="66329" x="5708650" y="2590800"/>
          <p14:tracePt t="66345" x="6007100" y="2616200"/>
          <p14:tracePt t="66362" x="6286500" y="2667000"/>
          <p14:tracePt t="66379" x="6508750" y="2686050"/>
          <p14:tracePt t="66396" x="6711950" y="2724150"/>
          <p14:tracePt t="66412" x="6877050" y="2781300"/>
          <p14:tracePt t="66415" x="6953250" y="2806700"/>
          <p14:tracePt t="66428" x="6997700" y="2832100"/>
          <p14:tracePt t="66445" x="7131050" y="2882900"/>
          <p14:tracePt t="66447" x="7181850" y="2895600"/>
          <p14:tracePt t="66462" x="7219950" y="2914650"/>
          <p14:tracePt t="66574" x="7207250" y="2901950"/>
          <p14:tracePt t="66582" x="7194550" y="2882900"/>
          <p14:tracePt t="66591" x="7175500" y="2863850"/>
          <p14:tracePt t="66598" x="7162800" y="2851150"/>
          <p14:tracePt t="66612" x="7143750" y="2838450"/>
          <p14:tracePt t="66629" x="7112000" y="2813050"/>
          <p14:tracePt t="66631" x="7099300" y="2800350"/>
          <p14:tracePt t="66645" x="7080250" y="2781300"/>
          <p14:tracePt t="66662" x="7048500" y="2755900"/>
          <p14:tracePt t="66742" x="7061200" y="2762250"/>
          <p14:tracePt t="66750" x="7080250" y="2774950"/>
          <p14:tracePt t="66759" x="7092950" y="2800350"/>
          <p14:tracePt t="66766" x="7092950" y="2813050"/>
          <p14:tracePt t="66778" x="7092950" y="2832100"/>
          <p14:tracePt t="66795" x="7092950" y="2870200"/>
          <p14:tracePt t="66812" x="7023100" y="2901950"/>
          <p14:tracePt t="66829" x="6896100" y="2940050"/>
          <p14:tracePt t="66845" x="6762750" y="2965450"/>
          <p14:tracePt t="66862" x="6642100" y="2971800"/>
          <p14:tracePt t="66878" x="6616700" y="2971800"/>
          <p14:tracePt t="66896" x="6610350" y="2971800"/>
          <p14:tracePt t="66912" x="6610350" y="2959100"/>
          <p14:tracePt t="66929" x="6686550" y="2959100"/>
          <p14:tracePt t="66945" x="6775450" y="2959100"/>
          <p14:tracePt t="66962" x="6858000" y="2959100"/>
          <p14:tracePt t="66979" x="6927850" y="2959100"/>
          <p14:tracePt t="66995" x="6985000" y="2952750"/>
          <p14:tracePt t="67012" x="7048500" y="2952750"/>
          <p14:tracePt t="67029" x="7105650" y="2946400"/>
          <p14:tracePt t="67047" x="7143750" y="2933700"/>
          <p14:tracePt t="67062" x="7150100" y="2933700"/>
          <p14:tracePt t="67079" x="7137400" y="2927350"/>
          <p14:tracePt t="67095" x="7099300" y="2921000"/>
          <p14:tracePt t="67112" x="7035800" y="2914650"/>
          <p14:tracePt t="67129" x="6972300" y="2914650"/>
          <p14:tracePt t="67145" x="6896100" y="2908300"/>
          <p14:tracePt t="67162" x="6794500" y="2908300"/>
          <p14:tracePt t="67179" x="6692900" y="2908300"/>
          <p14:tracePt t="67195" x="6616700" y="2908300"/>
          <p14:tracePt t="67212" x="6604000" y="2908300"/>
          <p14:tracePt t="67245" x="6648450" y="2901950"/>
          <p14:tracePt t="67262" x="6750050" y="2889250"/>
          <p14:tracePt t="67279" x="6870700" y="2889250"/>
          <p14:tracePt t="67296" x="7029450" y="2889250"/>
          <p14:tracePt t="67312" x="7194550" y="2889250"/>
          <p14:tracePt t="67329" x="7372350" y="2876550"/>
          <p14:tracePt t="67345" x="7505700" y="2863850"/>
          <p14:tracePt t="67362" x="7581900" y="2863850"/>
          <p14:tracePt t="67379" x="7626350" y="2863850"/>
          <p14:tracePt t="67396" x="7658100" y="2863850"/>
          <p14:tracePt t="67412" x="7677150" y="2863850"/>
          <p14:tracePt t="67429" x="7683500" y="2870200"/>
          <p14:tracePt t="67574" x="7677150" y="2870200"/>
          <p14:tracePt t="67582" x="7670800" y="2870200"/>
          <p14:tracePt t="67654" x="7664450" y="2870200"/>
          <p14:tracePt t="67662" x="7658100" y="2870200"/>
          <p14:tracePt t="67679" x="7620000" y="2870200"/>
          <p14:tracePt t="67695" x="7581900" y="2870200"/>
          <p14:tracePt t="67712" x="7550150" y="2870200"/>
          <p14:tracePt t="67729" x="7543800" y="2870200"/>
          <p14:tracePt t="67782" x="7543800" y="2876550"/>
          <p14:tracePt t="67791" x="7556500" y="2889250"/>
          <p14:tracePt t="67797" x="7575550" y="2889250"/>
          <p14:tracePt t="67812" x="7594600" y="2901950"/>
          <p14:tracePt t="67829" x="7632700" y="2914650"/>
          <p14:tracePt t="67846" x="7639050" y="2914650"/>
          <p14:tracePt t="67886" x="7639050" y="2921000"/>
          <p14:tracePt t="67895" x="7639050" y="2927350"/>
          <p14:tracePt t="67912" x="7626350" y="2933700"/>
          <p14:tracePt t="67929" x="7607300" y="2940050"/>
          <p14:tracePt t="67946" x="7600950" y="2933700"/>
          <p14:tracePt t="67962" x="7588250" y="2895600"/>
          <p14:tracePt t="67979" x="7581900" y="2863850"/>
          <p14:tracePt t="67995" x="7581900" y="2844800"/>
          <p14:tracePt t="68012" x="7588250" y="2838450"/>
          <p14:tracePt t="68029" x="7594600" y="2838450"/>
          <p14:tracePt t="68031" x="7600950" y="2838450"/>
          <p14:tracePt t="68048" x="7613650" y="2838450"/>
          <p14:tracePt t="68062" x="7626350" y="2838450"/>
          <p14:tracePt t="68079" x="7632700" y="2876550"/>
          <p14:tracePt t="68096" x="7632700" y="2921000"/>
          <p14:tracePt t="68112" x="7632700" y="2940050"/>
          <p14:tracePt t="68129" x="7607300" y="2952750"/>
          <p14:tracePt t="68146" x="7575550" y="2959100"/>
          <p14:tracePt t="68162" x="7562850" y="2959100"/>
          <p14:tracePt t="68199" x="7562850" y="2952750"/>
          <p14:tracePt t="68214" x="7562850" y="2946400"/>
          <p14:tracePt t="68262" x="7575550" y="2946400"/>
          <p14:tracePt t="68271" x="7594600" y="2946400"/>
          <p14:tracePt t="68279" x="7600950" y="2946400"/>
          <p14:tracePt t="68295" x="7620000" y="2946400"/>
          <p14:tracePt t="68312" x="7620000" y="2940050"/>
          <p14:tracePt t="68329" x="7626350" y="2933700"/>
          <p14:tracePt t="68346" x="7632700" y="2914650"/>
          <p14:tracePt t="68362" x="7645400" y="2876550"/>
          <p14:tracePt t="68379" x="7677150" y="2825750"/>
          <p14:tracePt t="68395" x="7702550" y="2762250"/>
          <p14:tracePt t="68412" x="7721600" y="2705100"/>
          <p14:tracePt t="68429" x="7721600" y="2654300"/>
          <p14:tracePt t="68431" x="7721600" y="2628900"/>
          <p14:tracePt t="68445" x="7721600" y="2609850"/>
          <p14:tracePt t="68462" x="7677150" y="2540000"/>
          <p14:tracePt t="68479" x="7645400" y="2444750"/>
          <p14:tracePt t="68495" x="7607300" y="2324100"/>
          <p14:tracePt t="68512" x="7588250" y="2203450"/>
          <p14:tracePt t="68529" x="7594600" y="2101850"/>
          <p14:tracePt t="68545" x="7620000" y="2025650"/>
          <p14:tracePt t="68562" x="7632700" y="1949450"/>
          <p14:tracePt t="68579" x="7670800" y="1879600"/>
          <p14:tracePt t="68595" x="7715250" y="1809750"/>
          <p14:tracePt t="68612" x="7778750" y="1771650"/>
          <p14:tracePt t="68629" x="7854950" y="1765300"/>
          <p14:tracePt t="68645" x="7931150" y="1765300"/>
          <p14:tracePt t="68662" x="8045450" y="1797050"/>
          <p14:tracePt t="68679" x="8102600" y="1866900"/>
          <p14:tracePt t="68695" x="8166100" y="1974850"/>
          <p14:tracePt t="68712" x="8204200" y="2095500"/>
          <p14:tracePt t="68729" x="8216900" y="2241550"/>
          <p14:tracePt t="68745" x="8140700" y="2406650"/>
          <p14:tracePt t="68762" x="8007350" y="2565400"/>
          <p14:tracePt t="68779" x="7829550" y="2692400"/>
          <p14:tracePt t="68795" x="7658100" y="2749550"/>
          <p14:tracePt t="68812" x="7537450" y="2787650"/>
          <p14:tracePt t="68829" x="7423150" y="2800350"/>
          <p14:tracePt t="68845" x="7315200" y="2781300"/>
          <p14:tracePt t="68847" x="7270750" y="2743200"/>
          <p14:tracePt t="68862" x="7188200" y="2647950"/>
          <p14:tracePt t="68879" x="7156450" y="2520950"/>
          <p14:tracePt t="68896" x="7156450" y="2368550"/>
          <p14:tracePt t="68912" x="7188200" y="2216150"/>
          <p14:tracePt t="68928" x="7264400" y="2095500"/>
          <p14:tracePt t="68945" x="7366000" y="2032000"/>
          <p14:tracePt t="68962" x="7486650" y="2019300"/>
          <p14:tracePt t="68979" x="7594600" y="2019300"/>
          <p14:tracePt t="68996" x="7683500" y="2070100"/>
          <p14:tracePt t="69012" x="7721600" y="2216150"/>
          <p14:tracePt t="69029" x="7734300" y="2463800"/>
          <p14:tracePt t="69045" x="7740650" y="2768600"/>
          <p14:tracePt t="69062" x="7626350" y="3270250"/>
          <p14:tracePt t="69079" x="7512050" y="3517900"/>
          <p14:tracePt t="69095" x="7397750" y="3670300"/>
          <p14:tracePt t="69112" x="7277100" y="3708400"/>
          <p14:tracePt t="69129" x="7143750" y="3714750"/>
          <p14:tracePt t="69146" x="6972300" y="3695700"/>
          <p14:tracePt t="69162" x="6750050" y="3613150"/>
          <p14:tracePt t="69179" x="6546850" y="3536950"/>
          <p14:tracePt t="69195" x="6337300" y="3467100"/>
          <p14:tracePt t="69212" x="6159500" y="3409950"/>
          <p14:tracePt t="69229" x="5988050" y="3308350"/>
          <p14:tracePt t="69245" x="5886450" y="3225800"/>
          <p14:tracePt t="69262" x="5816600" y="3124200"/>
          <p14:tracePt t="69278" x="5854700" y="3060700"/>
          <p14:tracePt t="69295" x="5975350" y="3003550"/>
          <p14:tracePt t="69312" x="6127750" y="2952750"/>
          <p14:tracePt t="69329" x="6254750" y="2933700"/>
          <p14:tracePt t="69345" x="6419850" y="2933700"/>
          <p14:tracePt t="69362" x="6527800" y="2933700"/>
          <p14:tracePt t="69379" x="6559550" y="2959100"/>
          <p14:tracePt t="69395" x="6559550" y="3035300"/>
          <p14:tracePt t="69412" x="6527800" y="3143250"/>
          <p14:tracePt t="69414" x="6508750" y="3200400"/>
          <p14:tracePt t="69429" x="6496050" y="3251200"/>
          <p14:tracePt t="69446" x="6496050" y="3327400"/>
          <p14:tracePt t="69479" x="6502400" y="3327400"/>
          <p14:tracePt t="69487" x="6534150" y="3321050"/>
          <p14:tracePt t="69495" x="6559550" y="3308350"/>
          <p14:tracePt t="69512" x="6616700" y="3302000"/>
          <p14:tracePt t="69529" x="6686550" y="3302000"/>
          <p14:tracePt t="69546" x="6743700" y="3302000"/>
          <p14:tracePt t="69562" x="6756400" y="3314700"/>
          <p14:tracePt t="69595" x="6762750" y="3321050"/>
          <p14:tracePt t="69612" x="6762750" y="3346450"/>
          <p14:tracePt t="69629" x="6762750" y="3397250"/>
          <p14:tracePt t="69646" x="6800850" y="3524250"/>
          <p14:tracePt t="69662" x="6851650" y="3644900"/>
          <p14:tracePt t="69680" x="6921500" y="3784600"/>
          <p14:tracePt t="69696" x="6985000" y="3905250"/>
          <p14:tracePt t="69712" x="7016750" y="4000500"/>
          <p14:tracePt t="69729" x="7029450" y="4070350"/>
          <p14:tracePt t="69745" x="7029450" y="4114800"/>
          <p14:tracePt t="69762" x="7029450" y="4127500"/>
          <p14:tracePt t="69798" x="7023100" y="4133850"/>
          <p14:tracePt t="69814" x="7016750" y="4133850"/>
          <p14:tracePt t="69829" x="7016750" y="4140200"/>
          <p14:tracePt t="69862" x="7016750" y="4146550"/>
          <p14:tracePt t="69896" x="7023100" y="4152900"/>
          <p14:tracePt t="69912" x="7029450" y="4159250"/>
          <p14:tracePt t="69929" x="7042150" y="4165600"/>
          <p14:tracePt t="69962" x="7048500" y="4165600"/>
          <p14:tracePt t="69979" x="7073900" y="4152900"/>
          <p14:tracePt t="69996" x="7099300" y="4140200"/>
          <p14:tracePt t="70012" x="7124700" y="4121150"/>
          <p14:tracePt t="70029" x="7169150" y="4095750"/>
          <p14:tracePt t="70045" x="7213600" y="4070350"/>
          <p14:tracePt t="70062" x="7289800" y="4032250"/>
          <p14:tracePt t="70079" x="7340600" y="4000500"/>
          <p14:tracePt t="70096" x="7372350" y="3968750"/>
          <p14:tracePt t="70112" x="7391400" y="3937000"/>
          <p14:tracePt t="70128" x="7410450" y="3917950"/>
          <p14:tracePt t="70146" x="7416800" y="3905250"/>
          <p14:tracePt t="70198" x="7416800" y="3917950"/>
          <p14:tracePt t="70207" x="7416800" y="3930650"/>
          <p14:tracePt t="70213" x="7416800" y="3949700"/>
          <p14:tracePt t="70229" x="7416800" y="3962400"/>
          <p14:tracePt t="70246" x="7416800" y="4013200"/>
          <p14:tracePt t="70262" x="7416800" y="4064000"/>
          <p14:tracePt t="70279" x="7429500" y="4095750"/>
          <p14:tracePt t="70296" x="7429500" y="4114800"/>
          <p14:tracePt t="70329" x="7435850" y="4114800"/>
          <p14:tracePt t="70423" x="7429500" y="4114800"/>
          <p14:tracePt t="70534" x="7429500" y="4108450"/>
          <p14:tracePt t="70543" x="7429500" y="4102100"/>
          <p14:tracePt t="70550" x="7435850" y="4102100"/>
          <p14:tracePt t="70562" x="7442200" y="4095750"/>
          <p14:tracePt t="70579" x="7454900" y="4089400"/>
          <p14:tracePt t="70782" x="7435850" y="4089400"/>
          <p14:tracePt t="70791" x="7397750" y="4089400"/>
          <p14:tracePt t="70797" x="7340600" y="4089400"/>
          <p14:tracePt t="70812" x="7277100" y="4089400"/>
          <p14:tracePt t="70829" x="7035800" y="4121150"/>
          <p14:tracePt t="70845" x="6959600" y="4140200"/>
          <p14:tracePt t="70862" x="6724650" y="4216400"/>
          <p14:tracePt t="70879" x="6584950" y="4260850"/>
          <p14:tracePt t="70895" x="6483350" y="4292600"/>
          <p14:tracePt t="70912" x="6445250" y="4292600"/>
          <p14:tracePt t="70929" x="6438900" y="4292600"/>
          <p14:tracePt t="70962" x="6438900" y="4267200"/>
          <p14:tracePt t="70979" x="6477000" y="4210050"/>
          <p14:tracePt t="70995" x="6540500" y="4159250"/>
          <p14:tracePt t="71012" x="6578600" y="4095750"/>
          <p14:tracePt t="71029" x="6597650" y="4051300"/>
          <p14:tracePt t="71031" x="6597650" y="4038600"/>
          <p14:tracePt t="71045" x="6597650" y="4025900"/>
          <p14:tracePt t="71062" x="6584950" y="4013200"/>
          <p14:tracePt t="71079" x="6546850" y="4013200"/>
          <p14:tracePt t="71095" x="6489700" y="4025900"/>
          <p14:tracePt t="71112" x="6413500" y="4076700"/>
          <p14:tracePt t="71129" x="6330950" y="4127500"/>
          <p14:tracePt t="71146" x="6280150" y="4191000"/>
          <p14:tracePt t="71162" x="6254750" y="4229100"/>
          <p14:tracePt t="71180" x="6248400" y="4260850"/>
          <p14:tracePt t="71196" x="6280150" y="4279900"/>
          <p14:tracePt t="71212" x="6362700" y="4298950"/>
          <p14:tracePt t="71229" x="6483350" y="4311650"/>
          <p14:tracePt t="71232" x="6559550" y="4324350"/>
          <p14:tracePt t="71245" x="6629400" y="4324350"/>
          <p14:tracePt t="71262" x="6794500" y="4324350"/>
          <p14:tracePt t="71279" x="6838950" y="4324350"/>
          <p14:tracePt t="71295" x="6845300" y="4324350"/>
          <p14:tracePt t="71329" x="6819900" y="4324350"/>
          <p14:tracePt t="71345" x="6781800" y="4305300"/>
          <p14:tracePt t="71362" x="6750050" y="4286250"/>
          <p14:tracePt t="71379" x="6750050" y="4260850"/>
          <p14:tracePt t="71395" x="6775450" y="4248150"/>
          <p14:tracePt t="71495" x="6781800" y="4254500"/>
          <p14:tracePt t="71503" x="6769100" y="4267200"/>
          <p14:tracePt t="71512" x="6762750" y="4254500"/>
          <p14:tracePt t="71529" x="6673850" y="4241800"/>
          <p14:tracePt t="71545" x="6521450" y="4273550"/>
          <p14:tracePt t="71562" x="6318250" y="4318000"/>
          <p14:tracePt t="71579" x="6057900" y="4349750"/>
          <p14:tracePt t="71595" x="5797550" y="4387850"/>
          <p14:tracePt t="71612" x="5537200" y="4413250"/>
          <p14:tracePt t="71629" x="5264150" y="4413250"/>
          <p14:tracePt t="71632" x="5124450" y="4413250"/>
          <p14:tracePt t="71645" x="4997450" y="4413250"/>
          <p14:tracePt t="71662" x="4610100" y="4413250"/>
          <p14:tracePt t="71679" x="4445000" y="4400550"/>
          <p14:tracePt t="71696" x="4368800" y="4394200"/>
          <p14:tracePt t="71712" x="4330700" y="4375150"/>
          <p14:tracePt t="71729" x="4298950" y="4362450"/>
          <p14:tracePt t="71745" x="4260850" y="4356100"/>
          <p14:tracePt t="71762" x="4222750" y="4343400"/>
          <p14:tracePt t="71779" x="4171950" y="4330700"/>
          <p14:tracePt t="71795" x="4121150" y="4311650"/>
          <p14:tracePt t="71812" x="4089400" y="4305300"/>
          <p14:tracePt t="71830" x="4044950" y="4279900"/>
          <p14:tracePt t="71846" x="4013200" y="4267200"/>
          <p14:tracePt t="71862" x="3987800" y="4260850"/>
          <p14:tracePt t="71878" x="3975100" y="4254500"/>
          <p14:tracePt t="71934" x="3975100" y="4248150"/>
          <p14:tracePt t="71943" x="3975100" y="4241800"/>
          <p14:tracePt t="71998" x="3975100" y="4235450"/>
          <p14:tracePt t="72014" x="3956050" y="4235450"/>
          <p14:tracePt t="72029" x="3917950" y="4210050"/>
          <p14:tracePt t="72045" x="3816350" y="4171950"/>
          <p14:tracePt t="72048" x="3765550" y="4159250"/>
          <p14:tracePt t="72062" x="3657600" y="4127500"/>
          <p14:tracePt t="72079" x="3549650" y="4114800"/>
          <p14:tracePt t="72095" x="3473450" y="4102100"/>
          <p14:tracePt t="72112" x="3409950" y="4089400"/>
          <p14:tracePt t="72129" x="3371850" y="4089400"/>
          <p14:tracePt t="72146" x="3352800" y="4083050"/>
          <p14:tracePt t="72294" x="3352800" y="4070350"/>
          <p14:tracePt t="72302" x="3352800" y="4044950"/>
          <p14:tracePt t="72312" x="3352800" y="4000500"/>
          <p14:tracePt t="72329" x="3365500" y="3911600"/>
          <p14:tracePt t="72345" x="3403600" y="3810000"/>
          <p14:tracePt t="72362" x="3435350" y="3702050"/>
          <p14:tracePt t="72379" x="3435350" y="3556000"/>
          <p14:tracePt t="72396" x="3435350" y="3403600"/>
          <p14:tracePt t="72412" x="3441700" y="3244850"/>
          <p14:tracePt t="72414" x="3448050" y="3168650"/>
          <p14:tracePt t="72429" x="3467100" y="3098800"/>
          <p14:tracePt t="72446" x="3505200" y="3022600"/>
          <p14:tracePt t="72462" x="3530600" y="2990850"/>
          <p14:tracePt t="72495" x="3536950" y="2990850"/>
          <p14:tracePt t="72512" x="3575050" y="2990850"/>
          <p14:tracePt t="72529" x="3625850" y="2990850"/>
          <p14:tracePt t="72547" x="3689350" y="2984500"/>
          <p14:tracePt t="72562" x="3721100" y="2965450"/>
          <p14:tracePt t="72579" x="3752850" y="2965450"/>
          <p14:tracePt t="72596" x="3771900" y="2965450"/>
          <p14:tracePt t="72612" x="3810000" y="2965450"/>
          <p14:tracePt t="72629" x="3867150" y="2965450"/>
          <p14:tracePt t="72632" x="3898900" y="2965450"/>
          <p14:tracePt t="72647" x="3956050" y="2965450"/>
          <p14:tracePt t="72662" x="3981450" y="2965450"/>
          <p14:tracePt t="72679" x="3987800" y="2971800"/>
          <p14:tracePt t="72696" x="3987800" y="2990850"/>
          <p14:tracePt t="72712" x="3987800" y="3016250"/>
          <p14:tracePt t="72729" x="4000500" y="3028950"/>
          <p14:tracePt t="72746" x="4032250" y="3035300"/>
          <p14:tracePt t="72762" x="4064000" y="3041650"/>
          <p14:tracePt t="72779" x="4095750" y="3041650"/>
          <p14:tracePt t="72795" x="4127500" y="3048000"/>
          <p14:tracePt t="72812" x="4184650" y="3048000"/>
          <p14:tracePt t="72829" x="4298950" y="3048000"/>
          <p14:tracePt t="72846" x="4508500" y="3054350"/>
          <p14:tracePt t="72862" x="4622800" y="3054350"/>
          <p14:tracePt t="72879" x="4641850" y="3054350"/>
          <p14:tracePt t="72912" x="4629150" y="3073400"/>
          <p14:tracePt t="72930" x="4572000" y="3124200"/>
          <p14:tracePt t="72946" x="4540250" y="3181350"/>
          <p14:tracePt t="72962" x="4533900" y="3232150"/>
          <p14:tracePt t="72979" x="4533900" y="3270250"/>
          <p14:tracePt t="72996" x="4527550" y="3302000"/>
          <p14:tracePt t="73012" x="4502150" y="3352800"/>
          <p14:tracePt t="73029" x="4464050" y="3422650"/>
          <p14:tracePt t="73031" x="4438650" y="3473450"/>
          <p14:tracePt t="73045" x="4413250" y="3536950"/>
          <p14:tracePt t="73062" x="4337050" y="3771900"/>
          <p14:tracePt t="73079" x="4311650" y="3905250"/>
          <p14:tracePt t="73096" x="4305300" y="4000500"/>
          <p14:tracePt t="73112" x="4298950" y="4044950"/>
          <p14:tracePt t="73129" x="4273550" y="4076700"/>
          <p14:tracePt t="73146" x="4222750" y="4114800"/>
          <p14:tracePt t="73162" x="4146550" y="4152900"/>
          <p14:tracePt t="73180" x="4064000" y="4203700"/>
          <p14:tracePt t="73195" x="3975100" y="4235450"/>
          <p14:tracePt t="73198" x="3937000" y="4241800"/>
          <p14:tracePt t="73212" x="3905250" y="4248150"/>
          <p14:tracePt t="73229" x="3848100" y="4248150"/>
          <p14:tracePt t="73231" x="3816350" y="4248150"/>
          <p14:tracePt t="73245" x="3784600" y="4248150"/>
          <p14:tracePt t="73262" x="3670300" y="4260850"/>
          <p14:tracePt t="73279" x="3575050" y="4279900"/>
          <p14:tracePt t="73295" x="3517900" y="4305300"/>
          <p14:tracePt t="73312" x="3467100" y="4318000"/>
          <p14:tracePt t="73329" x="3448050" y="4324350"/>
          <p14:tracePt t="73345" x="3435350" y="4324350"/>
          <p14:tracePt t="73362" x="3409950" y="4324350"/>
          <p14:tracePt t="73379" x="3378200" y="4318000"/>
          <p14:tracePt t="73395" x="3346450" y="4311650"/>
          <p14:tracePt t="73412" x="3333750" y="4311650"/>
          <p14:tracePt t="73430" x="3327400" y="4311650"/>
          <p14:tracePt t="73431" x="3321050" y="4311650"/>
          <p14:tracePt t="73447" x="3314700" y="4311650"/>
          <p14:tracePt t="73543" x="3314700" y="4305300"/>
          <p14:tracePt t="73550" x="3308350" y="4298950"/>
          <p14:tracePt t="73559" x="3308350" y="4286250"/>
          <p14:tracePt t="73566" x="3308350" y="4267200"/>
          <p14:tracePt t="73579" x="3308350" y="4254500"/>
          <p14:tracePt t="73595" x="3308350" y="4248150"/>
          <p14:tracePt t="73612" x="3302000" y="4241800"/>
          <p14:tracePt t="73630" x="3276600" y="4235450"/>
          <p14:tracePt t="73631" x="3251200" y="4216400"/>
          <p14:tracePt t="73646" x="3225800" y="4197350"/>
          <p14:tracePt t="73662" x="3130550" y="4165600"/>
          <p14:tracePt t="73679" x="3098800" y="4140200"/>
          <p14:tracePt t="73696" x="3079750" y="4114800"/>
          <p14:tracePt t="73712" x="3028950" y="4095750"/>
          <p14:tracePt t="73729" x="2965450" y="4076700"/>
          <p14:tracePt t="73745" x="2914650" y="4057650"/>
          <p14:tracePt t="73762" x="2889250" y="4044950"/>
          <p14:tracePt t="73779" x="2882900" y="4044950"/>
          <p14:tracePt t="73815" x="2870200" y="4044950"/>
          <p14:tracePt t="73829" x="2851150" y="4044950"/>
          <p14:tracePt t="73845" x="2806700" y="4044950"/>
          <p14:tracePt t="73848" x="2787650" y="4044950"/>
          <p14:tracePt t="73862" x="2730500" y="4044950"/>
          <p14:tracePt t="73879" x="2673350" y="4044950"/>
          <p14:tracePt t="73895" x="2660650" y="4044950"/>
          <p14:tracePt t="74111" x="2660650" y="4038600"/>
          <p14:tracePt t="74118" x="2654300" y="4025900"/>
          <p14:tracePt t="74134" x="2667000" y="4025900"/>
          <p14:tracePt t="74145" x="2686050" y="4025900"/>
          <p14:tracePt t="74162" x="2743200" y="4025900"/>
          <p14:tracePt t="74179" x="2813050" y="4025900"/>
          <p14:tracePt t="74195" x="2882900" y="4013200"/>
          <p14:tracePt t="74212" x="2940050" y="4013200"/>
          <p14:tracePt t="74229" x="2965450" y="4013200"/>
          <p14:tracePt t="74615" x="2965450" y="4019550"/>
          <p14:tracePt t="74670" x="2965450" y="4025900"/>
          <p14:tracePt t="74695" x="2959100" y="4025900"/>
          <p14:tracePt t="74846" x="2952750" y="4025900"/>
          <p14:tracePt t="74863" x="2946400" y="4025900"/>
          <p14:tracePt t="74927" x="2940050" y="4025900"/>
          <p14:tracePt t="74933" x="2933700" y="4025900"/>
          <p14:tracePt t="74966" x="2927350" y="4025900"/>
          <p14:tracePt t="75022" x="2921000" y="4025900"/>
          <p14:tracePt t="75030" x="2914650" y="4032250"/>
          <p14:tracePt t="75045" x="2908300" y="4038600"/>
          <p14:tracePt t="75358" x="2901950" y="4038600"/>
          <p14:tracePt t="75679" x="2908300" y="4038600"/>
          <p14:tracePt t="75695" x="2914650" y="4038600"/>
          <p14:tracePt t="75702" x="2927350" y="4038600"/>
          <p14:tracePt t="75712" x="2940050" y="4038600"/>
          <p14:tracePt t="75729" x="2978150" y="4038600"/>
          <p14:tracePt t="75746" x="3035300" y="4038600"/>
          <p14:tracePt t="75762" x="3105150" y="4038600"/>
          <p14:tracePt t="75779" x="3181350" y="4038600"/>
          <p14:tracePt t="75795" x="3263900" y="4057650"/>
          <p14:tracePt t="75812" x="3352800" y="4057650"/>
          <p14:tracePt t="75829" x="3460750" y="4070350"/>
          <p14:tracePt t="75846" x="3702050" y="4076700"/>
          <p14:tracePt t="75862" x="3892550" y="4083050"/>
          <p14:tracePt t="75881" x="4095750" y="4102100"/>
          <p14:tracePt t="75895" x="4305300" y="4114800"/>
          <p14:tracePt t="75912" x="4540250" y="4108450"/>
          <p14:tracePt t="75929" x="4819650" y="4108450"/>
          <p14:tracePt t="75945" x="5073650" y="4108450"/>
          <p14:tracePt t="75962" x="5245100" y="4102100"/>
          <p14:tracePt t="75979" x="5289550" y="4095750"/>
          <p14:tracePt t="75995" x="5295900" y="4089400"/>
          <p14:tracePt t="76031" x="5257800" y="4089400"/>
          <p14:tracePt t="76045" x="5207000" y="4089400"/>
          <p14:tracePt t="76062" x="4953000" y="4095750"/>
          <p14:tracePt t="76080" x="4724400" y="4102100"/>
          <p14:tracePt t="76096" x="4457700" y="4102100"/>
          <p14:tracePt t="76112" x="4184650" y="4102100"/>
          <p14:tracePt t="76129" x="3937000" y="4102100"/>
          <p14:tracePt t="76146" x="3727450" y="4102100"/>
          <p14:tracePt t="76162" x="3524250" y="4102100"/>
          <p14:tracePt t="76179" x="3365500" y="4070350"/>
          <p14:tracePt t="76196" x="3251200" y="4038600"/>
          <p14:tracePt t="76212" x="3187700" y="4032250"/>
          <p14:tracePt t="76229" x="3168650" y="4038600"/>
          <p14:tracePt t="76303" x="3168650" y="4032250"/>
          <p14:tracePt t="76375" x="3162300" y="4025900"/>
          <p14:tracePt t="76382" x="3155950" y="4019550"/>
          <p14:tracePt t="76391" x="3149600" y="4019550"/>
          <p14:tracePt t="76510" x="3143250" y="4019550"/>
          <p14:tracePt t="76527" x="3136900" y="4019550"/>
          <p14:tracePt t="76542" x="3130550" y="4019550"/>
          <p14:tracePt t="76551" x="3124200" y="4019550"/>
          <p14:tracePt t="76562" x="3117850" y="4019550"/>
          <p14:tracePt t="76579" x="3086100" y="4019550"/>
          <p14:tracePt t="76596" x="3048000" y="4019550"/>
          <p14:tracePt t="76612" x="3022600" y="4019550"/>
          <p14:tracePt t="76629" x="3003550" y="4019550"/>
          <p14:tracePt t="76735" x="2990850" y="4019550"/>
          <p14:tracePt t="76743" x="2984500" y="4006850"/>
          <p14:tracePt t="76750" x="2965450" y="4000500"/>
          <p14:tracePt t="76762" x="2952750" y="3987800"/>
          <p14:tracePt t="76779" x="2921000" y="3975100"/>
          <p14:tracePt t="76795" x="2889250" y="3962400"/>
          <p14:tracePt t="76812" x="2870200" y="3962400"/>
          <p14:tracePt t="76855" x="2863850" y="3956050"/>
          <p14:tracePt t="76887" x="2863850" y="3949700"/>
          <p14:tracePt t="76927" x="2863850" y="3943350"/>
          <p14:tracePt t="76959" x="2863850" y="3937000"/>
          <p14:tracePt t="76974" x="2863850" y="3930650"/>
          <p14:tracePt t="76982" x="2876550" y="3924300"/>
          <p14:tracePt t="76990" x="2882900" y="3917950"/>
          <p14:tracePt t="76998" x="2889250" y="3917950"/>
          <p14:tracePt t="77012" x="2895600" y="3911600"/>
          <p14:tracePt t="77030" x="2933700" y="3898900"/>
          <p14:tracePt t="77045" x="2933700" y="3892550"/>
          <p14:tracePt t="77062" x="2984500" y="3886200"/>
          <p14:tracePt t="77079" x="3035300" y="3886200"/>
          <p14:tracePt t="77095" x="3098800" y="3886200"/>
          <p14:tracePt t="77112" x="3162300" y="3886200"/>
          <p14:tracePt t="77129" x="3225800" y="3886200"/>
          <p14:tracePt t="77145" x="3263900" y="3886200"/>
          <p14:tracePt t="77162" x="3295650" y="3879850"/>
          <p14:tracePt t="77179" x="3333750" y="3879850"/>
          <p14:tracePt t="77196" x="3371850" y="3879850"/>
          <p14:tracePt t="77212" x="3416300" y="3879850"/>
          <p14:tracePt t="77215" x="3441700" y="3879850"/>
          <p14:tracePt t="77229" x="3467100" y="3879850"/>
          <p14:tracePt t="77246" x="3524250" y="3879850"/>
          <p14:tracePt t="77262" x="3575050" y="3879850"/>
          <p14:tracePt t="77279" x="3600450" y="3879850"/>
          <p14:tracePt t="77296" x="3613150" y="3879850"/>
          <p14:tracePt t="77312" x="3632200" y="3879850"/>
          <p14:tracePt t="77329" x="3651250" y="3879850"/>
          <p14:tracePt t="77346" x="3676650" y="3879850"/>
          <p14:tracePt t="77362" x="3695700" y="3879850"/>
          <p14:tracePt t="77379" x="3708400" y="3879850"/>
          <p14:tracePt t="77395" x="3714750" y="3886200"/>
          <p14:tracePt t="77412" x="3714750" y="3892550"/>
          <p14:tracePt t="77429" x="3714750" y="3905250"/>
          <p14:tracePt t="77431" x="3714750" y="3911600"/>
          <p14:tracePt t="77446" x="3714750" y="3924300"/>
          <p14:tracePt t="77462" x="3714750" y="3962400"/>
          <p14:tracePt t="77479" x="3714750" y="3975100"/>
          <p14:tracePt t="77495" x="3708400" y="3987800"/>
          <p14:tracePt t="77512" x="3695700" y="4000500"/>
          <p14:tracePt t="77529" x="3670300" y="4006850"/>
          <p14:tracePt t="77545" x="3651250" y="4025900"/>
          <p14:tracePt t="77562" x="3613150" y="4044950"/>
          <p14:tracePt t="77579" x="3587750" y="4057650"/>
          <p14:tracePt t="77596" x="3562350" y="4064000"/>
          <p14:tracePt t="77612" x="3543300" y="4070350"/>
          <p14:tracePt t="77629" x="3530600" y="4070350"/>
          <p14:tracePt t="77631" x="3524250" y="4070350"/>
          <p14:tracePt t="77645" x="3517900" y="4070350"/>
          <p14:tracePt t="77662" x="3479800" y="4070350"/>
          <p14:tracePt t="77679" x="3448050" y="4070350"/>
          <p14:tracePt t="77695" x="3409950" y="4070350"/>
          <p14:tracePt t="77712" x="3359150" y="4070350"/>
          <p14:tracePt t="77729" x="3314700" y="4070350"/>
          <p14:tracePt t="77745" x="3244850" y="4070350"/>
          <p14:tracePt t="77762" x="3175000" y="4070350"/>
          <p14:tracePt t="77779" x="3111500" y="4064000"/>
          <p14:tracePt t="77795" x="3048000" y="4044950"/>
          <p14:tracePt t="77812" x="2997200" y="4025900"/>
          <p14:tracePt t="77829" x="2965450" y="4025900"/>
          <p14:tracePt t="77832" x="2959100" y="4019550"/>
          <p14:tracePt t="77845" x="2946400" y="4019550"/>
          <p14:tracePt t="77862" x="2933700" y="4006850"/>
          <p14:tracePt t="77879" x="2921000" y="4000500"/>
          <p14:tracePt t="77895" x="2908300" y="3981450"/>
          <p14:tracePt t="77912" x="2889250" y="3956050"/>
          <p14:tracePt t="77929" x="2876550" y="3937000"/>
          <p14:tracePt t="77945" x="2863850" y="3924300"/>
          <p14:tracePt t="77962" x="2863850" y="3911600"/>
          <p14:tracePt t="77978" x="2863850" y="3898900"/>
          <p14:tracePt t="77995" x="2882900" y="3879850"/>
          <p14:tracePt t="78012" x="2901950" y="3848100"/>
          <p14:tracePt t="78029" x="2921000" y="3835400"/>
          <p14:tracePt t="78045" x="2965450" y="3816350"/>
          <p14:tracePt t="78062" x="3035300" y="3797300"/>
          <p14:tracePt t="78078" x="3092450" y="3790950"/>
          <p14:tracePt t="78095" x="3155950" y="3790950"/>
          <p14:tracePt t="78112" x="3219450" y="3790950"/>
          <p14:tracePt t="78129" x="3295650" y="3790950"/>
          <p14:tracePt t="78145" x="3384550" y="3790950"/>
          <p14:tracePt t="78162" x="3479800" y="3784600"/>
          <p14:tracePt t="78179" x="3562350" y="3790950"/>
          <p14:tracePt t="78195" x="3613150" y="3797300"/>
          <p14:tracePt t="78212" x="3670300" y="3816350"/>
          <p14:tracePt t="78229" x="3714750" y="3829050"/>
          <p14:tracePt t="78245" x="3759200" y="3841750"/>
          <p14:tracePt t="78271" x="3759200" y="3848100"/>
          <p14:tracePt t="78278" x="3759200" y="3854450"/>
          <p14:tracePt t="78295" x="3752850" y="3873500"/>
          <p14:tracePt t="78312" x="3740150" y="3892550"/>
          <p14:tracePt t="78329" x="3727450" y="3924300"/>
          <p14:tracePt t="78345" x="3721100" y="3943350"/>
          <p14:tracePt t="78362" x="3714750" y="3968750"/>
          <p14:tracePt t="78379" x="3702050" y="3987800"/>
          <p14:tracePt t="78395" x="3683000" y="4006850"/>
          <p14:tracePt t="78412" x="3663950" y="4019550"/>
          <p14:tracePt t="78429" x="3651250" y="4038600"/>
          <p14:tracePt t="78431" x="3644900" y="4038600"/>
          <p14:tracePt t="78445" x="3625850" y="4044950"/>
          <p14:tracePt t="78462" x="3606800" y="4044950"/>
          <p14:tracePt t="78479" x="3587750" y="4044950"/>
          <p14:tracePt t="78495" x="3581400" y="4044950"/>
          <p14:tracePt t="78766" x="3587750" y="4044950"/>
          <p14:tracePt t="78774" x="3594100" y="4044950"/>
          <p14:tracePt t="78790" x="3606800" y="4038600"/>
          <p14:tracePt t="78798" x="3625850" y="4025900"/>
          <p14:tracePt t="78812" x="3651250" y="4019550"/>
          <p14:tracePt t="78829" x="3765550" y="4006850"/>
          <p14:tracePt t="78845" x="3848100" y="4006850"/>
          <p14:tracePt t="78862" x="3917950" y="3994150"/>
          <p14:tracePt t="78879" x="3962400" y="3981450"/>
          <p14:tracePt t="78896" x="3975100" y="3981450"/>
          <p14:tracePt t="78912" x="3981450" y="3981450"/>
          <p14:tracePt t="78946" x="3987800" y="3987800"/>
          <p14:tracePt t="78962" x="3994150" y="3987800"/>
          <p14:tracePt t="79022" x="3994150" y="3994150"/>
          <p14:tracePt t="79039" x="3994150" y="4000500"/>
          <p14:tracePt t="79054" x="4000500" y="4000500"/>
          <p14:tracePt t="79062" x="4000500" y="4006850"/>
          <p14:tracePt t="79158" x="4006850" y="4006850"/>
          <p14:tracePt t="79166" x="4013200" y="4006850"/>
          <p14:tracePt t="79175" x="4019550" y="4006850"/>
          <p14:tracePt t="79254" x="4019550" y="4013200"/>
          <p14:tracePt t="79783" x="4019550" y="4019550"/>
          <p14:tracePt t="79823" x="4006850" y="4025900"/>
          <p14:tracePt t="79830" x="3987800" y="4025900"/>
          <p14:tracePt t="79845" x="3937000" y="4025900"/>
          <p14:tracePt t="79862" x="3886200" y="4025900"/>
          <p14:tracePt t="79879" x="3848100" y="4025900"/>
          <p14:tracePt t="79895" x="3835400" y="4025900"/>
          <p14:tracePt t="79912" x="3829050" y="4013200"/>
          <p14:tracePt t="79929" x="3816350" y="4000500"/>
          <p14:tracePt t="79945" x="3810000" y="3968750"/>
          <p14:tracePt t="79962" x="3803650" y="3949700"/>
          <p14:tracePt t="79979" x="3797300" y="3924300"/>
          <p14:tracePt t="79995" x="3797300" y="3911600"/>
          <p14:tracePt t="80012" x="3797300" y="3898900"/>
          <p14:tracePt t="80029" x="3803650" y="3892550"/>
          <p14:tracePt t="80030" x="3810000" y="3886200"/>
          <p14:tracePt t="80046" x="3816350" y="3860800"/>
          <p14:tracePt t="80062" x="3829050" y="3848100"/>
          <p14:tracePt t="80079" x="3841750" y="3835400"/>
          <p14:tracePt t="80096" x="3867150" y="3829050"/>
          <p14:tracePt t="80112" x="3917950" y="3829050"/>
          <p14:tracePt t="80129" x="3968750" y="3829050"/>
          <p14:tracePt t="80146" x="4032250" y="3829050"/>
          <p14:tracePt t="80162" x="4095750" y="3829050"/>
          <p14:tracePt t="80179" x="4152900" y="3829050"/>
          <p14:tracePt t="80195" x="4191000" y="3829050"/>
          <p14:tracePt t="80212" x="4210050" y="3829050"/>
          <p14:tracePt t="80229" x="4216400" y="3854450"/>
          <p14:tracePt t="80230" x="4222750" y="3867150"/>
          <p14:tracePt t="80246" x="4222750" y="3911600"/>
          <p14:tracePt t="80262" x="4222750" y="3943350"/>
          <p14:tracePt t="80279" x="4222750" y="3975100"/>
          <p14:tracePt t="80296" x="4203700" y="4006850"/>
          <p14:tracePt t="80312" x="4171950" y="4032250"/>
          <p14:tracePt t="80329" x="4127500" y="4051300"/>
          <p14:tracePt t="80346" x="4095750" y="4057650"/>
          <p14:tracePt t="80362" x="4064000" y="4070350"/>
          <p14:tracePt t="80379" x="4032250" y="4070350"/>
          <p14:tracePt t="80395" x="4000500" y="4070350"/>
          <p14:tracePt t="80412" x="3981450" y="4070350"/>
          <p14:tracePt t="80429" x="3975100" y="4070350"/>
          <p14:tracePt t="80446" x="3968750" y="4070350"/>
          <p14:tracePt t="80479" x="3962400" y="4070350"/>
          <p14:tracePt t="80496" x="3943350" y="4064000"/>
          <p14:tracePt t="80512" x="3930650" y="4051300"/>
          <p14:tracePt t="80529" x="3924300" y="4044950"/>
          <p14:tracePt t="80545" x="3917950" y="4044950"/>
          <p14:tracePt t="80579" x="3917950" y="4038600"/>
          <p14:tracePt t="80782" x="3924300" y="4038600"/>
          <p14:tracePt t="80791" x="3930650" y="4032250"/>
          <p14:tracePt t="80798" x="3949700" y="4025900"/>
          <p14:tracePt t="80812" x="3987800" y="4025900"/>
          <p14:tracePt t="80831" x="4146550" y="4025900"/>
          <p14:tracePt t="80846" x="4197350" y="4025900"/>
          <p14:tracePt t="80862" x="4337050" y="4019550"/>
          <p14:tracePt t="80879" x="4375150" y="4019550"/>
          <p14:tracePt t="80896" x="4381500" y="4019550"/>
          <p14:tracePt t="81030" x="4381500" y="4025900"/>
          <p14:tracePt t="81039" x="4387850" y="4025900"/>
          <p14:tracePt t="81047" x="4394200" y="4032250"/>
          <p14:tracePt t="81062" x="4419600" y="4038600"/>
          <p14:tracePt t="81079" x="4445000" y="4051300"/>
          <p14:tracePt t="81095" x="4451350" y="4051300"/>
          <p14:tracePt t="81112" x="4457700" y="4051300"/>
          <p14:tracePt t="81206" x="4451350" y="4051300"/>
          <p14:tracePt t="81230" x="4445000" y="4051300"/>
          <p14:tracePt t="81239" x="4445000" y="4057650"/>
          <p14:tracePt t="81279" x="4432300" y="4057650"/>
          <p14:tracePt t="81286" x="4419600" y="4057650"/>
          <p14:tracePt t="81302" x="4413250" y="4057650"/>
          <p14:tracePt t="81312" x="4406900" y="4051300"/>
          <p14:tracePt t="81329" x="4394200" y="4038600"/>
          <p14:tracePt t="81346" x="4381500" y="4019550"/>
          <p14:tracePt t="81362" x="4368800" y="4000500"/>
          <p14:tracePt t="81379" x="4362450" y="3981450"/>
          <p14:tracePt t="81396" x="4362450" y="3968750"/>
          <p14:tracePt t="81412" x="4362450" y="3962400"/>
          <p14:tracePt t="81429" x="4362450" y="3949700"/>
          <p14:tracePt t="81445" x="4362450" y="3917950"/>
          <p14:tracePt t="81462" x="4362450" y="3886200"/>
          <p14:tracePt t="81479" x="4362450" y="3860800"/>
          <p14:tracePt t="81496" x="4362450" y="3841750"/>
          <p14:tracePt t="81512" x="4362450" y="3835400"/>
          <p14:tracePt t="81529" x="4368800" y="3835400"/>
          <p14:tracePt t="81546" x="4375150" y="3829050"/>
          <p14:tracePt t="81562" x="4400550" y="3822700"/>
          <p14:tracePt t="81579" x="4432300" y="3822700"/>
          <p14:tracePt t="81596" x="4483100" y="3822700"/>
          <p14:tracePt t="81612" x="4527550" y="3822700"/>
          <p14:tracePt t="81630" x="4597400" y="3829050"/>
          <p14:tracePt t="81645" x="4635500" y="3854450"/>
          <p14:tracePt t="81662" x="4648200" y="3867150"/>
          <p14:tracePt t="81679" x="4648200" y="3898900"/>
          <p14:tracePt t="81695" x="4641850" y="3943350"/>
          <p14:tracePt t="81712" x="4603750" y="4000500"/>
          <p14:tracePt t="81729" x="4572000" y="4044950"/>
          <p14:tracePt t="81746" x="4552950" y="4070350"/>
          <p14:tracePt t="81762" x="4514850" y="4083050"/>
          <p14:tracePt t="81779" x="4476750" y="4089400"/>
          <p14:tracePt t="81795" x="4445000" y="4089400"/>
          <p14:tracePt t="81812" x="4425950" y="4089400"/>
          <p14:tracePt t="81829" x="4400550" y="4089400"/>
          <p14:tracePt t="81831" x="4381500" y="4076700"/>
          <p14:tracePt t="81846" x="4362450" y="4064000"/>
          <p14:tracePt t="81862" x="4330700" y="4032250"/>
          <p14:tracePt t="81879" x="4330700" y="4025900"/>
          <p14:tracePt t="81896" x="4330700" y="4006850"/>
          <p14:tracePt t="81912" x="4330700" y="3987800"/>
          <p14:tracePt t="81929" x="4337050" y="3975100"/>
          <p14:tracePt t="81946" x="4356100" y="3968750"/>
          <p14:tracePt t="81962" x="4400550" y="3962400"/>
          <p14:tracePt t="81979" x="4470400" y="3962400"/>
          <p14:tracePt t="81995" x="4559300" y="3975100"/>
          <p14:tracePt t="82012" x="4616450" y="3987800"/>
          <p14:tracePt t="82029" x="4629150" y="3987800"/>
          <p14:tracePt t="82047" x="4622800" y="3994150"/>
          <p14:tracePt t="82062" x="4584700" y="4013200"/>
          <p14:tracePt t="82079" x="4527550" y="4038600"/>
          <p14:tracePt t="82096" x="4495800" y="4057650"/>
          <p14:tracePt t="82112" x="4476750" y="4064000"/>
          <p14:tracePt t="82129" x="4425950" y="4064000"/>
          <p14:tracePt t="82146" x="4368800" y="4076700"/>
          <p14:tracePt t="82162" x="4260850" y="4083050"/>
          <p14:tracePt t="82179" x="4095750" y="4083050"/>
          <p14:tracePt t="82196" x="3892550" y="4064000"/>
          <p14:tracePt t="82212" x="3683000" y="4038600"/>
          <p14:tracePt t="82215" x="3587750" y="4032250"/>
          <p14:tracePt t="82230" x="3441700" y="4019550"/>
          <p14:tracePt t="82246" x="3384550" y="4006850"/>
          <p14:tracePt t="82262" x="3251200" y="4006850"/>
          <p14:tracePt t="82279" x="3162300" y="4006850"/>
          <p14:tracePt t="82296" x="3092450" y="4006850"/>
          <p14:tracePt t="82312" x="3048000" y="4006850"/>
          <p14:tracePt t="82329" x="3022600" y="4006850"/>
          <p14:tracePt t="82362" x="3016250" y="4006850"/>
          <p14:tracePt t="82379" x="3003550" y="4006850"/>
          <p14:tracePt t="82396" x="2959100" y="4006850"/>
          <p14:tracePt t="82412" x="2901950" y="4006850"/>
          <p14:tracePt t="82429" x="2882900" y="4006850"/>
          <p14:tracePt t="82495" x="2895600" y="4006850"/>
          <p14:tracePt t="82502" x="2933700" y="4006850"/>
          <p14:tracePt t="82512" x="2971800" y="4006850"/>
          <p14:tracePt t="82529" x="3098800" y="4013200"/>
          <p14:tracePt t="82545" x="3257550" y="4013200"/>
          <p14:tracePt t="82562" x="3460750" y="4013200"/>
          <p14:tracePt t="82579" x="3714750" y="4013200"/>
          <p14:tracePt t="82596" x="3956050" y="4006850"/>
          <p14:tracePt t="82612" x="4159250" y="4006850"/>
          <p14:tracePt t="82629" x="4318000" y="4006850"/>
          <p14:tracePt t="82631" x="4375150" y="4013200"/>
          <p14:tracePt t="82645" x="4419600" y="4013200"/>
          <p14:tracePt t="82662" x="4451350" y="4013200"/>
          <p14:tracePt t="82703" x="4438650" y="4013200"/>
          <p14:tracePt t="82712" x="4400550" y="4013200"/>
          <p14:tracePt t="82729" x="4305300" y="4013200"/>
          <p14:tracePt t="82746" x="4197350" y="4019550"/>
          <p14:tracePt t="82762" x="4076700" y="4025900"/>
          <p14:tracePt t="82779" x="3962400" y="4032250"/>
          <p14:tracePt t="82795" x="3841750" y="4032250"/>
          <p14:tracePt t="82812" x="3708400" y="4032250"/>
          <p14:tracePt t="82829" x="3587750" y="4032250"/>
          <p14:tracePt t="82846" x="3524250" y="4032250"/>
          <p14:tracePt t="82886" x="3524250" y="4025900"/>
          <p14:tracePt t="82895" x="3524250" y="4019550"/>
          <p14:tracePt t="82912" x="3536950" y="4013200"/>
          <p14:tracePt t="82929" x="3549650" y="4000500"/>
          <p14:tracePt t="82945" x="3600450" y="4000500"/>
          <p14:tracePt t="82962" x="3721100" y="4006850"/>
          <p14:tracePt t="82979" x="3886200" y="4025900"/>
          <p14:tracePt t="82996" x="4083050" y="4032250"/>
          <p14:tracePt t="83012" x="4286250" y="4032250"/>
          <p14:tracePt t="83014" x="4381500" y="4032250"/>
          <p14:tracePt t="83029" x="4470400" y="4032250"/>
          <p14:tracePt t="83047" x="4622800" y="4038600"/>
          <p14:tracePt t="83062" x="4635500" y="4038600"/>
          <p14:tracePt t="83079" x="4635500" y="4044950"/>
          <p14:tracePt t="83095" x="4622800" y="4051300"/>
          <p14:tracePt t="83112" x="4552950" y="4064000"/>
          <p14:tracePt t="83129" x="4476750" y="4089400"/>
          <p14:tracePt t="83146" x="4400550" y="4121150"/>
          <p14:tracePt t="83162" x="4305300" y="4171950"/>
          <p14:tracePt t="83179" x="4203700" y="4241800"/>
          <p14:tracePt t="83196" x="4095750" y="4311650"/>
          <p14:tracePt t="83212" x="4019550" y="4381500"/>
          <p14:tracePt t="83230" x="3949700" y="4476750"/>
          <p14:tracePt t="83245" x="3930650" y="4502150"/>
          <p14:tracePt t="83262" x="3841750" y="4521200"/>
          <p14:tracePt t="83279" x="3752850" y="4521200"/>
          <p14:tracePt t="83295" x="3651250" y="4527550"/>
          <p14:tracePt t="83312" x="3562350" y="4527550"/>
          <p14:tracePt t="83329" x="3498850" y="4521200"/>
          <p14:tracePt t="83346" x="3479800" y="4521200"/>
          <p14:tracePt t="83362" x="3473450" y="4521200"/>
          <p14:tracePt t="83379" x="3467100" y="4521200"/>
          <p14:tracePt t="83395" x="3448050" y="4521200"/>
          <p14:tracePt t="83412" x="3422650" y="4521200"/>
          <p14:tracePt t="83429" x="3409950" y="4495800"/>
          <p14:tracePt t="83431" x="3397250" y="4483100"/>
          <p14:tracePt t="83446" x="3384550" y="4470400"/>
          <p14:tracePt t="83462" x="3359150" y="4451350"/>
          <p14:tracePt t="83479" x="3333750" y="4438650"/>
          <p14:tracePt t="83495" x="3314700" y="4419600"/>
          <p14:tracePt t="83512" x="3270250" y="4400550"/>
          <p14:tracePt t="83529" x="3213100" y="4381500"/>
          <p14:tracePt t="83545" x="3162300" y="4368800"/>
          <p14:tracePt t="83562" x="3111500" y="4349750"/>
          <p14:tracePt t="83579" x="3073400" y="4337050"/>
          <p14:tracePt t="83596" x="3041650" y="4330700"/>
          <p14:tracePt t="83612" x="3009900" y="4324350"/>
          <p14:tracePt t="83630" x="2978150" y="4324350"/>
          <p14:tracePt t="83711" x="2978150" y="4318000"/>
          <p14:tracePt t="83887" x="2965450" y="4318000"/>
          <p14:tracePt t="83895" x="2965450" y="4305300"/>
          <p14:tracePt t="83902" x="2946400" y="4298950"/>
          <p14:tracePt t="83912" x="2933700" y="4298950"/>
          <p14:tracePt t="83929" x="2921000" y="4298950"/>
          <p14:tracePt t="83945" x="2914650" y="4298950"/>
          <p14:tracePt t="83979" x="2914650" y="4292600"/>
          <p14:tracePt t="83996" x="2914650" y="4279900"/>
          <p14:tracePt t="84012" x="2889250" y="4254500"/>
          <p14:tracePt t="84029" x="2863850" y="4241800"/>
          <p14:tracePt t="84031" x="2857500" y="4235450"/>
          <p14:tracePt t="84046" x="2844800" y="4216400"/>
          <p14:tracePt t="84062" x="2838450" y="4216400"/>
          <p14:tracePt t="84095" x="2825750" y="4210050"/>
          <p14:tracePt t="84112" x="2813050" y="4203700"/>
          <p14:tracePt t="84129" x="2813050" y="4197350"/>
          <p14:tracePt t="84162" x="2813050" y="4191000"/>
          <p14:tracePt t="84179" x="2813050" y="4184650"/>
          <p14:tracePt t="84195" x="2806700" y="4171950"/>
          <p14:tracePt t="84212" x="2806700" y="4165600"/>
          <p14:tracePt t="84294" x="2806700" y="4159250"/>
          <p14:tracePt t="84719" x="2800350" y="4165600"/>
          <p14:tracePt t="84734" x="2800350" y="4171950"/>
          <p14:tracePt t="84743" x="2800350" y="4178300"/>
          <p14:tracePt t="84806" x="2794000" y="4178300"/>
          <p14:tracePt t="84814" x="2794000" y="4184650"/>
          <p14:tracePt t="84823" x="2794000" y="4197350"/>
          <p14:tracePt t="84967" x="2794000" y="4210050"/>
          <p14:tracePt t="84975" x="2794000" y="4222750"/>
          <p14:tracePt t="84981" x="2794000" y="4229100"/>
          <p14:tracePt t="84995" x="2794000" y="4235450"/>
          <p14:tracePt t="85012" x="2794000" y="4248150"/>
          <p14:tracePt t="85029" x="2794000" y="4273550"/>
          <p14:tracePt t="85046" x="2800350" y="4279900"/>
          <p14:tracePt t="85062" x="2806700" y="4286250"/>
          <p14:tracePt t="85110" x="2813050" y="4292600"/>
          <p14:tracePt t="85118" x="2813050" y="4298950"/>
          <p14:tracePt t="85129" x="2813050" y="4311650"/>
          <p14:tracePt t="85145" x="2819400" y="4324350"/>
          <p14:tracePt t="85162" x="2825750" y="4337050"/>
          <p14:tracePt t="85179" x="2832100" y="4343400"/>
          <p14:tracePt t="85196" x="2838450" y="4343400"/>
          <p14:tracePt t="85231" x="2838450" y="4349750"/>
          <p14:tracePt t="85245" x="2838450" y="4362450"/>
          <p14:tracePt t="85262" x="2844800" y="4375150"/>
          <p14:tracePt t="85279" x="2844800" y="4381500"/>
          <p14:tracePt t="85343" x="2844800" y="4387850"/>
          <p14:tracePt t="85350" x="2844800" y="4400550"/>
          <p14:tracePt t="85359" x="2851150" y="4400550"/>
          <p14:tracePt t="85366" x="2851150" y="4413250"/>
          <p14:tracePt t="85379" x="2857500" y="4419600"/>
          <p14:tracePt t="85396" x="2857500" y="4432300"/>
          <p14:tracePt t="85412" x="2863850" y="4438650"/>
          <p14:tracePt t="85429" x="2863850" y="4451350"/>
          <p14:tracePt t="85431" x="2870200" y="4457700"/>
          <p14:tracePt t="85462" x="2876550" y="4476750"/>
          <p14:tracePt t="85479" x="2876550" y="4495800"/>
          <p14:tracePt t="85495" x="2876550" y="4514850"/>
          <p14:tracePt t="85512" x="2876550" y="4540250"/>
          <p14:tracePt t="85529" x="2876550" y="4565650"/>
          <p14:tracePt t="85545" x="2876550" y="4603750"/>
          <p14:tracePt t="85562" x="2876550" y="4616450"/>
          <p14:tracePt t="85579" x="2876550" y="4635500"/>
          <p14:tracePt t="85596" x="2876550" y="4648200"/>
          <p14:tracePt t="85612" x="2876550" y="4660900"/>
          <p14:tracePt t="85631" x="2876550" y="4686300"/>
          <p14:tracePt t="85645" x="2870200" y="4699000"/>
          <p14:tracePt t="85662" x="2870200" y="4718050"/>
          <p14:tracePt t="85679" x="2870200" y="4730750"/>
          <p14:tracePt t="85696" x="2857500" y="4743450"/>
          <p14:tracePt t="85712" x="2851150" y="4768850"/>
          <p14:tracePt t="85729" x="2838450" y="4800600"/>
          <p14:tracePt t="85745" x="2832100" y="4819650"/>
          <p14:tracePt t="85762" x="2825750" y="4832350"/>
          <p14:tracePt t="85779" x="2825750" y="4838700"/>
          <p14:tracePt t="85879" x="2825750" y="4845050"/>
          <p14:tracePt t="85942" x="2825750" y="4851400"/>
          <p14:tracePt t="85950" x="2819400" y="4864100"/>
          <p14:tracePt t="85959" x="2819400" y="4870450"/>
          <p14:tracePt t="85966" x="2813050" y="4876800"/>
          <p14:tracePt t="85982" x="2813050" y="4883150"/>
          <p14:tracePt t="86038" x="2813050" y="4889500"/>
          <p14:tracePt t="86048" x="2806700" y="4895850"/>
          <p14:tracePt t="86063" x="2806700" y="4902200"/>
          <p14:tracePt t="86134" x="2800350" y="4914900"/>
          <p14:tracePt t="86150" x="2800350" y="4921250"/>
          <p14:tracePt t="86158" x="2800350" y="4927600"/>
          <p14:tracePt t="86879" x="2800350" y="4921250"/>
          <p14:tracePt t="87135" x="2800350" y="4914900"/>
          <p14:tracePt t="87143" x="2800350" y="4908550"/>
          <p14:tracePt t="87150" x="2800350" y="4895850"/>
          <p14:tracePt t="87162" x="2800350" y="4876800"/>
          <p14:tracePt t="87179" x="2800350" y="4832350"/>
          <p14:tracePt t="87195" x="2800350" y="4768850"/>
          <p14:tracePt t="87212" x="2819400" y="4711700"/>
          <p14:tracePt t="87229" x="2825750" y="4660900"/>
          <p14:tracePt t="87231" x="2825750" y="4641850"/>
          <p14:tracePt t="87245" x="2825750" y="4629150"/>
          <p14:tracePt t="87262" x="2851150" y="4572000"/>
          <p14:tracePt t="87279" x="2863850" y="4546600"/>
          <p14:tracePt t="87296" x="2870200" y="4527550"/>
          <p14:tracePt t="87312" x="2882900" y="4508500"/>
          <p14:tracePt t="87329" x="2889250" y="4483100"/>
          <p14:tracePt t="87346" x="2895600" y="4457700"/>
          <p14:tracePt t="87362" x="2908300" y="4425950"/>
          <p14:tracePt t="87379" x="2921000" y="4400550"/>
          <p14:tracePt t="87396" x="2927350" y="4375150"/>
          <p14:tracePt t="87412" x="2940050" y="4349750"/>
          <p14:tracePt t="87430" x="2946400" y="4318000"/>
          <p14:tracePt t="87445" x="2946400" y="4311650"/>
          <p14:tracePt t="87462" x="2946400" y="4292600"/>
          <p14:tracePt t="87479" x="2946400" y="4279900"/>
          <p14:tracePt t="87495" x="2946400" y="4267200"/>
          <p14:tracePt t="87512" x="2946400" y="4260850"/>
          <p14:tracePt t="87550" x="2946400" y="4254500"/>
          <p14:tracePt t="87562" x="2946400" y="4241800"/>
          <p14:tracePt t="87579" x="2946400" y="4216400"/>
          <p14:tracePt t="87596" x="2927350" y="4184650"/>
          <p14:tracePt t="87612" x="2914650" y="4165600"/>
          <p14:tracePt t="87615" x="2908300" y="4152900"/>
          <p14:tracePt t="87629" x="2901950" y="4140200"/>
          <p14:tracePt t="87646" x="2889250" y="4127500"/>
          <p14:tracePt t="87807" x="2882900" y="4127500"/>
          <p14:tracePt t="87823" x="2876550" y="4140200"/>
          <p14:tracePt t="87829" x="2870200" y="4159250"/>
          <p14:tracePt t="87845" x="2863850" y="4184650"/>
          <p14:tracePt t="87862" x="2844800" y="4267200"/>
          <p14:tracePt t="87880" x="2838450" y="4324350"/>
          <p14:tracePt t="87895" x="2838450" y="4381500"/>
          <p14:tracePt t="87912" x="2832100" y="4438650"/>
          <p14:tracePt t="87929" x="2825750" y="4489450"/>
          <p14:tracePt t="87946" x="2819400" y="4533900"/>
          <p14:tracePt t="87962" x="2806700" y="4578350"/>
          <p14:tracePt t="87979" x="2806700" y="4641850"/>
          <p14:tracePt t="87996" x="2800350" y="4692650"/>
          <p14:tracePt t="88012" x="2800350" y="4743450"/>
          <p14:tracePt t="88015" x="2800350" y="4768850"/>
          <p14:tracePt t="88029" x="2794000" y="4775200"/>
          <p14:tracePt t="88047" x="2781300" y="4826000"/>
          <p14:tracePt t="88062" x="2768600" y="4857750"/>
          <p14:tracePt t="88079" x="2768600" y="4883150"/>
          <p14:tracePt t="88095" x="2768600" y="4908550"/>
          <p14:tracePt t="88158" x="2768600" y="4914900"/>
          <p14:tracePt t="88167" x="2768600" y="4921250"/>
          <p14:tracePt t="88175" x="2768600" y="4933950"/>
          <p14:tracePt t="88182" x="2762250" y="4946650"/>
          <p14:tracePt t="88195" x="2762250" y="4953000"/>
          <p14:tracePt t="88212" x="2762250" y="4972050"/>
          <p14:tracePt t="88229" x="2762250" y="4984750"/>
          <p14:tracePt t="88310" x="2762250" y="4978400"/>
          <p14:tracePt t="88318" x="2762250" y="4965700"/>
          <p14:tracePt t="88329" x="2762250" y="4959350"/>
          <p14:tracePt t="88346" x="2768600" y="4953000"/>
          <p14:tracePt t="88590" x="2774950" y="4940300"/>
          <p14:tracePt t="88598" x="2787650" y="4921250"/>
          <p14:tracePt t="88607" x="2800350" y="4908550"/>
          <p14:tracePt t="88614" x="2813050" y="4870450"/>
          <p14:tracePt t="88630" x="2851150" y="4794250"/>
          <p14:tracePt t="88645" x="2908300" y="4692650"/>
          <p14:tracePt t="88662" x="2952750" y="4591050"/>
          <p14:tracePt t="88679" x="2990850" y="4521200"/>
          <p14:tracePt t="88696" x="3003550" y="4457700"/>
          <p14:tracePt t="88713" x="3003550" y="4387850"/>
          <p14:tracePt t="88729" x="2978150" y="4311650"/>
          <p14:tracePt t="88746" x="2959100" y="4241800"/>
          <p14:tracePt t="88762" x="2946400" y="4203700"/>
          <p14:tracePt t="88798" x="2946400" y="4197350"/>
          <p14:tracePt t="88814" x="2946400" y="4191000"/>
          <p14:tracePt t="88829" x="2946400" y="4184650"/>
          <p14:tracePt t="88845" x="2946400" y="4178300"/>
          <p14:tracePt t="88879" x="2946400" y="4165600"/>
          <p14:tracePt t="88896" x="2946400" y="4152900"/>
          <p14:tracePt t="88912" x="2940050" y="4146550"/>
          <p14:tracePt t="88929" x="2940050" y="4140200"/>
          <p14:tracePt t="88966" x="2933700" y="4140200"/>
          <p14:tracePt t="88982" x="2927350" y="4140200"/>
          <p14:tracePt t="88996" x="2921000" y="4146550"/>
          <p14:tracePt t="89012" x="2908300" y="4165600"/>
          <p14:tracePt t="89030" x="2889250" y="4229100"/>
          <p14:tracePt t="89047" x="2870200" y="4254500"/>
          <p14:tracePt t="89062" x="2863850" y="4267200"/>
          <p14:tracePt t="89215" x="2857500" y="4267200"/>
          <p14:tracePt t="89279" x="2863850" y="4267200"/>
          <p14:tracePt t="89287" x="2870200" y="4267200"/>
          <p14:tracePt t="89295" x="2882900" y="4267200"/>
          <p14:tracePt t="89312" x="2895600" y="4267200"/>
          <p14:tracePt t="89329" x="2914650" y="4267200"/>
          <p14:tracePt t="89346" x="2940050" y="4267200"/>
          <p14:tracePt t="89362" x="2971800" y="4267200"/>
          <p14:tracePt t="89379" x="2997200" y="4267200"/>
          <p14:tracePt t="89395" x="3003550" y="4267200"/>
          <p14:tracePt t="89446" x="3009900" y="4267200"/>
          <p14:tracePt t="89455" x="3016250" y="4267200"/>
          <p14:tracePt t="89463" x="3022600" y="4267200"/>
          <p14:tracePt t="89479" x="3035300" y="4267200"/>
          <p14:tracePt t="89495" x="3041650" y="4267200"/>
          <p14:tracePt t="89582" x="3048000" y="4267200"/>
          <p14:tracePt t="89590" x="3054350" y="4267200"/>
          <p14:tracePt t="89598" x="3054350" y="4273550"/>
          <p14:tracePt t="89638" x="3054350" y="4279900"/>
          <p14:tracePt t="89654" x="3054350" y="4286250"/>
          <p14:tracePt t="89663" x="3054350" y="4298950"/>
          <p14:tracePt t="89679" x="3048000" y="4311650"/>
          <p14:tracePt t="89695" x="3041650" y="4318000"/>
          <p14:tracePt t="89712" x="3035300" y="4324350"/>
          <p14:tracePt t="89729" x="3016250" y="4324350"/>
          <p14:tracePt t="89746" x="2984500" y="4330700"/>
          <p14:tracePt t="89762" x="2959100" y="4330700"/>
          <p14:tracePt t="89779" x="2940050" y="4330700"/>
          <p14:tracePt t="89795" x="2933700" y="4330700"/>
          <p14:tracePt t="89829" x="2927350" y="4330700"/>
          <p14:tracePt t="89845" x="2908300" y="4324350"/>
          <p14:tracePt t="89862" x="2895600" y="4305300"/>
          <p14:tracePt t="89879" x="2870200" y="4286250"/>
          <p14:tracePt t="89896" x="2870200" y="4267200"/>
          <p14:tracePt t="89912" x="2863850" y="4241800"/>
          <p14:tracePt t="89929" x="2851150" y="4216400"/>
          <p14:tracePt t="89946" x="2844800" y="4197350"/>
          <p14:tracePt t="89962" x="2844800" y="4171950"/>
          <p14:tracePt t="89979" x="2844800" y="4159250"/>
          <p14:tracePt t="89996" x="2844800" y="4140200"/>
          <p14:tracePt t="90012" x="2863850" y="4121150"/>
          <p14:tracePt t="90030" x="2876550" y="4102100"/>
          <p14:tracePt t="90047" x="2882900" y="4089400"/>
          <p14:tracePt t="90062" x="2889250" y="4083050"/>
          <p14:tracePt t="90079" x="2908300" y="4076700"/>
          <p14:tracePt t="90096" x="2959100" y="4070350"/>
          <p14:tracePt t="90112" x="3035300" y="4070350"/>
          <p14:tracePt t="90129" x="3111500" y="4064000"/>
          <p14:tracePt t="90146" x="3168650" y="4064000"/>
          <p14:tracePt t="90162" x="3200400" y="4070350"/>
          <p14:tracePt t="90179" x="3219450" y="4095750"/>
          <p14:tracePt t="90196" x="3225800" y="4127500"/>
          <p14:tracePt t="90212" x="3232150" y="4171950"/>
          <p14:tracePt t="90230" x="3232150" y="4216400"/>
          <p14:tracePt t="90245" x="3206750" y="4235450"/>
          <p14:tracePt t="90262" x="3175000" y="4273550"/>
          <p14:tracePt t="90279" x="3130550" y="4292600"/>
          <p14:tracePt t="90296" x="3092450" y="4298950"/>
          <p14:tracePt t="90312" x="3073400" y="4298950"/>
          <p14:tracePt t="90329" x="3067050" y="4292600"/>
          <p14:tracePt t="90345" x="3060700" y="4273550"/>
          <p14:tracePt t="90362" x="3060700" y="4267200"/>
          <p14:tracePt t="90379" x="3060700" y="4260850"/>
          <p14:tracePt t="90396" x="3073400" y="4254500"/>
          <p14:tracePt t="90412" x="3105150" y="4241800"/>
          <p14:tracePt t="90430" x="3200400" y="4235450"/>
          <p14:tracePt t="90446" x="3251200" y="4235450"/>
          <p14:tracePt t="90462" x="3378200" y="4229100"/>
          <p14:tracePt t="90479" x="3429000" y="4229100"/>
          <p14:tracePt t="90496" x="3448050" y="4229100"/>
          <p14:tracePt t="90647" x="3448050" y="4235450"/>
          <p14:tracePt t="90655" x="3448050" y="4241800"/>
          <p14:tracePt t="90663" x="3435350" y="4241800"/>
          <p14:tracePt t="90680" x="3416300" y="4248150"/>
          <p14:tracePt t="90695" x="3384550" y="4254500"/>
          <p14:tracePt t="90712" x="3365500" y="4254500"/>
          <p14:tracePt t="90729" x="3365500" y="4260850"/>
          <p14:tracePt t="90775" x="3365500" y="4254500"/>
          <p14:tracePt t="90783" x="3352800" y="4248150"/>
          <p14:tracePt t="90795" x="3346450" y="4248150"/>
          <p14:tracePt t="90812" x="3333750" y="4235450"/>
          <p14:tracePt t="90829" x="3308350" y="4216400"/>
          <p14:tracePt t="90846" x="3302000" y="4184650"/>
          <p14:tracePt t="90862" x="3302000" y="4171950"/>
          <p14:tracePt t="90879" x="3302000" y="4159250"/>
          <p14:tracePt t="90895" x="3302000" y="4152900"/>
          <p14:tracePt t="90912" x="3308350" y="4140200"/>
          <p14:tracePt t="90929" x="3327400" y="4127500"/>
          <p14:tracePt t="90946" x="3359150" y="4114800"/>
          <p14:tracePt t="90962" x="3403600" y="4102100"/>
          <p14:tracePt t="90979" x="3448050" y="4083050"/>
          <p14:tracePt t="90996" x="3511550" y="4064000"/>
          <p14:tracePt t="91013" x="3575050" y="4044950"/>
          <p14:tracePt t="91015" x="3600450" y="4038600"/>
          <p14:tracePt t="91029" x="3619500" y="4038600"/>
          <p14:tracePt t="91046" x="3676650" y="4038600"/>
          <p14:tracePt t="91048" x="3714750" y="4038600"/>
          <p14:tracePt t="91062" x="3797300" y="4038600"/>
          <p14:tracePt t="91079" x="3879850" y="4064000"/>
          <p14:tracePt t="91095" x="3962400" y="4089400"/>
          <p14:tracePt t="91112" x="4025900" y="4121150"/>
          <p14:tracePt t="91129" x="4108450" y="4152900"/>
          <p14:tracePt t="91145" x="4152900" y="4178300"/>
          <p14:tracePt t="91162" x="4165600" y="4197350"/>
          <p14:tracePt t="91179" x="4165600" y="4203700"/>
          <p14:tracePt t="91196" x="4159250" y="4210050"/>
          <p14:tracePt t="91239" x="4152900" y="4210050"/>
          <p14:tracePt t="91247" x="4152900" y="4203700"/>
          <p14:tracePt t="91463" x="4133850" y="4203700"/>
          <p14:tracePt t="91471" x="4095750" y="4203700"/>
          <p14:tracePt t="91479" x="4057650" y="4203700"/>
          <p14:tracePt t="91496" x="3930650" y="4229100"/>
          <p14:tracePt t="91512" x="3816350" y="4267200"/>
          <p14:tracePt t="91529" x="3695700" y="4305300"/>
          <p14:tracePt t="91546" x="3587750" y="4349750"/>
          <p14:tracePt t="91563" x="3492500" y="4381500"/>
          <p14:tracePt t="91579" x="3397250" y="4406900"/>
          <p14:tracePt t="91595" x="3340100" y="4432300"/>
          <p14:tracePt t="91612" x="3314700" y="4451350"/>
          <p14:tracePt t="91629" x="3289300" y="4457700"/>
          <p14:tracePt t="91631" x="3282950" y="4464050"/>
          <p14:tracePt t="91646" x="3257550" y="4470400"/>
          <p14:tracePt t="91662" x="3238500" y="4476750"/>
          <p14:tracePt t="91679" x="3225800" y="4476750"/>
          <p14:tracePt t="91696" x="3213100" y="4476750"/>
          <p14:tracePt t="91712" x="3181350" y="4476750"/>
          <p14:tracePt t="91729" x="3130550" y="4476750"/>
          <p14:tracePt t="91746" x="3105150" y="4483100"/>
          <p14:tracePt t="91762" x="3086100" y="4495800"/>
          <p14:tracePt t="91862" x="3079750" y="4495800"/>
          <p14:tracePt t="91934" x="3073400" y="4495800"/>
          <p14:tracePt t="91943" x="3060700" y="4495800"/>
          <p14:tracePt t="91950" x="3054350" y="4495800"/>
          <p14:tracePt t="91962" x="3048000" y="4495800"/>
          <p14:tracePt t="91979" x="3035300" y="4495800"/>
          <p14:tracePt t="91996" x="3016250" y="4495800"/>
          <p14:tracePt t="92012" x="2990850" y="4495800"/>
          <p14:tracePt t="92029" x="2959100" y="4495800"/>
          <p14:tracePt t="92031" x="2940050" y="4495800"/>
          <p14:tracePt t="92046" x="2927350" y="4489450"/>
          <p14:tracePt t="92062" x="2914650" y="4483100"/>
          <p14:tracePt t="92079" x="2908300" y="4483100"/>
          <p14:tracePt t="92095" x="2889250" y="4470400"/>
          <p14:tracePt t="92112" x="2876550" y="4445000"/>
          <p14:tracePt t="92129" x="2857500" y="4425950"/>
          <p14:tracePt t="92146" x="2844800" y="4400550"/>
          <p14:tracePt t="92162" x="2832100" y="4375150"/>
          <p14:tracePt t="92179" x="2825750" y="4356100"/>
          <p14:tracePt t="92196" x="2825750" y="4330700"/>
          <p14:tracePt t="92212" x="2825750" y="4305300"/>
          <p14:tracePt t="92215" x="2844800" y="4286250"/>
          <p14:tracePt t="92230" x="2895600" y="4267200"/>
          <p14:tracePt t="92245" x="2946400" y="4254500"/>
          <p14:tracePt t="92262" x="3003550" y="4254500"/>
          <p14:tracePt t="92279" x="3060700" y="4260850"/>
          <p14:tracePt t="92295" x="3111500" y="4279900"/>
          <p14:tracePt t="92312" x="3162300" y="4305300"/>
          <p14:tracePt t="92329" x="3194050" y="4343400"/>
          <p14:tracePt t="92345" x="3206750" y="4381500"/>
          <p14:tracePt t="92362" x="3206750" y="4419600"/>
          <p14:tracePt t="92379" x="3206750" y="4464050"/>
          <p14:tracePt t="92395" x="3143250" y="4502150"/>
          <p14:tracePt t="92412" x="3086100" y="4540250"/>
          <p14:tracePt t="92429" x="3060700" y="4552950"/>
          <p14:tracePt t="92431" x="3054350" y="4552950"/>
          <p14:tracePt t="92494" x="3054350" y="4546600"/>
          <p14:tracePt t="92502" x="3054350" y="4533900"/>
          <p14:tracePt t="92512" x="3060700" y="4527550"/>
          <p14:tracePt t="92529" x="3098800" y="4508500"/>
          <p14:tracePt t="92545" x="3149600" y="4495800"/>
          <p14:tracePt t="92562" x="3206750" y="4489450"/>
          <p14:tracePt t="92579" x="3302000" y="4489450"/>
          <p14:tracePt t="92596" x="3371850" y="4489450"/>
          <p14:tracePt t="92612" x="3416300" y="4489450"/>
          <p14:tracePt t="92630" x="3454400" y="4489450"/>
          <p14:tracePt t="92662" x="3460750" y="4489450"/>
          <p14:tracePt t="92679" x="3460750" y="4495800"/>
          <p14:tracePt t="92695" x="3473450" y="4502150"/>
          <p14:tracePt t="92712" x="3486150" y="4514850"/>
          <p14:tracePt t="92729" x="3524250" y="4521200"/>
          <p14:tracePt t="92746" x="3587750" y="4533900"/>
          <p14:tracePt t="92762" x="3644900" y="4540250"/>
          <p14:tracePt t="92779" x="3683000" y="4546600"/>
          <p14:tracePt t="92795" x="3689350" y="4540250"/>
          <p14:tracePt t="92812" x="3702050" y="4540250"/>
          <p14:tracePt t="92829" x="3702050" y="4533900"/>
          <p14:tracePt t="92831" x="3708400" y="4533900"/>
          <p14:tracePt t="92846" x="3708400" y="4527550"/>
          <p14:tracePt t="92862" x="3721100" y="4521200"/>
          <p14:tracePt t="92879" x="3721100" y="4514850"/>
          <p14:tracePt t="92983" x="3714750" y="4514850"/>
          <p14:tracePt t="92991" x="3708400" y="4514850"/>
          <p14:tracePt t="92998" x="3702050" y="4508500"/>
          <p14:tracePt t="93012" x="3689350" y="4508500"/>
          <p14:tracePt t="93030" x="3657600" y="4489450"/>
          <p14:tracePt t="93032" x="3644900" y="4489450"/>
          <p14:tracePt t="93045" x="3619500" y="4476750"/>
          <p14:tracePt t="93063" x="3600450" y="4470400"/>
          <p14:tracePt t="93079" x="3594100" y="4464050"/>
          <p14:tracePt t="93096" x="3587750" y="4451350"/>
          <p14:tracePt t="93112" x="3581400" y="4425950"/>
          <p14:tracePt t="93129" x="3581400" y="4400550"/>
          <p14:tracePt t="93146" x="3581400" y="4362450"/>
          <p14:tracePt t="93162" x="3581400" y="4356100"/>
          <p14:tracePt t="93179" x="3600450" y="4337050"/>
          <p14:tracePt t="93196" x="3619500" y="4311650"/>
          <p14:tracePt t="93212" x="3651250" y="4298950"/>
          <p14:tracePt t="93215" x="3676650" y="4292600"/>
          <p14:tracePt t="93229" x="3708400" y="4279900"/>
          <p14:tracePt t="93246" x="3765550" y="4267200"/>
          <p14:tracePt t="93248" x="3797300" y="4260850"/>
          <p14:tracePt t="93263" x="3867150" y="4260850"/>
          <p14:tracePt t="93279" x="3937000" y="4260850"/>
          <p14:tracePt t="93296" x="3981450" y="4260850"/>
          <p14:tracePt t="93313" x="4032250" y="4273550"/>
          <p14:tracePt t="93329" x="4083050" y="4286250"/>
          <p14:tracePt t="93345" x="4114800" y="4286250"/>
          <p14:tracePt t="93362" x="4121150" y="4292600"/>
          <p14:tracePt t="93395" x="4121150" y="4305300"/>
          <p14:tracePt t="93412" x="4121150" y="4324350"/>
          <p14:tracePt t="93429" x="4121150" y="4337050"/>
          <p14:tracePt t="93430" x="4121150" y="4356100"/>
          <p14:tracePt t="93445" x="4121150" y="4381500"/>
          <p14:tracePt t="93462" x="4095750" y="4419600"/>
          <p14:tracePt t="93479" x="4044950" y="4432300"/>
          <p14:tracePt t="93496" x="4000500" y="4445000"/>
          <p14:tracePt t="93513" x="3962400" y="4457700"/>
          <p14:tracePt t="93529" x="3924300" y="4464050"/>
          <p14:tracePt t="93546" x="3898900" y="4464050"/>
          <p14:tracePt t="93562" x="3873500" y="4464050"/>
          <p14:tracePt t="93579" x="3841750" y="4438650"/>
          <p14:tracePt t="93596" x="3816350" y="4419600"/>
          <p14:tracePt t="93612" x="3784600" y="4400550"/>
          <p14:tracePt t="93614" x="3778250" y="4400550"/>
          <p14:tracePt t="93629" x="3771900" y="4394200"/>
          <p14:tracePt t="93646" x="3765550" y="4394200"/>
          <p14:tracePt t="93662" x="3759200" y="4381500"/>
          <p14:tracePt t="93679" x="3759200" y="4368800"/>
          <p14:tracePt t="93695" x="3759200" y="4349750"/>
          <p14:tracePt t="93712" x="3759200" y="4337050"/>
          <p14:tracePt t="93758" x="3765550" y="4337050"/>
          <p14:tracePt t="93767" x="3771900" y="4349750"/>
          <p14:tracePt t="93779" x="3778250" y="4368800"/>
          <p14:tracePt t="93795" x="3803650" y="4432300"/>
          <p14:tracePt t="93812" x="3810000" y="4502150"/>
          <p14:tracePt t="93830" x="3803650" y="4629150"/>
          <p14:tracePt t="93845" x="3790950" y="4660900"/>
          <p14:tracePt t="93862" x="3752850" y="4743450"/>
          <p14:tracePt t="93879" x="3702050" y="4768850"/>
          <p14:tracePt t="93896" x="3638550" y="4794250"/>
          <p14:tracePt t="93912" x="3575050" y="4813300"/>
          <p14:tracePt t="93929" x="3524250" y="4819650"/>
          <p14:tracePt t="93946" x="3498850" y="4819650"/>
          <p14:tracePt t="93962" x="3486150" y="4819650"/>
          <p14:tracePt t="93979" x="3479800" y="4819650"/>
          <p14:tracePt t="93996" x="3467100" y="4819650"/>
          <p14:tracePt t="94012" x="3448050" y="4819650"/>
          <p14:tracePt t="94030" x="3403600" y="4813300"/>
          <p14:tracePt t="94045" x="3384550" y="4806950"/>
          <p14:tracePt t="94062" x="3365500" y="4800600"/>
          <p14:tracePt t="94079" x="3359150" y="4800600"/>
          <p14:tracePt t="94096" x="3352800" y="4800600"/>
          <p14:tracePt t="94143" x="3352800" y="4794250"/>
          <p14:tracePt t="94159" x="3352800" y="4787900"/>
          <p14:tracePt t="94215" x="3352800" y="4781550"/>
          <p14:tracePt t="94239" x="3352800" y="4775200"/>
          <p14:tracePt t="94247" x="3352800" y="4762500"/>
          <p14:tracePt t="94262" x="3359150" y="4756150"/>
          <p14:tracePt t="94406" x="3346450" y="4756150"/>
          <p14:tracePt t="94414" x="3340100" y="4756150"/>
          <p14:tracePt t="94429" x="3327400" y="4756150"/>
          <p14:tracePt t="94446" x="3282950" y="4756150"/>
          <p14:tracePt t="94462" x="3263900" y="4749800"/>
          <p14:tracePt t="94479" x="3238500" y="4737100"/>
          <p14:tracePt t="94496" x="3225800" y="4730750"/>
          <p14:tracePt t="94513" x="3219450" y="4730750"/>
          <p14:tracePt t="94529" x="3206750" y="4724400"/>
          <p14:tracePt t="94546" x="3200400" y="4711700"/>
          <p14:tracePt t="94562" x="3200400" y="4699000"/>
          <p14:tracePt t="94579" x="3181350" y="4679950"/>
          <p14:tracePt t="94596" x="3181350" y="4660900"/>
          <p14:tracePt t="94612" x="3187700" y="4654550"/>
          <p14:tracePt t="94630" x="3200400" y="4616450"/>
          <p14:tracePt t="94646" x="3232150" y="4597400"/>
          <p14:tracePt t="94662" x="3238500" y="4591050"/>
          <p14:tracePt t="94679" x="3238500" y="4584700"/>
          <p14:tracePt t="94798" x="3238500" y="4591050"/>
          <p14:tracePt t="94814" x="3244850" y="4597400"/>
          <p14:tracePt t="94822" x="3244850" y="4603750"/>
          <p14:tracePt t="94831" x="3251200" y="4610100"/>
          <p14:tracePt t="94845" x="3257550" y="4616450"/>
          <p14:tracePt t="94862" x="3276600" y="4635500"/>
          <p14:tracePt t="94879" x="3289300" y="4648200"/>
          <p14:tracePt t="94896" x="3321050" y="4660900"/>
          <p14:tracePt t="94912" x="3365500" y="4679950"/>
          <p14:tracePt t="94929" x="3416300" y="4692650"/>
          <p14:tracePt t="94945" x="3460750" y="4705350"/>
          <p14:tracePt t="94962" x="3473450" y="4705350"/>
          <p14:tracePt t="94979" x="3473450" y="4686300"/>
          <p14:tracePt t="94996" x="3460750" y="4660900"/>
          <p14:tracePt t="95012" x="3460750" y="4616450"/>
          <p14:tracePt t="95014" x="3460750" y="4591050"/>
          <p14:tracePt t="95029" x="3479800" y="4559300"/>
          <p14:tracePt t="95046" x="3524250" y="4489450"/>
          <p14:tracePt t="95063" x="3670300" y="4260850"/>
          <p14:tracePt t="95079" x="3810000" y="4057650"/>
          <p14:tracePt t="95096" x="3981450" y="3892550"/>
          <p14:tracePt t="95112" x="4184650" y="3727450"/>
          <p14:tracePt t="95129" x="4311650" y="3536950"/>
          <p14:tracePt t="95146" x="4381500" y="3422650"/>
          <p14:tracePt t="95163" x="4425950" y="3333750"/>
          <p14:tracePt t="95179" x="4451350" y="3251200"/>
          <p14:tracePt t="95195" x="4483100" y="3181350"/>
          <p14:tracePt t="95212" x="4502150" y="3130550"/>
          <p14:tracePt t="95229" x="4508500" y="3117850"/>
          <p14:tracePt t="95231" x="4514850" y="3117850"/>
          <p14:tracePt t="95245" x="4546600" y="3117850"/>
          <p14:tracePt t="95263" x="4591050" y="3111500"/>
          <p14:tracePt t="95279" x="4667250" y="3086100"/>
          <p14:tracePt t="95296" x="4730750" y="3067050"/>
          <p14:tracePt t="95312" x="4762500" y="3041650"/>
          <p14:tracePt t="95346" x="4768850" y="3048000"/>
          <p14:tracePt t="95362" x="4775200" y="3054350"/>
          <p14:tracePt t="95379" x="4787900" y="3060700"/>
          <p14:tracePt t="95431" x="4787900" y="3073400"/>
          <p14:tracePt t="95439" x="4775200" y="3079750"/>
          <p14:tracePt t="95447" x="4762500" y="3086100"/>
          <p14:tracePt t="95462" x="4756150" y="3086100"/>
          <p14:tracePt t="95496" x="4756150" y="3067050"/>
          <p14:tracePt t="95513" x="4756150" y="3035300"/>
          <p14:tracePt t="95529" x="4749800" y="3003550"/>
          <p14:tracePt t="95545" x="4749800" y="2984500"/>
          <p14:tracePt t="95562" x="4756150" y="2946400"/>
          <p14:tracePt t="95579" x="4794250" y="2914650"/>
          <p14:tracePt t="95596" x="4883150" y="2876550"/>
          <p14:tracePt t="95612" x="4978400" y="2851150"/>
          <p14:tracePt t="95615" x="5016500" y="2844800"/>
          <p14:tracePt t="95629" x="5048250" y="2844800"/>
          <p14:tracePt t="95646" x="5130800" y="2844800"/>
          <p14:tracePt t="95663" x="5162550" y="2844800"/>
          <p14:tracePt t="95679" x="5162550" y="2857500"/>
          <p14:tracePt t="95695" x="5162550" y="2901950"/>
          <p14:tracePt t="95712" x="5162550" y="2952750"/>
          <p14:tracePt t="95729" x="5130800" y="2997200"/>
          <p14:tracePt t="95746" x="5105400" y="3035300"/>
          <p14:tracePt t="95762" x="5067300" y="3060700"/>
          <p14:tracePt t="95779" x="5022850" y="3073400"/>
          <p14:tracePt t="95795" x="4972050" y="3073400"/>
          <p14:tracePt t="95812" x="4933950" y="3073400"/>
          <p14:tracePt t="95829" x="4914900" y="3073400"/>
          <p14:tracePt t="98679" x="4914900" y="3086100"/>
          <p14:tracePt t="98687" x="4933950" y="3149600"/>
          <p14:tracePt t="98695" x="4984750" y="3219450"/>
          <p14:tracePt t="98712" x="5086350" y="3352800"/>
          <p14:tracePt t="98729" x="5207000" y="3486150"/>
          <p14:tracePt t="98746" x="5308600" y="3600450"/>
          <p14:tracePt t="98762" x="5441950" y="3702050"/>
          <p14:tracePt t="98779" x="5588000" y="3752850"/>
          <p14:tracePt t="98795" x="5708650" y="3765550"/>
          <p14:tracePt t="98812" x="5740400" y="3752850"/>
          <p14:tracePt t="98927" x="5727700" y="3752850"/>
          <p14:tracePt t="98934" x="5721350" y="3752850"/>
          <p14:tracePt t="98945" x="5715000" y="3759200"/>
          <p14:tracePt t="98962" x="5708650" y="3765550"/>
          <p14:tracePt t="98979" x="5702300" y="3765550"/>
          <p14:tracePt t="98996" x="5670550" y="3746500"/>
          <p14:tracePt t="99012" x="5594350" y="3714750"/>
          <p14:tracePt t="99029" x="5461000" y="3714750"/>
          <p14:tracePt t="99046" x="5200650" y="3727450"/>
          <p14:tracePt t="99063" x="5029200" y="3727450"/>
          <p14:tracePt t="99079" x="4857750" y="3714750"/>
          <p14:tracePt t="99096" x="4667250" y="3695700"/>
          <p14:tracePt t="99112" x="4483100" y="3683000"/>
          <p14:tracePt t="99129" x="4375150" y="3683000"/>
          <p14:tracePt t="99146" x="4330700" y="3683000"/>
          <p14:tracePt t="99231" x="4330700" y="3689350"/>
          <p14:tracePt t="99238" x="4330700" y="3695700"/>
          <p14:tracePt t="99247" x="4330700" y="3702050"/>
          <p14:tracePt t="99262" x="4324350" y="3702050"/>
          <p14:tracePt t="99279" x="4311650" y="3714750"/>
          <p14:tracePt t="99296" x="4279900" y="3714750"/>
          <p14:tracePt t="99313" x="4222750" y="3714750"/>
          <p14:tracePt t="99329" x="4191000" y="3721100"/>
          <p14:tracePt t="99346" x="4165600" y="3721100"/>
          <p14:tracePt t="99362" x="4146550" y="3683000"/>
          <p14:tracePt t="99379" x="4140200" y="3619500"/>
          <p14:tracePt t="99396" x="4140200" y="3562350"/>
          <p14:tracePt t="99412" x="4165600" y="3511550"/>
          <p14:tracePt t="99430" x="4260850" y="3467100"/>
          <p14:tracePt t="99445" x="4356100" y="3429000"/>
          <p14:tracePt t="99462" x="4476750" y="3403600"/>
          <p14:tracePt t="99479" x="4603750" y="3403600"/>
          <p14:tracePt t="99496" x="4749800" y="3422650"/>
          <p14:tracePt t="99513" x="4883150" y="3460750"/>
          <p14:tracePt t="99529" x="5029200" y="3517900"/>
          <p14:tracePt t="99545" x="5137150" y="3556000"/>
          <p14:tracePt t="99562" x="5181600" y="3594100"/>
          <p14:tracePt t="99579" x="5181600" y="3632200"/>
          <p14:tracePt t="99596" x="5137150" y="3676650"/>
          <p14:tracePt t="99612" x="5067300" y="3702050"/>
          <p14:tracePt t="99630" x="4940300" y="3727450"/>
          <p14:tracePt t="99645" x="4883150" y="3727450"/>
          <p14:tracePt t="99662" x="4851400" y="3727450"/>
          <p14:tracePt t="99679" x="4845050" y="3721100"/>
          <p14:tracePt t="99696" x="4845050" y="3714750"/>
          <p14:tracePt t="99713" x="4870450" y="3695700"/>
          <p14:tracePt t="99729" x="4940300" y="3676650"/>
          <p14:tracePt t="99746" x="5022850" y="3644900"/>
          <p14:tracePt t="99762" x="5118100" y="3606800"/>
          <p14:tracePt t="99779" x="5187950" y="3600450"/>
          <p14:tracePt t="99796" x="5213350" y="3587750"/>
          <p14:tracePt t="100150" x="5213350" y="3581400"/>
          <p14:tracePt t="100270" x="5219700" y="3575050"/>
          <p14:tracePt t="100343" x="5226050" y="3575050"/>
          <p14:tracePt t="100350" x="5232400" y="3575050"/>
          <p14:tracePt t="100359" x="5238750" y="3575050"/>
          <p14:tracePt t="100623" x="5238750" y="3568700"/>
          <p14:tracePt t="100631" x="5238750" y="3562350"/>
          <p14:tracePt t="100647" x="5245100" y="3562350"/>
          <p14:tracePt t="100663" x="5245100" y="3556000"/>
          <p14:tracePt t="101054" x="5245100" y="3549650"/>
          <p14:tracePt t="101743" x="5245100" y="3543300"/>
          <p14:tracePt t="103247" x="5238750" y="3543300"/>
          <p14:tracePt t="105255" x="5232400" y="3543300"/>
          <p14:tracePt t="105263" x="5226050" y="3549650"/>
          <p14:tracePt t="105279" x="5194300" y="3575050"/>
          <p14:tracePt t="105296" x="5124450" y="3594100"/>
          <p14:tracePt t="105312" x="5029200" y="3625850"/>
          <p14:tracePt t="105329" x="4946650" y="3670300"/>
          <p14:tracePt t="105346" x="4883150" y="3708400"/>
          <p14:tracePt t="105362" x="4819650" y="3740150"/>
          <p14:tracePt t="105379" x="4756150" y="3752850"/>
          <p14:tracePt t="105396" x="4711700" y="3765550"/>
          <p14:tracePt t="105413" x="4692650" y="3765550"/>
          <p14:tracePt t="105429" x="4686300" y="3771900"/>
          <p14:tracePt t="105446" x="4679950" y="3771900"/>
          <p14:tracePt t="105463" x="4673600" y="3771900"/>
          <p14:tracePt t="105496" x="4673600" y="3765550"/>
          <p14:tracePt t="105512" x="4679950" y="3759200"/>
          <p14:tracePt t="105529" x="4679950" y="3752850"/>
          <p14:tracePt t="105546" x="4679950" y="3740150"/>
          <p14:tracePt t="105563" x="4686300" y="3733800"/>
          <p14:tracePt t="105579" x="4692650" y="3727450"/>
          <p14:tracePt t="105596" x="4699000" y="3727450"/>
          <p14:tracePt t="105647" x="4705350" y="3727450"/>
          <p14:tracePt t="105655" x="4711700" y="3721100"/>
          <p14:tracePt t="105663" x="4724400" y="3714750"/>
          <p14:tracePt t="105679" x="4743450" y="3708400"/>
          <p14:tracePt t="105695" x="4749800" y="3702050"/>
          <p14:tracePt t="105734" x="4756150" y="3695700"/>
          <p14:tracePt t="105745" x="4762500" y="3689350"/>
          <p14:tracePt t="105762" x="4794250" y="3683000"/>
          <p14:tracePt t="105779" x="4845050" y="3663950"/>
          <p14:tracePt t="105796" x="4914900" y="3644900"/>
          <p14:tracePt t="105812" x="4978400" y="3625850"/>
          <p14:tracePt t="105829" x="5041900" y="3606800"/>
          <p14:tracePt t="105846" x="5060950" y="3600450"/>
          <p14:tracePt t="105862" x="5086350" y="3600450"/>
          <p14:tracePt t="105879" x="5137150" y="3587750"/>
          <p14:tracePt t="105896" x="5181600" y="3581400"/>
          <p14:tracePt t="105912" x="5213350" y="3562350"/>
          <p14:tracePt t="105929" x="5232400" y="3549650"/>
          <p14:tracePt t="105946" x="5251450" y="3536950"/>
          <p14:tracePt t="105962" x="5257800" y="3530600"/>
          <p14:tracePt t="105979" x="5283200" y="3524250"/>
          <p14:tracePt t="105996" x="5321300" y="3517900"/>
          <p14:tracePt t="106012" x="5353050" y="3505200"/>
          <p14:tracePt t="106030" x="5378450" y="3498850"/>
          <p14:tracePt t="106046" x="5403850" y="3492500"/>
          <p14:tracePt t="106063" x="5441950" y="3479800"/>
          <p14:tracePt t="106079" x="5499100" y="3467100"/>
          <p14:tracePt t="106096" x="5556250" y="3460750"/>
          <p14:tracePt t="106112" x="5607050" y="3460750"/>
          <p14:tracePt t="106129" x="5645150" y="3479800"/>
          <p14:tracePt t="106146" x="5676900" y="3492500"/>
          <p14:tracePt t="106162" x="5695950" y="3498850"/>
          <p14:tracePt t="106180" x="5708650" y="3511550"/>
          <p14:tracePt t="106196" x="5727700" y="3517900"/>
          <p14:tracePt t="106238" x="5727700" y="3524250"/>
          <p14:tracePt t="106406" x="5721350" y="3524250"/>
          <p14:tracePt t="107639" x="5721350" y="3517900"/>
          <p14:tracePt t="107647" x="5715000" y="3517900"/>
          <p14:tracePt t="107703" x="5721350" y="3517900"/>
          <p14:tracePt t="113303" x="5721350" y="3511550"/>
          <p14:tracePt t="113326" x="5715000" y="3511550"/>
          <p14:tracePt t="113367" x="5715000" y="3505200"/>
          <p14:tracePt t="113399" x="5715000" y="3498850"/>
          <p14:tracePt t="113414" x="5715000" y="3492500"/>
          <p14:tracePt t="113446" x="5715000" y="3486150"/>
          <p14:tracePt t="117990" x="5715000" y="3498850"/>
          <p14:tracePt t="117999" x="5695950" y="3536950"/>
          <p14:tracePt t="118006" x="5676900" y="3587750"/>
          <p14:tracePt t="118014" x="5657850" y="3651250"/>
          <p14:tracePt t="118030" x="5619750" y="3765550"/>
          <p14:tracePt t="118046" x="5581650" y="3860800"/>
          <p14:tracePt t="118062" x="5543550" y="3937000"/>
          <p14:tracePt t="118079" x="5505450" y="3981450"/>
          <p14:tracePt t="118096" x="5480050" y="4013200"/>
          <p14:tracePt t="118112" x="5448300" y="4044950"/>
          <p14:tracePt t="118129" x="5391150" y="4083050"/>
          <p14:tracePt t="118146" x="5346700" y="4127500"/>
          <p14:tracePt t="118163" x="5276850" y="4191000"/>
          <p14:tracePt t="118179" x="5219700" y="4273550"/>
          <p14:tracePt t="118196" x="5130800" y="4368800"/>
          <p14:tracePt t="118213" x="5016500" y="4470400"/>
          <p14:tracePt t="118215" x="4940300" y="4521200"/>
          <p14:tracePt t="118229" x="4857750" y="4565650"/>
          <p14:tracePt t="118246" x="4629150" y="4692650"/>
          <p14:tracePt t="118263" x="4470400" y="4762500"/>
          <p14:tracePt t="118279" x="4330700" y="4813300"/>
          <p14:tracePt t="118296" x="4210050" y="4851400"/>
          <p14:tracePt t="118313" x="4108450" y="4883150"/>
          <p14:tracePt t="118329" x="4000500" y="4908550"/>
          <p14:tracePt t="118346" x="3848100" y="4908550"/>
          <p14:tracePt t="118362" x="3733800" y="4940300"/>
          <p14:tracePt t="118379" x="3619500" y="4953000"/>
          <p14:tracePt t="118396" x="3530600" y="4965700"/>
          <p14:tracePt t="118412" x="3460750" y="4972050"/>
          <p14:tracePt t="118429" x="3416300" y="4972050"/>
          <p14:tracePt t="118432" x="3390900" y="4972050"/>
          <p14:tracePt t="118446" x="3352800" y="4972050"/>
          <p14:tracePt t="118463" x="3321050" y="4972050"/>
          <p14:tracePt t="118479" x="3270250" y="4959350"/>
          <p14:tracePt t="118496" x="3219450" y="4953000"/>
          <p14:tracePt t="118513" x="3162300" y="4933950"/>
          <p14:tracePt t="118529" x="3086100" y="4908550"/>
          <p14:tracePt t="118546" x="2997200" y="4883150"/>
          <p14:tracePt t="118562" x="2927350" y="4870450"/>
          <p14:tracePt t="118579" x="2857500" y="4870450"/>
          <p14:tracePt t="118596" x="2806700" y="4870450"/>
          <p14:tracePt t="118612" x="2787650" y="4870450"/>
          <p14:tracePt t="118687" x="2787650" y="4864100"/>
          <p14:tracePt t="118695" x="2787650" y="4857750"/>
          <p14:tracePt t="118713" x="2787650" y="4851400"/>
          <p14:tracePt t="118729" x="2787650" y="4838700"/>
          <p14:tracePt t="118763" x="2781300" y="4826000"/>
          <p14:tracePt t="118779" x="2774950" y="4813300"/>
          <p14:tracePt t="118982" x="2787650" y="4806950"/>
          <p14:tracePt t="118991" x="2806700" y="4800600"/>
          <p14:tracePt t="118998" x="2813050" y="4794250"/>
          <p14:tracePt t="119012" x="2832100" y="4787900"/>
          <p14:tracePt t="119030" x="2870200" y="4781550"/>
          <p14:tracePt t="119046" x="2901950" y="4775200"/>
          <p14:tracePt t="119063" x="2933700" y="4775200"/>
          <p14:tracePt t="119079" x="2959100" y="4768850"/>
          <p14:tracePt t="119096" x="2990850" y="4768850"/>
          <p14:tracePt t="119112" x="3009900" y="4768850"/>
          <p14:tracePt t="119129" x="3016250" y="4768850"/>
          <p14:tracePt t="119167" x="3028950" y="4768850"/>
          <p14:tracePt t="119179" x="3035300" y="4768850"/>
          <p14:tracePt t="119196" x="3073400" y="4768850"/>
          <p14:tracePt t="119213" x="3092450" y="4768850"/>
          <p14:tracePt t="119216" x="3105150" y="4768850"/>
          <p14:tracePt t="119230" x="3130550" y="4768850"/>
          <p14:tracePt t="119246" x="3162300" y="4768850"/>
          <p14:tracePt t="119263" x="3194050" y="4768850"/>
          <p14:tracePt t="119279" x="3225800" y="4768850"/>
          <p14:tracePt t="119296" x="3257550" y="4768850"/>
          <p14:tracePt t="119313" x="3282950" y="4768850"/>
          <p14:tracePt t="119329" x="3295650" y="4768850"/>
          <p14:tracePt t="119346" x="3314700" y="4768850"/>
          <p14:tracePt t="119363" x="3352800" y="4768850"/>
          <p14:tracePt t="119380" x="3384550" y="4768850"/>
          <p14:tracePt t="119396" x="3403600" y="4768850"/>
          <p14:tracePt t="119412" x="3441700" y="4768850"/>
          <p14:tracePt t="119413" x="3448050" y="4768850"/>
          <p14:tracePt t="119429" x="3473450" y="4775200"/>
          <p14:tracePt t="119446" x="3505200" y="4781550"/>
          <p14:tracePt t="119462" x="3536950" y="4781550"/>
          <p14:tracePt t="119479" x="3575050" y="4781550"/>
          <p14:tracePt t="119496" x="3613150" y="4781550"/>
          <p14:tracePt t="119513" x="3644900" y="4781550"/>
          <p14:tracePt t="119529" x="3676650" y="4781550"/>
          <p14:tracePt t="119546" x="3714750" y="4781550"/>
          <p14:tracePt t="119562" x="3746500" y="4781550"/>
          <p14:tracePt t="119579" x="3771900" y="4781550"/>
          <p14:tracePt t="119596" x="3803650" y="4787900"/>
          <p14:tracePt t="119612" x="3841750" y="4787900"/>
          <p14:tracePt t="119614" x="3860800" y="4787900"/>
          <p14:tracePt t="119630" x="3892550" y="4787900"/>
          <p14:tracePt t="119646" x="3911600" y="4787900"/>
          <p14:tracePt t="119663" x="3917950" y="4787900"/>
          <p14:tracePt t="119679" x="3924300" y="4787900"/>
          <p14:tracePt t="119696" x="3937000" y="4787900"/>
          <p14:tracePt t="119712" x="3962400" y="4787900"/>
          <p14:tracePt t="119729" x="3987800" y="4787900"/>
          <p14:tracePt t="119746" x="4025900" y="4787900"/>
          <p14:tracePt t="119763" x="4064000" y="4787900"/>
          <p14:tracePt t="119779" x="4102100" y="4787900"/>
          <p14:tracePt t="119796" x="4159250" y="4787900"/>
          <p14:tracePt t="119812" x="4203700" y="4787900"/>
          <p14:tracePt t="119830" x="4254500" y="4787900"/>
          <p14:tracePt t="119846" x="4267200" y="4787900"/>
          <p14:tracePt t="119862" x="4279900" y="4787900"/>
          <p14:tracePt t="119879" x="4305300" y="4787900"/>
          <p14:tracePt t="119896" x="4337050" y="4787900"/>
          <p14:tracePt t="119913" x="4387850" y="4787900"/>
          <p14:tracePt t="119929" x="4451350" y="4787900"/>
          <p14:tracePt t="119946" x="4476750" y="4787900"/>
          <p14:tracePt t="119963" x="4489450" y="4787900"/>
          <p14:tracePt t="120014" x="4495800" y="4787900"/>
          <p14:tracePt t="120023" x="4502150" y="4787900"/>
          <p14:tracePt t="120095" x="4508500" y="4787900"/>
          <p14:tracePt t="120319" x="4502150" y="4787900"/>
          <p14:tracePt t="120327" x="4483100" y="4787900"/>
          <p14:tracePt t="120334" x="4470400" y="4787900"/>
          <p14:tracePt t="120346" x="4445000" y="4787900"/>
          <p14:tracePt t="120363" x="4394200" y="4787900"/>
          <p14:tracePt t="120379" x="4349750" y="4787900"/>
          <p14:tracePt t="120396" x="4279900" y="4787900"/>
          <p14:tracePt t="120412" x="4216400" y="4787900"/>
          <p14:tracePt t="120414" x="4178300" y="4787900"/>
          <p14:tracePt t="120430" x="4121150" y="4787900"/>
          <p14:tracePt t="120446" x="4070350" y="4787900"/>
          <p14:tracePt t="120462" x="4032250" y="4787900"/>
          <p14:tracePt t="120480" x="4000500" y="4787900"/>
          <p14:tracePt t="120496" x="3981450" y="4787900"/>
          <p14:tracePt t="120513" x="3956050" y="4787900"/>
          <p14:tracePt t="120529" x="3930650" y="4787900"/>
          <p14:tracePt t="120546" x="3905250" y="4787900"/>
          <p14:tracePt t="120563" x="3886200" y="4787900"/>
          <p14:tracePt t="120579" x="3873500" y="4787900"/>
          <p14:tracePt t="120596" x="3860800" y="4787900"/>
          <p14:tracePt t="120646" x="3860800" y="4781550"/>
          <p14:tracePt t="120655" x="3860800" y="4775200"/>
          <p14:tracePt t="120678" x="3854450" y="4775200"/>
          <p14:tracePt t="120696" x="3860800" y="4775200"/>
          <p14:tracePt t="120712" x="3886200" y="4775200"/>
          <p14:tracePt t="120729" x="3892550" y="4775200"/>
          <p14:tracePt t="120746" x="3854450" y="4775200"/>
          <p14:tracePt t="120762" x="3790950" y="4775200"/>
          <p14:tracePt t="120779" x="3721100" y="4762500"/>
          <p14:tracePt t="120796" x="3657600" y="4749800"/>
          <p14:tracePt t="120812" x="3581400" y="4749800"/>
          <p14:tracePt t="120829" x="3454400" y="4749800"/>
          <p14:tracePt t="120846" x="3378200" y="4749800"/>
          <p14:tracePt t="120863" x="3302000" y="4749800"/>
          <p14:tracePt t="120879" x="3244850" y="4737100"/>
          <p14:tracePt t="120896" x="3200400" y="4724400"/>
          <p14:tracePt t="120913" x="3162300" y="4711700"/>
          <p14:tracePt t="120929" x="3136900" y="4705350"/>
          <p14:tracePt t="120946" x="3117850" y="4692650"/>
          <p14:tracePt t="120963" x="3098800" y="4686300"/>
          <p14:tracePt t="120979" x="3073400" y="4679950"/>
          <p14:tracePt t="120996" x="3048000" y="4673600"/>
          <p14:tracePt t="121013" x="3028950" y="4673600"/>
          <p14:tracePt t="121015" x="3022600" y="4673600"/>
          <p14:tracePt t="121029" x="3016250" y="4673600"/>
          <p14:tracePt t="121046" x="2997200" y="4673600"/>
          <p14:tracePt t="121062" x="2990850" y="4679950"/>
          <p14:tracePt t="121127" x="2984500" y="4679950"/>
          <p14:tracePt t="121134" x="2978150" y="4679950"/>
          <p14:tracePt t="121143" x="2959100" y="4679950"/>
          <p14:tracePt t="121150" x="2933700" y="4679950"/>
          <p14:tracePt t="121162" x="2914650" y="4679950"/>
          <p14:tracePt t="121179" x="2882900" y="4692650"/>
          <p14:tracePt t="121196" x="2870200" y="4692650"/>
          <p14:tracePt t="121212" x="2870200" y="4699000"/>
          <p14:tracePt t="121327" x="2876550" y="4699000"/>
          <p14:tracePt t="121334" x="2882900" y="4699000"/>
          <p14:tracePt t="121343" x="2882900" y="4705350"/>
          <p14:tracePt t="121350" x="2889250" y="4705350"/>
          <p14:tracePt t="121362" x="2895600" y="4711700"/>
          <p14:tracePt t="121379" x="2908300" y="4718050"/>
          <p14:tracePt t="121396" x="2933700" y="4730750"/>
          <p14:tracePt t="121413" x="2965450" y="4743450"/>
          <p14:tracePt t="121415" x="2984500" y="4749800"/>
          <p14:tracePt t="121429" x="3003550" y="4756150"/>
          <p14:tracePt t="121446" x="3041650" y="4756150"/>
          <p14:tracePt t="121582" x="3048000" y="4756150"/>
          <p14:tracePt t="121591" x="3054350" y="4756150"/>
          <p14:tracePt t="121597" x="3073400" y="4762500"/>
          <p14:tracePt t="121613" x="3098800" y="4768850"/>
          <p14:tracePt t="121629" x="3130550" y="4768850"/>
          <p14:tracePt t="121632" x="3155950" y="4768850"/>
          <p14:tracePt t="121646" x="3213100" y="4768850"/>
          <p14:tracePt t="121663" x="3276600" y="4768850"/>
          <p14:tracePt t="121679" x="3340100" y="4768850"/>
          <p14:tracePt t="121696" x="3397250" y="4768850"/>
          <p14:tracePt t="121712" x="3441700" y="4768850"/>
          <p14:tracePt t="121729" x="3473450" y="4768850"/>
          <p14:tracePt t="121746" x="3505200" y="4768850"/>
          <p14:tracePt t="121763" x="3524250" y="4768850"/>
          <p14:tracePt t="121779" x="3543300" y="4768850"/>
          <p14:tracePt t="121796" x="3568700" y="4768850"/>
          <p14:tracePt t="121812" x="3600450" y="4768850"/>
          <p14:tracePt t="121829" x="3625850" y="4768850"/>
          <p14:tracePt t="121846" x="3644900" y="4768850"/>
          <p14:tracePt t="121863" x="3651250" y="4768850"/>
          <p14:tracePt t="121879" x="3663950" y="4768850"/>
          <p14:tracePt t="121896" x="3714750" y="4768850"/>
          <p14:tracePt t="121912" x="3778250" y="4768850"/>
          <p14:tracePt t="121929" x="3822700" y="4768850"/>
          <p14:tracePt t="121946" x="3854450" y="4768850"/>
          <p14:tracePt t="121962" x="3873500" y="4762500"/>
          <p14:tracePt t="121996" x="3879850" y="4762500"/>
          <p14:tracePt t="122013" x="3886200" y="4756150"/>
          <p14:tracePt t="122029" x="3892550" y="4756150"/>
          <p14:tracePt t="122063" x="3898900" y="4756150"/>
          <p14:tracePt t="122079" x="3905250" y="4756150"/>
          <p14:tracePt t="122096" x="3943350" y="4756150"/>
          <p14:tracePt t="122112" x="3987800" y="4756150"/>
          <p14:tracePt t="122129" x="4038600" y="4756150"/>
          <p14:tracePt t="122146" x="4070350" y="4756150"/>
          <p14:tracePt t="122162" x="4083050" y="4756150"/>
          <p14:tracePt t="122179" x="4108450" y="4756150"/>
          <p14:tracePt t="122196" x="4146550" y="4756150"/>
          <p14:tracePt t="122213" x="4203700" y="4743450"/>
          <p14:tracePt t="122230" x="4305300" y="4718050"/>
          <p14:tracePt t="122246" x="4368800" y="4699000"/>
          <p14:tracePt t="122263" x="4419600" y="4699000"/>
          <p14:tracePt t="122279" x="4445000" y="4699000"/>
          <p14:tracePt t="122296" x="4451350" y="4705350"/>
          <p14:tracePt t="122313" x="4457700" y="4711700"/>
          <p14:tracePt t="122329" x="4457700" y="4718050"/>
          <p14:tracePt t="122346" x="4445000" y="4718050"/>
          <p14:tracePt t="122363" x="4406900" y="4724400"/>
          <p14:tracePt t="122380" x="4375150" y="4724400"/>
          <p14:tracePt t="122396" x="4356100" y="4730750"/>
          <p14:tracePt t="122413" x="4324350" y="4730750"/>
          <p14:tracePt t="122416" x="4311650" y="4730750"/>
          <p14:tracePt t="122429" x="4292600" y="4730750"/>
          <p14:tracePt t="122446" x="4241800" y="4730750"/>
          <p14:tracePt t="122463" x="4222750" y="4730750"/>
          <p14:tracePt t="122526" x="4222750" y="4737100"/>
          <p14:tracePt t="122542" x="4222750" y="4743450"/>
          <p14:tracePt t="122550" x="4203700" y="4749800"/>
          <p14:tracePt t="122559" x="4178300" y="4749800"/>
          <p14:tracePt t="122566" x="4152900" y="4762500"/>
          <p14:tracePt t="122579" x="4121150" y="4768850"/>
          <p14:tracePt t="122596" x="4038600" y="4787900"/>
          <p14:tracePt t="122612" x="3886200" y="4787900"/>
          <p14:tracePt t="122630" x="3670300" y="4787900"/>
          <p14:tracePt t="122646" x="3549650" y="4794250"/>
          <p14:tracePt t="122663" x="3467100" y="4800600"/>
          <p14:tracePt t="122679" x="3409950" y="4806950"/>
          <p14:tracePt t="122696" x="3365500" y="4806950"/>
          <p14:tracePt t="122713" x="3333750" y="4806950"/>
          <p14:tracePt t="122729" x="3289300" y="4806950"/>
          <p14:tracePt t="122746" x="3232150" y="4806950"/>
          <p14:tracePt t="122763" x="3175000" y="4806950"/>
          <p14:tracePt t="122780" x="3130550" y="4806950"/>
          <p14:tracePt t="122796" x="3086100" y="4806950"/>
          <p14:tracePt t="122812" x="3035300" y="4806950"/>
          <p14:tracePt t="122830" x="2946400" y="4806950"/>
          <p14:tracePt t="122846" x="2914650" y="4806950"/>
          <p14:tracePt t="123151" x="2927350" y="4806950"/>
          <p14:tracePt t="123159" x="2933700" y="4806950"/>
          <p14:tracePt t="123166" x="2959100" y="4806950"/>
          <p14:tracePt t="123179" x="2965450" y="4794250"/>
          <p14:tracePt t="123196" x="3009900" y="4794250"/>
          <p14:tracePt t="123212" x="3067050" y="4787900"/>
          <p14:tracePt t="123229" x="3124200" y="4787900"/>
          <p14:tracePt t="123246" x="3206750" y="4787900"/>
          <p14:tracePt t="123263" x="3251200" y="4787900"/>
          <p14:tracePt t="123279" x="3270250" y="4787900"/>
          <p14:tracePt t="123296" x="3282950" y="4787900"/>
          <p14:tracePt t="123312" x="3302000" y="4787900"/>
          <p14:tracePt t="123329" x="3340100" y="4787900"/>
          <p14:tracePt t="123346" x="3390900" y="4787900"/>
          <p14:tracePt t="123362" x="3448050" y="4787900"/>
          <p14:tracePt t="123379" x="3505200" y="4787900"/>
          <p14:tracePt t="123396" x="3562350" y="4787900"/>
          <p14:tracePt t="123398" x="3587750" y="4787900"/>
          <p14:tracePt t="123413" x="3625850" y="4781550"/>
          <p14:tracePt t="123429" x="3695700" y="4781550"/>
          <p14:tracePt t="123432" x="3733800" y="4781550"/>
          <p14:tracePt t="123446" x="3797300" y="4781550"/>
          <p14:tracePt t="123462" x="3835400" y="4781550"/>
          <p14:tracePt t="123479" x="3860800" y="4781550"/>
          <p14:tracePt t="123496" x="3867150" y="4781550"/>
          <p14:tracePt t="123513" x="3892550" y="4781550"/>
          <p14:tracePt t="123529" x="3943350" y="4781550"/>
          <p14:tracePt t="123546" x="4000500" y="4781550"/>
          <p14:tracePt t="123562" x="4051300" y="4781550"/>
          <p14:tracePt t="123579" x="4095750" y="4781550"/>
          <p14:tracePt t="123596" x="4108450" y="4781550"/>
          <p14:tracePt t="123654" x="4114800" y="4781550"/>
          <p14:tracePt t="123670" x="4121150" y="4781550"/>
          <p14:tracePt t="123679" x="4127500" y="4781550"/>
          <p14:tracePt t="123696" x="4133850" y="4775200"/>
          <p14:tracePt t="123712" x="4133850" y="4768850"/>
          <p14:tracePt t="123730" x="4133850" y="4762500"/>
          <p14:tracePt t="123746" x="4140200" y="4749800"/>
          <p14:tracePt t="123763" x="4159250" y="4749800"/>
          <p14:tracePt t="123779" x="4191000" y="4749800"/>
          <p14:tracePt t="123796" x="4241800" y="4749800"/>
          <p14:tracePt t="123812" x="4292600" y="4749800"/>
          <p14:tracePt t="123829" x="4305300" y="4743450"/>
          <p14:tracePt t="123846" x="4305300" y="4737100"/>
          <p14:tracePt t="123862" x="4298950" y="4737100"/>
          <p14:tracePt t="123879" x="4292600" y="4737100"/>
          <p14:tracePt t="123912" x="4292600" y="4743450"/>
          <p14:tracePt t="123950" x="4279900" y="4743450"/>
          <p14:tracePt t="123966" x="4273550" y="4743450"/>
          <p14:tracePt t="124006" x="4267200" y="4743450"/>
          <p14:tracePt t="124014" x="4267200" y="4737100"/>
          <p14:tracePt t="124029" x="4260850" y="4737100"/>
          <p14:tracePt t="124046" x="4248150" y="4737100"/>
          <p14:tracePt t="124079" x="4248150" y="4730750"/>
          <p14:tracePt t="124230" x="4260850" y="4730750"/>
          <p14:tracePt t="124247" x="4273550" y="4730750"/>
          <p14:tracePt t="124263" x="4292600" y="4730750"/>
          <p14:tracePt t="124279" x="4318000" y="4730750"/>
          <p14:tracePt t="124296" x="4349750" y="4730750"/>
          <p14:tracePt t="124312" x="4381500" y="4737100"/>
          <p14:tracePt t="124329" x="4413250" y="4737100"/>
          <p14:tracePt t="124346" x="4425950" y="4737100"/>
          <p14:tracePt t="124487" x="4432300" y="4737100"/>
          <p14:tracePt t="124495" x="4445000" y="4737100"/>
          <p14:tracePt t="124513" x="4476750" y="4743450"/>
          <p14:tracePt t="124530" x="4502150" y="4749800"/>
          <p14:tracePt t="124546" x="4521200" y="4749800"/>
          <p14:tracePt t="124582" x="4527550" y="4749800"/>
          <p14:tracePt t="125007" x="4521200" y="4749800"/>
          <p14:tracePt t="125239" x="4508500" y="4749800"/>
          <p14:tracePt t="125247" x="4495800" y="4749800"/>
          <p14:tracePt t="125262" x="4438650" y="4762500"/>
          <p14:tracePt t="125279" x="4343400" y="4794250"/>
          <p14:tracePt t="125296" x="4184650" y="4845050"/>
          <p14:tracePt t="125312" x="3981450" y="4902200"/>
          <p14:tracePt t="125329" x="3771900" y="4965700"/>
          <p14:tracePt t="125346" x="3581400" y="5035550"/>
          <p14:tracePt t="125363" x="3390900" y="5099050"/>
          <p14:tracePt t="125379" x="3263900" y="5124450"/>
          <p14:tracePt t="125396" x="3181350" y="5143500"/>
          <p14:tracePt t="125413" x="3117850" y="5156200"/>
          <p14:tracePt t="125415" x="3073400" y="5156200"/>
          <p14:tracePt t="125429" x="3035300" y="5162550"/>
          <p14:tracePt t="125446" x="2959100" y="5187950"/>
          <p14:tracePt t="125463" x="2933700" y="5200650"/>
          <p14:tracePt t="125479" x="2933700" y="5213350"/>
          <p14:tracePt t="125496" x="2927350" y="5213350"/>
          <p14:tracePt t="125512" x="2914650" y="5232400"/>
          <p14:tracePt t="125529" x="2901950" y="5245100"/>
          <p14:tracePt t="125546" x="2901950" y="5257800"/>
          <p14:tracePt t="125579" x="2895600" y="5264150"/>
          <p14:tracePt t="125596" x="2882900" y="5283200"/>
          <p14:tracePt t="125613" x="2876550" y="5314950"/>
          <p14:tracePt t="125629" x="2863850" y="5353050"/>
          <p14:tracePt t="125632" x="2863850" y="5378450"/>
          <p14:tracePt t="125646" x="2851150" y="5416550"/>
          <p14:tracePt t="125663" x="2851150" y="5435600"/>
          <p14:tracePt t="125679" x="2851150" y="5454650"/>
          <p14:tracePt t="125696" x="2851150" y="5461000"/>
          <p14:tracePt t="125751" x="2851150" y="5454650"/>
          <p14:tracePt t="125759" x="2844800" y="5435600"/>
          <p14:tracePt t="125766" x="2844800" y="5422900"/>
          <p14:tracePt t="125779" x="2844800" y="5410200"/>
          <p14:tracePt t="125796" x="2844800" y="5372100"/>
          <p14:tracePt t="125812" x="2851150" y="5346700"/>
          <p14:tracePt t="125830" x="2882900" y="5302250"/>
          <p14:tracePt t="125846" x="2921000" y="5283200"/>
          <p14:tracePt t="125862" x="2965450" y="5264150"/>
          <p14:tracePt t="125879" x="3016250" y="5251450"/>
          <p14:tracePt t="125896" x="3060700" y="5238750"/>
          <p14:tracePt t="125913" x="3117850" y="5219700"/>
          <p14:tracePt t="125929" x="3187700" y="5213350"/>
          <p14:tracePt t="125946" x="3225800" y="5213350"/>
          <p14:tracePt t="125962" x="3295650" y="5207000"/>
          <p14:tracePt t="125979" x="3359150" y="5207000"/>
          <p14:tracePt t="125996" x="3429000" y="5207000"/>
          <p14:tracePt t="126012" x="3492500" y="5200650"/>
          <p14:tracePt t="126029" x="3568700" y="5200650"/>
          <p14:tracePt t="126030" x="3600450" y="5200650"/>
          <p14:tracePt t="126046" x="3663950" y="5213350"/>
          <p14:tracePt t="126063" x="3714750" y="5226050"/>
          <p14:tracePt t="126079" x="3759200" y="5238750"/>
          <p14:tracePt t="126096" x="3784600" y="5264150"/>
          <p14:tracePt t="126113" x="3797300" y="5295900"/>
          <p14:tracePt t="126130" x="3810000" y="5327650"/>
          <p14:tracePt t="126146" x="3816350" y="5372100"/>
          <p14:tracePt t="126162" x="3822700" y="5429250"/>
          <p14:tracePt t="126180" x="3822700" y="5486400"/>
          <p14:tracePt t="126196" x="3822700" y="5549900"/>
          <p14:tracePt t="126197" x="3822700" y="5588000"/>
          <p14:tracePt t="126212" x="3816350" y="5613400"/>
          <p14:tracePt t="126229" x="3771900" y="5676900"/>
          <p14:tracePt t="126246" x="3727450" y="5721350"/>
          <p14:tracePt t="126262" x="3676650" y="5753100"/>
          <p14:tracePt t="126279" x="3606800" y="5778500"/>
          <p14:tracePt t="126296" x="3524250" y="5803900"/>
          <p14:tracePt t="126312" x="3448050" y="5829300"/>
          <p14:tracePt t="126329" x="3371850" y="5835650"/>
          <p14:tracePt t="126346" x="3295650" y="5835650"/>
          <p14:tracePt t="126363" x="3225800" y="5816600"/>
          <p14:tracePt t="126379" x="3155950" y="5791200"/>
          <p14:tracePt t="126396" x="3092450" y="5746750"/>
          <p14:tracePt t="126413" x="3028950" y="5702300"/>
          <p14:tracePt t="126415" x="3003550" y="5670550"/>
          <p14:tracePt t="126430" x="2965450" y="5607050"/>
          <p14:tracePt t="126446" x="2946400" y="5556250"/>
          <p14:tracePt t="126463" x="2946400" y="5499100"/>
          <p14:tracePt t="126479" x="2971800" y="5416550"/>
          <p14:tracePt t="126496" x="3003550" y="5327650"/>
          <p14:tracePt t="126512" x="3067050" y="5251450"/>
          <p14:tracePt t="126529" x="3117850" y="5219700"/>
          <p14:tracePt t="126546" x="3181350" y="5181600"/>
          <p14:tracePt t="126562" x="3232150" y="5143500"/>
          <p14:tracePt t="126580" x="3276600" y="5124450"/>
          <p14:tracePt t="126596" x="3282950" y="5111750"/>
          <p14:tracePt t="126613" x="3282950" y="5105400"/>
          <p14:tracePt t="126629" x="3263900" y="5086350"/>
          <p14:tracePt t="126632" x="3263900" y="5073650"/>
          <p14:tracePt t="126646" x="3244850" y="5048250"/>
          <p14:tracePt t="126663" x="3238500" y="5010150"/>
          <p14:tracePt t="126680" x="3232150" y="4978400"/>
          <p14:tracePt t="126696" x="3225800" y="4959350"/>
          <p14:tracePt t="126713" x="3213100" y="4940300"/>
          <p14:tracePt t="126729" x="3194050" y="4927600"/>
          <p14:tracePt t="126746" x="3175000" y="4914900"/>
          <p14:tracePt t="126763" x="3155950" y="4889500"/>
          <p14:tracePt t="126779" x="3149600" y="4876800"/>
          <p14:tracePt t="126796" x="3136900" y="4864100"/>
          <p14:tracePt t="126862" x="3130550" y="4864100"/>
          <p14:tracePt t="126903" x="3136900" y="4864100"/>
          <p14:tracePt t="126911" x="3143250" y="4864100"/>
          <p14:tracePt t="126918" x="3168650" y="4864100"/>
          <p14:tracePt t="126929" x="3194050" y="4864100"/>
          <p14:tracePt t="126946" x="3276600" y="4895850"/>
          <p14:tracePt t="126963" x="3384550" y="4902200"/>
          <p14:tracePt t="126979" x="3492500" y="4902200"/>
          <p14:tracePt t="126996" x="3600450" y="4895850"/>
          <p14:tracePt t="127013" x="3676650" y="4889500"/>
          <p14:tracePt t="127015" x="3714750" y="4889500"/>
          <p14:tracePt t="127029" x="3746500" y="4889500"/>
          <p14:tracePt t="127046" x="3835400" y="4889500"/>
          <p14:tracePt t="127062" x="3873500" y="4889500"/>
          <p14:tracePt t="127080" x="3905250" y="4889500"/>
          <p14:tracePt t="127096" x="3937000" y="4889500"/>
          <p14:tracePt t="127113" x="3968750" y="4889500"/>
          <p14:tracePt t="127129" x="4006850" y="4889500"/>
          <p14:tracePt t="127146" x="4044950" y="4889500"/>
          <p14:tracePt t="127163" x="4089400" y="4889500"/>
          <p14:tracePt t="127179" x="4121150" y="4889500"/>
          <p14:tracePt t="127196" x="4146550" y="4889500"/>
          <p14:tracePt t="127212" x="4165600" y="4889500"/>
          <p14:tracePt t="127229" x="4184650" y="4883150"/>
          <p14:tracePt t="127231" x="4197350" y="4883150"/>
          <p14:tracePt t="127246" x="4203700" y="4876800"/>
          <p14:tracePt t="127447" x="4210050" y="4876800"/>
          <p14:tracePt t="127470" x="4210050" y="4883150"/>
          <p14:tracePt t="127479" x="4216400" y="4889500"/>
          <p14:tracePt t="127487" x="4222750" y="4895850"/>
          <p14:tracePt t="127496" x="4235450" y="4895850"/>
          <p14:tracePt t="127513" x="4267200" y="4902200"/>
          <p14:tracePt t="127529" x="4292600" y="4908550"/>
          <p14:tracePt t="127546" x="4305300" y="4908550"/>
          <p14:tracePt t="127563" x="4311650" y="4908550"/>
          <p14:tracePt t="127654" x="4305300" y="4908550"/>
          <p14:tracePt t="127671" x="4298950" y="4908550"/>
          <p14:tracePt t="127695" x="4292600" y="4902200"/>
          <p14:tracePt t="127734" x="4286250" y="4895850"/>
          <p14:tracePt t="127744" x="4279900" y="4895850"/>
          <p14:tracePt t="127831" x="4279900" y="4889500"/>
          <p14:tracePt t="127950" x="4273550" y="4889500"/>
          <p14:tracePt t="127966" x="4267200" y="4889500"/>
          <p14:tracePt t="128118" x="4260850" y="4889500"/>
          <p14:tracePt t="128303" x="4260850" y="4883150"/>
          <p14:tracePt t="128311" x="4273550" y="4883150"/>
          <p14:tracePt t="128318" x="4292600" y="4883150"/>
          <p14:tracePt t="128329" x="4324350" y="4883150"/>
          <p14:tracePt t="128346" x="4368800" y="4883150"/>
          <p14:tracePt t="128362" x="4413250" y="4883150"/>
          <p14:tracePt t="128379" x="4451350" y="4883150"/>
          <p14:tracePt t="128396" x="4483100" y="4883150"/>
          <p14:tracePt t="128398" x="4489450" y="4883150"/>
          <p14:tracePt t="128412" x="4495800" y="4883150"/>
          <p14:tracePt t="128430" x="4521200" y="4883150"/>
          <p14:tracePt t="128446" x="4533900" y="4883150"/>
          <p14:tracePt t="128463" x="4546600" y="4876800"/>
          <p14:tracePt t="128479" x="4552950" y="4876800"/>
          <p14:tracePt t="128497" x="4565650" y="4876800"/>
          <p14:tracePt t="128513" x="4584700" y="4876800"/>
          <p14:tracePt t="128529" x="4597400" y="4876800"/>
          <p14:tracePt t="128598" x="4603750" y="4876800"/>
          <p14:tracePt t="128606" x="4616450" y="4876800"/>
          <p14:tracePt t="128614" x="4622800" y="4876800"/>
          <p14:tracePt t="128629" x="4629150" y="4870450"/>
          <p14:tracePt t="128646" x="4635500" y="4870450"/>
          <p14:tracePt t="129015" x="4629150" y="4870450"/>
          <p14:tracePt t="129023" x="4622800" y="4870450"/>
          <p14:tracePt t="129031" x="4603750" y="4870450"/>
          <p14:tracePt t="129046" x="4572000" y="4870450"/>
          <p14:tracePt t="129062" x="4527550" y="4870450"/>
          <p14:tracePt t="129079" x="4502150" y="4870450"/>
          <p14:tracePt t="129096" x="4495800" y="4870450"/>
          <p14:tracePt t="129206" x="4483100" y="4864100"/>
          <p14:tracePt t="129214" x="4470400" y="4857750"/>
          <p14:tracePt t="129229" x="4451350" y="4857750"/>
          <p14:tracePt t="129246" x="4356100" y="4857750"/>
          <p14:tracePt t="129262" x="4292600" y="4857750"/>
          <p14:tracePt t="129279" x="4222750" y="4857750"/>
          <p14:tracePt t="129296" x="4159250" y="4857750"/>
          <p14:tracePt t="129312" x="4121150" y="4857750"/>
          <p14:tracePt t="129329" x="4095750" y="4857750"/>
          <p14:tracePt t="129346" x="4064000" y="4857750"/>
          <p14:tracePt t="129362" x="4019550" y="4857750"/>
          <p14:tracePt t="129379" x="3981450" y="4857750"/>
          <p14:tracePt t="129396" x="3937000" y="4857750"/>
          <p14:tracePt t="129413" x="3898900" y="4857750"/>
          <p14:tracePt t="129429" x="3867150" y="4857750"/>
          <p14:tracePt t="129430" x="3841750" y="4857750"/>
          <p14:tracePt t="129446" x="3790950" y="4857750"/>
          <p14:tracePt t="129462" x="3695700" y="4857750"/>
          <p14:tracePt t="129479" x="3575050" y="4857750"/>
          <p14:tracePt t="129496" x="3460750" y="4857750"/>
          <p14:tracePt t="129512" x="3352800" y="4864100"/>
          <p14:tracePt t="129529" x="3251200" y="4870450"/>
          <p14:tracePt t="129546" x="3143250" y="4864100"/>
          <p14:tracePt t="129562" x="3054350" y="4857750"/>
          <p14:tracePt t="129579" x="2990850" y="4832350"/>
          <p14:tracePt t="129596" x="2946400" y="4819650"/>
          <p14:tracePt t="129613" x="2901950" y="4800600"/>
          <p14:tracePt t="129615" x="2882900" y="4787900"/>
          <p14:tracePt t="129630" x="2844800" y="4762500"/>
          <p14:tracePt t="129647" x="2838450" y="4743450"/>
          <p14:tracePt t="129662" x="2838450" y="4699000"/>
          <p14:tracePt t="129679" x="2838450" y="4648200"/>
          <p14:tracePt t="129696" x="2838450" y="4603750"/>
          <p14:tracePt t="129713" x="2838450" y="4565650"/>
          <p14:tracePt t="129730" x="2838450" y="4514850"/>
          <p14:tracePt t="129746" x="2825750" y="4470400"/>
          <p14:tracePt t="129763" x="2825750" y="4425950"/>
          <p14:tracePt t="129779" x="2825750" y="4356100"/>
          <p14:tracePt t="129796" x="2825750" y="4267200"/>
          <p14:tracePt t="129812" x="2825750" y="4216400"/>
          <p14:tracePt t="129830" x="2825750" y="4184650"/>
          <p14:tracePt t="129848" x="2832100" y="4184650"/>
          <p14:tracePt t="129863" x="2832100" y="4178300"/>
          <p14:tracePt t="129910" x="2832100" y="4171950"/>
          <p14:tracePt t="130215" x="2832100" y="4178300"/>
          <p14:tracePt t="130223" x="2832100" y="4197350"/>
          <p14:tracePt t="130231" x="2832100" y="4216400"/>
          <p14:tracePt t="130246" x="2832100" y="4286250"/>
          <p14:tracePt t="130262" x="2832100" y="4368800"/>
          <p14:tracePt t="130279" x="2838450" y="4508500"/>
          <p14:tracePt t="130296" x="2825750" y="4654550"/>
          <p14:tracePt t="130312" x="2825750" y="4775200"/>
          <p14:tracePt t="130329" x="2819400" y="4864100"/>
          <p14:tracePt t="130346" x="2806700" y="4921250"/>
          <p14:tracePt t="130363" x="2806700" y="4953000"/>
          <p14:tracePt t="130380" x="2806700" y="4959350"/>
          <p14:tracePt t="130598" x="2800350" y="4959350"/>
          <p14:tracePt t="130607" x="2794000" y="4959350"/>
          <p14:tracePt t="130614" x="2787650" y="4959350"/>
          <p14:tracePt t="130629" x="2768600" y="4959350"/>
          <p14:tracePt t="130646" x="2705100" y="4959350"/>
          <p14:tracePt t="130663" x="2654300" y="4959350"/>
          <p14:tracePt t="130679" x="2571750" y="4959350"/>
          <p14:tracePt t="130696" x="2470150" y="4953000"/>
          <p14:tracePt t="130713" x="2368550" y="4953000"/>
          <p14:tracePt t="130729" x="2317750" y="4946650"/>
          <p14:tracePt t="130746" x="2305050" y="4940300"/>
          <p14:tracePt t="130879" x="2317750" y="4933950"/>
          <p14:tracePt t="130887" x="2330450" y="4933950"/>
          <p14:tracePt t="130896" x="2355850" y="4927600"/>
          <p14:tracePt t="130913" x="2419350" y="4927600"/>
          <p14:tracePt t="130929" x="2501900" y="4921250"/>
          <p14:tracePt t="130946" x="2616200" y="4921250"/>
          <p14:tracePt t="130963" x="2762250" y="4921250"/>
          <p14:tracePt t="130979" x="2940050" y="4933950"/>
          <p14:tracePt t="130996" x="3124200" y="4940300"/>
          <p14:tracePt t="131013" x="3314700" y="4946650"/>
          <p14:tracePt t="131015" x="3409950" y="4946650"/>
          <p14:tracePt t="131029" x="3511550" y="4946650"/>
          <p14:tracePt t="131046" x="3822700" y="4959350"/>
          <p14:tracePt t="131063" x="4025900" y="4959350"/>
          <p14:tracePt t="131079" x="4203700" y="4959350"/>
          <p14:tracePt t="131096" x="4362450" y="4972050"/>
          <p14:tracePt t="131112" x="4464050" y="4978400"/>
          <p14:tracePt t="131129" x="4552950" y="4978400"/>
          <p14:tracePt t="131146" x="4648200" y="4959350"/>
          <p14:tracePt t="131162" x="4762500" y="4959350"/>
          <p14:tracePt t="131179" x="4883150" y="4959350"/>
          <p14:tracePt t="131196" x="5010150" y="4959350"/>
          <p14:tracePt t="131212" x="5111750" y="4959350"/>
          <p14:tracePt t="131229" x="5187950" y="4946650"/>
          <p14:tracePt t="131230" x="5213350" y="4946650"/>
          <p14:tracePt t="131246" x="5213350" y="4940300"/>
          <p14:tracePt t="131343" x="5213350" y="4933950"/>
          <p14:tracePt t="131359" x="5207000" y="4933950"/>
          <p14:tracePt t="131398" x="5207000" y="4927600"/>
          <p14:tracePt t="131574" x="5200650" y="4927600"/>
          <p14:tracePt t="131598" x="5194300" y="4927600"/>
          <p14:tracePt t="131607" x="5187950" y="4927600"/>
          <p14:tracePt t="131614" x="5181600" y="4927600"/>
          <p14:tracePt t="131630" x="5175250" y="4921250"/>
          <p14:tracePt t="131663" x="5162550" y="4921250"/>
          <p14:tracePt t="131679" x="5162550" y="4914900"/>
          <p14:tracePt t="131712" x="5162550" y="4908550"/>
          <p14:tracePt t="131729" x="5143500" y="4902200"/>
          <p14:tracePt t="131746" x="5086350" y="4902200"/>
          <p14:tracePt t="131763" x="5003800" y="4921250"/>
          <p14:tracePt t="131779" x="4902200" y="4933950"/>
          <p14:tracePt t="131796" x="4813300" y="4933950"/>
          <p14:tracePt t="131812" x="4762500" y="4946650"/>
          <p14:tracePt t="131830" x="4711700" y="4946650"/>
          <p14:tracePt t="131871" x="4711700" y="4940300"/>
          <p14:tracePt t="131879" x="4711700" y="4927600"/>
          <p14:tracePt t="131887" x="4730750" y="4927600"/>
          <p14:tracePt t="131896" x="4743450" y="4921250"/>
          <p14:tracePt t="131912" x="4775200" y="4914900"/>
          <p14:tracePt t="131929" x="4819650" y="4908550"/>
          <p14:tracePt t="131946" x="4857750" y="4902200"/>
          <p14:tracePt t="131962" x="4902200" y="4895850"/>
          <p14:tracePt t="131979" x="4933950" y="4876800"/>
          <p14:tracePt t="131996" x="4972050" y="4851400"/>
          <p14:tracePt t="132013" x="4984750" y="4832350"/>
          <p14:tracePt t="132030" x="4991100" y="4819650"/>
          <p14:tracePt t="132046" x="4946650" y="4806950"/>
          <p14:tracePt t="132063" x="4857750" y="4806950"/>
          <p14:tracePt t="132079" x="4762500" y="4806950"/>
          <p14:tracePt t="132096" x="4679950" y="4806950"/>
          <p14:tracePt t="132113" x="4622800" y="4826000"/>
          <p14:tracePt t="132130" x="4591050" y="4838700"/>
          <p14:tracePt t="132146" x="4591050" y="4845050"/>
          <p14:tracePt t="132163" x="4603750" y="4851400"/>
          <p14:tracePt t="132179" x="4641850" y="4851400"/>
          <p14:tracePt t="132196" x="4699000" y="4851400"/>
          <p14:tracePt t="132212" x="4756150" y="4832350"/>
          <p14:tracePt t="132215" x="4781550" y="4819650"/>
          <p14:tracePt t="132229" x="4800600" y="4813300"/>
          <p14:tracePt t="132246" x="4813300" y="4794250"/>
          <p14:tracePt t="132262" x="4813300" y="4781550"/>
          <p14:tracePt t="132279" x="4794250" y="4781550"/>
          <p14:tracePt t="132296" x="4730750" y="4781550"/>
          <p14:tracePt t="132312" x="4686300" y="4806950"/>
          <p14:tracePt t="132330" x="4667250" y="4826000"/>
          <p14:tracePt t="132346" x="4667250" y="4845050"/>
          <p14:tracePt t="132363" x="4673600" y="4864100"/>
          <p14:tracePt t="132379" x="4730750" y="4864100"/>
          <p14:tracePt t="132396" x="4806950" y="4864100"/>
          <p14:tracePt t="132412" x="4857750" y="4864100"/>
          <p14:tracePt t="132429" x="4864100" y="4864100"/>
          <p14:tracePt t="132446" x="4832350" y="4857750"/>
          <p14:tracePt t="132462" x="4781550" y="4857750"/>
          <p14:tracePt t="132479" x="4705350" y="4857750"/>
          <p14:tracePt t="132497" x="4629150" y="4889500"/>
          <p14:tracePt t="132513" x="4514850" y="4927600"/>
          <p14:tracePt t="132529" x="4368800" y="4978400"/>
          <p14:tracePt t="132546" x="4203700" y="4978400"/>
          <p14:tracePt t="132563" x="4000500" y="4991100"/>
          <p14:tracePt t="132580" x="3803650" y="4997450"/>
          <p14:tracePt t="132597" x="3606800" y="4997450"/>
          <p14:tracePt t="132613" x="3441700" y="4997450"/>
          <p14:tracePt t="132630" x="3206750" y="4997450"/>
          <p14:tracePt t="132646" x="3086100" y="4997450"/>
          <p14:tracePt t="132663" x="2984500" y="5016500"/>
          <p14:tracePt t="132679" x="2889250" y="5041900"/>
          <p14:tracePt t="132696" x="2787650" y="5067300"/>
          <p14:tracePt t="132713" x="2730500" y="5111750"/>
          <p14:tracePt t="132730" x="2698750" y="5137150"/>
          <p14:tracePt t="132746" x="2698750" y="5149850"/>
          <p14:tracePt t="132763" x="2692400" y="5156200"/>
          <p14:tracePt t="132822" x="2698750" y="5156200"/>
          <p14:tracePt t="132854" x="2705100" y="5156200"/>
          <p14:tracePt t="132863" x="2717800" y="5156200"/>
          <p14:tracePt t="132879" x="2724150" y="5156200"/>
          <p14:tracePt t="132894" x="2730500" y="5156200"/>
          <p14:tracePt t="132902" x="2736850" y="5156200"/>
          <p14:tracePt t="132912" x="2749550" y="5156200"/>
          <p14:tracePt t="132929" x="2755900" y="5156200"/>
          <p14:tracePt t="132946" x="2755900" y="5149850"/>
          <p14:tracePt t="132963" x="2762250" y="5137150"/>
          <p14:tracePt t="132979" x="2781300" y="5130800"/>
          <p14:tracePt t="132996" x="2806700" y="5124450"/>
          <p14:tracePt t="133013" x="2806700" y="5118100"/>
          <p14:tracePt t="133030" x="2813050" y="5111750"/>
          <p14:tracePt t="133048" x="2819400" y="5111750"/>
          <p14:tracePt t="133110" x="2819400" y="5118100"/>
          <p14:tracePt t="133118" x="2819400" y="5143500"/>
          <p14:tracePt t="133127" x="2819400" y="5194300"/>
          <p14:tracePt t="133146" x="2832100" y="5314950"/>
          <p14:tracePt t="133163" x="2857500" y="5467350"/>
          <p14:tracePt t="133179" x="2889250" y="5607050"/>
          <p14:tracePt t="133196" x="2933700" y="5727700"/>
          <p14:tracePt t="133213" x="2952750" y="5778500"/>
          <p14:tracePt t="133215" x="2952750" y="5791200"/>
          <p14:tracePt t="133230" x="2959100" y="5797550"/>
          <p14:tracePt t="133278" x="2959100" y="5778500"/>
          <p14:tracePt t="133296" x="2959100" y="5715000"/>
          <p14:tracePt t="133312" x="2959100" y="5607050"/>
          <p14:tracePt t="133329" x="2978150" y="5454650"/>
          <p14:tracePt t="133346" x="3028950" y="5314950"/>
          <p14:tracePt t="133362" x="3073400" y="5207000"/>
          <p14:tracePt t="133380" x="3117850" y="5143500"/>
          <p14:tracePt t="133396" x="3136900" y="5086350"/>
          <p14:tracePt t="133398" x="3143250" y="5060950"/>
          <p14:tracePt t="133412" x="3143250" y="5022850"/>
          <p14:tracePt t="133430" x="3149600" y="4914900"/>
          <p14:tracePt t="133446" x="3162300" y="4876800"/>
          <p14:tracePt t="133463" x="3162300" y="4864100"/>
          <p14:tracePt t="133480" x="3162300" y="4845050"/>
          <p14:tracePt t="133496" x="3162300" y="4832350"/>
          <p14:tracePt t="133512" x="3149600" y="4819650"/>
          <p14:tracePt t="133529" x="3143250" y="4813300"/>
          <p14:tracePt t="133566" x="3143250" y="4806950"/>
          <p14:tracePt t="133579" x="3143250" y="4794250"/>
          <p14:tracePt t="133639" x="3130550" y="4794250"/>
          <p14:tracePt t="133647" x="3124200" y="4794250"/>
          <p14:tracePt t="133662" x="3105150" y="4787900"/>
          <p14:tracePt t="133680" x="3079750" y="4775200"/>
          <p14:tracePt t="133696" x="3067050" y="4768850"/>
          <p14:tracePt t="133713" x="3048000" y="4768850"/>
          <p14:tracePt t="133730" x="3041650" y="4762500"/>
          <p14:tracePt t="133815" x="3041650" y="4756150"/>
          <p14:tracePt t="133823" x="3048000" y="4756150"/>
          <p14:tracePt t="133831" x="3086100" y="4756150"/>
          <p14:tracePt t="133846" x="3187700" y="4756150"/>
          <p14:tracePt t="133863" x="3302000" y="4756150"/>
          <p14:tracePt t="133880" x="3409950" y="4749800"/>
          <p14:tracePt t="133896" x="3498850" y="4749800"/>
          <p14:tracePt t="133913" x="3524250" y="4743450"/>
          <p14:tracePt t="133946" x="3511550" y="4743450"/>
          <p14:tracePt t="133963" x="3429000" y="4743450"/>
          <p14:tracePt t="133979" x="3346450" y="4737100"/>
          <p14:tracePt t="133996" x="3276600" y="4718050"/>
          <p14:tracePt t="134013" x="3219450" y="4705350"/>
          <p14:tracePt t="134014" x="3200400" y="4705350"/>
          <p14:tracePt t="134029" x="3187700" y="4705350"/>
          <p14:tracePt t="134062" x="3187700" y="4699000"/>
          <p14:tracePt t="134079" x="3219450" y="4699000"/>
          <p14:tracePt t="134096" x="3282950" y="4699000"/>
          <p14:tracePt t="134113" x="3346450" y="4699000"/>
          <p14:tracePt t="134129" x="3378200" y="4699000"/>
          <p14:tracePt t="134147" x="3390900" y="4699000"/>
          <p14:tracePt t="134190" x="3365500" y="4699000"/>
          <p14:tracePt t="134198" x="3333750" y="4699000"/>
          <p14:tracePt t="134213" x="3302000" y="4699000"/>
          <p14:tracePt t="134230" x="3244850" y="4699000"/>
          <p14:tracePt t="134246" x="3238500" y="4699000"/>
          <p14:tracePt t="134319" x="3251200" y="4699000"/>
          <p14:tracePt t="134327" x="3270250" y="4686300"/>
          <p14:tracePt t="134334" x="3289300" y="4686300"/>
          <p14:tracePt t="134346" x="3308350" y="4686300"/>
          <p14:tracePt t="134363" x="3333750" y="4686300"/>
          <p14:tracePt t="134423" x="3314700" y="4711700"/>
          <p14:tracePt t="134431" x="3302000" y="4730750"/>
          <p14:tracePt t="134439" x="3295650" y="4762500"/>
          <p14:tracePt t="134447" x="3289300" y="4794250"/>
          <p14:tracePt t="134463" x="3289300" y="4883150"/>
          <p14:tracePt t="134479" x="3314700" y="4959350"/>
          <p14:tracePt t="134496" x="3340100" y="5048250"/>
          <p14:tracePt t="134512" x="3340100" y="5118100"/>
          <p14:tracePt t="134529" x="3314700" y="5156200"/>
          <p14:tracePt t="134546" x="3238500" y="5187950"/>
          <p14:tracePt t="134563" x="3155950" y="5226050"/>
          <p14:tracePt t="134579" x="3092450" y="5276850"/>
          <p14:tracePt t="134596" x="3035300" y="5308600"/>
          <p14:tracePt t="134613" x="3003550" y="5321300"/>
          <p14:tracePt t="134629" x="2990850" y="5321300"/>
          <p14:tracePt t="134663" x="2984500" y="5321300"/>
          <p14:tracePt t="134679" x="2959100" y="5321300"/>
          <p14:tracePt t="134696" x="2927350" y="5327650"/>
          <p14:tracePt t="134713" x="2914650" y="5327650"/>
          <p14:tracePt t="134729" x="2908300" y="5327650"/>
          <p14:tracePt t="134746" x="2901950" y="5295900"/>
          <p14:tracePt t="134763" x="2901950" y="5283200"/>
          <p14:tracePt t="134779" x="2895600" y="5270500"/>
          <p14:tracePt t="134796" x="2882900" y="5251450"/>
          <p14:tracePt t="134829" x="2882900" y="5245100"/>
          <p14:tracePt t="134871" x="2876550" y="5238750"/>
          <p14:tracePt t="134886" x="2876550" y="5232400"/>
          <p14:tracePt t="134896" x="2876550" y="5226050"/>
          <p14:tracePt t="134913" x="2876550" y="5219700"/>
          <p14:tracePt t="134959" x="2870200" y="5226050"/>
          <p14:tracePt t="134966" x="2851150" y="5276850"/>
          <p14:tracePt t="134979" x="2832100" y="5334000"/>
          <p14:tracePt t="134996" x="2787650" y="5467350"/>
          <p14:tracePt t="135013" x="2768600" y="5632450"/>
          <p14:tracePt t="135015" x="2768600" y="5715000"/>
          <p14:tracePt t="135029" x="2768600" y="5784850"/>
          <p14:tracePt t="135046" x="2749550" y="5918200"/>
          <p14:tracePt t="135063" x="2749550" y="5956300"/>
          <p14:tracePt t="135080" x="2749550" y="5962650"/>
          <p14:tracePt t="135097" x="2743200" y="5962650"/>
          <p14:tracePt t="135129" x="2743200" y="5905500"/>
          <p14:tracePt t="135146" x="2755900" y="5816600"/>
          <p14:tracePt t="135163" x="2768600" y="5689600"/>
          <p14:tracePt t="135179" x="2755900" y="5537200"/>
          <p14:tracePt t="135196" x="2755900" y="5403850"/>
          <p14:tracePt t="135213" x="2768600" y="5321300"/>
          <p14:tracePt t="135215" x="2774950" y="5289550"/>
          <p14:tracePt t="135230" x="2774950" y="5270500"/>
          <p14:tracePt t="135246" x="2781300" y="5257800"/>
          <p14:tracePt t="135279" x="2774950" y="5257800"/>
          <p14:tracePt t="135296" x="2774950" y="5314950"/>
          <p14:tracePt t="135312" x="2774950" y="5435600"/>
          <p14:tracePt t="135329" x="2774950" y="5594350"/>
          <p14:tracePt t="135346" x="2768600" y="5727700"/>
          <p14:tracePt t="135363" x="2736850" y="5835650"/>
          <p14:tracePt t="135380" x="2724150" y="5918200"/>
          <p14:tracePt t="135396" x="2724150" y="5962650"/>
          <p14:tracePt t="135430" x="2724150" y="5924550"/>
          <p14:tracePt t="135446" x="2743200" y="5810250"/>
          <p14:tracePt t="135463" x="2755900" y="5651500"/>
          <p14:tracePt t="135479" x="2794000" y="5518150"/>
          <p14:tracePt t="135496" x="2832100" y="5429250"/>
          <p14:tracePt t="135512" x="2882900" y="5353050"/>
          <p14:tracePt t="135529" x="3016250" y="5295900"/>
          <p14:tracePt t="135546" x="3206750" y="5232400"/>
          <p14:tracePt t="135563" x="3435350" y="5181600"/>
          <p14:tracePt t="135579" x="3657600" y="5130800"/>
          <p14:tracePt t="135596" x="3841750" y="5118100"/>
          <p14:tracePt t="135612" x="4013200" y="5092700"/>
          <p14:tracePt t="135614" x="4076700" y="5073650"/>
          <p14:tracePt t="135630" x="4197350" y="5054600"/>
          <p14:tracePt t="135646" x="4248150" y="5048250"/>
          <p14:tracePt t="135711" x="4248150" y="5054600"/>
          <p14:tracePt t="135718" x="4260850" y="5054600"/>
          <p14:tracePt t="135727" x="4273550" y="5054600"/>
          <p14:tracePt t="135746" x="4298950" y="5054600"/>
          <p14:tracePt t="135763" x="4330700" y="5041900"/>
          <p14:tracePt t="135779" x="4356100" y="5029200"/>
          <p14:tracePt t="135796" x="4362450" y="5029200"/>
          <p14:tracePt t="135829" x="4362450" y="5016500"/>
          <p14:tracePt t="135863" x="4362450" y="5003800"/>
          <p14:tracePt t="135879" x="4362450" y="4984750"/>
          <p14:tracePt t="135896" x="4362450" y="4965700"/>
          <p14:tracePt t="135913" x="4362450" y="4946650"/>
          <p14:tracePt t="135930" x="4356100" y="4933950"/>
          <p14:tracePt t="135946" x="4330700" y="4927600"/>
          <p14:tracePt t="135963" x="4324350" y="4927600"/>
          <p14:tracePt t="136095" x="4330700" y="4927600"/>
          <p14:tracePt t="136102" x="4356100" y="4927600"/>
          <p14:tracePt t="136117" x="4406900" y="4927600"/>
          <p14:tracePt t="136129" x="4432300" y="4927600"/>
          <p14:tracePt t="136146" x="4483100" y="4927600"/>
          <p14:tracePt t="136163" x="4502150" y="4927600"/>
          <p14:tracePt t="136214" x="4495800" y="4927600"/>
          <p14:tracePt t="136223" x="4457700" y="4927600"/>
          <p14:tracePt t="136231" x="4419600" y="4927600"/>
          <p14:tracePt t="136246" x="4368800" y="4927600"/>
          <p14:tracePt t="136263" x="4362450" y="4927600"/>
          <p14:tracePt t="136296" x="4387850" y="4927600"/>
          <p14:tracePt t="136313" x="4451350" y="4921250"/>
          <p14:tracePt t="136329" x="4527550" y="4921250"/>
          <p14:tracePt t="136346" x="4572000" y="4914900"/>
          <p14:tracePt t="136363" x="4597400" y="4902200"/>
          <p14:tracePt t="136414" x="4578350" y="4902200"/>
          <p14:tracePt t="136423" x="4565650" y="4902200"/>
          <p14:tracePt t="136430" x="4552950" y="4902200"/>
          <p14:tracePt t="136446" x="4546600" y="4902200"/>
          <p14:tracePt t="136479" x="4540250" y="4902200"/>
          <p14:tracePt t="136512" x="4552950" y="4902200"/>
          <p14:tracePt t="136530" x="4603750" y="4902200"/>
          <p14:tracePt t="136546" x="4622800" y="4902200"/>
          <p14:tracePt t="136598" x="4610100" y="4902200"/>
          <p14:tracePt t="136607" x="4591050" y="4902200"/>
          <p14:tracePt t="136614" x="4578350" y="4902200"/>
          <p14:tracePt t="136629" x="4559300" y="4902200"/>
          <p14:tracePt t="136646" x="4552950" y="4902200"/>
          <p14:tracePt t="137103" x="4540250" y="4908550"/>
          <p14:tracePt t="137110" x="4521200" y="4921250"/>
          <p14:tracePt t="137118" x="4483100" y="4933950"/>
          <p14:tracePt t="137129" x="4445000" y="4946650"/>
          <p14:tracePt t="137146" x="4324350" y="4991100"/>
          <p14:tracePt t="137163" x="4152900" y="5041900"/>
          <p14:tracePt t="137180" x="3987800" y="5086350"/>
          <p14:tracePt t="137196" x="3816350" y="5111750"/>
          <p14:tracePt t="137213" x="3632200" y="5118100"/>
          <p14:tracePt t="137229" x="3454400" y="5118100"/>
          <p14:tracePt t="137246" x="3181350" y="5162550"/>
          <p14:tracePt t="137263" x="3035300" y="5200650"/>
          <p14:tracePt t="137279" x="2940050" y="5232400"/>
          <p14:tracePt t="137296" x="2895600" y="5251450"/>
          <p14:tracePt t="137312" x="2882900" y="5257800"/>
          <p14:tracePt t="137422" x="2882900" y="5251450"/>
          <p14:tracePt t="137431" x="2882900" y="5245100"/>
          <p14:tracePt t="137439" x="2882900" y="5238750"/>
          <p14:tracePt t="137455" x="2882900" y="5232400"/>
          <p14:tracePt t="137463" x="2882900" y="5226050"/>
          <p14:tracePt t="137496" x="2882900" y="5219700"/>
          <p14:tracePt t="137512" x="2895600" y="5187950"/>
          <p14:tracePt t="137529" x="2914650" y="5175250"/>
          <p14:tracePt t="137547" x="2933700" y="5162550"/>
          <p14:tracePt t="137562" x="2959100" y="5143500"/>
          <p14:tracePt t="137579" x="2978150" y="5130800"/>
          <p14:tracePt t="137596" x="2997200" y="5118100"/>
          <p14:tracePt t="137613" x="3035300" y="5111750"/>
          <p14:tracePt t="137616" x="3054350" y="5105400"/>
          <p14:tracePt t="137629" x="3073400" y="5099050"/>
          <p14:tracePt t="137646" x="3149600" y="5067300"/>
          <p14:tracePt t="137663" x="3175000" y="5060950"/>
          <p14:tracePt t="137679" x="3187700" y="5048250"/>
          <p14:tracePt t="137696" x="3200400" y="5041900"/>
          <p14:tracePt t="137713" x="3213100" y="5022850"/>
          <p14:tracePt t="137729" x="3213100" y="5010150"/>
          <p14:tracePt t="137746" x="3213100" y="5003800"/>
          <p14:tracePt t="137763" x="3213100" y="4991100"/>
          <p14:tracePt t="137779" x="3206750" y="4991100"/>
          <p14:tracePt t="137796" x="3206750" y="4978400"/>
          <p14:tracePt t="137812" x="3219450" y="4965700"/>
          <p14:tracePt t="137815" x="3225800" y="4953000"/>
          <p14:tracePt t="137829" x="3232150" y="4946650"/>
          <p14:tracePt t="137846" x="3238500" y="4940300"/>
          <p14:tracePt t="137886" x="3238500" y="4933950"/>
          <p14:tracePt t="137902" x="3238500" y="4927600"/>
          <p14:tracePt t="137918" x="3238500" y="4921250"/>
          <p14:tracePt t="137934" x="3244850" y="4921250"/>
          <p14:tracePt t="137967" x="3238500" y="4908550"/>
          <p14:tracePt t="137990" x="3238500" y="4902200"/>
          <p14:tracePt t="138047" x="3232150" y="4895850"/>
          <p14:tracePt t="138055" x="3225800" y="4895850"/>
          <p14:tracePt t="138064" x="3219450" y="4895850"/>
          <p14:tracePt t="138079" x="3213100" y="4895850"/>
          <p14:tracePt t="138151" x="3206750" y="4895850"/>
          <p14:tracePt t="138159" x="3206750" y="4889500"/>
          <p14:tracePt t="138198" x="3206750" y="4883150"/>
          <p14:tracePt t="138222" x="3206750" y="4876800"/>
          <p14:tracePt t="138231" x="3232150" y="4870450"/>
          <p14:tracePt t="138239" x="3257550" y="4870450"/>
          <p14:tracePt t="138247" x="3289300" y="4870450"/>
          <p14:tracePt t="138263" x="3365500" y="4864100"/>
          <p14:tracePt t="138279" x="3416300" y="4864100"/>
          <p14:tracePt t="138297" x="3441700" y="4864100"/>
          <p14:tracePt t="138313" x="3454400" y="4864100"/>
          <p14:tracePt t="138414" x="3448050" y="4864100"/>
          <p14:tracePt t="138423" x="3441700" y="4864100"/>
          <p14:tracePt t="138431" x="3435350" y="4864100"/>
          <p14:tracePt t="138446" x="3429000" y="4864100"/>
          <p14:tracePt t="138463" x="3422650" y="4864100"/>
          <p14:tracePt t="138519" x="3429000" y="4864100"/>
          <p14:tracePt t="138526" x="3429000" y="4857750"/>
          <p14:tracePt t="138534" x="3435350" y="4857750"/>
          <p14:tracePt t="138546" x="3441700" y="4857750"/>
          <p14:tracePt t="138563" x="3448050" y="4857750"/>
          <p14:tracePt t="138579" x="3448050" y="4851400"/>
          <p14:tracePt t="138596" x="3460750" y="4832350"/>
          <p14:tracePt t="138613" x="3486150" y="4806950"/>
          <p14:tracePt t="138615" x="3492500" y="4794250"/>
          <p14:tracePt t="138629" x="3505200" y="4787900"/>
          <p14:tracePt t="138646" x="3556000" y="4762500"/>
          <p14:tracePt t="138663" x="3587750" y="4749800"/>
          <p14:tracePt t="138680" x="3606800" y="4730750"/>
          <p14:tracePt t="138696" x="3613150" y="4718050"/>
          <p14:tracePt t="138713" x="3613150" y="4705350"/>
          <p14:tracePt t="138751" x="3619500" y="4705350"/>
          <p14:tracePt t="138798" x="3625850" y="4705350"/>
          <p14:tracePt t="138807" x="3638550" y="4699000"/>
          <p14:tracePt t="138814" x="3651250" y="4699000"/>
          <p14:tracePt t="138830" x="3663950" y="4686300"/>
          <p14:tracePt t="138847" x="3702050" y="4686300"/>
          <p14:tracePt t="138863" x="3721100" y="4679950"/>
          <p14:tracePt t="139007" x="3721100" y="4686300"/>
          <p14:tracePt t="139014" x="3721100" y="4692650"/>
          <p14:tracePt t="139029" x="3721100" y="4705350"/>
          <p14:tracePt t="139046" x="3740150" y="4705350"/>
          <p14:tracePt t="139063" x="3784600" y="4718050"/>
          <p14:tracePt t="139079" x="3835400" y="4718050"/>
          <p14:tracePt t="139096" x="3892550" y="4724400"/>
          <p14:tracePt t="139113" x="3937000" y="4724400"/>
          <p14:tracePt t="139129" x="3987800" y="4730750"/>
          <p14:tracePt t="139146" x="4013200" y="4730750"/>
          <p14:tracePt t="139163" x="4019550" y="4724400"/>
          <p14:tracePt t="139196" x="4019550" y="4718050"/>
          <p14:tracePt t="139247" x="4025900" y="4718050"/>
          <p14:tracePt t="139255" x="4032250" y="4724400"/>
          <p14:tracePt t="139263" x="4038600" y="4730750"/>
          <p14:tracePt t="139279" x="4044950" y="4737100"/>
          <p14:tracePt t="139359" x="4044950" y="4730750"/>
          <p14:tracePt t="139382" x="4038600" y="4730750"/>
          <p14:tracePt t="139391" x="4038600" y="4724400"/>
          <p14:tracePt t="139397" x="4032250" y="4724400"/>
          <p14:tracePt t="139429" x="4013200" y="4730750"/>
          <p14:tracePt t="139446" x="3994150" y="4743450"/>
          <p14:tracePt t="139463" x="3987800" y="4749800"/>
          <p14:tracePt t="139479" x="3975100" y="4743450"/>
          <p14:tracePt t="139497" x="3956050" y="4724400"/>
          <p14:tracePt t="139513" x="3937000" y="4705350"/>
          <p14:tracePt t="139529" x="3924300" y="4699000"/>
          <p14:tracePt t="139546" x="3924300" y="4686300"/>
          <p14:tracePt t="139583" x="3930650" y="4686300"/>
          <p14:tracePt t="139596" x="3937000" y="4686300"/>
          <p14:tracePt t="139612" x="3949700" y="4699000"/>
          <p14:tracePt t="139629" x="3949700" y="4711700"/>
          <p14:tracePt t="139632" x="3949700" y="4730750"/>
          <p14:tracePt t="139646" x="3949700" y="4756150"/>
          <p14:tracePt t="139663" x="3962400" y="4781550"/>
          <p14:tracePt t="139680" x="3962400" y="4794250"/>
          <p14:tracePt t="139697" x="3962400" y="4806950"/>
          <p14:tracePt t="139713" x="3962400" y="4819650"/>
          <p14:tracePt t="139729" x="3943350" y="4838700"/>
          <p14:tracePt t="139746" x="3886200" y="4870450"/>
          <p14:tracePt t="139763" x="3835400" y="4927600"/>
          <p14:tracePt t="139779" x="3765550" y="4972050"/>
          <p14:tracePt t="139796" x="3670300" y="5022850"/>
          <p14:tracePt t="139813" x="3549650" y="5060950"/>
          <p14:tracePt t="139830" x="3390900" y="5118100"/>
          <p14:tracePt t="139846" x="3302000" y="5149850"/>
          <p14:tracePt t="139863" x="3225800" y="5187950"/>
          <p14:tracePt t="139879" x="3175000" y="5213350"/>
          <p14:tracePt t="139897" x="3130550" y="5232400"/>
          <p14:tracePt t="139913" x="3079750" y="5251450"/>
          <p14:tracePt t="139930" x="3035300" y="5264150"/>
          <p14:tracePt t="139946" x="2997200" y="5276850"/>
          <p14:tracePt t="139963" x="2984500" y="5283200"/>
          <p14:tracePt t="139998" x="2978150" y="5283200"/>
          <p14:tracePt t="140012" x="2971800" y="5283200"/>
          <p14:tracePt t="140029" x="2940050" y="5276850"/>
          <p14:tracePt t="140048" x="2901950" y="5276850"/>
          <p14:tracePt t="140063" x="2882900" y="5264150"/>
          <p14:tracePt t="140079" x="2870200" y="5245100"/>
          <p14:tracePt t="140096" x="2857500" y="5226050"/>
          <p14:tracePt t="140112" x="2844800" y="5207000"/>
          <p14:tracePt t="140129" x="2832100" y="5207000"/>
          <p14:tracePt t="140146" x="2832100" y="5200650"/>
          <p14:tracePt t="140179" x="2832100" y="5187950"/>
          <p14:tracePt t="140196" x="2832100" y="5168900"/>
          <p14:tracePt t="140213" x="2838450" y="5162550"/>
          <p14:tracePt t="140311" x="2838450" y="5181600"/>
          <p14:tracePt t="140318" x="2838450" y="5219700"/>
          <p14:tracePt t="140329" x="2844800" y="5264150"/>
          <p14:tracePt t="140346" x="2857500" y="5397500"/>
          <p14:tracePt t="140363" x="2882900" y="5530850"/>
          <p14:tracePt t="140379" x="2889250" y="5645150"/>
          <p14:tracePt t="140396" x="2901950" y="5753100"/>
          <p14:tracePt t="140413" x="2876550" y="5848350"/>
          <p14:tracePt t="140415" x="2870200" y="5899150"/>
          <p14:tracePt t="140430" x="2876550" y="5943600"/>
          <p14:tracePt t="140446" x="2876550" y="6013450"/>
          <p14:tracePt t="140463" x="2876550" y="6026150"/>
          <p14:tracePt t="140503" x="2876550" y="6013450"/>
          <p14:tracePt t="140512" x="2876550" y="5969000"/>
          <p14:tracePt t="140529" x="2901950" y="5861050"/>
          <p14:tracePt t="140546" x="2933700" y="5670550"/>
          <p14:tracePt t="140563" x="2978150" y="5518150"/>
          <p14:tracePt t="140579" x="3003550" y="5422900"/>
          <p14:tracePt t="140596" x="3003550" y="5340350"/>
          <p14:tracePt t="140612" x="2990850" y="5289550"/>
          <p14:tracePt t="140614" x="2984500" y="5264150"/>
          <p14:tracePt t="140629" x="2984500" y="5251450"/>
          <p14:tracePt t="140646" x="2984500" y="5232400"/>
          <p14:tracePt t="140663" x="3028950" y="5219700"/>
          <p14:tracePt t="140680" x="3098800" y="5194300"/>
          <p14:tracePt t="140696" x="3238500" y="5175250"/>
          <p14:tracePt t="140713" x="3384550" y="5168900"/>
          <p14:tracePt t="140729" x="3543300" y="5162550"/>
          <p14:tracePt t="140746" x="3733800" y="5162550"/>
          <p14:tracePt t="140763" x="3949700" y="5162550"/>
          <p14:tracePt t="140779" x="4171950" y="5156200"/>
          <p14:tracePt t="140796" x="4368800" y="5156200"/>
          <p14:tracePt t="140813" x="4552950" y="5156200"/>
          <p14:tracePt t="140830" x="4775200" y="5130800"/>
          <p14:tracePt t="140846" x="4933950" y="5124450"/>
          <p14:tracePt t="140863" x="5060950" y="5118100"/>
          <p14:tracePt t="140880" x="5156200" y="5118100"/>
          <p14:tracePt t="140896" x="5200650" y="5111750"/>
          <p14:tracePt t="140913" x="5213350" y="5111750"/>
          <p14:tracePt t="140946" x="5219700" y="5111750"/>
          <p14:tracePt t="141046" x="5219700" y="5130800"/>
          <p14:tracePt t="141055" x="5219700" y="5156200"/>
          <p14:tracePt t="141063" x="5200650" y="5219700"/>
          <p14:tracePt t="141079" x="5162550" y="5353050"/>
          <p14:tracePt t="141097" x="5111750" y="5505450"/>
          <p14:tracePt t="141113" x="5060950" y="5638800"/>
          <p14:tracePt t="141129" x="5016500" y="5759450"/>
          <p14:tracePt t="141146" x="4997450" y="5867400"/>
          <p14:tracePt t="141163" x="4978400" y="5924550"/>
          <p14:tracePt t="141179" x="4978400" y="5962650"/>
          <p14:tracePt t="141196" x="4972050" y="5969000"/>
          <p14:tracePt t="141271" x="4965700" y="5969000"/>
          <p14:tracePt t="141279" x="4959350" y="5969000"/>
          <p14:tracePt t="141286" x="4953000" y="5969000"/>
          <p14:tracePt t="141296" x="4927600" y="5969000"/>
          <p14:tracePt t="141313" x="4889500" y="5969000"/>
          <p14:tracePt t="141329" x="4845050" y="5969000"/>
          <p14:tracePt t="141346" x="4806950" y="5969000"/>
          <p14:tracePt t="141363" x="4775200" y="5969000"/>
          <p14:tracePt t="141379" x="4756150" y="5969000"/>
          <p14:tracePt t="141510" x="4749800" y="5962650"/>
          <p14:tracePt t="141518" x="4737100" y="5956300"/>
          <p14:tracePt t="141526" x="4711700" y="5949950"/>
          <p14:tracePt t="141534" x="4673600" y="5937250"/>
          <p14:tracePt t="141546" x="4622800" y="5930900"/>
          <p14:tracePt t="141563" x="4413250" y="5918200"/>
          <p14:tracePt t="141579" x="4146550" y="5918200"/>
          <p14:tracePt t="141596" x="3873500" y="5918200"/>
          <p14:tracePt t="141613" x="3619500" y="5918200"/>
          <p14:tracePt t="141629" x="3435350" y="5930900"/>
          <p14:tracePt t="141631" x="3378200" y="5924550"/>
          <p14:tracePt t="141646" x="3308350" y="5924550"/>
          <p14:tracePt t="141663" x="3289300" y="5924550"/>
          <p14:tracePt t="141783" x="3289300" y="5918200"/>
          <p14:tracePt t="141798" x="3282950" y="5918200"/>
          <p14:tracePt t="141812" x="3276600" y="5918200"/>
          <p14:tracePt t="141878" x="3276600" y="5911850"/>
          <p14:tracePt t="141896" x="3270250" y="5911850"/>
          <p14:tracePt t="141912" x="3263900" y="5911850"/>
          <p14:tracePt t="141929" x="3238500" y="5905500"/>
          <p14:tracePt t="141946" x="3213100" y="5905500"/>
          <p14:tracePt t="141963" x="3187700" y="5899150"/>
          <p14:tracePt t="141979" x="3168650" y="5892800"/>
          <p14:tracePt t="141996" x="3155950" y="5886450"/>
          <p14:tracePt t="142013" x="3136900" y="5886450"/>
          <p14:tracePt t="142029" x="3130550" y="5880100"/>
          <p14:tracePt t="142063" x="3124200" y="5873750"/>
          <p14:tracePt t="142079" x="3117850" y="5867400"/>
          <p14:tracePt t="142096" x="3117850" y="5861050"/>
          <p14:tracePt t="142113" x="3111500" y="5861050"/>
          <p14:tracePt t="142759" x="3105150" y="5861050"/>
          <p14:tracePt t="142879" x="3098800" y="5861050"/>
          <p14:tracePt t="142887" x="3092450" y="5854700"/>
          <p14:tracePt t="142896" x="3079750" y="5842000"/>
          <p14:tracePt t="142913" x="3060700" y="5835650"/>
          <p14:tracePt t="142929" x="3035300" y="5822950"/>
          <p14:tracePt t="142946" x="3016250" y="5810250"/>
          <p14:tracePt t="142963" x="3003550" y="5797550"/>
          <p14:tracePt t="142980" x="2997200" y="5784850"/>
          <p14:tracePt t="142996" x="2997200" y="5765800"/>
          <p14:tracePt t="143013" x="2997200" y="5746750"/>
          <p14:tracePt t="143015" x="2997200" y="5740400"/>
          <p14:tracePt t="143029" x="2997200" y="5734050"/>
          <p14:tracePt t="143048" x="3016250" y="5708650"/>
          <p14:tracePt t="143063" x="3022600" y="5695950"/>
          <p14:tracePt t="143079" x="3028950" y="5689600"/>
          <p14:tracePt t="143096" x="3041650" y="5670550"/>
          <p14:tracePt t="143112" x="3048000" y="5657850"/>
          <p14:tracePt t="143130" x="3054350" y="5638800"/>
          <p14:tracePt t="143146" x="3054350" y="5619750"/>
          <p14:tracePt t="143163" x="3054350" y="5594350"/>
          <p14:tracePt t="143179" x="3048000" y="5575300"/>
          <p14:tracePt t="143196" x="3048000" y="5537200"/>
          <p14:tracePt t="143213" x="3048000" y="5499100"/>
          <p14:tracePt t="143230" x="3048000" y="5461000"/>
          <p14:tracePt t="143246" x="3041650" y="5435600"/>
          <p14:tracePt t="143310" x="3041650" y="5429250"/>
          <p14:tracePt t="143318" x="3041650" y="5422900"/>
          <p14:tracePt t="143334" x="3041650" y="5416550"/>
          <p14:tracePt t="143358" x="3041650" y="5410200"/>
          <p14:tracePt t="143366" x="3035300" y="5403850"/>
          <p14:tracePt t="143375" x="3035300" y="5397500"/>
          <p14:tracePt t="143391" x="3028950" y="5391150"/>
          <p14:tracePt t="143397" x="3022600" y="5384800"/>
          <p14:tracePt t="143429" x="3016250" y="5378450"/>
          <p14:tracePt t="143446" x="3016250" y="5372100"/>
          <p14:tracePt t="143463" x="3016250" y="5365750"/>
          <p14:tracePt t="143480" x="3016250" y="5346700"/>
          <p14:tracePt t="143496" x="3016250" y="5327650"/>
          <p14:tracePt t="143513" x="3016250" y="5314950"/>
          <p14:tracePt t="143529" x="3035300" y="5289550"/>
          <p14:tracePt t="143546" x="3092450" y="5264150"/>
          <p14:tracePt t="143563" x="3162300" y="5238750"/>
          <p14:tracePt t="143580" x="3282950" y="5200650"/>
          <p14:tracePt t="143596" x="3409950" y="5168900"/>
          <p14:tracePt t="143613" x="3575050" y="5156200"/>
          <p14:tracePt t="143615" x="3657600" y="5156200"/>
          <p14:tracePt t="143630" x="3759200" y="5156200"/>
          <p14:tracePt t="143647" x="4114800" y="5156200"/>
          <p14:tracePt t="143663" x="4362450" y="5143500"/>
          <p14:tracePt t="143679" x="4559300" y="5118100"/>
          <p14:tracePt t="143696" x="4718050" y="5080000"/>
          <p14:tracePt t="143713" x="4787900" y="5048250"/>
          <p14:tracePt t="143730" x="4806950" y="5041900"/>
          <p14:tracePt t="143746" x="4806950" y="5035550"/>
          <p14:tracePt t="143783" x="4800600" y="5035550"/>
          <p14:tracePt t="143831" x="4813300" y="5035550"/>
          <p14:tracePt t="143839" x="4832350" y="5016500"/>
          <p14:tracePt t="143847" x="4857750" y="5010150"/>
          <p14:tracePt t="143863" x="4908550" y="4972050"/>
          <p14:tracePt t="143879" x="4940300" y="4927600"/>
          <p14:tracePt t="143896" x="4953000" y="4902200"/>
          <p14:tracePt t="143913" x="4940300" y="4889500"/>
          <p14:tracePt t="143930" x="4921250" y="4889500"/>
          <p14:tracePt t="143946" x="4908550" y="4883150"/>
          <p14:tracePt t="143963" x="4895850" y="4883150"/>
          <p14:tracePt t="143980" x="4870450" y="4883150"/>
          <p14:tracePt t="143996" x="4838700" y="4883150"/>
          <p14:tracePt t="144013" x="4800600" y="4883150"/>
          <p14:tracePt t="144015" x="4781550" y="4883150"/>
          <p14:tracePt t="144029" x="4756150" y="4883150"/>
          <p14:tracePt t="144047" x="4730750" y="4883150"/>
          <p14:tracePt t="144102" x="4730750" y="4876800"/>
          <p14:tracePt t="144167" x="4730750" y="4870450"/>
          <p14:tracePt t="144175" x="4730750" y="4864100"/>
          <p14:tracePt t="144182" x="4718050" y="4864100"/>
          <p14:tracePt t="144206" x="4711700" y="4864100"/>
          <p14:tracePt t="144214" x="4705350" y="4864100"/>
          <p14:tracePt t="144246" x="4705350" y="4857750"/>
          <p14:tracePt t="144263" x="4705350" y="4845050"/>
          <p14:tracePt t="144280" x="4705350" y="4838700"/>
          <p14:tracePt t="144455" x="4705350" y="4832350"/>
          <p14:tracePt t="144567" x="4705350" y="4851400"/>
          <p14:tracePt t="144575" x="4711700" y="4864100"/>
          <p14:tracePt t="144582" x="4718050" y="4883150"/>
          <p14:tracePt t="144596" x="4730750" y="4895850"/>
          <p14:tracePt t="144613" x="4749800" y="4927600"/>
          <p14:tracePt t="144629" x="4756150" y="4940300"/>
          <p14:tracePt t="144702" x="4762500" y="4940300"/>
          <p14:tracePt t="144719" x="4762500" y="4921250"/>
          <p14:tracePt t="144727" x="4762500" y="4895850"/>
          <p14:tracePt t="144734" x="4762500" y="4883150"/>
          <p14:tracePt t="144746" x="4762500" y="4864100"/>
          <p14:tracePt t="144763" x="4775200" y="4845050"/>
          <p14:tracePt t="144779" x="4775200" y="4838700"/>
          <p14:tracePt t="144796" x="4781550" y="4838700"/>
          <p14:tracePt t="144830" x="4781550" y="4845050"/>
          <p14:tracePt t="144846" x="4781550" y="4895850"/>
          <p14:tracePt t="144863" x="4794250" y="4933950"/>
          <p14:tracePt t="144879" x="4813300" y="4953000"/>
          <p14:tracePt t="144896" x="4819650" y="4959350"/>
          <p14:tracePt t="144943" x="4819650" y="4953000"/>
          <p14:tracePt t="144950" x="4800600" y="4946650"/>
          <p14:tracePt t="144962" x="4781550" y="4946650"/>
          <p14:tracePt t="144979" x="4730750" y="4946650"/>
          <p14:tracePt t="144996" x="4641850" y="4946650"/>
          <p14:tracePt t="145013" x="4540250" y="4965700"/>
          <p14:tracePt t="145015" x="4489450" y="4972050"/>
          <p14:tracePt t="145029" x="4451350" y="4972050"/>
          <p14:tracePt t="145046" x="4375150" y="4978400"/>
          <p14:tracePt t="145079" x="4381500" y="4978400"/>
          <p14:tracePt t="145096" x="4394200" y="4965700"/>
          <p14:tracePt t="145113" x="4400550" y="4946650"/>
          <p14:tracePt t="145129" x="4400550" y="4933950"/>
          <p14:tracePt t="145147" x="4406900" y="4927600"/>
          <p14:tracePt t="145163" x="4406900" y="4914900"/>
          <p14:tracePt t="145263" x="4406900" y="4927600"/>
          <p14:tracePt t="145271" x="4406900" y="4940300"/>
          <p14:tracePt t="145279" x="4394200" y="4959350"/>
          <p14:tracePt t="145296" x="4260850" y="5010150"/>
          <p14:tracePt t="145313" x="4083050" y="5054600"/>
          <p14:tracePt t="145330" x="3905250" y="5073650"/>
          <p14:tracePt t="145346" x="3695700" y="5073650"/>
          <p14:tracePt t="145363" x="3486150" y="5073650"/>
          <p14:tracePt t="145379" x="3308350" y="5073650"/>
          <p14:tracePt t="145396" x="3168650" y="5073650"/>
          <p14:tracePt t="145413" x="3060700" y="5073650"/>
          <p14:tracePt t="145416" x="3022600" y="5073650"/>
          <p14:tracePt t="145429" x="2997200" y="5073650"/>
          <p14:tracePt t="145446" x="2959100" y="5073650"/>
          <p14:tracePt t="145486" x="2952750" y="5073650"/>
          <p14:tracePt t="145574" x="2946400" y="5073650"/>
          <p14:tracePt t="145799" x="2940050" y="5073650"/>
          <p14:tracePt t="145831" x="2946400" y="5073650"/>
          <p14:tracePt t="145839" x="2965450" y="5054600"/>
          <p14:tracePt t="145847" x="3003550" y="5048250"/>
          <p14:tracePt t="145863" x="3105150" y="5029200"/>
          <p14:tracePt t="145879" x="3263900" y="4991100"/>
          <p14:tracePt t="145896" x="3517900" y="4965700"/>
          <p14:tracePt t="145913" x="3790950" y="4946650"/>
          <p14:tracePt t="145930" x="4044950" y="4921250"/>
          <p14:tracePt t="145946" x="4254500" y="4902200"/>
          <p14:tracePt t="145963" x="4375150" y="4889500"/>
          <p14:tracePt t="145980" x="4483100" y="4889500"/>
          <p14:tracePt t="145996" x="4572000" y="4883150"/>
          <p14:tracePt t="146013" x="4641850" y="4883150"/>
          <p14:tracePt t="146015" x="4667250" y="4883150"/>
          <p14:tracePt t="146029" x="4679950" y="4883150"/>
          <p14:tracePt t="146046" x="4686300" y="4883150"/>
          <p14:tracePt t="146126" x="4699000" y="4883150"/>
          <p14:tracePt t="146134" x="4718050" y="4883150"/>
          <p14:tracePt t="146143" x="4730750" y="4883150"/>
          <p14:tracePt t="146358" x="4711700" y="4883150"/>
          <p14:tracePt t="146366" x="4667250" y="4883150"/>
          <p14:tracePt t="146374" x="4610100" y="4889500"/>
          <p14:tracePt t="146381" x="4546600" y="4914900"/>
          <p14:tracePt t="146396" x="4464050" y="4921250"/>
          <p14:tracePt t="146413" x="4248150" y="4953000"/>
          <p14:tracePt t="146415" x="4146550" y="4965700"/>
          <p14:tracePt t="146430" x="3949700" y="4972050"/>
          <p14:tracePt t="146446" x="3778250" y="4984750"/>
          <p14:tracePt t="146463" x="3600450" y="4984750"/>
          <p14:tracePt t="146480" x="3435350" y="4991100"/>
          <p14:tracePt t="146496" x="3276600" y="4997450"/>
          <p14:tracePt t="146513" x="3149600" y="5010150"/>
          <p14:tracePt t="146530" x="3073400" y="5022850"/>
          <p14:tracePt t="146546" x="3054350" y="5029200"/>
          <p14:tracePt t="146563" x="3035300" y="5029200"/>
          <p14:tracePt t="146579" x="3022600" y="5035550"/>
          <p14:tracePt t="146597" x="3003550" y="5035550"/>
          <p14:tracePt t="146613" x="2984500" y="5035550"/>
          <p14:tracePt t="146629" x="2946400" y="5035550"/>
          <p14:tracePt t="146646" x="2889250" y="5035550"/>
          <p14:tracePt t="146663" x="2857500" y="5035550"/>
          <p14:tracePt t="147038" x="2857500" y="5041900"/>
          <p14:tracePt t="147054" x="2857500" y="5054600"/>
          <p14:tracePt t="147063" x="2857500" y="5060950"/>
          <p14:tracePt t="147279" x="2857500" y="5073650"/>
          <p14:tracePt t="147287" x="2857500" y="5099050"/>
          <p14:tracePt t="147296" x="2863850" y="5137150"/>
          <p14:tracePt t="147313" x="2863850" y="5194300"/>
          <p14:tracePt t="147329" x="2863850" y="5251450"/>
          <p14:tracePt t="147346" x="2863850" y="5283200"/>
          <p14:tracePt t="147363" x="2863850" y="5295900"/>
          <p14:tracePt t="147379" x="2851150" y="5302250"/>
          <p14:tracePt t="147542" x="2851150" y="5308600"/>
          <p14:tracePt t="147550" x="2857500" y="5314950"/>
          <p14:tracePt t="147750" x="2857500" y="5302250"/>
          <p14:tracePt t="147759" x="2857500" y="5289550"/>
          <p14:tracePt t="147766" x="2857500" y="5276850"/>
          <p14:tracePt t="147779" x="2857500" y="5264150"/>
          <p14:tracePt t="147796" x="2870200" y="5238750"/>
          <p14:tracePt t="147813" x="2870200" y="5226050"/>
          <p14:tracePt t="147846" x="2870200" y="5219700"/>
          <p14:tracePt t="147863" x="2895600" y="5207000"/>
          <p14:tracePt t="147879" x="2921000" y="5194300"/>
          <p14:tracePt t="147896" x="2952750" y="5181600"/>
          <p14:tracePt t="147913" x="2978150" y="5175250"/>
          <p14:tracePt t="147929" x="2984500" y="5168900"/>
          <p14:tracePt t="147967" x="2990850" y="5168900"/>
          <p14:tracePt t="147979" x="3009900" y="5168900"/>
          <p14:tracePt t="147996" x="3060700" y="5168900"/>
          <p14:tracePt t="148013" x="3117850" y="5168900"/>
          <p14:tracePt t="148015" x="3136900" y="5168900"/>
          <p14:tracePt t="148029" x="3155950" y="5168900"/>
          <p14:tracePt t="148046" x="3200400" y="5168900"/>
          <p14:tracePt t="148062" x="3225800" y="5181600"/>
          <p14:tracePt t="148079" x="3251200" y="5194300"/>
          <p14:tracePt t="148096" x="3276600" y="5194300"/>
          <p14:tracePt t="148113" x="3308350" y="5207000"/>
          <p14:tracePt t="148129" x="3340100" y="5226050"/>
          <p14:tracePt t="148146" x="3365500" y="5245100"/>
          <p14:tracePt t="148163" x="3384550" y="5257800"/>
          <p14:tracePt t="148180" x="3397250" y="5276850"/>
          <p14:tracePt t="148196" x="3403600" y="5295900"/>
          <p14:tracePt t="148213" x="3422650" y="5321300"/>
          <p14:tracePt t="148230" x="3429000" y="5334000"/>
          <p14:tracePt t="148246" x="3448050" y="5359400"/>
          <p14:tracePt t="148263" x="3448050" y="5372100"/>
          <p14:tracePt t="148280" x="3454400" y="5378450"/>
          <p14:tracePt t="148296" x="3454400" y="5391150"/>
          <p14:tracePt t="148313" x="3454400" y="5397500"/>
          <p14:tracePt t="148330" x="3454400" y="5410200"/>
          <p14:tracePt t="148346" x="3454400" y="5416550"/>
          <p14:tracePt t="148363" x="3454400" y="5429250"/>
          <p14:tracePt t="148380" x="3454400" y="5435600"/>
          <p14:tracePt t="148396" x="3454400" y="5448300"/>
          <p14:tracePt t="148413" x="3441700" y="5467350"/>
          <p14:tracePt t="148415" x="3429000" y="5480050"/>
          <p14:tracePt t="148429" x="3422650" y="5492750"/>
          <p14:tracePt t="148446" x="3378200" y="5524500"/>
          <p14:tracePt t="148463" x="3346450" y="5543550"/>
          <p14:tracePt t="148480" x="3314700" y="5562600"/>
          <p14:tracePt t="148496" x="3282950" y="5575300"/>
          <p14:tracePt t="148513" x="3263900" y="5588000"/>
          <p14:tracePt t="148530" x="3238500" y="5588000"/>
          <p14:tracePt t="148546" x="3225800" y="5600700"/>
          <p14:tracePt t="148563" x="3200400" y="5607050"/>
          <p14:tracePt t="148579" x="3162300" y="5607050"/>
          <p14:tracePt t="148596" x="3130550" y="5619750"/>
          <p14:tracePt t="148613" x="3098800" y="5619750"/>
          <p14:tracePt t="148630" x="3060700" y="5619750"/>
          <p14:tracePt t="148632" x="3048000" y="5626100"/>
          <p14:tracePt t="148646" x="3016250" y="5626100"/>
          <p14:tracePt t="148663" x="2984500" y="5626100"/>
          <p14:tracePt t="148680" x="2959100" y="5626100"/>
          <p14:tracePt t="148696" x="2952750" y="5626100"/>
          <p14:tracePt t="148713" x="2927350" y="5607050"/>
          <p14:tracePt t="148730" x="2908300" y="5588000"/>
          <p14:tracePt t="148746" x="2889250" y="5562600"/>
          <p14:tracePt t="148763" x="2876550" y="5543550"/>
          <p14:tracePt t="148779" x="2870200" y="5518150"/>
          <p14:tracePt t="148796" x="2863850" y="5492750"/>
          <p14:tracePt t="148813" x="2851150" y="5461000"/>
          <p14:tracePt t="148830" x="2851150" y="5422900"/>
          <p14:tracePt t="148846" x="2844800" y="5397500"/>
          <p14:tracePt t="148863" x="2844800" y="5378450"/>
          <p14:tracePt t="148880" x="2844800" y="5353050"/>
          <p14:tracePt t="148896" x="2851150" y="5321300"/>
          <p14:tracePt t="148913" x="2870200" y="5283200"/>
          <p14:tracePt t="148929" x="2889250" y="5251450"/>
          <p14:tracePt t="148946" x="2901950" y="5226050"/>
          <p14:tracePt t="148963" x="2914650" y="5213350"/>
          <p14:tracePt t="148979" x="2927350" y="5207000"/>
          <p14:tracePt t="148996" x="2959100" y="5200650"/>
          <p14:tracePt t="149013" x="2997200" y="5194300"/>
          <p14:tracePt t="149016" x="3003550" y="5187950"/>
          <p14:tracePt t="149029" x="3016250" y="5187950"/>
          <p14:tracePt t="149078" x="3022600" y="5187950"/>
          <p14:tracePt t="149086" x="3028950" y="5200650"/>
          <p14:tracePt t="149102" x="3028950" y="5207000"/>
          <p14:tracePt t="149113" x="3028950" y="5219700"/>
          <p14:tracePt t="149130" x="3028950" y="5232400"/>
          <p14:tracePt t="149146" x="3022600" y="5238750"/>
          <p14:tracePt t="149163" x="2997200" y="5245100"/>
          <p14:tracePt t="149179" x="2971800" y="5251450"/>
          <p14:tracePt t="149196" x="2933700" y="5251450"/>
          <p14:tracePt t="149213" x="2895600" y="5200650"/>
          <p14:tracePt t="149215" x="2876550" y="5149850"/>
          <p14:tracePt t="149230" x="2857500" y="5086350"/>
          <p14:tracePt t="149246" x="2857500" y="4775200"/>
          <p14:tracePt t="149263" x="2851150" y="4502150"/>
          <p14:tracePt t="149280" x="2838450" y="4292600"/>
          <p14:tracePt t="149296" x="2832100" y="4140200"/>
          <p14:tracePt t="149313" x="2832100" y="4070350"/>
          <p14:tracePt t="149330" x="2819400" y="4032250"/>
          <p14:tracePt t="149346" x="2813050" y="4013200"/>
          <p14:tracePt t="149363" x="2813050" y="4006850"/>
          <p14:tracePt t="149478" x="2813050" y="3994150"/>
          <p14:tracePt t="149486" x="2813050" y="3975100"/>
          <p14:tracePt t="149496" x="2813050" y="3962400"/>
          <p14:tracePt t="149513" x="2813050" y="3943350"/>
          <p14:tracePt t="149631" x="2813050" y="3937000"/>
          <p14:tracePt t="149639" x="2813050" y="3930650"/>
          <p14:tracePt t="149766" x="2813050" y="3937000"/>
          <p14:tracePt t="149775" x="2806700" y="3956050"/>
          <p14:tracePt t="149782" x="2806700" y="3994150"/>
          <p14:tracePt t="149796" x="2800350" y="4019550"/>
          <p14:tracePt t="149813" x="2794000" y="4089400"/>
          <p14:tracePt t="149830" x="2806700" y="4216400"/>
          <p14:tracePt t="149846" x="2813050" y="4311650"/>
          <p14:tracePt t="149863" x="2813050" y="4438650"/>
          <p14:tracePt t="149880" x="2813050" y="4578350"/>
          <p14:tracePt t="149896" x="2813050" y="4724400"/>
          <p14:tracePt t="149913" x="2800350" y="4895850"/>
          <p14:tracePt t="149929" x="2813050" y="5092700"/>
          <p14:tracePt t="149946" x="2832100" y="5283200"/>
          <p14:tracePt t="149963" x="2863850" y="5467350"/>
          <p14:tracePt t="149979" x="2889250" y="5626100"/>
          <p14:tracePt t="149996" x="2914650" y="5734050"/>
          <p14:tracePt t="150013" x="2901950" y="5803900"/>
          <p14:tracePt t="150015" x="2895600" y="5829300"/>
          <p14:tracePt t="150030" x="2889250" y="5848350"/>
          <p14:tracePt t="150046" x="2876550" y="5873750"/>
          <p14:tracePt t="150063" x="2876550" y="5880100"/>
          <p14:tracePt t="150127" x="2876550" y="5854700"/>
          <p14:tracePt t="150134" x="2882900" y="5829300"/>
          <p14:tracePt t="150143" x="2889250" y="5791200"/>
          <p14:tracePt t="150150" x="2895600" y="5753100"/>
          <p14:tracePt t="150163" x="2908300" y="5708650"/>
          <p14:tracePt t="150179" x="2921000" y="5562600"/>
          <p14:tracePt t="150196" x="2921000" y="5365750"/>
          <p14:tracePt t="150213" x="2921000" y="5137150"/>
          <p14:tracePt t="150215" x="2921000" y="4997450"/>
          <p14:tracePt t="150229" x="2921000" y="4749800"/>
          <p14:tracePt t="150246" x="2914650" y="4578350"/>
          <p14:tracePt t="150263" x="2914650" y="4489450"/>
          <p14:tracePt t="150280" x="2901950" y="4406900"/>
          <p14:tracePt t="150296" x="2901950" y="4330700"/>
          <p14:tracePt t="150313" x="2901950" y="4248150"/>
          <p14:tracePt t="150329" x="2901950" y="4197350"/>
          <p14:tracePt t="150346" x="2895600" y="4178300"/>
          <p14:tracePt t="150380" x="2895600" y="4171950"/>
          <p14:tracePt t="150396" x="2901950" y="4133850"/>
          <p14:tracePt t="150413" x="2908300" y="4076700"/>
          <p14:tracePt t="150415" x="2908300" y="4064000"/>
          <p14:tracePt t="150432" x="2908300" y="4057650"/>
          <p14:tracePt t="150999" x="2927350" y="4057650"/>
          <p14:tracePt t="151007" x="2952750" y="4057650"/>
          <p14:tracePt t="151014" x="2984500" y="4057650"/>
          <p14:tracePt t="151029" x="3028950" y="4057650"/>
          <p14:tracePt t="151046" x="3175000" y="4038600"/>
          <p14:tracePt t="151063" x="3295650" y="4013200"/>
          <p14:tracePt t="151079" x="3498850" y="3987800"/>
          <p14:tracePt t="151096" x="3752850" y="3968750"/>
          <p14:tracePt t="151113" x="4032250" y="3930650"/>
          <p14:tracePt t="151129" x="4311650" y="3911600"/>
          <p14:tracePt t="151146" x="4578350" y="3905250"/>
          <p14:tracePt t="151163" x="4794250" y="3886200"/>
          <p14:tracePt t="151180" x="4972050" y="3873500"/>
          <p14:tracePt t="151196" x="5092700" y="3873500"/>
          <p14:tracePt t="151213" x="5162550" y="3873500"/>
          <p14:tracePt t="151216" x="5175250" y="3873500"/>
          <p14:tracePt t="151263" x="5168900" y="3867150"/>
          <p14:tracePt t="151286" x="5162550" y="3867150"/>
          <p14:tracePt t="151311" x="5156200" y="3867150"/>
          <p14:tracePt t="151318" x="5130800" y="3867150"/>
          <p14:tracePt t="151326" x="5099050" y="3867150"/>
          <p14:tracePt t="151346" x="4972050" y="3867150"/>
          <p14:tracePt t="151363" x="4781550" y="3892550"/>
          <p14:tracePt t="151380" x="4572000" y="3943350"/>
          <p14:tracePt t="151396" x="4394200" y="3981450"/>
          <p14:tracePt t="151413" x="4248150" y="4025900"/>
          <p14:tracePt t="151414" x="4184650" y="4025900"/>
          <p14:tracePt t="151430" x="4064000" y="4038600"/>
          <p14:tracePt t="151446" x="3943350" y="4038600"/>
          <p14:tracePt t="151463" x="3816350" y="4044950"/>
          <p14:tracePt t="151480" x="3683000" y="4051300"/>
          <p14:tracePt t="151496" x="3581400" y="4070350"/>
          <p14:tracePt t="151513" x="3524250" y="4095750"/>
          <p14:tracePt t="151530" x="3511550" y="4095750"/>
          <p14:tracePt t="151547" x="3505200" y="4095750"/>
          <p14:tracePt t="151563" x="3486150" y="4095750"/>
          <p14:tracePt t="151579" x="3460750" y="4095750"/>
          <p14:tracePt t="151596" x="3409950" y="4095750"/>
          <p14:tracePt t="151613" x="3359150" y="4095750"/>
          <p14:tracePt t="151615" x="3346450" y="4095750"/>
          <p14:tracePt t="151630" x="3327400" y="4095750"/>
          <p14:tracePt t="151648" x="3308350" y="4095750"/>
          <p14:tracePt t="151663" x="3276600" y="4095750"/>
          <p14:tracePt t="151680" x="3251200" y="4095750"/>
          <p14:tracePt t="151696" x="3200400" y="4095750"/>
          <p14:tracePt t="151713" x="3143250" y="4095750"/>
          <p14:tracePt t="151730" x="3073400" y="4095750"/>
          <p14:tracePt t="151746" x="3003550" y="4095750"/>
          <p14:tracePt t="151763" x="2927350" y="4089400"/>
          <p14:tracePt t="151779" x="2844800" y="4070350"/>
          <p14:tracePt t="151796" x="2806700" y="4070350"/>
          <p14:tracePt t="152030" x="2806700" y="4064000"/>
          <p14:tracePt t="152046" x="2806700" y="4057650"/>
          <p14:tracePt t="152055" x="2806700" y="4051300"/>
          <p14:tracePt t="152063" x="2806700" y="4044950"/>
          <p14:tracePt t="152279" x="2806700" y="4038600"/>
          <p14:tracePt t="152390" x="2806700" y="4032250"/>
          <p14:tracePt t="152439" x="2806700" y="4025900"/>
          <p14:tracePt t="152447" x="2806700" y="4019550"/>
          <p14:tracePt t="152463" x="2806700" y="3994150"/>
          <p14:tracePt t="152480" x="2794000" y="3962400"/>
          <p14:tracePt t="152496" x="2781300" y="3930650"/>
          <p14:tracePt t="152513" x="2774950" y="3924300"/>
          <p14:tracePt t="152598" x="2781300" y="3924300"/>
          <p14:tracePt t="152607" x="2794000" y="3924300"/>
          <p14:tracePt t="152614" x="2806700" y="3924300"/>
          <p14:tracePt t="152629" x="2819400" y="3924300"/>
          <p14:tracePt t="152646" x="2838450" y="3924300"/>
          <p14:tracePt t="152663" x="2844800" y="3924300"/>
          <p14:tracePt t="152878" x="2844800" y="3930650"/>
          <p14:tracePt t="152894" x="2844800" y="3937000"/>
          <p14:tracePt t="152902" x="2838450" y="3937000"/>
          <p14:tracePt t="153031" x="2838450" y="3943350"/>
          <p14:tracePt t="153039" x="2838450" y="3949700"/>
          <p14:tracePt t="153055" x="2838450" y="3956050"/>
          <p14:tracePt t="153143" x="2844800" y="3956050"/>
          <p14:tracePt t="153150" x="2870200" y="3956050"/>
          <p14:tracePt t="153159" x="2895600" y="3968750"/>
          <p14:tracePt t="153166" x="2927350" y="3981450"/>
          <p14:tracePt t="153179" x="2971800" y="3987800"/>
          <p14:tracePt t="153196" x="3060700" y="3987800"/>
          <p14:tracePt t="153213" x="3225800" y="4006850"/>
          <p14:tracePt t="153215" x="3308350" y="4006850"/>
          <p14:tracePt t="153229" x="3517900" y="4000500"/>
          <p14:tracePt t="153246" x="3708400" y="4000500"/>
          <p14:tracePt t="153263" x="3898900" y="4000500"/>
          <p14:tracePt t="153280" x="4083050" y="3994150"/>
          <p14:tracePt t="153297" x="4267200" y="3975100"/>
          <p14:tracePt t="153313" x="4419600" y="3968750"/>
          <p14:tracePt t="153330" x="4502150" y="3968750"/>
          <p14:tracePt t="153346" x="4527550" y="3962400"/>
          <p14:tracePt t="153398" x="4546600" y="3962400"/>
          <p14:tracePt t="153407" x="4565650" y="3962400"/>
          <p14:tracePt t="153414" x="4591050" y="3962400"/>
          <p14:tracePt t="153429" x="4603750" y="3962400"/>
          <p14:tracePt t="153527" x="4610100" y="3962400"/>
          <p14:tracePt t="153534" x="4616450" y="3962400"/>
          <p14:tracePt t="153663" x="4603750" y="3962400"/>
          <p14:tracePt t="153671" x="4584700" y="3949700"/>
          <p14:tracePt t="153679" x="4565650" y="3943350"/>
          <p14:tracePt t="153696" x="4559300" y="3937000"/>
          <p14:tracePt t="153713" x="4552950" y="3924300"/>
          <p14:tracePt t="153730" x="4546600" y="3911600"/>
          <p14:tracePt t="153746" x="4546600" y="3898900"/>
          <p14:tracePt t="153763" x="4546600" y="3892550"/>
          <p14:tracePt t="153779" x="4546600" y="3879850"/>
          <p14:tracePt t="153796" x="4546600" y="3854450"/>
          <p14:tracePt t="153813" x="4546600" y="3835400"/>
          <p14:tracePt t="153829" x="4546600" y="3816350"/>
          <p14:tracePt t="153951" x="4546600" y="3822700"/>
          <p14:tracePt t="154031" x="4546600" y="3829050"/>
          <p14:tracePt t="154118" x="4540250" y="3829050"/>
          <p14:tracePt t="154166" x="4540250" y="3835400"/>
          <p14:tracePt t="154182" x="4540250" y="3841750"/>
          <p14:tracePt t="154206" x="4540250" y="3848100"/>
          <p14:tracePt t="154214" x="4546600" y="3848100"/>
          <p14:tracePt t="154303" x="4546600" y="3854450"/>
          <p14:tracePt t="154639" x="4546600" y="3860800"/>
          <p14:tracePt t="154686" x="4546600" y="3867150"/>
          <p14:tracePt t="154695" x="4546600" y="3873500"/>
          <p14:tracePt t="154702" x="4552950" y="3879850"/>
          <p14:tracePt t="154713" x="4559300" y="3898900"/>
          <p14:tracePt t="154729" x="4559300" y="3949700"/>
          <p14:tracePt t="154746" x="4559300" y="3994150"/>
          <p14:tracePt t="154763" x="4559300" y="4019550"/>
          <p14:tracePt t="154779" x="4565650" y="4025900"/>
          <p14:tracePt t="154831" x="4559300" y="4032250"/>
          <p14:tracePt t="154839" x="4546600" y="4051300"/>
          <p14:tracePt t="154847" x="4533900" y="4057650"/>
          <p14:tracePt t="154864" x="4527550" y="4089400"/>
          <p14:tracePt t="154879" x="4527550" y="4095750"/>
          <p14:tracePt t="155015" x="4521200" y="4095750"/>
          <p14:tracePt t="155135" x="4521200" y="4089400"/>
          <p14:tracePt t="155143" x="4514850" y="4089400"/>
          <p14:tracePt t="155214" x="4508500" y="4089400"/>
          <p14:tracePt t="155223" x="4508500" y="4083050"/>
          <p14:tracePt t="155319" x="4508500" y="4076700"/>
          <p14:tracePt t="155390" x="4508500" y="4070350"/>
          <p14:tracePt t="155397" x="4508500" y="4064000"/>
          <p14:tracePt t="155415" x="4508500" y="4057650"/>
          <p14:tracePt t="155447" x="4514850" y="4051300"/>
          <p14:tracePt t="155455" x="4521200" y="4044950"/>
          <p14:tracePt t="155463" x="4533900" y="4038600"/>
          <p14:tracePt t="155480" x="4572000" y="4019550"/>
          <p14:tracePt t="155496" x="4616450" y="3994150"/>
          <p14:tracePt t="155513" x="4673600" y="3975100"/>
          <p14:tracePt t="155530" x="4711700" y="3956050"/>
          <p14:tracePt t="155546" x="4718050" y="3949700"/>
          <p14:tracePt t="155563" x="4724400" y="3943350"/>
          <p14:tracePt t="155580" x="4724400" y="3937000"/>
          <p14:tracePt t="155597" x="4724400" y="3911600"/>
          <p14:tracePt t="155613" x="4724400" y="3898900"/>
          <p14:tracePt t="155630" x="4724400" y="3873500"/>
          <p14:tracePt t="155632" x="4724400" y="3860800"/>
          <p14:tracePt t="155646" x="4724400" y="3854450"/>
          <p14:tracePt t="155710" x="4718050" y="3854450"/>
          <p14:tracePt t="155718" x="4711700" y="3854450"/>
          <p14:tracePt t="155727" x="4711700" y="3848100"/>
          <p14:tracePt t="155734" x="4699000" y="3841750"/>
          <p14:tracePt t="155746" x="4692650" y="3841750"/>
          <p14:tracePt t="155763" x="4686300" y="3835400"/>
          <p14:tracePt t="155779" x="4679950" y="3835400"/>
          <p14:tracePt t="155796" x="4654550" y="3829050"/>
          <p14:tracePt t="155813" x="4635500" y="3822700"/>
          <p14:tracePt t="155815" x="4629150" y="3822700"/>
          <p14:tracePt t="155830" x="4616450" y="3822700"/>
          <p14:tracePt t="155846" x="4578350" y="3822700"/>
          <p14:tracePt t="155863" x="4559300" y="3822700"/>
          <p14:tracePt t="155880" x="4552950" y="3822700"/>
          <p14:tracePt t="155913" x="4552950" y="3816350"/>
          <p14:tracePt t="155967" x="4552950" y="3810000"/>
          <p14:tracePt t="156102" x="4552950" y="3829050"/>
          <p14:tracePt t="156111" x="4552950" y="3854450"/>
          <p14:tracePt t="156118" x="4572000" y="3886200"/>
          <p14:tracePt t="156129" x="4578350" y="3917950"/>
          <p14:tracePt t="156147" x="4603750" y="4000500"/>
          <p14:tracePt t="156163" x="4635500" y="4095750"/>
          <p14:tracePt t="156180" x="4667250" y="4171950"/>
          <p14:tracePt t="156196" x="4692650" y="4216400"/>
          <p14:tracePt t="156213" x="4705350" y="4241800"/>
          <p14:tracePt t="156229" x="4711700" y="4241800"/>
          <p14:tracePt t="156286" x="4711700" y="4235450"/>
          <p14:tracePt t="156295" x="4711700" y="4222750"/>
          <p14:tracePt t="156302" x="4711700" y="4197350"/>
          <p14:tracePt t="156313" x="4711700" y="4171950"/>
          <p14:tracePt t="156330" x="4711700" y="4114800"/>
          <p14:tracePt t="156346" x="4711700" y="4070350"/>
          <p14:tracePt t="156363" x="4711700" y="4032250"/>
          <p14:tracePt t="156379" x="4711700" y="4006850"/>
          <p14:tracePt t="156396" x="4711700" y="3981450"/>
          <p14:tracePt t="156413" x="4711700" y="3956050"/>
          <p14:tracePt t="156416" x="4711700" y="3943350"/>
          <p14:tracePt t="156429" x="4711700" y="3924300"/>
          <p14:tracePt t="156447" x="4711700" y="3911600"/>
          <p14:tracePt t="156463" x="4711700" y="3898900"/>
          <p14:tracePt t="156480" x="4705350" y="3892550"/>
          <p14:tracePt t="156496" x="4705350" y="3879850"/>
          <p14:tracePt t="156513" x="4699000" y="3873500"/>
          <p14:tracePt t="156530" x="4699000" y="3860800"/>
          <p14:tracePt t="156631" x="4699000" y="3879850"/>
          <p14:tracePt t="156639" x="4699000" y="3905250"/>
          <p14:tracePt t="156648" x="4699000" y="3930650"/>
          <p14:tracePt t="156663" x="4699000" y="3994150"/>
          <p14:tracePt t="156679" x="4699000" y="4057650"/>
          <p14:tracePt t="156696" x="4699000" y="4102100"/>
          <p14:tracePt t="156713" x="4699000" y="4127500"/>
          <p14:tracePt t="156782" x="4699000" y="4102100"/>
          <p14:tracePt t="156791" x="4699000" y="4070350"/>
          <p14:tracePt t="156797" x="4699000" y="4038600"/>
          <p14:tracePt t="156813" x="4699000" y="4013200"/>
          <p14:tracePt t="156830" x="4737100" y="3937000"/>
          <p14:tracePt t="156846" x="4768850" y="3905250"/>
          <p14:tracePt t="156863" x="4781550" y="3898900"/>
          <p14:tracePt t="156910" x="4781550" y="3911600"/>
          <p14:tracePt t="156918" x="4781550" y="3937000"/>
          <p14:tracePt t="156929" x="4781550" y="3962400"/>
          <p14:tracePt t="156946" x="4781550" y="4013200"/>
          <p14:tracePt t="156963" x="4781550" y="4057650"/>
          <p14:tracePt t="156980" x="4730750" y="4089400"/>
          <p14:tracePt t="156996" x="4641850" y="4121150"/>
          <p14:tracePt t="157013" x="4483100" y="4146550"/>
          <p14:tracePt t="157015" x="4400550" y="4146550"/>
          <p14:tracePt t="157029" x="4178300" y="4146550"/>
          <p14:tracePt t="157046" x="3911600" y="4146550"/>
          <p14:tracePt t="157063" x="3632200" y="4140200"/>
          <p14:tracePt t="157079" x="3359150" y="4140200"/>
          <p14:tracePt t="157096" x="3124200" y="4133850"/>
          <p14:tracePt t="157113" x="2990850" y="4114800"/>
          <p14:tracePt t="157129" x="2901950" y="4089400"/>
          <p14:tracePt t="157146" x="2819400" y="4070350"/>
          <p14:tracePt t="157163" x="2762250" y="4044950"/>
          <p14:tracePt t="157179" x="2717800" y="4032250"/>
          <p14:tracePt t="157196" x="2692400" y="4032250"/>
          <p14:tracePt t="157213" x="2686050" y="4032250"/>
          <p14:tracePt t="157263" x="2679700" y="4025900"/>
          <p14:tracePt t="157279" x="2673350" y="4019550"/>
          <p14:tracePt t="157311" x="2673350" y="4013200"/>
          <p14:tracePt t="157806" x="2679700" y="4013200"/>
          <p14:tracePt t="157814" x="2698750" y="4013200"/>
          <p14:tracePt t="157824" x="2705100" y="4006850"/>
          <p14:tracePt t="157831" x="2736850" y="4006850"/>
          <p14:tracePt t="157846" x="2806700" y="4006850"/>
          <p14:tracePt t="157863" x="2908300" y="4006850"/>
          <p14:tracePt t="157880" x="3016250" y="4006850"/>
          <p14:tracePt t="157896" x="3149600" y="4006850"/>
          <p14:tracePt t="157913" x="3302000" y="4006850"/>
          <p14:tracePt t="157929" x="3448050" y="4006850"/>
          <p14:tracePt t="157946" x="3581400" y="3994150"/>
          <p14:tracePt t="157963" x="3721100" y="3994150"/>
          <p14:tracePt t="157979" x="3860800" y="3994150"/>
          <p14:tracePt t="157996" x="3981450" y="3987800"/>
          <p14:tracePt t="158013" x="4108450" y="3975100"/>
          <p14:tracePt t="158030" x="4229100" y="3962400"/>
          <p14:tracePt t="158046" x="4413250" y="3943350"/>
          <p14:tracePt t="158063" x="4533900" y="3924300"/>
          <p14:tracePt t="158080" x="4648200" y="3937000"/>
          <p14:tracePt t="158096" x="4743450" y="3937000"/>
          <p14:tracePt t="158113" x="4826000" y="3937000"/>
          <p14:tracePt t="158129" x="4851400" y="3930650"/>
          <p14:tracePt t="158146" x="4851400" y="3924300"/>
          <p14:tracePt t="158207" x="4857750" y="3930650"/>
          <p14:tracePt t="158214" x="4864100" y="3937000"/>
          <p14:tracePt t="158223" x="4876800" y="3943350"/>
          <p14:tracePt t="158231" x="4883150" y="3943350"/>
          <p14:tracePt t="158263" x="4889500" y="3943350"/>
          <p14:tracePt t="158287" x="4876800" y="3943350"/>
          <p14:tracePt t="158295" x="4864100" y="3949700"/>
          <p14:tracePt t="158302" x="4845050" y="3956050"/>
          <p14:tracePt t="158313" x="4832350" y="3956050"/>
          <p14:tracePt t="158330" x="4787900" y="3975100"/>
          <p14:tracePt t="158346" x="4730750" y="3994150"/>
          <p14:tracePt t="158363" x="4660900" y="4019550"/>
          <p14:tracePt t="158379" x="4591050" y="4038600"/>
          <p14:tracePt t="158396" x="4546600" y="4057650"/>
          <p14:tracePt t="158413" x="4540250" y="4057650"/>
          <p14:tracePt t="158446" x="4527550" y="4051300"/>
          <p14:tracePt t="158463" x="4514850" y="4044950"/>
          <p14:tracePt t="158480" x="4502150" y="4044950"/>
          <p14:tracePt t="158496" x="4495800" y="4044950"/>
          <p14:tracePt t="158582" x="4508500" y="4044950"/>
          <p14:tracePt t="158590" x="4527550" y="4044950"/>
          <p14:tracePt t="158597" x="4546600" y="4044950"/>
          <p14:tracePt t="158613" x="4565650" y="4044950"/>
          <p14:tracePt t="158630" x="4603750" y="4032250"/>
          <p14:tracePt t="158646" x="4641850" y="4019550"/>
          <p14:tracePt t="158663" x="4654550" y="4006850"/>
          <p14:tracePt t="158680" x="4654550" y="3987800"/>
          <p14:tracePt t="158696" x="4660900" y="3962400"/>
          <p14:tracePt t="158713" x="4667250" y="3930650"/>
          <p14:tracePt t="158729" x="4667250" y="3905250"/>
          <p14:tracePt t="158746" x="4660900" y="3886200"/>
          <p14:tracePt t="158763" x="4654550" y="3860800"/>
          <p14:tracePt t="158779" x="4635500" y="3841750"/>
          <p14:tracePt t="158796" x="4610100" y="3822700"/>
          <p14:tracePt t="158813" x="4572000" y="3803650"/>
          <p14:tracePt t="158816" x="4552950" y="3797300"/>
          <p14:tracePt t="158830" x="4514850" y="3784600"/>
          <p14:tracePt t="158846" x="4476750" y="3771900"/>
          <p14:tracePt t="158863" x="4406900" y="3752850"/>
          <p14:tracePt t="158879" x="4330700" y="3746500"/>
          <p14:tracePt t="158897" x="4260850" y="3727450"/>
          <p14:tracePt t="158913" x="4191000" y="3714750"/>
          <p14:tracePt t="158930" x="4102100" y="3721100"/>
          <p14:tracePt t="158946" x="4013200" y="3708400"/>
          <p14:tracePt t="158963" x="3917950" y="3695700"/>
          <p14:tracePt t="158979" x="3829050" y="3695700"/>
          <p14:tracePt t="158996" x="3746500" y="3695700"/>
          <p14:tracePt t="159013" x="3638550" y="3683000"/>
          <p14:tracePt t="159015" x="3587750" y="3676650"/>
          <p14:tracePt t="159029" x="3505200" y="3676650"/>
          <p14:tracePt t="159048" x="3448050" y="3670300"/>
          <p14:tracePt t="159063" x="3384550" y="3670300"/>
          <p14:tracePt t="159079" x="3314700" y="3670300"/>
          <p14:tracePt t="159096" x="3238500" y="3670300"/>
          <p14:tracePt t="159113" x="3155950" y="3670300"/>
          <p14:tracePt t="159130" x="3067050" y="3670300"/>
          <p14:tracePt t="159147" x="2990850" y="3670300"/>
          <p14:tracePt t="159163" x="2933700" y="3683000"/>
          <p14:tracePt t="159180" x="2895600" y="3689350"/>
          <p14:tracePt t="159196" x="2870200" y="3702050"/>
          <p14:tracePt t="159198" x="2857500" y="3708400"/>
          <p14:tracePt t="159213" x="2844800" y="3708400"/>
          <p14:tracePt t="159230" x="2832100" y="3721100"/>
          <p14:tracePt t="159232" x="2819400" y="3727450"/>
          <p14:tracePt t="159246" x="2800350" y="3746500"/>
          <p14:tracePt t="159263" x="2774950" y="3771900"/>
          <p14:tracePt t="159279" x="2749550" y="3797300"/>
          <p14:tracePt t="159296" x="2717800" y="3816350"/>
          <p14:tracePt t="159313" x="2698750" y="3835400"/>
          <p14:tracePt t="159329" x="2692400" y="3860800"/>
          <p14:tracePt t="159346" x="2686050" y="3892550"/>
          <p14:tracePt t="159363" x="2686050" y="3917950"/>
          <p14:tracePt t="159380" x="2673350" y="3949700"/>
          <p14:tracePt t="159396" x="2673350" y="3981450"/>
          <p14:tracePt t="159413" x="2673350" y="4006850"/>
          <p14:tracePt t="159415" x="2686050" y="4019550"/>
          <p14:tracePt t="159430" x="2692400" y="4032250"/>
          <p14:tracePt t="159446" x="2781300" y="4064000"/>
          <p14:tracePt t="159463" x="2851150" y="4070350"/>
          <p14:tracePt t="159480" x="2927350" y="4083050"/>
          <p14:tracePt t="159497" x="3009900" y="4095750"/>
          <p14:tracePt t="159513" x="3124200" y="4108450"/>
          <p14:tracePt t="159530" x="3263900" y="4121150"/>
          <p14:tracePt t="159546" x="3403600" y="4127500"/>
          <p14:tracePt t="159563" x="3543300" y="4133850"/>
          <p14:tracePt t="159580" x="3657600" y="4127500"/>
          <p14:tracePt t="159596" x="3778250" y="4133850"/>
          <p14:tracePt t="159613" x="3867150" y="4146550"/>
          <p14:tracePt t="159616" x="3937000" y="4146550"/>
          <p14:tracePt t="159630" x="4064000" y="4159250"/>
          <p14:tracePt t="159646" x="4203700" y="4159250"/>
          <p14:tracePt t="159663" x="4337050" y="4159250"/>
          <p14:tracePt t="159679" x="4438650" y="4146550"/>
          <p14:tracePt t="159697" x="4514850" y="4121150"/>
          <p14:tracePt t="159713" x="4559300" y="4102100"/>
          <p14:tracePt t="159729" x="4591050" y="4089400"/>
          <p14:tracePt t="159746" x="4629150" y="4076700"/>
          <p14:tracePt t="159763" x="4648200" y="4064000"/>
          <p14:tracePt t="159779" x="4654550" y="4057650"/>
          <p14:tracePt t="159796" x="4654550" y="4044950"/>
          <p14:tracePt t="159813" x="4654550" y="4032250"/>
          <p14:tracePt t="159846" x="4654550" y="4025900"/>
          <p14:tracePt t="159894" x="4654550" y="4019550"/>
          <p14:tracePt t="159902" x="4654550" y="4006850"/>
          <p14:tracePt t="159913" x="4648200" y="4000500"/>
          <p14:tracePt t="159930" x="4622800" y="3975100"/>
          <p14:tracePt t="159946" x="4616450" y="3968750"/>
          <p14:tracePt t="159982" x="4610100" y="3962400"/>
          <p14:tracePt t="159996" x="4603750" y="3962400"/>
          <p14:tracePt t="160013" x="4578350" y="3956050"/>
          <p14:tracePt t="160029" x="4533900" y="3949700"/>
          <p14:tracePt t="160047" x="4521200" y="3949700"/>
          <p14:tracePt t="160080" x="4521200" y="3962400"/>
          <p14:tracePt t="160096" x="4533900" y="3975100"/>
          <p14:tracePt t="160214" x="4502150" y="3975100"/>
          <p14:tracePt t="160223" x="4483100" y="3975100"/>
          <p14:tracePt t="160231" x="4483100" y="3956050"/>
          <p14:tracePt t="160246" x="4464050" y="3905250"/>
          <p14:tracePt t="160263" x="4438650" y="3873500"/>
          <p14:tracePt t="160279" x="4419600" y="3867150"/>
          <p14:tracePt t="160313" x="4419600" y="3873500"/>
          <p14:tracePt t="160329" x="4419600" y="3892550"/>
          <p14:tracePt t="160346" x="4425950" y="3917950"/>
          <p14:tracePt t="160363" x="4438650" y="3943350"/>
          <p14:tracePt t="160379" x="4438650" y="3968750"/>
          <p14:tracePt t="160396" x="4438650" y="3987800"/>
          <p14:tracePt t="160486" x="4413250" y="3994150"/>
          <p14:tracePt t="160495" x="4394200" y="4006850"/>
          <p14:tracePt t="160502" x="4368800" y="4025900"/>
          <p14:tracePt t="160513" x="4343400" y="4032250"/>
          <p14:tracePt t="160530" x="4292600" y="4051300"/>
          <p14:tracePt t="160546" x="4248150" y="4064000"/>
          <p14:tracePt t="160563" x="4210050" y="4089400"/>
          <p14:tracePt t="160580" x="4178300" y="4114800"/>
          <p14:tracePt t="160596" x="4171950" y="4133850"/>
          <p14:tracePt t="160613" x="4171950" y="4165600"/>
          <p14:tracePt t="160630" x="4184650" y="4178300"/>
          <p14:tracePt t="160646" x="4191000" y="4191000"/>
          <p14:tracePt t="160663" x="4197350" y="4191000"/>
          <p14:tracePt t="160680" x="4203700" y="4191000"/>
          <p14:tracePt t="160696" x="4203700" y="4184650"/>
          <p14:tracePt t="160713" x="4241800" y="4184650"/>
          <p14:tracePt t="160730" x="4330700" y="4184650"/>
          <p14:tracePt t="160746" x="4489450" y="4184650"/>
          <p14:tracePt t="160763" x="4673600" y="4197350"/>
          <p14:tracePt t="160779" x="4914900" y="4248150"/>
          <p14:tracePt t="160796" x="5181600" y="4305300"/>
          <p14:tracePt t="160813" x="5454650" y="4324350"/>
          <p14:tracePt t="160830" x="5715000" y="4324350"/>
          <p14:tracePt t="160832" x="5829300" y="4324350"/>
          <p14:tracePt t="160846" x="6032500" y="4324350"/>
          <p14:tracePt t="160863" x="6191250" y="4324350"/>
          <p14:tracePt t="160879" x="6299200" y="4324350"/>
          <p14:tracePt t="160896" x="6356350" y="4324350"/>
          <p14:tracePt t="160913" x="6362700" y="4324350"/>
          <p14:tracePt t="160966" x="6362700" y="4330700"/>
          <p14:tracePt t="160991" x="6362700" y="4337050"/>
          <p14:tracePt t="161023" x="6343650" y="4337050"/>
          <p14:tracePt t="161030" x="6305550" y="4337050"/>
          <p14:tracePt t="161046" x="6248400" y="4337050"/>
          <p14:tracePt t="161063" x="6229350" y="4337050"/>
          <p14:tracePt t="161096" x="6229350" y="4311650"/>
          <p14:tracePt t="161113" x="6210300" y="4273550"/>
          <p14:tracePt t="161129" x="6191250" y="4235450"/>
          <p14:tracePt t="161147" x="6165850" y="4203700"/>
          <p14:tracePt t="161163" x="6159500" y="4171950"/>
          <p14:tracePt t="161180" x="6146800" y="4146550"/>
          <p14:tracePt t="161196" x="6146800" y="4121150"/>
          <p14:tracePt t="161213" x="6146800" y="4108450"/>
          <p14:tracePt t="161272" x="6146800" y="4121150"/>
          <p14:tracePt t="161279" x="6159500" y="4152900"/>
          <p14:tracePt t="161296" x="6184900" y="4216400"/>
          <p14:tracePt t="161313" x="6203950" y="4279900"/>
          <p14:tracePt t="161330" x="6216650" y="4324350"/>
          <p14:tracePt t="161346" x="6216650" y="4330700"/>
          <p14:tracePt t="161379" x="6216650" y="4318000"/>
          <p14:tracePt t="161396" x="6229350" y="4260850"/>
          <p14:tracePt t="161414" x="6254750" y="4191000"/>
          <p14:tracePt t="161429" x="6261100" y="4178300"/>
          <p14:tracePt t="161463" x="6261100" y="4191000"/>
          <p14:tracePt t="161479" x="6261100" y="4229100"/>
          <p14:tracePt t="161496" x="6229350" y="4286250"/>
          <p14:tracePt t="161513" x="6089650" y="4337050"/>
          <p14:tracePt t="161529" x="5842000" y="4381500"/>
          <p14:tracePt t="161546" x="5499100" y="4394200"/>
          <p14:tracePt t="161563" x="5054600" y="4394200"/>
          <p14:tracePt t="161579" x="4597400" y="4394200"/>
          <p14:tracePt t="161596" x="4165600" y="4381500"/>
          <p14:tracePt t="161613" x="3765550" y="4375150"/>
          <p14:tracePt t="161630" x="3435350" y="4375150"/>
          <p14:tracePt t="161646" x="3308350" y="4375150"/>
          <p14:tracePt t="161663" x="3238500" y="4362450"/>
          <p14:tracePt t="161680" x="3225800" y="4349750"/>
          <p14:tracePt t="161696" x="3219450" y="4330700"/>
          <p14:tracePt t="161713" x="3213100" y="4318000"/>
          <p14:tracePt t="161729" x="3206750" y="4311650"/>
          <p14:tracePt t="161782" x="3194050" y="4311650"/>
          <p14:tracePt t="161791" x="3181350" y="4305300"/>
          <p14:tracePt t="161798" x="3162300" y="4292600"/>
          <p14:tracePt t="161813" x="3124200" y="4279900"/>
          <p14:tracePt t="161830" x="3009900" y="4241800"/>
          <p14:tracePt t="161846" x="2971800" y="4241800"/>
          <p14:tracePt t="161863" x="2965450" y="4241800"/>
          <p14:tracePt t="161910" x="2971800" y="4241800"/>
          <p14:tracePt t="161918" x="2978150" y="4241800"/>
          <p14:tracePt t="161934" x="2984500" y="4235450"/>
          <p14:tracePt t="161950" x="2984500" y="4229100"/>
          <p14:tracePt t="161966" x="2990850" y="4229100"/>
          <p14:tracePt t="161979" x="3003550" y="4222750"/>
          <p14:tracePt t="161996" x="3060700" y="4222750"/>
          <p14:tracePt t="162014" x="3219450" y="4222750"/>
          <p14:tracePt t="162029" x="3403600" y="4216400"/>
          <p14:tracePt t="162047" x="3670300" y="4216400"/>
          <p14:tracePt t="162063" x="4025900" y="4210050"/>
          <p14:tracePt t="162080" x="4438650" y="4210050"/>
          <p14:tracePt t="162096" x="4876800" y="4203700"/>
          <p14:tracePt t="162113" x="5321300" y="4203700"/>
          <p14:tracePt t="162130" x="5715000" y="4203700"/>
          <p14:tracePt t="162146" x="6000750" y="4210050"/>
          <p14:tracePt t="162163" x="6184900" y="4210050"/>
          <p14:tracePt t="162180" x="6203950" y="4210050"/>
          <p14:tracePt t="162213" x="6127750" y="4210050"/>
          <p14:tracePt t="162230" x="5937250" y="4216400"/>
          <p14:tracePt t="162246" x="5626100" y="4222750"/>
          <p14:tracePt t="162263" x="5403850" y="4235450"/>
          <p14:tracePt t="162280" x="5137150" y="4248150"/>
          <p14:tracePt t="162296" x="4851400" y="4254500"/>
          <p14:tracePt t="162313" x="4565650" y="4273550"/>
          <p14:tracePt t="162330" x="4279900" y="4273550"/>
          <p14:tracePt t="162346" x="4006850" y="4273550"/>
          <p14:tracePt t="162363" x="3733800" y="4273550"/>
          <p14:tracePt t="162379" x="3498850" y="4279900"/>
          <p14:tracePt t="162396" x="3302000" y="4279900"/>
          <p14:tracePt t="162413" x="3124200" y="4279900"/>
          <p14:tracePt t="162429" x="2952750" y="4279900"/>
          <p14:tracePt t="162446" x="2901950" y="4279900"/>
          <p14:tracePt t="162463" x="2895600" y="4279900"/>
          <p14:tracePt t="162496" x="2901950" y="4279900"/>
          <p14:tracePt t="162513" x="2927350" y="4286250"/>
          <p14:tracePt t="162530" x="2959100" y="4298950"/>
          <p14:tracePt t="162546" x="2990850" y="4311650"/>
          <p14:tracePt t="162563" x="3035300" y="4324350"/>
          <p14:tracePt t="162580" x="3143250" y="4362450"/>
          <p14:tracePt t="162596" x="3321050" y="4406900"/>
          <p14:tracePt t="162599" x="3479800" y="4413250"/>
          <p14:tracePt t="162613" x="3657600" y="4413250"/>
          <p14:tracePt t="162629" x="4165600" y="4387850"/>
          <p14:tracePt t="162646" x="4476750" y="4387850"/>
          <p14:tracePt t="162663" x="4699000" y="4394200"/>
          <p14:tracePt t="162679" x="4800600" y="4394200"/>
          <p14:tracePt t="162697" x="4838700" y="4413250"/>
          <p14:tracePt t="162713" x="4819650" y="4432300"/>
          <p14:tracePt t="162730" x="4724400" y="4476750"/>
          <p14:tracePt t="162746" x="4546600" y="4533900"/>
          <p14:tracePt t="162763" x="4292600" y="4572000"/>
          <p14:tracePt t="162779" x="4019550" y="4603750"/>
          <p14:tracePt t="162796" x="3759200" y="4654550"/>
          <p14:tracePt t="162813" x="3562350" y="4692650"/>
          <p14:tracePt t="162815" x="3473450" y="4705350"/>
          <p14:tracePt t="162829" x="3346450" y="4730750"/>
          <p14:tracePt t="162847" x="3213100" y="4737100"/>
          <p14:tracePt t="162863" x="3117850" y="4730750"/>
          <p14:tracePt t="162880" x="3073400" y="4724400"/>
          <p14:tracePt t="162896" x="3060700" y="4724400"/>
          <p14:tracePt t="162943" x="3060700" y="4718050"/>
          <p14:tracePt t="162951" x="3073400" y="4718050"/>
          <p14:tracePt t="162963" x="3098800" y="4718050"/>
          <p14:tracePt t="162980" x="3175000" y="4718050"/>
          <p14:tracePt t="162996" x="3314700" y="4718050"/>
          <p14:tracePt t="162999" x="3397250" y="4718050"/>
          <p14:tracePt t="163014" x="3638550" y="4711700"/>
          <p14:tracePt t="163029" x="3905250" y="4711700"/>
          <p14:tracePt t="163046" x="4159250" y="4711700"/>
          <p14:tracePt t="163063" x="4362450" y="4711700"/>
          <p14:tracePt t="163079" x="4508500" y="4711700"/>
          <p14:tracePt t="163097" x="4559300" y="4724400"/>
          <p14:tracePt t="163113" x="4572000" y="4724400"/>
          <p14:tracePt t="163129" x="4540250" y="4730750"/>
          <p14:tracePt t="163147" x="4438650" y="4737100"/>
          <p14:tracePt t="163163" x="4241800" y="4743450"/>
          <p14:tracePt t="163179" x="4044950" y="4743450"/>
          <p14:tracePt t="163196" x="3841750" y="4749800"/>
          <p14:tracePt t="163214" x="3536950" y="4756150"/>
          <p14:tracePt t="163229" x="3352800" y="4756150"/>
          <p14:tracePt t="163246" x="3200400" y="4756150"/>
          <p14:tracePt t="163263" x="3073400" y="4756150"/>
          <p14:tracePt t="163280" x="2971800" y="4756150"/>
          <p14:tracePt t="163296" x="2895600" y="4749800"/>
          <p14:tracePt t="163313" x="2870200" y="4762500"/>
          <p14:tracePt t="163330" x="2863850" y="4768850"/>
          <p14:tracePt t="163363" x="2863850" y="4775200"/>
          <p14:tracePt t="163398" x="2863850" y="4787900"/>
          <p14:tracePt t="163413" x="2882900" y="4794250"/>
          <p14:tracePt t="163430" x="3009900" y="4832350"/>
          <p14:tracePt t="163432" x="3111500" y="4857750"/>
          <p14:tracePt t="163446" x="3371850" y="4908550"/>
          <p14:tracePt t="163463" x="3657600" y="4927600"/>
          <p14:tracePt t="163480" x="3949700" y="4933950"/>
          <p14:tracePt t="163496" x="4248150" y="4933950"/>
          <p14:tracePt t="163513" x="4483100" y="4946650"/>
          <p14:tracePt t="163530" x="4667250" y="4946650"/>
          <p14:tracePt t="163546" x="4787900" y="4946650"/>
          <p14:tracePt t="163563" x="4832350" y="4946650"/>
          <p14:tracePt t="163596" x="4826000" y="4940300"/>
          <p14:tracePt t="163798" x="4819650" y="4933950"/>
          <p14:tracePt t="163822" x="4813300" y="4933950"/>
          <p14:tracePt t="163831" x="4800600" y="4933950"/>
          <p14:tracePt t="163846" x="4768850" y="4933950"/>
          <p14:tracePt t="163863" x="4737100" y="4933950"/>
          <p14:tracePt t="163879" x="4705350" y="4933950"/>
          <p14:tracePt t="163896" x="4692650" y="4933950"/>
          <p14:tracePt t="163913" x="4660900" y="4933950"/>
          <p14:tracePt t="163930" x="4641850" y="4933950"/>
          <p14:tracePt t="163947" x="4629150" y="4921250"/>
          <p14:tracePt t="164006" x="4635500" y="4914900"/>
          <p14:tracePt t="164023" x="4635500" y="4908550"/>
          <p14:tracePt t="164031" x="4641850" y="4902200"/>
          <p14:tracePt t="164038" x="4641850" y="4895850"/>
          <p14:tracePt t="164047" x="4641850" y="4889500"/>
          <p14:tracePt t="164063" x="4641850" y="4883150"/>
          <p14:tracePt t="164079" x="4641850" y="4876800"/>
          <p14:tracePt t="164096" x="4641850" y="4864100"/>
          <p14:tracePt t="164113" x="4641850" y="4838700"/>
          <p14:tracePt t="164130" x="4648200" y="4813300"/>
          <p14:tracePt t="164146" x="4648200" y="4787900"/>
          <p14:tracePt t="164163" x="4654550" y="4775200"/>
          <p14:tracePt t="164180" x="4654550" y="4768850"/>
          <p14:tracePt t="164246" x="4660900" y="4768850"/>
          <p14:tracePt t="164270" x="4673600" y="4775200"/>
          <p14:tracePt t="164279" x="4673600" y="4800600"/>
          <p14:tracePt t="164297" x="4705350" y="4845050"/>
          <p14:tracePt t="164313" x="4724400" y="4895850"/>
          <p14:tracePt t="164330" x="4749800" y="4921250"/>
          <p14:tracePt t="164346" x="4756150" y="4940300"/>
          <p14:tracePt t="164390" x="4756150" y="4927600"/>
          <p14:tracePt t="164398" x="4756150" y="4908550"/>
          <p14:tracePt t="164413" x="4756150" y="4895850"/>
          <p14:tracePt t="164430" x="4775200" y="4851400"/>
          <p14:tracePt t="164432" x="4781550" y="4832350"/>
          <p14:tracePt t="164446" x="4800600" y="4806950"/>
          <p14:tracePt t="164463" x="4813300" y="4800600"/>
          <p14:tracePt t="164519" x="4813300" y="4813300"/>
          <p14:tracePt t="164527" x="4813300" y="4832350"/>
          <p14:tracePt t="164534" x="4813300" y="4864100"/>
          <p14:tracePt t="164546" x="4775200" y="4895850"/>
          <p14:tracePt t="164563" x="4667250" y="4953000"/>
          <p14:tracePt t="164580" x="4464050" y="5016500"/>
          <p14:tracePt t="164596" x="4165600" y="5016500"/>
          <p14:tracePt t="164615" x="3714750" y="5010150"/>
          <p14:tracePt t="164629" x="3435350" y="5003800"/>
          <p14:tracePt t="164646" x="3225800" y="4997450"/>
          <p14:tracePt t="164663" x="3079750" y="4991100"/>
          <p14:tracePt t="164679" x="2997200" y="4984750"/>
          <p14:tracePt t="164696" x="2952750" y="4978400"/>
          <p14:tracePt t="164713" x="2921000" y="4965700"/>
          <p14:tracePt t="164729" x="2914650" y="4965700"/>
          <p14:tracePt t="164763" x="2908300" y="4959350"/>
          <p14:tracePt t="164779" x="2895600" y="4946650"/>
          <p14:tracePt t="164796" x="2838450" y="4927600"/>
          <p14:tracePt t="164813" x="2813050" y="4921250"/>
          <p14:tracePt t="164829" x="2806700" y="4914900"/>
          <p14:tracePt t="164910" x="2806700" y="4927600"/>
          <p14:tracePt t="164918" x="2806700" y="4940300"/>
          <p14:tracePt t="164927" x="2813050" y="4953000"/>
          <p14:tracePt t="164934" x="2819400" y="4965700"/>
          <p14:tracePt t="164946" x="2832100" y="4978400"/>
          <p14:tracePt t="164963" x="2851150" y="4984750"/>
          <p14:tracePt t="164980" x="2863850" y="4997450"/>
          <p14:tracePt t="164996" x="2863850" y="5003800"/>
          <p14:tracePt t="165014" x="2870200" y="5054600"/>
          <p14:tracePt t="165029" x="2870200" y="5080000"/>
          <p14:tracePt t="165047" x="2870200" y="5124450"/>
          <p14:tracePt t="165135" x="2870200" y="5118100"/>
          <p14:tracePt t="165143" x="2870200" y="5105400"/>
          <p14:tracePt t="165150" x="2870200" y="5092700"/>
          <p14:tracePt t="165163" x="2870200" y="5086350"/>
          <p14:tracePt t="165179" x="2870200" y="5060950"/>
          <p14:tracePt t="165196" x="2876550" y="5041900"/>
          <p14:tracePt t="165213" x="2889250" y="5029200"/>
          <p14:tracePt t="165230" x="2908300" y="5029200"/>
          <p14:tracePt t="165246" x="2971800" y="5029200"/>
          <p14:tracePt t="165263" x="3003550" y="5029200"/>
          <p14:tracePt t="165279" x="3009900" y="5041900"/>
          <p14:tracePt t="165296" x="3009900" y="5054600"/>
          <p14:tracePt t="165313" x="2997200" y="5080000"/>
          <p14:tracePt t="165330" x="2978150" y="5086350"/>
          <p14:tracePt t="165346" x="2952750" y="5086350"/>
          <p14:tracePt t="165363" x="2940050" y="5086350"/>
          <p14:tracePt t="165396" x="2933700" y="5086350"/>
          <p14:tracePt t="165439" x="2933700" y="5073650"/>
          <p14:tracePt t="165447" x="2946400" y="5073650"/>
          <p14:tracePt t="165463" x="2971800" y="5067300"/>
          <p14:tracePt t="165480" x="3016250" y="5067300"/>
          <p14:tracePt t="165496" x="3048000" y="5067300"/>
          <p14:tracePt t="165513" x="3060700" y="5073650"/>
          <p14:tracePt t="165530" x="3060700" y="5080000"/>
          <p14:tracePt t="165546" x="3048000" y="5105400"/>
          <p14:tracePt t="165563" x="3028950" y="5137150"/>
          <p14:tracePt t="165580" x="2990850" y="5156200"/>
          <p14:tracePt t="165597" x="2952750" y="5168900"/>
          <p14:tracePt t="165613" x="2921000" y="5168900"/>
          <p14:tracePt t="165630" x="2901950" y="5168900"/>
          <p14:tracePt t="165632" x="2901950" y="5162550"/>
          <p14:tracePt t="165646" x="2895600" y="5137150"/>
          <p14:tracePt t="165663" x="2895600" y="5111750"/>
          <p14:tracePt t="165681" x="2908300" y="5105400"/>
          <p14:tracePt t="165696" x="2927350" y="5099050"/>
          <p14:tracePt t="165766" x="2933700" y="5099050"/>
          <p14:tracePt t="165822" x="2933700" y="5105400"/>
          <p14:tracePt t="165831" x="2933700" y="5124450"/>
          <p14:tracePt t="165846" x="2933700" y="5168900"/>
          <p14:tracePt t="165863" x="2933700" y="5207000"/>
          <p14:tracePt t="165880" x="2940050" y="5219700"/>
          <p14:tracePt t="165896" x="2940050" y="5226050"/>
          <p14:tracePt t="165929" x="2940050" y="5245100"/>
          <p14:tracePt t="165946" x="2940050" y="5276850"/>
          <p14:tracePt t="165963" x="2940050" y="5308600"/>
          <p14:tracePt t="165980" x="2940050" y="5346700"/>
          <p14:tracePt t="165997" x="2940050" y="5365750"/>
          <p14:tracePt t="166014" x="2940050" y="5391150"/>
          <p14:tracePt t="166029" x="2940050" y="5397500"/>
          <p14:tracePt t="166046" x="2933700" y="5403850"/>
          <p14:tracePt t="166063" x="2933700" y="5410200"/>
          <p14:tracePt t="166096" x="2927350" y="5410200"/>
          <p14:tracePt t="166113" x="2901950" y="5391150"/>
          <p14:tracePt t="166129" x="2876550" y="5365750"/>
          <p14:tracePt t="166146" x="2851150" y="5359400"/>
          <p14:tracePt t="166163" x="2832100" y="5353050"/>
          <p14:tracePt t="166196" x="2825750" y="5334000"/>
          <p14:tracePt t="166213" x="2838450" y="5283200"/>
          <p14:tracePt t="166230" x="2895600" y="5207000"/>
          <p14:tracePt t="166246" x="2965450" y="5175250"/>
          <p14:tracePt t="166263" x="3035300" y="5143500"/>
          <p14:tracePt t="166280" x="3143250" y="5124450"/>
          <p14:tracePt t="166297" x="3289300" y="5130800"/>
          <p14:tracePt t="166313" x="3435350" y="5137150"/>
          <p14:tracePt t="166329" x="3581400" y="5137150"/>
          <p14:tracePt t="166346" x="3746500" y="5143500"/>
          <p14:tracePt t="166364" x="3867150" y="5162550"/>
          <p14:tracePt t="166380" x="3962400" y="5194300"/>
          <p14:tracePt t="166397" x="4076700" y="5226050"/>
          <p14:tracePt t="166414" x="4184650" y="5289550"/>
          <p14:tracePt t="166430" x="4222750" y="5327650"/>
          <p14:tracePt t="166447" x="4254500" y="5384800"/>
          <p14:tracePt t="166463" x="4273550" y="5448300"/>
          <p14:tracePt t="166480" x="4260850" y="5530850"/>
          <p14:tracePt t="166496" x="4216400" y="5619750"/>
          <p14:tracePt t="166513" x="4152900" y="5695950"/>
          <p14:tracePt t="166530" x="4038600" y="5772150"/>
          <p14:tracePt t="166546" x="3886200" y="5822950"/>
          <p14:tracePt t="166563" x="3708400" y="5854700"/>
          <p14:tracePt t="166580" x="3536950" y="5880100"/>
          <p14:tracePt t="166596" x="3378200" y="5892800"/>
          <p14:tracePt t="166613" x="3251200" y="5892800"/>
          <p14:tracePt t="166615" x="3200400" y="5892800"/>
          <p14:tracePt t="166629" x="3155950" y="5886450"/>
          <p14:tracePt t="166646" x="3003550" y="5873750"/>
          <p14:tracePt t="166663" x="2908300" y="5842000"/>
          <p14:tracePt t="166679" x="2819400" y="5797550"/>
          <p14:tracePt t="166696" x="2755900" y="5715000"/>
          <p14:tracePt t="166713" x="2698750" y="5626100"/>
          <p14:tracePt t="166730" x="2654300" y="5549900"/>
          <p14:tracePt t="166746" x="2622550" y="5486400"/>
          <p14:tracePt t="166763" x="2622550" y="5422900"/>
          <p14:tracePt t="166780" x="2641600" y="5378450"/>
          <p14:tracePt t="166796" x="2705100" y="5314950"/>
          <p14:tracePt t="166813" x="2800350" y="5264150"/>
          <p14:tracePt t="166815" x="2857500" y="5251450"/>
          <p14:tracePt t="166829" x="2971800" y="5219700"/>
          <p14:tracePt t="166847" x="3098800" y="5213350"/>
          <p14:tracePt t="166863" x="3225800" y="5207000"/>
          <p14:tracePt t="166879" x="3371850" y="5213350"/>
          <p14:tracePt t="166896" x="3492500" y="5226050"/>
          <p14:tracePt t="166913" x="3587750" y="5264150"/>
          <p14:tracePt t="166930" x="3651250" y="5302250"/>
          <p14:tracePt t="166946" x="3695700" y="5346700"/>
          <p14:tracePt t="166963" x="3733800" y="5397500"/>
          <p14:tracePt t="166980" x="3752850" y="5448300"/>
          <p14:tracePt t="166997" x="3759200" y="5518150"/>
          <p14:tracePt t="167014" x="3771900" y="5632450"/>
          <p14:tracePt t="167029" x="3740150" y="5676900"/>
          <p14:tracePt t="167048" x="3695700" y="5715000"/>
          <p14:tracePt t="167063" x="3644900" y="5746750"/>
          <p14:tracePt t="167079" x="3587750" y="5765800"/>
          <p14:tracePt t="167096" x="3530600" y="5784850"/>
          <p14:tracePt t="167113" x="3492500" y="5797550"/>
          <p14:tracePt t="167130" x="3473450" y="5803900"/>
          <p14:tracePt t="167567" x="3467100" y="5803900"/>
          <p14:tracePt t="167670" x="3460750" y="5803900"/>
          <p14:tracePt t="167679" x="3448050" y="5791200"/>
          <p14:tracePt t="167696" x="3416300" y="5759450"/>
          <p14:tracePt t="167713" x="3384550" y="5702300"/>
          <p14:tracePt t="167730" x="3346450" y="5670550"/>
          <p14:tracePt t="167746" x="3302000" y="5613400"/>
          <p14:tracePt t="167763" x="3232150" y="5568950"/>
          <p14:tracePt t="167779" x="3181350" y="5518150"/>
          <p14:tracePt t="167796" x="3143250" y="5473700"/>
          <p14:tracePt t="167813" x="3111500" y="5441950"/>
          <p14:tracePt t="167815" x="3105150" y="5422900"/>
          <p14:tracePt t="167829" x="3092450" y="5384800"/>
          <p14:tracePt t="167846" x="3086100" y="5353050"/>
          <p14:tracePt t="167863" x="3073400" y="5327650"/>
          <p14:tracePt t="167880" x="3054350" y="5302250"/>
          <p14:tracePt t="167896" x="3054350" y="5289550"/>
          <p14:tracePt t="167913" x="3048000" y="5283200"/>
          <p14:tracePt t="167946" x="3041650" y="5276850"/>
          <p14:tracePt t="167963" x="3035300" y="5270500"/>
          <p14:tracePt t="167998" x="3028950" y="5264150"/>
          <p14:tracePt t="168014" x="2984500" y="5232400"/>
          <p14:tracePt t="168029" x="2933700" y="5181600"/>
          <p14:tracePt t="168047" x="2863850" y="5130800"/>
          <p14:tracePt t="168064" x="2794000" y="5086350"/>
          <p14:tracePt t="168079" x="2736850" y="5022850"/>
          <p14:tracePt t="168096" x="2711450" y="4946650"/>
          <p14:tracePt t="168113" x="2698750" y="4851400"/>
          <p14:tracePt t="168129" x="2698750" y="4743450"/>
          <p14:tracePt t="168146" x="2711450" y="4654550"/>
          <p14:tracePt t="168163" x="2724150" y="4572000"/>
          <p14:tracePt t="168180" x="2724150" y="4470400"/>
          <p14:tracePt t="168197" x="2736850" y="4381500"/>
          <p14:tracePt t="168214" x="2768600" y="4298950"/>
          <p14:tracePt t="168230" x="2774950" y="4279900"/>
          <p14:tracePt t="168246" x="2787650" y="4248150"/>
          <p14:tracePt t="168263" x="2794000" y="4229100"/>
          <p14:tracePt t="168280" x="2800350" y="4191000"/>
          <p14:tracePt t="168296" x="2806700" y="4140200"/>
          <p14:tracePt t="168313" x="2806700" y="4089400"/>
          <p14:tracePt t="168330" x="2794000" y="4051300"/>
          <p14:tracePt t="168346" x="2787650" y="4032250"/>
          <p14:tracePt t="168363" x="2787650" y="4025900"/>
          <p14:tracePt t="168447" x="2787650" y="4013200"/>
          <p14:tracePt t="168599" x="2781300" y="4013200"/>
          <p14:tracePt t="168607" x="2774950" y="4013200"/>
          <p14:tracePt t="168622" x="2774950" y="4038600"/>
          <p14:tracePt t="168631" x="2774950" y="4076700"/>
          <p14:tracePt t="168646" x="2755900" y="4184650"/>
          <p14:tracePt t="168663" x="2743200" y="4330700"/>
          <p14:tracePt t="168680" x="2736850" y="4495800"/>
          <p14:tracePt t="168696" x="2717800" y="4673600"/>
          <p14:tracePt t="168713" x="2686050" y="4845050"/>
          <p14:tracePt t="168730" x="2692400" y="5054600"/>
          <p14:tracePt t="168746" x="2673350" y="5226050"/>
          <p14:tracePt t="168763" x="2673350" y="5384800"/>
          <p14:tracePt t="168779" x="2679700" y="5480050"/>
          <p14:tracePt t="168797" x="2667000" y="5537200"/>
          <p14:tracePt t="168813" x="2667000" y="5549900"/>
          <p14:tracePt t="168879" x="2667000" y="5556250"/>
          <p14:tracePt t="168902" x="2667000" y="5562600"/>
          <p14:tracePt t="169935" x="2667000" y="5556250"/>
          <p14:tracePt t="169943" x="2679700" y="5543550"/>
          <p14:tracePt t="169950" x="2686050" y="5537200"/>
          <p14:tracePt t="169963" x="2686050" y="5530850"/>
          <p14:tracePt t="169979" x="2692400" y="5524500"/>
          <p14:tracePt t="170022" x="2698750" y="5524500"/>
          <p14:tracePt t="170055" x="2698750" y="5518150"/>
          <p14:tracePt t="170086" x="2698750" y="5511800"/>
          <p14:tracePt t="170118" x="2698750" y="5505450"/>
          <p14:tracePt t="170134" x="2698750" y="5499100"/>
          <p14:tracePt t="170143" x="2698750" y="5486400"/>
          <p14:tracePt t="170158" x="2698750" y="5480050"/>
          <p14:tracePt t="170191" x="2705100" y="5480050"/>
          <p14:tracePt t="170262" x="2705100" y="5473700"/>
          <p14:tracePt t="170294" x="2705100" y="5467350"/>
          <p14:tracePt t="170359" x="2711450" y="5467350"/>
          <p14:tracePt t="170382" x="2717800" y="5467350"/>
          <p14:tracePt t="170430" x="2717800" y="5461000"/>
          <p14:tracePt t="170462" x="2717800" y="5454650"/>
          <p14:tracePt t="170550" x="2724150" y="5454650"/>
          <p14:tracePt t="170559" x="2730500" y="5461000"/>
          <p14:tracePt t="170582" x="2730500" y="5467350"/>
          <p14:tracePt t="170710" x="2736850" y="5467350"/>
          <p14:tracePt t="170726" x="2743200" y="5467350"/>
          <p14:tracePt t="170743" x="2743200" y="5461000"/>
          <p14:tracePt t="170750" x="2749550" y="5435600"/>
          <p14:tracePt t="170759" x="2762250" y="5397500"/>
          <p14:tracePt t="170766" x="2794000" y="5353050"/>
          <p14:tracePt t="170779" x="2806700" y="5302250"/>
          <p14:tracePt t="170796" x="2838450" y="5213350"/>
          <p14:tracePt t="170813" x="2838450" y="5130800"/>
          <p14:tracePt t="170815" x="2838450" y="5086350"/>
          <p14:tracePt t="170830" x="2838450" y="4991100"/>
          <p14:tracePt t="170846" x="2844800" y="4889500"/>
          <p14:tracePt t="170863" x="2844800" y="4787900"/>
          <p14:tracePt t="170880" x="2844800" y="4692650"/>
          <p14:tracePt t="170896" x="2851150" y="4629150"/>
          <p14:tracePt t="170914" x="2851150" y="4584700"/>
          <p14:tracePt t="170930" x="2857500" y="4584700"/>
          <p14:tracePt t="170963" x="2857500" y="4572000"/>
          <p14:tracePt t="170979" x="2870200" y="4527550"/>
          <p14:tracePt t="170997" x="2889250" y="4476750"/>
          <p14:tracePt t="171014" x="2889250" y="4438650"/>
          <p14:tracePt t="171030" x="2889250" y="4432300"/>
          <p14:tracePt t="171150" x="2889250" y="4425950"/>
          <p14:tracePt t="171159" x="2895600" y="4425950"/>
          <p14:tracePt t="171166" x="2901950" y="4425950"/>
          <p14:tracePt t="172175" x="2901950" y="4406900"/>
          <p14:tracePt t="172182" x="2901950" y="4387850"/>
          <p14:tracePt t="172191" x="2901950" y="4368800"/>
          <p14:tracePt t="172198" x="2901950" y="4349750"/>
          <p14:tracePt t="172214" x="2889250" y="4318000"/>
          <p14:tracePt t="172230" x="2876550" y="4286250"/>
          <p14:tracePt t="172246" x="2870200" y="4260850"/>
          <p14:tracePt t="172263" x="2857500" y="4235450"/>
          <p14:tracePt t="172280" x="2857500" y="4197350"/>
          <p14:tracePt t="172297" x="2851150" y="4165600"/>
          <p14:tracePt t="172314" x="2844800" y="4152900"/>
          <p14:tracePt t="172330" x="2838450" y="4133850"/>
          <p14:tracePt t="172346" x="2832100" y="4095750"/>
          <p14:tracePt t="172363" x="2825750" y="4044950"/>
          <p14:tracePt t="172380" x="2825750" y="3987800"/>
          <p14:tracePt t="172396" x="2825750" y="3949700"/>
          <p14:tracePt t="172413" x="2819400" y="3937000"/>
          <p14:tracePt t="172495" x="2819400" y="3930650"/>
          <p14:tracePt t="172502" x="2819400" y="3924300"/>
          <p14:tracePt t="172518" x="2819400" y="3917950"/>
          <p14:tracePt t="172654" x="2813050" y="3911600"/>
          <p14:tracePt t="172663" x="2806700" y="3911600"/>
          <p14:tracePt t="172680" x="2806700" y="3905250"/>
          <p14:tracePt t="174535" x="2806700" y="3911600"/>
          <p14:tracePt t="174542" x="2806700" y="3930650"/>
          <p14:tracePt t="174550" x="2806700" y="3949700"/>
          <p14:tracePt t="174563" x="2800350" y="3968750"/>
          <p14:tracePt t="174580" x="2794000" y="3987800"/>
          <p14:tracePt t="174597" x="2794000" y="4006850"/>
          <p14:tracePt t="174613" x="2794000" y="4032250"/>
          <p14:tracePt t="174630" x="2794000" y="4051300"/>
          <p14:tracePt t="174647" x="2787650" y="4076700"/>
          <p14:tracePt t="174663" x="2787650" y="4095750"/>
          <p14:tracePt t="174680" x="2787650" y="4127500"/>
          <p14:tracePt t="174696" x="2781300" y="4165600"/>
          <p14:tracePt t="174714" x="2774950" y="4210050"/>
          <p14:tracePt t="174730" x="2774950" y="4254500"/>
          <p14:tracePt t="174747" x="2774950" y="4305300"/>
          <p14:tracePt t="174763" x="2774950" y="4349750"/>
          <p14:tracePt t="174779" x="2774950" y="4394200"/>
          <p14:tracePt t="174796" x="2774950" y="4438650"/>
          <p14:tracePt t="174813" x="2768600" y="4489450"/>
          <p14:tracePt t="174830" x="2755900" y="4578350"/>
          <p14:tracePt t="174846" x="2755900" y="4641850"/>
          <p14:tracePt t="174863" x="2755900" y="4711700"/>
          <p14:tracePt t="174880" x="2755900" y="4749800"/>
          <p14:tracePt t="174897" x="2755900" y="4794250"/>
          <p14:tracePt t="174914" x="2755900" y="4832350"/>
          <p14:tracePt t="174930" x="2755900" y="4876800"/>
          <p14:tracePt t="174947" x="2755900" y="4902200"/>
          <p14:tracePt t="174963" x="2755900" y="4921250"/>
          <p14:tracePt t="174980" x="2755900" y="4946650"/>
          <p14:tracePt t="174996" x="2755900" y="4965700"/>
          <p14:tracePt t="174999" x="2755900" y="4978400"/>
          <p14:tracePt t="175013" x="2755900" y="4991100"/>
          <p14:tracePt t="175030" x="2755900" y="5016500"/>
          <p14:tracePt t="175048" x="2755900" y="5029200"/>
          <p14:tracePt t="175543" x="2768600" y="5029200"/>
          <p14:tracePt t="175550" x="2794000" y="5029200"/>
          <p14:tracePt t="175559" x="2825750" y="5029200"/>
          <p14:tracePt t="175566" x="2857500" y="5029200"/>
          <p14:tracePt t="175579" x="2895600" y="5029200"/>
          <p14:tracePt t="175597" x="2984500" y="5029200"/>
          <p14:tracePt t="175614" x="3098800" y="5010150"/>
          <p14:tracePt t="175630" x="3206750" y="5003800"/>
          <p14:tracePt t="175646" x="3308350" y="5003800"/>
          <p14:tracePt t="175664" x="3359150" y="4997450"/>
          <p14:tracePt t="175680" x="3384550" y="4997450"/>
          <p14:tracePt t="175697" x="3403600" y="4991100"/>
          <p14:tracePt t="175713" x="3422650" y="4991100"/>
          <p14:tracePt t="175730" x="3448050" y="4991100"/>
          <p14:tracePt t="175746" x="3479800" y="4991100"/>
          <p14:tracePt t="175763" x="3524250" y="4991100"/>
          <p14:tracePt t="175779" x="3562350" y="4991100"/>
          <p14:tracePt t="175796" x="3594100" y="4984750"/>
          <p14:tracePt t="175813" x="3632200" y="4984750"/>
          <p14:tracePt t="175815" x="3651250" y="4984750"/>
          <p14:tracePt t="175830" x="3695700" y="4984750"/>
          <p14:tracePt t="175847" x="3746500" y="4984750"/>
          <p14:tracePt t="175863" x="3803650" y="4984750"/>
          <p14:tracePt t="175880" x="3848100" y="4984750"/>
          <p14:tracePt t="175896" x="3892550" y="4984750"/>
          <p14:tracePt t="175914" x="3917950" y="4984750"/>
          <p14:tracePt t="175930" x="3930650" y="4984750"/>
          <p14:tracePt t="175947" x="3949700" y="4984750"/>
          <p14:tracePt t="175963" x="3987800" y="4984750"/>
          <p14:tracePt t="175980" x="4051300" y="4984750"/>
          <p14:tracePt t="175997" x="4121150" y="4984750"/>
          <p14:tracePt t="176013" x="4216400" y="4984750"/>
          <p14:tracePt t="176030" x="4254500" y="4978400"/>
          <p14:tracePt t="176047" x="4292600" y="4978400"/>
          <p14:tracePt t="176064" x="4330700" y="4972050"/>
          <p14:tracePt t="176079" x="4400550" y="4972050"/>
          <p14:tracePt t="176096" x="4470400" y="4972050"/>
          <p14:tracePt t="176115" x="4552950" y="4972050"/>
          <p14:tracePt t="176130" x="4641850" y="4972050"/>
          <p14:tracePt t="176147" x="4724400" y="4965700"/>
          <p14:tracePt t="176163" x="4800600" y="4953000"/>
          <p14:tracePt t="176180" x="4883150" y="4946650"/>
          <p14:tracePt t="176196" x="4978400" y="4946650"/>
          <p14:tracePt t="176214" x="5156200" y="4933950"/>
          <p14:tracePt t="176230" x="5295900" y="4933950"/>
          <p14:tracePt t="176246" x="5441950" y="4933950"/>
          <p14:tracePt t="176263" x="5607050" y="4933950"/>
          <p14:tracePt t="176280" x="5772150" y="4933950"/>
          <p14:tracePt t="176296" x="5930900" y="4933950"/>
          <p14:tracePt t="176313" x="6089650" y="4933950"/>
          <p14:tracePt t="176329" x="6235700" y="4933950"/>
          <p14:tracePt t="176348" x="6369050" y="4933950"/>
          <p14:tracePt t="176363" x="6477000" y="4933950"/>
          <p14:tracePt t="176380" x="6546850" y="4927600"/>
          <p14:tracePt t="176396" x="6584950" y="4914900"/>
          <p14:tracePt t="176397" x="6597650" y="4914900"/>
          <p14:tracePt t="176413" x="6604000" y="4908550"/>
          <p14:tracePt t="176429" x="6629400" y="4889500"/>
          <p14:tracePt t="176446" x="6654800" y="4883150"/>
          <p14:tracePt t="176463" x="6667500" y="4870450"/>
          <p14:tracePt t="176479" x="6680200" y="4845050"/>
          <p14:tracePt t="176496" x="6699250" y="4781550"/>
          <p14:tracePt t="176513" x="6718300" y="4699000"/>
          <p14:tracePt t="176530" x="6743700" y="4616450"/>
          <p14:tracePt t="176546" x="6769100" y="4489450"/>
          <p14:tracePt t="176563" x="6781800" y="4343400"/>
          <p14:tracePt t="176580" x="6788150" y="4191000"/>
          <p14:tracePt t="176596" x="6788150" y="4070350"/>
          <p14:tracePt t="176598" x="6775450" y="4032250"/>
          <p14:tracePt t="176614" x="6750050" y="3968750"/>
          <p14:tracePt t="176630" x="6731000" y="3943350"/>
          <p14:tracePt t="176647" x="6711950" y="3930650"/>
          <p14:tracePt t="176664" x="6680200" y="3924300"/>
          <p14:tracePt t="176680" x="6623050" y="3924300"/>
          <p14:tracePt t="176697" x="6534150" y="3924300"/>
          <p14:tracePt t="176713" x="6445250" y="3924300"/>
          <p14:tracePt t="176730" x="6356350" y="3924300"/>
          <p14:tracePt t="176747" x="6273800" y="3924300"/>
          <p14:tracePt t="176763" x="6178550" y="3917950"/>
          <p14:tracePt t="176780" x="6070600" y="3911600"/>
          <p14:tracePt t="176796" x="5930900" y="3911600"/>
          <p14:tracePt t="176814" x="5676900" y="3905250"/>
          <p14:tracePt t="176829" x="5537200" y="3905250"/>
          <p14:tracePt t="176846" x="5391150" y="3905250"/>
          <p14:tracePt t="176863" x="5245100" y="3905250"/>
          <p14:tracePt t="176880" x="5099050" y="3898900"/>
          <p14:tracePt t="176897" x="4946650" y="3879850"/>
          <p14:tracePt t="176913" x="4775200" y="3860800"/>
          <p14:tracePt t="176930" x="4584700" y="3860800"/>
          <p14:tracePt t="176947" x="4387850" y="3854450"/>
          <p14:tracePt t="176963" x="4197350" y="3848100"/>
          <p14:tracePt t="176980" x="4044950" y="3848100"/>
          <p14:tracePt t="176997" x="3905250" y="3841750"/>
          <p14:tracePt t="177014" x="3721100" y="3841750"/>
          <p14:tracePt t="177030" x="3600450" y="3841750"/>
          <p14:tracePt t="177046" x="3511550" y="3841750"/>
          <p14:tracePt t="177063" x="3435350" y="3835400"/>
          <p14:tracePt t="177080" x="3384550" y="3835400"/>
          <p14:tracePt t="177096" x="3327400" y="3835400"/>
          <p14:tracePt t="177113" x="3263900" y="3835400"/>
          <p14:tracePt t="177130" x="3187700" y="3835400"/>
          <p14:tracePt t="177147" x="3092450" y="3841750"/>
          <p14:tracePt t="177163" x="3022600" y="3854450"/>
          <p14:tracePt t="177180" x="2927350" y="3867150"/>
          <p14:tracePt t="177197" x="2863850" y="3873500"/>
          <p14:tracePt t="177214" x="2794000" y="3898900"/>
          <p14:tracePt t="177230" x="2762250" y="3911600"/>
          <p14:tracePt t="177246" x="2749550" y="3911600"/>
          <p14:tracePt t="177263" x="2743200" y="3911600"/>
          <p14:tracePt t="177280" x="2743200" y="3917950"/>
          <p14:tracePt t="177351" x="2736850" y="3943350"/>
          <p14:tracePt t="177359" x="2730500" y="3962400"/>
          <p14:tracePt t="177366" x="2724150" y="3994150"/>
          <p14:tracePt t="177379" x="2724150" y="4038600"/>
          <p14:tracePt t="177396" x="2724150" y="4133850"/>
          <p14:tracePt t="177414" x="2736850" y="4292600"/>
          <p14:tracePt t="177430" x="2749550" y="4406900"/>
          <p14:tracePt t="177446" x="2755900" y="4559300"/>
          <p14:tracePt t="177463" x="2768600" y="4699000"/>
          <p14:tracePt t="177480" x="2774950" y="4781550"/>
          <p14:tracePt t="177496" x="2755900" y="4826000"/>
          <p14:tracePt t="177513" x="2749550" y="4857750"/>
          <p14:tracePt t="177529" x="2743200" y="4864100"/>
          <p14:tracePt t="177671" x="2768600" y="4876800"/>
          <p14:tracePt t="177679" x="2781300" y="4889500"/>
          <p14:tracePt t="177696" x="2800350" y="4921250"/>
          <p14:tracePt t="177713" x="2800350" y="4965700"/>
          <p14:tracePt t="177730" x="2800350" y="5016500"/>
          <p14:tracePt t="177747" x="2781300" y="5067300"/>
          <p14:tracePt t="177763" x="2774950" y="5124450"/>
          <p14:tracePt t="177780" x="2774950" y="5162550"/>
          <p14:tracePt t="177796" x="2768600" y="5175250"/>
          <p14:tracePt t="177813" x="2762250" y="5175250"/>
          <p14:tracePt t="177815" x="2755900" y="5175250"/>
          <p14:tracePt t="177829" x="2711450" y="5175250"/>
          <p14:tracePt t="177847" x="2686050" y="5162550"/>
          <p14:tracePt t="177863" x="2673350" y="5143500"/>
          <p14:tracePt t="177880" x="2673350" y="5111750"/>
          <p14:tracePt t="177896" x="2667000" y="5073650"/>
          <p14:tracePt t="177913" x="2628900" y="4997450"/>
          <p14:tracePt t="177930" x="2565400" y="4895850"/>
          <p14:tracePt t="177946" x="2495550" y="4749800"/>
          <p14:tracePt t="177963" x="2381250" y="4552950"/>
          <p14:tracePt t="177980" x="2235200" y="4279900"/>
          <p14:tracePt t="177996" x="2076450" y="4044950"/>
          <p14:tracePt t="178014" x="1955800" y="3879850"/>
          <p14:tracePt t="178016" x="1917700" y="3816350"/>
          <p14:tracePt t="178029" x="1885950" y="3689350"/>
          <p14:tracePt t="178046" x="1885950" y="3581400"/>
          <p14:tracePt t="178063" x="1892300" y="3492500"/>
          <p14:tracePt t="178080" x="1905000" y="3448050"/>
          <p14:tracePt t="178096" x="1911350" y="3441700"/>
          <p14:tracePt t="178159" x="1911350" y="3435350"/>
          <p14:tracePt t="178166" x="1911350" y="3429000"/>
          <p14:tracePt t="178175" x="1905000" y="3429000"/>
          <p14:tracePt t="178181" x="1898650" y="3422650"/>
          <p14:tracePt t="178246" x="1892300" y="3422650"/>
          <p14:tracePt t="178255" x="1892300" y="3416300"/>
          <p14:tracePt t="178263" x="1892300" y="3409950"/>
          <p14:tracePt t="178296" x="1892300" y="3403600"/>
          <p14:tracePt t="178313" x="1892300" y="3397250"/>
          <p14:tracePt t="178330" x="1879600" y="3371850"/>
          <p14:tracePt t="178346" x="1854200" y="3340100"/>
          <p14:tracePt t="178363" x="1822450" y="3295650"/>
          <p14:tracePt t="178380" x="1803400" y="3263900"/>
          <p14:tracePt t="178397" x="1803400" y="3244850"/>
          <p14:tracePt t="178399" x="1803400" y="3232150"/>
          <p14:tracePt t="178414" x="1803400" y="3206750"/>
          <p14:tracePt t="178430" x="1809750" y="3187700"/>
          <p14:tracePt t="178446" x="1809750" y="3168650"/>
          <p14:tracePt t="178463" x="1809750" y="3155950"/>
          <p14:tracePt t="178480" x="1816100" y="3155950"/>
          <p14:tracePt t="178496" x="1822450" y="3143250"/>
          <p14:tracePt t="178513" x="1841500" y="3124200"/>
          <p14:tracePt t="178530" x="1847850" y="3086100"/>
          <p14:tracePt t="178546" x="1860550" y="3060700"/>
          <p14:tracePt t="178563" x="1866900" y="3041650"/>
          <p14:tracePt t="178580" x="1866900" y="3035300"/>
          <p14:tracePt t="178597" x="1866900" y="3028950"/>
          <p14:tracePt t="178614" x="1866900" y="3016250"/>
          <p14:tracePt t="178654" x="1866900" y="3028950"/>
          <p14:tracePt t="178664" x="1854200" y="3028950"/>
          <p14:tracePt t="178680" x="1847850" y="3054350"/>
          <p14:tracePt t="178697" x="1841500" y="3067050"/>
          <p14:tracePt t="178713" x="1835150" y="3086100"/>
          <p14:tracePt t="178730" x="1828800" y="3098800"/>
          <p14:tracePt t="178747" x="1822450" y="3117850"/>
          <p14:tracePt t="178764" x="1816100" y="3136900"/>
          <p14:tracePt t="178780" x="1816100" y="3143250"/>
          <p14:tracePt t="178796" x="1809750" y="3149600"/>
          <p14:tracePt t="178813" x="1809750" y="3162300"/>
          <p14:tracePt t="178974" x="1803400" y="3162300"/>
          <p14:tracePt t="178982" x="1797050" y="3162300"/>
          <p14:tracePt t="178996" x="1784350" y="3162300"/>
          <p14:tracePt t="179013" x="1765300" y="3149600"/>
          <p14:tracePt t="179029" x="1746250" y="3143250"/>
          <p14:tracePt t="179046" x="1733550" y="3143250"/>
          <p14:tracePt t="179063" x="1708150" y="3136900"/>
          <p14:tracePt t="179080" x="1689100" y="3130550"/>
          <p14:tracePt t="179096" x="1682750" y="3130550"/>
          <p14:tracePt t="179113" x="1682750" y="3124200"/>
          <p14:tracePt t="179631" x="1689100" y="3124200"/>
          <p14:tracePt t="179639" x="1708150" y="3124200"/>
          <p14:tracePt t="179647" x="1727200" y="3124200"/>
          <p14:tracePt t="179663" x="1771650" y="3124200"/>
          <p14:tracePt t="179680" x="1809750" y="3124200"/>
          <p14:tracePt t="179697" x="1860550" y="3124200"/>
          <p14:tracePt t="179713" x="1911350" y="3124200"/>
          <p14:tracePt t="179730" x="1968500" y="3124200"/>
          <p14:tracePt t="179746" x="2044700" y="3124200"/>
          <p14:tracePt t="179763" x="2159000" y="3124200"/>
          <p14:tracePt t="179780" x="2330450" y="3124200"/>
          <p14:tracePt t="179796" x="2552700" y="3117850"/>
          <p14:tracePt t="179813" x="3003550" y="3105150"/>
          <p14:tracePt t="179830" x="3429000" y="3105150"/>
          <p14:tracePt t="179846" x="3911600" y="3105150"/>
          <p14:tracePt t="179863" x="4445000" y="3105150"/>
          <p14:tracePt t="179880" x="4965700" y="3105150"/>
          <p14:tracePt t="179897" x="5473700" y="3105150"/>
          <p14:tracePt t="179913" x="5867400" y="3105150"/>
          <p14:tracePt t="179930" x="6127750" y="3098800"/>
          <p14:tracePt t="179947" x="6280150" y="3086100"/>
          <p14:tracePt t="179963" x="6337300" y="3073400"/>
          <p14:tracePt t="179980" x="6343650" y="3073400"/>
          <p14:tracePt t="180183" x="6343650" y="3067050"/>
          <p14:tracePt t="180631" x="6337300" y="3067050"/>
          <p14:tracePt t="180863" x="6343650" y="3067050"/>
          <p14:tracePt t="180871" x="6362700" y="3086100"/>
          <p14:tracePt t="180879" x="6394450" y="3098800"/>
          <p14:tracePt t="180896" x="6502400" y="3143250"/>
          <p14:tracePt t="180914" x="6648450" y="3194050"/>
          <p14:tracePt t="180930" x="6800850" y="3257550"/>
          <p14:tracePt t="180947" x="6953250" y="3359150"/>
          <p14:tracePt t="180963" x="7105650" y="3517900"/>
          <p14:tracePt t="180980" x="7232650" y="3676650"/>
          <p14:tracePt t="180996" x="7321550" y="3854450"/>
          <p14:tracePt t="181014" x="7372350" y="4178300"/>
          <p14:tracePt t="181030" x="7372350" y="4381500"/>
          <p14:tracePt t="181046" x="7378700" y="4552950"/>
          <p14:tracePt t="181064" x="7391400" y="4699000"/>
          <p14:tracePt t="181080" x="7429500" y="4794250"/>
          <p14:tracePt t="181097" x="7442200" y="4813300"/>
          <p14:tracePt t="181134" x="7442200" y="4806950"/>
          <p14:tracePt t="181146" x="7448550" y="4800600"/>
          <p14:tracePt t="181163" x="7454900" y="4775200"/>
          <p14:tracePt t="181180" x="7454900" y="4756150"/>
          <p14:tracePt t="181197" x="7454900" y="4724400"/>
          <p14:tracePt t="181213" x="7454900" y="4705350"/>
          <p14:tracePt t="181230" x="7454900" y="4699000"/>
          <p14:tracePt t="181287" x="7442200" y="4699000"/>
          <p14:tracePt t="181294" x="7416800" y="4699000"/>
          <p14:tracePt t="181302" x="7372350" y="4699000"/>
          <p14:tracePt t="181313" x="7308850" y="4699000"/>
          <p14:tracePt t="181330" x="7099300" y="4692650"/>
          <p14:tracePt t="181347" x="6711950" y="4686300"/>
          <p14:tracePt t="181363" x="6324600" y="4737100"/>
          <p14:tracePt t="181380" x="5924550" y="4819650"/>
          <p14:tracePt t="181397" x="5518150" y="4876800"/>
          <p14:tracePt t="181399" x="5308600" y="4895850"/>
          <p14:tracePt t="181413" x="5054600" y="4902200"/>
          <p14:tracePt t="181430" x="4267200" y="4959350"/>
          <p14:tracePt t="181447" x="3784600" y="4965700"/>
          <p14:tracePt t="181464" x="3429000" y="4991100"/>
          <p14:tracePt t="181480" x="3175000" y="4997450"/>
          <p14:tracePt t="181496" x="2946400" y="4991100"/>
          <p14:tracePt t="181513" x="2736850" y="4984750"/>
          <p14:tracePt t="181530" x="2559050" y="4984750"/>
          <p14:tracePt t="181546" x="2470150" y="4984750"/>
          <p14:tracePt t="181563" x="2451100" y="4984750"/>
          <p14:tracePt t="181631" x="2463800" y="4984750"/>
          <p14:tracePt t="181639" x="2476500" y="4972050"/>
          <p14:tracePt t="181647" x="2489200" y="4972050"/>
          <p14:tracePt t="181663" x="2508250" y="4965700"/>
          <p14:tracePt t="181680" x="2527300" y="4953000"/>
          <p14:tracePt t="181696" x="2559050" y="4927600"/>
          <p14:tracePt t="181713" x="2603500" y="4857750"/>
          <p14:tracePt t="181730" x="2647950" y="4794250"/>
          <p14:tracePt t="181747" x="2686050" y="4737100"/>
          <p14:tracePt t="181763" x="2692400" y="4711700"/>
          <p14:tracePt t="181780" x="2654300" y="4711700"/>
          <p14:tracePt t="181796" x="2559050" y="4711700"/>
          <p14:tracePt t="181814" x="2387600" y="4730750"/>
          <p14:tracePt t="181830" x="2305050" y="4749800"/>
          <p14:tracePt t="181846" x="2241550" y="4756150"/>
          <p14:tracePt t="181863" x="2209800" y="4768850"/>
          <p14:tracePt t="181880" x="2203450" y="4775200"/>
          <p14:tracePt t="181943" x="2209800" y="4775200"/>
          <p14:tracePt t="181950" x="2222500" y="4775200"/>
          <p14:tracePt t="181958" x="2235200" y="4775200"/>
          <p14:tracePt t="181966" x="2241550" y="4775200"/>
          <p14:tracePt t="181979" x="2260600" y="4775200"/>
          <p14:tracePt t="181996" x="2317750" y="4775200"/>
          <p14:tracePt t="182014" x="2463800" y="4813300"/>
          <p14:tracePt t="182030" x="2590800" y="4857750"/>
          <p14:tracePt t="182046" x="2717800" y="4902200"/>
          <p14:tracePt t="182063" x="2832100" y="4965700"/>
          <p14:tracePt t="182080" x="2971800" y="5067300"/>
          <p14:tracePt t="182097" x="3187700" y="5207000"/>
          <p14:tracePt t="182113" x="3454400" y="5372100"/>
          <p14:tracePt t="182130" x="3702050" y="5518150"/>
          <p14:tracePt t="182147" x="3892550" y="5632450"/>
          <p14:tracePt t="182164" x="4051300" y="5740400"/>
          <p14:tracePt t="182180" x="4159250" y="5822950"/>
          <p14:tracePt t="182196" x="4222750" y="5918200"/>
          <p14:tracePt t="182199" x="4235450" y="5949950"/>
          <p14:tracePt t="182214" x="4235450" y="5969000"/>
          <p14:tracePt t="182230" x="4229100" y="5981700"/>
          <p14:tracePt t="182247" x="4197350" y="6013450"/>
          <p14:tracePt t="182263" x="4121150" y="6045200"/>
          <p14:tracePt t="182280" x="4038600" y="6076950"/>
          <p14:tracePt t="182296" x="3924300" y="6102350"/>
          <p14:tracePt t="182313" x="3784600" y="6102350"/>
          <p14:tracePt t="182330" x="3625850" y="6102350"/>
          <p14:tracePt t="182347" x="3473450" y="6102350"/>
          <p14:tracePt t="182363" x="3321050" y="6032500"/>
          <p14:tracePt t="182380" x="3206750" y="5924550"/>
          <p14:tracePt t="182397" x="3067050" y="5734050"/>
          <p14:tracePt t="182399" x="2984500" y="5613400"/>
          <p14:tracePt t="182414" x="2813050" y="5359400"/>
          <p14:tracePt t="182430" x="2686050" y="5118100"/>
          <p14:tracePt t="182447" x="2590800" y="4889500"/>
          <p14:tracePt t="182463" x="2527300" y="4622800"/>
          <p14:tracePt t="182480" x="2514600" y="4330700"/>
          <p14:tracePt t="182496" x="2514600" y="3981450"/>
          <p14:tracePt t="182513" x="2540000" y="3644900"/>
          <p14:tracePt t="182530" x="2616200" y="3416300"/>
          <p14:tracePt t="182546" x="2679700" y="3206750"/>
          <p14:tracePt t="182563" x="2755900" y="3003550"/>
          <p14:tracePt t="182580" x="2870200" y="2844800"/>
          <p14:tracePt t="182596" x="2978150" y="2679700"/>
          <p14:tracePt t="182614" x="3124200" y="2476500"/>
          <p14:tracePt t="182630" x="3213100" y="2387600"/>
          <p14:tracePt t="182647" x="3308350" y="2298700"/>
          <p14:tracePt t="182663" x="3422650" y="2247900"/>
          <p14:tracePt t="182680" x="3575050" y="2197100"/>
          <p14:tracePt t="182696" x="3778250" y="2127250"/>
          <p14:tracePt t="182714" x="3987800" y="2063750"/>
          <p14:tracePt t="182730" x="4197350" y="2032000"/>
          <p14:tracePt t="182747" x="4387850" y="2025650"/>
          <p14:tracePt t="182763" x="4597400" y="2025650"/>
          <p14:tracePt t="182780" x="4800600" y="2025650"/>
          <p14:tracePt t="182796" x="5003800" y="2025650"/>
          <p14:tracePt t="182814" x="5295900" y="2089150"/>
          <p14:tracePt t="182830" x="5499100" y="2178050"/>
          <p14:tracePt t="182847" x="5702300" y="2317750"/>
          <p14:tracePt t="182864" x="5854700" y="2432050"/>
          <p14:tracePt t="182880" x="6007100" y="2603500"/>
          <p14:tracePt t="182897" x="6159500" y="2787650"/>
          <p14:tracePt t="182913" x="6286500" y="2978150"/>
          <p14:tracePt t="182930" x="6438900" y="3206750"/>
          <p14:tracePt t="182947" x="6546850" y="3441700"/>
          <p14:tracePt t="182963" x="6604000" y="3644900"/>
          <p14:tracePt t="182980" x="6604000" y="3848100"/>
          <p14:tracePt t="182997" x="6584950" y="4038600"/>
          <p14:tracePt t="182999" x="6578600" y="4140200"/>
          <p14:tracePt t="183014" x="6597650" y="4324350"/>
          <p14:tracePt t="183030" x="6578600" y="4533900"/>
          <p14:tracePt t="183047" x="6546850" y="4730750"/>
          <p14:tracePt t="183063" x="6527800" y="4895850"/>
          <p14:tracePt t="183080" x="6470650" y="5029200"/>
          <p14:tracePt t="183096" x="6388100" y="5175250"/>
          <p14:tracePt t="183113" x="6286500" y="5334000"/>
          <p14:tracePt t="183130" x="6153150" y="5499100"/>
          <p14:tracePt t="183146" x="6007100" y="5645150"/>
          <p14:tracePt t="183163" x="5835650" y="5784850"/>
          <p14:tracePt t="183180" x="5626100" y="5918200"/>
          <p14:tracePt t="183196" x="5359400" y="6019800"/>
          <p14:tracePt t="183214" x="4908550" y="6070600"/>
          <p14:tracePt t="183230" x="4654550" y="6070600"/>
          <p14:tracePt t="183246" x="4470400" y="6070600"/>
          <p14:tracePt t="183263" x="4324350" y="6070600"/>
          <p14:tracePt t="183280" x="4165600" y="6026150"/>
          <p14:tracePt t="183296" x="4057650" y="5988050"/>
          <p14:tracePt t="183313" x="3994150" y="5969000"/>
          <p14:tracePt t="183330" x="3917950" y="5924550"/>
          <p14:tracePt t="183346" x="3886200" y="5905500"/>
          <p14:tracePt t="183363" x="3879850" y="5905500"/>
          <p14:tracePt t="184343" x="3873500" y="5905500"/>
          <p14:tracePt t="184349" x="3867150" y="5905500"/>
          <p14:tracePt t="184359" x="3854450" y="5899150"/>
          <p14:tracePt t="184366" x="3848100" y="5899150"/>
          <p14:tracePt t="184380" x="3835400" y="5892800"/>
          <p14:tracePt t="184397" x="3797300" y="5886450"/>
          <p14:tracePt t="184414" x="3752850" y="5880100"/>
          <p14:tracePt t="184430" x="3708400" y="5861050"/>
          <p14:tracePt t="184446" x="3638550" y="5822950"/>
          <p14:tracePt t="184463" x="3524250" y="5784850"/>
          <p14:tracePt t="184480" x="3409950" y="5734050"/>
          <p14:tracePt t="184496" x="3314700" y="5670550"/>
          <p14:tracePt t="184513" x="3232150" y="5594350"/>
          <p14:tracePt t="184530" x="3149600" y="5480050"/>
          <p14:tracePt t="184546" x="3060700" y="5334000"/>
          <p14:tracePt t="184563" x="2959100" y="5149850"/>
          <p14:tracePt t="184580" x="2832100" y="4959350"/>
          <p14:tracePt t="184596" x="2762250" y="4768850"/>
          <p14:tracePt t="184614" x="2679700" y="4489450"/>
          <p14:tracePt t="184630" x="2622550" y="4279900"/>
          <p14:tracePt t="184646" x="2571750" y="4038600"/>
          <p14:tracePt t="184663" x="2489200" y="3784600"/>
          <p14:tracePt t="184680" x="2425700" y="3556000"/>
          <p14:tracePt t="184696" x="2432050" y="3416300"/>
          <p14:tracePt t="184714" x="2438400" y="3276600"/>
          <p14:tracePt t="184730" x="2457450" y="3130550"/>
          <p14:tracePt t="184747" x="2476500" y="2965450"/>
          <p14:tracePt t="184763" x="2482850" y="2800350"/>
          <p14:tracePt t="184780" x="2489200" y="2667000"/>
          <p14:tracePt t="184796" x="2527300" y="2578100"/>
          <p14:tracePt t="184813" x="2590800" y="2444750"/>
          <p14:tracePt t="184830" x="2667000" y="2349500"/>
          <p14:tracePt t="184847" x="2743200" y="2254250"/>
          <p14:tracePt t="184863" x="2813050" y="2178050"/>
          <p14:tracePt t="184880" x="2870200" y="2120900"/>
          <p14:tracePt t="184897" x="2940050" y="2089150"/>
          <p14:tracePt t="184914" x="3003550" y="2070100"/>
          <p14:tracePt t="184930" x="3098800" y="2044700"/>
          <p14:tracePt t="184947" x="3206750" y="2006600"/>
          <p14:tracePt t="184963" x="3308350" y="1981200"/>
          <p14:tracePt t="184980" x="3422650" y="1974850"/>
          <p14:tracePt t="184997" x="3549650" y="1968500"/>
          <p14:tracePt t="184999" x="3619500" y="1968500"/>
          <p14:tracePt t="185013" x="3683000" y="1968500"/>
          <p14:tracePt t="185030" x="3892550" y="1968500"/>
          <p14:tracePt t="185046" x="4051300" y="1968500"/>
          <p14:tracePt t="185063" x="4203700" y="1962150"/>
          <p14:tracePt t="185080" x="4375150" y="1974850"/>
          <p14:tracePt t="185096" x="4559300" y="2006600"/>
          <p14:tracePt t="185113" x="4730750" y="2057400"/>
          <p14:tracePt t="185130" x="4889500" y="2114550"/>
          <p14:tracePt t="185147" x="5003800" y="2171700"/>
          <p14:tracePt t="185163" x="5137150" y="2235200"/>
          <p14:tracePt t="185180" x="5264150" y="2317750"/>
          <p14:tracePt t="185196" x="5365750" y="2400300"/>
          <p14:tracePt t="185213" x="5473700" y="2482850"/>
          <p14:tracePt t="185216" x="5524500" y="2527300"/>
          <p14:tracePt t="185230" x="5619750" y="2622550"/>
          <p14:tracePt t="185246" x="5715000" y="2724150"/>
          <p14:tracePt t="185263" x="5810250" y="2851150"/>
          <p14:tracePt t="185280" x="5918200" y="3009900"/>
          <p14:tracePt t="185296" x="6013450" y="3187700"/>
          <p14:tracePt t="185313" x="6070600" y="3365500"/>
          <p14:tracePt t="185330" x="6102350" y="3530600"/>
          <p14:tracePt t="185346" x="6102350" y="3676650"/>
          <p14:tracePt t="185363" x="6102350" y="3803650"/>
          <p14:tracePt t="185380" x="6102350" y="3930650"/>
          <p14:tracePt t="185397" x="6089650" y="4064000"/>
          <p14:tracePt t="185413" x="6064250" y="4210050"/>
          <p14:tracePt t="185416" x="6057900" y="4279900"/>
          <p14:tracePt t="185430" x="6026150" y="4432300"/>
          <p14:tracePt t="185447" x="5975350" y="4565650"/>
          <p14:tracePt t="185463" x="5943600" y="4667250"/>
          <p14:tracePt t="185480" x="5918200" y="4749800"/>
          <p14:tracePt t="185497" x="5880100" y="4806950"/>
          <p14:tracePt t="185513" x="5867400" y="4876800"/>
          <p14:tracePt t="185530" x="5848350" y="4959350"/>
          <p14:tracePt t="185546" x="5829300" y="5022850"/>
          <p14:tracePt t="185564" x="5810250" y="5073650"/>
          <p14:tracePt t="185580" x="5784850" y="5111750"/>
          <p14:tracePt t="185582" x="5778500" y="5130800"/>
          <p14:tracePt t="185597" x="5765800" y="5149850"/>
          <p14:tracePt t="185613" x="5759450" y="5187950"/>
          <p14:tracePt t="185630" x="5721350" y="5251450"/>
          <p14:tracePt t="185646" x="5683250" y="5302250"/>
          <p14:tracePt t="185664" x="5645150" y="5353050"/>
          <p14:tracePt t="185680" x="5619750" y="5384800"/>
          <p14:tracePt t="185697" x="5594350" y="5429250"/>
          <p14:tracePt t="185714" x="5543550" y="5461000"/>
          <p14:tracePt t="185730" x="5461000" y="5511800"/>
          <p14:tracePt t="185747" x="5353050" y="5575300"/>
          <p14:tracePt t="185763" x="5232400" y="5645150"/>
          <p14:tracePt t="185780" x="5124450" y="5721350"/>
          <p14:tracePt t="185796" x="5041900" y="5765800"/>
          <p14:tracePt t="185813" x="4933950" y="5822950"/>
          <p14:tracePt t="185830" x="4876800" y="5854700"/>
          <p14:tracePt t="185847" x="4806950" y="5873750"/>
          <p14:tracePt t="185863" x="4743450" y="5892800"/>
          <p14:tracePt t="185880" x="4705350" y="5905500"/>
          <p14:tracePt t="185896" x="4679950" y="5918200"/>
          <p14:tracePt t="185913" x="4648200" y="5930900"/>
          <p14:tracePt t="185930" x="4629150" y="5937250"/>
          <p14:tracePt t="185946" x="4616450" y="5937250"/>
        </p14:tracePtLst>
      </p14:laserTrace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26F19E-11BA-4F0F-A801-DD3CE9CAA43F}"/>
              </a:ext>
            </a:extLst>
          </p:cNvPr>
          <p:cNvSpPr>
            <a:spLocks noGrp="1"/>
          </p:cNvSpPr>
          <p:nvPr>
            <p:ph type="title"/>
          </p:nvPr>
        </p:nvSpPr>
        <p:spPr/>
        <p:txBody>
          <a:bodyPr/>
          <a:lstStyle/>
          <a:p>
            <a:r>
              <a:rPr lang="en-US" altLang="ko-KR" dirty="0"/>
              <a:t>Persistent vs. non-persistent</a:t>
            </a:r>
            <a:endParaRPr lang="ko-KR" altLang="en-US" dirty="0"/>
          </a:p>
        </p:txBody>
      </p:sp>
      <p:sp>
        <p:nvSpPr>
          <p:cNvPr id="3" name="내용 개체 틀 2">
            <a:extLst>
              <a:ext uri="{FF2B5EF4-FFF2-40B4-BE49-F238E27FC236}">
                <a16:creationId xmlns:a16="http://schemas.microsoft.com/office/drawing/2014/main" id="{E42313F8-6DEA-438B-9A78-86DACA2B0D59}"/>
              </a:ext>
            </a:extLst>
          </p:cNvPr>
          <p:cNvSpPr>
            <a:spLocks noGrp="1"/>
          </p:cNvSpPr>
          <p:nvPr>
            <p:ph idx="1"/>
          </p:nvPr>
        </p:nvSpPr>
        <p:spPr/>
        <p:txBody>
          <a:bodyPr>
            <a:normAutofit fontScale="85000" lnSpcReduction="20000"/>
          </a:bodyPr>
          <a:lstStyle/>
          <a:p>
            <a:r>
              <a:rPr lang="en-US" altLang="ko-KR" dirty="0"/>
              <a:t>Non-persistent connection</a:t>
            </a:r>
            <a:r>
              <a:rPr lang="ko-KR" altLang="en-US" dirty="0"/>
              <a:t>이란</a:t>
            </a:r>
            <a:r>
              <a:rPr lang="en-US" altLang="ko-KR" dirty="0"/>
              <a:t>?</a:t>
            </a:r>
          </a:p>
          <a:p>
            <a:pPr lvl="1"/>
            <a:r>
              <a:rPr lang="ko-KR" altLang="en-US" dirty="0"/>
              <a:t>접속한 클라이언트 연결에 대한 응답을 </a:t>
            </a:r>
            <a:r>
              <a:rPr lang="ko-KR" altLang="en-US" dirty="0" err="1"/>
              <a:t>보낸뒤</a:t>
            </a:r>
            <a:r>
              <a:rPr lang="ko-KR" altLang="en-US" dirty="0"/>
              <a:t> 바로 끊음</a:t>
            </a:r>
            <a:endParaRPr lang="en-US" altLang="ko-KR" dirty="0"/>
          </a:p>
          <a:p>
            <a:pPr lvl="1"/>
            <a:r>
              <a:rPr lang="ko-KR" altLang="en-US" dirty="0"/>
              <a:t>서버는 클라이언트가 이전에 어떤 요청을 </a:t>
            </a:r>
            <a:r>
              <a:rPr lang="ko-KR" altLang="en-US" dirty="0" err="1"/>
              <a:t>했었는지</a:t>
            </a:r>
            <a:r>
              <a:rPr lang="ko-KR" altLang="en-US" dirty="0"/>
              <a:t> 정보 유지하지 않음</a:t>
            </a:r>
            <a:endParaRPr lang="en-US" altLang="ko-KR" dirty="0"/>
          </a:p>
          <a:p>
            <a:pPr lvl="2"/>
            <a:r>
              <a:rPr lang="ko-KR" altLang="en-US" dirty="0"/>
              <a:t>서버 로드가 줄어듦</a:t>
            </a:r>
            <a:endParaRPr lang="en-US" altLang="ko-KR" dirty="0"/>
          </a:p>
          <a:p>
            <a:pPr lvl="2"/>
            <a:r>
              <a:rPr lang="ko-KR" altLang="en-US" dirty="0"/>
              <a:t>서버 데이터가 한번에 준비되는 것이 아니라 시간을 두고 준비되는 경우 모든 데이터가 준비될 때 </a:t>
            </a:r>
            <a:r>
              <a:rPr lang="ko-KR" altLang="en-US" dirty="0" err="1"/>
              <a:t>까지＂지연</a:t>
            </a:r>
            <a:r>
              <a:rPr lang="en-US" altLang="ko-KR" dirty="0"/>
              <a:t>” </a:t>
            </a:r>
            <a:r>
              <a:rPr lang="ko-KR" altLang="en-US" dirty="0"/>
              <a:t>문제 발생</a:t>
            </a:r>
            <a:endParaRPr lang="en-US" altLang="ko-KR" dirty="0"/>
          </a:p>
          <a:p>
            <a:pPr lvl="2"/>
            <a:endParaRPr lang="en-US" altLang="ko-KR" dirty="0"/>
          </a:p>
          <a:p>
            <a:r>
              <a:rPr lang="en-US" altLang="ko-KR" dirty="0"/>
              <a:t>Persistent connection</a:t>
            </a:r>
            <a:r>
              <a:rPr lang="ko-KR" altLang="en-US" dirty="0"/>
              <a:t>이란</a:t>
            </a:r>
            <a:r>
              <a:rPr lang="en-US" altLang="ko-KR" dirty="0"/>
              <a:t>?</a:t>
            </a:r>
          </a:p>
          <a:p>
            <a:pPr lvl="1"/>
            <a:r>
              <a:rPr lang="ko-KR" altLang="en-US" dirty="0"/>
              <a:t>접속한 클라이언트 연결을 응답을 보낸 뒤에도 계속 </a:t>
            </a:r>
            <a:r>
              <a:rPr lang="en-US" altLang="ko-KR" dirty="0"/>
              <a:t>“</a:t>
            </a:r>
            <a:r>
              <a:rPr lang="ko-KR" altLang="en-US" dirty="0"/>
              <a:t>유지＂ 하는 것</a:t>
            </a:r>
            <a:endParaRPr lang="en-US" altLang="ko-KR" dirty="0"/>
          </a:p>
          <a:p>
            <a:pPr lvl="2"/>
            <a:endParaRPr lang="ko-KR" altLang="en-US" dirty="0"/>
          </a:p>
        </p:txBody>
      </p:sp>
    </p:spTree>
    <p:extLst>
      <p:ext uri="{BB962C8B-B14F-4D97-AF65-F5344CB8AC3E}">
        <p14:creationId xmlns:p14="http://schemas.microsoft.com/office/powerpoint/2010/main" val="128614325"/>
      </p:ext>
    </p:extLst>
  </p:cSld>
  <p:clrMapOvr>
    <a:masterClrMapping/>
  </p:clrMapOvr>
  <mc:AlternateContent xmlns:mc="http://schemas.openxmlformats.org/markup-compatibility/2006">
    <mc:Choice xmlns:p14="http://schemas.microsoft.com/office/powerpoint/2010/main" Requires="p14">
      <p:transition spd="slow" p14:dur="2000" advTm="285611"/>
    </mc:Choice>
    <mc:Fallback>
      <p:transition spd="slow" advTm="285611"/>
    </mc:Fallback>
  </mc:AlternateContent>
  <p:extLst>
    <p:ext uri="{3A86A75C-4F4B-4683-9AE1-C65F6400EC91}">
      <p14:laserTraceLst xmlns:p14="http://schemas.microsoft.com/office/powerpoint/2010/main">
        <p14:tracePtLst>
          <p14:tracePt t="629" x="2654300" y="1536700"/>
          <p14:tracePt t="636" x="2622550" y="1536700"/>
          <p14:tracePt t="646" x="2578100" y="1536700"/>
          <p14:tracePt t="668" x="2540000" y="1536700"/>
          <p14:tracePt t="701" x="2520950" y="1530350"/>
          <p14:tracePt t="718" x="2463800" y="1530350"/>
          <p14:tracePt t="734" x="2381250" y="1530350"/>
          <p14:tracePt t="751" x="2311400" y="1530350"/>
          <p14:tracePt t="767" x="2254250" y="1530350"/>
          <p14:tracePt t="784" x="2222500" y="1530350"/>
          <p14:tracePt t="801" x="2184400" y="1530350"/>
          <p14:tracePt t="818" x="2139950" y="1530350"/>
          <p14:tracePt t="835" x="2101850" y="1530350"/>
          <p14:tracePt t="851" x="2063750" y="1517650"/>
          <p14:tracePt t="868" x="2032000" y="1504950"/>
          <p14:tracePt t="870" x="2006600" y="1498600"/>
          <p14:tracePt t="884" x="1981200" y="1492250"/>
          <p14:tracePt t="901" x="1885950" y="1466850"/>
          <p14:tracePt t="918" x="1841500" y="1454150"/>
          <p14:tracePt t="934" x="1835150" y="1447800"/>
          <p14:tracePt t="2013" x="1809750" y="1447800"/>
          <p14:tracePt t="2021" x="1752600" y="1435100"/>
          <p14:tracePt t="2034" x="1701800" y="1416050"/>
          <p14:tracePt t="2051" x="1600200" y="1390650"/>
          <p14:tracePt t="2068" x="1517650" y="1377950"/>
          <p14:tracePt t="2070" x="1479550" y="1371600"/>
          <p14:tracePt t="2084" x="1447800" y="1365250"/>
          <p14:tracePt t="2101" x="1377950" y="1358900"/>
          <p14:tracePt t="2117" x="1320800" y="1333500"/>
          <p14:tracePt t="2134" x="1250950" y="1308100"/>
          <p14:tracePt t="2151" x="1206500" y="1295400"/>
          <p14:tracePt t="2168" x="1193800" y="1282700"/>
          <p14:tracePt t="2184" x="1187450" y="1282700"/>
          <p14:tracePt t="2509" x="1181100" y="1282700"/>
          <p14:tracePt t="9397" x="1181100" y="1270000"/>
          <p14:tracePt t="9404" x="1187450" y="1257300"/>
          <p14:tracePt t="9413" x="1212850" y="1250950"/>
          <p14:tracePt t="9420" x="1263650" y="1244600"/>
          <p14:tracePt t="9434" x="1320800" y="1231900"/>
          <p14:tracePt t="9451" x="1435100" y="1225550"/>
          <p14:tracePt t="9468" x="1454150" y="1231900"/>
          <p14:tracePt t="9470" x="1454150" y="1244600"/>
          <p14:tracePt t="9484" x="1460500" y="1263650"/>
          <p14:tracePt t="9501" x="1460500" y="1352550"/>
          <p14:tracePt t="9518" x="1460500" y="1428750"/>
          <p14:tracePt t="9534" x="1466850" y="1479550"/>
          <p14:tracePt t="9551" x="1479550" y="1524000"/>
          <p14:tracePt t="9568" x="1492250" y="1549400"/>
          <p14:tracePt t="9584" x="1492250" y="1562100"/>
          <p14:tracePt t="9601" x="1498600" y="1568450"/>
          <p14:tracePt t="9618" x="1498600" y="1593850"/>
          <p14:tracePt t="9634" x="1498600" y="1644650"/>
          <p14:tracePt t="9651" x="1498600" y="1708150"/>
          <p14:tracePt t="9667" x="1485900" y="1752600"/>
          <p14:tracePt t="9669" x="1479550" y="1771650"/>
          <p14:tracePt t="9684" x="1473200" y="1790700"/>
          <p14:tracePt t="9701" x="1454150" y="1841500"/>
          <p14:tracePt t="9717" x="1441450" y="1873250"/>
          <p14:tracePt t="9734" x="1435100" y="1924050"/>
          <p14:tracePt t="9751" x="1435100" y="1955800"/>
          <p14:tracePt t="9767" x="1435100" y="1974850"/>
          <p14:tracePt t="9813" x="1435100" y="1981200"/>
          <p14:tracePt t="9821" x="1428750" y="1987550"/>
          <p14:tracePt t="9834" x="1428750" y="2006600"/>
          <p14:tracePt t="9851" x="1409700" y="2044700"/>
          <p14:tracePt t="9868" x="1403350" y="2070100"/>
          <p14:tracePt t="9869" x="1397000" y="2082800"/>
          <p14:tracePt t="9885" x="1397000" y="2095500"/>
          <p14:tracePt t="9901" x="1397000" y="2101850"/>
          <p14:tracePt t="9918" x="1384300" y="2127250"/>
          <p14:tracePt t="9934" x="1365250" y="2159000"/>
          <p14:tracePt t="9951" x="1352550" y="2178050"/>
          <p14:tracePt t="9967" x="1346200" y="2203450"/>
          <p14:tracePt t="9984" x="1339850" y="2209800"/>
          <p14:tracePt t="10001" x="1333500" y="2209800"/>
          <p14:tracePt t="10018" x="1333500" y="2216150"/>
          <p14:tracePt t="10034" x="1327150" y="2216150"/>
          <p14:tracePt t="10051" x="1320800" y="2216150"/>
          <p14:tracePt t="10134" x="1308100" y="2190750"/>
          <p14:tracePt t="10142" x="1295400" y="2165350"/>
          <p14:tracePt t="10151" x="1282700" y="2114550"/>
          <p14:tracePt t="10168" x="1244600" y="1968500"/>
          <p14:tracePt t="10184" x="1212850" y="1771650"/>
          <p14:tracePt t="10201" x="1181100" y="1555750"/>
          <p14:tracePt t="10218" x="1149350" y="1390650"/>
          <p14:tracePt t="10234" x="1123950" y="1289050"/>
          <p14:tracePt t="10251" x="1123950" y="1231900"/>
          <p14:tracePt t="10268" x="1123950" y="1200150"/>
          <p14:tracePt t="10270" x="1123950" y="1187450"/>
          <p14:tracePt t="10284" x="1123950" y="1174750"/>
          <p14:tracePt t="10301" x="1123950" y="1149350"/>
          <p14:tracePt t="10335" x="1117600" y="1149350"/>
          <p14:tracePt t="10367" x="1111250" y="1123950"/>
          <p14:tracePt t="10384" x="1098550" y="1085850"/>
          <p14:tracePt t="10401" x="1073150" y="1054100"/>
          <p14:tracePt t="10417" x="1054100" y="1041400"/>
          <p14:tracePt t="10435" x="1028700" y="1041400"/>
          <p14:tracePt t="10451" x="1009650" y="1041400"/>
          <p14:tracePt t="10453" x="1003300" y="1041400"/>
          <p14:tracePt t="10467" x="996950" y="1041400"/>
          <p14:tracePt t="10484" x="990600" y="1041400"/>
          <p14:tracePt t="10501" x="977900" y="1047750"/>
          <p14:tracePt t="10517" x="971550" y="1047750"/>
          <p14:tracePt t="10534" x="965200" y="1047750"/>
          <p14:tracePt t="10551" x="952500" y="1047750"/>
          <p14:tracePt t="10877" x="965200" y="1047750"/>
          <p14:tracePt t="10886" x="977900" y="1047750"/>
          <p14:tracePt t="10894" x="984250" y="1047750"/>
          <p14:tracePt t="10901" x="996950" y="1047750"/>
          <p14:tracePt t="10917" x="996950" y="1041400"/>
          <p14:tracePt t="10974" x="1009650" y="1041400"/>
          <p14:tracePt t="10982" x="1028700" y="1041400"/>
          <p14:tracePt t="10989" x="1047750" y="1041400"/>
          <p14:tracePt t="11001" x="1066800" y="1041400"/>
          <p14:tracePt t="11018" x="1123950" y="1041400"/>
          <p14:tracePt t="11034" x="1193800" y="1041400"/>
          <p14:tracePt t="11051" x="1250950" y="1041400"/>
          <p14:tracePt t="11068" x="1327150" y="1041400"/>
          <p14:tracePt t="11085" x="1441450" y="1047750"/>
          <p14:tracePt t="11101" x="1511300" y="1047750"/>
          <p14:tracePt t="11118" x="1593850" y="1047750"/>
          <p14:tracePt t="11134" x="1676400" y="1047750"/>
          <p14:tracePt t="11151" x="1771650" y="1047750"/>
          <p14:tracePt t="11168" x="1885950" y="1047750"/>
          <p14:tracePt t="11184" x="2006600" y="1047750"/>
          <p14:tracePt t="11201" x="2114550" y="1035050"/>
          <p14:tracePt t="11218" x="2178050" y="1028700"/>
          <p14:tracePt t="11234" x="2209800" y="1028700"/>
          <p14:tracePt t="11251" x="2247900" y="1028700"/>
          <p14:tracePt t="11268" x="2286000" y="1022350"/>
          <p14:tracePt t="11284" x="2336800" y="1022350"/>
          <p14:tracePt t="11301" x="2413000" y="1022350"/>
          <p14:tracePt t="11318" x="2463800" y="1022350"/>
          <p14:tracePt t="11334" x="2495550" y="1022350"/>
          <p14:tracePt t="11351" x="2501900" y="1016000"/>
          <p14:tracePt t="11367" x="2520950" y="1016000"/>
          <p14:tracePt t="11384" x="2533650" y="1009650"/>
          <p14:tracePt t="11401" x="2546350" y="1009650"/>
          <p14:tracePt t="11741" x="2559050" y="1009650"/>
          <p14:tracePt t="11749" x="2571750" y="1009650"/>
          <p14:tracePt t="11756" x="2590800" y="1009650"/>
          <p14:tracePt t="11767" x="2609850" y="1009650"/>
          <p14:tracePt t="11784" x="2647950" y="1009650"/>
          <p14:tracePt t="11801" x="2679700" y="1009650"/>
          <p14:tracePt t="11818" x="2724150" y="1009650"/>
          <p14:tracePt t="11834" x="2768600" y="1009650"/>
          <p14:tracePt t="11851" x="2794000" y="1009650"/>
          <p14:tracePt t="11867" x="2806700" y="1009650"/>
          <p14:tracePt t="11870" x="2825750" y="1009650"/>
          <p14:tracePt t="11884" x="2851150" y="1009650"/>
          <p14:tracePt t="11901" x="2876550" y="1009650"/>
          <p14:tracePt t="11917" x="2895600" y="1009650"/>
          <p14:tracePt t="12021" x="2901950" y="1009650"/>
          <p14:tracePt t="12030" x="2908300" y="1009650"/>
          <p14:tracePt t="12036" x="2914650" y="1009650"/>
          <p14:tracePt t="12052" x="2921000" y="1009650"/>
          <p14:tracePt t="12067" x="2927350" y="1009650"/>
          <p14:tracePt t="12084" x="2946400" y="1009650"/>
          <p14:tracePt t="12101" x="2965450" y="1009650"/>
          <p14:tracePt t="12118" x="2990850" y="1009650"/>
          <p14:tracePt t="12134" x="3035300" y="1009650"/>
          <p14:tracePt t="12151" x="3073400" y="1009650"/>
          <p14:tracePt t="12168" x="3105150" y="1009650"/>
          <p14:tracePt t="12184" x="3124200" y="1003300"/>
          <p14:tracePt t="12201" x="3130550" y="1003300"/>
          <p14:tracePt t="12365" x="3124200" y="1003300"/>
          <p14:tracePt t="12373" x="3111500" y="1003300"/>
          <p14:tracePt t="12382" x="3098800" y="1003300"/>
          <p14:tracePt t="12401" x="3041650" y="1003300"/>
          <p14:tracePt t="12418" x="2952750" y="1003300"/>
          <p14:tracePt t="12434" x="2851150" y="996950"/>
          <p14:tracePt t="12451" x="2755900" y="990600"/>
          <p14:tracePt t="12468" x="2673350" y="990600"/>
          <p14:tracePt t="12484" x="2578100" y="990600"/>
          <p14:tracePt t="12501" x="2413000" y="990600"/>
          <p14:tracePt t="12518" x="2298700" y="984250"/>
          <p14:tracePt t="12534" x="2190750" y="990600"/>
          <p14:tracePt t="12551" x="2082800" y="996950"/>
          <p14:tracePt t="12568" x="1987550" y="996950"/>
          <p14:tracePt t="12584" x="1898650" y="996950"/>
          <p14:tracePt t="12601" x="1816100" y="996950"/>
          <p14:tracePt t="12618" x="1727200" y="996950"/>
          <p14:tracePt t="12634" x="1657350" y="996950"/>
          <p14:tracePt t="12651" x="1600200" y="996950"/>
          <p14:tracePt t="12670" x="1517650" y="1003300"/>
          <p14:tracePt t="12684" x="1492250" y="1003300"/>
          <p14:tracePt t="12701" x="1441450" y="1003300"/>
          <p14:tracePt t="12718" x="1403350" y="1003300"/>
          <p14:tracePt t="12734" x="1352550" y="1003300"/>
          <p14:tracePt t="12751" x="1301750" y="1009650"/>
          <p14:tracePt t="12768" x="1244600" y="1009650"/>
          <p14:tracePt t="12784" x="1200150" y="1009650"/>
          <p14:tracePt t="12801" x="1155700" y="1009650"/>
          <p14:tracePt t="12818" x="1111250" y="1009650"/>
          <p14:tracePt t="12835" x="1054100" y="1009650"/>
          <p14:tracePt t="12851" x="1003300" y="1009650"/>
          <p14:tracePt t="12854" x="977900" y="1009650"/>
          <p14:tracePt t="12867" x="958850" y="1009650"/>
          <p14:tracePt t="12884" x="927100" y="1009650"/>
          <p14:tracePt t="12887" x="914400" y="1016000"/>
          <p14:tracePt t="12901" x="889000" y="1016000"/>
          <p14:tracePt t="12918" x="876300" y="1016000"/>
          <p14:tracePt t="12934" x="869950" y="1016000"/>
          <p14:tracePt t="12973" x="863600" y="1016000"/>
          <p14:tracePt t="13085" x="857250" y="1016000"/>
          <p14:tracePt t="13094" x="850900" y="1016000"/>
          <p14:tracePt t="13102" x="844550" y="1016000"/>
          <p14:tracePt t="13134" x="838200" y="1016000"/>
          <p14:tracePt t="13151" x="831850" y="1016000"/>
          <p14:tracePt t="13168" x="819150" y="1016000"/>
          <p14:tracePt t="13184" x="806450" y="1016000"/>
          <p14:tracePt t="13201" x="800100" y="1022350"/>
          <p14:tracePt t="16181" x="806450" y="1022350"/>
          <p14:tracePt t="16189" x="812800" y="1022350"/>
          <p14:tracePt t="16197" x="825500" y="1022350"/>
          <p14:tracePt t="16204" x="831850" y="1022350"/>
          <p14:tracePt t="16217" x="844550" y="1022350"/>
          <p14:tracePt t="16234" x="869950" y="1022350"/>
          <p14:tracePt t="16251" x="920750" y="1022350"/>
          <p14:tracePt t="16268" x="1003300" y="1022350"/>
          <p14:tracePt t="16270" x="1047750" y="1022350"/>
          <p14:tracePt t="16284" x="1155700" y="1028700"/>
          <p14:tracePt t="16301" x="1270000" y="1035050"/>
          <p14:tracePt t="16318" x="1377950" y="1035050"/>
          <p14:tracePt t="16335" x="1473200" y="1047750"/>
          <p14:tracePt t="16351" x="1574800" y="1054100"/>
          <p14:tracePt t="16367" x="1676400" y="1054100"/>
          <p14:tracePt t="16384" x="1797050" y="1054100"/>
          <p14:tracePt t="16401" x="1911350" y="1054100"/>
          <p14:tracePt t="16418" x="2025650" y="1054100"/>
          <p14:tracePt t="16434" x="2139950" y="1060450"/>
          <p14:tracePt t="16451" x="2241550" y="1066800"/>
          <p14:tracePt t="16468" x="2343150" y="1079500"/>
          <p14:tracePt t="16484" x="2444750" y="1079500"/>
          <p14:tracePt t="16501" x="2571750" y="1079500"/>
          <p14:tracePt t="16518" x="2635250" y="1079500"/>
          <p14:tracePt t="16534" x="2686050" y="1079500"/>
          <p14:tracePt t="16551" x="2736850" y="1092200"/>
          <p14:tracePt t="16567" x="2787650" y="1098550"/>
          <p14:tracePt t="16584" x="2825750" y="1098550"/>
          <p14:tracePt t="16601" x="2857500" y="1098550"/>
          <p14:tracePt t="16618" x="2870200" y="1098550"/>
          <p14:tracePt t="16724" x="2876550" y="1104900"/>
          <p14:tracePt t="16837" x="2876550" y="1098550"/>
          <p14:tracePt t="16861" x="2863850" y="1098550"/>
          <p14:tracePt t="16869" x="2844800" y="1098550"/>
          <p14:tracePt t="16884" x="2794000" y="1098550"/>
          <p14:tracePt t="16901" x="2736850" y="1098550"/>
          <p14:tracePt t="16917" x="2647950" y="1098550"/>
          <p14:tracePt t="16934" x="2552700" y="1098550"/>
          <p14:tracePt t="16951" x="2432050" y="1098550"/>
          <p14:tracePt t="16968" x="2324100" y="1092200"/>
          <p14:tracePt t="16984" x="2209800" y="1092200"/>
          <p14:tracePt t="17001" x="2076450" y="1092200"/>
          <p14:tracePt t="17017" x="1949450" y="1085850"/>
          <p14:tracePt t="17034" x="1809750" y="1079500"/>
          <p14:tracePt t="17051" x="1701800" y="1073150"/>
          <p14:tracePt t="17068" x="1606550" y="1079500"/>
          <p14:tracePt t="17084" x="1454150" y="1085850"/>
          <p14:tracePt t="17101" x="1352550" y="1085850"/>
          <p14:tracePt t="17117" x="1282700" y="1085850"/>
          <p14:tracePt t="17134" x="1244600" y="1098550"/>
          <p14:tracePt t="17151" x="1225550" y="1104900"/>
          <p14:tracePt t="17167" x="1187450" y="1104900"/>
          <p14:tracePt t="17184" x="1174750" y="1111250"/>
          <p14:tracePt t="17201" x="1168400" y="1111250"/>
          <p14:tracePt t="17217" x="1149350" y="1111250"/>
          <p14:tracePt t="17234" x="1117600" y="1111250"/>
          <p14:tracePt t="17251" x="1085850" y="1111250"/>
          <p14:tracePt t="17317" x="1079500" y="1111250"/>
          <p14:tracePt t="17325" x="1060450" y="1111250"/>
          <p14:tracePt t="17334" x="1041400" y="1111250"/>
          <p14:tracePt t="17351" x="996950" y="1111250"/>
          <p14:tracePt t="17367" x="971550" y="1111250"/>
          <p14:tracePt t="17384" x="933450" y="1111250"/>
          <p14:tracePt t="17401" x="895350" y="1111250"/>
          <p14:tracePt t="17417" x="850900" y="1111250"/>
          <p14:tracePt t="17434" x="812800" y="1111250"/>
          <p14:tracePt t="17451" x="793750" y="1111250"/>
          <p14:tracePt t="17484" x="787400" y="1111250"/>
          <p14:tracePt t="17821" x="793750" y="1111250"/>
          <p14:tracePt t="17829" x="800100" y="1111250"/>
          <p14:tracePt t="17837" x="812800" y="1111250"/>
          <p14:tracePt t="17851" x="838200" y="1111250"/>
          <p14:tracePt t="17867" x="908050" y="1111250"/>
          <p14:tracePt t="17884" x="1028700" y="1111250"/>
          <p14:tracePt t="17901" x="1123950" y="1111250"/>
          <p14:tracePt t="17917" x="1181100" y="1104900"/>
          <p14:tracePt t="17934" x="1231900" y="1085850"/>
          <p14:tracePt t="17951" x="1276350" y="1079500"/>
          <p14:tracePt t="17967" x="1320800" y="1079500"/>
          <p14:tracePt t="17984" x="1377950" y="1079500"/>
          <p14:tracePt t="18001" x="1441450" y="1079500"/>
          <p14:tracePt t="18017" x="1492250" y="1079500"/>
          <p14:tracePt t="18034" x="1524000" y="1079500"/>
          <p14:tracePt t="18051" x="1536700" y="1079500"/>
          <p14:tracePt t="18067" x="1543050" y="1079500"/>
          <p14:tracePt t="18205" x="1536700" y="1079500"/>
          <p14:tracePt t="18221" x="1530350" y="1079500"/>
          <p14:tracePt t="18230" x="1524000" y="1079500"/>
          <p14:tracePt t="18237" x="1511300" y="1079500"/>
          <p14:tracePt t="18251" x="1492250" y="1079500"/>
          <p14:tracePt t="18269" x="1435100" y="1079500"/>
          <p14:tracePt t="18284" x="1397000" y="1111250"/>
          <p14:tracePt t="18301" x="1384300" y="1149350"/>
          <p14:tracePt t="18317" x="1371600" y="1174750"/>
          <p14:tracePt t="18334" x="1358900" y="1193800"/>
          <p14:tracePt t="18351" x="1339850" y="1225550"/>
          <p14:tracePt t="18368" x="1320800" y="1263650"/>
          <p14:tracePt t="18384" x="1301750" y="1314450"/>
          <p14:tracePt t="18401" x="1289050" y="1352550"/>
          <p14:tracePt t="18417" x="1282700" y="1377950"/>
          <p14:tracePt t="18434" x="1276350" y="1397000"/>
          <p14:tracePt t="18452" x="1270000" y="1409700"/>
          <p14:tracePt t="18467" x="1263650" y="1409700"/>
          <p14:tracePt t="18701" x="1257300" y="1409700"/>
          <p14:tracePt t="18709" x="1250950" y="1409700"/>
          <p14:tracePt t="18757" x="1250950" y="1397000"/>
          <p14:tracePt t="18766" x="1250950" y="1390650"/>
          <p14:tracePt t="18773" x="1250950" y="1377950"/>
          <p14:tracePt t="18784" x="1250950" y="1371600"/>
          <p14:tracePt t="18801" x="1257300" y="1358900"/>
          <p14:tracePt t="18817" x="1263650" y="1352550"/>
          <p14:tracePt t="18835" x="1270000" y="1346200"/>
          <p14:tracePt t="18851" x="1276350" y="1339850"/>
          <p14:tracePt t="18869" x="1301750" y="1333500"/>
          <p14:tracePt t="18884" x="1301750" y="1327150"/>
          <p14:tracePt t="18901" x="1320800" y="1314450"/>
          <p14:tracePt t="18918" x="1327150" y="1314450"/>
          <p14:tracePt t="18934" x="1333500" y="1314450"/>
          <p14:tracePt t="19069" x="1339850" y="1314450"/>
          <p14:tracePt t="19086" x="1352550" y="1314450"/>
          <p14:tracePt t="19101" x="1371600" y="1314450"/>
          <p14:tracePt t="19118" x="1377950" y="1314450"/>
          <p14:tracePt t="19134" x="1384300" y="1314450"/>
          <p14:tracePt t="19168" x="1390650" y="1314450"/>
          <p14:tracePt t="19184" x="1416050" y="1314450"/>
          <p14:tracePt t="19201" x="1447800" y="1314450"/>
          <p14:tracePt t="19218" x="1479550" y="1314450"/>
          <p14:tracePt t="19234" x="1492250" y="1314450"/>
          <p14:tracePt t="19251" x="1504950" y="1308100"/>
          <p14:tracePt t="19268" x="1504950" y="1301750"/>
          <p14:tracePt t="19270" x="1511300" y="1301750"/>
          <p14:tracePt t="19284" x="1524000" y="1289050"/>
          <p14:tracePt t="19301" x="1536700" y="1276350"/>
          <p14:tracePt t="19317" x="1555750" y="1270000"/>
          <p14:tracePt t="19334" x="1574800" y="1257300"/>
          <p14:tracePt t="19351" x="1581150" y="1238250"/>
          <p14:tracePt t="19368" x="1593850" y="1219200"/>
          <p14:tracePt t="19384" x="1606550" y="1193800"/>
          <p14:tracePt t="19401" x="1625600" y="1181100"/>
          <p14:tracePt t="19756" x="1625600" y="1174750"/>
          <p14:tracePt t="20445" x="1631950" y="1174750"/>
          <p14:tracePt t="20477" x="1638300" y="1174750"/>
          <p14:tracePt t="20493" x="1644650" y="1174750"/>
          <p14:tracePt t="20517" x="1651000" y="1174750"/>
          <p14:tracePt t="20621" x="1657350" y="1174750"/>
          <p14:tracePt t="20709" x="1663700" y="1174750"/>
          <p14:tracePt t="20717" x="1670050" y="1174750"/>
          <p14:tracePt t="20734" x="1676400" y="1174750"/>
          <p14:tracePt t="20751" x="1695450" y="1174750"/>
          <p14:tracePt t="20768" x="1701800" y="1181100"/>
          <p14:tracePt t="20784" x="1708150" y="1181100"/>
          <p14:tracePt t="20801" x="1714500" y="1181100"/>
          <p14:tracePt t="20818" x="1720850" y="1181100"/>
          <p14:tracePt t="20834" x="1746250" y="1181100"/>
          <p14:tracePt t="20851" x="1765300" y="1187450"/>
          <p14:tracePt t="20868" x="1771650" y="1193800"/>
          <p14:tracePt t="20884" x="1784350" y="1193800"/>
          <p14:tracePt t="20901" x="1797050" y="1200150"/>
          <p14:tracePt t="20917" x="1809750" y="1206500"/>
          <p14:tracePt t="20934" x="1822450" y="1212850"/>
          <p14:tracePt t="20951" x="1835150" y="1212850"/>
          <p14:tracePt t="20968" x="1860550" y="1219200"/>
          <p14:tracePt t="20984" x="1885950" y="1219200"/>
          <p14:tracePt t="21001" x="1911350" y="1219200"/>
          <p14:tracePt t="21017" x="1924050" y="1219200"/>
          <p14:tracePt t="21034" x="1936750" y="1219200"/>
          <p14:tracePt t="21067" x="1955800" y="1219200"/>
          <p14:tracePt t="21084" x="1987550" y="1219200"/>
          <p14:tracePt t="21101" x="2019300" y="1219200"/>
          <p14:tracePt t="21118" x="2051050" y="1219200"/>
          <p14:tracePt t="21134" x="2089150" y="1219200"/>
          <p14:tracePt t="21151" x="2127250" y="1225550"/>
          <p14:tracePt t="21167" x="2159000" y="1225550"/>
          <p14:tracePt t="21184" x="2197100" y="1225550"/>
          <p14:tracePt t="21201" x="2222500" y="1225550"/>
          <p14:tracePt t="21217" x="2247900" y="1225550"/>
          <p14:tracePt t="21234" x="2260600" y="1225550"/>
          <p14:tracePt t="21251" x="2279650" y="1225550"/>
          <p14:tracePt t="21267" x="2298700" y="1225550"/>
          <p14:tracePt t="21270" x="2305050" y="1225550"/>
          <p14:tracePt t="21284" x="2343150" y="1225550"/>
          <p14:tracePt t="21301" x="2374900" y="1225550"/>
          <p14:tracePt t="21318" x="2406650" y="1231900"/>
          <p14:tracePt t="21334" x="2425700" y="1231900"/>
          <p14:tracePt t="21351" x="2444750" y="1231900"/>
          <p14:tracePt t="21367" x="2463800" y="1231900"/>
          <p14:tracePt t="21384" x="2482850" y="1231900"/>
          <p14:tracePt t="21401" x="2508250" y="1231900"/>
          <p14:tracePt t="21418" x="2520950" y="1231900"/>
          <p14:tracePt t="21434" x="2540000" y="1231900"/>
          <p14:tracePt t="21451" x="2559050" y="1231900"/>
          <p14:tracePt t="21468" x="2584450" y="1231900"/>
          <p14:tracePt t="21486" x="2635250" y="1231900"/>
          <p14:tracePt t="21501" x="2673350" y="1231900"/>
          <p14:tracePt t="21518" x="2711450" y="1238250"/>
          <p14:tracePt t="21534" x="2755900" y="1238250"/>
          <p14:tracePt t="21551" x="2800350" y="1238250"/>
          <p14:tracePt t="21568" x="2838450" y="1238250"/>
          <p14:tracePt t="21584" x="2876550" y="1238250"/>
          <p14:tracePt t="21601" x="2921000" y="1238250"/>
          <p14:tracePt t="21618" x="2959100" y="1238250"/>
          <p14:tracePt t="21634" x="2997200" y="1238250"/>
          <p14:tracePt t="21651" x="3028950" y="1238250"/>
          <p14:tracePt t="21670" x="3060700" y="1238250"/>
          <p14:tracePt t="21684" x="3073400" y="1238250"/>
          <p14:tracePt t="21701" x="3079750" y="1238250"/>
          <p14:tracePt t="22470" x="3060700" y="1231900"/>
          <p14:tracePt t="22477" x="3048000" y="1225550"/>
          <p14:tracePt t="22486" x="3028950" y="1219200"/>
          <p14:tracePt t="22501" x="2984500" y="1206500"/>
          <p14:tracePt t="22518" x="2933700" y="1187450"/>
          <p14:tracePt t="22534" x="2844800" y="1155700"/>
          <p14:tracePt t="22551" x="2717800" y="1117600"/>
          <p14:tracePt t="22568" x="2590800" y="1079500"/>
          <p14:tracePt t="22584" x="2501900" y="1060450"/>
          <p14:tracePt t="22602" x="2419350" y="1060450"/>
          <p14:tracePt t="22618" x="2330450" y="1060450"/>
          <p14:tracePt t="22634" x="2228850" y="1060450"/>
          <p14:tracePt t="22651" x="2114550" y="1054100"/>
          <p14:tracePt t="22669" x="1930400" y="1047750"/>
          <p14:tracePt t="22684" x="1809750" y="1041400"/>
          <p14:tracePt t="22701" x="1676400" y="1041400"/>
          <p14:tracePt t="22718" x="1549400" y="1041400"/>
          <p14:tracePt t="22734" x="1428750" y="1047750"/>
          <p14:tracePt t="22751" x="1333500" y="1047750"/>
          <p14:tracePt t="22768" x="1263650" y="1047750"/>
          <p14:tracePt t="22784" x="1200150" y="1054100"/>
          <p14:tracePt t="22801" x="1143000" y="1054100"/>
          <p14:tracePt t="22818" x="1104900" y="1054100"/>
          <p14:tracePt t="22834" x="1079500" y="1054100"/>
          <p14:tracePt t="22851" x="1054100" y="1054100"/>
          <p14:tracePt t="22868" x="1028700" y="1054100"/>
          <p14:tracePt t="22870" x="1009650" y="1054100"/>
          <p14:tracePt t="22884" x="984250" y="1054100"/>
          <p14:tracePt t="22901" x="977900" y="1054100"/>
          <p14:tracePt t="23014" x="984250" y="1054100"/>
          <p14:tracePt t="23021" x="1003300" y="1054100"/>
          <p14:tracePt t="23029" x="1022350" y="1054100"/>
          <p14:tracePt t="23037" x="1041400" y="1054100"/>
          <p14:tracePt t="23051" x="1079500" y="1060450"/>
          <p14:tracePt t="23069" x="1225550" y="1079500"/>
          <p14:tracePt t="23084" x="1320800" y="1098550"/>
          <p14:tracePt t="23101" x="1473200" y="1111250"/>
          <p14:tracePt t="23117" x="1631950" y="1111250"/>
          <p14:tracePt t="23134" x="1803400" y="1111250"/>
          <p14:tracePt t="23151" x="1974850" y="1117600"/>
          <p14:tracePt t="23168" x="2159000" y="1136650"/>
          <p14:tracePt t="23184" x="2317750" y="1149350"/>
          <p14:tracePt t="23201" x="2476500" y="1155700"/>
          <p14:tracePt t="23218" x="2597150" y="1155700"/>
          <p14:tracePt t="23234" x="2692400" y="1149350"/>
          <p14:tracePt t="23251" x="2768600" y="1143000"/>
          <p14:tracePt t="23268" x="2838450" y="1143000"/>
          <p14:tracePt t="23270" x="2863850" y="1143000"/>
          <p14:tracePt t="23284" x="2889250" y="1143000"/>
          <p14:tracePt t="23446" x="2882900" y="1143000"/>
          <p14:tracePt t="23518" x="2882900" y="1149350"/>
          <p14:tracePt t="23525" x="2889250" y="1168400"/>
          <p14:tracePt t="23534" x="2921000" y="1187450"/>
          <p14:tracePt t="23551" x="3028950" y="1250950"/>
          <p14:tracePt t="23567" x="3181350" y="1320800"/>
          <p14:tracePt t="23584" x="3435350" y="1403350"/>
          <p14:tracePt t="23601" x="3683000" y="1460500"/>
          <p14:tracePt t="23618" x="3911600" y="1485900"/>
          <p14:tracePt t="23634" x="4114800" y="1485900"/>
          <p14:tracePt t="23651" x="4292600" y="1485900"/>
          <p14:tracePt t="23668" x="4451350" y="1485900"/>
          <p14:tracePt t="23671" x="4527550" y="1485900"/>
          <p14:tracePt t="23684" x="4654550" y="1479550"/>
          <p14:tracePt t="23701" x="4743450" y="1466850"/>
          <p14:tracePt t="23718" x="4806950" y="1435100"/>
          <p14:tracePt t="23734" x="4857750" y="1390650"/>
          <p14:tracePt t="23751" x="4902200" y="1358900"/>
          <p14:tracePt t="23767" x="4953000" y="1327150"/>
          <p14:tracePt t="23784" x="5003800" y="1301750"/>
          <p14:tracePt t="23801" x="5080000" y="1270000"/>
          <p14:tracePt t="23818" x="5156200" y="1244600"/>
          <p14:tracePt t="23834" x="5213350" y="1225550"/>
          <p14:tracePt t="23851" x="5226050" y="1219200"/>
          <p14:tracePt t="23868" x="5226050" y="1212850"/>
          <p14:tracePt t="23884" x="5200650" y="1200150"/>
          <p14:tracePt t="23901" x="5118100" y="1174750"/>
          <p14:tracePt t="23918" x="5041900" y="1149350"/>
          <p14:tracePt t="23934" x="4972050" y="1130300"/>
          <p14:tracePt t="23951" x="4902200" y="1123950"/>
          <p14:tracePt t="23968" x="4832350" y="1123950"/>
          <p14:tracePt t="23984" x="4768850" y="1117600"/>
          <p14:tracePt t="24001" x="4705350" y="1117600"/>
          <p14:tracePt t="24018" x="4635500" y="1117600"/>
          <p14:tracePt t="24034" x="4559300" y="1117600"/>
          <p14:tracePt t="24051" x="4502150" y="1117600"/>
          <p14:tracePt t="24068" x="4464050" y="1117600"/>
          <p14:tracePt t="24070" x="4445000" y="1117600"/>
          <p14:tracePt t="24084" x="4425950" y="1117600"/>
          <p14:tracePt t="24101" x="4400550" y="1117600"/>
          <p14:tracePt t="24117" x="4387850" y="1117600"/>
          <p14:tracePt t="24134" x="4381500" y="1117600"/>
          <p14:tracePt t="24214" x="4375150" y="1117600"/>
          <p14:tracePt t="24220" x="4362450" y="1117600"/>
          <p14:tracePt t="24230" x="4343400" y="1117600"/>
          <p14:tracePt t="24237" x="4324350" y="1117600"/>
          <p14:tracePt t="24251" x="4305300" y="1117600"/>
          <p14:tracePt t="24269" x="4254500" y="1117600"/>
          <p14:tracePt t="24284" x="4235450" y="1117600"/>
          <p14:tracePt t="24301" x="4203700" y="1117600"/>
          <p14:tracePt t="24317" x="4171950" y="1117600"/>
          <p14:tracePt t="24334" x="4114800" y="1117600"/>
          <p14:tracePt t="24351" x="4064000" y="1130300"/>
          <p14:tracePt t="24368" x="4032250" y="1149350"/>
          <p14:tracePt t="24384" x="4013200" y="1168400"/>
          <p14:tracePt t="24401" x="4000500" y="1200150"/>
          <p14:tracePt t="24418" x="3981450" y="1238250"/>
          <p14:tracePt t="24434" x="3968750" y="1276350"/>
          <p14:tracePt t="24451" x="3962400" y="1282700"/>
          <p14:tracePt t="24468" x="3968750" y="1289050"/>
          <p14:tracePt t="24501" x="3975100" y="1289050"/>
          <p14:tracePt t="24581" x="3981450" y="1289050"/>
          <p14:tracePt t="24589" x="3981450" y="1276350"/>
          <p14:tracePt t="24597" x="3994150" y="1276350"/>
          <p14:tracePt t="24604" x="4006850" y="1270000"/>
          <p14:tracePt t="24618" x="4019550" y="1257300"/>
          <p14:tracePt t="24634" x="4051300" y="1244600"/>
          <p14:tracePt t="24651" x="4089400" y="1231900"/>
          <p14:tracePt t="24669" x="4159250" y="1212850"/>
          <p14:tracePt t="24684" x="4184650" y="1200150"/>
          <p14:tracePt t="24701" x="4273550" y="1174750"/>
          <p14:tracePt t="24717" x="4324350" y="1155700"/>
          <p14:tracePt t="24734" x="4368800" y="1143000"/>
          <p14:tracePt t="24751" x="4419600" y="1136650"/>
          <p14:tracePt t="24768" x="4483100" y="1136650"/>
          <p14:tracePt t="24784" x="4565650" y="1136650"/>
          <p14:tracePt t="24801" x="4679950" y="1130300"/>
          <p14:tracePt t="24818" x="4787900" y="1130300"/>
          <p14:tracePt t="24834" x="4902200" y="1130300"/>
          <p14:tracePt t="24851" x="4997450" y="1136650"/>
          <p14:tracePt t="24868" x="5092700" y="1136650"/>
          <p14:tracePt t="24870" x="5137150" y="1136650"/>
          <p14:tracePt t="24884" x="5219700" y="1136650"/>
          <p14:tracePt t="24901" x="5308600" y="1136650"/>
          <p14:tracePt t="24918" x="5384800" y="1136650"/>
          <p14:tracePt t="24934" x="5454650" y="1136650"/>
          <p14:tracePt t="24951" x="5518150" y="1136650"/>
          <p14:tracePt t="24968" x="5588000" y="1130300"/>
          <p14:tracePt t="24984" x="5670550" y="1123950"/>
          <p14:tracePt t="25001" x="5765800" y="1123950"/>
          <p14:tracePt t="25018" x="5861050" y="1117600"/>
          <p14:tracePt t="25034" x="5962650" y="1111250"/>
          <p14:tracePt t="25051" x="6051550" y="1098550"/>
          <p14:tracePt t="25068" x="6134100" y="1098550"/>
          <p14:tracePt t="25084" x="6223000" y="1098550"/>
          <p14:tracePt t="25101" x="6369050" y="1092200"/>
          <p14:tracePt t="25118" x="6451600" y="1092200"/>
          <p14:tracePt t="25134" x="6527800" y="1092200"/>
          <p14:tracePt t="25151" x="6604000" y="1092200"/>
          <p14:tracePt t="25168" x="6673850" y="1085850"/>
          <p14:tracePt t="25184" x="6750050" y="1085850"/>
          <p14:tracePt t="25201" x="6832600" y="1085850"/>
          <p14:tracePt t="25217" x="6915150" y="1085850"/>
          <p14:tracePt t="25234" x="6991350" y="1085850"/>
          <p14:tracePt t="25251" x="7048500" y="1079500"/>
          <p14:tracePt t="25268" x="7099300" y="1079500"/>
          <p14:tracePt t="25271" x="7118350" y="1079500"/>
          <p14:tracePt t="25284" x="7143750" y="1079500"/>
          <p14:tracePt t="25301" x="7245350" y="1079500"/>
          <p14:tracePt t="25318" x="7315200" y="1079500"/>
          <p14:tracePt t="25334" x="7378700" y="1079500"/>
          <p14:tracePt t="25351" x="7410450" y="1073150"/>
          <p14:tracePt t="25367" x="7435850" y="1066800"/>
          <p14:tracePt t="25384" x="7467600" y="1066800"/>
          <p14:tracePt t="25401" x="7493000" y="1066800"/>
          <p14:tracePt t="25418" x="7512050" y="1066800"/>
          <p14:tracePt t="25493" x="7493000" y="1066800"/>
          <p14:tracePt t="25502" x="7435850" y="1073150"/>
          <p14:tracePt t="25518" x="7296150" y="1104900"/>
          <p14:tracePt t="25535" x="7124700" y="1136650"/>
          <p14:tracePt t="25551" x="6921500" y="1155700"/>
          <p14:tracePt t="25568" x="6673850" y="1168400"/>
          <p14:tracePt t="25585" x="6400800" y="1174750"/>
          <p14:tracePt t="25601" x="6127750" y="1181100"/>
          <p14:tracePt t="25618" x="5886450" y="1187450"/>
          <p14:tracePt t="25634" x="5670550" y="1193800"/>
          <p14:tracePt t="25651" x="5461000" y="1193800"/>
          <p14:tracePt t="25669" x="5194300" y="1193800"/>
          <p14:tracePt t="25684" x="5060950" y="1193800"/>
          <p14:tracePt t="25701" x="4959350" y="1193800"/>
          <p14:tracePt t="25718" x="4908550" y="1193800"/>
          <p14:tracePt t="25734" x="4857750" y="1193800"/>
          <p14:tracePt t="25751" x="4813300" y="1193800"/>
          <p14:tracePt t="25768" x="4768850" y="1193800"/>
          <p14:tracePt t="25784" x="4730750" y="1200150"/>
          <p14:tracePt t="25801" x="4705350" y="1200150"/>
          <p14:tracePt t="25818" x="4692650" y="1200150"/>
          <p14:tracePt t="25834" x="4686300" y="1200150"/>
          <p14:tracePt t="25851" x="4679950" y="1200150"/>
          <p14:tracePt t="25869" x="4648200" y="1200150"/>
          <p14:tracePt t="25884" x="4635500" y="1200150"/>
          <p14:tracePt t="25901" x="4622800" y="1200150"/>
          <p14:tracePt t="25918" x="4603750" y="1200150"/>
          <p14:tracePt t="25934" x="4584700" y="1200150"/>
          <p14:tracePt t="25951" x="4565650" y="1200150"/>
          <p14:tracePt t="25967" x="4559300" y="1200150"/>
          <p14:tracePt t="26053" x="4552950" y="1200150"/>
          <p14:tracePt t="26061" x="4546600" y="1200150"/>
          <p14:tracePt t="26629" x="4552950" y="1200150"/>
          <p14:tracePt t="26789" x="4559300" y="1200150"/>
          <p14:tracePt t="26798" x="4572000" y="1200150"/>
          <p14:tracePt t="26805" x="4584700" y="1200150"/>
          <p14:tracePt t="26817" x="4597400" y="1200150"/>
          <p14:tracePt t="26834" x="4603750" y="1200150"/>
          <p14:tracePt t="28510" x="4597400" y="1200150"/>
          <p14:tracePt t="28517" x="4559300" y="1206500"/>
          <p14:tracePt t="28525" x="4514850" y="1225550"/>
          <p14:tracePt t="28534" x="4457700" y="1238250"/>
          <p14:tracePt t="28551" x="4349750" y="1282700"/>
          <p14:tracePt t="28568" x="4191000" y="1333500"/>
          <p14:tracePt t="28584" x="3943350" y="1365250"/>
          <p14:tracePt t="28601" x="3663950" y="1390650"/>
          <p14:tracePt t="28618" x="3390900" y="1460500"/>
          <p14:tracePt t="28634" x="3117850" y="1530350"/>
          <p14:tracePt t="28651" x="2901950" y="1574800"/>
          <p14:tracePt t="28670" x="2616200" y="1600200"/>
          <p14:tracePt t="28685" x="2552700" y="1619250"/>
          <p14:tracePt t="28701" x="2374900" y="1631950"/>
          <p14:tracePt t="28718" x="2286000" y="1638300"/>
          <p14:tracePt t="28734" x="2216150" y="1638300"/>
          <p14:tracePt t="28751" x="2171700" y="1638300"/>
          <p14:tracePt t="28768" x="2171700" y="1644650"/>
          <p14:tracePt t="28784" x="2165350" y="1651000"/>
          <p14:tracePt t="28801" x="2146300" y="1663700"/>
          <p14:tracePt t="28818" x="2108200" y="1676400"/>
          <p14:tracePt t="28835" x="2063750" y="1695450"/>
          <p14:tracePt t="28851" x="2025650" y="1714500"/>
          <p14:tracePt t="28853" x="2012950" y="1727200"/>
          <p14:tracePt t="28867" x="2006600" y="1733550"/>
          <p14:tracePt t="28884" x="1981200" y="1746250"/>
          <p14:tracePt t="28901" x="1962150" y="1765300"/>
          <p14:tracePt t="28918" x="1936750" y="1803400"/>
          <p14:tracePt t="28934" x="1911350" y="1847850"/>
          <p14:tracePt t="28951" x="1879600" y="1892300"/>
          <p14:tracePt t="28968" x="1841500" y="1936750"/>
          <p14:tracePt t="28985" x="1790700" y="1993900"/>
          <p14:tracePt t="29001" x="1701800" y="2057400"/>
          <p14:tracePt t="29018" x="1606550" y="2120900"/>
          <p14:tracePt t="29034" x="1530350" y="2171700"/>
          <p14:tracePt t="29051" x="1485900" y="2197100"/>
          <p14:tracePt t="29068" x="1479550" y="2216150"/>
          <p14:tracePt t="29173" x="1473200" y="2216150"/>
          <p14:tracePt t="29333" x="1454150" y="2216150"/>
          <p14:tracePt t="29341" x="1428750" y="2216150"/>
          <p14:tracePt t="29351" x="1397000" y="2216150"/>
          <p14:tracePt t="29368" x="1314450" y="2216150"/>
          <p14:tracePt t="29384" x="1257300" y="2216150"/>
          <p14:tracePt t="29401" x="1219200" y="2216150"/>
          <p14:tracePt t="29418" x="1200150" y="2216150"/>
          <p14:tracePt t="29542" x="1193800" y="2216150"/>
          <p14:tracePt t="29565" x="1187450" y="2216150"/>
          <p14:tracePt t="29573" x="1181100" y="2216150"/>
          <p14:tracePt t="29582" x="1174750" y="2216150"/>
          <p14:tracePt t="29589" x="1168400" y="2216150"/>
          <p14:tracePt t="29606" x="1162050" y="2216150"/>
          <p14:tracePt t="31998" x="1174750" y="2216150"/>
          <p14:tracePt t="32005" x="1187450" y="2216150"/>
          <p14:tracePt t="32013" x="1193800" y="2216150"/>
          <p14:tracePt t="32021" x="1206500" y="2216150"/>
          <p14:tracePt t="32034" x="1225550" y="2216150"/>
          <p14:tracePt t="32051" x="1257300" y="2216150"/>
          <p14:tracePt t="32068" x="1314450" y="2216150"/>
          <p14:tracePt t="32084" x="1416050" y="2216150"/>
          <p14:tracePt t="32101" x="1473200" y="2216150"/>
          <p14:tracePt t="32118" x="1524000" y="2216150"/>
          <p14:tracePt t="32134" x="1568450" y="2216150"/>
          <p14:tracePt t="32151" x="1619250" y="2216150"/>
          <p14:tracePt t="32168" x="1670050" y="2216150"/>
          <p14:tracePt t="32184" x="1733550" y="2216150"/>
          <p14:tracePt t="32201" x="1797050" y="2216150"/>
          <p14:tracePt t="32218" x="1879600" y="2216150"/>
          <p14:tracePt t="32235" x="1968500" y="2216150"/>
          <p14:tracePt t="32251" x="2070100" y="2216150"/>
          <p14:tracePt t="32268" x="2159000" y="2216150"/>
          <p14:tracePt t="32271" x="2197100" y="2216150"/>
          <p14:tracePt t="32284" x="2273300" y="2216150"/>
          <p14:tracePt t="32301" x="2355850" y="2216150"/>
          <p14:tracePt t="32318" x="2425700" y="2209800"/>
          <p14:tracePt t="32335" x="2514600" y="2228850"/>
          <p14:tracePt t="32351" x="2603500" y="2241550"/>
          <p14:tracePt t="32368" x="2686050" y="2241550"/>
          <p14:tracePt t="32384" x="2762250" y="2241550"/>
          <p14:tracePt t="32401" x="2806700" y="2241550"/>
          <p14:tracePt t="32418" x="2838450" y="2241550"/>
          <p14:tracePt t="32434" x="2857500" y="2241550"/>
          <p14:tracePt t="32451" x="2895600" y="2241550"/>
          <p14:tracePt t="32469" x="2990850" y="2254250"/>
          <p14:tracePt t="32484" x="3041650" y="2254250"/>
          <p14:tracePt t="32501" x="3086100" y="2254250"/>
          <p14:tracePt t="32518" x="3117850" y="2254250"/>
          <p14:tracePt t="32534" x="3155950" y="2254250"/>
          <p14:tracePt t="32551" x="3194050" y="2254250"/>
          <p14:tracePt t="32568" x="3244850" y="2254250"/>
          <p14:tracePt t="32585" x="3289300" y="2254250"/>
          <p14:tracePt t="32601" x="3308350" y="2254250"/>
          <p14:tracePt t="32618" x="3333750" y="2254250"/>
          <p14:tracePt t="32635" x="3359150" y="2254250"/>
          <p14:tracePt t="32651" x="3390900" y="2254250"/>
          <p14:tracePt t="32668" x="3416300" y="2254250"/>
          <p14:tracePt t="32684" x="3460750" y="2254250"/>
          <p14:tracePt t="32701" x="3498850" y="2254250"/>
          <p14:tracePt t="32717" x="3536950" y="2254250"/>
          <p14:tracePt t="32734" x="3568700" y="2254250"/>
          <p14:tracePt t="32751" x="3606800" y="2254250"/>
          <p14:tracePt t="32768" x="3663950" y="2254250"/>
          <p14:tracePt t="32784" x="3721100" y="2247900"/>
          <p14:tracePt t="32801" x="3784600" y="2247900"/>
          <p14:tracePt t="32818" x="3835400" y="2247900"/>
          <p14:tracePt t="32835" x="3898900" y="2247900"/>
          <p14:tracePt t="32851" x="3956050" y="2247900"/>
          <p14:tracePt t="32868" x="4019550" y="2247900"/>
          <p14:tracePt t="32870" x="4051300" y="2247900"/>
          <p14:tracePt t="32884" x="4114800" y="2247900"/>
          <p14:tracePt t="32901" x="4171950" y="2247900"/>
          <p14:tracePt t="32918" x="4229100" y="2247900"/>
          <p14:tracePt t="32934" x="4273550" y="2247900"/>
          <p14:tracePt t="32951" x="4324350" y="2247900"/>
          <p14:tracePt t="32968" x="4368800" y="2247900"/>
          <p14:tracePt t="32984" x="4419600" y="2247900"/>
          <p14:tracePt t="33001" x="4451350" y="2241550"/>
          <p14:tracePt t="33018" x="4502150" y="2241550"/>
          <p14:tracePt t="33035" x="4559300" y="2241550"/>
          <p14:tracePt t="33051" x="4616450" y="2241550"/>
          <p14:tracePt t="33053" x="4641850" y="2241550"/>
          <p14:tracePt t="33069" x="4692650" y="2241550"/>
          <p14:tracePt t="33084" x="4737100" y="2241550"/>
          <p14:tracePt t="33101" x="4794250" y="2241550"/>
          <p14:tracePt t="33118" x="4851400" y="2241550"/>
          <p14:tracePt t="33135" x="4914900" y="2241550"/>
          <p14:tracePt t="33152" x="4965700" y="2241550"/>
          <p14:tracePt t="33168" x="5010150" y="2241550"/>
          <p14:tracePt t="33185" x="5054600" y="2241550"/>
          <p14:tracePt t="33201" x="5092700" y="2241550"/>
          <p14:tracePt t="33218" x="5137150" y="2241550"/>
          <p14:tracePt t="33234" x="5181600" y="2241550"/>
          <p14:tracePt t="33253" x="5251450" y="2241550"/>
          <p14:tracePt t="33269" x="5302250" y="2241550"/>
          <p14:tracePt t="33284" x="5346700" y="2241550"/>
          <p14:tracePt t="33301" x="5384800" y="2241550"/>
          <p14:tracePt t="33318" x="5429250" y="2241550"/>
          <p14:tracePt t="33335" x="5473700" y="2241550"/>
          <p14:tracePt t="33351" x="5518150" y="2241550"/>
          <p14:tracePt t="33368" x="5562600" y="2241550"/>
          <p14:tracePt t="33384" x="5613400" y="2235200"/>
          <p14:tracePt t="33401" x="5676900" y="2235200"/>
          <p14:tracePt t="33418" x="5727700" y="2235200"/>
          <p14:tracePt t="33434" x="5772150" y="2228850"/>
          <p14:tracePt t="33451" x="5803900" y="2228850"/>
          <p14:tracePt t="33468" x="5829300" y="2228850"/>
          <p14:tracePt t="33484" x="5848350" y="2228850"/>
          <p14:tracePt t="33501" x="5867400" y="2228850"/>
          <p14:tracePt t="33518" x="5880100" y="2228850"/>
          <p14:tracePt t="33534" x="5886450" y="2228850"/>
          <p14:tracePt t="33878" x="5886450" y="2222500"/>
          <p14:tracePt t="33893" x="5892800" y="2222500"/>
          <p14:tracePt t="33901" x="5899150" y="2203450"/>
          <p14:tracePt t="33918" x="5899150" y="2197100"/>
          <p14:tracePt t="33951" x="5899150" y="2190750"/>
          <p14:tracePt t="34005" x="5899150" y="2184400"/>
          <p14:tracePt t="34021" x="5899150" y="2178050"/>
          <p14:tracePt t="34029" x="5899150" y="2165350"/>
          <p14:tracePt t="34045" x="5899150" y="2159000"/>
          <p14:tracePt t="34053" x="5905500" y="2159000"/>
          <p14:tracePt t="34069" x="5911850" y="2146300"/>
          <p14:tracePt t="34117" x="5911850" y="2139950"/>
          <p14:tracePt t="34133" x="5911850" y="2133600"/>
          <p14:tracePt t="34141" x="5911850" y="2127250"/>
          <p14:tracePt t="34151" x="5918200" y="2120900"/>
          <p14:tracePt t="34168" x="5924550" y="2108200"/>
          <p14:tracePt t="34184" x="5924550" y="2101850"/>
          <p14:tracePt t="34201" x="5924550" y="2095500"/>
          <p14:tracePt t="34234" x="5930900" y="2089150"/>
          <p14:tracePt t="34251" x="5930900" y="2070100"/>
          <p14:tracePt t="34268" x="5930900" y="2044700"/>
          <p14:tracePt t="34285" x="5937250" y="2032000"/>
          <p14:tracePt t="34301" x="5937250" y="2025650"/>
          <p14:tracePt t="34318" x="5937250" y="2019300"/>
          <p14:tracePt t="36069" x="5937250" y="2012950"/>
          <p14:tracePt t="36077" x="5937250" y="1993900"/>
          <p14:tracePt t="36087" x="5937250" y="1974850"/>
          <p14:tracePt t="36101" x="5937250" y="1955800"/>
          <p14:tracePt t="36118" x="5937250" y="1943100"/>
          <p14:tracePt t="36135" x="5937250" y="1917700"/>
          <p14:tracePt t="36151" x="5937250" y="1898650"/>
          <p14:tracePt t="36168" x="5937250" y="1873250"/>
          <p14:tracePt t="36184" x="5937250" y="1860550"/>
          <p14:tracePt t="36201" x="5937250" y="1847850"/>
          <p14:tracePt t="36218" x="5930900" y="1847850"/>
          <p14:tracePt t="36234" x="5918200" y="1841500"/>
          <p14:tracePt t="36251" x="5886450" y="1828800"/>
          <p14:tracePt t="36268" x="5803900" y="1797050"/>
          <p14:tracePt t="36284" x="5708650" y="1784350"/>
          <p14:tracePt t="36301" x="5600700" y="1765300"/>
          <p14:tracePt t="36318" x="5467350" y="1765300"/>
          <p14:tracePt t="36334" x="5308600" y="1765300"/>
          <p14:tracePt t="36351" x="5149850" y="1758950"/>
          <p14:tracePt t="36368" x="4991100" y="1758950"/>
          <p14:tracePt t="36384" x="4813300" y="1752600"/>
          <p14:tracePt t="36401" x="4641850" y="1752600"/>
          <p14:tracePt t="36418" x="4470400" y="1746250"/>
          <p14:tracePt t="36434" x="4305300" y="1733550"/>
          <p14:tracePt t="36451" x="4152900" y="1733550"/>
          <p14:tracePt t="36468" x="4000500" y="1733550"/>
          <p14:tracePt t="36484" x="3771900" y="1739900"/>
          <p14:tracePt t="36501" x="3613150" y="1733550"/>
          <p14:tracePt t="36518" x="3473450" y="1733550"/>
          <p14:tracePt t="36534" x="3327400" y="1733550"/>
          <p14:tracePt t="36551" x="3175000" y="1727200"/>
          <p14:tracePt t="36568" x="3022600" y="1720850"/>
          <p14:tracePt t="36584" x="2876550" y="1720850"/>
          <p14:tracePt t="36601" x="2749550" y="1720850"/>
          <p14:tracePt t="36618" x="2616200" y="1720850"/>
          <p14:tracePt t="36635" x="2489200" y="1714500"/>
          <p14:tracePt t="36651" x="2349500" y="1714500"/>
          <p14:tracePt t="36654" x="2279650" y="1714500"/>
          <p14:tracePt t="36669" x="2165350" y="1714500"/>
          <p14:tracePt t="36684" x="2051050" y="1720850"/>
          <p14:tracePt t="36701" x="1943100" y="1714500"/>
          <p14:tracePt t="36718" x="1828800" y="1714500"/>
          <p14:tracePt t="36735" x="1727200" y="1714500"/>
          <p14:tracePt t="36751" x="1631950" y="1714500"/>
          <p14:tracePt t="36768" x="1555750" y="1714500"/>
          <p14:tracePt t="36785" x="1498600" y="1714500"/>
          <p14:tracePt t="36802" x="1454150" y="1714500"/>
          <p14:tracePt t="36818" x="1409700" y="1714500"/>
          <p14:tracePt t="36835" x="1358900" y="1714500"/>
          <p14:tracePt t="36851" x="1308100" y="1714500"/>
          <p14:tracePt t="36868" x="1231900" y="1727200"/>
          <p14:tracePt t="36884" x="1193800" y="1733550"/>
          <p14:tracePt t="36901" x="1174750" y="1746250"/>
          <p14:tracePt t="36918" x="1155700" y="1746250"/>
          <p14:tracePt t="36934" x="1130300" y="1746250"/>
          <p14:tracePt t="36951" x="1117600" y="1746250"/>
          <p14:tracePt t="37069" x="1117600" y="1771650"/>
          <p14:tracePt t="37078" x="1117600" y="1803400"/>
          <p14:tracePt t="37086" x="1117600" y="1828800"/>
          <p14:tracePt t="37101" x="1117600" y="1885950"/>
          <p14:tracePt t="37118" x="1117600" y="1936750"/>
          <p14:tracePt t="37134" x="1117600" y="1974850"/>
          <p14:tracePt t="37152" x="1117600" y="2000250"/>
          <p14:tracePt t="37168" x="1117600" y="2012950"/>
          <p14:tracePt t="37437" x="1117600" y="2019300"/>
          <p14:tracePt t="37446" x="1117600" y="2038350"/>
          <p14:tracePt t="37453" x="1117600" y="2057400"/>
          <p14:tracePt t="37469" x="1117600" y="2095500"/>
          <p14:tracePt t="37485" x="1117600" y="2120900"/>
          <p14:tracePt t="37501" x="1117600" y="2139950"/>
          <p14:tracePt t="37518" x="1117600" y="2152650"/>
          <p14:tracePt t="37551" x="1111250" y="2152650"/>
          <p14:tracePt t="38077" x="1130300" y="2165350"/>
          <p14:tracePt t="38085" x="1155700" y="2184400"/>
          <p14:tracePt t="38101" x="1231900" y="2203450"/>
          <p14:tracePt t="38118" x="1301750" y="2228850"/>
          <p14:tracePt t="38134" x="1377950" y="2247900"/>
          <p14:tracePt t="38151" x="1441450" y="2273300"/>
          <p14:tracePt t="38168" x="1485900" y="2298700"/>
          <p14:tracePt t="38185" x="1511300" y="2305050"/>
          <p14:tracePt t="38201" x="1517650" y="2305050"/>
          <p14:tracePt t="38234" x="1524000" y="2305050"/>
          <p14:tracePt t="38301" x="1524000" y="2311400"/>
          <p14:tracePt t="38325" x="1524000" y="2317750"/>
          <p14:tracePt t="38342" x="1524000" y="2324100"/>
          <p14:tracePt t="38349" x="1524000" y="2336800"/>
          <p14:tracePt t="38357" x="1524000" y="2355850"/>
          <p14:tracePt t="38368" x="1524000" y="2368550"/>
          <p14:tracePt t="38384" x="1524000" y="2413000"/>
          <p14:tracePt t="38401" x="1524000" y="2425700"/>
          <p14:tracePt t="38418" x="1524000" y="2438400"/>
          <p14:tracePt t="38435" x="1524000" y="2451100"/>
          <p14:tracePt t="38451" x="1511300" y="2470150"/>
          <p14:tracePt t="38468" x="1504950" y="2470150"/>
          <p14:tracePt t="38725" x="1511300" y="2470150"/>
          <p14:tracePt t="38757" x="1517650" y="2470150"/>
          <p14:tracePt t="38774" x="1524000" y="2463800"/>
          <p14:tracePt t="38782" x="1543050" y="2457450"/>
          <p14:tracePt t="38789" x="1562100" y="2444750"/>
          <p14:tracePt t="38801" x="1587500" y="2432050"/>
          <p14:tracePt t="38818" x="1638300" y="2413000"/>
          <p14:tracePt t="38834" x="1701800" y="2400300"/>
          <p14:tracePt t="38851" x="1765300" y="2381250"/>
          <p14:tracePt t="38868" x="1835150" y="2374900"/>
          <p14:tracePt t="38871" x="1873250" y="2374900"/>
          <p14:tracePt t="38884" x="1949450" y="2362200"/>
          <p14:tracePt t="38901" x="2044700" y="2349500"/>
          <p14:tracePt t="38918" x="2133600" y="2336800"/>
          <p14:tracePt t="38934" x="2222500" y="2330450"/>
          <p14:tracePt t="38951" x="2305050" y="2330450"/>
          <p14:tracePt t="38968" x="2387600" y="2330450"/>
          <p14:tracePt t="38985" x="2457450" y="2324100"/>
          <p14:tracePt t="39002" x="2527300" y="2317750"/>
          <p14:tracePt t="39018" x="2616200" y="2317750"/>
          <p14:tracePt t="39034" x="2711450" y="2317750"/>
          <p14:tracePt t="39051" x="2813050" y="2317750"/>
          <p14:tracePt t="39069" x="2946400" y="2317750"/>
          <p14:tracePt t="39084" x="3022600" y="2317750"/>
          <p14:tracePt t="39101" x="3111500" y="2324100"/>
          <p14:tracePt t="39118" x="3219450" y="2330450"/>
          <p14:tracePt t="39134" x="3327400" y="2336800"/>
          <p14:tracePt t="39151" x="3429000" y="2336800"/>
          <p14:tracePt t="39168" x="3511550" y="2343150"/>
          <p14:tracePt t="39184" x="3581400" y="2343150"/>
          <p14:tracePt t="39202" x="3644900" y="2343150"/>
          <p14:tracePt t="39218" x="3702050" y="2343150"/>
          <p14:tracePt t="39234" x="3765550" y="2343150"/>
          <p14:tracePt t="39251" x="3816350" y="2343150"/>
          <p14:tracePt t="39269" x="3930650" y="2343150"/>
          <p14:tracePt t="39285" x="4006850" y="2343150"/>
          <p14:tracePt t="39301" x="4070350" y="2343150"/>
          <p14:tracePt t="39318" x="4121150" y="2343150"/>
          <p14:tracePt t="39335" x="4165600" y="2343150"/>
          <p14:tracePt t="39351" x="4210050" y="2343150"/>
          <p14:tracePt t="39368" x="4254500" y="2343150"/>
          <p14:tracePt t="39384" x="4292600" y="2343150"/>
          <p14:tracePt t="39401" x="4318000" y="2343150"/>
          <p14:tracePt t="39418" x="4330700" y="2343150"/>
          <p14:tracePt t="39434" x="4337050" y="2343150"/>
          <p14:tracePt t="39451" x="4343400" y="2343150"/>
          <p14:tracePt t="39469" x="4381500" y="2343150"/>
          <p14:tracePt t="39484" x="4406900" y="2343150"/>
          <p14:tracePt t="39501" x="4419600" y="2343150"/>
          <p14:tracePt t="39518" x="4425950" y="2343150"/>
          <p14:tracePt t="39534" x="4432300" y="2343150"/>
          <p14:tracePt t="39693" x="4445000" y="2343150"/>
          <p14:tracePt t="39701" x="4457700" y="2343150"/>
          <p14:tracePt t="39718" x="4470400" y="2343150"/>
          <p14:tracePt t="39735" x="4483100" y="2349500"/>
          <p14:tracePt t="39751" x="4489450" y="2349500"/>
          <p14:tracePt t="39768" x="4495800" y="2349500"/>
          <p14:tracePt t="39801" x="4502150" y="2355850"/>
          <p14:tracePt t="39818" x="4514850" y="2355850"/>
          <p14:tracePt t="39834" x="4527550" y="2368550"/>
          <p14:tracePt t="39852" x="4552950" y="2381250"/>
          <p14:tracePt t="39868" x="4572000" y="2393950"/>
          <p14:tracePt t="39884" x="4578350" y="2400300"/>
          <p14:tracePt t="39901" x="4578350" y="2406650"/>
          <p14:tracePt t="39918" x="4591050" y="2413000"/>
          <p14:tracePt t="39934" x="4616450" y="2425700"/>
          <p14:tracePt t="39951" x="4635500" y="2444750"/>
          <p14:tracePt t="39968" x="4660900" y="2457450"/>
          <p14:tracePt t="39984" x="4686300" y="2476500"/>
          <p14:tracePt t="40001" x="4705350" y="2489200"/>
          <p14:tracePt t="40018" x="4724400" y="2495550"/>
          <p14:tracePt t="40034" x="4743450" y="2501900"/>
          <p14:tracePt t="40051" x="4756150" y="2508250"/>
          <p14:tracePt t="40054" x="4762500" y="2514600"/>
          <p14:tracePt t="40068" x="4775200" y="2520950"/>
          <p14:tracePt t="40084" x="4819650" y="2552700"/>
          <p14:tracePt t="40101" x="4838700" y="2559050"/>
          <p14:tracePt t="40118" x="4857750" y="2565400"/>
          <p14:tracePt t="40134" x="4876800" y="2565400"/>
          <p14:tracePt t="40151" x="4889500" y="2571750"/>
          <p14:tracePt t="40168" x="4895850" y="2578100"/>
          <p14:tracePt t="40184" x="4908550" y="2578100"/>
          <p14:tracePt t="40201" x="4914900" y="2578100"/>
          <p14:tracePt t="40218" x="4927600" y="2578100"/>
          <p14:tracePt t="40235" x="4940300" y="2578100"/>
          <p14:tracePt t="40251" x="4959350" y="2578100"/>
          <p14:tracePt t="40254" x="4972050" y="2578100"/>
          <p14:tracePt t="40268" x="4991100" y="2578100"/>
          <p14:tracePt t="40284" x="5016500" y="2578100"/>
          <p14:tracePt t="40301" x="5041900" y="2578100"/>
          <p14:tracePt t="40318" x="5060950" y="2578100"/>
          <p14:tracePt t="40334" x="5080000" y="2578100"/>
          <p14:tracePt t="40352" x="5099050" y="2578100"/>
          <p14:tracePt t="40368" x="5137150" y="2578100"/>
          <p14:tracePt t="40384" x="5175250" y="2578100"/>
          <p14:tracePt t="40401" x="5213350" y="2578100"/>
          <p14:tracePt t="40418" x="5251450" y="2578100"/>
          <p14:tracePt t="40434" x="5283200" y="2578100"/>
          <p14:tracePt t="40451" x="5295900" y="2578100"/>
          <p14:tracePt t="40468" x="5302250" y="2578100"/>
          <p14:tracePt t="40573" x="5321300" y="2578100"/>
          <p14:tracePt t="40581" x="5340350" y="2578100"/>
          <p14:tracePt t="40589" x="5365750" y="2578100"/>
          <p14:tracePt t="40601" x="5397500" y="2578100"/>
          <p14:tracePt t="40618" x="5448300" y="2578100"/>
          <p14:tracePt t="40634" x="5511800" y="2578100"/>
          <p14:tracePt t="40651" x="5562600" y="2578100"/>
          <p14:tracePt t="40670" x="5632450" y="2578100"/>
          <p14:tracePt t="40684" x="5657850" y="2578100"/>
          <p14:tracePt t="40701" x="5753100" y="2578100"/>
          <p14:tracePt t="40718" x="5810250" y="2578100"/>
          <p14:tracePt t="40734" x="5854700" y="2578100"/>
          <p14:tracePt t="40751" x="5873750" y="2578100"/>
          <p14:tracePt t="40768" x="5880100" y="2578100"/>
          <p14:tracePt t="41069" x="5880100" y="2584450"/>
          <p14:tracePt t="41077" x="5867400" y="2590800"/>
          <p14:tracePt t="41086" x="5848350" y="2603500"/>
          <p14:tracePt t="41101" x="5778500" y="2622550"/>
          <p14:tracePt t="41118" x="5676900" y="2641600"/>
          <p14:tracePt t="41135" x="5518150" y="2647950"/>
          <p14:tracePt t="41151" x="5283200" y="2654300"/>
          <p14:tracePt t="41168" x="5010150" y="2660650"/>
          <p14:tracePt t="41185" x="4749800" y="2667000"/>
          <p14:tracePt t="41201" x="4540250" y="2679700"/>
          <p14:tracePt t="41218" x="4362450" y="2679700"/>
          <p14:tracePt t="41234" x="4210050" y="2679700"/>
          <p14:tracePt t="41252" x="4095750" y="2679700"/>
          <p14:tracePt t="41269" x="4006850" y="2673350"/>
          <p14:tracePt t="41284" x="3994150" y="2673350"/>
          <p14:tracePt t="41301" x="3968750" y="2673350"/>
          <p14:tracePt t="41318" x="3937000" y="2673350"/>
          <p14:tracePt t="41334" x="3898900" y="2673350"/>
          <p14:tracePt t="41351" x="3835400" y="2673350"/>
          <p14:tracePt t="41368" x="3771900" y="2673350"/>
          <p14:tracePt t="41384" x="3714750" y="2673350"/>
          <p14:tracePt t="41402" x="3651250" y="2673350"/>
          <p14:tracePt t="41418" x="3587750" y="2673350"/>
          <p14:tracePt t="41434" x="3530600" y="2667000"/>
          <p14:tracePt t="41451" x="3479800" y="2667000"/>
          <p14:tracePt t="41469" x="3397250" y="2660650"/>
          <p14:tracePt t="41484" x="3371850" y="2660650"/>
          <p14:tracePt t="41502" x="3295650" y="2660650"/>
          <p14:tracePt t="41518" x="3238500" y="2660650"/>
          <p14:tracePt t="41535" x="3175000" y="2660650"/>
          <p14:tracePt t="41552" x="3111500" y="2660650"/>
          <p14:tracePt t="41568" x="3048000" y="2660650"/>
          <p14:tracePt t="41584" x="3003550" y="2660650"/>
          <p14:tracePt t="41601" x="2959100" y="2660650"/>
          <p14:tracePt t="41618" x="2933700" y="2660650"/>
          <p14:tracePt t="41651" x="2921000" y="2660650"/>
          <p14:tracePt t="41670" x="2882900" y="2660650"/>
          <p14:tracePt t="41685" x="2870200" y="2660650"/>
          <p14:tracePt t="41701" x="2838450" y="2660650"/>
          <p14:tracePt t="41718" x="2806700" y="2673350"/>
          <p14:tracePt t="41734" x="2781300" y="2673350"/>
          <p14:tracePt t="41751" x="2762250" y="2686050"/>
          <p14:tracePt t="41768" x="2743200" y="2686050"/>
          <p14:tracePt t="41785" x="2736850" y="2692400"/>
          <p14:tracePt t="41845" x="2730500" y="2698750"/>
          <p14:tracePt t="41862" x="2724150" y="2698750"/>
          <p14:tracePt t="41870" x="2717800" y="2705100"/>
          <p14:tracePt t="41878" x="2711450" y="2705100"/>
          <p14:tracePt t="41893" x="2711450" y="2711450"/>
          <p14:tracePt t="41902" x="2705100" y="2711450"/>
          <p14:tracePt t="41935" x="2698750" y="2724150"/>
          <p14:tracePt t="41989" x="2698750" y="2730500"/>
          <p14:tracePt t="41997" x="2692400" y="2730500"/>
          <p14:tracePt t="42005" x="2686050" y="2730500"/>
          <p14:tracePt t="42021" x="2686050" y="2736850"/>
          <p14:tracePt t="42051" x="2686050" y="2743200"/>
          <p14:tracePt t="42068" x="2679700" y="2749550"/>
          <p14:tracePt t="42101" x="2673350" y="2749550"/>
          <p14:tracePt t="42118" x="2673350" y="2755900"/>
          <p14:tracePt t="42501" x="2673350" y="2749550"/>
          <p14:tracePt t="42509" x="2673350" y="2743200"/>
          <p14:tracePt t="42533" x="2679700" y="2743200"/>
          <p14:tracePt t="42541" x="2686050" y="2743200"/>
          <p14:tracePt t="42551" x="2692400" y="2736850"/>
          <p14:tracePt t="42568" x="2705100" y="2730500"/>
          <p14:tracePt t="42853" x="2711450" y="2730500"/>
          <p14:tracePt t="42861" x="2717800" y="2730500"/>
          <p14:tracePt t="42869" x="2736850" y="2730500"/>
          <p14:tracePt t="42884" x="2749550" y="2724150"/>
          <p14:tracePt t="42901" x="2800350" y="2724150"/>
          <p14:tracePt t="42918" x="2851150" y="2724150"/>
          <p14:tracePt t="42935" x="2895600" y="2717800"/>
          <p14:tracePt t="42951" x="2933700" y="2711450"/>
          <p14:tracePt t="42968" x="2946400" y="2711450"/>
          <p14:tracePt t="42984" x="2952750" y="2711450"/>
          <p14:tracePt t="43001" x="2952750" y="2705100"/>
          <p14:tracePt t="43018" x="2984500" y="2692400"/>
          <p14:tracePt t="43034" x="3028950" y="2654300"/>
          <p14:tracePt t="43051" x="3092450" y="2603500"/>
          <p14:tracePt t="43068" x="3194050" y="2444750"/>
          <p14:tracePt t="43084" x="3251200" y="2324100"/>
          <p14:tracePt t="43101" x="3314700" y="2209800"/>
          <p14:tracePt t="43118" x="3346450" y="2082800"/>
          <p14:tracePt t="43134" x="3378200" y="1968500"/>
          <p14:tracePt t="43152" x="3397250" y="1905000"/>
          <p14:tracePt t="43168" x="3397250" y="1866900"/>
          <p14:tracePt t="43184" x="3397250" y="1847850"/>
          <p14:tracePt t="43201" x="3390900" y="1828800"/>
          <p14:tracePt t="43218" x="3378200" y="1816100"/>
          <p14:tracePt t="43234" x="3371850" y="1790700"/>
          <p14:tracePt t="43251" x="3359150" y="1765300"/>
          <p14:tracePt t="43268" x="3352800" y="1746250"/>
          <p14:tracePt t="43285" x="3346450" y="1739900"/>
          <p14:tracePt t="43301" x="3346450" y="1727200"/>
          <p14:tracePt t="43318" x="3346450" y="1695450"/>
          <p14:tracePt t="43335" x="3346450" y="1670050"/>
          <p14:tracePt t="43351" x="3346450" y="1657350"/>
          <p14:tracePt t="43469" x="3346450" y="1651000"/>
          <p14:tracePt t="43477" x="3340100" y="1644650"/>
          <p14:tracePt t="43525" x="3340100" y="1638300"/>
          <p14:tracePt t="43534" x="3340100" y="1625600"/>
          <p14:tracePt t="43551" x="3340100" y="1593850"/>
          <p14:tracePt t="43568" x="3340100" y="1568450"/>
          <p14:tracePt t="43585" x="3340100" y="1555750"/>
          <p14:tracePt t="43601" x="3340100" y="1549400"/>
          <p14:tracePt t="43618" x="3340100" y="1543050"/>
          <p14:tracePt t="43651" x="3340100" y="1536700"/>
          <p14:tracePt t="43973" x="3340100" y="1530350"/>
          <p14:tracePt t="44021" x="3352800" y="1530350"/>
          <p14:tracePt t="44030" x="3371850" y="1517650"/>
          <p14:tracePt t="44036" x="3384550" y="1511300"/>
          <p14:tracePt t="44051" x="3409950" y="1504950"/>
          <p14:tracePt t="44068" x="3429000" y="1485900"/>
          <p14:tracePt t="44071" x="3448050" y="1485900"/>
          <p14:tracePt t="44084" x="3486150" y="1473200"/>
          <p14:tracePt t="44101" x="3524250" y="1460500"/>
          <p14:tracePt t="44118" x="3549650" y="1454150"/>
          <p14:tracePt t="44134" x="3575050" y="1441450"/>
          <p14:tracePt t="44151" x="3587750" y="1435100"/>
          <p14:tracePt t="44253" x="3594100" y="1435100"/>
          <p14:tracePt t="45541" x="3606800" y="1435100"/>
          <p14:tracePt t="45550" x="3613150" y="1428750"/>
          <p14:tracePt t="45557" x="3625850" y="1428750"/>
          <p14:tracePt t="45568" x="3638550" y="1422400"/>
          <p14:tracePt t="45585" x="3644900" y="1416050"/>
          <p14:tracePt t="45646" x="3651250" y="1416050"/>
          <p14:tracePt t="45652" x="3657600" y="1403350"/>
          <p14:tracePt t="45668" x="3676650" y="1390650"/>
          <p14:tracePt t="45684" x="3683000" y="1384300"/>
          <p14:tracePt t="45701" x="3689350" y="1371600"/>
          <p14:tracePt t="45718" x="3702050" y="1352550"/>
          <p14:tracePt t="45735" x="3708400" y="1333500"/>
          <p14:tracePt t="45751" x="3714750" y="1320800"/>
          <p14:tracePt t="46077" x="3714750" y="1352550"/>
          <p14:tracePt t="46086" x="3714750" y="1384300"/>
          <p14:tracePt t="46101" x="3714750" y="1435100"/>
          <p14:tracePt t="46118" x="3714750" y="1479550"/>
          <p14:tracePt t="46134" x="3714750" y="1504950"/>
          <p14:tracePt t="46152" x="3714750" y="1517650"/>
          <p14:tracePt t="46168" x="3714750" y="1524000"/>
          <p14:tracePt t="48365" x="3708400" y="1524000"/>
          <p14:tracePt t="48373" x="3689350" y="1536700"/>
          <p14:tracePt t="48381" x="3670300" y="1543050"/>
          <p14:tracePt t="48388" x="3638550" y="1549400"/>
          <p14:tracePt t="48401" x="3613150" y="1562100"/>
          <p14:tracePt t="48418" x="3556000" y="1581150"/>
          <p14:tracePt t="48435" x="3498850" y="1600200"/>
          <p14:tracePt t="48451" x="3448050" y="1625600"/>
          <p14:tracePt t="48469" x="3397250" y="1657350"/>
          <p14:tracePt t="48484" x="3384550" y="1657350"/>
          <p14:tracePt t="48676" x="3390900" y="1657350"/>
          <p14:tracePt t="48701" x="3397250" y="1657350"/>
          <p14:tracePt t="48765" x="3397250" y="1676400"/>
          <p14:tracePt t="48772" x="3384550" y="1714500"/>
          <p14:tracePt t="48781" x="3365500" y="1771650"/>
          <p14:tracePt t="48788" x="3346450" y="1828800"/>
          <p14:tracePt t="48801" x="3321050" y="1898650"/>
          <p14:tracePt t="48818" x="3225800" y="2057400"/>
          <p14:tracePt t="48834" x="3105150" y="2209800"/>
          <p14:tracePt t="48851" x="2933700" y="2368550"/>
          <p14:tracePt t="48868" x="2749550" y="2546350"/>
          <p14:tracePt t="48884" x="2584450" y="2724150"/>
          <p14:tracePt t="48901" x="2533650" y="2755900"/>
          <p14:tracePt t="48918" x="2463800" y="2774950"/>
          <p14:tracePt t="48934" x="2374900" y="2800350"/>
          <p14:tracePt t="48952" x="2273300" y="2838450"/>
          <p14:tracePt t="48968" x="2184400" y="2870200"/>
          <p14:tracePt t="48985" x="2120900" y="2901950"/>
          <p14:tracePt t="49001" x="2089150" y="2927350"/>
          <p14:tracePt t="49018" x="2070100" y="2940050"/>
          <p14:tracePt t="49035" x="2057400" y="2952750"/>
          <p14:tracePt t="49051" x="2038350" y="2959100"/>
          <p14:tracePt t="49054" x="2025650" y="2971800"/>
          <p14:tracePt t="49068" x="1993900" y="2984500"/>
          <p14:tracePt t="49085" x="1962150" y="2997200"/>
          <p14:tracePt t="49101" x="1955800" y="2997200"/>
          <p14:tracePt t="49134" x="1955800" y="3003550"/>
          <p14:tracePt t="49151" x="1930400" y="3009900"/>
          <p14:tracePt t="49168" x="1905000" y="3035300"/>
          <p14:tracePt t="49185" x="1866900" y="3067050"/>
          <p14:tracePt t="49201" x="1822450" y="3111500"/>
          <p14:tracePt t="49218" x="1778000" y="3136900"/>
          <p14:tracePt t="49234" x="1765300" y="3149600"/>
          <p14:tracePt t="49251" x="1758950" y="3155950"/>
          <p14:tracePt t="49268" x="1746250" y="3175000"/>
          <p14:tracePt t="49285" x="1733550" y="3181350"/>
          <p14:tracePt t="49333" x="1727200" y="3181350"/>
          <p14:tracePt t="49430" x="1733550" y="3181350"/>
          <p14:tracePt t="49453" x="1758950" y="3181350"/>
          <p14:tracePt t="49461" x="1784350" y="3181350"/>
          <p14:tracePt t="49470" x="1835150" y="3181350"/>
          <p14:tracePt t="49484" x="1962150" y="3181350"/>
          <p14:tracePt t="49501" x="2101850" y="3175000"/>
          <p14:tracePt t="49518" x="2209800" y="3175000"/>
          <p14:tracePt t="49535" x="2286000" y="3175000"/>
          <p14:tracePt t="49551" x="2317750" y="3168650"/>
          <p14:tracePt t="49568" x="2324100" y="3168650"/>
          <p14:tracePt t="49601" x="2317750" y="3168650"/>
          <p14:tracePt t="49618" x="2292350" y="3168650"/>
          <p14:tracePt t="49635" x="2273300" y="3168650"/>
          <p14:tracePt t="49651" x="2266950" y="3168650"/>
          <p14:tracePt t="49797" x="2279650" y="3162300"/>
          <p14:tracePt t="49805" x="2330450" y="3143250"/>
          <p14:tracePt t="49813" x="2387600" y="3098800"/>
          <p14:tracePt t="49821" x="2457450" y="3054350"/>
          <p14:tracePt t="49834" x="2533650" y="2997200"/>
          <p14:tracePt t="49851" x="2686050" y="2832100"/>
          <p14:tracePt t="49868" x="2844800" y="2609850"/>
          <p14:tracePt t="49870" x="2927350" y="2470150"/>
          <p14:tracePt t="49885" x="3092450" y="2209800"/>
          <p14:tracePt t="49902" x="3225800" y="2000250"/>
          <p14:tracePt t="49918" x="3359150" y="1841500"/>
          <p14:tracePt t="49935" x="3435350" y="1752600"/>
          <p14:tracePt t="49951" x="3467100" y="1708150"/>
          <p14:tracePt t="49968" x="3473450" y="1682750"/>
          <p14:tracePt t="49985" x="3473450" y="1663700"/>
          <p14:tracePt t="50001" x="3473450" y="1638300"/>
          <p14:tracePt t="50018" x="3479800" y="1606550"/>
          <p14:tracePt t="50034" x="3486150" y="1568450"/>
          <p14:tracePt t="50051" x="3498850" y="1536700"/>
          <p14:tracePt t="50068" x="3511550" y="1498600"/>
          <p14:tracePt t="50085" x="3517900" y="1479550"/>
          <p14:tracePt t="50102" x="3524250" y="1473200"/>
          <p14:tracePt t="50118" x="3530600" y="1466850"/>
          <p14:tracePt t="50135" x="3536950" y="1466850"/>
          <p14:tracePt t="50757" x="3536950" y="1473200"/>
          <p14:tracePt t="50766" x="3536950" y="1492250"/>
          <p14:tracePt t="50773" x="3536950" y="1530350"/>
          <p14:tracePt t="50784" x="3536950" y="1581150"/>
          <p14:tracePt t="50801" x="3536950" y="1746250"/>
          <p14:tracePt t="50818" x="3568700" y="1968500"/>
          <p14:tracePt t="50835" x="3663950" y="2235200"/>
          <p14:tracePt t="50852" x="3778250" y="2463800"/>
          <p14:tracePt t="50854" x="3854450" y="2565400"/>
          <p14:tracePt t="50868" x="3949700" y="2698750"/>
          <p14:tracePt t="50885" x="4019550" y="2806700"/>
          <p14:tracePt t="50902" x="4057650" y="2876550"/>
          <p14:tracePt t="50918" x="4083050" y="2946400"/>
          <p14:tracePt t="50934" x="4140200" y="3028950"/>
          <p14:tracePt t="50951" x="4184650" y="3086100"/>
          <p14:tracePt t="50968" x="4216400" y="3105150"/>
          <p14:tracePt t="50985" x="4229100" y="3117850"/>
          <p14:tracePt t="51001" x="4229100" y="3130550"/>
          <p14:tracePt t="51018" x="4229100" y="3187700"/>
          <p14:tracePt t="51035" x="4273550" y="3257550"/>
          <p14:tracePt t="51051" x="4324350" y="3327400"/>
          <p14:tracePt t="51054" x="4349750" y="3352800"/>
          <p14:tracePt t="51068" x="4375150" y="3365500"/>
          <p14:tracePt t="51085" x="4381500" y="3371850"/>
          <p14:tracePt t="51125" x="4387850" y="3371850"/>
          <p14:tracePt t="51174" x="4387850" y="3359150"/>
          <p14:tracePt t="51182" x="4394200" y="3352800"/>
          <p14:tracePt t="51189" x="4394200" y="3340100"/>
          <p14:tracePt t="51201" x="4394200" y="3333750"/>
          <p14:tracePt t="51218" x="4394200" y="3327400"/>
          <p14:tracePt t="51235" x="4394200" y="3314700"/>
          <p14:tracePt t="51252" x="4406900" y="3302000"/>
          <p14:tracePt t="51268" x="4413250" y="3289300"/>
          <p14:tracePt t="51284" x="4419600" y="3263900"/>
          <p14:tracePt t="51302" x="4425950" y="3244850"/>
          <p14:tracePt t="51318" x="4438650" y="3225800"/>
          <p14:tracePt t="51335" x="4445000" y="3219450"/>
          <p14:tracePt t="51352" x="4457700" y="3206750"/>
          <p14:tracePt t="51368" x="4483100" y="3200400"/>
          <p14:tracePt t="51384" x="4521200" y="3187700"/>
          <p14:tracePt t="51401" x="4552950" y="3175000"/>
          <p14:tracePt t="51418" x="4572000" y="3168650"/>
          <p14:tracePt t="51435" x="4578350" y="3168650"/>
          <p14:tracePt t="51451" x="4584700" y="3162300"/>
          <p14:tracePt t="51468" x="4597400" y="3155950"/>
          <p14:tracePt t="51485" x="4660900" y="3149600"/>
          <p14:tracePt t="51502" x="4699000" y="3143250"/>
          <p14:tracePt t="51518" x="4762500" y="3136900"/>
          <p14:tracePt t="51534" x="4832350" y="3136900"/>
          <p14:tracePt t="51552" x="4902200" y="3136900"/>
          <p14:tracePt t="51568" x="4997450" y="3124200"/>
          <p14:tracePt t="51584" x="5118100" y="3124200"/>
          <p14:tracePt t="51601" x="5257800" y="3124200"/>
          <p14:tracePt t="51618" x="5391150" y="3124200"/>
          <p14:tracePt t="51635" x="5499100" y="3124200"/>
          <p14:tracePt t="51651" x="5575300" y="3124200"/>
          <p14:tracePt t="51654" x="5600700" y="3124200"/>
          <p14:tracePt t="51668" x="5626100" y="3124200"/>
          <p14:tracePt t="51685" x="5702300" y="3124200"/>
          <p14:tracePt t="51702" x="5765800" y="3117850"/>
          <p14:tracePt t="51718" x="5822950" y="3117850"/>
          <p14:tracePt t="51735" x="5873750" y="3117850"/>
          <p14:tracePt t="51751" x="5918200" y="3117850"/>
          <p14:tracePt t="51768" x="5962650" y="3117850"/>
          <p14:tracePt t="51785" x="6019800" y="3117850"/>
          <p14:tracePt t="51801" x="6096000" y="3117850"/>
          <p14:tracePt t="51818" x="6172200" y="3117850"/>
          <p14:tracePt t="51834" x="6254750" y="3124200"/>
          <p14:tracePt t="51851" x="6337300" y="3136900"/>
          <p14:tracePt t="51868" x="6419850" y="3136900"/>
          <p14:tracePt t="51884" x="6553200" y="3136900"/>
          <p14:tracePt t="51902" x="6654800" y="3136900"/>
          <p14:tracePt t="51918" x="6769100" y="3136900"/>
          <p14:tracePt t="51935" x="6896100" y="3136900"/>
          <p14:tracePt t="51951" x="6997700" y="3136900"/>
          <p14:tracePt t="51968" x="7105650" y="3136900"/>
          <p14:tracePt t="51985" x="7200900" y="3136900"/>
          <p14:tracePt t="52001" x="7302500" y="3136900"/>
          <p14:tracePt t="52018" x="7410450" y="3136900"/>
          <p14:tracePt t="52035" x="7512050" y="3143250"/>
          <p14:tracePt t="52052" x="7594600" y="3143250"/>
          <p14:tracePt t="52054" x="7620000" y="3136900"/>
          <p14:tracePt t="52068" x="7645400" y="3143250"/>
          <p14:tracePt t="52084" x="7658100" y="3143250"/>
          <p14:tracePt t="52174" x="7658100" y="3136900"/>
          <p14:tracePt t="52182" x="7658100" y="3130550"/>
          <p14:tracePt t="52189" x="7658100" y="3124200"/>
          <p14:tracePt t="52201" x="7645400" y="3117850"/>
          <p14:tracePt t="52218" x="7556500" y="3117850"/>
          <p14:tracePt t="52235" x="7442200" y="3136900"/>
          <p14:tracePt t="52251" x="7283450" y="3136900"/>
          <p14:tracePt t="52254" x="7200900" y="3136900"/>
          <p14:tracePt t="52269" x="6978650" y="3136900"/>
          <p14:tracePt t="52285" x="6711950" y="3136900"/>
          <p14:tracePt t="52301" x="6400800" y="3143250"/>
          <p14:tracePt t="52318" x="6019800" y="3143250"/>
          <p14:tracePt t="52335" x="5632450" y="3143250"/>
          <p14:tracePt t="52352" x="5321300" y="3149600"/>
          <p14:tracePt t="52368" x="5035550" y="3155950"/>
          <p14:tracePt t="52384" x="4768850" y="3124200"/>
          <p14:tracePt t="52401" x="4521200" y="3098800"/>
          <p14:tracePt t="52418" x="4279900" y="3098800"/>
          <p14:tracePt t="52435" x="4070350" y="3098800"/>
          <p14:tracePt t="52451" x="3905250" y="3105150"/>
          <p14:tracePt t="52454" x="3841750" y="3105150"/>
          <p14:tracePt t="52468" x="3784600" y="3105150"/>
          <p14:tracePt t="52484" x="3638550" y="3105150"/>
          <p14:tracePt t="52502" x="3530600" y="3105150"/>
          <p14:tracePt t="52518" x="3416300" y="3105150"/>
          <p14:tracePt t="52534" x="3302000" y="3105150"/>
          <p14:tracePt t="52552" x="3194050" y="3124200"/>
          <p14:tracePt t="52568" x="3073400" y="3162300"/>
          <p14:tracePt t="52585" x="2978150" y="3181350"/>
          <p14:tracePt t="52602" x="2882900" y="3168650"/>
          <p14:tracePt t="52618" x="2794000" y="3168650"/>
          <p14:tracePt t="52635" x="2711450" y="3168650"/>
          <p14:tracePt t="52652" x="2635250" y="3162300"/>
          <p14:tracePt t="52669" x="2540000" y="3181350"/>
          <p14:tracePt t="52684" x="2476500" y="3194050"/>
          <p14:tracePt t="52701" x="2393950" y="3219450"/>
          <p14:tracePt t="52718" x="2292350" y="3251200"/>
          <p14:tracePt t="52734" x="2197100" y="3295650"/>
          <p14:tracePt t="52751" x="2120900" y="3327400"/>
          <p14:tracePt t="52768" x="2044700" y="3365500"/>
          <p14:tracePt t="52784" x="1981200" y="3384550"/>
          <p14:tracePt t="52801" x="1898650" y="3416300"/>
          <p14:tracePt t="52818" x="1816100" y="3441700"/>
          <p14:tracePt t="52834" x="1739900" y="3467100"/>
          <p14:tracePt t="52852" x="1676400" y="3492500"/>
          <p14:tracePt t="52868" x="1625600" y="3511550"/>
          <p14:tracePt t="52885" x="1568450" y="3524250"/>
          <p14:tracePt t="52901" x="1530350" y="3536950"/>
          <p14:tracePt t="52918" x="1517650" y="3536950"/>
          <p14:tracePt t="52935" x="1498600" y="3536950"/>
          <p14:tracePt t="52952" x="1479550" y="3536950"/>
          <p14:tracePt t="52968" x="1460500" y="3536950"/>
          <p14:tracePt t="53062" x="1473200" y="3536950"/>
          <p14:tracePt t="53070" x="1511300" y="3536950"/>
          <p14:tracePt t="53076" x="1549400" y="3536950"/>
          <p14:tracePt t="53087" x="1593850" y="3536950"/>
          <p14:tracePt t="53102" x="1695450" y="3536950"/>
          <p14:tracePt t="53118" x="1809750" y="3536950"/>
          <p14:tracePt t="53134" x="1974850" y="3543300"/>
          <p14:tracePt t="53151" x="2184400" y="3549650"/>
          <p14:tracePt t="53169" x="2419350" y="3587750"/>
          <p14:tracePt t="53185" x="2673350" y="3632200"/>
          <p14:tracePt t="53201" x="2901950" y="3651250"/>
          <p14:tracePt t="53218" x="3086100" y="3670300"/>
          <p14:tracePt t="53235" x="3263900" y="3702050"/>
          <p14:tracePt t="53252" x="3441700" y="3733800"/>
          <p14:tracePt t="53254" x="3530600" y="3733800"/>
          <p14:tracePt t="53268" x="3619500" y="3740150"/>
          <p14:tracePt t="53285" x="3784600" y="3740150"/>
          <p14:tracePt t="53301" x="3816350" y="3733800"/>
          <p14:tracePt t="53413" x="3822700" y="3733800"/>
          <p14:tracePt t="53789" x="3816350" y="3733800"/>
          <p14:tracePt t="54253" x="3816350" y="3721100"/>
          <p14:tracePt t="54262" x="3816350" y="3663950"/>
          <p14:tracePt t="54270" x="3810000" y="3587750"/>
          <p14:tracePt t="54284" x="3810000" y="3409950"/>
          <p14:tracePt t="54302" x="3790950" y="3155950"/>
          <p14:tracePt t="54319" x="3784600" y="2857500"/>
          <p14:tracePt t="54335" x="3683000" y="2489200"/>
          <p14:tracePt t="54351" x="3568700" y="2178050"/>
          <p14:tracePt t="54368" x="3409950" y="1943100"/>
          <p14:tracePt t="54384" x="3263900" y="1822450"/>
          <p14:tracePt t="54401" x="3175000" y="1758950"/>
          <p14:tracePt t="54418" x="3124200" y="1739900"/>
          <p14:tracePt t="54434" x="3111500" y="1733550"/>
          <p14:tracePt t="55261" x="3105150" y="1733550"/>
          <p14:tracePt t="55270" x="3098800" y="1714500"/>
          <p14:tracePt t="55277" x="3079750" y="1689100"/>
          <p14:tracePt t="55286" x="3073400" y="1663700"/>
          <p14:tracePt t="55301" x="3041650" y="1600200"/>
          <p14:tracePt t="55319" x="3009900" y="1536700"/>
          <p14:tracePt t="55335" x="2997200" y="1517650"/>
          <p14:tracePt t="55351" x="2997200" y="1511300"/>
          <p14:tracePt t="55630" x="3003550" y="1511300"/>
          <p14:tracePt t="55645" x="3009900" y="1511300"/>
          <p14:tracePt t="55677" x="3016250" y="1504950"/>
          <p14:tracePt t="55686" x="3016250" y="1498600"/>
          <p14:tracePt t="55701" x="3022600" y="1485900"/>
          <p14:tracePt t="55718" x="3035300" y="1485900"/>
          <p14:tracePt t="56325" x="3041650" y="1485900"/>
          <p14:tracePt t="56334" x="3041650" y="1479550"/>
          <p14:tracePt t="56341" x="3048000" y="1473200"/>
          <p14:tracePt t="56365" x="3054350" y="1473200"/>
          <p14:tracePt t="56373" x="3054350" y="1466850"/>
          <p14:tracePt t="56397" x="3054350" y="1460500"/>
          <p14:tracePt t="56421" x="3060700" y="1460500"/>
          <p14:tracePt t="56445" x="3060700" y="1454150"/>
          <p14:tracePt t="56565" x="3060700" y="1447800"/>
          <p14:tracePt t="56573" x="3060700" y="1435100"/>
          <p14:tracePt t="56588" x="3060700" y="1422400"/>
          <p14:tracePt t="56598" x="3060700" y="1409700"/>
          <p14:tracePt t="56604" x="3060700" y="1397000"/>
          <p14:tracePt t="56618" x="3060700" y="1384300"/>
          <p14:tracePt t="56634" x="3060700" y="1365250"/>
          <p14:tracePt t="56651" x="3067050" y="1352550"/>
          <p14:tracePt t="56668" x="3073400" y="1339850"/>
          <p14:tracePt t="56670" x="3073400" y="1327150"/>
          <p14:tracePt t="56684" x="3073400" y="1301750"/>
          <p14:tracePt t="56701" x="3079750" y="1270000"/>
          <p14:tracePt t="56718" x="3079750" y="1257300"/>
          <p14:tracePt t="56916" x="3079750" y="1250950"/>
          <p14:tracePt t="56948" x="3079750" y="1257300"/>
          <p14:tracePt t="56956" x="3079750" y="1289050"/>
          <p14:tracePt t="56964" x="3067050" y="1327150"/>
          <p14:tracePt t="56972" x="3060700" y="1358900"/>
          <p14:tracePt t="56984" x="3060700" y="1390650"/>
          <p14:tracePt t="57001" x="3060700" y="1428750"/>
          <p14:tracePt t="57018" x="3060700" y="1441450"/>
          <p14:tracePt t="57035" x="3060700" y="1447800"/>
          <p14:tracePt t="57125" x="3060700" y="1435100"/>
          <p14:tracePt t="57133" x="3060700" y="1422400"/>
          <p14:tracePt t="57309" x="3054350" y="1416050"/>
          <p14:tracePt t="57389" x="3048000" y="1416050"/>
          <p14:tracePt t="57398" x="3041650" y="1416050"/>
          <p14:tracePt t="57404" x="3035300" y="1416050"/>
          <p14:tracePt t="57418" x="3028950" y="1416050"/>
          <p14:tracePt t="57434" x="3016250" y="1416050"/>
          <p14:tracePt t="57451" x="3009900" y="1416050"/>
          <p14:tracePt t="57468" x="2990850" y="1416050"/>
          <p14:tracePt t="57484" x="2971800" y="1416050"/>
          <p14:tracePt t="57501" x="2965450" y="1416050"/>
          <p14:tracePt t="57558" x="2959100" y="1416050"/>
          <p14:tracePt t="57565" x="2946400" y="1416050"/>
          <p14:tracePt t="57589" x="2946400" y="1409700"/>
          <p14:tracePt t="57685" x="2952750" y="1409700"/>
          <p14:tracePt t="57693" x="2959100" y="1409700"/>
          <p14:tracePt t="57709" x="2965450" y="1409700"/>
          <p14:tracePt t="57718" x="2971800" y="1403350"/>
          <p14:tracePt t="57734" x="2990850" y="1397000"/>
          <p14:tracePt t="57752" x="3009900" y="1397000"/>
          <p14:tracePt t="57768" x="3028950" y="1397000"/>
          <p14:tracePt t="57784" x="3035300" y="1397000"/>
          <p14:tracePt t="57845" x="3041650" y="1397000"/>
          <p14:tracePt t="57861" x="3048000" y="1397000"/>
          <p14:tracePt t="57870" x="3054350" y="1397000"/>
          <p14:tracePt t="57877" x="3060700" y="1397000"/>
          <p14:tracePt t="57916" x="3060700" y="1390650"/>
          <p14:tracePt t="57957" x="3067050" y="1390650"/>
          <p14:tracePt t="58309" x="3067050" y="1377950"/>
          <p14:tracePt t="58318" x="3067050" y="1365250"/>
          <p14:tracePt t="58325" x="3079750" y="1346200"/>
          <p14:tracePt t="58334" x="3092450" y="1314450"/>
          <p14:tracePt t="58352" x="3117850" y="1270000"/>
          <p14:tracePt t="58368" x="3143250" y="1231900"/>
          <p14:tracePt t="58384" x="3149600" y="1200150"/>
          <p14:tracePt t="58401" x="3155950" y="1174750"/>
          <p14:tracePt t="58418" x="3162300" y="1155700"/>
          <p14:tracePt t="58435" x="3162300" y="1149350"/>
          <p14:tracePt t="58451" x="3168650" y="1149350"/>
          <p14:tracePt t="58557" x="3168650" y="1155700"/>
          <p14:tracePt t="58565" x="3168650" y="1187450"/>
          <p14:tracePt t="58573" x="3168650" y="1238250"/>
          <p14:tracePt t="58584" x="3168650" y="1289050"/>
          <p14:tracePt t="58602" x="3168650" y="1422400"/>
          <p14:tracePt t="58618" x="3168650" y="1549400"/>
          <p14:tracePt t="58635" x="3155950" y="1638300"/>
          <p14:tracePt t="58651" x="3155950" y="1695450"/>
          <p14:tracePt t="58668" x="3149600" y="1733550"/>
          <p14:tracePt t="58670" x="3149600" y="1752600"/>
          <p14:tracePt t="58684" x="3149600" y="1765300"/>
          <p14:tracePt t="58733" x="3149600" y="1739900"/>
          <p14:tracePt t="58741" x="3136900" y="1708150"/>
          <p14:tracePt t="58751" x="3136900" y="1670050"/>
          <p14:tracePt t="58768" x="3124200" y="1600200"/>
          <p14:tracePt t="58785" x="3117850" y="1549400"/>
          <p14:tracePt t="58801" x="3111500" y="1511300"/>
          <p14:tracePt t="58818" x="3098800" y="1466850"/>
          <p14:tracePt t="58835" x="3079750" y="1435100"/>
          <p14:tracePt t="58852" x="3073400" y="1409700"/>
          <p14:tracePt t="58854" x="3067050" y="1390650"/>
          <p14:tracePt t="58868" x="3060700" y="1377950"/>
          <p14:tracePt t="58885" x="3054350" y="1358900"/>
          <p14:tracePt t="58925" x="3054350" y="1352550"/>
          <p14:tracePt t="58949" x="3041650" y="1352550"/>
          <p14:tracePt t="58957" x="3028950" y="1352550"/>
          <p14:tracePt t="58968" x="3016250" y="1346200"/>
          <p14:tracePt t="58985" x="2971800" y="1346200"/>
          <p14:tracePt t="59001" x="2908300" y="1346200"/>
          <p14:tracePt t="59018" x="2851150" y="1352550"/>
          <p14:tracePt t="59034" x="2794000" y="1371600"/>
          <p14:tracePt t="59051" x="2749550" y="1384300"/>
          <p14:tracePt t="59068" x="2717800" y="1397000"/>
          <p14:tracePt t="59085" x="2711450" y="1403350"/>
          <p14:tracePt t="59149" x="2711450" y="1377950"/>
          <p14:tracePt t="59157" x="2711450" y="1352550"/>
          <p14:tracePt t="59166" x="2711450" y="1320800"/>
          <p14:tracePt t="59185" x="2711450" y="1282700"/>
          <p14:tracePt t="59201" x="2705100" y="1270000"/>
          <p14:tracePt t="59218" x="2698750" y="1270000"/>
          <p14:tracePt t="59235" x="2686050" y="1270000"/>
          <p14:tracePt t="59251" x="2660650" y="1270000"/>
          <p14:tracePt t="59254" x="2654300" y="1270000"/>
          <p14:tracePt t="59268" x="2641600" y="1282700"/>
          <p14:tracePt t="59284" x="2628900" y="1327150"/>
          <p14:tracePt t="59301" x="2622550" y="1352550"/>
          <p14:tracePt t="59318" x="2622550" y="1377950"/>
          <p14:tracePt t="59334" x="2622550" y="1397000"/>
          <p14:tracePt t="59351" x="2635250" y="1403350"/>
          <p14:tracePt t="59368" x="2641600" y="1403350"/>
          <p14:tracePt t="59741" x="2635250" y="1397000"/>
          <p14:tracePt t="59749" x="2628900" y="1397000"/>
          <p14:tracePt t="59765" x="2622550" y="1397000"/>
          <p14:tracePt t="59773" x="2622550" y="1390650"/>
          <p14:tracePt t="59785" x="2616200" y="1390650"/>
          <p14:tracePt t="59801" x="2609850" y="1390650"/>
          <p14:tracePt t="59845" x="2609850" y="1384300"/>
          <p14:tracePt t="59973" x="2603500" y="1384300"/>
          <p14:tracePt t="60141" x="2609850" y="1384300"/>
          <p14:tracePt t="60246" x="2616200" y="1384300"/>
          <p14:tracePt t="60253" x="2622550" y="1384300"/>
          <p14:tracePt t="60317" x="2635250" y="1384300"/>
          <p14:tracePt t="60325" x="2647950" y="1384300"/>
          <p14:tracePt t="60334" x="2660650" y="1384300"/>
          <p14:tracePt t="60352" x="2692400" y="1384300"/>
          <p14:tracePt t="60368" x="2711450" y="1384300"/>
          <p14:tracePt t="60384" x="2717800" y="1384300"/>
          <p14:tracePt t="60493" x="2730500" y="1384300"/>
          <p14:tracePt t="60502" x="2743200" y="1384300"/>
          <p14:tracePt t="60518" x="2762250" y="1384300"/>
          <p14:tracePt t="60535" x="2781300" y="1377950"/>
          <p14:tracePt t="60551" x="2800350" y="1371600"/>
          <p14:tracePt t="60568" x="2825750" y="1358900"/>
          <p14:tracePt t="60585" x="2851150" y="1352550"/>
          <p14:tracePt t="60601" x="2857500" y="1352550"/>
          <p14:tracePt t="60637" x="2857500" y="1346200"/>
          <p14:tracePt t="60893" x="2863850" y="1346200"/>
          <p14:tracePt t="61333" x="2851150" y="1346200"/>
          <p14:tracePt t="61341" x="2819400" y="1346200"/>
          <p14:tracePt t="61351" x="2781300" y="1346200"/>
          <p14:tracePt t="61368" x="2692400" y="1346200"/>
          <p14:tracePt t="61385" x="2622550" y="1346200"/>
          <p14:tracePt t="61401" x="2578100" y="1346200"/>
          <p14:tracePt t="61418" x="2520950" y="1346200"/>
          <p14:tracePt t="61435" x="2457450" y="1346200"/>
          <p14:tracePt t="61452" x="2387600" y="1346200"/>
          <p14:tracePt t="61468" x="2305050" y="1346200"/>
          <p14:tracePt t="61485" x="2266950" y="1346200"/>
          <p14:tracePt t="61501" x="2222500" y="1346200"/>
          <p14:tracePt t="61518" x="2190750" y="1346200"/>
          <p14:tracePt t="61535" x="2171700" y="1346200"/>
          <p14:tracePt t="61629" x="2171700" y="1339850"/>
          <p14:tracePt t="61837" x="2171700" y="1333500"/>
          <p14:tracePt t="61845" x="2190750" y="1333500"/>
          <p14:tracePt t="61852" x="2209800" y="1327150"/>
          <p14:tracePt t="61868" x="2228850" y="1320800"/>
          <p14:tracePt t="61885" x="2305050" y="1301750"/>
          <p14:tracePt t="61901" x="2374900" y="1301750"/>
          <p14:tracePt t="61918" x="2463800" y="1301750"/>
          <p14:tracePt t="61934" x="2559050" y="1301750"/>
          <p14:tracePt t="61952" x="2647950" y="1308100"/>
          <p14:tracePt t="61968" x="2724150" y="1308100"/>
          <p14:tracePt t="61985" x="2781300" y="1308100"/>
          <p14:tracePt t="62002" x="2825750" y="1308100"/>
          <p14:tracePt t="62018" x="2863850" y="1308100"/>
          <p14:tracePt t="62035" x="2882900" y="1308100"/>
          <p14:tracePt t="62629" x="2889250" y="1308100"/>
          <p14:tracePt t="62638" x="2889250" y="1301750"/>
          <p14:tracePt t="62645" x="2889250" y="1295400"/>
          <p14:tracePt t="62653" x="2908300" y="1295400"/>
          <p14:tracePt t="62668" x="2914650" y="1282700"/>
          <p14:tracePt t="62684" x="2965450" y="1276350"/>
          <p14:tracePt t="62702" x="2990850" y="1276350"/>
          <p14:tracePt t="62719" x="3003550" y="1276350"/>
          <p14:tracePt t="63213" x="3009900" y="1276350"/>
          <p14:tracePt t="63221" x="3016250" y="1276350"/>
          <p14:tracePt t="63229" x="3041650" y="1276350"/>
          <p14:tracePt t="63237" x="3073400" y="1270000"/>
          <p14:tracePt t="63251" x="3098800" y="1270000"/>
          <p14:tracePt t="63269" x="3136900" y="1263650"/>
          <p14:tracePt t="63285" x="3155950" y="1263650"/>
          <p14:tracePt t="63302" x="3175000" y="1263650"/>
          <p14:tracePt t="63318" x="3181350" y="1263650"/>
          <p14:tracePt t="63868" x="3187700" y="1263650"/>
          <p14:tracePt t="63877" x="3187700" y="1257300"/>
          <p14:tracePt t="63885" x="3200400" y="1257300"/>
          <p14:tracePt t="63901" x="3213100" y="1250950"/>
          <p14:tracePt t="63918" x="3244850" y="1238250"/>
          <p14:tracePt t="63934" x="3302000" y="1238250"/>
          <p14:tracePt t="63951" x="3371850" y="1238250"/>
          <p14:tracePt t="63969" x="3441700" y="1238250"/>
          <p14:tracePt t="63985" x="3498850" y="1238250"/>
          <p14:tracePt t="64001" x="3524250" y="1238250"/>
          <p14:tracePt t="64018" x="3543300" y="1238250"/>
          <p14:tracePt t="64494" x="3543300" y="1244600"/>
          <p14:tracePt t="64502" x="3543300" y="1270000"/>
          <p14:tracePt t="64518" x="3549650" y="1358900"/>
          <p14:tracePt t="64535" x="3549650" y="1473200"/>
          <p14:tracePt t="64552" x="3549650" y="1587500"/>
          <p14:tracePt t="64568" x="3543300" y="1676400"/>
          <p14:tracePt t="64585" x="3517900" y="1752600"/>
          <p14:tracePt t="64602" x="3492500" y="1847850"/>
          <p14:tracePt t="64618" x="3454400" y="1930400"/>
          <p14:tracePt t="64635" x="3422650" y="2006600"/>
          <p14:tracePt t="64651" x="3403600" y="2044700"/>
          <p14:tracePt t="64669" x="3378200" y="2089150"/>
          <p14:tracePt t="64687" x="3365500" y="2108200"/>
          <p14:tracePt t="64702" x="3359150" y="2114550"/>
          <p14:tracePt t="64773" x="3359150" y="2120900"/>
          <p14:tracePt t="64781" x="3352800" y="2139950"/>
          <p14:tracePt t="64789" x="3346450" y="2171700"/>
          <p14:tracePt t="64801" x="3333750" y="2209800"/>
          <p14:tracePt t="64818" x="3295650" y="2298700"/>
          <p14:tracePt t="64835" x="3251200" y="2406650"/>
          <p14:tracePt t="64852" x="3200400" y="2495550"/>
          <p14:tracePt t="64854" x="3181350" y="2520950"/>
          <p14:tracePt t="64868" x="3168650" y="2540000"/>
          <p14:tracePt t="64885" x="3136900" y="2559050"/>
          <p14:tracePt t="64901" x="3117850" y="2565400"/>
          <p14:tracePt t="64918" x="3098800" y="2571750"/>
          <p14:tracePt t="64935" x="3079750" y="2578100"/>
          <p14:tracePt t="64952" x="3067050" y="2584450"/>
          <p14:tracePt t="64968" x="3054350" y="2597150"/>
          <p14:tracePt t="64985" x="3048000" y="2603500"/>
          <p14:tracePt t="65001" x="3041650" y="2603500"/>
          <p14:tracePt t="65710" x="3041650" y="2609850"/>
          <p14:tracePt t="65717" x="3035300" y="2616200"/>
          <p14:tracePt t="65725" x="3028950" y="2641600"/>
          <p14:tracePt t="65734" x="3022600" y="2667000"/>
          <p14:tracePt t="65752" x="3009900" y="2711450"/>
          <p14:tracePt t="65768" x="2984500" y="2736850"/>
          <p14:tracePt t="65785" x="2959100" y="2755900"/>
          <p14:tracePt t="65801" x="2959100" y="2762250"/>
          <p14:tracePt t="65818" x="2959100" y="2781300"/>
          <p14:tracePt t="65835" x="2959100" y="2800350"/>
          <p14:tracePt t="65851" x="2952750" y="2806700"/>
          <p14:tracePt t="67037" x="2952750" y="2813050"/>
          <p14:tracePt t="67046" x="2933700" y="2857500"/>
          <p14:tracePt t="67052" x="2908300" y="2914650"/>
          <p14:tracePt t="67068" x="2889250" y="2965450"/>
          <p14:tracePt t="67085" x="2813050" y="3060700"/>
          <p14:tracePt t="67101" x="2781300" y="3098800"/>
          <p14:tracePt t="67118" x="2743200" y="3130550"/>
          <p14:tracePt t="67135" x="2673350" y="3181350"/>
          <p14:tracePt t="67152" x="2578100" y="3225800"/>
          <p14:tracePt t="67168" x="2501900" y="3270250"/>
          <p14:tracePt t="67185" x="2419350" y="3308350"/>
          <p14:tracePt t="67201" x="2362200" y="3327400"/>
          <p14:tracePt t="67218" x="2298700" y="3352800"/>
          <p14:tracePt t="67235" x="2247900" y="3359150"/>
          <p14:tracePt t="67251" x="2209800" y="3365500"/>
          <p14:tracePt t="67268" x="2190750" y="3365500"/>
          <p14:tracePt t="67270" x="2184400" y="3365500"/>
          <p14:tracePt t="67284" x="2159000" y="3365500"/>
          <p14:tracePt t="67302" x="2133600" y="3378200"/>
          <p14:tracePt t="67318" x="2089150" y="3390900"/>
          <p14:tracePt t="67335" x="2044700" y="3409950"/>
          <p14:tracePt t="67351" x="2012950" y="3416300"/>
          <p14:tracePt t="67368" x="2006600" y="3416300"/>
          <p14:tracePt t="67384" x="2000250" y="3416300"/>
          <p14:tracePt t="67401" x="1981200" y="3416300"/>
          <p14:tracePt t="67418" x="1955800" y="3416300"/>
          <p14:tracePt t="67435" x="1930400" y="3416300"/>
          <p14:tracePt t="67451" x="1911350" y="3416300"/>
          <p14:tracePt t="67468" x="1905000" y="3416300"/>
          <p14:tracePt t="67533" x="1898650" y="3416300"/>
          <p14:tracePt t="67541" x="1892300" y="3416300"/>
          <p14:tracePt t="67551" x="1885950" y="3416300"/>
          <p14:tracePt t="67568" x="1879600" y="3416300"/>
          <p14:tracePt t="67585" x="1873250" y="3416300"/>
          <p14:tracePt t="67757" x="1866900" y="3416300"/>
          <p14:tracePt t="67797" x="1866900" y="3422650"/>
          <p14:tracePt t="67805" x="1866900" y="3429000"/>
          <p14:tracePt t="67893" x="1866900" y="3435350"/>
          <p14:tracePt t="67909" x="1860550" y="3441700"/>
          <p14:tracePt t="67917" x="1847850" y="3460750"/>
          <p14:tracePt t="67935" x="1835150" y="3492500"/>
          <p14:tracePt t="67951" x="1835150" y="3505200"/>
          <p14:tracePt t="67985" x="1828800" y="3511550"/>
          <p14:tracePt t="68002" x="1822450" y="3536950"/>
          <p14:tracePt t="68018" x="1803400" y="3587750"/>
          <p14:tracePt t="68035" x="1797050" y="3632200"/>
          <p14:tracePt t="68051" x="1784350" y="3683000"/>
          <p14:tracePt t="68053" x="1778000" y="3689350"/>
          <p14:tracePt t="68068" x="1778000" y="3702050"/>
          <p14:tracePt t="68085" x="1771650" y="3708400"/>
          <p14:tracePt t="68102" x="1771650" y="3714750"/>
          <p14:tracePt t="68118" x="1765300" y="3721100"/>
          <p14:tracePt t="68135" x="1758950" y="3727450"/>
          <p14:tracePt t="68151" x="1758950" y="3733800"/>
          <p14:tracePt t="68168" x="1758950" y="3740150"/>
          <p14:tracePt t="68709" x="1765300" y="3740150"/>
          <p14:tracePt t="68726" x="1765300" y="3733800"/>
          <p14:tracePt t="68734" x="1778000" y="3733800"/>
          <p14:tracePt t="68740" x="1778000" y="3727450"/>
          <p14:tracePt t="68752" x="1784350" y="3727450"/>
          <p14:tracePt t="68768" x="1803400" y="3727450"/>
          <p14:tracePt t="68785" x="1828800" y="3727450"/>
          <p14:tracePt t="68801" x="1847850" y="3727450"/>
          <p14:tracePt t="68818" x="1866900" y="3727450"/>
          <p14:tracePt t="68835" x="1885950" y="3727450"/>
          <p14:tracePt t="68852" x="1911350" y="3727450"/>
          <p14:tracePt t="68868" x="1943100" y="3727450"/>
          <p14:tracePt t="68885" x="1974850" y="3727450"/>
          <p14:tracePt t="68902" x="1993900" y="3727450"/>
          <p14:tracePt t="68918" x="2000250" y="3721100"/>
          <p14:tracePt t="68935" x="2006600" y="3721100"/>
          <p14:tracePt t="68951" x="2012950" y="3721100"/>
          <p14:tracePt t="68968" x="2044700" y="3721100"/>
          <p14:tracePt t="68985" x="2089150" y="3721100"/>
          <p14:tracePt t="69001" x="2146300" y="3721100"/>
          <p14:tracePt t="69018" x="2203450" y="3721100"/>
          <p14:tracePt t="69035" x="2273300" y="3721100"/>
          <p14:tracePt t="69051" x="2330450" y="3721100"/>
          <p14:tracePt t="69068" x="2387600" y="3721100"/>
          <p14:tracePt t="69070" x="2406650" y="3721100"/>
          <p14:tracePt t="69085" x="2451100" y="3721100"/>
          <p14:tracePt t="69101" x="2482850" y="3721100"/>
          <p14:tracePt t="69118" x="2514600" y="3721100"/>
          <p14:tracePt t="69135" x="2546350" y="3721100"/>
          <p14:tracePt t="69151" x="2578100" y="3721100"/>
          <p14:tracePt t="69168" x="2609850" y="3721100"/>
          <p14:tracePt t="69185" x="2647950" y="3721100"/>
          <p14:tracePt t="69201" x="2698750" y="3727450"/>
          <p14:tracePt t="69218" x="2743200" y="3727450"/>
          <p14:tracePt t="69235" x="2787650" y="3727450"/>
          <p14:tracePt t="69253" x="2844800" y="3727450"/>
          <p14:tracePt t="69268" x="2857500" y="3727450"/>
          <p14:tracePt t="69285" x="2889250" y="3727450"/>
          <p14:tracePt t="69301" x="2914650" y="3733800"/>
          <p14:tracePt t="69318" x="2959100" y="3733800"/>
          <p14:tracePt t="69335" x="3009900" y="3733800"/>
          <p14:tracePt t="69351" x="3054350" y="3733800"/>
          <p14:tracePt t="69368" x="3098800" y="3740150"/>
          <p14:tracePt t="69385" x="3136900" y="3740150"/>
          <p14:tracePt t="69401" x="3162300" y="3740150"/>
          <p14:tracePt t="69418" x="3187700" y="3740150"/>
          <p14:tracePt t="69435" x="3213100" y="3740150"/>
          <p14:tracePt t="69452" x="3251200" y="3752850"/>
          <p14:tracePt t="69454" x="3270250" y="3752850"/>
          <p14:tracePt t="69468" x="3282950" y="3752850"/>
          <p14:tracePt t="69485" x="3314700" y="3752850"/>
          <p14:tracePt t="69502" x="3321050" y="3752850"/>
          <p14:tracePt t="69518" x="3346450" y="3752850"/>
          <p14:tracePt t="69535" x="3384550" y="3752850"/>
          <p14:tracePt t="69552" x="3422650" y="3752850"/>
          <p14:tracePt t="69568" x="3479800" y="3752850"/>
          <p14:tracePt t="69585" x="3536950" y="3752850"/>
          <p14:tracePt t="69602" x="3594100" y="3752850"/>
          <p14:tracePt t="69618" x="3651250" y="3752850"/>
          <p14:tracePt t="69635" x="3702050" y="3752850"/>
          <p14:tracePt t="69652" x="3746500" y="3752850"/>
          <p14:tracePt t="69654" x="3765550" y="3752850"/>
          <p14:tracePt t="69669" x="3816350" y="3752850"/>
          <p14:tracePt t="69685" x="3860800" y="3752850"/>
          <p14:tracePt t="69702" x="3898900" y="3752850"/>
          <p14:tracePt t="69718" x="3930650" y="3752850"/>
          <p14:tracePt t="69735" x="3937000" y="3752850"/>
          <p14:tracePt t="69752" x="3943350" y="3752850"/>
          <p14:tracePt t="70493" x="3943350" y="3746500"/>
          <p14:tracePt t="70501" x="3943350" y="3740150"/>
          <p14:tracePt t="70518" x="3943350" y="3727450"/>
          <p14:tracePt t="70535" x="3943350" y="3714750"/>
          <p14:tracePt t="70552" x="3943350" y="3702050"/>
          <p14:tracePt t="70568" x="3943350" y="3676650"/>
          <p14:tracePt t="70585" x="3937000" y="3663950"/>
          <p14:tracePt t="70601" x="3930650" y="3657600"/>
          <p14:tracePt t="70618" x="3930650" y="3651250"/>
          <p14:tracePt t="70652" x="3924300" y="3644900"/>
          <p14:tracePt t="70668" x="3917950" y="3644900"/>
          <p14:tracePt t="70686" x="3905250" y="3644900"/>
          <p14:tracePt t="70702" x="3873500" y="3625850"/>
          <p14:tracePt t="70718" x="3816350" y="3613150"/>
          <p14:tracePt t="70735" x="3752850" y="3600450"/>
          <p14:tracePt t="70752" x="3670300" y="3587750"/>
          <p14:tracePt t="70768" x="3600450" y="3568700"/>
          <p14:tracePt t="70785" x="3562350" y="3556000"/>
          <p14:tracePt t="70801" x="3498850" y="3556000"/>
          <p14:tracePt t="70818" x="3435350" y="3549650"/>
          <p14:tracePt t="70835" x="3371850" y="3524250"/>
          <p14:tracePt t="70852" x="3289300" y="3492500"/>
          <p14:tracePt t="70869" x="3187700" y="3492500"/>
          <p14:tracePt t="70885" x="3117850" y="3473450"/>
          <p14:tracePt t="70902" x="3067050" y="3473450"/>
          <p14:tracePt t="70918" x="3009900" y="3473450"/>
          <p14:tracePt t="70935" x="2952750" y="3473450"/>
          <p14:tracePt t="70952" x="2895600" y="3473450"/>
          <p14:tracePt t="70968" x="2838450" y="3473450"/>
          <p14:tracePt t="70985" x="2806700" y="3473450"/>
          <p14:tracePt t="71002" x="2787650" y="3473450"/>
          <p14:tracePt t="71018" x="2774950" y="3473450"/>
          <p14:tracePt t="71035" x="2755900" y="3473450"/>
          <p14:tracePt t="71052" x="2736850" y="3473450"/>
          <p14:tracePt t="71054" x="2717800" y="3473450"/>
          <p14:tracePt t="71068" x="2698750" y="3473450"/>
          <p14:tracePt t="71085" x="2641600" y="3473450"/>
          <p14:tracePt t="71102" x="2597150" y="3473450"/>
          <p14:tracePt t="71118" x="2552700" y="3473450"/>
          <p14:tracePt t="71135" x="2482850" y="3473450"/>
          <p14:tracePt t="71152" x="2413000" y="3473450"/>
          <p14:tracePt t="71168" x="2349500" y="3486150"/>
          <p14:tracePt t="71185" x="2286000" y="3492500"/>
          <p14:tracePt t="71202" x="2228850" y="3498850"/>
          <p14:tracePt t="71218" x="2178050" y="3511550"/>
          <p14:tracePt t="71235" x="2133600" y="3517900"/>
          <p14:tracePt t="71252" x="2095500" y="3517900"/>
          <p14:tracePt t="71255" x="2076450" y="3524250"/>
          <p14:tracePt t="71268" x="2057400" y="3530600"/>
          <p14:tracePt t="71285" x="2038350" y="3543300"/>
          <p14:tracePt t="71302" x="2032000" y="3549650"/>
          <p14:tracePt t="71357" x="2025650" y="3549650"/>
          <p14:tracePt t="71365" x="2019300" y="3549650"/>
          <p14:tracePt t="71373" x="2012950" y="3556000"/>
          <p14:tracePt t="71384" x="2006600" y="3556000"/>
          <p14:tracePt t="71401" x="2000250" y="3562350"/>
          <p14:tracePt t="71418" x="1981200" y="3562350"/>
          <p14:tracePt t="71435" x="1955800" y="3568700"/>
          <p14:tracePt t="71451" x="1917700" y="3568700"/>
          <p14:tracePt t="71468" x="1835150" y="3575050"/>
          <p14:tracePt t="71485" x="1771650" y="3581400"/>
          <p14:tracePt t="71501" x="1733550" y="3587750"/>
          <p14:tracePt t="71518" x="1720850" y="3594100"/>
          <p14:tracePt t="75621" x="1720850" y="3600450"/>
          <p14:tracePt t="75629" x="1720850" y="3606800"/>
          <p14:tracePt t="75636" x="1720850" y="3613150"/>
          <p14:tracePt t="75652" x="1720850" y="3619500"/>
          <p14:tracePt t="75669" x="1720850" y="3657600"/>
          <p14:tracePt t="75685" x="1727200" y="3676650"/>
          <p14:tracePt t="75702" x="1733550" y="3683000"/>
          <p14:tracePt t="75781" x="1733550" y="3689350"/>
          <p14:tracePt t="75957" x="1739900" y="3689350"/>
          <p14:tracePt t="76485" x="1733550" y="3689350"/>
          <p14:tracePt t="85485" x="1733550" y="3683000"/>
          <p14:tracePt t="85493" x="1733550" y="3644900"/>
          <p14:tracePt t="85501" x="1733550" y="3587750"/>
          <p14:tracePt t="85519" x="1733550" y="3473450"/>
          <p14:tracePt t="85535" x="1739900" y="3359150"/>
          <p14:tracePt t="85551" x="1733550" y="3270250"/>
          <p14:tracePt t="85568" x="1727200" y="3194050"/>
          <p14:tracePt t="85585" x="1714500" y="3111500"/>
          <p14:tracePt t="85602" x="1682750" y="3022600"/>
          <p14:tracePt t="85618" x="1657350" y="2946400"/>
          <p14:tracePt t="85621" x="1644650" y="2901950"/>
          <p14:tracePt t="85635" x="1631950" y="2857500"/>
          <p14:tracePt t="85651" x="1606550" y="2768600"/>
          <p14:tracePt t="85668" x="1543050" y="2590800"/>
          <p14:tracePt t="85685" x="1511300" y="2514600"/>
          <p14:tracePt t="85702" x="1492250" y="2482850"/>
          <p14:tracePt t="85718" x="1485900" y="2482850"/>
          <p14:tracePt t="85735" x="1479550" y="2476500"/>
          <p14:tracePt t="85751" x="1460500" y="2463800"/>
          <p14:tracePt t="85769" x="1441450" y="2451100"/>
          <p14:tracePt t="85785" x="1428750" y="2438400"/>
          <p14:tracePt t="85802" x="1416050" y="2432050"/>
          <p14:tracePt t="85818" x="1409700" y="2425700"/>
          <p14:tracePt t="85835" x="1403350" y="2425700"/>
          <p14:tracePt t="85852" x="1390650" y="2413000"/>
          <p14:tracePt t="85854" x="1384300" y="2400300"/>
          <p14:tracePt t="85868" x="1371600" y="2374900"/>
          <p14:tracePt t="85885" x="1352550" y="2355850"/>
          <p14:tracePt t="85901" x="1327150" y="2336800"/>
          <p14:tracePt t="85918" x="1308100" y="2324100"/>
          <p14:tracePt t="85935" x="1295400" y="2311400"/>
          <p14:tracePt t="85955" x="1289050" y="2305050"/>
          <p14:tracePt t="85968" x="1282700" y="2305050"/>
          <p14:tracePt t="85985" x="1263650" y="2298700"/>
          <p14:tracePt t="86001" x="1244600" y="2292350"/>
          <p14:tracePt t="86018" x="1225550" y="2292350"/>
          <p14:tracePt t="86035" x="1206500" y="2286000"/>
          <p14:tracePt t="86051" x="1193800" y="2279650"/>
          <p14:tracePt t="86068" x="1162050" y="2273300"/>
          <p14:tracePt t="86085" x="1123950" y="2260600"/>
          <p14:tracePt t="86102" x="1085850" y="2247900"/>
          <p14:tracePt t="86118" x="1035050" y="2235200"/>
          <p14:tracePt t="86135" x="971550" y="2209800"/>
          <p14:tracePt t="86151" x="908050" y="2184400"/>
          <p14:tracePt t="86168" x="857250" y="2184400"/>
          <p14:tracePt t="86186" x="838200" y="2184400"/>
          <p14:tracePt t="86221" x="838200" y="2171700"/>
          <p14:tracePt t="86235" x="838200" y="2146300"/>
          <p14:tracePt t="86252" x="850900" y="2082800"/>
          <p14:tracePt t="86254" x="863600" y="2051050"/>
          <p14:tracePt t="86268" x="876300" y="2000250"/>
          <p14:tracePt t="86286" x="876300" y="1987550"/>
          <p14:tracePt t="87133" x="882650" y="1987550"/>
          <p14:tracePt t="87149" x="889000" y="1987550"/>
          <p14:tracePt t="87221" x="889000" y="1981200"/>
          <p14:tracePt t="87229" x="889000" y="1962150"/>
          <p14:tracePt t="87236" x="889000" y="1943100"/>
          <p14:tracePt t="87253" x="889000" y="1898650"/>
          <p14:tracePt t="87268" x="889000" y="1879600"/>
          <p14:tracePt t="87285" x="889000" y="1816100"/>
          <p14:tracePt t="87302" x="889000" y="1771650"/>
          <p14:tracePt t="87318" x="889000" y="1733550"/>
          <p14:tracePt t="87336" x="882650" y="1701800"/>
          <p14:tracePt t="87352" x="869950" y="1682750"/>
          <p14:tracePt t="87368" x="863600" y="1663700"/>
          <p14:tracePt t="87385" x="844550" y="1631950"/>
          <p14:tracePt t="87401" x="819150" y="1593850"/>
          <p14:tracePt t="87418" x="793750" y="1543050"/>
          <p14:tracePt t="87435" x="793750" y="1524000"/>
          <p14:tracePt t="87451" x="793750" y="1517650"/>
          <p14:tracePt t="87468" x="793750" y="1511300"/>
          <p14:tracePt t="87485" x="793750" y="1498600"/>
          <p14:tracePt t="87502" x="793750" y="1473200"/>
          <p14:tracePt t="87518" x="793750" y="1454150"/>
          <p14:tracePt t="87535" x="787400" y="1447800"/>
          <p14:tracePt t="87551" x="787400" y="1441450"/>
          <p14:tracePt t="87597" x="787400" y="1435100"/>
          <p14:tracePt t="87613" x="787400" y="1428750"/>
          <p14:tracePt t="87621" x="787400" y="1422400"/>
          <p14:tracePt t="87636" x="787400" y="1416050"/>
          <p14:tracePt t="87668" x="787400" y="1403350"/>
          <p14:tracePt t="87685" x="787400" y="1397000"/>
          <p14:tracePt t="87861" x="787400" y="1390650"/>
          <p14:tracePt t="87869" x="787400" y="1384300"/>
          <p14:tracePt t="87941" x="787400" y="1377950"/>
          <p14:tracePt t="87965" x="787400" y="1365250"/>
          <p14:tracePt t="87981" x="787400" y="1358900"/>
          <p14:tracePt t="88013" x="787400" y="1352550"/>
          <p14:tracePt t="88030" x="787400" y="1346200"/>
          <p14:tracePt t="88053" x="787400" y="1339850"/>
          <p14:tracePt t="88062" x="787400" y="1333500"/>
          <p14:tracePt t="88077" x="787400" y="1327150"/>
          <p14:tracePt t="88149" x="781050" y="1320800"/>
          <p14:tracePt t="88197" x="781050" y="1314450"/>
          <p14:tracePt t="88325" x="781050" y="1308100"/>
          <p14:tracePt t="88589" x="781050" y="1301750"/>
          <p14:tracePt t="88597" x="787400" y="1295400"/>
          <p14:tracePt t="88604" x="800100" y="1295400"/>
          <p14:tracePt t="88618" x="806450" y="1289050"/>
          <p14:tracePt t="88635" x="838200" y="1282700"/>
          <p14:tracePt t="88652" x="863600" y="1270000"/>
          <p14:tracePt t="88654" x="876300" y="1263650"/>
          <p14:tracePt t="88668" x="889000" y="1263650"/>
          <p14:tracePt t="88688" x="914400" y="1257300"/>
          <p14:tracePt t="88701" x="914400" y="1250950"/>
          <p14:tracePt t="88735" x="927100" y="1250950"/>
          <p14:tracePt t="88751" x="927100" y="1244600"/>
          <p14:tracePt t="88805" x="927100" y="1238250"/>
          <p14:tracePt t="88814" x="933450" y="1238250"/>
          <p14:tracePt t="88821" x="939800" y="1231900"/>
          <p14:tracePt t="88835" x="952500" y="1231900"/>
          <p14:tracePt t="88852" x="958850" y="1225550"/>
          <p14:tracePt t="88868" x="971550" y="1212850"/>
          <p14:tracePt t="88909" x="977900" y="1212850"/>
          <p14:tracePt t="88918" x="996950" y="1212850"/>
          <p14:tracePt t="88935" x="1035050" y="1212850"/>
          <p14:tracePt t="88952" x="1079500" y="1212850"/>
          <p14:tracePt t="88968" x="1123950" y="1212850"/>
          <p14:tracePt t="88985" x="1149350" y="1219200"/>
          <p14:tracePt t="89002" x="1168400" y="1219200"/>
          <p14:tracePt t="89019" x="1174750" y="1225550"/>
          <p14:tracePt t="89035" x="1193800" y="1244600"/>
          <p14:tracePt t="89052" x="1206500" y="1289050"/>
          <p14:tracePt t="89055" x="1212850" y="1308100"/>
          <p14:tracePt t="89068" x="1219200" y="1339850"/>
          <p14:tracePt t="89085" x="1219200" y="1365250"/>
          <p14:tracePt t="89102" x="1206500" y="1384300"/>
          <p14:tracePt t="89118" x="1193800" y="1403350"/>
          <p14:tracePt t="89135" x="1181100" y="1428750"/>
          <p14:tracePt t="89151" x="1174750" y="1441450"/>
          <p14:tracePt t="89168" x="1168400" y="1441450"/>
          <p14:tracePt t="89185" x="1168400" y="1447800"/>
          <p14:tracePt t="89341" x="1168400" y="1441450"/>
          <p14:tracePt t="89357" x="1181100" y="1435100"/>
          <p14:tracePt t="89365" x="1187450" y="1435100"/>
          <p14:tracePt t="89372" x="1200150" y="1428750"/>
          <p14:tracePt t="89385" x="1212850" y="1422400"/>
          <p14:tracePt t="89401" x="1225550" y="1409700"/>
          <p14:tracePt t="89418" x="1238250" y="1403350"/>
          <p14:tracePt t="89435" x="1250950" y="1390650"/>
          <p14:tracePt t="89452" x="1257300" y="1371600"/>
          <p14:tracePt t="89454" x="1263650" y="1358900"/>
          <p14:tracePt t="89468" x="1263650" y="1333500"/>
          <p14:tracePt t="89486" x="1270000" y="1308100"/>
          <p14:tracePt t="89502" x="1270000" y="1295400"/>
          <p14:tracePt t="89518" x="1270000" y="1289050"/>
          <p14:tracePt t="89917" x="1276350" y="1289050"/>
          <p14:tracePt t="89925" x="1289050" y="1308100"/>
          <p14:tracePt t="89939" x="1301750" y="1346200"/>
          <p14:tracePt t="89951" x="1333500" y="1409700"/>
          <p14:tracePt t="89968" x="1365250" y="1498600"/>
          <p14:tracePt t="89985" x="1397000" y="1555750"/>
          <p14:tracePt t="90001" x="1409700" y="1593850"/>
          <p14:tracePt t="90018" x="1422400" y="1612900"/>
          <p14:tracePt t="90035" x="1422400" y="1619250"/>
          <p14:tracePt t="90325" x="1428750" y="1619250"/>
          <p14:tracePt t="90349" x="1435100" y="1619250"/>
          <p14:tracePt t="90356" x="1441450" y="1619250"/>
          <p14:tracePt t="90365" x="1441450" y="1612900"/>
          <p14:tracePt t="90373" x="1447800" y="1606550"/>
          <p14:tracePt t="90693" x="1447800" y="1600200"/>
          <p14:tracePt t="90702" x="1447800" y="1593850"/>
          <p14:tracePt t="90710" x="1447800" y="1587500"/>
          <p14:tracePt t="90725" x="1447800" y="1581150"/>
          <p14:tracePt t="90757" x="1441450" y="1574800"/>
          <p14:tracePt t="90773" x="1435100" y="1574800"/>
          <p14:tracePt t="90781" x="1428750" y="1574800"/>
          <p14:tracePt t="90797" x="1422400" y="1574800"/>
          <p14:tracePt t="90805" x="1422400" y="1568450"/>
          <p14:tracePt t="90829" x="1422400" y="1562100"/>
          <p14:tracePt t="90853" x="1416050" y="1562100"/>
          <p14:tracePt t="90902" x="1416050" y="1555750"/>
          <p14:tracePt t="90909" x="1416050" y="1549400"/>
          <p14:tracePt t="90950" x="1409700" y="1543050"/>
          <p14:tracePt t="90965" x="1409700" y="1536700"/>
          <p14:tracePt t="90972" x="1409700" y="1530350"/>
          <p14:tracePt t="91005" x="1409700" y="1524000"/>
          <p14:tracePt t="91109" x="1409700" y="1536700"/>
          <p14:tracePt t="91117" x="1409700" y="1562100"/>
          <p14:tracePt t="91125" x="1409700" y="1574800"/>
          <p14:tracePt t="91135" x="1409700" y="1600200"/>
          <p14:tracePt t="91152" x="1409700" y="1631950"/>
          <p14:tracePt t="91168" x="1416050" y="1657350"/>
          <p14:tracePt t="91185" x="1416050" y="1670050"/>
          <p14:tracePt t="91202" x="1416050" y="1676400"/>
          <p14:tracePt t="91218" x="1422400" y="1682750"/>
          <p14:tracePt t="91301" x="1422400" y="1670050"/>
          <p14:tracePt t="91309" x="1422400" y="1663700"/>
          <p14:tracePt t="91318" x="1422400" y="1657350"/>
          <p14:tracePt t="91335" x="1422400" y="1644650"/>
          <p14:tracePt t="91413" x="1416050" y="1644650"/>
          <p14:tracePt t="91421" x="1409700" y="1644650"/>
          <p14:tracePt t="91436" x="1403350" y="1644650"/>
          <p14:tracePt t="91461" x="1397000" y="1644650"/>
          <p14:tracePt t="91525" x="1390650" y="1644650"/>
          <p14:tracePt t="91669" x="1390650" y="1638300"/>
          <p14:tracePt t="91677" x="1390650" y="1631950"/>
          <p14:tracePt t="91686" x="1397000" y="1631950"/>
          <p14:tracePt t="91702" x="1416050" y="1625600"/>
          <p14:tracePt t="91718" x="1466850" y="1619250"/>
          <p14:tracePt t="91735" x="1587500" y="1619250"/>
          <p14:tracePt t="91752" x="1778000" y="1619250"/>
          <p14:tracePt t="91768" x="1974850" y="1612900"/>
          <p14:tracePt t="91785" x="2184400" y="1612900"/>
          <p14:tracePt t="91801" x="2355850" y="1606550"/>
          <p14:tracePt t="91818" x="2476500" y="1600200"/>
          <p14:tracePt t="91835" x="2540000" y="1600200"/>
          <p14:tracePt t="91852" x="2546350" y="1600200"/>
          <p14:tracePt t="91982" x="2546350" y="1593850"/>
          <p14:tracePt t="91989" x="2546350" y="1574800"/>
          <p14:tracePt t="91997" x="2546350" y="1562100"/>
          <p14:tracePt t="92005" x="2546350" y="1549400"/>
          <p14:tracePt t="92018" x="2546350" y="1536700"/>
          <p14:tracePt t="92035" x="2546350" y="1504950"/>
          <p14:tracePt t="92052" x="2546350" y="1498600"/>
          <p14:tracePt t="92068" x="2559050" y="1498600"/>
          <p14:tracePt t="92086" x="2590800" y="1498600"/>
          <p14:tracePt t="92101" x="2616200" y="1498600"/>
          <p14:tracePt t="92118" x="2628900" y="1504950"/>
          <p14:tracePt t="92165" x="2628900" y="1511300"/>
          <p14:tracePt t="92173" x="2609850" y="1524000"/>
          <p14:tracePt t="92185" x="2590800" y="1543050"/>
          <p14:tracePt t="92201" x="2546350" y="1574800"/>
          <p14:tracePt t="92218" x="2495550" y="1593850"/>
          <p14:tracePt t="92235" x="2451100" y="1612900"/>
          <p14:tracePt t="92252" x="2413000" y="1631950"/>
          <p14:tracePt t="92268" x="2343150" y="1651000"/>
          <p14:tracePt t="92285" x="2305050" y="1663700"/>
          <p14:tracePt t="92302" x="2266950" y="1676400"/>
          <p14:tracePt t="92318" x="2222500" y="1708150"/>
          <p14:tracePt t="92335" x="2171700" y="1733550"/>
          <p14:tracePt t="92352" x="2127250" y="1752600"/>
          <p14:tracePt t="92369" x="2070100" y="1765300"/>
          <p14:tracePt t="92385" x="2006600" y="1790700"/>
          <p14:tracePt t="92401" x="1936750" y="1816100"/>
          <p14:tracePt t="92418" x="1860550" y="1847850"/>
          <p14:tracePt t="92435" x="1790700" y="1879600"/>
          <p14:tracePt t="92452" x="1733550" y="1898650"/>
          <p14:tracePt t="92468" x="1657350" y="1905000"/>
          <p14:tracePt t="92485" x="1600200" y="1917700"/>
          <p14:tracePt t="92502" x="1530350" y="1930400"/>
          <p14:tracePt t="92519" x="1466850" y="1955800"/>
          <p14:tracePt t="92535" x="1422400" y="1981200"/>
          <p14:tracePt t="92552" x="1377950" y="1993900"/>
          <p14:tracePt t="92568" x="1333500" y="2006600"/>
          <p14:tracePt t="92585" x="1289050" y="2019300"/>
          <p14:tracePt t="92602" x="1250950" y="2032000"/>
          <p14:tracePt t="92619" x="1225550" y="2032000"/>
          <p14:tracePt t="92635" x="1212850" y="2051050"/>
          <p14:tracePt t="92653" x="1187450" y="2070100"/>
          <p14:tracePt t="92668" x="1181100" y="2076450"/>
          <p14:tracePt t="92685" x="1143000" y="2101850"/>
          <p14:tracePt t="92702" x="1117600" y="2114550"/>
          <p14:tracePt t="92718" x="1092200" y="2127250"/>
          <p14:tracePt t="92735" x="1066800" y="2139950"/>
          <p14:tracePt t="92752" x="1041400" y="2146300"/>
          <p14:tracePt t="92768" x="1016000" y="2152650"/>
          <p14:tracePt t="92786" x="996950" y="2159000"/>
          <p14:tracePt t="93686" x="1009650" y="2159000"/>
          <p14:tracePt t="93693" x="1028700" y="2152650"/>
          <p14:tracePt t="93702" x="1047750" y="2152650"/>
          <p14:tracePt t="93718" x="1098550" y="2146300"/>
          <p14:tracePt t="93735" x="1174750" y="2146300"/>
          <p14:tracePt t="93752" x="1270000" y="2146300"/>
          <p14:tracePt t="93769" x="1352550" y="2146300"/>
          <p14:tracePt t="93785" x="1454150" y="2146300"/>
          <p14:tracePt t="93802" x="1549400" y="2146300"/>
          <p14:tracePt t="93818" x="1651000" y="2146300"/>
          <p14:tracePt t="93836" x="1828800" y="2133600"/>
          <p14:tracePt t="93852" x="1892300" y="2133600"/>
          <p14:tracePt t="93869" x="2063750" y="2139950"/>
          <p14:tracePt t="93885" x="2165350" y="2152650"/>
          <p14:tracePt t="93902" x="2273300" y="2159000"/>
          <p14:tracePt t="93918" x="2387600" y="2159000"/>
          <p14:tracePt t="93936" x="2520950" y="2159000"/>
          <p14:tracePt t="93953" x="2641600" y="2165350"/>
          <p14:tracePt t="93968" x="2774950" y="2171700"/>
          <p14:tracePt t="93985" x="2882900" y="2171700"/>
          <p14:tracePt t="94002" x="3003550" y="2178050"/>
          <p14:tracePt t="94019" x="3086100" y="2178050"/>
          <p14:tracePt t="94035" x="3181350" y="2178050"/>
          <p14:tracePt t="94037" x="3225800" y="2178050"/>
          <p14:tracePt t="94051" x="3263900" y="2178050"/>
          <p14:tracePt t="94068" x="3390900" y="2178050"/>
          <p14:tracePt t="94085" x="3473450" y="2178050"/>
          <p14:tracePt t="94102" x="3543300" y="2178050"/>
          <p14:tracePt t="94118" x="3594100" y="2178050"/>
          <p14:tracePt t="94135" x="3638550" y="2178050"/>
          <p14:tracePt t="94152" x="3676650" y="2178050"/>
          <p14:tracePt t="94169" x="3721100" y="2184400"/>
          <p14:tracePt t="94186" x="3778250" y="2184400"/>
          <p14:tracePt t="94202" x="3835400" y="2184400"/>
          <p14:tracePt t="94218" x="3886200" y="2184400"/>
          <p14:tracePt t="94235" x="3937000" y="2184400"/>
          <p14:tracePt t="94251" x="3981450" y="2184400"/>
          <p14:tracePt t="94268" x="4038600" y="2184400"/>
          <p14:tracePt t="94285" x="4076700" y="2184400"/>
          <p14:tracePt t="94301" x="4127500" y="2184400"/>
          <p14:tracePt t="94319" x="4184650" y="2184400"/>
          <p14:tracePt t="94336" x="4241800" y="2184400"/>
          <p14:tracePt t="94352" x="4286250" y="2184400"/>
          <p14:tracePt t="94368" x="4337050" y="2184400"/>
          <p14:tracePt t="94385" x="4375150" y="2184400"/>
          <p14:tracePt t="94401" x="4419600" y="2184400"/>
          <p14:tracePt t="94418" x="4464050" y="2184400"/>
          <p14:tracePt t="94436" x="4552950" y="2184400"/>
          <p14:tracePt t="94452" x="4584700" y="2184400"/>
          <p14:tracePt t="94468" x="4705350" y="2197100"/>
          <p14:tracePt t="94485" x="4781550" y="2197100"/>
          <p14:tracePt t="94502" x="4857750" y="2197100"/>
          <p14:tracePt t="94519" x="4921250" y="2203450"/>
          <p14:tracePt t="94535" x="4984750" y="2203450"/>
          <p14:tracePt t="94552" x="5035550" y="2203450"/>
          <p14:tracePt t="94569" x="5067300" y="2203450"/>
          <p14:tracePt t="94585" x="5092700" y="2203450"/>
          <p14:tracePt t="94602" x="5105400" y="2203450"/>
          <p14:tracePt t="94619" x="5124450" y="2203450"/>
          <p14:tracePt t="94635" x="5130800" y="2203450"/>
          <p14:tracePt t="94652" x="5143500" y="2203450"/>
          <p14:tracePt t="94654" x="5149850" y="2203450"/>
          <p14:tracePt t="98438" x="5149850" y="2222500"/>
          <p14:tracePt t="98445" x="5143500" y="2241550"/>
          <p14:tracePt t="98453" x="5105400" y="2260600"/>
          <p14:tracePt t="98468" x="5003800" y="2330450"/>
          <p14:tracePt t="98485" x="4883150" y="2393950"/>
          <p14:tracePt t="98502" x="4787900" y="2451100"/>
          <p14:tracePt t="98519" x="4699000" y="2489200"/>
          <p14:tracePt t="98535" x="4616450" y="2540000"/>
          <p14:tracePt t="98552" x="4527550" y="2616200"/>
          <p14:tracePt t="98569" x="4400550" y="2705100"/>
          <p14:tracePt t="98585" x="4279900" y="2794000"/>
          <p14:tracePt t="98602" x="4184650" y="2857500"/>
          <p14:tracePt t="98618" x="4102100" y="2895600"/>
          <p14:tracePt t="98635" x="4044950" y="2921000"/>
          <p14:tracePt t="98653" x="3943350" y="2978150"/>
          <p14:tracePt t="98668" x="3860800" y="3035300"/>
          <p14:tracePt t="98685" x="3765550" y="3092450"/>
          <p14:tracePt t="98702" x="3695700" y="3155950"/>
          <p14:tracePt t="98718" x="3638550" y="3194050"/>
          <p14:tracePt t="98735" x="3600450" y="3213100"/>
          <p14:tracePt t="98752" x="3568700" y="3225800"/>
          <p14:tracePt t="98769" x="3536950" y="3232150"/>
          <p14:tracePt t="98785" x="3498850" y="3238500"/>
          <p14:tracePt t="98802" x="3454400" y="3251200"/>
          <p14:tracePt t="98819" x="3403600" y="3257550"/>
          <p14:tracePt t="98835" x="3327400" y="3270250"/>
          <p14:tracePt t="98837" x="3289300" y="3282950"/>
          <p14:tracePt t="98852" x="3251200" y="3289300"/>
          <p14:tracePt t="98868" x="3124200" y="3327400"/>
          <p14:tracePt t="98885" x="3041650" y="3346450"/>
          <p14:tracePt t="98902" x="2965450" y="3352800"/>
          <p14:tracePt t="98919" x="2895600" y="3352800"/>
          <p14:tracePt t="98935" x="2851150" y="3359150"/>
          <p14:tracePt t="98952" x="2825750" y="3359150"/>
          <p14:tracePt t="98969" x="2806700" y="3359150"/>
          <p14:tracePt t="98985" x="2794000" y="3359150"/>
          <p14:tracePt t="99837" x="2787650" y="3359150"/>
          <p14:tracePt t="99846" x="2774950" y="3378200"/>
          <p14:tracePt t="99854" x="2749550" y="3397250"/>
          <p14:tracePt t="99868" x="2717800" y="3448050"/>
          <p14:tracePt t="99885" x="2660650" y="3498850"/>
          <p14:tracePt t="99901" x="2603500" y="3536950"/>
          <p14:tracePt t="99919" x="2559050" y="3581400"/>
          <p14:tracePt t="99936" x="2514600" y="3619500"/>
          <p14:tracePt t="99952" x="2463800" y="3657600"/>
          <p14:tracePt t="99969" x="2425700" y="3676650"/>
          <p14:tracePt t="99985" x="2419350" y="3683000"/>
          <p14:tracePt t="100001" x="2413000" y="3683000"/>
          <p14:tracePt t="100018" x="2406650" y="3683000"/>
          <p14:tracePt t="100036" x="2406650" y="3689350"/>
          <p14:tracePt t="100052" x="2406650" y="3695700"/>
          <p14:tracePt t="100173" x="2400300" y="3695700"/>
          <p14:tracePt t="102405" x="2400300" y="3708400"/>
          <p14:tracePt t="102413" x="2393950" y="3714750"/>
          <p14:tracePt t="102421" x="2368550" y="3733800"/>
          <p14:tracePt t="102435" x="2336800" y="3759200"/>
          <p14:tracePt t="102453" x="2209800" y="3848100"/>
          <p14:tracePt t="102468" x="2114550" y="3911600"/>
          <p14:tracePt t="102485" x="2038350" y="3962400"/>
          <p14:tracePt t="102502" x="1981200" y="4000500"/>
          <p14:tracePt t="102518" x="1949450" y="4013200"/>
          <p14:tracePt t="102535" x="1917700" y="4025900"/>
          <p14:tracePt t="102552" x="1905000" y="4032250"/>
          <p14:tracePt t="102569" x="1892300" y="4032250"/>
          <p14:tracePt t="102585" x="1885950" y="4032250"/>
          <p14:tracePt t="102638" x="1879600" y="4032250"/>
          <p14:tracePt t="102645" x="1866900" y="4032250"/>
          <p14:tracePt t="102654" x="1860550" y="4032250"/>
          <p14:tracePt t="102668" x="1847850" y="4038600"/>
          <p14:tracePt t="102685" x="1822450" y="4038600"/>
          <p14:tracePt t="102702" x="1803400" y="4038600"/>
          <p14:tracePt t="102719" x="1784350" y="4038600"/>
          <p14:tracePt t="102735" x="1778000" y="4038600"/>
          <p14:tracePt t="102752" x="1771650" y="4038600"/>
          <p14:tracePt t="103310" x="1771650" y="4051300"/>
          <p14:tracePt t="103317" x="1771650" y="4064000"/>
          <p14:tracePt t="103326" x="1771650" y="4076700"/>
          <p14:tracePt t="103335" x="1771650" y="4095750"/>
          <p14:tracePt t="103352" x="1765300" y="4114800"/>
          <p14:tracePt t="103368" x="1765300" y="4127500"/>
          <p14:tracePt t="103385" x="1758950" y="4133850"/>
          <p14:tracePt t="104166" x="1758950" y="4121150"/>
          <p14:tracePt t="104173" x="1765300" y="4089400"/>
          <p14:tracePt t="104181" x="1771650" y="4057650"/>
          <p14:tracePt t="104188" x="1784350" y="4032250"/>
          <p14:tracePt t="104202" x="1809750" y="4000500"/>
          <p14:tracePt t="104218" x="1828800" y="3956050"/>
          <p14:tracePt t="104235" x="1860550" y="3917950"/>
          <p14:tracePt t="104253" x="1885950" y="3879850"/>
          <p14:tracePt t="104269" x="1898650" y="3873500"/>
          <p14:tracePt t="104285" x="1905000" y="3860800"/>
          <p14:tracePt t="104397" x="1905000" y="3854450"/>
          <p14:tracePt t="104413" x="1905000" y="3848100"/>
          <p14:tracePt t="104422" x="1911350" y="3841750"/>
          <p14:tracePt t="104430" x="1930400" y="3841750"/>
          <p14:tracePt t="104436" x="1943100" y="3829050"/>
          <p14:tracePt t="104452" x="1962150" y="3822700"/>
          <p14:tracePt t="104468" x="2006600" y="3822700"/>
          <p14:tracePt t="104485" x="2032000" y="3822700"/>
          <p14:tracePt t="104502" x="2076450" y="3822700"/>
          <p14:tracePt t="104518" x="2114550" y="3822700"/>
          <p14:tracePt t="104535" x="2159000" y="3822700"/>
          <p14:tracePt t="104552" x="2216150" y="3822700"/>
          <p14:tracePt t="104568" x="2260600" y="3822700"/>
          <p14:tracePt t="104585" x="2305050" y="3816350"/>
          <p14:tracePt t="104602" x="2336800" y="3816350"/>
          <p14:tracePt t="104619" x="2374900" y="3816350"/>
          <p14:tracePt t="104635" x="2406650" y="3816350"/>
          <p14:tracePt t="104637" x="2413000" y="3816350"/>
          <p14:tracePt t="104653" x="2444750" y="3816350"/>
          <p14:tracePt t="104668" x="2470150" y="3816350"/>
          <p14:tracePt t="104686" x="2482850" y="3816350"/>
          <p14:tracePt t="104702" x="2495550" y="3816350"/>
          <p14:tracePt t="104719" x="2508250" y="3816350"/>
          <p14:tracePt t="104735" x="2533650" y="3816350"/>
          <p14:tracePt t="104752" x="2565400" y="3816350"/>
          <p14:tracePt t="104768" x="2616200" y="3816350"/>
          <p14:tracePt t="104785" x="2660650" y="3816350"/>
          <p14:tracePt t="104802" x="2692400" y="3816350"/>
          <p14:tracePt t="104819" x="2717800" y="3816350"/>
          <p14:tracePt t="104835" x="2743200" y="3816350"/>
          <p14:tracePt t="104852" x="2768600" y="3816350"/>
          <p14:tracePt t="104855" x="2787650" y="3816350"/>
          <p14:tracePt t="104868" x="2819400" y="3816350"/>
          <p14:tracePt t="104885" x="2851150" y="3816350"/>
          <p14:tracePt t="104902" x="2882900" y="3816350"/>
          <p14:tracePt t="104919" x="2908300" y="3816350"/>
          <p14:tracePt t="104935" x="2933700" y="3816350"/>
          <p14:tracePt t="104952" x="2959100" y="3816350"/>
          <p14:tracePt t="104968" x="3003550" y="3816350"/>
          <p14:tracePt t="104985" x="3048000" y="3816350"/>
          <p14:tracePt t="105002" x="3092450" y="3816350"/>
          <p14:tracePt t="105019" x="3117850" y="3816350"/>
          <p14:tracePt t="105035" x="3130550" y="3816350"/>
          <p14:tracePt t="105038" x="3136900" y="3816350"/>
          <p14:tracePt t="105133" x="3143250" y="3816350"/>
          <p14:tracePt t="105141" x="3149600" y="3816350"/>
          <p14:tracePt t="105152" x="3162300" y="3816350"/>
          <p14:tracePt t="105169" x="3175000" y="3816350"/>
          <p14:tracePt t="105185" x="3194050" y="3816350"/>
          <p14:tracePt t="105202" x="3225800" y="3816350"/>
          <p14:tracePt t="105219" x="3244850" y="3816350"/>
          <p14:tracePt t="105235" x="3251200" y="3816350"/>
          <p14:tracePt t="108613" x="3257550" y="3816350"/>
          <p14:tracePt t="108620" x="3282950" y="3816350"/>
          <p14:tracePt t="108635" x="3321050" y="3816350"/>
          <p14:tracePt t="108652" x="3460750" y="3810000"/>
          <p14:tracePt t="108668" x="3575050" y="3803650"/>
          <p14:tracePt t="108685" x="3702050" y="3803650"/>
          <p14:tracePt t="108703" x="3822700" y="3803650"/>
          <p14:tracePt t="108719" x="3924300" y="3803650"/>
          <p14:tracePt t="108735" x="4019550" y="3803650"/>
          <p14:tracePt t="108752" x="4108450" y="3810000"/>
          <p14:tracePt t="108768" x="4171950" y="3810000"/>
          <p14:tracePt t="108785" x="4210050" y="3810000"/>
          <p14:tracePt t="108802" x="4216400" y="3810000"/>
          <p14:tracePt t="109173" x="4210050" y="3810000"/>
          <p14:tracePt t="109301" x="4203700" y="3810000"/>
          <p14:tracePt t="109309" x="4191000" y="3810000"/>
          <p14:tracePt t="109318" x="4165600" y="3810000"/>
          <p14:tracePt t="109335" x="4108450" y="3810000"/>
          <p14:tracePt t="109352" x="4000500" y="3810000"/>
          <p14:tracePt t="109368" x="3841750" y="3803650"/>
          <p14:tracePt t="109385" x="3657600" y="3797300"/>
          <p14:tracePt t="109402" x="3429000" y="3797300"/>
          <p14:tracePt t="109419" x="3187700" y="3822700"/>
          <p14:tracePt t="109435" x="2921000" y="3829050"/>
          <p14:tracePt t="109452" x="2692400" y="3848100"/>
          <p14:tracePt t="109469" x="2438400" y="3879850"/>
          <p14:tracePt t="109485" x="2311400" y="3879850"/>
          <p14:tracePt t="109502" x="2203450" y="3886200"/>
          <p14:tracePt t="109519" x="2127250" y="3886200"/>
          <p14:tracePt t="109535" x="2082800" y="3892550"/>
          <p14:tracePt t="109552" x="2070100" y="3892550"/>
          <p14:tracePt t="109568" x="2063750" y="3892550"/>
          <p14:tracePt t="109605" x="2063750" y="3905250"/>
          <p14:tracePt t="109620" x="2063750" y="3911600"/>
          <p14:tracePt t="109635" x="2051050" y="3911600"/>
          <p14:tracePt t="109653" x="2019300" y="3924300"/>
          <p14:tracePt t="109668" x="1993900" y="3937000"/>
          <p14:tracePt t="109686" x="1924050" y="3956050"/>
          <p14:tracePt t="109702" x="1854200" y="3981450"/>
          <p14:tracePt t="109719" x="1803400" y="4019550"/>
          <p14:tracePt t="109735" x="1778000" y="4051300"/>
          <p14:tracePt t="109752" x="1771650" y="4070350"/>
          <p14:tracePt t="109768" x="1758950" y="4083050"/>
          <p14:tracePt t="109785" x="1746250" y="4102100"/>
          <p14:tracePt t="109802" x="1746250" y="4108450"/>
          <p14:tracePt t="109870" x="1746250" y="4114800"/>
          <p14:tracePt t="109877" x="1746250" y="4121150"/>
          <p14:tracePt t="109886" x="1739900" y="4127500"/>
          <p14:tracePt t="109902" x="1739900" y="4159250"/>
          <p14:tracePt t="109918" x="1739900" y="4178300"/>
          <p14:tracePt t="109935" x="1733550" y="4178300"/>
          <p14:tracePt t="109969" x="1733550" y="4184650"/>
          <p14:tracePt t="110365" x="1733550" y="4178300"/>
          <p14:tracePt t="110397" x="1733550" y="4171950"/>
          <p14:tracePt t="110405" x="1746250" y="4171950"/>
          <p14:tracePt t="110413" x="1752600" y="4159250"/>
          <p14:tracePt t="110420" x="1758950" y="4146550"/>
          <p14:tracePt t="110435" x="1765300" y="4140200"/>
          <p14:tracePt t="110452" x="1771650" y="4102100"/>
          <p14:tracePt t="110454" x="1778000" y="4083050"/>
          <p14:tracePt t="110468" x="1784350" y="4057650"/>
          <p14:tracePt t="110485" x="1790700" y="4032250"/>
          <p14:tracePt t="110502" x="1797050" y="4006850"/>
          <p14:tracePt t="110519" x="1803400" y="3975100"/>
          <p14:tracePt t="110535" x="1816100" y="3962400"/>
          <p14:tracePt t="110552" x="1816100" y="3937000"/>
          <p14:tracePt t="110568" x="1816100" y="3905250"/>
          <p14:tracePt t="110585" x="1816100" y="3867150"/>
          <p14:tracePt t="110602" x="1816100" y="3848100"/>
          <p14:tracePt t="110619" x="1816100" y="3841750"/>
          <p14:tracePt t="111365" x="1809750" y="3841750"/>
          <p14:tracePt t="111373" x="1797050" y="3841750"/>
          <p14:tracePt t="111381" x="1784350" y="3841750"/>
          <p14:tracePt t="111388" x="1758950" y="3848100"/>
          <p14:tracePt t="111402" x="1727200" y="3848100"/>
          <p14:tracePt t="111419" x="1663700" y="3848100"/>
          <p14:tracePt t="111435" x="1600200" y="3848100"/>
          <p14:tracePt t="111437" x="1574800" y="3854450"/>
          <p14:tracePt t="111452" x="1555750" y="3854450"/>
          <p14:tracePt t="111469" x="1498600" y="3860800"/>
          <p14:tracePt t="111485" x="1428750" y="3860800"/>
          <p14:tracePt t="111502" x="1327150" y="3860800"/>
          <p14:tracePt t="111518" x="1212850" y="3860800"/>
          <p14:tracePt t="111535" x="1092200" y="3860800"/>
          <p14:tracePt t="111552" x="1009650" y="3860800"/>
          <p14:tracePt t="111568" x="952500" y="3860800"/>
          <p14:tracePt t="111585" x="889000" y="3860800"/>
          <p14:tracePt t="111602" x="825500" y="3860800"/>
          <p14:tracePt t="111619" x="755650" y="3860800"/>
          <p14:tracePt t="111635" x="685800" y="3860800"/>
          <p14:tracePt t="111652" x="609600" y="3860800"/>
          <p14:tracePt t="111669" x="565150" y="3860800"/>
          <p14:tracePt t="111687" x="533400" y="3867150"/>
          <p14:tracePt t="111702" x="520700" y="3867150"/>
          <p14:tracePt t="111718" x="514350" y="3867150"/>
          <p14:tracePt t="111735" x="508000" y="3867150"/>
          <p14:tracePt t="112285" x="514350" y="3867150"/>
          <p14:tracePt t="112349" x="533400" y="3867150"/>
          <p14:tracePt t="112356" x="552450" y="3867150"/>
          <p14:tracePt t="112365" x="571500" y="3867150"/>
          <p14:tracePt t="112372" x="603250" y="3867150"/>
          <p14:tracePt t="112385" x="628650" y="3867150"/>
          <p14:tracePt t="112402" x="685800" y="3867150"/>
          <p14:tracePt t="112418" x="736600" y="3867150"/>
          <p14:tracePt t="112435" x="768350" y="3867150"/>
          <p14:tracePt t="112438" x="774700" y="3867150"/>
          <p14:tracePt t="112452" x="781050" y="3867150"/>
          <p14:tracePt t="112684" x="781050" y="3873500"/>
          <p14:tracePt t="116077" x="774700" y="3873500"/>
          <p14:tracePt t="116085" x="768350" y="3873500"/>
          <p14:tracePt t="116102" x="762000" y="3873500"/>
          <p14:tracePt t="116181" x="755650" y="3873500"/>
          <p14:tracePt t="116189" x="742950" y="3873500"/>
          <p14:tracePt t="116197" x="736600" y="3873500"/>
          <p14:tracePt t="117037" x="730250" y="3873500"/>
          <p14:tracePt t="117798" x="736600" y="3873500"/>
          <p14:tracePt t="117805" x="742950" y="3873500"/>
          <p14:tracePt t="117813" x="755650" y="3873500"/>
          <p14:tracePt t="117820" x="768350" y="3873500"/>
          <p14:tracePt t="117835" x="781050" y="3873500"/>
          <p14:tracePt t="117852" x="800100" y="3867150"/>
          <p14:tracePt t="117868" x="806450" y="3867150"/>
          <p14:tracePt t="117885" x="806450" y="3860800"/>
          <p14:tracePt t="117957" x="812800" y="3860800"/>
          <p14:tracePt t="117965" x="825500" y="3860800"/>
          <p14:tracePt t="117972" x="831850" y="3860800"/>
          <p14:tracePt t="117985" x="838200" y="3860800"/>
          <p14:tracePt t="118003" x="844550" y="3860800"/>
          <p14:tracePt t="118035" x="850900" y="3860800"/>
          <p14:tracePt t="118052" x="857250" y="3860800"/>
          <p14:tracePt t="118373" x="844550" y="3860800"/>
          <p14:tracePt t="118397" x="831850" y="3860800"/>
          <p14:tracePt t="118413" x="825500" y="3860800"/>
          <p14:tracePt t="118421" x="819150" y="3860800"/>
          <p14:tracePt t="118430" x="806450" y="3860800"/>
          <p14:tracePt t="118533" x="800100" y="3860800"/>
          <p14:tracePt t="118765" x="806450" y="3860800"/>
          <p14:tracePt t="118773" x="812800" y="3860800"/>
          <p14:tracePt t="118781" x="819150" y="3860800"/>
          <p14:tracePt t="118788" x="825500" y="3860800"/>
          <p14:tracePt t="118802" x="831850" y="3860800"/>
          <p14:tracePt t="118819" x="857250" y="3860800"/>
          <p14:tracePt t="118835" x="882650" y="3860800"/>
          <p14:tracePt t="118852" x="927100" y="3854450"/>
          <p14:tracePt t="118869" x="1003300" y="3841750"/>
          <p14:tracePt t="118885" x="1054100" y="3835400"/>
          <p14:tracePt t="118902" x="1085850" y="3835400"/>
          <p14:tracePt t="118919" x="1104900" y="3835400"/>
          <p14:tracePt t="118936" x="1130300" y="3835400"/>
          <p14:tracePt t="118952" x="1143000" y="3835400"/>
          <p14:tracePt t="118969" x="1143000" y="3829050"/>
          <p14:tracePt t="118985" x="1155700" y="3829050"/>
          <p14:tracePt t="119002" x="1162050" y="3822700"/>
          <p14:tracePt t="119019" x="1174750" y="3816350"/>
          <p14:tracePt t="119035" x="1193800" y="3816350"/>
          <p14:tracePt t="119038" x="1200150" y="3810000"/>
          <p14:tracePt t="119053" x="1231900" y="3803650"/>
          <p14:tracePt t="119068" x="1263650" y="3797300"/>
          <p14:tracePt t="119085" x="1282700" y="3797300"/>
          <p14:tracePt t="119119" x="1289050" y="3797300"/>
          <p14:tracePt t="119733" x="1289050" y="3803650"/>
          <p14:tracePt t="119741" x="1289050" y="3822700"/>
          <p14:tracePt t="119749" x="1289050" y="3829050"/>
          <p14:tracePt t="119769" x="1289050" y="3848100"/>
          <p14:tracePt t="119785" x="1301750" y="3873500"/>
          <p14:tracePt t="119802" x="1301750" y="3905250"/>
          <p14:tracePt t="119818" x="1301750" y="3943350"/>
          <p14:tracePt t="119835" x="1301750" y="3968750"/>
          <p14:tracePt t="119852" x="1301750" y="4000500"/>
          <p14:tracePt t="119869" x="1308100" y="4051300"/>
          <p14:tracePt t="119885" x="1308100" y="4102100"/>
          <p14:tracePt t="119902" x="1308100" y="4146550"/>
          <p14:tracePt t="119919" x="1308100" y="4184650"/>
          <p14:tracePt t="119935" x="1308100" y="4210050"/>
          <p14:tracePt t="119954" x="1308100" y="4248150"/>
          <p14:tracePt t="119969" x="1308100" y="4273550"/>
          <p14:tracePt t="119985" x="1314450" y="4292600"/>
          <p14:tracePt t="120002" x="1314450" y="4305300"/>
          <p14:tracePt t="120019" x="1314450" y="4311650"/>
          <p14:tracePt t="120035" x="1320800" y="4311650"/>
          <p14:tracePt t="120141" x="1314450" y="4311650"/>
          <p14:tracePt t="120149" x="1282700" y="4311650"/>
          <p14:tracePt t="120157" x="1250950" y="4311650"/>
          <p14:tracePt t="120168" x="1206500" y="4311650"/>
          <p14:tracePt t="120185" x="1123950" y="4311650"/>
          <p14:tracePt t="120202" x="1041400" y="4311650"/>
          <p14:tracePt t="120219" x="977900" y="4311650"/>
          <p14:tracePt t="120235" x="952500" y="4311650"/>
          <p14:tracePt t="120262" x="952500" y="4318000"/>
          <p14:tracePt t="120270" x="946150" y="4318000"/>
          <p14:tracePt t="120478" x="939800" y="4318000"/>
          <p14:tracePt t="120485" x="933450" y="4318000"/>
          <p14:tracePt t="120493" x="914400" y="4318000"/>
          <p14:tracePt t="120502" x="908050" y="4318000"/>
          <p14:tracePt t="120519" x="889000" y="4318000"/>
          <p14:tracePt t="120535" x="882650" y="4305300"/>
          <p14:tracePt t="120552" x="863600" y="4279900"/>
          <p14:tracePt t="120568" x="844550" y="4229100"/>
          <p14:tracePt t="120585" x="844550" y="4178300"/>
          <p14:tracePt t="120602" x="844550" y="4133850"/>
          <p14:tracePt t="120619" x="844550" y="4095750"/>
          <p14:tracePt t="120635" x="844550" y="4064000"/>
          <p14:tracePt t="120638" x="844550" y="4044950"/>
          <p14:tracePt t="120652" x="844550" y="4025900"/>
          <p14:tracePt t="120668" x="844550" y="4000500"/>
          <p14:tracePt t="120685" x="850900" y="3994150"/>
          <p14:tracePt t="120702" x="850900" y="3975100"/>
          <p14:tracePt t="120718" x="857250" y="3949700"/>
          <p14:tracePt t="120735" x="857250" y="3898900"/>
          <p14:tracePt t="120752" x="857250" y="3841750"/>
          <p14:tracePt t="120768" x="857250" y="3810000"/>
          <p14:tracePt t="120785" x="863600" y="3803650"/>
          <p14:tracePt t="120802" x="863600" y="3790950"/>
          <p14:tracePt t="120818" x="869950" y="3784600"/>
          <p14:tracePt t="120877" x="876300" y="3784600"/>
          <p14:tracePt t="120901" x="882650" y="3784600"/>
          <p14:tracePt t="121221" x="882650" y="3790950"/>
          <p14:tracePt t="121286" x="869950" y="3790950"/>
          <p14:tracePt t="121293" x="857250" y="3790950"/>
          <p14:tracePt t="121302" x="838200" y="3790950"/>
          <p14:tracePt t="121319" x="806450" y="3759200"/>
          <p14:tracePt t="121335" x="768350" y="3721100"/>
          <p14:tracePt t="121352" x="755650" y="3708400"/>
          <p14:tracePt t="121369" x="736600" y="3702050"/>
          <p14:tracePt t="121385" x="730250" y="3695700"/>
          <p14:tracePt t="121421" x="723900" y="3695700"/>
          <p14:tracePt t="121435" x="717550" y="3695700"/>
          <p14:tracePt t="121452" x="673100" y="3695700"/>
          <p14:tracePt t="121469" x="590550" y="3695700"/>
          <p14:tracePt t="121485" x="539750" y="3695700"/>
          <p14:tracePt t="121502" x="508000" y="3695700"/>
          <p14:tracePt t="121519" x="482600" y="3683000"/>
          <p14:tracePt t="121535" x="463550" y="3676650"/>
          <p14:tracePt t="121552" x="444500" y="3670300"/>
          <p14:tracePt t="121637" x="444500" y="3663950"/>
          <p14:tracePt t="121645" x="444500" y="3657600"/>
          <p14:tracePt t="121654" x="444500" y="3644900"/>
          <p14:tracePt t="121668" x="438150" y="3625850"/>
          <p14:tracePt t="121685" x="438150" y="3600450"/>
          <p14:tracePt t="121702" x="431800" y="3575050"/>
          <p14:tracePt t="121719" x="419100" y="3543300"/>
          <p14:tracePt t="121735" x="412750" y="3524250"/>
          <p14:tracePt t="121752" x="406400" y="3524250"/>
          <p14:tracePt t="121769" x="393700" y="3517900"/>
          <p14:tracePt t="121997" x="387350" y="3517900"/>
          <p14:tracePt t="122078" x="387350" y="3511550"/>
          <p14:tracePt t="122085" x="381000" y="3511550"/>
          <p14:tracePt t="122102" x="368300" y="3505200"/>
          <p14:tracePt t="122118" x="355600" y="3498850"/>
          <p14:tracePt t="122135" x="342900" y="3486150"/>
          <p14:tracePt t="122168" x="342900" y="3479800"/>
          <p14:tracePt t="122185" x="355600" y="3473450"/>
          <p14:tracePt t="122202" x="381000" y="3467100"/>
          <p14:tracePt t="122219" x="425450" y="3467100"/>
          <p14:tracePt t="122235" x="463550" y="3467100"/>
          <p14:tracePt t="122238" x="476250" y="3467100"/>
          <p14:tracePt t="122252" x="488950" y="3467100"/>
          <p14:tracePt t="122269" x="533400" y="3467100"/>
          <p14:tracePt t="122285" x="577850" y="3479800"/>
          <p14:tracePt t="122302" x="628650" y="3505200"/>
          <p14:tracePt t="122318" x="679450" y="3536950"/>
          <p14:tracePt t="122335" x="730250" y="3581400"/>
          <p14:tracePt t="122352" x="774700" y="3632200"/>
          <p14:tracePt t="122369" x="812800" y="3683000"/>
          <p14:tracePt t="122385" x="838200" y="3733800"/>
          <p14:tracePt t="122402" x="869950" y="3784600"/>
          <p14:tracePt t="122419" x="908050" y="3829050"/>
          <p14:tracePt t="122435" x="927100" y="3873500"/>
          <p14:tracePt t="122438" x="933450" y="3886200"/>
          <p14:tracePt t="122452" x="933450" y="3898900"/>
          <p14:tracePt t="122469" x="933450" y="3937000"/>
          <p14:tracePt t="122485" x="920750" y="3956050"/>
          <p14:tracePt t="122502" x="908050" y="3975100"/>
          <p14:tracePt t="122518" x="908050" y="3981450"/>
          <p14:tracePt t="122589" x="908050" y="3956050"/>
          <p14:tracePt t="122597" x="908050" y="3924300"/>
          <p14:tracePt t="122605" x="908050" y="3898900"/>
          <p14:tracePt t="122618" x="908050" y="3892550"/>
          <p14:tracePt t="122635" x="908050" y="3873500"/>
          <p14:tracePt t="122652" x="908050" y="3860800"/>
          <p14:tracePt t="122655" x="914400" y="3854450"/>
          <p14:tracePt t="122669" x="939800" y="3848100"/>
          <p14:tracePt t="122685" x="965200" y="3835400"/>
          <p14:tracePt t="122702" x="1022350" y="3829050"/>
          <p14:tracePt t="122719" x="1085850" y="3829050"/>
          <p14:tracePt t="122736" x="1143000" y="3829050"/>
          <p14:tracePt t="122752" x="1168400" y="3829050"/>
          <p14:tracePt t="122768" x="1174750" y="3829050"/>
          <p14:tracePt t="122802" x="1181100" y="3841750"/>
          <p14:tracePt t="122819" x="1200150" y="3867150"/>
          <p14:tracePt t="122835" x="1212850" y="3905250"/>
          <p14:tracePt t="122838" x="1225550" y="3937000"/>
          <p14:tracePt t="122852" x="1231900" y="4006850"/>
          <p14:tracePt t="122868" x="1219200" y="4095750"/>
          <p14:tracePt t="122886" x="1187450" y="4171950"/>
          <p14:tracePt t="122902" x="1143000" y="4248150"/>
          <p14:tracePt t="122919" x="1123950" y="4292600"/>
          <p14:tracePt t="122935" x="1104900" y="4311650"/>
          <p14:tracePt t="122952" x="1098550" y="4324350"/>
          <p14:tracePt t="123021" x="1104900" y="4324350"/>
          <p14:tracePt t="123036" x="1104900" y="4311650"/>
          <p14:tracePt t="123052" x="1104900" y="4279900"/>
          <p14:tracePt t="123068" x="1022350" y="4184650"/>
          <p14:tracePt t="123085" x="946150" y="4108450"/>
          <p14:tracePt t="123102" x="869950" y="4064000"/>
          <p14:tracePt t="123119" x="806450" y="4019550"/>
          <p14:tracePt t="123135" x="742950" y="3975100"/>
          <p14:tracePt t="123152" x="704850" y="3949700"/>
          <p14:tracePt t="123168" x="660400" y="3911600"/>
          <p14:tracePt t="123185" x="635000" y="3898900"/>
          <p14:tracePt t="123202" x="609600" y="3886200"/>
          <p14:tracePt t="123219" x="609600" y="3879850"/>
          <p14:tracePt t="123235" x="596900" y="3873500"/>
          <p14:tracePt t="123238" x="596900" y="3867150"/>
          <p14:tracePt t="123557" x="596900" y="3873500"/>
          <p14:tracePt t="123565" x="590550" y="3898900"/>
          <p14:tracePt t="123573" x="565150" y="3930650"/>
          <p14:tracePt t="123585" x="546100" y="3968750"/>
          <p14:tracePt t="123602" x="488950" y="4044950"/>
          <p14:tracePt t="123619" x="457200" y="4083050"/>
          <p14:tracePt t="123635" x="444500" y="4102100"/>
          <p14:tracePt t="123652" x="438150" y="4108450"/>
          <p14:tracePt t="123655" x="438150" y="4114800"/>
          <p14:tracePt t="123668" x="412750" y="4127500"/>
          <p14:tracePt t="123685" x="400050" y="4146550"/>
          <p14:tracePt t="123702" x="393700" y="4152900"/>
          <p14:tracePt t="124053" x="387350" y="4152900"/>
          <p14:tracePt t="124070" x="381000" y="4159250"/>
          <p14:tracePt t="124109" x="381000" y="4152900"/>
          <p14:tracePt t="124118" x="425450" y="4108450"/>
          <p14:tracePt t="124135" x="584200" y="4000500"/>
          <p14:tracePt t="124152" x="838200" y="3835400"/>
          <p14:tracePt t="124168" x="1111250" y="3670300"/>
          <p14:tracePt t="124185" x="1314450" y="3568700"/>
          <p14:tracePt t="124202" x="1409700" y="3543300"/>
          <p14:tracePt t="124218" x="1422400" y="3536950"/>
          <p14:tracePt t="124261" x="1416050" y="3536950"/>
          <p14:tracePt t="124269" x="1409700" y="3536950"/>
          <p14:tracePt t="124286" x="1403350" y="3536950"/>
          <p14:tracePt t="124302" x="1390650" y="3543300"/>
          <p14:tracePt t="124397" x="1377950" y="3549650"/>
          <p14:tracePt t="124405" x="1365250" y="3556000"/>
          <p14:tracePt t="124413" x="1346200" y="3568700"/>
          <p14:tracePt t="124421" x="1333500" y="3575050"/>
          <p14:tracePt t="124435" x="1314450" y="3581400"/>
          <p14:tracePt t="124452" x="1282700" y="3600450"/>
          <p14:tracePt t="124468" x="1263650" y="3600450"/>
          <p14:tracePt t="124613" x="1263650" y="3606800"/>
          <p14:tracePt t="124934" x="1263650" y="3632200"/>
          <p14:tracePt t="124940" x="1263650" y="3651250"/>
          <p14:tracePt t="124957" x="1263650" y="3683000"/>
          <p14:tracePt t="124968" x="1263650" y="3695700"/>
          <p14:tracePt t="124985" x="1263650" y="3708400"/>
          <p14:tracePt t="125002" x="1263650" y="3721100"/>
          <p14:tracePt t="125061" x="1263650" y="3727450"/>
          <p14:tracePt t="126950" x="1257300" y="3752850"/>
          <p14:tracePt t="126957" x="1238250" y="3790950"/>
          <p14:tracePt t="126965" x="1219200" y="3816350"/>
          <p14:tracePt t="126973" x="1206500" y="3835400"/>
          <p14:tracePt t="126985" x="1193800" y="3848100"/>
          <p14:tracePt t="127002" x="1187450" y="3854450"/>
          <p14:tracePt t="127018" x="1181100" y="3854450"/>
          <p14:tracePt t="127035" x="1168400" y="3867150"/>
          <p14:tracePt t="127052" x="1162050" y="3879850"/>
          <p14:tracePt t="127054" x="1155700" y="3879850"/>
          <p14:tracePt t="127068" x="1155700" y="3886200"/>
          <p14:tracePt t="131661" x="1143000" y="3886200"/>
          <p14:tracePt t="131669" x="1130300" y="3892550"/>
          <p14:tracePt t="131685" x="1104900" y="3905250"/>
          <p14:tracePt t="131702" x="1092200" y="3911600"/>
          <p14:tracePt t="132821" x="1073150" y="3911600"/>
          <p14:tracePt t="132829" x="1060450" y="3911600"/>
          <p14:tracePt t="132837" x="1035050" y="3911600"/>
          <p14:tracePt t="132852" x="1016000" y="3911600"/>
          <p14:tracePt t="132869" x="933450" y="3911600"/>
          <p14:tracePt t="132886" x="869950" y="3911600"/>
          <p14:tracePt t="132902" x="812800" y="3911600"/>
          <p14:tracePt t="132919" x="781050" y="3911600"/>
          <p14:tracePt t="132935" x="774700" y="3911600"/>
          <p14:tracePt t="132981" x="768350" y="3911600"/>
          <p14:tracePt t="133469" x="768350" y="3917950"/>
          <p14:tracePt t="133494" x="762000" y="3917950"/>
          <p14:tracePt t="133501" x="762000" y="3924300"/>
          <p14:tracePt t="133525" x="762000" y="3930650"/>
          <p14:tracePt t="133534" x="762000" y="3937000"/>
          <p14:tracePt t="133581" x="762000" y="3943350"/>
          <p14:tracePt t="133589" x="762000" y="3949700"/>
          <p14:tracePt t="133597" x="762000" y="3962400"/>
          <p14:tracePt t="133604" x="762000" y="3975100"/>
          <p14:tracePt t="133619" x="762000" y="3987800"/>
          <p14:tracePt t="133636" x="787400" y="4013200"/>
          <p14:tracePt t="133652" x="793750" y="4013200"/>
          <p14:tracePt t="133669" x="800100" y="4019550"/>
          <p14:tracePt t="133821" x="800100" y="4025900"/>
          <p14:tracePt t="133829" x="800100" y="4038600"/>
          <p14:tracePt t="133837" x="800100" y="4044950"/>
          <p14:tracePt t="133852" x="800100" y="4057650"/>
          <p14:tracePt t="133869" x="800100" y="4095750"/>
          <p14:tracePt t="133886" x="800100" y="4121150"/>
          <p14:tracePt t="133902" x="800100" y="4152900"/>
          <p14:tracePt t="133919" x="800100" y="4191000"/>
          <p14:tracePt t="133936" x="800100" y="4216400"/>
          <p14:tracePt t="133953" x="800100" y="4229100"/>
          <p14:tracePt t="133969" x="800100" y="4235450"/>
          <p14:tracePt t="133985" x="800100" y="4248150"/>
          <p14:tracePt t="134002" x="800100" y="4254500"/>
          <p14:tracePt t="134077" x="806450" y="4260850"/>
          <p14:tracePt t="134086" x="806450" y="4267200"/>
          <p14:tracePt t="134102" x="806450" y="4273550"/>
          <p14:tracePt t="134325" x="819150" y="4273550"/>
          <p14:tracePt t="134334" x="838200" y="4273550"/>
          <p14:tracePt t="134341" x="869950" y="4273550"/>
          <p14:tracePt t="134352" x="895350" y="4273550"/>
          <p14:tracePt t="134369" x="939800" y="4273550"/>
          <p14:tracePt t="134385" x="977900" y="4273550"/>
          <p14:tracePt t="134402" x="1022350" y="4273550"/>
          <p14:tracePt t="134419" x="1060450" y="4273550"/>
          <p14:tracePt t="134436" x="1104900" y="4273550"/>
          <p14:tracePt t="134438" x="1117600" y="4273550"/>
          <p14:tracePt t="134605" x="1123950" y="4254500"/>
          <p14:tracePt t="134614" x="1130300" y="4241800"/>
          <p14:tracePt t="134620" x="1136650" y="4216400"/>
          <p14:tracePt t="134635" x="1143000" y="4191000"/>
          <p14:tracePt t="134652" x="1155700" y="4114800"/>
          <p14:tracePt t="134655" x="1174750" y="4076700"/>
          <p14:tracePt t="134669" x="1193800" y="3987800"/>
          <p14:tracePt t="134686" x="1200150" y="3924300"/>
          <p14:tracePt t="134702" x="1212850" y="3905250"/>
          <p14:tracePt t="134719" x="1212850" y="3886200"/>
          <p14:tracePt t="134925" x="1193800" y="3886200"/>
          <p14:tracePt t="134935" x="1181100" y="3886200"/>
          <p14:tracePt t="134952" x="1155700" y="3886200"/>
          <p14:tracePt t="135021" x="1155700" y="3892550"/>
          <p14:tracePt t="135101" x="1149350" y="3892550"/>
          <p14:tracePt t="135173" x="1136650" y="3892550"/>
          <p14:tracePt t="135182" x="1098550" y="3867150"/>
          <p14:tracePt t="135188" x="1060450" y="3835400"/>
          <p14:tracePt t="135202" x="1009650" y="3816350"/>
          <p14:tracePt t="135219" x="882650" y="3765550"/>
          <p14:tracePt t="135235" x="755650" y="3708400"/>
          <p14:tracePt t="135236" x="692150" y="3683000"/>
          <p14:tracePt t="135252" x="628650" y="3663950"/>
          <p14:tracePt t="135269" x="508000" y="3619500"/>
          <p14:tracePt t="135286" x="501650" y="3619500"/>
          <p14:tracePt t="135453" x="508000" y="3619500"/>
          <p14:tracePt t="135469" x="508000" y="3625850"/>
          <p14:tracePt t="135485" x="514350" y="3625850"/>
          <p14:tracePt t="135573" x="514350" y="3619500"/>
          <p14:tracePt t="135581" x="514350" y="3613150"/>
          <p14:tracePt t="135597" x="508000" y="3606800"/>
          <p14:tracePt t="135605" x="501650" y="3606800"/>
          <p14:tracePt t="135709" x="501650" y="3619500"/>
          <p14:tracePt t="135717" x="501650" y="3638550"/>
          <p14:tracePt t="135725" x="501650" y="3663950"/>
          <p14:tracePt t="135735" x="495300" y="3683000"/>
          <p14:tracePt t="135752" x="495300" y="3714750"/>
          <p14:tracePt t="135769" x="488950" y="3733800"/>
          <p14:tracePt t="138021" x="476250" y="3733800"/>
          <p14:tracePt t="138030" x="463550" y="3759200"/>
          <p14:tracePt t="138036" x="457200" y="3771900"/>
          <p14:tracePt t="138053" x="438150" y="3816350"/>
          <p14:tracePt t="138069" x="406400" y="3860800"/>
          <p14:tracePt t="138085" x="381000" y="3905250"/>
          <p14:tracePt t="138102" x="342900" y="3975100"/>
          <p14:tracePt t="138119" x="311150" y="4013200"/>
          <p14:tracePt t="138136" x="298450" y="4038600"/>
          <p14:tracePt t="138293" x="304800" y="4038600"/>
          <p14:tracePt t="138310" x="311150" y="4038600"/>
          <p14:tracePt t="138333" x="311150" y="4032250"/>
          <p14:tracePt t="138870" x="311150" y="4025900"/>
          <p14:tracePt t="138877" x="317500" y="4019550"/>
          <p14:tracePt t="138886" x="323850" y="4019550"/>
          <p14:tracePt t="138902" x="323850" y="4006850"/>
          <p14:tracePt t="138918" x="330200" y="4006850"/>
          <p14:tracePt t="138935" x="336550" y="3987800"/>
          <p14:tracePt t="138952" x="355600" y="3975100"/>
          <p14:tracePt t="138969" x="374650" y="3962400"/>
          <p14:tracePt t="138986" x="381000" y="3956050"/>
          <p14:tracePt t="139002" x="381000" y="3949700"/>
          <p14:tracePt t="143221" x="387350" y="3949700"/>
          <p14:tracePt t="143229" x="419100" y="3943350"/>
          <p14:tracePt t="143237" x="450850" y="3924300"/>
          <p14:tracePt t="143252" x="482600" y="3911600"/>
          <p14:tracePt t="143269" x="539750" y="3886200"/>
          <p14:tracePt t="143286" x="552450" y="3879850"/>
          <p14:tracePt t="143302" x="577850" y="3873500"/>
          <p14:tracePt t="143319" x="615950" y="3867150"/>
          <p14:tracePt t="143336" x="660400" y="3867150"/>
          <p14:tracePt t="143352" x="679450" y="3860800"/>
          <p14:tracePt t="143370" x="704850" y="3854450"/>
          <p14:tracePt t="143385" x="736600" y="3854450"/>
          <p14:tracePt t="143402" x="781050" y="3854450"/>
          <p14:tracePt t="143419" x="812800" y="3854450"/>
          <p14:tracePt t="143436" x="819150" y="3854450"/>
          <p14:tracePt t="143509" x="825500" y="3854450"/>
          <p14:tracePt t="143557" x="838200" y="3854450"/>
          <p14:tracePt t="143565" x="857250" y="3854450"/>
          <p14:tracePt t="143572" x="882650" y="3860800"/>
          <p14:tracePt t="143585" x="908050" y="3879850"/>
          <p14:tracePt t="143602" x="939800" y="3905250"/>
          <p14:tracePt t="143619" x="952500" y="3905250"/>
          <p14:tracePt t="143635" x="958850" y="3911600"/>
          <p14:tracePt t="143725" x="958850" y="3905250"/>
          <p14:tracePt t="143734" x="958850" y="3898900"/>
          <p14:tracePt t="143797" x="965200" y="3898900"/>
          <p14:tracePt t="143804" x="977900" y="3898900"/>
          <p14:tracePt t="143813" x="984250" y="3898900"/>
          <p14:tracePt t="143820" x="996950" y="3898900"/>
          <p14:tracePt t="143837" x="1016000" y="3898900"/>
          <p14:tracePt t="143852" x="1022350" y="3898900"/>
          <p14:tracePt t="143885" x="1022350" y="3905250"/>
          <p14:tracePt t="143902" x="1003300" y="3917950"/>
          <p14:tracePt t="143919" x="977900" y="3930650"/>
          <p14:tracePt t="143935" x="958850" y="3937000"/>
          <p14:tracePt t="143952" x="939800" y="3943350"/>
          <p14:tracePt t="143969" x="927100" y="3949700"/>
          <p14:tracePt t="143985" x="920750" y="3949700"/>
          <p14:tracePt t="146997" x="927100" y="3956050"/>
          <p14:tracePt t="147005" x="927100" y="3968750"/>
          <p14:tracePt t="147021" x="927100" y="3975100"/>
          <p14:tracePt t="147222" x="933450" y="3975100"/>
          <p14:tracePt t="147229" x="939800" y="3975100"/>
          <p14:tracePt t="147238" x="952500" y="3975100"/>
          <p14:tracePt t="147261" x="958850" y="3975100"/>
          <p14:tracePt t="147301" x="971550" y="3975100"/>
          <p14:tracePt t="147317" x="971550" y="3981450"/>
          <p14:tracePt t="147325" x="984250" y="3981450"/>
          <p14:tracePt t="147335" x="996950" y="3981450"/>
          <p14:tracePt t="147352" x="1035050" y="3994150"/>
          <p14:tracePt t="147369" x="1085850" y="4006850"/>
          <p14:tracePt t="147386" x="1136650" y="4013200"/>
          <p14:tracePt t="147402" x="1174750" y="4013200"/>
          <p14:tracePt t="147419" x="1181100" y="4013200"/>
          <p14:tracePt t="147605" x="1174750" y="4013200"/>
          <p14:tracePt t="147613" x="1168400" y="4006850"/>
          <p14:tracePt t="147621" x="1155700" y="4000500"/>
          <p14:tracePt t="147636" x="1149350" y="4000500"/>
          <p14:tracePt t="147652" x="1143000" y="4000500"/>
          <p14:tracePt t="147669" x="1136650" y="3994150"/>
          <p14:tracePt t="147757" x="1130300" y="3994150"/>
          <p14:tracePt t="147765" x="1130300" y="4000500"/>
          <p14:tracePt t="147773" x="1111250" y="4000500"/>
          <p14:tracePt t="147785" x="1104900" y="4006850"/>
          <p14:tracePt t="147802" x="1085850" y="4013200"/>
          <p14:tracePt t="147819" x="1066800" y="4019550"/>
          <p14:tracePt t="147835" x="1047750" y="4038600"/>
          <p14:tracePt t="147837" x="1047750" y="4044950"/>
          <p14:tracePt t="147852" x="1041400" y="4044950"/>
          <p14:tracePt t="147869" x="1035050" y="4044950"/>
          <p14:tracePt t="147885" x="1022350" y="4044950"/>
          <p14:tracePt t="147902" x="1009650" y="4057650"/>
          <p14:tracePt t="147919" x="984250" y="4070350"/>
          <p14:tracePt t="147935" x="971550" y="4083050"/>
          <p14:tracePt t="147952" x="946150" y="4089400"/>
          <p14:tracePt t="147969" x="920750" y="4102100"/>
          <p14:tracePt t="147986" x="901700" y="4114800"/>
          <p14:tracePt t="148002" x="882650" y="4133850"/>
          <p14:tracePt t="148019" x="876300" y="4146550"/>
          <p14:tracePt t="148035" x="863600" y="4165600"/>
          <p14:tracePt t="148037" x="857250" y="4178300"/>
          <p14:tracePt t="148052" x="857250" y="4184650"/>
          <p14:tracePt t="148069" x="850900" y="4203700"/>
          <p14:tracePt t="148086" x="838200" y="4216400"/>
          <p14:tracePt t="148102" x="831850" y="4235450"/>
          <p14:tracePt t="148119" x="831850" y="4241800"/>
          <p14:tracePt t="148136" x="825500" y="4254500"/>
          <p14:tracePt t="148152" x="819150" y="4273550"/>
          <p14:tracePt t="148169" x="806450" y="4292600"/>
          <p14:tracePt t="148186" x="800100" y="4318000"/>
          <p14:tracePt t="148202" x="793750" y="4343400"/>
          <p14:tracePt t="148219" x="793750" y="4362450"/>
          <p14:tracePt t="148235" x="793750" y="4394200"/>
          <p14:tracePt t="148252" x="793750" y="4419600"/>
          <p14:tracePt t="148269" x="793750" y="4445000"/>
          <p14:tracePt t="148285" x="793750" y="4476750"/>
          <p14:tracePt t="148302" x="793750" y="4495800"/>
          <p14:tracePt t="148319" x="812800" y="4527550"/>
          <p14:tracePt t="148336" x="819150" y="4552950"/>
          <p14:tracePt t="148352" x="838200" y="4572000"/>
          <p14:tracePt t="148369" x="857250" y="4597400"/>
          <p14:tracePt t="148385" x="882650" y="4629150"/>
          <p14:tracePt t="148402" x="933450" y="4667250"/>
          <p14:tracePt t="148419" x="996950" y="4699000"/>
          <p14:tracePt t="148436" x="1047750" y="4718050"/>
          <p14:tracePt t="148438" x="1066800" y="4730750"/>
          <p14:tracePt t="148452" x="1085850" y="4737100"/>
          <p14:tracePt t="148469" x="1143000" y="4743450"/>
          <p14:tracePt t="148486" x="1193800" y="4749800"/>
          <p14:tracePt t="148502" x="1263650" y="4775200"/>
          <p14:tracePt t="148519" x="1333500" y="4794250"/>
          <p14:tracePt t="148535" x="1390650" y="4781550"/>
          <p14:tracePt t="148552" x="1422400" y="4781550"/>
          <p14:tracePt t="148569" x="1435100" y="4781550"/>
          <p14:tracePt t="148585" x="1447800" y="4775200"/>
          <p14:tracePt t="148602" x="1454150" y="4768850"/>
          <p14:tracePt t="148619" x="1473200" y="4756150"/>
          <p14:tracePt t="148635" x="1504950" y="4737100"/>
          <p14:tracePt t="148652" x="1536700" y="4705350"/>
          <p14:tracePt t="148654" x="1543050" y="4686300"/>
          <p14:tracePt t="148669" x="1555750" y="4654550"/>
          <p14:tracePt t="148686" x="1574800" y="4622800"/>
          <p14:tracePt t="148702" x="1593850" y="4597400"/>
          <p14:tracePt t="148719" x="1600200" y="4565650"/>
          <p14:tracePt t="148736" x="1600200" y="4521200"/>
          <p14:tracePt t="148752" x="1600200" y="4464050"/>
          <p14:tracePt t="148769" x="1587500" y="4413250"/>
          <p14:tracePt t="148785" x="1568450" y="4368800"/>
          <p14:tracePt t="148802" x="1543050" y="4330700"/>
          <p14:tracePt t="148819" x="1511300" y="4292600"/>
          <p14:tracePt t="148835" x="1473200" y="4260850"/>
          <p14:tracePt t="148837" x="1460500" y="4260850"/>
          <p14:tracePt t="148852" x="1435100" y="4241800"/>
          <p14:tracePt t="148869" x="1397000" y="4235450"/>
          <p14:tracePt t="148885" x="1365250" y="4229100"/>
          <p14:tracePt t="148902" x="1333500" y="4229100"/>
          <p14:tracePt t="148919" x="1301750" y="4229100"/>
          <p14:tracePt t="148935" x="1276350" y="4229100"/>
          <p14:tracePt t="148952" x="1257300" y="4229100"/>
          <p14:tracePt t="148969" x="1244600" y="4222750"/>
          <p14:tracePt t="148986" x="1225550" y="4222750"/>
          <p14:tracePt t="149002" x="1206500" y="4216400"/>
          <p14:tracePt t="149019" x="1181100" y="4210050"/>
          <p14:tracePt t="149035" x="1162050" y="4210050"/>
          <p14:tracePt t="149052" x="1155700" y="4203700"/>
          <p14:tracePt t="149069" x="1149350" y="4203700"/>
          <p14:tracePt t="149109" x="1143000" y="4203700"/>
          <p14:tracePt t="149221" x="1143000" y="4210050"/>
          <p14:tracePt t="149229" x="1143000" y="4222750"/>
          <p14:tracePt t="149238" x="1143000" y="4235450"/>
          <p14:tracePt t="149252" x="1143000" y="4241800"/>
          <p14:tracePt t="149269" x="1143000" y="4267200"/>
          <p14:tracePt t="149285" x="1143000" y="4279900"/>
          <p14:tracePt t="149302" x="1136650" y="4286250"/>
          <p14:tracePt t="149319" x="1130300" y="4292600"/>
          <p14:tracePt t="149372" x="1123950" y="4292600"/>
          <p14:tracePt t="149388" x="1111250" y="4292600"/>
          <p14:tracePt t="149397" x="1098550" y="4292600"/>
          <p14:tracePt t="149404" x="1085850" y="4292600"/>
          <p14:tracePt t="149419" x="1066800" y="4292600"/>
          <p14:tracePt t="149436" x="1041400" y="4292600"/>
          <p14:tracePt t="149439" x="1028700" y="4292600"/>
          <p14:tracePt t="149452" x="1016000" y="4292600"/>
          <p14:tracePt t="149469" x="958850" y="4292600"/>
          <p14:tracePt t="149486" x="927100" y="4273550"/>
          <p14:tracePt t="149502" x="876300" y="4248150"/>
          <p14:tracePt t="149519" x="838200" y="4222750"/>
          <p14:tracePt t="149535" x="819150" y="4203700"/>
          <p14:tracePt t="149552" x="793750" y="4178300"/>
          <p14:tracePt t="149569" x="781050" y="4146550"/>
          <p14:tracePt t="149586" x="774700" y="4108450"/>
          <p14:tracePt t="149602" x="762000" y="4108450"/>
          <p14:tracePt t="149619" x="749300" y="4089400"/>
          <p14:tracePt t="149635" x="742950" y="4076700"/>
          <p14:tracePt t="149652" x="742950" y="4070350"/>
          <p14:tracePt t="149669" x="742950" y="4057650"/>
          <p14:tracePt t="149685" x="742950" y="4038600"/>
          <p14:tracePt t="149702" x="742950" y="4006850"/>
          <p14:tracePt t="149720" x="742950" y="3968750"/>
          <p14:tracePt t="149735" x="742950" y="3943350"/>
          <p14:tracePt t="149752" x="742950" y="3911600"/>
          <p14:tracePt t="149769" x="742950" y="3892550"/>
          <p14:tracePt t="149785" x="742950" y="3873500"/>
          <p14:tracePt t="149802" x="742950" y="3854450"/>
          <p14:tracePt t="149819" x="742950" y="3835400"/>
          <p14:tracePt t="149836" x="742950" y="3803650"/>
          <p14:tracePt t="149838" x="742950" y="3797300"/>
          <p14:tracePt t="149852" x="742950" y="3784600"/>
          <p14:tracePt t="149869" x="755650" y="3746500"/>
          <p14:tracePt t="149886" x="755650" y="3708400"/>
          <p14:tracePt t="149902" x="755650" y="3663950"/>
          <p14:tracePt t="149919" x="755650" y="3657600"/>
          <p14:tracePt t="150373" x="755650" y="3663950"/>
          <p14:tracePt t="150381" x="755650" y="3670300"/>
          <p14:tracePt t="150389" x="755650" y="3689350"/>
          <p14:tracePt t="150402" x="755650" y="3714750"/>
          <p14:tracePt t="150419" x="755650" y="3771900"/>
          <p14:tracePt t="150436" x="755650" y="3841750"/>
          <p14:tracePt t="150438" x="755650" y="3867150"/>
          <p14:tracePt t="150453" x="755650" y="3898900"/>
          <p14:tracePt t="150469" x="755650" y="3917950"/>
          <p14:tracePt t="150486" x="755650" y="3924300"/>
          <p14:tracePt t="150502" x="749300" y="3930650"/>
          <p14:tracePt t="150685" x="742950" y="3930650"/>
          <p14:tracePt t="150725" x="742950" y="3917950"/>
          <p14:tracePt t="150741" x="742950" y="3911600"/>
          <p14:tracePt t="150869" x="749300" y="3911600"/>
          <p14:tracePt t="150901" x="749300" y="3905250"/>
          <p14:tracePt t="150989" x="749300" y="3898900"/>
          <p14:tracePt t="150998" x="755650" y="3898900"/>
          <p14:tracePt t="151005" x="755650" y="3892550"/>
          <p14:tracePt t="151019" x="762000" y="3892550"/>
          <p14:tracePt t="151093" x="768350" y="3892550"/>
          <p14:tracePt t="151117" x="774700" y="3892550"/>
          <p14:tracePt t="151133" x="781050" y="3892550"/>
          <p14:tracePt t="151141" x="781050" y="3886200"/>
          <p14:tracePt t="151152" x="781050" y="3879850"/>
          <p14:tracePt t="151169" x="781050" y="3873500"/>
          <p14:tracePt t="151186" x="781050" y="3867150"/>
          <p14:tracePt t="151202" x="787400" y="3854450"/>
          <p14:tracePt t="151219" x="787400" y="3835400"/>
          <p14:tracePt t="151236" x="787400" y="3829050"/>
          <p14:tracePt t="151252" x="793750" y="3816350"/>
          <p14:tracePt t="151285" x="793750" y="3803650"/>
          <p14:tracePt t="151302" x="793750" y="3784600"/>
          <p14:tracePt t="151319" x="793750" y="3759200"/>
          <p14:tracePt t="151336" x="793750" y="3740150"/>
          <p14:tracePt t="151352" x="793750" y="3721100"/>
          <p14:tracePt t="151369" x="793750" y="3702050"/>
          <p14:tracePt t="151385" x="793750" y="3670300"/>
          <p14:tracePt t="151402" x="793750" y="3625850"/>
          <p14:tracePt t="151419" x="793750" y="3568700"/>
          <p14:tracePt t="151436" x="793750" y="3530600"/>
          <p14:tracePt t="151438" x="793750" y="3524250"/>
          <p14:tracePt t="151486" x="800100" y="3524250"/>
          <p14:tracePt t="151534" x="800100" y="3530600"/>
          <p14:tracePt t="151541" x="800100" y="3543300"/>
          <p14:tracePt t="151550" x="800100" y="3549650"/>
          <p14:tracePt t="151569" x="806450" y="3575050"/>
          <p14:tracePt t="151586" x="806450" y="3613150"/>
          <p14:tracePt t="151602" x="819150" y="3663950"/>
          <p14:tracePt t="151619" x="850900" y="3689350"/>
          <p14:tracePt t="151635" x="876300" y="3702050"/>
          <p14:tracePt t="151758" x="882650" y="3702050"/>
          <p14:tracePt t="151765" x="889000" y="3702050"/>
          <p14:tracePt t="151773" x="901700" y="3702050"/>
          <p14:tracePt t="151785" x="920750" y="3702050"/>
          <p14:tracePt t="151803" x="958850" y="3702050"/>
          <p14:tracePt t="151819" x="996950" y="3702050"/>
          <p14:tracePt t="151822" x="1003300" y="3702050"/>
          <p14:tracePt t="151949" x="1016000" y="3702050"/>
          <p14:tracePt t="151956" x="1047750" y="3702050"/>
          <p14:tracePt t="151965" x="1073150" y="3702050"/>
          <p14:tracePt t="151972" x="1111250" y="3702050"/>
          <p14:tracePt t="151985" x="1143000" y="3702050"/>
          <p14:tracePt t="152002" x="1200150" y="3702050"/>
          <p14:tracePt t="152019" x="1244600" y="3702050"/>
          <p14:tracePt t="152036" x="1282700" y="3702050"/>
          <p14:tracePt t="152052" x="1295400" y="3702050"/>
          <p14:tracePt t="152308" x="1295400" y="3708400"/>
          <p14:tracePt t="152325" x="1295400" y="3714750"/>
          <p14:tracePt t="152334" x="1295400" y="3721100"/>
          <p14:tracePt t="152341" x="1295400" y="3733800"/>
          <p14:tracePt t="152352" x="1289050" y="3740150"/>
          <p14:tracePt t="152369" x="1276350" y="3752850"/>
          <p14:tracePt t="152385" x="1270000" y="3759200"/>
          <p14:tracePt t="152402" x="1263650" y="3765550"/>
          <p14:tracePt t="152485" x="1257300" y="3771900"/>
          <p14:tracePt t="152509" x="1250950" y="3771900"/>
          <p14:tracePt t="152525" x="1244600" y="3778250"/>
          <p14:tracePt t="152533" x="1238250" y="3778250"/>
          <p14:tracePt t="152541" x="1225550" y="3778250"/>
          <p14:tracePt t="152552" x="1212850" y="3778250"/>
          <p14:tracePt t="152569" x="1187450" y="3778250"/>
          <p14:tracePt t="152585" x="1149350" y="3778250"/>
          <p14:tracePt t="152602" x="1123950" y="3784600"/>
          <p14:tracePt t="152619" x="1073150" y="3784600"/>
          <p14:tracePt t="152636" x="1041400" y="3784600"/>
          <p14:tracePt t="152638" x="1035050" y="3784600"/>
          <p14:tracePt t="152652" x="996950" y="3784600"/>
          <p14:tracePt t="152669" x="958850" y="3784600"/>
          <p14:tracePt t="152686" x="927100" y="3784600"/>
          <p14:tracePt t="152702" x="908050" y="3784600"/>
          <p14:tracePt t="152719" x="895350" y="3784600"/>
          <p14:tracePt t="152736" x="889000" y="3784600"/>
          <p14:tracePt t="152752" x="882650" y="3784600"/>
          <p14:tracePt t="152805" x="876300" y="3784600"/>
          <p14:tracePt t="152813" x="857250" y="3784600"/>
          <p14:tracePt t="152821" x="844550" y="3784600"/>
          <p14:tracePt t="152835" x="831850" y="3784600"/>
          <p14:tracePt t="152852" x="812800" y="3784600"/>
          <p14:tracePt t="152869" x="768350" y="3784600"/>
          <p14:tracePt t="152886" x="730250" y="3784600"/>
          <p14:tracePt t="152902" x="685800" y="3784600"/>
          <p14:tracePt t="152919" x="654050" y="3784600"/>
          <p14:tracePt t="152935" x="628650" y="3784600"/>
          <p14:tracePt t="152952" x="615950" y="3784600"/>
          <p14:tracePt t="153101" x="609600" y="3784600"/>
          <p14:tracePt t="153157" x="596900" y="3771900"/>
          <p14:tracePt t="153165" x="596900" y="3765550"/>
          <p14:tracePt t="153173" x="584200" y="3752850"/>
          <p14:tracePt t="153185" x="577850" y="3740150"/>
          <p14:tracePt t="153202" x="565150" y="3714750"/>
          <p14:tracePt t="153219" x="558800" y="3689350"/>
          <p14:tracePt t="153236" x="552450" y="3670300"/>
          <p14:tracePt t="153252" x="546100" y="3638550"/>
          <p14:tracePt t="153269" x="546100" y="3619500"/>
          <p14:tracePt t="153285" x="565150" y="3600450"/>
          <p14:tracePt t="153302" x="584200" y="3575050"/>
          <p14:tracePt t="153319" x="615950" y="3549650"/>
          <p14:tracePt t="153336" x="654050" y="3530600"/>
          <p14:tracePt t="153352" x="666750" y="3517900"/>
          <p14:tracePt t="153369" x="692150" y="3505200"/>
          <p14:tracePt t="153385" x="711200" y="3505200"/>
          <p14:tracePt t="153429" x="717550" y="3505200"/>
          <p14:tracePt t="153437" x="723900" y="3505200"/>
          <p14:tracePt t="153452" x="762000" y="3562350"/>
          <p14:tracePt t="153469" x="793750" y="3632200"/>
          <p14:tracePt t="153486" x="812800" y="3689350"/>
          <p14:tracePt t="153502" x="819150" y="3733800"/>
          <p14:tracePt t="153519" x="812800" y="3765550"/>
          <p14:tracePt t="153536" x="793750" y="3790950"/>
          <p14:tracePt t="153552" x="781050" y="3810000"/>
          <p14:tracePt t="153569" x="768350" y="3816350"/>
          <p14:tracePt t="153585" x="762000" y="3822700"/>
          <p14:tracePt t="153602" x="755650" y="3822700"/>
          <p14:tracePt t="153638" x="749300" y="3822700"/>
          <p14:tracePt t="153829" x="755650" y="3822700"/>
          <p14:tracePt t="153837" x="762000" y="3829050"/>
          <p14:tracePt t="153852" x="781050" y="3835400"/>
          <p14:tracePt t="153869" x="787400" y="3835400"/>
          <p14:tracePt t="153886" x="800100" y="3835400"/>
          <p14:tracePt t="153919" x="800100" y="3841750"/>
          <p14:tracePt t="153936" x="800100" y="3854450"/>
          <p14:tracePt t="153952" x="819150" y="3867150"/>
          <p14:tracePt t="153969" x="831850" y="3879850"/>
          <p14:tracePt t="153986" x="844550" y="3886200"/>
          <p14:tracePt t="154045" x="850900" y="3886200"/>
          <p14:tracePt t="154053" x="857250" y="3892550"/>
          <p14:tracePt t="154069" x="869950" y="3905250"/>
          <p14:tracePt t="154086" x="889000" y="3917950"/>
          <p14:tracePt t="154125" x="895350" y="3917950"/>
          <p14:tracePt t="154205" x="889000" y="3917950"/>
          <p14:tracePt t="154214" x="876300" y="3917950"/>
          <p14:tracePt t="154221" x="869950" y="3905250"/>
          <p14:tracePt t="154235" x="863600" y="3886200"/>
          <p14:tracePt t="154252" x="844550" y="3822700"/>
          <p14:tracePt t="154269" x="838200" y="3790950"/>
          <p14:tracePt t="154286" x="838200" y="3759200"/>
          <p14:tracePt t="154302" x="838200" y="3721100"/>
          <p14:tracePt t="154319" x="850900" y="3695700"/>
          <p14:tracePt t="154336" x="869950" y="3663950"/>
          <p14:tracePt t="154352" x="889000" y="3651250"/>
          <p14:tracePt t="154369" x="920750" y="3638550"/>
          <p14:tracePt t="154385" x="952500" y="3625850"/>
          <p14:tracePt t="154402" x="1003300" y="3606800"/>
          <p14:tracePt t="154419" x="1054100" y="3606800"/>
          <p14:tracePt t="154436" x="1079500" y="3606800"/>
          <p14:tracePt t="154452" x="1098550" y="3606800"/>
          <p14:tracePt t="154486" x="1104900" y="3613150"/>
          <p14:tracePt t="154502" x="1111250" y="3632200"/>
          <p14:tracePt t="154519" x="1123950" y="3663950"/>
          <p14:tracePt t="154536" x="1130300" y="3689350"/>
          <p14:tracePt t="154552" x="1130300" y="3714750"/>
          <p14:tracePt t="154569" x="1130300" y="3746500"/>
          <p14:tracePt t="154586" x="1130300" y="3765550"/>
          <p14:tracePt t="154602" x="1123950" y="3784600"/>
          <p14:tracePt t="154619" x="1111250" y="3790950"/>
          <p14:tracePt t="154636" x="1098550" y="3797300"/>
          <p14:tracePt t="154694" x="1098550" y="3778250"/>
          <p14:tracePt t="154701" x="1104900" y="3765550"/>
          <p14:tracePt t="154719" x="1136650" y="3740150"/>
          <p14:tracePt t="154735" x="1174750" y="3733800"/>
          <p14:tracePt t="154752" x="1212850" y="3727450"/>
          <p14:tracePt t="154769" x="1238250" y="3727450"/>
          <p14:tracePt t="154786" x="1257300" y="3727450"/>
          <p14:tracePt t="154802" x="1263650" y="3727450"/>
          <p14:tracePt t="154819" x="1263650" y="3752850"/>
          <p14:tracePt t="154835" x="1263650" y="3784600"/>
          <p14:tracePt t="154837" x="1250950" y="3797300"/>
          <p14:tracePt t="154852" x="1244600" y="3803650"/>
          <p14:tracePt t="154869" x="1225550" y="3810000"/>
          <p14:tracePt t="154934" x="1238250" y="3797300"/>
          <p14:tracePt t="154952" x="1250950" y="3784600"/>
          <p14:tracePt t="154969" x="1270000" y="3784600"/>
          <p14:tracePt t="154985" x="1308100" y="3784600"/>
          <p14:tracePt t="155002" x="1320800" y="3784600"/>
          <p14:tracePt t="155019" x="1320800" y="3797300"/>
          <p14:tracePt t="155035" x="1320800" y="3810000"/>
          <p14:tracePt t="155052" x="1320800" y="3816350"/>
          <p14:tracePt t="155069" x="1301750" y="3822700"/>
          <p14:tracePt t="155086" x="1295400" y="3822700"/>
          <p14:tracePt t="155102" x="1289050" y="3822700"/>
          <p14:tracePt t="155421" x="1289050" y="3829050"/>
          <p14:tracePt t="155429" x="1289050" y="3835400"/>
          <p14:tracePt t="155436" x="1289050" y="3841750"/>
          <p14:tracePt t="155452" x="1289050" y="3854450"/>
          <p14:tracePt t="155469" x="1289050" y="3873500"/>
          <p14:tracePt t="155485" x="1301750" y="3886200"/>
          <p14:tracePt t="155749" x="1295400" y="3886200"/>
          <p14:tracePt t="155757" x="1289050" y="3873500"/>
          <p14:tracePt t="155765" x="1282700" y="3854450"/>
          <p14:tracePt t="155772" x="1276350" y="3848100"/>
          <p14:tracePt t="155785" x="1276350" y="3829050"/>
          <p14:tracePt t="155802" x="1263650" y="3810000"/>
          <p14:tracePt t="155819" x="1263650" y="3790950"/>
          <p14:tracePt t="155836" x="1263650" y="3778250"/>
          <p14:tracePt t="155852" x="1250950" y="3759200"/>
          <p14:tracePt t="155869" x="1244600" y="3740150"/>
          <p14:tracePt t="155886" x="1238250" y="3733800"/>
          <p14:tracePt t="155902" x="1238250" y="3727450"/>
          <p14:tracePt t="155919" x="1238250" y="3714750"/>
          <p14:tracePt t="155936" x="1238250" y="3695700"/>
          <p14:tracePt t="155952" x="1238250" y="3676650"/>
          <p14:tracePt t="155969" x="1238250" y="3670300"/>
          <p14:tracePt t="156021" x="1238250" y="3663950"/>
          <p14:tracePt t="156077" x="1244600" y="3663950"/>
          <p14:tracePt t="156109" x="1244600" y="3657600"/>
          <p14:tracePt t="156118" x="1244600" y="3651250"/>
          <p14:tracePt t="156125" x="1250950" y="3644900"/>
          <p14:tracePt t="156135" x="1257300" y="3638550"/>
          <p14:tracePt t="156152" x="1263650" y="3625850"/>
          <p14:tracePt t="156169" x="1270000" y="3613150"/>
          <p14:tracePt t="156186" x="1276350" y="3606800"/>
          <p14:tracePt t="156202" x="1282700" y="3587750"/>
          <p14:tracePt t="156236" x="1282700" y="3581400"/>
          <p14:tracePt t="156429" x="1282700" y="3587750"/>
          <p14:tracePt t="156677" x="1282700" y="3600450"/>
          <p14:tracePt t="156685" x="1282700" y="3606800"/>
          <p14:tracePt t="156702" x="1282700" y="3613150"/>
          <p14:tracePt t="156719" x="1276350" y="3625850"/>
          <p14:tracePt t="156735" x="1270000" y="3632200"/>
          <p14:tracePt t="156752" x="1270000" y="3644900"/>
          <p14:tracePt t="156769" x="1263650" y="3651250"/>
          <p14:tracePt t="156785" x="1250950" y="3663950"/>
          <p14:tracePt t="156802" x="1250950" y="3683000"/>
          <p14:tracePt t="156819" x="1244600" y="3702050"/>
          <p14:tracePt t="156837" x="1244600" y="3727450"/>
          <p14:tracePt t="156852" x="1244600" y="3740150"/>
          <p14:tracePt t="157069" x="1244600" y="3746500"/>
          <p14:tracePt t="157077" x="1250950" y="3746500"/>
          <p14:tracePt t="157085" x="1257300" y="3759200"/>
          <p14:tracePt t="157102" x="1263650" y="3778250"/>
          <p14:tracePt t="157119" x="1289050" y="3816350"/>
          <p14:tracePt t="157136" x="1301750" y="3841750"/>
          <p14:tracePt t="157152" x="1301750" y="3860800"/>
          <p14:tracePt t="157169" x="1301750" y="3873500"/>
          <p14:tracePt t="157185" x="1301750" y="3886200"/>
          <p14:tracePt t="157219" x="1295400" y="3892550"/>
          <p14:tracePt t="157357" x="1282700" y="3898900"/>
          <p14:tracePt t="157366" x="1270000" y="3911600"/>
          <p14:tracePt t="157372" x="1250950" y="3924300"/>
          <p14:tracePt t="157385" x="1244600" y="3930650"/>
          <p14:tracePt t="157402" x="1212850" y="3943350"/>
          <p14:tracePt t="157419" x="1187450" y="3943350"/>
          <p14:tracePt t="157436" x="1130300" y="3943350"/>
          <p14:tracePt t="157438" x="1104900" y="3943350"/>
          <p14:tracePt t="157452" x="1035050" y="3943350"/>
          <p14:tracePt t="157469" x="971550" y="3943350"/>
          <p14:tracePt t="157485" x="901700" y="3937000"/>
          <p14:tracePt t="157502" x="819150" y="3924300"/>
          <p14:tracePt t="157519" x="755650" y="3905250"/>
          <p14:tracePt t="157535" x="711200" y="3898900"/>
          <p14:tracePt t="157552" x="698500" y="3898900"/>
          <p14:tracePt t="157749" x="692150" y="3898900"/>
          <p14:tracePt t="157757" x="692150" y="3911600"/>
          <p14:tracePt t="157765" x="692150" y="3917950"/>
          <p14:tracePt t="157773" x="692150" y="3930650"/>
          <p14:tracePt t="157785" x="692150" y="3937000"/>
          <p14:tracePt t="157802" x="685800" y="3949700"/>
          <p14:tracePt t="157819" x="679450" y="3968750"/>
          <p14:tracePt t="157835" x="660400" y="3987800"/>
          <p14:tracePt t="157852" x="628650" y="4032250"/>
          <p14:tracePt t="157869" x="615950" y="4051300"/>
          <p14:tracePt t="157886" x="609600" y="4064000"/>
          <p14:tracePt t="157919" x="609600" y="4070350"/>
          <p14:tracePt t="157990" x="603250" y="4064000"/>
          <p14:tracePt t="158022" x="596900" y="4057650"/>
          <p14:tracePt t="158037" x="590550" y="4051300"/>
          <p14:tracePt t="158046" x="584200" y="4051300"/>
          <p14:tracePt t="158054" x="577850" y="4044950"/>
          <p14:tracePt t="158069" x="571500" y="4038600"/>
          <p14:tracePt t="158141" x="571500" y="4032250"/>
          <p14:tracePt t="158165" x="571500" y="4025900"/>
          <p14:tracePt t="158205" x="571500" y="4019550"/>
          <p14:tracePt t="158309" x="577850" y="4019550"/>
          <p14:tracePt t="158317" x="577850" y="4013200"/>
          <p14:tracePt t="158349" x="577850" y="4006850"/>
          <p14:tracePt t="159197" x="577850" y="4000500"/>
          <p14:tracePt t="159205" x="577850" y="3994150"/>
          <p14:tracePt t="159213" x="577850" y="3987800"/>
          <p14:tracePt t="159237" x="577850" y="3975100"/>
          <p14:tracePt t="159246" x="577850" y="3968750"/>
          <p14:tracePt t="159253" x="577850" y="3956050"/>
          <p14:tracePt t="159269" x="577850" y="3943350"/>
          <p14:tracePt t="159285" x="577850" y="3930650"/>
          <p14:tracePt t="159302" x="577850" y="3911600"/>
          <p14:tracePt t="159319" x="577850" y="3905250"/>
          <p14:tracePt t="159336" x="577850" y="3898900"/>
          <p14:tracePt t="159352" x="584200" y="3892550"/>
          <p14:tracePt t="159369" x="584200" y="3886200"/>
          <p14:tracePt t="159385" x="590550" y="3879850"/>
          <p14:tracePt t="159402" x="596900" y="3860800"/>
          <p14:tracePt t="159419" x="603250" y="3854450"/>
          <p14:tracePt t="159435" x="609600" y="3841750"/>
          <p14:tracePt t="159452" x="615950" y="3829050"/>
          <p14:tracePt t="159469" x="622300" y="3822700"/>
          <p14:tracePt t="159485" x="628650" y="3822700"/>
          <p14:tracePt t="159502" x="641350" y="3816350"/>
          <p14:tracePt t="159519" x="641350" y="3803650"/>
          <p14:tracePt t="159536" x="654050" y="3797300"/>
          <p14:tracePt t="159552" x="660400" y="3797300"/>
          <p14:tracePt t="159569" x="660400" y="3790950"/>
          <p14:tracePt t="159585" x="666750" y="3790950"/>
          <p14:tracePt t="159602" x="679450" y="3784600"/>
          <p14:tracePt t="159619" x="685800" y="3784600"/>
          <p14:tracePt t="159636" x="685800" y="3778250"/>
          <p14:tracePt t="159652" x="698500" y="3778250"/>
          <p14:tracePt t="159669" x="704850" y="3771900"/>
          <p14:tracePt t="159685" x="711200" y="3771900"/>
          <p14:tracePt t="159702" x="723900" y="3771900"/>
          <p14:tracePt t="159719" x="742950" y="3771900"/>
          <p14:tracePt t="159737" x="762000" y="3765550"/>
          <p14:tracePt t="159752" x="787400" y="3765550"/>
          <p14:tracePt t="159769" x="806450" y="3765550"/>
          <p14:tracePt t="159786" x="819150" y="3765550"/>
          <p14:tracePt t="159802" x="831850" y="3765550"/>
          <p14:tracePt t="159819" x="850900" y="3765550"/>
          <p14:tracePt t="159836" x="869950" y="3765550"/>
          <p14:tracePt t="159852" x="895350" y="3765550"/>
          <p14:tracePt t="159869" x="914400" y="3765550"/>
          <p14:tracePt t="159885" x="920750" y="3765550"/>
          <p14:tracePt t="159919" x="933450" y="3765550"/>
          <p14:tracePt t="159936" x="946150" y="3765550"/>
          <p14:tracePt t="159969" x="952500" y="3765550"/>
          <p14:tracePt t="159985" x="958850" y="3765550"/>
          <p14:tracePt t="160002" x="977900" y="3765550"/>
          <p14:tracePt t="160019" x="984250" y="3765550"/>
          <p14:tracePt t="160035" x="1009650" y="3765550"/>
          <p14:tracePt t="160038" x="1016000" y="3765550"/>
          <p14:tracePt t="160052" x="1035050" y="3765550"/>
          <p14:tracePt t="160069" x="1047750" y="3765550"/>
          <p14:tracePt t="160085" x="1060450" y="3771900"/>
          <p14:tracePt t="160102" x="1073150" y="3778250"/>
          <p14:tracePt t="160119" x="1079500" y="3790950"/>
          <p14:tracePt t="160136" x="1085850" y="3797300"/>
          <p14:tracePt t="160152" x="1104900" y="3803650"/>
          <p14:tracePt t="160169" x="1111250" y="3810000"/>
          <p14:tracePt t="160185" x="1123950" y="3816350"/>
          <p14:tracePt t="160202" x="1136650" y="3829050"/>
          <p14:tracePt t="160219" x="1149350" y="3835400"/>
          <p14:tracePt t="160236" x="1162050" y="3841750"/>
          <p14:tracePt t="160253" x="1168400" y="3848100"/>
          <p14:tracePt t="160269" x="1174750" y="3854450"/>
          <p14:tracePt t="160285" x="1181100" y="3873500"/>
          <p14:tracePt t="160302" x="1193800" y="3886200"/>
          <p14:tracePt t="160319" x="1212850" y="3905250"/>
          <p14:tracePt t="160335" x="1219200" y="3917950"/>
          <p14:tracePt t="160352" x="1225550" y="3924300"/>
          <p14:tracePt t="160370" x="1231900" y="3937000"/>
          <p14:tracePt t="160385" x="1244600" y="3956050"/>
          <p14:tracePt t="160402" x="1244600" y="3975100"/>
          <p14:tracePt t="160419" x="1257300" y="4000500"/>
          <p14:tracePt t="160436" x="1270000" y="4025900"/>
          <p14:tracePt t="160438" x="1270000" y="4038600"/>
          <p14:tracePt t="160452" x="1276350" y="4044950"/>
          <p14:tracePt t="160469" x="1282700" y="4076700"/>
          <p14:tracePt t="160486" x="1289050" y="4089400"/>
          <p14:tracePt t="160502" x="1295400" y="4108450"/>
          <p14:tracePt t="160519" x="1295400" y="4133850"/>
          <p14:tracePt t="160536" x="1295400" y="4152900"/>
          <p14:tracePt t="160553" x="1295400" y="4171950"/>
          <p14:tracePt t="160586" x="1295400" y="4191000"/>
          <p14:tracePt t="160602" x="1295400" y="4210050"/>
          <p14:tracePt t="160619" x="1295400" y="4229100"/>
          <p14:tracePt t="160621" x="1295400" y="4241800"/>
          <p14:tracePt t="160635" x="1295400" y="4254500"/>
          <p14:tracePt t="160652" x="1276350" y="4298950"/>
          <p14:tracePt t="160669" x="1263650" y="4330700"/>
          <p14:tracePt t="160686" x="1250950" y="4356100"/>
          <p14:tracePt t="160702" x="1231900" y="4387850"/>
          <p14:tracePt t="160719" x="1212850" y="4413250"/>
          <p14:tracePt t="160735" x="1181100" y="4464050"/>
          <p14:tracePt t="160752" x="1149350" y="4495800"/>
          <p14:tracePt t="160769" x="1130300" y="4508500"/>
          <p14:tracePt t="160813" x="1123950" y="4508500"/>
          <p14:tracePt t="160901" x="1117600" y="4508500"/>
          <p14:tracePt t="160909" x="1111250" y="4508500"/>
          <p14:tracePt t="160919" x="1098550" y="4508500"/>
          <p14:tracePt t="160936" x="1047750" y="4483100"/>
          <p14:tracePt t="160952" x="996950" y="4451350"/>
          <p14:tracePt t="160969" x="965200" y="4432300"/>
          <p14:tracePt t="160986" x="946150" y="4419600"/>
          <p14:tracePt t="161002" x="914400" y="4406900"/>
          <p14:tracePt t="161019" x="901700" y="4394200"/>
          <p14:tracePt t="161035" x="889000" y="4381500"/>
          <p14:tracePt t="161125" x="889000" y="4375150"/>
          <p14:tracePt t="161181" x="889000" y="4368800"/>
          <p14:tracePt t="161188" x="889000" y="4362450"/>
          <p14:tracePt t="161205" x="889000" y="4356100"/>
          <p14:tracePt t="161213" x="889000" y="4343400"/>
          <p14:tracePt t="161220" x="876300" y="4337050"/>
          <p14:tracePt t="161236" x="876300" y="4324350"/>
          <p14:tracePt t="161252" x="857250" y="4279900"/>
          <p14:tracePt t="161269" x="838200" y="4241800"/>
          <p14:tracePt t="161286" x="831850" y="4216400"/>
          <p14:tracePt t="161302" x="812800" y="4159250"/>
          <p14:tracePt t="161319" x="793750" y="4095750"/>
          <p14:tracePt t="161336" x="787400" y="4038600"/>
          <p14:tracePt t="161352" x="787400" y="3994150"/>
          <p14:tracePt t="161369" x="774700" y="3949700"/>
          <p14:tracePt t="161386" x="762000" y="3911600"/>
          <p14:tracePt t="161402" x="755650" y="3892550"/>
          <p14:tracePt t="161419" x="749300" y="3879850"/>
          <p14:tracePt t="161436" x="736600" y="3867150"/>
          <p14:tracePt t="161453" x="736600" y="3860800"/>
          <p14:tracePt t="161469" x="736600" y="3848100"/>
          <p14:tracePt t="161486" x="723900" y="3835400"/>
          <p14:tracePt t="161502" x="711200" y="3816350"/>
          <p14:tracePt t="161519" x="704850" y="3790950"/>
          <p14:tracePt t="161536" x="692150" y="3765550"/>
          <p14:tracePt t="161552" x="692150" y="3759200"/>
          <p14:tracePt t="161621" x="692150" y="3752850"/>
          <p14:tracePt t="161789" x="698500" y="3752850"/>
          <p14:tracePt t="161797" x="704850" y="3752850"/>
          <p14:tracePt t="161805" x="717550" y="3752850"/>
          <p14:tracePt t="161819" x="730250" y="3752850"/>
          <p14:tracePt t="161837" x="781050" y="3752850"/>
          <p14:tracePt t="161852" x="825500" y="3752850"/>
          <p14:tracePt t="161869" x="863600" y="3752850"/>
          <p14:tracePt t="161885" x="901700" y="3752850"/>
          <p14:tracePt t="161902" x="927100" y="3752850"/>
          <p14:tracePt t="161919" x="952500" y="3765550"/>
          <p14:tracePt t="161935" x="990600" y="3778250"/>
          <p14:tracePt t="161952" x="1054100" y="3797300"/>
          <p14:tracePt t="161969" x="1092200" y="3810000"/>
          <p14:tracePt t="161986" x="1130300" y="3829050"/>
          <p14:tracePt t="162002" x="1149350" y="3841750"/>
          <p14:tracePt t="162019" x="1168400" y="3854450"/>
          <p14:tracePt t="162037" x="1200150" y="3905250"/>
          <p14:tracePt t="162052" x="1225550" y="3949700"/>
          <p14:tracePt t="162069" x="1257300" y="3994150"/>
          <p14:tracePt t="162086" x="1270000" y="4038600"/>
          <p14:tracePt t="162102" x="1276350" y="4102100"/>
          <p14:tracePt t="162119" x="1301750" y="4191000"/>
          <p14:tracePt t="162135" x="1295400" y="4273550"/>
          <p14:tracePt t="162152" x="1270000" y="4375150"/>
          <p14:tracePt t="162170" x="1244600" y="4445000"/>
          <p14:tracePt t="162186" x="1231900" y="4470400"/>
          <p14:tracePt t="162202" x="1225550" y="4483100"/>
          <p14:tracePt t="162219" x="1225550" y="4489450"/>
          <p14:tracePt t="162236" x="1219200" y="4489450"/>
          <p14:tracePt t="162453" x="1212850" y="4489450"/>
          <p14:tracePt t="162461" x="1187450" y="4476750"/>
          <p14:tracePt t="162470" x="1155700" y="4476750"/>
          <p14:tracePt t="162485" x="1060450" y="4470400"/>
          <p14:tracePt t="162502" x="939800" y="4495800"/>
          <p14:tracePt t="162519" x="819150" y="4540250"/>
          <p14:tracePt t="162535" x="673100" y="4572000"/>
          <p14:tracePt t="162552" x="552450" y="4584700"/>
          <p14:tracePt t="162569" x="438150" y="4591050"/>
          <p14:tracePt t="162586" x="349250" y="4591050"/>
          <p14:tracePt t="162602" x="292100" y="4591050"/>
          <p14:tracePt t="162619" x="266700" y="4591050"/>
          <p14:tracePt t="162652" x="266700" y="4584700"/>
          <p14:tracePt t="162901" x="279400" y="4584700"/>
          <p14:tracePt t="162909" x="304800" y="4584700"/>
          <p14:tracePt t="162919" x="330200" y="4584700"/>
          <p14:tracePt t="162936" x="393700" y="4597400"/>
          <p14:tracePt t="162954" x="450850" y="4648200"/>
          <p14:tracePt t="162969" x="533400" y="4705350"/>
          <p14:tracePt t="162986" x="596900" y="4762500"/>
          <p14:tracePt t="163002" x="615950" y="4813300"/>
          <p14:tracePt t="163019" x="622300" y="4851400"/>
          <p14:tracePt t="163021" x="622300" y="4857750"/>
          <p14:tracePt t="163035" x="615950" y="4864100"/>
          <p14:tracePt t="163053" x="615950" y="4870450"/>
          <p14:tracePt t="163086" x="603250" y="4870450"/>
          <p14:tracePt t="163102" x="596900" y="4870450"/>
          <p14:tracePt t="163119" x="596900" y="4864100"/>
          <p14:tracePt t="163136" x="596900" y="4845050"/>
          <p14:tracePt t="163152" x="590550" y="4832350"/>
          <p14:tracePt t="163169" x="590550" y="4806950"/>
          <p14:tracePt t="163186" x="590550" y="4794250"/>
          <p14:tracePt t="163202" x="590550" y="4787900"/>
          <p14:tracePt t="163219" x="590550" y="4781550"/>
          <p14:tracePt t="163235" x="571500" y="4762500"/>
          <p14:tracePt t="163238" x="571500" y="4756150"/>
          <p14:tracePt t="163252" x="571500" y="4737100"/>
          <p14:tracePt t="163269" x="571500" y="4730750"/>
          <p14:tracePt t="163286" x="571500" y="4724400"/>
          <p14:tracePt t="163302" x="571500" y="4718050"/>
          <p14:tracePt t="163358" x="577850" y="4718050"/>
          <p14:tracePt t="163374" x="577850" y="4711700"/>
          <p14:tracePt t="163389" x="577850" y="4705350"/>
          <p14:tracePt t="163525" x="584200" y="4699000"/>
          <p14:tracePt t="163533" x="590550" y="4699000"/>
          <p14:tracePt t="163541" x="603250" y="4699000"/>
          <p14:tracePt t="163552" x="622300" y="4692650"/>
          <p14:tracePt t="163569" x="692150" y="4692650"/>
          <p14:tracePt t="163586" x="787400" y="4679950"/>
          <p14:tracePt t="163602" x="933450" y="4679950"/>
          <p14:tracePt t="163619" x="1079500" y="4679950"/>
          <p14:tracePt t="163621" x="1168400" y="4679950"/>
          <p14:tracePt t="163636" x="1327150" y="4679950"/>
          <p14:tracePt t="163652" x="1416050" y="4667250"/>
          <p14:tracePt t="163669" x="1441450" y="4654550"/>
          <p14:tracePt t="163933" x="1435100" y="4654550"/>
          <p14:tracePt t="163941" x="1428750" y="4654550"/>
          <p14:tracePt t="163965" x="1422400" y="4654550"/>
          <p14:tracePt t="163972" x="1416050" y="4654550"/>
          <p14:tracePt t="163989" x="1409700" y="4654550"/>
          <p14:tracePt t="164045" x="1403350" y="4654550"/>
          <p14:tracePt t="164157" x="1397000" y="4648200"/>
          <p14:tracePt t="164165" x="1390650" y="4648200"/>
          <p14:tracePt t="164172" x="1384300" y="4648200"/>
          <p14:tracePt t="164197" x="1377950" y="4648200"/>
          <p14:tracePt t="164205" x="1377950" y="4641850"/>
          <p14:tracePt t="164237" x="1371600" y="4641850"/>
          <p14:tracePt t="164373" x="1371600" y="4635500"/>
          <p14:tracePt t="164389" x="1409700" y="4635500"/>
          <p14:tracePt t="164397" x="1466850" y="4635500"/>
          <p14:tracePt t="164404" x="1530350" y="4622800"/>
          <p14:tracePt t="164419" x="1600200" y="4616450"/>
          <p14:tracePt t="164436" x="1758950" y="4603750"/>
          <p14:tracePt t="164438" x="1847850" y="4603750"/>
          <p14:tracePt t="164453" x="2044700" y="4610100"/>
          <p14:tracePt t="164469" x="2247900" y="4622800"/>
          <p14:tracePt t="164486" x="2470150" y="4622800"/>
          <p14:tracePt t="164503" x="2679700" y="4622800"/>
          <p14:tracePt t="164519" x="2863850" y="4616450"/>
          <p14:tracePt t="164536" x="3009900" y="4616450"/>
          <p14:tracePt t="164552" x="3162300" y="4616450"/>
          <p14:tracePt t="164569" x="3321050" y="4616450"/>
          <p14:tracePt t="164585" x="3460750" y="4616450"/>
          <p14:tracePt t="164602" x="3594100" y="4616450"/>
          <p14:tracePt t="164619" x="3695700" y="4616450"/>
          <p14:tracePt t="164636" x="3797300" y="4616450"/>
          <p14:tracePt t="164652" x="3975100" y="4616450"/>
          <p14:tracePt t="164669" x="4102100" y="4616450"/>
          <p14:tracePt t="164686" x="4229100" y="4616450"/>
          <p14:tracePt t="164703" x="4337050" y="4597400"/>
          <p14:tracePt t="164719" x="4419600" y="4565650"/>
          <p14:tracePt t="164737" x="4502150" y="4565650"/>
          <p14:tracePt t="164752" x="4552950" y="4565650"/>
          <p14:tracePt t="164769" x="4622800" y="4565650"/>
          <p14:tracePt t="164786" x="4699000" y="4565650"/>
          <p14:tracePt t="164802" x="4775200" y="4565650"/>
          <p14:tracePt t="164819" x="4864100" y="4565650"/>
          <p14:tracePt t="164837" x="5029200" y="4565650"/>
          <p14:tracePt t="164852" x="5168900" y="4565650"/>
          <p14:tracePt t="164869" x="5334000" y="4565650"/>
          <p14:tracePt t="164886" x="5505450" y="4559300"/>
          <p14:tracePt t="164903" x="5676900" y="4552950"/>
          <p14:tracePt t="164919" x="5835650" y="4552950"/>
          <p14:tracePt t="164936" x="5969000" y="4540250"/>
          <p14:tracePt t="164952" x="6096000" y="4540250"/>
          <p14:tracePt t="164969" x="6235700" y="4540250"/>
          <p14:tracePt t="164986" x="6356350" y="4540250"/>
          <p14:tracePt t="165002" x="6470650" y="4533900"/>
          <p14:tracePt t="165019" x="6565900" y="4533900"/>
          <p14:tracePt t="165037" x="6705600" y="4533900"/>
          <p14:tracePt t="165052" x="6794500" y="4527550"/>
          <p14:tracePt t="165069" x="6902450" y="4527550"/>
          <p14:tracePt t="165086" x="7029450" y="4521200"/>
          <p14:tracePt t="165102" x="7162800" y="4521200"/>
          <p14:tracePt t="165119" x="7302500" y="4521200"/>
          <p14:tracePt t="165136" x="7442200" y="4521200"/>
          <p14:tracePt t="165152" x="7600950" y="4514850"/>
          <p14:tracePt t="165169" x="7778750" y="4514850"/>
          <p14:tracePt t="165186" x="7943850" y="4514850"/>
          <p14:tracePt t="165202" x="8077200" y="4514850"/>
          <p14:tracePt t="165219" x="8166100" y="4483100"/>
          <p14:tracePt t="165237" x="8223250" y="4464050"/>
          <p14:tracePt t="165253" x="8242300" y="4457700"/>
          <p14:tracePt t="165421" x="8229600" y="4457700"/>
          <p14:tracePt t="165429" x="8223250" y="4457700"/>
          <p14:tracePt t="165438" x="8204200" y="4457700"/>
          <p14:tracePt t="165452" x="8140700" y="4457700"/>
          <p14:tracePt t="165469" x="8045450" y="4457700"/>
          <p14:tracePt t="165485" x="7861300" y="4464050"/>
          <p14:tracePt t="165503" x="7620000" y="4464050"/>
          <p14:tracePt t="165519" x="7245350" y="4464050"/>
          <p14:tracePt t="165535" x="6775450" y="4464050"/>
          <p14:tracePt t="165553" x="6223000" y="4470400"/>
          <p14:tracePt t="165569" x="5772150" y="4495800"/>
          <p14:tracePt t="165585" x="5391150" y="4546600"/>
          <p14:tracePt t="165602" x="4997450" y="4552950"/>
          <p14:tracePt t="165619" x="4597400" y="4546600"/>
          <p14:tracePt t="165636" x="4000500" y="4527550"/>
          <p14:tracePt t="165652" x="3765550" y="4527550"/>
          <p14:tracePt t="165669" x="3670300" y="4527550"/>
          <p14:tracePt t="165686" x="3632200" y="4521200"/>
          <p14:tracePt t="165703" x="3594100" y="4502150"/>
          <p14:tracePt t="165719" x="3543300" y="4476750"/>
          <p14:tracePt t="165736" x="3492500" y="4451350"/>
          <p14:tracePt t="165752" x="3479800" y="4445000"/>
          <p14:tracePt t="165789" x="3473450" y="4438650"/>
          <p14:tracePt t="165802" x="3467100" y="4425950"/>
          <p14:tracePt t="165819" x="3441700" y="4387850"/>
          <p14:tracePt t="165835" x="3378200" y="4337050"/>
          <p14:tracePt t="165838" x="3340100" y="4298950"/>
          <p14:tracePt t="165852" x="3238500" y="4254500"/>
          <p14:tracePt t="165869" x="3149600" y="4210050"/>
          <p14:tracePt t="165886" x="3054350" y="4184650"/>
          <p14:tracePt t="165903" x="2959100" y="4146550"/>
          <p14:tracePt t="165919" x="2863850" y="4133850"/>
          <p14:tracePt t="165936" x="2755900" y="4127500"/>
          <p14:tracePt t="165952" x="2667000" y="4114800"/>
          <p14:tracePt t="165969" x="2571750" y="4108450"/>
          <p14:tracePt t="165986" x="2520950" y="4108450"/>
          <p14:tracePt t="166002" x="2495550" y="4108450"/>
          <p14:tracePt t="166019" x="2463800" y="4108450"/>
          <p14:tracePt t="166037" x="2400300" y="4108450"/>
          <p14:tracePt t="166053" x="2374900" y="4108450"/>
          <p14:tracePt t="166069" x="2355850" y="4095750"/>
          <p14:tracePt t="166086" x="2343150" y="4095750"/>
          <p14:tracePt t="166103" x="2343150" y="4089400"/>
          <p14:tracePt t="166119" x="2336800" y="4089400"/>
          <p14:tracePt t="166136" x="2324100" y="4089400"/>
          <p14:tracePt t="166153" x="2305050" y="4089400"/>
          <p14:tracePt t="166169" x="2279650" y="4089400"/>
          <p14:tracePt t="166186" x="2241550" y="4089400"/>
          <p14:tracePt t="166203" x="2209800" y="4089400"/>
          <p14:tracePt t="166219" x="2203450" y="4089400"/>
          <p14:tracePt t="166309" x="2222500" y="4089400"/>
          <p14:tracePt t="166318" x="2254250" y="4089400"/>
          <p14:tracePt t="166325" x="2286000" y="4089400"/>
          <p14:tracePt t="166335" x="2330450" y="4089400"/>
          <p14:tracePt t="166352" x="2419350" y="4089400"/>
          <p14:tracePt t="166369" x="2495550" y="4089400"/>
          <p14:tracePt t="166386" x="2565400" y="4089400"/>
          <p14:tracePt t="166402" x="2641600" y="4089400"/>
          <p14:tracePt t="166419" x="2698750" y="4089400"/>
          <p14:tracePt t="166436" x="2743200" y="4089400"/>
          <p14:tracePt t="166452" x="2800350" y="4089400"/>
          <p14:tracePt t="166469" x="2838450" y="4089400"/>
          <p14:tracePt t="166485" x="2870200" y="4089400"/>
          <p14:tracePt t="166502" x="2908300" y="4089400"/>
          <p14:tracePt t="166519" x="2933700" y="4089400"/>
          <p14:tracePt t="166536" x="2946400" y="4089400"/>
          <p14:tracePt t="166553" x="2965450" y="4089400"/>
          <p14:tracePt t="166569" x="2997200" y="4089400"/>
          <p14:tracePt t="166585" x="3022600" y="4089400"/>
          <p14:tracePt t="166603" x="3060700" y="4089400"/>
          <p14:tracePt t="166619" x="3117850" y="4089400"/>
          <p14:tracePt t="166636" x="3225800" y="4089400"/>
          <p14:tracePt t="166652" x="3282950" y="4089400"/>
          <p14:tracePt t="166669" x="3340100" y="4089400"/>
          <p14:tracePt t="166686" x="3365500" y="4089400"/>
          <p14:tracePt t="166702" x="3397250" y="4089400"/>
          <p14:tracePt t="166719" x="3422650" y="4089400"/>
          <p14:tracePt t="166736" x="3435350" y="4089400"/>
          <p14:tracePt t="166752" x="3441700" y="4089400"/>
          <p14:tracePt t="166806" x="3448050" y="4089400"/>
          <p14:tracePt t="166821" x="3454400" y="4089400"/>
          <p14:tracePt t="166836" x="3460750" y="4089400"/>
          <p14:tracePt t="166855" x="3467100" y="4089400"/>
          <p14:tracePt t="166869" x="3473450" y="4089400"/>
          <p14:tracePt t="166886" x="3486150" y="4089400"/>
          <p14:tracePt t="166902" x="3517900" y="4089400"/>
          <p14:tracePt t="166919" x="3562350" y="4089400"/>
          <p14:tracePt t="166936" x="3613150" y="4089400"/>
          <p14:tracePt t="166953" x="3651250" y="4089400"/>
          <p14:tracePt t="166969" x="3683000" y="4089400"/>
          <p14:tracePt t="166985" x="3708400" y="4089400"/>
          <p14:tracePt t="167003" x="3727450" y="4089400"/>
          <p14:tracePt t="167019" x="3752850" y="4089400"/>
          <p14:tracePt t="167021" x="3765550" y="4089400"/>
          <p14:tracePt t="167035" x="3778250" y="4089400"/>
          <p14:tracePt t="167052" x="3810000" y="4089400"/>
          <p14:tracePt t="167069" x="3822700" y="4089400"/>
          <p14:tracePt t="167086" x="3841750" y="4089400"/>
          <p14:tracePt t="167102" x="3873500" y="4089400"/>
          <p14:tracePt t="167119" x="3917950" y="4089400"/>
          <p14:tracePt t="167136" x="3968750" y="4089400"/>
          <p14:tracePt t="167152" x="4006850" y="4089400"/>
          <p14:tracePt t="167169" x="4025900" y="4089400"/>
          <p14:tracePt t="167186" x="4032250" y="4089400"/>
          <p14:tracePt t="167202" x="4044950" y="4089400"/>
          <p14:tracePt t="167219" x="4051300" y="4089400"/>
          <p14:tracePt t="167235" x="4076700" y="4089400"/>
          <p14:tracePt t="167252" x="4127500" y="4089400"/>
          <p14:tracePt t="167269" x="4152900" y="4089400"/>
          <p14:tracePt t="167285" x="4178300" y="4089400"/>
          <p14:tracePt t="167302" x="4222750" y="4089400"/>
          <p14:tracePt t="167319" x="4267200" y="4089400"/>
          <p14:tracePt t="167336" x="4318000" y="4089400"/>
          <p14:tracePt t="167352" x="4375150" y="4089400"/>
          <p14:tracePt t="167369" x="4438650" y="4089400"/>
          <p14:tracePt t="167385" x="4495800" y="4089400"/>
          <p14:tracePt t="167402" x="4552950" y="4089400"/>
          <p14:tracePt t="167419" x="4622800" y="4089400"/>
          <p14:tracePt t="167437" x="4737100" y="4102100"/>
          <p14:tracePt t="167452" x="4813300" y="4108450"/>
          <p14:tracePt t="167469" x="4883150" y="4108450"/>
          <p14:tracePt t="167485" x="4933950" y="4108450"/>
          <p14:tracePt t="167502" x="4984750" y="4108450"/>
          <p14:tracePt t="167519" x="5041900" y="4108450"/>
          <p14:tracePt t="167536" x="5105400" y="4108450"/>
          <p14:tracePt t="167552" x="5175250" y="4108450"/>
          <p14:tracePt t="167569" x="5232400" y="4108450"/>
          <p14:tracePt t="167585" x="5283200" y="4108450"/>
          <p14:tracePt t="167602" x="5346700" y="4108450"/>
          <p14:tracePt t="167619" x="5410200" y="4108450"/>
          <p14:tracePt t="167622" x="5448300" y="4108450"/>
          <p14:tracePt t="167635" x="5492750" y="4114800"/>
          <p14:tracePt t="167652" x="5613400" y="4114800"/>
          <p14:tracePt t="167669" x="5702300" y="4114800"/>
          <p14:tracePt t="167686" x="5791200" y="4095750"/>
          <p14:tracePt t="167703" x="5886450" y="4083050"/>
          <p14:tracePt t="167719" x="5975350" y="4083050"/>
          <p14:tracePt t="167736" x="6057900" y="4076700"/>
          <p14:tracePt t="167752" x="6153150" y="4064000"/>
          <p14:tracePt t="167769" x="6242050" y="4064000"/>
          <p14:tracePt t="167786" x="6337300" y="4057650"/>
          <p14:tracePt t="167802" x="6419850" y="4057650"/>
          <p14:tracePt t="167819" x="6502400" y="4057650"/>
          <p14:tracePt t="167835" x="6559550" y="4051300"/>
          <p14:tracePt t="167838" x="6584950" y="4051300"/>
          <p14:tracePt t="167852" x="6616700" y="4051300"/>
          <p14:tracePt t="167869" x="6648450" y="4051300"/>
          <p14:tracePt t="167886" x="6673850" y="4051300"/>
          <p14:tracePt t="167902" x="6711950" y="4051300"/>
          <p14:tracePt t="167919" x="6762750" y="4057650"/>
          <p14:tracePt t="167936" x="6800850" y="4057650"/>
          <p14:tracePt t="167952" x="6838950" y="4057650"/>
          <p14:tracePt t="167969" x="6883400" y="4057650"/>
          <p14:tracePt t="167986" x="6927850" y="4057650"/>
          <p14:tracePt t="168002" x="6991350" y="4057650"/>
          <p14:tracePt t="168019" x="7054850" y="4057650"/>
          <p14:tracePt t="168036" x="7105650" y="4057650"/>
          <p14:tracePt t="168037" x="7124700" y="4057650"/>
          <p14:tracePt t="168052" x="7150100" y="4057650"/>
          <p14:tracePt t="168069" x="7169150" y="4057650"/>
          <p14:tracePt t="168086" x="7188200" y="4057650"/>
          <p14:tracePt t="168102" x="7213600" y="4057650"/>
          <p14:tracePt t="168119" x="7251700" y="4057650"/>
          <p14:tracePt t="168136" x="7308850" y="4057650"/>
          <p14:tracePt t="168152" x="7378700" y="4057650"/>
          <p14:tracePt t="168169" x="7454900" y="4057650"/>
          <p14:tracePt t="168186" x="7543800" y="4057650"/>
          <p14:tracePt t="168202" x="7607300" y="4057650"/>
          <p14:tracePt t="168219" x="7658100" y="4057650"/>
          <p14:tracePt t="168236" x="7689850" y="4057650"/>
          <p14:tracePt t="168277" x="7677150" y="4057650"/>
          <p14:tracePt t="168285" x="7658100" y="4057650"/>
          <p14:tracePt t="168293" x="7626350" y="4057650"/>
          <p14:tracePt t="168302" x="7594600" y="4057650"/>
          <p14:tracePt t="168319" x="7518400" y="4064000"/>
          <p14:tracePt t="168336" x="7416800" y="4089400"/>
          <p14:tracePt t="168352" x="7226300" y="4089400"/>
          <p14:tracePt t="168369" x="6972300" y="4095750"/>
          <p14:tracePt t="168386" x="6673850" y="4095750"/>
          <p14:tracePt t="168402" x="6299200" y="4102100"/>
          <p14:tracePt t="168419" x="6019800" y="4127500"/>
          <p14:tracePt t="168436" x="5670550" y="4159250"/>
          <p14:tracePt t="168452" x="5461000" y="4171950"/>
          <p14:tracePt t="168469" x="5264150" y="4184650"/>
          <p14:tracePt t="168486" x="5060950" y="4184650"/>
          <p14:tracePt t="168502" x="4870450" y="4178300"/>
          <p14:tracePt t="168519" x="4737100" y="4178300"/>
          <p14:tracePt t="168536" x="4648200" y="4184650"/>
          <p14:tracePt t="168553" x="4559300" y="4210050"/>
          <p14:tracePt t="168569" x="4425950" y="4235450"/>
          <p14:tracePt t="168586" x="4267200" y="4241800"/>
          <p14:tracePt t="168602" x="4095750" y="4241800"/>
          <p14:tracePt t="168619" x="3911600" y="4241800"/>
          <p14:tracePt t="168637" x="3746500" y="4229100"/>
          <p14:tracePt t="168652" x="3632200" y="4229100"/>
          <p14:tracePt t="168669" x="3492500" y="4229100"/>
          <p14:tracePt t="168686" x="3340100" y="4241800"/>
          <p14:tracePt t="168702" x="3187700" y="4241800"/>
          <p14:tracePt t="168719" x="3048000" y="4241800"/>
          <p14:tracePt t="168736" x="2940050" y="4241800"/>
          <p14:tracePt t="168753" x="2832100" y="4241800"/>
          <p14:tracePt t="168769" x="2736850" y="4241800"/>
          <p14:tracePt t="168786" x="2641600" y="4241800"/>
          <p14:tracePt t="168802" x="2578100" y="4248150"/>
          <p14:tracePt t="168819" x="2495550" y="4248150"/>
          <p14:tracePt t="168836" x="2400300" y="4248150"/>
          <p14:tracePt t="168838" x="2362200" y="4235450"/>
          <p14:tracePt t="168852" x="2279650" y="4229100"/>
          <p14:tracePt t="168869" x="2197100" y="4229100"/>
          <p14:tracePt t="168886" x="2133600" y="4229100"/>
          <p14:tracePt t="168902" x="2095500" y="4229100"/>
          <p14:tracePt t="168919" x="2076450" y="4229100"/>
          <p14:tracePt t="168936" x="2063750" y="4235450"/>
          <p14:tracePt t="168953" x="2051050" y="4241800"/>
          <p14:tracePt t="168969" x="2038350" y="4248150"/>
          <p14:tracePt t="168986" x="2038350" y="4254500"/>
          <p14:tracePt t="169003" x="2038350" y="4267200"/>
          <p14:tracePt t="169019" x="2032000" y="4279900"/>
          <p14:tracePt t="169036" x="2012950" y="4311650"/>
          <p14:tracePt t="169052" x="1993900" y="4337050"/>
          <p14:tracePt t="169069" x="1987550" y="4349750"/>
          <p14:tracePt t="169086" x="1987550" y="4362450"/>
          <p14:tracePt t="169197" x="1987550" y="4368800"/>
          <p14:tracePt t="169213" x="1987550" y="4375150"/>
          <p14:tracePt t="169293" x="1993900" y="4375150"/>
          <p14:tracePt t="169301" x="2000250" y="4375150"/>
          <p14:tracePt t="169319" x="2032000" y="4375150"/>
          <p14:tracePt t="169336" x="2089150" y="4375150"/>
          <p14:tracePt t="169353" x="2139950" y="4375150"/>
          <p14:tracePt t="169369" x="2178050" y="4375150"/>
          <p14:tracePt t="169386" x="2197100" y="4375150"/>
          <p14:tracePt t="169453" x="2203450" y="4375150"/>
          <p14:tracePt t="169461" x="2222500" y="4375150"/>
          <p14:tracePt t="169470" x="2228850" y="4375150"/>
          <p14:tracePt t="169486" x="2266950" y="4375150"/>
          <p14:tracePt t="169502" x="2305050" y="4375150"/>
          <p14:tracePt t="169519" x="2349500" y="4375150"/>
          <p14:tracePt t="169536" x="2400300" y="4375150"/>
          <p14:tracePt t="169552" x="2457450" y="4375150"/>
          <p14:tracePt t="169569" x="2514600" y="4375150"/>
          <p14:tracePt t="169586" x="2559050" y="4375150"/>
          <p14:tracePt t="169602" x="2584450" y="4375150"/>
          <p14:tracePt t="169619" x="2603500" y="4375150"/>
          <p14:tracePt t="169652" x="2609850" y="4375150"/>
          <p14:tracePt t="169669" x="2622550" y="4375150"/>
          <p14:tracePt t="169686" x="2647950" y="4375150"/>
          <p14:tracePt t="169702" x="2667000" y="4375150"/>
          <p14:tracePt t="169719" x="2698750" y="4375150"/>
          <p14:tracePt t="169736" x="2730500" y="4375150"/>
          <p14:tracePt t="169753" x="2774950" y="4375150"/>
          <p14:tracePt t="169769" x="2832100" y="4375150"/>
          <p14:tracePt t="169786" x="2908300" y="4375150"/>
          <p14:tracePt t="169802" x="2978150" y="4381500"/>
          <p14:tracePt t="169819" x="3054350" y="4381500"/>
          <p14:tracePt t="169836" x="3111500" y="4381500"/>
          <p14:tracePt t="169838" x="3130550" y="4387850"/>
          <p14:tracePt t="169853" x="3162300" y="4387850"/>
          <p14:tracePt t="169869" x="3181350" y="4387850"/>
          <p14:tracePt t="169886" x="3194050" y="4387850"/>
          <p14:tracePt t="169902" x="3200400" y="4387850"/>
          <p14:tracePt t="169936" x="3213100" y="4387850"/>
          <p14:tracePt t="169952" x="3232150" y="4387850"/>
          <p14:tracePt t="169969" x="3270250" y="4387850"/>
          <p14:tracePt t="169986" x="3308350" y="4387850"/>
          <p14:tracePt t="170003" x="3340100" y="4387850"/>
          <p14:tracePt t="170019" x="3409950" y="4387850"/>
          <p14:tracePt t="170021" x="3429000" y="4387850"/>
          <p14:tracePt t="170037" x="3460750" y="4387850"/>
          <p14:tracePt t="170052" x="3467100" y="4387850"/>
          <p14:tracePt t="170581" x="3479800" y="4387850"/>
          <p14:tracePt t="170589" x="3492500" y="4394200"/>
          <p14:tracePt t="170597" x="3498850" y="4400550"/>
          <p14:tracePt t="170605" x="3511550" y="4400550"/>
          <p14:tracePt t="170619" x="3536950" y="4400550"/>
          <p14:tracePt t="170636" x="3613150" y="4400550"/>
          <p14:tracePt t="170677" x="3625850" y="4400550"/>
          <p14:tracePt t="171469" x="3619500" y="4400550"/>
          <p14:tracePt t="174181" x="3600450" y="4400550"/>
          <p14:tracePt t="174188" x="3549650" y="4400550"/>
          <p14:tracePt t="174197" x="3486150" y="4400550"/>
          <p14:tracePt t="174205" x="3403600" y="4387850"/>
          <p14:tracePt t="174219" x="3321050" y="4387850"/>
          <p14:tracePt t="174237" x="3073400" y="4406900"/>
          <p14:tracePt t="174252" x="2889250" y="4406900"/>
          <p14:tracePt t="174269" x="2686050" y="4406900"/>
          <p14:tracePt t="174286" x="2476500" y="4387850"/>
          <p14:tracePt t="174304" x="2273300" y="4356100"/>
          <p14:tracePt t="174319" x="2082800" y="4349750"/>
          <p14:tracePt t="174336" x="1905000" y="4349750"/>
          <p14:tracePt t="174352" x="1727200" y="4324350"/>
          <p14:tracePt t="174369" x="1536700" y="4298950"/>
          <p14:tracePt t="174386" x="1371600" y="4279900"/>
          <p14:tracePt t="174402" x="1200150" y="4229100"/>
          <p14:tracePt t="174419" x="1060450" y="4197350"/>
          <p14:tracePt t="174436" x="850900" y="4140200"/>
          <p14:tracePt t="174452" x="717550" y="4108450"/>
          <p14:tracePt t="174469" x="603250" y="4083050"/>
          <p14:tracePt t="174486" x="501650" y="4044950"/>
          <p14:tracePt t="174502" x="406400" y="4025900"/>
          <p14:tracePt t="174519" x="355600" y="4019550"/>
          <p14:tracePt t="174536" x="330200" y="4019550"/>
          <p14:tracePt t="174553" x="311150" y="4019550"/>
          <p14:tracePt t="174569" x="304800" y="4019550"/>
          <p14:tracePt t="174586" x="304800" y="4025900"/>
          <p14:tracePt t="174619" x="317500" y="4025900"/>
          <p14:tracePt t="174636" x="330200" y="4025900"/>
          <p14:tracePt t="174653" x="336550" y="4025900"/>
          <p14:tracePt t="174686" x="349250" y="4025900"/>
          <p14:tracePt t="174702" x="368300" y="4025900"/>
          <p14:tracePt t="174719" x="393700" y="4025900"/>
          <p14:tracePt t="174736" x="412750" y="4025900"/>
          <p14:tracePt t="174753" x="438150" y="4025900"/>
          <p14:tracePt t="174769" x="476250" y="4025900"/>
          <p14:tracePt t="174786" x="539750" y="4025900"/>
          <p14:tracePt t="174802" x="635000" y="4032250"/>
          <p14:tracePt t="174819" x="762000" y="4032250"/>
          <p14:tracePt t="174835" x="844550" y="4032250"/>
          <p14:tracePt t="174852" x="920750" y="4025900"/>
          <p14:tracePt t="174869" x="939800" y="4019550"/>
          <p14:tracePt t="174997" x="946150" y="4019550"/>
          <p14:tracePt t="175061" x="952500" y="4019550"/>
          <p14:tracePt t="175094" x="965200" y="4019550"/>
          <p14:tracePt t="175102" x="977900" y="4019550"/>
          <p14:tracePt t="175109" x="990600" y="4019550"/>
          <p14:tracePt t="175119" x="1009650" y="4019550"/>
          <p14:tracePt t="175136" x="1028700" y="4019550"/>
          <p14:tracePt t="175153" x="1035050" y="4019550"/>
          <p14:tracePt t="175213" x="1028700" y="4013200"/>
          <p14:tracePt t="175221" x="1016000" y="4006850"/>
          <p14:tracePt t="175236" x="996950" y="3994150"/>
          <p14:tracePt t="175252" x="952500" y="3981450"/>
          <p14:tracePt t="175269" x="901700" y="3962400"/>
          <p14:tracePt t="175286" x="857250" y="3949700"/>
          <p14:tracePt t="175302" x="831850" y="3943350"/>
          <p14:tracePt t="175319" x="793750" y="3943350"/>
          <p14:tracePt t="175336" x="768350" y="3943350"/>
          <p14:tracePt t="175352" x="755650" y="3943350"/>
          <p14:tracePt t="175369" x="749300" y="3943350"/>
          <p14:tracePt t="175386" x="736600" y="3937000"/>
          <p14:tracePt t="175402" x="723900" y="3930650"/>
          <p14:tracePt t="175419" x="692150" y="3892550"/>
          <p14:tracePt t="175437" x="628650" y="3829050"/>
          <p14:tracePt t="175452" x="577850" y="3797300"/>
          <p14:tracePt t="175469" x="527050" y="3752850"/>
          <p14:tracePt t="175486" x="476250" y="3689350"/>
          <p14:tracePt t="175502" x="425450" y="3619500"/>
          <p14:tracePt t="175519" x="393700" y="3568700"/>
          <p14:tracePt t="175536" x="381000" y="3543300"/>
          <p14:tracePt t="175553" x="381000" y="3536950"/>
          <p14:tracePt t="175569" x="381000" y="3524250"/>
          <p14:tracePt t="175586" x="387350" y="3511550"/>
          <p14:tracePt t="175603" x="393700" y="3492500"/>
          <p14:tracePt t="175619" x="400050" y="3479800"/>
          <p14:tracePt t="175636" x="412750" y="3467100"/>
          <p14:tracePt t="175652" x="419100" y="3460750"/>
          <p14:tracePt t="175669" x="425450" y="3460750"/>
          <p14:tracePt t="175686" x="431800" y="3454400"/>
          <p14:tracePt t="175703" x="431800" y="3448050"/>
          <p14:tracePt t="175719" x="438150" y="3441700"/>
          <p14:tracePt t="175736" x="450850" y="3429000"/>
          <p14:tracePt t="175752" x="469900" y="3416300"/>
          <p14:tracePt t="175769" x="476250" y="3403600"/>
          <p14:tracePt t="175786" x="495300" y="3390900"/>
          <p14:tracePt t="175803" x="508000" y="3384550"/>
          <p14:tracePt t="175819" x="520700" y="3378200"/>
          <p14:tracePt t="175821" x="533400" y="3378200"/>
          <p14:tracePt t="175837" x="558800" y="3371850"/>
          <p14:tracePt t="175852" x="584200" y="3365500"/>
          <p14:tracePt t="175869" x="609600" y="3365500"/>
          <p14:tracePt t="175886" x="641350" y="3359150"/>
          <p14:tracePt t="175903" x="679450" y="3346450"/>
          <p14:tracePt t="175919" x="723900" y="3346450"/>
          <p14:tracePt t="175936" x="781050" y="3340100"/>
          <p14:tracePt t="175953" x="831850" y="3327400"/>
          <p14:tracePt t="175969" x="869950" y="3308350"/>
          <p14:tracePt t="175986" x="895350" y="3302000"/>
          <p14:tracePt t="176003" x="908050" y="3295650"/>
          <p14:tracePt t="176019" x="914400" y="3295650"/>
          <p14:tracePt t="176077" x="920750" y="3295650"/>
          <p14:tracePt t="176085" x="927100" y="3289300"/>
          <p14:tracePt t="176094" x="933450" y="3289300"/>
          <p14:tracePt t="176102" x="946150" y="3276600"/>
          <p14:tracePt t="176119" x="952500" y="3263900"/>
          <p14:tracePt t="176136" x="977900" y="3257550"/>
          <p14:tracePt t="176152" x="996950" y="3257550"/>
          <p14:tracePt t="176169" x="1003300" y="3251200"/>
          <p14:tracePt t="176237" x="1009650" y="3251200"/>
          <p14:tracePt t="176254" x="1016000" y="3251200"/>
          <p14:tracePt t="176589" x="1016000" y="3257550"/>
          <p14:tracePt t="176597" x="1016000" y="3263900"/>
          <p14:tracePt t="176605" x="1022350" y="3276600"/>
          <p14:tracePt t="176619" x="1028700" y="3282950"/>
          <p14:tracePt t="176637" x="1047750" y="3308350"/>
          <p14:tracePt t="176652" x="1054100" y="3321050"/>
          <p14:tracePt t="176669" x="1073150" y="3340100"/>
          <p14:tracePt t="176686" x="1085850" y="3384550"/>
          <p14:tracePt t="176702" x="1111250" y="3441700"/>
          <p14:tracePt t="176719" x="1143000" y="3486150"/>
          <p14:tracePt t="176736" x="1168400" y="3530600"/>
          <p14:tracePt t="176752" x="1187450" y="3562350"/>
          <p14:tracePt t="176769" x="1200150" y="3600450"/>
          <p14:tracePt t="176786" x="1212850" y="3657600"/>
          <p14:tracePt t="176803" x="1238250" y="3727450"/>
          <p14:tracePt t="176819" x="1257300" y="3784600"/>
          <p14:tracePt t="176821" x="1270000" y="3810000"/>
          <p14:tracePt t="176837" x="1289050" y="3854450"/>
          <p14:tracePt t="176852" x="1308100" y="3917950"/>
          <p14:tracePt t="176869" x="1327150" y="3987800"/>
          <p14:tracePt t="176886" x="1352550" y="4057650"/>
          <p14:tracePt t="176903" x="1365250" y="4102100"/>
          <p14:tracePt t="176919" x="1371600" y="4140200"/>
          <p14:tracePt t="176936" x="1384300" y="4165600"/>
          <p14:tracePt t="176952" x="1397000" y="4203700"/>
          <p14:tracePt t="176969" x="1409700" y="4254500"/>
          <p14:tracePt t="176986" x="1428750" y="4305300"/>
          <p14:tracePt t="177002" x="1447800" y="4343400"/>
          <p14:tracePt t="177019" x="1454150" y="4362450"/>
          <p14:tracePt t="177022" x="1454150" y="4368800"/>
          <p14:tracePt t="177077" x="1454150" y="4375150"/>
          <p14:tracePt t="177085" x="1454150" y="4381500"/>
          <p14:tracePt t="177149" x="1447800" y="4381500"/>
          <p14:tracePt t="177157" x="1416050" y="4387850"/>
          <p14:tracePt t="177165" x="1371600" y="4394200"/>
          <p14:tracePt t="177173" x="1314450" y="4406900"/>
          <p14:tracePt t="177185" x="1263650" y="4419600"/>
          <p14:tracePt t="177202" x="1162050" y="4457700"/>
          <p14:tracePt t="177219" x="1041400" y="4489450"/>
          <p14:tracePt t="177236" x="819150" y="4552950"/>
          <p14:tracePt t="177252" x="685800" y="4591050"/>
          <p14:tracePt t="177269" x="590550" y="4610100"/>
          <p14:tracePt t="177286" x="539750" y="4629150"/>
          <p14:tracePt t="177303" x="514350" y="4629150"/>
          <p14:tracePt t="177373" x="514350" y="4616450"/>
          <p14:tracePt t="177381" x="514350" y="4591050"/>
          <p14:tracePt t="177389" x="514350" y="4540250"/>
          <p14:tracePt t="177402" x="508000" y="4489450"/>
          <p14:tracePt t="177419" x="501650" y="4381500"/>
          <p14:tracePt t="177436" x="457200" y="4197350"/>
          <p14:tracePt t="177452" x="419100" y="4102100"/>
          <p14:tracePt t="177469" x="406400" y="4038600"/>
          <p14:tracePt t="177487" x="406400" y="3981450"/>
          <p14:tracePt t="177502" x="406400" y="3905250"/>
          <p14:tracePt t="177519" x="406400" y="3816350"/>
          <p14:tracePt t="177536" x="406400" y="3740150"/>
          <p14:tracePt t="177553" x="406400" y="3702050"/>
          <p14:tracePt t="177637" x="406400" y="3714750"/>
          <p14:tracePt t="177645" x="406400" y="3733800"/>
          <p14:tracePt t="177654" x="406400" y="3752850"/>
          <p14:tracePt t="177669" x="419100" y="3771900"/>
          <p14:tracePt t="177686" x="425450" y="3784600"/>
          <p14:tracePt t="177749" x="425450" y="3778250"/>
          <p14:tracePt t="177757" x="425450" y="3765550"/>
          <p14:tracePt t="177765" x="431800" y="3759200"/>
          <p14:tracePt t="177772" x="431800" y="3746500"/>
          <p14:tracePt t="177786" x="431800" y="3740150"/>
          <p14:tracePt t="177802" x="431800" y="3721100"/>
          <p14:tracePt t="177819" x="431800" y="3714750"/>
          <p14:tracePt t="177837" x="419100" y="3708400"/>
          <p14:tracePt t="177853" x="406400" y="3708400"/>
          <p14:tracePt t="177869" x="374650" y="3708400"/>
          <p14:tracePt t="177886" x="311150" y="3746500"/>
          <p14:tracePt t="177902" x="215900" y="3810000"/>
          <p14:tracePt t="177919" x="133350" y="3860800"/>
          <p14:tracePt t="177936" x="82550" y="3905250"/>
          <p14:tracePt t="177952" x="57150" y="3943350"/>
          <p14:tracePt t="177969" x="50800" y="3962400"/>
          <p14:tracePt t="178029" x="63500" y="3937000"/>
          <p14:tracePt t="178037" x="76200" y="3917950"/>
          <p14:tracePt t="178045" x="82550" y="3898900"/>
          <p14:tracePt t="178054" x="82550" y="3886200"/>
          <p14:tracePt t="178069" x="88900" y="3886200"/>
          <p14:tracePt t="178102" x="88900" y="3892550"/>
          <p14:tracePt t="178119" x="88900" y="3956050"/>
          <p14:tracePt t="178136" x="133350" y="4025900"/>
          <p14:tracePt t="178153" x="234950" y="4083050"/>
          <p14:tracePt t="178169" x="406400" y="4108450"/>
          <p14:tracePt t="178186" x="628650" y="4114800"/>
          <p14:tracePt t="178202" x="914400" y="4114800"/>
          <p14:tracePt t="178219" x="1295400" y="4114800"/>
          <p14:tracePt t="178237" x="1917700" y="4121150"/>
          <p14:tracePt t="178252" x="2381250" y="4127500"/>
          <p14:tracePt t="178269" x="2876550" y="4140200"/>
          <p14:tracePt t="178286" x="3390900" y="4210050"/>
          <p14:tracePt t="178302" x="3892550" y="4279900"/>
          <p14:tracePt t="178319" x="4279900" y="4298950"/>
          <p14:tracePt t="178336" x="4578350" y="4298950"/>
          <p14:tracePt t="178352" x="4794250" y="4292600"/>
          <p14:tracePt t="178369" x="4972050" y="4298950"/>
          <p14:tracePt t="178386" x="5073650" y="4298950"/>
          <p14:tracePt t="178402" x="5143500" y="4298950"/>
          <p14:tracePt t="178419" x="5181600" y="4298950"/>
          <p14:tracePt t="178436" x="5187950" y="4298950"/>
          <p14:tracePt t="178469" x="5194300" y="4298950"/>
          <p14:tracePt t="178486" x="5226050" y="4298950"/>
          <p14:tracePt t="178503" x="5321300" y="4298950"/>
          <p14:tracePt t="178519" x="5461000" y="4298950"/>
          <p14:tracePt t="178536" x="5632450" y="4298950"/>
          <p14:tracePt t="178553" x="5803900" y="4298950"/>
          <p14:tracePt t="178569" x="5969000" y="4298950"/>
          <p14:tracePt t="178586" x="6083300" y="4298950"/>
          <p14:tracePt t="178602" x="6203950" y="4318000"/>
          <p14:tracePt t="178619" x="6337300" y="4356100"/>
          <p14:tracePt t="178636" x="6559550" y="4400550"/>
          <p14:tracePt t="178652" x="6667500" y="4400550"/>
          <p14:tracePt t="178669" x="6724650" y="4413250"/>
          <p14:tracePt t="178686" x="6743700" y="4413250"/>
          <p14:tracePt t="178829" x="6737350" y="4406900"/>
          <p14:tracePt t="179061" x="6743700" y="4406900"/>
          <p14:tracePt t="179069" x="6788150" y="4406900"/>
          <p14:tracePt t="179086" x="6921500" y="4406900"/>
          <p14:tracePt t="179103" x="7054850" y="4400550"/>
          <p14:tracePt t="179119" x="7162800" y="4387850"/>
          <p14:tracePt t="179136" x="7219950" y="4381500"/>
          <p14:tracePt t="179152" x="7239000" y="4375150"/>
          <p14:tracePt t="179169" x="7245350" y="4368800"/>
          <p14:tracePt t="179186" x="7251700" y="4368800"/>
          <p14:tracePt t="179219" x="7251700" y="4375150"/>
          <p14:tracePt t="179357" x="7251700" y="4368800"/>
          <p14:tracePt t="179365" x="7251700" y="4362450"/>
          <p14:tracePt t="179468" x="7245350" y="4362450"/>
          <p14:tracePt t="179486" x="7232650" y="4356100"/>
          <p14:tracePt t="179564" x="7219950" y="4356100"/>
          <p14:tracePt t="179573" x="7207250" y="4356100"/>
          <p14:tracePt t="179581" x="7194550" y="4356100"/>
          <p14:tracePt t="179588" x="7181850" y="4356100"/>
          <p14:tracePt t="179602" x="7169150" y="4356100"/>
          <p14:tracePt t="179619" x="7143750" y="4362450"/>
          <p14:tracePt t="179636" x="7131050" y="4368800"/>
          <p14:tracePt t="179652" x="7118350" y="4381500"/>
          <p14:tracePt t="179669" x="7112000" y="4394200"/>
          <p14:tracePt t="179686" x="7099300" y="4400550"/>
          <p14:tracePt t="179702" x="7092950" y="4406900"/>
          <p14:tracePt t="182117" x="7099300" y="4406900"/>
          <p14:tracePt t="182125" x="7105650" y="4406900"/>
          <p14:tracePt t="182135" x="7112000" y="4406900"/>
          <p14:tracePt t="182153" x="7118350" y="4406900"/>
          <p14:tracePt t="182169" x="7124700" y="4406900"/>
          <p14:tracePt t="182186" x="7137400" y="4406900"/>
          <p14:tracePt t="182219" x="7143750" y="4406900"/>
          <p14:tracePt t="182661" x="7143750" y="4413250"/>
          <p14:tracePt t="182669" x="7137400" y="4419600"/>
          <p14:tracePt t="182677" x="7131050" y="4425950"/>
          <p14:tracePt t="182686" x="7124700" y="4445000"/>
          <p14:tracePt t="182703" x="7092950" y="4470400"/>
          <p14:tracePt t="182719" x="7042150" y="4489450"/>
          <p14:tracePt t="182736" x="6972300" y="4514850"/>
          <p14:tracePt t="182753" x="6858000" y="4533900"/>
          <p14:tracePt t="182769" x="6750050" y="4552950"/>
          <p14:tracePt t="182786" x="6642100" y="4559300"/>
          <p14:tracePt t="182803" x="6527800" y="4572000"/>
          <p14:tracePt t="182819" x="6426200" y="4584700"/>
          <p14:tracePt t="182836" x="6242050" y="4616450"/>
          <p14:tracePt t="182853" x="6083300" y="4616450"/>
          <p14:tracePt t="182869" x="5873750" y="4616450"/>
          <p14:tracePt t="182886" x="5600700" y="4616450"/>
          <p14:tracePt t="182902" x="5219700" y="4616450"/>
          <p14:tracePt t="182919" x="4819650" y="4616450"/>
          <p14:tracePt t="182936" x="4457700" y="4679950"/>
          <p14:tracePt t="182952" x="4089400" y="4730750"/>
          <p14:tracePt t="182969" x="3702050" y="4730750"/>
          <p14:tracePt t="182986" x="3352800" y="4737100"/>
          <p14:tracePt t="183003" x="3086100" y="4737100"/>
          <p14:tracePt t="183019" x="2901950" y="4737100"/>
          <p14:tracePt t="183022" x="2832100" y="4737100"/>
          <p14:tracePt t="183036" x="2749550" y="4737100"/>
          <p14:tracePt t="183053" x="2686050" y="4737100"/>
          <p14:tracePt t="183069" x="2616200" y="4737100"/>
          <p14:tracePt t="183086" x="2533650" y="4737100"/>
          <p14:tracePt t="183103" x="2470150" y="4730750"/>
          <p14:tracePt t="183119" x="2413000" y="4718050"/>
          <p14:tracePt t="183136" x="2374900" y="4718050"/>
          <p14:tracePt t="183153" x="2336800" y="4718050"/>
          <p14:tracePt t="183169" x="2241550" y="4718050"/>
          <p14:tracePt t="183186" x="2114550" y="4718050"/>
          <p14:tracePt t="183203" x="1993900" y="4718050"/>
          <p14:tracePt t="183219" x="1924050" y="4718050"/>
          <p14:tracePt t="183222" x="1898650" y="4718050"/>
          <p14:tracePt t="183237" x="1873250" y="4718050"/>
          <p14:tracePt t="183252" x="1809750" y="4699000"/>
          <p14:tracePt t="183269" x="1727200" y="4648200"/>
          <p14:tracePt t="183286" x="1651000" y="4591050"/>
          <p14:tracePt t="183302" x="1568450" y="4565650"/>
          <p14:tracePt t="183319" x="1485900" y="4527550"/>
          <p14:tracePt t="183336" x="1403350" y="4489450"/>
          <p14:tracePt t="183353" x="1263650" y="4438650"/>
          <p14:tracePt t="183369" x="1123950" y="4394200"/>
          <p14:tracePt t="183386" x="1022350" y="4375150"/>
          <p14:tracePt t="183402" x="939800" y="4375150"/>
          <p14:tracePt t="183419" x="876300" y="4356100"/>
          <p14:tracePt t="183436" x="787400" y="4324350"/>
          <p14:tracePt t="183453" x="736600" y="4298950"/>
          <p14:tracePt t="183469" x="698500" y="4292600"/>
          <p14:tracePt t="183486" x="685800" y="4286250"/>
          <p14:tracePt t="183503" x="679450" y="4286250"/>
          <p14:tracePt t="183536" x="666750" y="4273550"/>
          <p14:tracePt t="183552" x="635000" y="4241800"/>
          <p14:tracePt t="183569" x="603250" y="4210050"/>
          <p14:tracePt t="183586" x="571500" y="4184650"/>
          <p14:tracePt t="183602" x="565150" y="4184650"/>
          <p14:tracePt t="183619" x="565150" y="4178300"/>
          <p14:tracePt t="183636" x="565150" y="4159250"/>
          <p14:tracePt t="183652" x="565150" y="4140200"/>
          <p14:tracePt t="183669" x="571500" y="4127500"/>
          <p14:tracePt t="183686" x="577850" y="4121150"/>
          <p14:tracePt t="183702" x="584200" y="4114800"/>
          <p14:tracePt t="183719" x="584200" y="4108450"/>
          <p14:tracePt t="183736" x="584200" y="4102100"/>
          <p14:tracePt t="183973" x="584200" y="4095750"/>
          <p14:tracePt t="184166" x="577850" y="4089400"/>
          <p14:tracePt t="184237" x="577850" y="4076700"/>
          <p14:tracePt t="184253" x="577850" y="4070350"/>
          <p14:tracePt t="184269" x="577850" y="4051300"/>
          <p14:tracePt t="184317" x="584200" y="4051300"/>
          <p14:tracePt t="184325" x="590550" y="4051300"/>
          <p14:tracePt t="184336" x="603250" y="4032250"/>
          <p14:tracePt t="184353" x="615950" y="4006850"/>
          <p14:tracePt t="184369" x="628650" y="3987800"/>
          <p14:tracePt t="184386" x="635000" y="3975100"/>
          <p14:tracePt t="184402" x="660400" y="3956050"/>
          <p14:tracePt t="184419" x="717550" y="3930650"/>
          <p14:tracePt t="184436" x="844550" y="3892550"/>
          <p14:tracePt t="184453" x="920750" y="3867150"/>
          <p14:tracePt t="184469" x="965200" y="3854450"/>
          <p14:tracePt t="184486" x="984250" y="3848100"/>
          <p14:tracePt t="184503" x="1009650" y="3829050"/>
          <p14:tracePt t="184519" x="1047750" y="3816350"/>
          <p14:tracePt t="184536" x="1085850" y="3810000"/>
          <p14:tracePt t="184552" x="1104900" y="3803650"/>
          <p14:tracePt t="184597" x="1104900" y="3797300"/>
          <p14:tracePt t="184717" x="1111250" y="3797300"/>
          <p14:tracePt t="185230" x="1111250" y="3790950"/>
          <p14:tracePt t="186021" x="1117600" y="3816350"/>
          <p14:tracePt t="186029" x="1136650" y="3867150"/>
          <p14:tracePt t="186038" x="1155700" y="3917950"/>
          <p14:tracePt t="186052" x="1206500" y="4076700"/>
          <p14:tracePt t="186069" x="1263650" y="4197350"/>
          <p14:tracePt t="186086" x="1301750" y="4267200"/>
          <p14:tracePt t="186103" x="1314450" y="4292600"/>
          <p14:tracePt t="186120" x="1314450" y="4298950"/>
          <p14:tracePt t="186136" x="1308100" y="4305300"/>
          <p14:tracePt t="186169" x="1301750" y="4305300"/>
          <p14:tracePt t="186203" x="1295400" y="4305300"/>
          <p14:tracePt t="186236" x="1289050" y="4298950"/>
          <p14:tracePt t="186309" x="1282700" y="4298950"/>
          <p14:tracePt t="186333" x="1276350" y="4298950"/>
          <p14:tracePt t="186341" x="1276350" y="4292600"/>
          <p14:tracePt t="187181" x="1270000" y="4292600"/>
          <p14:tracePt t="187188" x="1225550" y="4292600"/>
          <p14:tracePt t="187197" x="1155700" y="4298950"/>
          <p14:tracePt t="187205" x="1079500" y="4324350"/>
          <p14:tracePt t="187219" x="1003300" y="4356100"/>
          <p14:tracePt t="187236" x="812800" y="4432300"/>
          <p14:tracePt t="187238" x="711200" y="4470400"/>
          <p14:tracePt t="187253" x="552450" y="4546600"/>
          <p14:tracePt t="187269" x="431800" y="4578350"/>
          <p14:tracePt t="187286" x="374650" y="4597400"/>
          <p14:tracePt t="187302" x="368300" y="4597400"/>
          <p14:tracePt t="187421" x="368300" y="4591050"/>
          <p14:tracePt t="187453" x="361950" y="4591050"/>
          <p14:tracePt t="189053" x="368300" y="4591050"/>
          <p14:tracePt t="190549" x="368300" y="4584700"/>
          <p14:tracePt t="190557" x="374650" y="4578350"/>
          <p14:tracePt t="190565" x="374650" y="4572000"/>
          <p14:tracePt t="190590" x="374650" y="4565650"/>
          <p14:tracePt t="191086" x="381000" y="4565650"/>
          <p14:tracePt t="191597" x="381000" y="4559300"/>
          <p14:tracePt t="191813" x="381000" y="4552950"/>
          <p14:tracePt t="191837" x="381000" y="4546600"/>
          <p14:tracePt t="191854" x="381000" y="4540250"/>
          <p14:tracePt t="191869" x="387350" y="4533900"/>
          <p14:tracePt t="191886" x="406400" y="4521200"/>
          <p14:tracePt t="191902" x="425450" y="4508500"/>
          <p14:tracePt t="191919" x="444500" y="4489450"/>
          <p14:tracePt t="191936" x="469900" y="4470400"/>
          <p14:tracePt t="191953" x="482600" y="4457700"/>
          <p14:tracePt t="191969" x="501650" y="4451350"/>
          <p14:tracePt t="191986" x="501650" y="4445000"/>
          <p14:tracePt t="192002" x="514350" y="4432300"/>
          <p14:tracePt t="192019" x="520700" y="4419600"/>
          <p14:tracePt t="192237" x="514350" y="4419600"/>
          <p14:tracePt t="192278" x="508000" y="4419600"/>
          <p14:tracePt t="192286" x="501650" y="4419600"/>
          <p14:tracePt t="192302" x="495300" y="4419600"/>
          <p14:tracePt t="192319" x="488950" y="4419600"/>
          <p14:tracePt t="192869" x="495300" y="4419600"/>
          <p14:tracePt t="192877" x="495300" y="4413250"/>
          <p14:tracePt t="192886" x="495300" y="4406900"/>
          <p14:tracePt t="192903" x="514350" y="4400550"/>
          <p14:tracePt t="192919" x="527050" y="4394200"/>
          <p14:tracePt t="192936" x="558800" y="4381500"/>
          <p14:tracePt t="192953" x="590550" y="4375150"/>
          <p14:tracePt t="192969" x="603250" y="4375150"/>
          <p14:tracePt t="193021" x="603250" y="4368800"/>
          <p14:tracePt t="193661" x="609600" y="4368800"/>
          <p14:tracePt t="193669" x="628650" y="4362450"/>
          <p14:tracePt t="193677" x="647700" y="4337050"/>
          <p14:tracePt t="193686" x="673100" y="4298950"/>
          <p14:tracePt t="193702" x="736600" y="4235450"/>
          <p14:tracePt t="193719" x="793750" y="4178300"/>
          <p14:tracePt t="193737" x="825500" y="4121150"/>
          <p14:tracePt t="193753" x="857250" y="4064000"/>
          <p14:tracePt t="193769" x="876300" y="4013200"/>
          <p14:tracePt t="193786" x="889000" y="3968750"/>
          <p14:tracePt t="193803" x="889000" y="3937000"/>
          <p14:tracePt t="193819" x="895350" y="3917950"/>
          <p14:tracePt t="193821" x="895350" y="3905250"/>
          <p14:tracePt t="193836" x="901700" y="3892550"/>
          <p14:tracePt t="193853" x="920750" y="3835400"/>
          <p14:tracePt t="193870" x="933450" y="3810000"/>
          <p14:tracePt t="193886" x="939800" y="3803650"/>
          <p14:tracePt t="193903" x="939800" y="3797300"/>
          <p14:tracePt t="194085" x="933450" y="3797300"/>
          <p14:tracePt t="194093" x="920750" y="3797300"/>
          <p14:tracePt t="194102" x="908050" y="3797300"/>
          <p14:tracePt t="194119" x="882650" y="3797300"/>
          <p14:tracePt t="194136" x="876300" y="3797300"/>
          <p14:tracePt t="194153" x="863600" y="3797300"/>
          <p14:tracePt t="194169" x="850900" y="3778250"/>
          <p14:tracePt t="194186" x="819150" y="3740150"/>
          <p14:tracePt t="194203" x="787400" y="3695700"/>
          <p14:tracePt t="194219" x="768350" y="3676650"/>
          <p14:tracePt t="194222" x="762000" y="3670300"/>
          <p14:tracePt t="194236" x="762000" y="3651250"/>
          <p14:tracePt t="194252" x="755650" y="3625850"/>
          <p14:tracePt t="194269" x="755650" y="3606800"/>
          <p14:tracePt t="194286" x="755650" y="3581400"/>
          <p14:tracePt t="194303" x="762000" y="3568700"/>
          <p14:tracePt t="194319" x="768350" y="3562350"/>
          <p14:tracePt t="194336" x="774700" y="3549650"/>
          <p14:tracePt t="194353" x="787400" y="3530600"/>
          <p14:tracePt t="194369" x="800100" y="3498850"/>
          <p14:tracePt t="194386" x="819150" y="3486150"/>
          <p14:tracePt t="194402" x="844550" y="3473450"/>
          <p14:tracePt t="194419" x="863600" y="3460750"/>
          <p14:tracePt t="194436" x="889000" y="3454400"/>
          <p14:tracePt t="194453" x="933450" y="3435350"/>
          <p14:tracePt t="194469" x="971550" y="3416300"/>
          <p14:tracePt t="194486" x="1016000" y="3409950"/>
          <p14:tracePt t="194502" x="1054100" y="3403600"/>
          <p14:tracePt t="194519" x="1092200" y="3403600"/>
          <p14:tracePt t="194536" x="1117600" y="3403600"/>
          <p14:tracePt t="194553" x="1143000" y="3403600"/>
          <p14:tracePt t="194569" x="1155700" y="3403600"/>
          <p14:tracePt t="194586" x="1168400" y="3403600"/>
          <p14:tracePt t="194602" x="1187450" y="3416300"/>
          <p14:tracePt t="194619" x="1225550" y="3441700"/>
          <p14:tracePt t="194636" x="1250950" y="3473450"/>
          <p14:tracePt t="194638" x="1263650" y="3486150"/>
          <p14:tracePt t="194653" x="1289050" y="3517900"/>
          <p14:tracePt t="194669" x="1308100" y="3549650"/>
          <p14:tracePt t="194686" x="1320800" y="3575050"/>
          <p14:tracePt t="194703" x="1320800" y="3606800"/>
          <p14:tracePt t="194719" x="1320800" y="3632200"/>
          <p14:tracePt t="194737" x="1314450" y="3663950"/>
          <p14:tracePt t="194753" x="1289050" y="3708400"/>
          <p14:tracePt t="194769" x="1257300" y="3746500"/>
          <p14:tracePt t="194786" x="1244600" y="3765550"/>
          <p14:tracePt t="194803" x="1238250" y="3778250"/>
          <p14:tracePt t="194819" x="1231900" y="3784600"/>
          <p14:tracePt t="194836" x="1212850" y="3790950"/>
          <p14:tracePt t="194853" x="1193800" y="3797300"/>
          <p14:tracePt t="194869" x="1181100" y="3803650"/>
          <p14:tracePt t="194886" x="1162050" y="3816350"/>
          <p14:tracePt t="194902" x="1143000" y="3816350"/>
          <p14:tracePt t="194919" x="1136650" y="3816350"/>
          <p14:tracePt t="194936" x="1130300" y="3816350"/>
          <p14:tracePt t="194953" x="1123950" y="3816350"/>
          <p14:tracePt t="194969" x="1111250" y="3816350"/>
          <p14:tracePt t="194986" x="1104900" y="3816350"/>
          <p14:tracePt t="195003" x="1098550" y="3816350"/>
          <p14:tracePt t="195020" x="1098550" y="3810000"/>
          <p14:tracePt t="195053" x="1098550" y="3803650"/>
          <p14:tracePt t="195069" x="1092200" y="3803650"/>
          <p14:tracePt t="195103" x="1092200" y="3797300"/>
          <p14:tracePt t="195301" x="1092200" y="3790950"/>
          <p14:tracePt t="195325" x="1092200" y="3784600"/>
          <p14:tracePt t="195333" x="1092200" y="3778250"/>
          <p14:tracePt t="195341" x="1092200" y="3771900"/>
          <p14:tracePt t="195352" x="1085850" y="3765550"/>
          <p14:tracePt t="195369" x="1079500" y="3752850"/>
          <p14:tracePt t="195386" x="1060450" y="3746500"/>
          <p14:tracePt t="195403" x="1028700" y="3727450"/>
          <p14:tracePt t="195419" x="990600" y="3727450"/>
          <p14:tracePt t="195436" x="965200" y="3727450"/>
          <p14:tracePt t="195453" x="908050" y="3727450"/>
          <p14:tracePt t="195469" x="857250" y="3727450"/>
          <p14:tracePt t="195486" x="806450" y="3727450"/>
          <p14:tracePt t="195503" x="762000" y="3727450"/>
          <p14:tracePt t="195519" x="736600" y="3727450"/>
          <p14:tracePt t="195536" x="711200" y="3727450"/>
          <p14:tracePt t="195553" x="673100" y="3727450"/>
          <p14:tracePt t="195569" x="622300" y="3733800"/>
          <p14:tracePt t="195586" x="577850" y="3752850"/>
          <p14:tracePt t="195603" x="539750" y="3771900"/>
          <p14:tracePt t="195620" x="514350" y="3790950"/>
          <p14:tracePt t="195636" x="495300" y="3803650"/>
          <p14:tracePt t="195653" x="463550" y="3816350"/>
          <p14:tracePt t="195669" x="450850" y="3829050"/>
          <p14:tracePt t="195686" x="438150" y="3848100"/>
          <p14:tracePt t="195703" x="425450" y="3867150"/>
          <p14:tracePt t="195719" x="425450" y="3886200"/>
          <p14:tracePt t="195752" x="419100" y="3886200"/>
          <p14:tracePt t="195814" x="419100" y="3873500"/>
          <p14:tracePt t="195820" x="419100" y="3848100"/>
          <p14:tracePt t="195836" x="406400" y="3810000"/>
          <p14:tracePt t="195853" x="387350" y="3771900"/>
          <p14:tracePt t="195869" x="349250" y="3740150"/>
          <p14:tracePt t="195886" x="323850" y="3727450"/>
          <p14:tracePt t="195903" x="311150" y="3714750"/>
          <p14:tracePt t="195919" x="304800" y="3714750"/>
          <p14:tracePt t="195953" x="298450" y="3721100"/>
          <p14:tracePt t="195989" x="298450" y="3727450"/>
          <p14:tracePt t="196005" x="298450" y="3733800"/>
          <p14:tracePt t="196019" x="298450" y="3746500"/>
          <p14:tracePt t="196036" x="279400" y="3778250"/>
          <p14:tracePt t="196038" x="260350" y="3797300"/>
          <p14:tracePt t="196053" x="254000" y="3822700"/>
          <p14:tracePt t="196069" x="241300" y="3841750"/>
          <p14:tracePt t="196086" x="234950" y="3854450"/>
          <p14:tracePt t="196103" x="234950" y="3867150"/>
          <p14:tracePt t="196119" x="234950" y="3873500"/>
          <p14:tracePt t="196136" x="234950" y="3879850"/>
          <p14:tracePt t="196189" x="234950" y="3886200"/>
          <p14:tracePt t="196206" x="234950" y="3892550"/>
          <p14:tracePt t="196213" x="234950" y="3898900"/>
          <p14:tracePt t="196221" x="247650" y="3905250"/>
          <p14:tracePt t="196236" x="260350" y="3905250"/>
          <p14:tracePt t="196253" x="298450" y="3917950"/>
          <p14:tracePt t="196269" x="311150" y="3917950"/>
          <p14:tracePt t="196302" x="323850" y="3924300"/>
          <p14:tracePt t="196319" x="336550" y="3924300"/>
          <p14:tracePt t="196336" x="336550" y="3930650"/>
          <p14:tracePt t="197605" x="342900" y="3930650"/>
          <p14:tracePt t="197613" x="355600" y="3930650"/>
          <p14:tracePt t="197621" x="381000" y="3930650"/>
          <p14:tracePt t="197636" x="412750" y="3930650"/>
          <p14:tracePt t="197653" x="584200" y="3930650"/>
          <p14:tracePt t="197669" x="711200" y="3930650"/>
          <p14:tracePt t="197686" x="812800" y="3930650"/>
          <p14:tracePt t="197703" x="882650" y="3924300"/>
          <p14:tracePt t="197719" x="927100" y="3917950"/>
          <p14:tracePt t="197738" x="939800" y="3917950"/>
          <p14:tracePt t="197893" x="946150" y="3917950"/>
          <p14:tracePt t="197901" x="958850" y="3917950"/>
          <p14:tracePt t="197909" x="971550" y="3917950"/>
          <p14:tracePt t="197919" x="996950" y="3943350"/>
          <p14:tracePt t="197936" x="1047750" y="3987800"/>
          <p14:tracePt t="197952" x="1085850" y="4013200"/>
          <p14:tracePt t="197969" x="1104900" y="4019550"/>
          <p14:tracePt t="197986" x="1130300" y="4044950"/>
          <p14:tracePt t="198003" x="1149350" y="4083050"/>
          <p14:tracePt t="198019" x="1174750" y="4114800"/>
          <p14:tracePt t="198036" x="1187450" y="4133850"/>
          <p14:tracePt t="198038" x="1187450" y="4140200"/>
          <p14:tracePt t="198053" x="1193800" y="4146550"/>
          <p14:tracePt t="198381" x="1187450" y="4152900"/>
          <p14:tracePt t="198389" x="1181100" y="4159250"/>
          <p14:tracePt t="198397" x="1168400" y="4165600"/>
          <p14:tracePt t="198404" x="1162050" y="4171950"/>
          <p14:tracePt t="198419" x="1155700" y="4178300"/>
          <p14:tracePt t="198436" x="1155700" y="4184650"/>
          <p14:tracePt t="198453" x="1149350" y="4197350"/>
          <p14:tracePt t="198469" x="1143000" y="4210050"/>
          <p14:tracePt t="198487" x="1123950" y="4216400"/>
          <p14:tracePt t="198503" x="1085850" y="4216400"/>
          <p14:tracePt t="198519" x="1022350" y="4216400"/>
          <p14:tracePt t="198536" x="946150" y="4229100"/>
          <p14:tracePt t="198553" x="908050" y="4248150"/>
          <p14:tracePt t="198569" x="876300" y="4248150"/>
          <p14:tracePt t="198586" x="869950" y="4254500"/>
          <p14:tracePt t="198661" x="869950" y="4241800"/>
          <p14:tracePt t="198693" x="876300" y="4235450"/>
          <p14:tracePt t="198701" x="876300" y="4229100"/>
          <p14:tracePt t="198709" x="882650" y="4229100"/>
          <p14:tracePt t="198719" x="882650" y="4216400"/>
          <p14:tracePt t="198736" x="895350" y="4210050"/>
          <p14:tracePt t="198753" x="927100" y="4197350"/>
          <p14:tracePt t="198770" x="977900" y="4197350"/>
          <p14:tracePt t="198786" x="1047750" y="4191000"/>
          <p14:tracePt t="198803" x="1130300" y="4184650"/>
          <p14:tracePt t="198819" x="1200150" y="4178300"/>
          <p14:tracePt t="198822" x="1225550" y="4178300"/>
          <p14:tracePt t="198836" x="1238250" y="4178300"/>
          <p14:tracePt t="198853" x="1276350" y="4178300"/>
          <p14:tracePt t="198869" x="1301750" y="4184650"/>
          <p14:tracePt t="198886" x="1314450" y="4191000"/>
          <p14:tracePt t="198902" x="1314450" y="4197350"/>
          <p14:tracePt t="198941" x="1314450" y="4203700"/>
          <p14:tracePt t="198952" x="1314450" y="4216400"/>
          <p14:tracePt t="198969" x="1327150" y="4241800"/>
          <p14:tracePt t="198986" x="1346200" y="4267200"/>
          <p14:tracePt t="199003" x="1365250" y="4279900"/>
          <p14:tracePt t="199019" x="1371600" y="4286250"/>
          <p14:tracePt t="199053" x="1377950" y="4298950"/>
          <p14:tracePt t="199069" x="1384300" y="4318000"/>
          <p14:tracePt t="199086" x="1390650" y="4337050"/>
          <p14:tracePt t="199165" x="1390650" y="4343400"/>
          <p14:tracePt t="199437" x="1390650" y="4337050"/>
          <p14:tracePt t="199517" x="1390650" y="4330700"/>
          <p14:tracePt t="199925" x="1390650" y="4337050"/>
          <p14:tracePt t="199933" x="1390650" y="4343400"/>
          <p14:tracePt t="199941" x="1384300" y="4349750"/>
          <p14:tracePt t="199952" x="1371600" y="4362450"/>
          <p14:tracePt t="199969" x="1346200" y="4406900"/>
          <p14:tracePt t="199986" x="1314450" y="4464050"/>
          <p14:tracePt t="200003" x="1282700" y="4540250"/>
          <p14:tracePt t="200019" x="1244600" y="4597400"/>
          <p14:tracePt t="200022" x="1231900" y="4616450"/>
          <p14:tracePt t="200036" x="1225550" y="4635500"/>
          <p14:tracePt t="200053" x="1206500" y="4660900"/>
          <p14:tracePt t="200069" x="1200150" y="4667250"/>
          <p14:tracePt t="200086" x="1200150" y="4673600"/>
          <p14:tracePt t="200102" x="1193800" y="4673600"/>
          <p14:tracePt t="200119" x="1187450" y="4686300"/>
          <p14:tracePt t="200136" x="1181100" y="4705350"/>
          <p14:tracePt t="200153" x="1162050" y="4737100"/>
          <p14:tracePt t="200169" x="1143000" y="4762500"/>
          <p14:tracePt t="200186" x="1117600" y="4794250"/>
          <p14:tracePt t="200203" x="1092200" y="4838700"/>
          <p14:tracePt t="200219" x="1047750" y="4889500"/>
          <p14:tracePt t="200236" x="1003300" y="4927600"/>
          <p14:tracePt t="200239" x="984250" y="4940300"/>
          <p14:tracePt t="200253" x="971550" y="4953000"/>
          <p14:tracePt t="200286" x="965200" y="4953000"/>
          <p14:tracePt t="200381" x="958850" y="4946650"/>
          <p14:tracePt t="200389" x="952500" y="4940300"/>
          <p14:tracePt t="200397" x="933450" y="4933950"/>
          <p14:tracePt t="200404" x="908050" y="4927600"/>
          <p14:tracePt t="200419" x="882650" y="4921250"/>
          <p14:tracePt t="200436" x="825500" y="4895850"/>
          <p14:tracePt t="200439" x="806450" y="4895850"/>
          <p14:tracePt t="200453" x="762000" y="4870450"/>
          <p14:tracePt t="200470" x="711200" y="4838700"/>
          <p14:tracePt t="200486" x="647700" y="4806950"/>
          <p14:tracePt t="200503" x="584200" y="4787900"/>
          <p14:tracePt t="200519" x="539750" y="4768850"/>
          <p14:tracePt t="200537" x="527050" y="4768850"/>
          <p14:tracePt t="200589" x="520700" y="4762500"/>
          <p14:tracePt t="200598" x="520700" y="4756150"/>
          <p14:tracePt t="200604" x="520700" y="4749800"/>
          <p14:tracePt t="200619" x="520700" y="4724400"/>
          <p14:tracePt t="200636" x="520700" y="4667250"/>
          <p14:tracePt t="200638" x="520700" y="4641850"/>
          <p14:tracePt t="200652" x="520700" y="4603750"/>
          <p14:tracePt t="200669" x="520700" y="4597400"/>
          <p14:tracePt t="200702" x="520700" y="4584700"/>
          <p14:tracePt t="200719" x="520700" y="4565650"/>
          <p14:tracePt t="200736" x="527050" y="4546600"/>
          <p14:tracePt t="200753" x="552450" y="4533900"/>
          <p14:tracePt t="200770" x="571500" y="4521200"/>
          <p14:tracePt t="200786" x="577850" y="4502150"/>
          <p14:tracePt t="200803" x="584200" y="4489450"/>
          <p14:tracePt t="200820" x="584200" y="4483100"/>
          <p14:tracePt t="200877" x="584200" y="4476750"/>
          <p14:tracePt t="200886" x="584200" y="4470400"/>
          <p14:tracePt t="200893" x="584200" y="4464050"/>
          <p14:tracePt t="200902" x="584200" y="4457700"/>
          <p14:tracePt t="200919" x="571500" y="4451350"/>
          <p14:tracePt t="200936" x="571500" y="4445000"/>
          <p14:tracePt t="200969" x="565150" y="4432300"/>
          <p14:tracePt t="200986" x="558800" y="4413250"/>
          <p14:tracePt t="201003" x="552450" y="4394200"/>
          <p14:tracePt t="201019" x="552450" y="4375150"/>
          <p14:tracePt t="201036" x="552450" y="4368800"/>
          <p14:tracePt t="201053" x="546100" y="4349750"/>
          <p14:tracePt t="201069" x="546100" y="4324350"/>
          <p14:tracePt t="201086" x="546100" y="4292600"/>
          <p14:tracePt t="201102" x="546100" y="4267200"/>
          <p14:tracePt t="201119" x="546100" y="4248150"/>
          <p14:tracePt t="201136" x="546100" y="4235450"/>
          <p14:tracePt t="201153" x="546100" y="4222750"/>
          <p14:tracePt t="201169" x="552450" y="4203700"/>
          <p14:tracePt t="201186" x="571500" y="4184650"/>
          <p14:tracePt t="201203" x="590550" y="4165600"/>
          <p14:tracePt t="201219" x="596900" y="4152900"/>
          <p14:tracePt t="201222" x="609600" y="4146550"/>
          <p14:tracePt t="201236" x="628650" y="4133850"/>
          <p14:tracePt t="201253" x="647700" y="4127500"/>
          <p14:tracePt t="201270" x="666750" y="4121150"/>
          <p14:tracePt t="201286" x="698500" y="4121150"/>
          <p14:tracePt t="201303" x="730250" y="4121150"/>
          <p14:tracePt t="201319" x="768350" y="4121150"/>
          <p14:tracePt t="201336" x="800100" y="4121150"/>
          <p14:tracePt t="201353" x="825500" y="4121150"/>
          <p14:tracePt t="201369" x="844550" y="4121150"/>
          <p14:tracePt t="201386" x="857250" y="4121150"/>
          <p14:tracePt t="201445" x="863600" y="4127500"/>
          <p14:tracePt t="201454" x="869950" y="4127500"/>
          <p14:tracePt t="201469" x="882650" y="4140200"/>
          <p14:tracePt t="201486" x="901700" y="4159250"/>
          <p14:tracePt t="201503" x="933450" y="4178300"/>
          <p14:tracePt t="201519" x="958850" y="4191000"/>
          <p14:tracePt t="201536" x="977900" y="4203700"/>
          <p14:tracePt t="201553" x="996950" y="4216400"/>
          <p14:tracePt t="201569" x="1003300" y="4229100"/>
          <p14:tracePt t="201586" x="1009650" y="4254500"/>
          <p14:tracePt t="201603" x="1016000" y="4279900"/>
          <p14:tracePt t="201619" x="1022350" y="4298950"/>
          <p14:tracePt t="201622" x="1028700" y="4311650"/>
          <p14:tracePt t="201636" x="1035050" y="4337050"/>
          <p14:tracePt t="201653" x="1041400" y="4356100"/>
          <p14:tracePt t="201669" x="1041400" y="4368800"/>
          <p14:tracePt t="201686" x="1041400" y="4387850"/>
          <p14:tracePt t="201703" x="1035050" y="4406900"/>
          <p14:tracePt t="201719" x="1022350" y="4432300"/>
          <p14:tracePt t="201736" x="1009650" y="4457700"/>
          <p14:tracePt t="201753" x="1009650" y="4476750"/>
          <p14:tracePt t="201769" x="990600" y="4495800"/>
          <p14:tracePt t="201786" x="977900" y="4508500"/>
          <p14:tracePt t="201803" x="965200" y="4527550"/>
          <p14:tracePt t="201819" x="958850" y="4540250"/>
          <p14:tracePt t="201836" x="946150" y="4546600"/>
          <p14:tracePt t="201853" x="939800" y="4552950"/>
          <p14:tracePt t="202053" x="933450" y="4552950"/>
          <p14:tracePt t="202133" x="927100" y="4552950"/>
          <p14:tracePt t="202149" x="914400" y="4552950"/>
          <p14:tracePt t="202157" x="908050" y="4552950"/>
          <p14:tracePt t="202165" x="895350" y="4552950"/>
          <p14:tracePt t="202173" x="889000" y="4552950"/>
          <p14:tracePt t="202186" x="876300" y="4552950"/>
          <p14:tracePt t="202203" x="850900" y="4552950"/>
          <p14:tracePt t="202220" x="819150" y="4552950"/>
          <p14:tracePt t="202222" x="806450" y="4552950"/>
          <p14:tracePt t="202236" x="793750" y="4552950"/>
          <p14:tracePt t="202253" x="755650" y="4552950"/>
          <p14:tracePt t="202270" x="717550" y="4552950"/>
          <p14:tracePt t="202286" x="685800" y="4546600"/>
          <p14:tracePt t="202303" x="660400" y="4540250"/>
          <p14:tracePt t="202319" x="647700" y="4540250"/>
          <p14:tracePt t="202336" x="641350" y="4540250"/>
          <p14:tracePt t="202353" x="641350" y="4533900"/>
          <p14:tracePt t="202369" x="635000" y="4533900"/>
          <p14:tracePt t="202386" x="628650" y="4533900"/>
          <p14:tracePt t="202402" x="622300" y="4521200"/>
          <p14:tracePt t="202419" x="615950" y="4508500"/>
          <p14:tracePt t="202436" x="609600" y="4476750"/>
          <p14:tracePt t="202452" x="603250" y="4457700"/>
          <p14:tracePt t="202469" x="596900" y="4451350"/>
          <p14:tracePt t="202486" x="596900" y="4425950"/>
          <p14:tracePt t="202503" x="596900" y="4406900"/>
          <p14:tracePt t="202519" x="596900" y="4381500"/>
          <p14:tracePt t="202536" x="596900" y="4362450"/>
          <p14:tracePt t="202553" x="603250" y="4343400"/>
          <p14:tracePt t="202569" x="609600" y="4324350"/>
          <p14:tracePt t="202586" x="615950" y="4305300"/>
          <p14:tracePt t="202603" x="622300" y="4286250"/>
          <p14:tracePt t="202619" x="628650" y="4273550"/>
          <p14:tracePt t="202622" x="635000" y="4260850"/>
          <p14:tracePt t="202636" x="641350" y="4241800"/>
          <p14:tracePt t="202653" x="654050" y="4222750"/>
          <p14:tracePt t="202669" x="666750" y="4203700"/>
          <p14:tracePt t="202686" x="673100" y="4184650"/>
          <p14:tracePt t="202703" x="679450" y="4171950"/>
          <p14:tracePt t="202720" x="698500" y="4159250"/>
          <p14:tracePt t="202736" x="730250" y="4146550"/>
          <p14:tracePt t="202753" x="774700" y="4133850"/>
          <p14:tracePt t="202769" x="838200" y="4127500"/>
          <p14:tracePt t="202786" x="895350" y="4127500"/>
          <p14:tracePt t="202803" x="939800" y="4127500"/>
          <p14:tracePt t="202819" x="971550" y="4127500"/>
          <p14:tracePt t="202822" x="984250" y="4127500"/>
          <p14:tracePt t="202836" x="990600" y="4127500"/>
          <p14:tracePt t="202853" x="996950" y="4146550"/>
          <p14:tracePt t="202869" x="1003300" y="4178300"/>
          <p14:tracePt t="202886" x="1003300" y="4216400"/>
          <p14:tracePt t="202903" x="1003300" y="4254500"/>
          <p14:tracePt t="202919" x="1003300" y="4279900"/>
          <p14:tracePt t="202936" x="1003300" y="4298950"/>
          <p14:tracePt t="202953" x="1003300" y="4305300"/>
          <p14:tracePt t="202969" x="1009650" y="4318000"/>
          <p14:tracePt t="202986" x="1035050" y="4318000"/>
          <p14:tracePt t="203003" x="1085850" y="4330700"/>
          <p14:tracePt t="203019" x="1136650" y="4343400"/>
          <p14:tracePt t="203036" x="1187450" y="4349750"/>
          <p14:tracePt t="203039" x="1219200" y="4356100"/>
          <p14:tracePt t="203053" x="1282700" y="4381500"/>
          <p14:tracePt t="203070" x="1371600" y="4413250"/>
          <p14:tracePt t="203086" x="1441450" y="4438650"/>
          <p14:tracePt t="203103" x="1479550" y="4464050"/>
          <p14:tracePt t="203120" x="1498600" y="4489450"/>
          <p14:tracePt t="203136" x="1504950" y="4521200"/>
          <p14:tracePt t="203153" x="1492250" y="4546600"/>
          <p14:tracePt t="203169" x="1466850" y="4572000"/>
          <p14:tracePt t="203186" x="1428750" y="4572000"/>
          <p14:tracePt t="203203" x="1384300" y="4572000"/>
          <p14:tracePt t="203219" x="1352550" y="4572000"/>
          <p14:tracePt t="203236" x="1339850" y="4565650"/>
          <p14:tracePt t="203238" x="1320800" y="4540250"/>
          <p14:tracePt t="203252" x="1295400" y="4476750"/>
          <p14:tracePt t="203269" x="1276350" y="4394200"/>
          <p14:tracePt t="203286" x="1263650" y="4337050"/>
          <p14:tracePt t="203302" x="1263650" y="4298950"/>
          <p14:tracePt t="203319" x="1289050" y="4267200"/>
          <p14:tracePt t="203336" x="1327150" y="4235450"/>
          <p14:tracePt t="203353" x="1390650" y="4210050"/>
          <p14:tracePt t="203369" x="1460500" y="4203700"/>
          <p14:tracePt t="203386" x="1517650" y="4203700"/>
          <p14:tracePt t="203402" x="1568450" y="4203700"/>
          <p14:tracePt t="203419" x="1593850" y="4248150"/>
          <p14:tracePt t="203436" x="1593850" y="4298950"/>
          <p14:tracePt t="203438" x="1600200" y="4337050"/>
          <p14:tracePt t="203452" x="1568450" y="4400550"/>
          <p14:tracePt t="203469" x="1530350" y="4451350"/>
          <p14:tracePt t="203486" x="1460500" y="4483100"/>
          <p14:tracePt t="203503" x="1358900" y="4508500"/>
          <p14:tracePt t="203519" x="1250950" y="4508500"/>
          <p14:tracePt t="203536" x="1143000" y="4508500"/>
          <p14:tracePt t="203553" x="1022350" y="4470400"/>
          <p14:tracePt t="203569" x="920750" y="4425950"/>
          <p14:tracePt t="203586" x="863600" y="4406900"/>
          <p14:tracePt t="203602" x="844550" y="4394200"/>
          <p14:tracePt t="203619" x="850900" y="4381500"/>
          <p14:tracePt t="203636" x="869950" y="4349750"/>
          <p14:tracePt t="203638" x="882650" y="4337050"/>
          <p14:tracePt t="203654" x="895350" y="4305300"/>
          <p14:tracePt t="203669" x="908050" y="4298950"/>
          <p14:tracePt t="203686" x="908050" y="4292600"/>
          <p14:tracePt t="203734" x="908050" y="4286250"/>
          <p14:tracePt t="203886" x="914400" y="4286250"/>
          <p14:tracePt t="203893" x="927100" y="4286250"/>
          <p14:tracePt t="203902" x="939800" y="4267200"/>
          <p14:tracePt t="203919" x="996950" y="4248150"/>
          <p14:tracePt t="203936" x="1066800" y="4235450"/>
          <p14:tracePt t="203953" x="1130300" y="4210050"/>
          <p14:tracePt t="203970" x="1187450" y="4184650"/>
          <p14:tracePt t="203986" x="1231900" y="4171950"/>
          <p14:tracePt t="204003" x="1263650" y="4159250"/>
          <p14:tracePt t="204020" x="1289050" y="4159250"/>
          <p14:tracePt t="204022" x="1301750" y="4152900"/>
          <p14:tracePt t="204036" x="1314450" y="4146550"/>
          <p14:tracePt t="204053" x="1339850" y="4140200"/>
          <p14:tracePt t="205797" x="1333500" y="4140200"/>
          <p14:tracePt t="205853" x="1327150" y="4140200"/>
          <p14:tracePt t="206005" x="1327150" y="4152900"/>
          <p14:tracePt t="206013" x="1314450" y="4171950"/>
          <p14:tracePt t="206021" x="1308100" y="4197350"/>
          <p14:tracePt t="206036" x="1295400" y="4222750"/>
          <p14:tracePt t="206053" x="1263650" y="4311650"/>
          <p14:tracePt t="206069" x="1250950" y="4337050"/>
          <p14:tracePt t="206086" x="1244600" y="4349750"/>
          <p14:tracePt t="206103" x="1238250" y="4375150"/>
          <p14:tracePt t="206119" x="1219200" y="4406900"/>
          <p14:tracePt t="206136" x="1187450" y="4457700"/>
          <p14:tracePt t="206153" x="1149350" y="4514850"/>
          <p14:tracePt t="206169" x="1130300" y="4565650"/>
          <p14:tracePt t="206186" x="1111250" y="4584700"/>
          <p14:tracePt t="206203" x="1098550" y="4603750"/>
          <p14:tracePt t="206219" x="1085850" y="4622800"/>
          <p14:tracePt t="206236" x="1054100" y="4635500"/>
          <p14:tracePt t="206239" x="1047750" y="4648200"/>
          <p14:tracePt t="206253" x="1028700" y="4660900"/>
          <p14:tracePt t="206269" x="1022350" y="4660900"/>
          <p14:tracePt t="206286" x="1016000" y="4667250"/>
          <p14:tracePt t="206303" x="1009650" y="4667250"/>
          <p14:tracePt t="206319" x="971550" y="4667250"/>
          <p14:tracePt t="206336" x="927100" y="4667250"/>
          <p14:tracePt t="206353" x="889000" y="4648200"/>
          <p14:tracePt t="206369" x="863600" y="4629150"/>
          <p14:tracePt t="206386" x="838200" y="4597400"/>
          <p14:tracePt t="206402" x="793750" y="4533900"/>
          <p14:tracePt t="206419" x="749300" y="4470400"/>
          <p14:tracePt t="206436" x="717550" y="4425950"/>
          <p14:tracePt t="206453" x="711200" y="4387850"/>
          <p14:tracePt t="206469" x="711200" y="4349750"/>
          <p14:tracePt t="206486" x="711200" y="4298950"/>
          <p14:tracePt t="206503" x="711200" y="4248150"/>
          <p14:tracePt t="206519" x="723900" y="4229100"/>
          <p14:tracePt t="206536" x="736600" y="4222750"/>
          <p14:tracePt t="206553" x="755650" y="4210050"/>
          <p14:tracePt t="206570" x="800100" y="4197350"/>
          <p14:tracePt t="206586" x="863600" y="4184650"/>
          <p14:tracePt t="206603" x="933450" y="4184650"/>
          <p14:tracePt t="206619" x="996950" y="4184650"/>
          <p14:tracePt t="206622" x="1022350" y="4184650"/>
          <p14:tracePt t="206636" x="1054100" y="4184650"/>
          <p14:tracePt t="206653" x="1136650" y="4184650"/>
          <p14:tracePt t="206669" x="1193800" y="4203700"/>
          <p14:tracePt t="206686" x="1212850" y="4216400"/>
          <p14:tracePt t="206703" x="1219200" y="4235450"/>
          <p14:tracePt t="206720" x="1231900" y="4286250"/>
          <p14:tracePt t="206736" x="1238250" y="4337050"/>
          <p14:tracePt t="206753" x="1238250" y="4381500"/>
          <p14:tracePt t="206769" x="1238250" y="4425950"/>
          <p14:tracePt t="206786" x="1238250" y="4457700"/>
          <p14:tracePt t="206803" x="1219200" y="4502150"/>
          <p14:tracePt t="206819" x="1193800" y="4546600"/>
          <p14:tracePt t="206822" x="1181100" y="4572000"/>
          <p14:tracePt t="206836" x="1155700" y="4578350"/>
          <p14:tracePt t="206853" x="1092200" y="4622800"/>
          <p14:tracePt t="206869" x="1047750" y="4635500"/>
          <p14:tracePt t="206886" x="1003300" y="4641850"/>
          <p14:tracePt t="206903" x="939800" y="4648200"/>
          <p14:tracePt t="206920" x="895350" y="4648200"/>
          <p14:tracePt t="206936" x="876300" y="4648200"/>
          <p14:tracePt t="206953" x="869950" y="4641850"/>
          <p14:tracePt t="206970" x="863600" y="4635500"/>
          <p14:tracePt t="206986" x="850900" y="4622800"/>
          <p14:tracePt t="207003" x="844550" y="4597400"/>
          <p14:tracePt t="207019" x="838200" y="4584700"/>
          <p14:tracePt t="207021" x="844550" y="4578350"/>
          <p14:tracePt t="207036" x="857250" y="4565650"/>
          <p14:tracePt t="207053" x="882650" y="4527550"/>
          <p14:tracePt t="207070" x="914400" y="4508500"/>
          <p14:tracePt t="207086" x="939800" y="4489450"/>
          <p14:tracePt t="207103" x="965200" y="4483100"/>
          <p14:tracePt t="207119" x="990600" y="4464050"/>
          <p14:tracePt t="207136" x="1035050" y="4445000"/>
          <p14:tracePt t="207153" x="1066800" y="4432300"/>
          <p14:tracePt t="207169" x="1079500" y="4432300"/>
          <p14:tracePt t="207203" x="1079500" y="4425950"/>
          <p14:tracePt t="207333" x="1085850" y="4419600"/>
          <p14:tracePt t="207341" x="1092200" y="4413250"/>
          <p14:tracePt t="207349" x="1098550" y="4406900"/>
          <p14:tracePt t="207356" x="1104900" y="4400550"/>
          <p14:tracePt t="207369" x="1111250" y="4394200"/>
          <p14:tracePt t="207386" x="1130300" y="4387850"/>
          <p14:tracePt t="207403" x="1149350" y="4381500"/>
          <p14:tracePt t="207420" x="1155700" y="4381500"/>
          <p14:tracePt t="207453" x="1155700" y="4375150"/>
          <p14:tracePt t="207469" x="1168400" y="4368800"/>
          <p14:tracePt t="207486" x="1181100" y="4362450"/>
          <p14:tracePt t="207502" x="1187450" y="4356100"/>
          <p14:tracePt t="207613" x="1181100" y="4356100"/>
          <p14:tracePt t="207621" x="1174750" y="4349750"/>
          <p14:tracePt t="207636" x="1143000" y="4349750"/>
          <p14:tracePt t="207653" x="946150" y="4394200"/>
          <p14:tracePt t="207669" x="755650" y="4464050"/>
          <p14:tracePt t="207686" x="577850" y="4527550"/>
          <p14:tracePt t="207703" x="438150" y="4578350"/>
          <p14:tracePt t="207720" x="336550" y="4603750"/>
          <p14:tracePt t="207736" x="273050" y="4622800"/>
          <p14:tracePt t="207753" x="260350" y="4622800"/>
          <p14:tracePt t="207770" x="266700" y="4603750"/>
          <p14:tracePt t="207786" x="355600" y="4565650"/>
          <p14:tracePt t="207803" x="514350" y="4540250"/>
          <p14:tracePt t="207819" x="704850" y="4521200"/>
          <p14:tracePt t="207822" x="806450" y="4521200"/>
          <p14:tracePt t="207836" x="1009650" y="4521200"/>
          <p14:tracePt t="207853" x="1193800" y="4521200"/>
          <p14:tracePt t="207870" x="1352550" y="4521200"/>
          <p14:tracePt t="207886" x="1454150" y="4521200"/>
          <p14:tracePt t="207903" x="1492250" y="4514850"/>
          <p14:tracePt t="207919" x="1479550" y="4508500"/>
          <p14:tracePt t="207936" x="1441450" y="4508500"/>
          <p14:tracePt t="207953" x="1371600" y="4508500"/>
          <p14:tracePt t="207969" x="1263650" y="4508500"/>
          <p14:tracePt t="207986" x="1155700" y="4514850"/>
          <p14:tracePt t="208003" x="1028700" y="4559300"/>
          <p14:tracePt t="208019" x="889000" y="4603750"/>
          <p14:tracePt t="208036" x="742950" y="4654550"/>
          <p14:tracePt t="208053" x="596900" y="4699000"/>
          <p14:tracePt t="208070" x="533400" y="4699000"/>
          <p14:tracePt t="208086" x="520700" y="4692650"/>
          <p14:tracePt t="208103" x="520700" y="4673600"/>
          <p14:tracePt t="208120" x="590550" y="4641850"/>
          <p14:tracePt t="208136" x="736600" y="4616450"/>
          <p14:tracePt t="208153" x="908050" y="4603750"/>
          <p14:tracePt t="208169" x="1073150" y="4572000"/>
          <p14:tracePt t="208186" x="1238250" y="4565650"/>
          <p14:tracePt t="208203" x="1365250" y="4565650"/>
          <p14:tracePt t="208219" x="1416050" y="4565650"/>
          <p14:tracePt t="208236" x="1409700" y="4565650"/>
          <p14:tracePt t="208253" x="1314450" y="4584700"/>
          <p14:tracePt t="208270" x="1200150" y="4622800"/>
          <p14:tracePt t="208286" x="1066800" y="4667250"/>
          <p14:tracePt t="208303" x="965200" y="4692650"/>
          <p14:tracePt t="208319" x="901700" y="4699000"/>
          <p14:tracePt t="208336" x="882650" y="4699000"/>
          <p14:tracePt t="208353" x="895350" y="4699000"/>
          <p14:tracePt t="208369" x="952500" y="4686300"/>
          <p14:tracePt t="208386" x="1073150" y="4648200"/>
          <p14:tracePt t="208403" x="1238250" y="4616450"/>
          <p14:tracePt t="208419" x="1416050" y="4591050"/>
          <p14:tracePt t="208436" x="1549400" y="4572000"/>
          <p14:tracePt t="208439" x="1600200" y="4552950"/>
          <p14:tracePt t="208453" x="1663700" y="4540250"/>
          <p14:tracePt t="208469" x="1670050" y="4540250"/>
          <p14:tracePt t="208486" x="1606550" y="4540250"/>
          <p14:tracePt t="208503" x="1504950" y="4572000"/>
          <p14:tracePt t="208519" x="1346200" y="4622800"/>
          <p14:tracePt t="208536" x="1206500" y="4667250"/>
          <p14:tracePt t="208552" x="1073150" y="4699000"/>
          <p14:tracePt t="208569" x="1009650" y="4724400"/>
          <p14:tracePt t="208586" x="977900" y="4730750"/>
          <p14:tracePt t="208619" x="984250" y="4730750"/>
          <p14:tracePt t="208636" x="1009650" y="4730750"/>
          <p14:tracePt t="208653" x="1041400" y="4730750"/>
          <p14:tracePt t="208670" x="1066800" y="4730750"/>
          <p14:tracePt t="208686" x="1085850" y="4730750"/>
          <p14:tracePt t="208703" x="1092200" y="4730750"/>
          <p14:tracePt t="208720" x="1104900" y="4730750"/>
          <p14:tracePt t="210709" x="1111250" y="4730750"/>
          <p14:tracePt t="210717" x="1130300" y="4730750"/>
          <p14:tracePt t="210725" x="1149350" y="4749800"/>
          <p14:tracePt t="210736" x="1168400" y="4781550"/>
          <p14:tracePt t="210753" x="1193800" y="4864100"/>
          <p14:tracePt t="210769" x="1225550" y="4953000"/>
          <p14:tracePt t="210786" x="1244600" y="5016500"/>
          <p14:tracePt t="210803" x="1250950" y="5048250"/>
          <p14:tracePt t="210819" x="1250950" y="5067300"/>
          <p14:tracePt t="210853" x="1250950" y="5073650"/>
          <p14:tracePt t="210869" x="1250950" y="5099050"/>
          <p14:tracePt t="210886" x="1231900" y="5130800"/>
          <p14:tracePt t="210903" x="1212850" y="5168900"/>
          <p14:tracePt t="210919" x="1200150" y="5181600"/>
          <p14:tracePt t="210953" x="1200150" y="5187950"/>
          <p14:tracePt t="210986" x="1193800" y="5187950"/>
          <p14:tracePt t="211003" x="1181100" y="5194300"/>
          <p14:tracePt t="211019" x="1174750" y="5200650"/>
          <p14:tracePt t="211021" x="1174750" y="5207000"/>
          <p14:tracePt t="211085" x="1168400" y="5207000"/>
          <p14:tracePt t="211093" x="1162050" y="5207000"/>
          <p14:tracePt t="211102" x="1162050" y="5219700"/>
          <p14:tracePt t="211119" x="1149350" y="5232400"/>
          <p14:tracePt t="211136" x="1136650" y="5251450"/>
          <p14:tracePt t="211153" x="1130300" y="5264150"/>
          <p14:tracePt t="211169" x="1117600" y="5283200"/>
          <p14:tracePt t="211186" x="1104900" y="5308600"/>
          <p14:tracePt t="211203" x="1092200" y="5321300"/>
          <p14:tracePt t="211220" x="1085850" y="5321300"/>
          <p14:tracePt t="211421" x="1092200" y="5321300"/>
          <p14:tracePt t="211517" x="1098550" y="5321300"/>
          <p14:tracePt t="211525" x="1104900" y="5314950"/>
          <p14:tracePt t="211533" x="1104900" y="5308600"/>
          <p14:tracePt t="211553" x="1123950" y="5308600"/>
          <p14:tracePt t="211570" x="1136650" y="5302250"/>
          <p14:tracePt t="211586" x="1143000" y="5295900"/>
          <p14:tracePt t="211603" x="1155700" y="5295900"/>
          <p14:tracePt t="211605" x="1162050" y="5295900"/>
          <p14:tracePt t="211621" x="1193800" y="5295900"/>
          <p14:tracePt t="211636" x="1219200" y="5295900"/>
          <p14:tracePt t="211653" x="1308100" y="5295900"/>
          <p14:tracePt t="211669" x="1358900" y="5295900"/>
          <p14:tracePt t="211686" x="1416050" y="5289550"/>
          <p14:tracePt t="211703" x="1492250" y="5289550"/>
          <p14:tracePt t="211720" x="1568450" y="5289550"/>
          <p14:tracePt t="211736" x="1651000" y="5289550"/>
          <p14:tracePt t="211753" x="1733550" y="5289550"/>
          <p14:tracePt t="211770" x="1816100" y="5289550"/>
          <p14:tracePt t="211786" x="1892300" y="5289550"/>
          <p14:tracePt t="211803" x="1968500" y="5283200"/>
          <p14:tracePt t="211819" x="2038350" y="5276850"/>
          <p14:tracePt t="211836" x="2114550" y="5270500"/>
          <p14:tracePt t="211838" x="2139950" y="5270500"/>
          <p14:tracePt t="211853" x="2209800" y="5270500"/>
          <p14:tracePt t="211869" x="2292350" y="5270500"/>
          <p14:tracePt t="211886" x="2381250" y="5270500"/>
          <p14:tracePt t="211903" x="2489200" y="5276850"/>
          <p14:tracePt t="211919" x="2590800" y="5276850"/>
          <p14:tracePt t="211936" x="2705100" y="5283200"/>
          <p14:tracePt t="211954" x="2806700" y="5283200"/>
          <p14:tracePt t="211969" x="2895600" y="5302250"/>
          <p14:tracePt t="211986" x="2984500" y="5314950"/>
          <p14:tracePt t="212003" x="3086100" y="5334000"/>
          <p14:tracePt t="212020" x="3187700" y="5334000"/>
          <p14:tracePt t="212022" x="3232150" y="5334000"/>
          <p14:tracePt t="212036" x="3276600" y="5334000"/>
          <p14:tracePt t="212053" x="3378200" y="5334000"/>
          <p14:tracePt t="212069" x="3435350" y="5334000"/>
          <p14:tracePt t="212086" x="3505200" y="5353050"/>
          <p14:tracePt t="212103" x="3562350" y="5365750"/>
          <p14:tracePt t="212120" x="3600450" y="5378450"/>
          <p14:tracePt t="212136" x="3644900" y="5378450"/>
          <p14:tracePt t="212153" x="3689350" y="5384800"/>
          <p14:tracePt t="212170" x="3727450" y="5384800"/>
          <p14:tracePt t="212186" x="3752850" y="5384800"/>
          <p14:tracePt t="212203" x="3784600" y="5384800"/>
          <p14:tracePt t="212219" x="3835400" y="5384800"/>
          <p14:tracePt t="212222" x="3867150" y="5384800"/>
          <p14:tracePt t="212236" x="3898900" y="5384800"/>
          <p14:tracePt t="212253" x="3975100" y="5384800"/>
          <p14:tracePt t="212269" x="4019550" y="5384800"/>
          <p14:tracePt t="212286" x="4064000" y="5384800"/>
          <p14:tracePt t="212303" x="4102100" y="5384800"/>
          <p14:tracePt t="212320" x="4114800" y="5384800"/>
          <p14:tracePt t="212336" x="4133850" y="5384800"/>
          <p14:tracePt t="212353" x="4146550" y="5384800"/>
          <p14:tracePt t="212369" x="4159250" y="5384800"/>
          <p14:tracePt t="212386" x="4191000" y="5384800"/>
          <p14:tracePt t="212403" x="4216400" y="5384800"/>
          <p14:tracePt t="212419" x="4248150" y="5384800"/>
          <p14:tracePt t="212436" x="4286250" y="5384800"/>
          <p14:tracePt t="212453" x="4343400" y="5384800"/>
          <p14:tracePt t="212469" x="4375150" y="5384800"/>
          <p14:tracePt t="212486" x="4400550" y="5384800"/>
          <p14:tracePt t="212503" x="4432300" y="5384800"/>
          <p14:tracePt t="212520" x="4476750" y="5384800"/>
          <p14:tracePt t="212536" x="4508500" y="5384800"/>
          <p14:tracePt t="212553" x="4552950" y="5384800"/>
          <p14:tracePt t="212570" x="4603750" y="5384800"/>
          <p14:tracePt t="212586" x="4648200" y="5384800"/>
          <p14:tracePt t="212603" x="4679950" y="5384800"/>
          <p14:tracePt t="212619" x="4724400" y="5391150"/>
          <p14:tracePt t="212636" x="4756150" y="5391150"/>
          <p14:tracePt t="212638" x="4781550" y="5391150"/>
          <p14:tracePt t="212653" x="4832350" y="5391150"/>
          <p14:tracePt t="212669" x="4876800" y="5391150"/>
          <p14:tracePt t="212686" x="4921250" y="5391150"/>
          <p14:tracePt t="212703" x="4933950" y="5391150"/>
          <p14:tracePt t="212719" x="4946650" y="5391150"/>
          <p14:tracePt t="212736" x="4965700" y="5391150"/>
          <p14:tracePt t="212753" x="4984750" y="5391150"/>
          <p14:tracePt t="212769" x="5003800" y="5391150"/>
          <p14:tracePt t="212786" x="5016500" y="5391150"/>
          <p14:tracePt t="213805" x="5010150" y="5391150"/>
          <p14:tracePt t="213845" x="5003800" y="5384800"/>
          <p14:tracePt t="213854" x="4991100" y="5384800"/>
          <p14:tracePt t="213870" x="4978400" y="5372100"/>
          <p14:tracePt t="213886" x="4953000" y="5365750"/>
          <p14:tracePt t="213903" x="4914900" y="5359400"/>
          <p14:tracePt t="213919" x="4857750" y="5359400"/>
          <p14:tracePt t="213936" x="4800600" y="5359400"/>
          <p14:tracePt t="213953" x="4718050" y="5353050"/>
          <p14:tracePt t="213970" x="4629150" y="5353050"/>
          <p14:tracePt t="213986" x="4527550" y="5353050"/>
          <p14:tracePt t="214003" x="4425950" y="5346700"/>
          <p14:tracePt t="214019" x="4349750" y="5346700"/>
          <p14:tracePt t="214036" x="4292600" y="5346700"/>
          <p14:tracePt t="214038" x="4267200" y="5346700"/>
          <p14:tracePt t="214053" x="4216400" y="5346700"/>
          <p14:tracePt t="214070" x="4152900" y="5334000"/>
          <p14:tracePt t="214086" x="4089400" y="5321300"/>
          <p14:tracePt t="214103" x="4038600" y="5314950"/>
          <p14:tracePt t="214120" x="3987800" y="5314950"/>
          <p14:tracePt t="214136" x="3930650" y="5308600"/>
          <p14:tracePt t="214153" x="3867150" y="5308600"/>
          <p14:tracePt t="214169" x="3803650" y="5308600"/>
          <p14:tracePt t="214186" x="3765550" y="5308600"/>
          <p14:tracePt t="214203" x="3714750" y="5302250"/>
          <p14:tracePt t="214220" x="3651250" y="5295900"/>
          <p14:tracePt t="214222" x="3625850" y="5295900"/>
          <p14:tracePt t="214236" x="3613150" y="5295900"/>
          <p14:tracePt t="214253" x="3530600" y="5295900"/>
          <p14:tracePt t="214270" x="3460750" y="5295900"/>
          <p14:tracePt t="214286" x="3371850" y="5289550"/>
          <p14:tracePt t="214303" x="3295650" y="5289550"/>
          <p14:tracePt t="214320" x="3238500" y="5295900"/>
          <p14:tracePt t="214336" x="3194050" y="5295900"/>
          <p14:tracePt t="214353" x="3155950" y="5295900"/>
          <p14:tracePt t="214369" x="3111500" y="5295900"/>
          <p14:tracePt t="214386" x="3054350" y="5295900"/>
          <p14:tracePt t="214403" x="2990850" y="5289550"/>
          <p14:tracePt t="214421" x="2946400" y="5289550"/>
          <p14:tracePt t="214436" x="2921000" y="5289550"/>
          <p14:tracePt t="214453" x="2908300" y="5289550"/>
          <p14:tracePt t="214469" x="2882900" y="5289550"/>
          <p14:tracePt t="214486" x="2838450" y="5289550"/>
          <p14:tracePt t="214503" x="2794000" y="5289550"/>
          <p14:tracePt t="214520" x="2749550" y="5289550"/>
          <p14:tracePt t="214536" x="2730500" y="5289550"/>
          <p14:tracePt t="214553" x="2717800" y="5289550"/>
          <p14:tracePt t="214569" x="2711450" y="5289550"/>
          <p14:tracePt t="214909" x="2698750" y="5289550"/>
          <p14:tracePt t="214918" x="2647950" y="5289550"/>
          <p14:tracePt t="214925" x="2590800" y="5289550"/>
          <p14:tracePt t="214936" x="2520950" y="5289550"/>
          <p14:tracePt t="214953" x="2343150" y="5289550"/>
          <p14:tracePt t="214970" x="2114550" y="5264150"/>
          <p14:tracePt t="214986" x="1854200" y="5251450"/>
          <p14:tracePt t="215003" x="1631950" y="5245100"/>
          <p14:tracePt t="215019" x="1479550" y="5245100"/>
          <p14:tracePt t="215036" x="1371600" y="5213350"/>
          <p14:tracePt t="215053" x="1301750" y="5124450"/>
          <p14:tracePt t="215070" x="1276350" y="5029200"/>
          <p14:tracePt t="215086" x="1250950" y="4946650"/>
          <p14:tracePt t="215103" x="1231900" y="4895850"/>
          <p14:tracePt t="215120" x="1231900" y="4883150"/>
          <p14:tracePt t="215136" x="1225550" y="4876800"/>
          <p14:tracePt t="215153" x="1187450" y="4864100"/>
          <p14:tracePt t="215170" x="1092200" y="4851400"/>
          <p14:tracePt t="215186" x="1009650" y="4845050"/>
          <p14:tracePt t="215203" x="965200" y="4857750"/>
          <p14:tracePt t="215219" x="933450" y="4857750"/>
          <p14:tracePt t="215236" x="927100" y="4851400"/>
          <p14:tracePt t="215253" x="920750" y="4845050"/>
          <p14:tracePt t="215270" x="920750" y="4832350"/>
          <p14:tracePt t="215286" x="920750" y="4826000"/>
          <p14:tracePt t="215303" x="920750" y="4819650"/>
          <p14:tracePt t="215320" x="914400" y="4819650"/>
          <p14:tracePt t="215336" x="895350" y="4813300"/>
          <p14:tracePt t="215353" x="850900" y="4806950"/>
          <p14:tracePt t="215369" x="793750" y="4794250"/>
          <p14:tracePt t="215386" x="717550" y="4787900"/>
          <p14:tracePt t="215403" x="622300" y="4787900"/>
          <p14:tracePt t="215419" x="577850" y="4794250"/>
          <p14:tracePt t="215436" x="558800" y="4800600"/>
          <p14:tracePt t="215438" x="552450" y="4800600"/>
          <p14:tracePt t="215453" x="539750" y="4800600"/>
          <p14:tracePt t="215509" x="539750" y="4794250"/>
          <p14:tracePt t="215525" x="539750" y="4787900"/>
          <p14:tracePt t="215565" x="539750" y="4781550"/>
          <p14:tracePt t="215573" x="539750" y="4775200"/>
          <p14:tracePt t="215581" x="527050" y="4775200"/>
          <p14:tracePt t="215588" x="527050" y="4768850"/>
          <p14:tracePt t="215603" x="520700" y="4768850"/>
          <p14:tracePt t="215619" x="514350" y="4762500"/>
          <p14:tracePt t="215685" x="508000" y="4762500"/>
          <p14:tracePt t="215693" x="501650" y="4762500"/>
          <p14:tracePt t="215703" x="488950" y="4762500"/>
          <p14:tracePt t="215720" x="488950" y="4756150"/>
          <p14:tracePt t="215736" x="476250" y="4756150"/>
          <p14:tracePt t="215773" x="476250" y="4749800"/>
          <p14:tracePt t="215806" x="476250" y="4743450"/>
          <p14:tracePt t="215813" x="476250" y="4737100"/>
          <p14:tracePt t="215861" x="476250" y="4730750"/>
          <p14:tracePt t="215877" x="476250" y="4724400"/>
          <p14:tracePt t="215885" x="488950" y="4718050"/>
          <p14:tracePt t="215903" x="565150" y="4699000"/>
          <p14:tracePt t="215919" x="711200" y="4679950"/>
          <p14:tracePt t="215936" x="901700" y="4673600"/>
          <p14:tracePt t="215953" x="1136650" y="4667250"/>
          <p14:tracePt t="215969" x="1403350" y="4667250"/>
          <p14:tracePt t="215986" x="1644650" y="4648200"/>
          <p14:tracePt t="216003" x="1835150" y="4641850"/>
          <p14:tracePt t="216019" x="1943100" y="4635500"/>
          <p14:tracePt t="216036" x="1949450" y="4629150"/>
          <p14:tracePt t="216125" x="1943100" y="4629150"/>
          <p14:tracePt t="216133" x="1930400" y="4610100"/>
          <p14:tracePt t="216141" x="1911350" y="4584700"/>
          <p14:tracePt t="216153" x="1905000" y="4565650"/>
          <p14:tracePt t="216169" x="1892300" y="4533900"/>
          <p14:tracePt t="216186" x="1885950" y="4508500"/>
          <p14:tracePt t="216203" x="1879600" y="4502150"/>
          <p14:tracePt t="216220" x="1873250" y="4495800"/>
          <p14:tracePt t="216236" x="1873250" y="4489450"/>
          <p14:tracePt t="216253" x="1885950" y="4489450"/>
          <p14:tracePt t="216269" x="1924050" y="4489450"/>
          <p14:tracePt t="216286" x="1981200" y="4540250"/>
          <p14:tracePt t="216303" x="2019300" y="4597400"/>
          <p14:tracePt t="216319" x="2038350" y="4648200"/>
          <p14:tracePt t="216336" x="2019300" y="4692650"/>
          <p14:tracePt t="216353" x="1962150" y="4724400"/>
          <p14:tracePt t="216369" x="1898650" y="4749800"/>
          <p14:tracePt t="216386" x="1828800" y="4768850"/>
          <p14:tracePt t="216403" x="1797050" y="4768850"/>
          <p14:tracePt t="216469" x="1803400" y="4768850"/>
          <p14:tracePt t="216493" x="1803400" y="4762500"/>
          <p14:tracePt t="216549" x="1803400" y="4768850"/>
          <p14:tracePt t="216581" x="1803400" y="4775200"/>
          <p14:tracePt t="216589" x="1797050" y="4787900"/>
          <p14:tracePt t="216597" x="1797050" y="4813300"/>
          <p14:tracePt t="216604" x="1784350" y="4832350"/>
          <p14:tracePt t="216619" x="1778000" y="4851400"/>
          <p14:tracePt t="216636" x="1771650" y="4876800"/>
          <p14:tracePt t="216638" x="1771650" y="4883150"/>
          <p14:tracePt t="216653" x="1771650" y="4889500"/>
          <p14:tracePt t="216686" x="1797050" y="4895850"/>
          <p14:tracePt t="216704" x="1835150" y="4895850"/>
          <p14:tracePt t="216719" x="1885950" y="4895850"/>
          <p14:tracePt t="216736" x="1936750" y="4895850"/>
          <p14:tracePt t="216753" x="1955800" y="4895850"/>
          <p14:tracePt t="216797" x="1962150" y="4895850"/>
          <p14:tracePt t="216804" x="1974850" y="4895850"/>
          <p14:tracePt t="216820" x="1987550" y="4914900"/>
          <p14:tracePt t="216836" x="2019300" y="4940300"/>
          <p14:tracePt t="216839" x="2032000" y="4940300"/>
          <p14:tracePt t="216853" x="2044700" y="4946650"/>
          <p14:tracePt t="216886" x="2051050" y="4946650"/>
          <p14:tracePt t="216903" x="2051050" y="4953000"/>
          <p14:tracePt t="216920" x="2044700" y="4965700"/>
          <p14:tracePt t="216936" x="2032000" y="4978400"/>
          <p14:tracePt t="216953" x="2019300" y="4991100"/>
          <p14:tracePt t="216970" x="2012950" y="4997450"/>
          <p14:tracePt t="217125" x="2012950" y="4991100"/>
          <p14:tracePt t="217149" x="2025650" y="4984750"/>
          <p14:tracePt t="217157" x="2044700" y="4984750"/>
          <p14:tracePt t="217165" x="2063750" y="4978400"/>
          <p14:tracePt t="217172" x="2082800" y="4965700"/>
          <p14:tracePt t="217186" x="2101850" y="4965700"/>
          <p14:tracePt t="217203" x="2127250" y="4965700"/>
          <p14:tracePt t="217220" x="2139950" y="4965700"/>
          <p14:tracePt t="217222" x="2139950" y="4959350"/>
          <p14:tracePt t="217236" x="2146300" y="4959350"/>
          <p14:tracePt t="217270" x="2152650" y="4959350"/>
          <p14:tracePt t="217309" x="2146300" y="4959350"/>
          <p14:tracePt t="217319" x="2146300" y="4953000"/>
          <p14:tracePt t="217336" x="2139950" y="4953000"/>
          <p14:tracePt t="217353" x="2133600" y="4953000"/>
          <p14:tracePt t="217398" x="2133600" y="4946650"/>
          <p14:tracePt t="217404" x="2133600" y="4940300"/>
          <p14:tracePt t="217419" x="2139950" y="4940300"/>
          <p14:tracePt t="217436" x="2159000" y="4927600"/>
          <p14:tracePt t="217453" x="2197100" y="4908550"/>
          <p14:tracePt t="217470" x="2228850" y="4902200"/>
          <p14:tracePt t="217486" x="2247900" y="4902200"/>
          <p14:tracePt t="217503" x="2279650" y="4889500"/>
          <p14:tracePt t="217519" x="2305050" y="4883150"/>
          <p14:tracePt t="217536" x="2336800" y="4870450"/>
          <p14:tracePt t="217553" x="2381250" y="4870450"/>
          <p14:tracePt t="217569" x="2438400" y="4864100"/>
          <p14:tracePt t="217586" x="2495550" y="4857750"/>
          <p14:tracePt t="217603" x="2540000" y="4857750"/>
          <p14:tracePt t="217619" x="2584450" y="4857750"/>
          <p14:tracePt t="217637" x="2667000" y="4857750"/>
          <p14:tracePt t="217653" x="2743200" y="4857750"/>
          <p14:tracePt t="217669" x="2819400" y="4851400"/>
          <p14:tracePt t="217686" x="2863850" y="4838700"/>
          <p14:tracePt t="217703" x="2876550" y="4838700"/>
          <p14:tracePt t="217741" x="2870200" y="4838700"/>
          <p14:tracePt t="217765" x="2863850" y="4838700"/>
          <p14:tracePt t="217773" x="2857500" y="4838700"/>
          <p14:tracePt t="217786" x="2851150" y="4838700"/>
          <p14:tracePt t="217803" x="2819400" y="4838700"/>
          <p14:tracePt t="217819" x="2781300" y="4838700"/>
          <p14:tracePt t="217836" x="2730500" y="4838700"/>
          <p14:tracePt t="217853" x="2705100" y="4851400"/>
          <p14:tracePt t="217917" x="2705100" y="4845050"/>
          <p14:tracePt t="218006" x="2705100" y="4838700"/>
          <p14:tracePt t="218013" x="2711450" y="4832350"/>
          <p14:tracePt t="218022" x="2717800" y="4832350"/>
          <p14:tracePt t="218036" x="2730500" y="4819650"/>
          <p14:tracePt t="218053" x="2762250" y="4806950"/>
          <p14:tracePt t="218069" x="2787650" y="4787900"/>
          <p14:tracePt t="218086" x="2813050" y="4781550"/>
          <p14:tracePt t="218103" x="2857500" y="4768850"/>
          <p14:tracePt t="218119" x="2914650" y="4749800"/>
          <p14:tracePt t="218136" x="2978150" y="4730750"/>
          <p14:tracePt t="218153" x="3041650" y="4711700"/>
          <p14:tracePt t="218170" x="3111500" y="4699000"/>
          <p14:tracePt t="218186" x="3181350" y="4692650"/>
          <p14:tracePt t="218203" x="3251200" y="4673600"/>
          <p14:tracePt t="218220" x="3340100" y="4648200"/>
          <p14:tracePt t="218223" x="3390900" y="4648200"/>
          <p14:tracePt t="218236" x="3429000" y="4648200"/>
          <p14:tracePt t="218253" x="3556000" y="4648200"/>
          <p14:tracePt t="218270" x="3638550" y="4648200"/>
          <p14:tracePt t="218286" x="3708400" y="4648200"/>
          <p14:tracePt t="218303" x="3784600" y="4648200"/>
          <p14:tracePt t="218320" x="3860800" y="4654550"/>
          <p14:tracePt t="218336" x="3956050" y="4654550"/>
          <p14:tracePt t="218353" x="4038600" y="4654550"/>
          <p14:tracePt t="218370" x="4095750" y="4648200"/>
          <p14:tracePt t="218386" x="4121150" y="4648200"/>
          <p14:tracePt t="218403" x="4140200" y="4635500"/>
          <p14:tracePt t="218453" x="4146550" y="4635500"/>
          <p14:tracePt t="218462" x="4152900" y="4641850"/>
          <p14:tracePt t="218469" x="4159250" y="4641850"/>
          <p14:tracePt t="218486" x="4171950" y="4641850"/>
          <p14:tracePt t="218520" x="4178300" y="4641850"/>
          <p14:tracePt t="218536" x="4184650" y="4641850"/>
          <p14:tracePt t="218553" x="4197350" y="4641850"/>
          <p14:tracePt t="218570" x="4210050" y="4641850"/>
          <p14:tracePt t="218586" x="4222750" y="4641850"/>
          <p14:tracePt t="218603" x="4248150" y="4641850"/>
          <p14:tracePt t="218619" x="4260850" y="4641850"/>
          <p14:tracePt t="218636" x="4267200" y="4641850"/>
          <p14:tracePt t="218669" x="4273550" y="4641850"/>
          <p14:tracePt t="218717" x="4279900" y="4641850"/>
          <p14:tracePt t="218725" x="4286250" y="4641850"/>
          <p14:tracePt t="218736" x="4292600" y="4641850"/>
          <p14:tracePt t="218753" x="4318000" y="4641850"/>
          <p14:tracePt t="218770" x="4343400" y="4641850"/>
          <p14:tracePt t="218786" x="4368800" y="4641850"/>
          <p14:tracePt t="218803" x="4394200" y="4641850"/>
          <p14:tracePt t="218819" x="4425950" y="4641850"/>
          <p14:tracePt t="218821" x="4432300" y="4641850"/>
          <p14:tracePt t="218836" x="4438650" y="4641850"/>
          <p14:tracePt t="219021" x="4438650" y="4648200"/>
          <p14:tracePt t="219045" x="4438650" y="4654550"/>
          <p14:tracePt t="219053" x="4438650" y="4660900"/>
          <p14:tracePt t="219069" x="4438650" y="4667250"/>
          <p14:tracePt t="219102" x="4438650" y="4673600"/>
          <p14:tracePt t="219120" x="4438650" y="4686300"/>
          <p14:tracePt t="219136" x="4451350" y="4705350"/>
          <p14:tracePt t="219153" x="4457700" y="4743450"/>
          <p14:tracePt t="219169" x="4464050" y="4775200"/>
          <p14:tracePt t="219186" x="4464050" y="4813300"/>
          <p14:tracePt t="219203" x="4438650" y="4838700"/>
          <p14:tracePt t="219220" x="4413250" y="4870450"/>
          <p14:tracePt t="219222" x="4406900" y="4883150"/>
          <p14:tracePt t="219236" x="4394200" y="4889500"/>
          <p14:tracePt t="219253" x="4362450" y="4908550"/>
          <p14:tracePt t="219270" x="4356100" y="4921250"/>
          <p14:tracePt t="219286" x="4337050" y="4927600"/>
          <p14:tracePt t="219303" x="4324350" y="4933950"/>
          <p14:tracePt t="219320" x="4311650" y="4933950"/>
          <p14:tracePt t="219336" x="4298950" y="4933950"/>
          <p14:tracePt t="219353" x="4279900" y="4940300"/>
          <p14:tracePt t="219369" x="4260850" y="4946650"/>
          <p14:tracePt t="219386" x="4229100" y="4953000"/>
          <p14:tracePt t="219403" x="4191000" y="4959350"/>
          <p14:tracePt t="219420" x="4152900" y="4972050"/>
          <p14:tracePt t="219436" x="4102100" y="4991100"/>
          <p14:tracePt t="219438" x="4083050" y="4997450"/>
          <p14:tracePt t="219453" x="4044950" y="5010150"/>
          <p14:tracePt t="219470" x="4006850" y="5016500"/>
          <p14:tracePt t="219486" x="4000500" y="5016500"/>
          <p14:tracePt t="219503" x="4000500" y="5022850"/>
          <p14:tracePt t="219519" x="4032250" y="5022850"/>
          <p14:tracePt t="219536" x="4057650" y="5022850"/>
          <p14:tracePt t="219553" x="4089400" y="5022850"/>
          <p14:tracePt t="219569" x="4108450" y="5016500"/>
          <p14:tracePt t="219586" x="4127500" y="5010150"/>
          <p14:tracePt t="219603" x="4146550" y="4991100"/>
          <p14:tracePt t="219619" x="4152900" y="4972050"/>
          <p14:tracePt t="219622" x="4152900" y="4959350"/>
          <p14:tracePt t="219636" x="4152900" y="4940300"/>
          <p14:tracePt t="219653" x="4152900" y="4921250"/>
          <p14:tracePt t="219670" x="4133850" y="4921250"/>
          <p14:tracePt t="219686" x="4114800" y="4914900"/>
          <p14:tracePt t="219703" x="4070350" y="4914900"/>
          <p14:tracePt t="219720" x="4013200" y="4914900"/>
          <p14:tracePt t="219736" x="3930650" y="4914900"/>
          <p14:tracePt t="219753" x="3816350" y="4914900"/>
          <p14:tracePt t="219770" x="3702050" y="4914900"/>
          <p14:tracePt t="219786" x="3587750" y="4914900"/>
          <p14:tracePt t="219803" x="3467100" y="4908550"/>
          <p14:tracePt t="219820" x="3352800" y="4908550"/>
          <p14:tracePt t="219822" x="3282950" y="4908550"/>
          <p14:tracePt t="219836" x="3219450" y="4908550"/>
          <p14:tracePt t="219853" x="3016250" y="4908550"/>
          <p14:tracePt t="219870" x="2908300" y="4921250"/>
          <p14:tracePt t="219886" x="2813050" y="4940300"/>
          <p14:tracePt t="219903" x="2730500" y="4946650"/>
          <p14:tracePt t="219919" x="2667000" y="4946650"/>
          <p14:tracePt t="219936" x="2603500" y="4946650"/>
          <p14:tracePt t="219953" x="2527300" y="4946650"/>
          <p14:tracePt t="219969" x="2438400" y="4940300"/>
          <p14:tracePt t="219986" x="2336800" y="4933950"/>
          <p14:tracePt t="220003" x="2235200" y="4940300"/>
          <p14:tracePt t="220020" x="2139950" y="4940300"/>
          <p14:tracePt t="220036" x="2063750" y="4940300"/>
          <p14:tracePt t="220053" x="2012950" y="4940300"/>
          <p14:tracePt t="220069" x="2012950" y="4933950"/>
          <p14:tracePt t="220103" x="2012950" y="4927600"/>
          <p14:tracePt t="220119" x="2012950" y="4914900"/>
          <p14:tracePt t="220196" x="2012950" y="4908550"/>
          <p14:tracePt t="220214" x="2012950" y="4902200"/>
          <p14:tracePt t="220221" x="2012950" y="4895850"/>
          <p14:tracePt t="220277" x="2012950" y="4889500"/>
          <p14:tracePt t="220286" x="2019300" y="4889500"/>
          <p14:tracePt t="220293" x="2025650" y="4883150"/>
          <p14:tracePt t="220302" x="2025650" y="4876800"/>
          <p14:tracePt t="220320" x="2044700" y="4864100"/>
          <p14:tracePt t="220336" x="2070100" y="4864100"/>
          <p14:tracePt t="220353" x="2089150" y="4857750"/>
          <p14:tracePt t="220369" x="2114550" y="4845050"/>
          <p14:tracePt t="220386" x="2159000" y="4845050"/>
          <p14:tracePt t="220403" x="2203450" y="4838700"/>
          <p14:tracePt t="220419" x="2273300" y="4832350"/>
          <p14:tracePt t="220436" x="2349500" y="4832350"/>
          <p14:tracePt t="220438" x="2381250" y="4826000"/>
          <p14:tracePt t="220453" x="2413000" y="4826000"/>
          <p14:tracePt t="220470" x="2501900" y="4826000"/>
          <p14:tracePt t="220486" x="2578100" y="4826000"/>
          <p14:tracePt t="220503" x="2667000" y="4806950"/>
          <p14:tracePt t="220519" x="2768600" y="4806950"/>
          <p14:tracePt t="220536" x="2870200" y="4794250"/>
          <p14:tracePt t="220553" x="2971800" y="4794250"/>
          <p14:tracePt t="220569" x="3054350" y="4787900"/>
          <p14:tracePt t="220586" x="3143250" y="4781550"/>
          <p14:tracePt t="220603" x="3219450" y="4775200"/>
          <p14:tracePt t="220620" x="3302000" y="4756150"/>
          <p14:tracePt t="220636" x="3314700" y="4756150"/>
          <p14:tracePt t="220653" x="3333750" y="4756150"/>
          <p14:tracePt t="220670" x="3371850" y="4756150"/>
          <p14:tracePt t="220686" x="3409950" y="4756150"/>
          <p14:tracePt t="220704" x="3435350" y="4756150"/>
          <p14:tracePt t="220720" x="3448050" y="4756150"/>
          <p14:tracePt t="220736" x="3454400" y="4756150"/>
          <p14:tracePt t="220924" x="3454400" y="4749800"/>
          <p14:tracePt t="221485" x="3441700" y="4749800"/>
          <p14:tracePt t="221493" x="3416300" y="4749800"/>
          <p14:tracePt t="221503" x="3365500" y="4749800"/>
          <p14:tracePt t="221519" x="3219450" y="4768850"/>
          <p14:tracePt t="221536" x="3016250" y="4768850"/>
          <p14:tracePt t="221553" x="2806700" y="4768850"/>
          <p14:tracePt t="221569" x="2571750" y="4768850"/>
          <p14:tracePt t="221586" x="2368550" y="4768850"/>
          <p14:tracePt t="221603" x="2228850" y="4775200"/>
          <p14:tracePt t="221620" x="2114550" y="4781550"/>
          <p14:tracePt t="221636" x="2032000" y="4781550"/>
          <p14:tracePt t="221653" x="1968500" y="4775200"/>
          <p14:tracePt t="221757" x="1968500" y="4768850"/>
          <p14:tracePt t="221877" x="1974850" y="4768850"/>
          <p14:tracePt t="221885" x="1981200" y="4768850"/>
          <p14:tracePt t="221892" x="1987550" y="4768850"/>
          <p14:tracePt t="221903" x="2000250" y="4768850"/>
          <p14:tracePt t="221920" x="2044700" y="4768850"/>
          <p14:tracePt t="221936" x="2120900" y="4768850"/>
          <p14:tracePt t="221953" x="2228850" y="4768850"/>
          <p14:tracePt t="221970" x="2387600" y="4781550"/>
          <p14:tracePt t="221986" x="2520950" y="4781550"/>
          <p14:tracePt t="222003" x="2673350" y="4781550"/>
          <p14:tracePt t="222019" x="2857500" y="4794250"/>
          <p14:tracePt t="222036" x="3028950" y="4787900"/>
          <p14:tracePt t="222038" x="3117850" y="4787900"/>
          <p14:tracePt t="222053" x="3295650" y="4787900"/>
          <p14:tracePt t="222070" x="3460750" y="4768850"/>
          <p14:tracePt t="222086" x="3600450" y="4762500"/>
          <p14:tracePt t="222103" x="3676650" y="4756150"/>
          <p14:tracePt t="222120" x="3714750" y="4749800"/>
          <p14:tracePt t="222136" x="3746500" y="4749800"/>
          <p14:tracePt t="222153" x="3765550" y="4749800"/>
          <p14:tracePt t="222581" x="3784600" y="4749800"/>
          <p14:tracePt t="222589" x="3822700" y="4749800"/>
          <p14:tracePt t="222597" x="3892550" y="4743450"/>
          <p14:tracePt t="222604" x="3975100" y="4737100"/>
          <p14:tracePt t="222619" x="4070350" y="4730750"/>
          <p14:tracePt t="222636" x="4254500" y="4718050"/>
          <p14:tracePt t="222638" x="4349750" y="4718050"/>
          <p14:tracePt t="222653" x="4559300" y="4718050"/>
          <p14:tracePt t="222670" x="4749800" y="4711700"/>
          <p14:tracePt t="222686" x="4959350" y="4724400"/>
          <p14:tracePt t="222703" x="5105400" y="4724400"/>
          <p14:tracePt t="222719" x="5213350" y="4724400"/>
          <p14:tracePt t="222736" x="5264150" y="4724400"/>
          <p14:tracePt t="222753" x="5264150" y="4737100"/>
          <p14:tracePt t="222770" x="5264150" y="4743450"/>
          <p14:tracePt t="222786" x="5264150" y="4756150"/>
          <p14:tracePt t="222803" x="5264150" y="4768850"/>
          <p14:tracePt t="222836" x="5276850" y="4787900"/>
          <p14:tracePt t="222853" x="5283200" y="4794250"/>
          <p14:tracePt t="222870" x="5283200" y="4813300"/>
          <p14:tracePt t="222886" x="5283200" y="4832350"/>
          <p14:tracePt t="222957" x="5283200" y="4838700"/>
          <p14:tracePt t="222966" x="5283200" y="4845050"/>
          <p14:tracePt t="222981" x="5283200" y="4851400"/>
          <p14:tracePt t="222989" x="5270500" y="4857750"/>
          <p14:tracePt t="223003" x="5257800" y="4857750"/>
          <p14:tracePt t="223020" x="5245100" y="4864100"/>
          <p14:tracePt t="223036" x="5238750" y="4864100"/>
          <p14:tracePt t="223038" x="5238750" y="4870450"/>
          <p14:tracePt t="223069" x="5232400" y="4876800"/>
          <p14:tracePt t="223086" x="5207000" y="4889500"/>
          <p14:tracePt t="223103" x="5175250" y="4895850"/>
          <p14:tracePt t="223120" x="5118100" y="4895850"/>
          <p14:tracePt t="223136" x="5067300" y="4902200"/>
          <p14:tracePt t="223153" x="5022850" y="4902200"/>
          <p14:tracePt t="223170" x="4991100" y="4902200"/>
          <p14:tracePt t="223186" x="4965700" y="4902200"/>
          <p14:tracePt t="223203" x="4933950" y="4895850"/>
          <p14:tracePt t="223220" x="4908550" y="4889500"/>
          <p14:tracePt t="223222" x="4895850" y="4876800"/>
          <p14:tracePt t="223236" x="4870450" y="4857750"/>
          <p14:tracePt t="223253" x="4845050" y="4819650"/>
          <p14:tracePt t="223269" x="4832350" y="4787900"/>
          <p14:tracePt t="223286" x="4813300" y="4743450"/>
          <p14:tracePt t="223303" x="4806950" y="4699000"/>
          <p14:tracePt t="223319" x="4794250" y="4673600"/>
          <p14:tracePt t="223336" x="4794250" y="4654550"/>
          <p14:tracePt t="223353" x="4806950" y="4629150"/>
          <p14:tracePt t="223369" x="4838700" y="4610100"/>
          <p14:tracePt t="223386" x="4857750" y="4597400"/>
          <p14:tracePt t="223403" x="4902200" y="4584700"/>
          <p14:tracePt t="223420" x="4965700" y="4578350"/>
          <p14:tracePt t="223422" x="5003800" y="4572000"/>
          <p14:tracePt t="223436" x="5092700" y="4565650"/>
          <p14:tracePt t="223453" x="5200650" y="4565650"/>
          <p14:tracePt t="223470" x="5283200" y="4565650"/>
          <p14:tracePt t="223486" x="5359400" y="4565650"/>
          <p14:tracePt t="223503" x="5422900" y="4559300"/>
          <p14:tracePt t="223520" x="5467350" y="4565650"/>
          <p14:tracePt t="223536" x="5480050" y="4572000"/>
          <p14:tracePt t="223553" x="5480050" y="4578350"/>
          <p14:tracePt t="223570" x="5486400" y="4584700"/>
          <p14:tracePt t="223586" x="5492750" y="4610100"/>
          <p14:tracePt t="223603" x="5492750" y="4635500"/>
          <p14:tracePt t="223620" x="5492750" y="4654550"/>
          <p14:tracePt t="223622" x="5492750" y="4667250"/>
          <p14:tracePt t="223636" x="5492750" y="4692650"/>
          <p14:tracePt t="223653" x="5492750" y="4711700"/>
          <p14:tracePt t="223670" x="5492750" y="4724400"/>
          <p14:tracePt t="223686" x="5492750" y="4730750"/>
          <p14:tracePt t="223703" x="5492750" y="4737100"/>
          <p14:tracePt t="224149" x="5486400" y="4737100"/>
          <p14:tracePt t="224157" x="5480050" y="4737100"/>
          <p14:tracePt t="224749" x="5467350" y="4737100"/>
          <p14:tracePt t="224757" x="5448300" y="4743450"/>
          <p14:tracePt t="224766" x="5410200" y="4762500"/>
          <p14:tracePt t="224773" x="5378450" y="4794250"/>
          <p14:tracePt t="224786" x="5340350" y="4806950"/>
          <p14:tracePt t="224803" x="5295900" y="4826000"/>
          <p14:tracePt t="224821" x="5264150" y="4838700"/>
          <p14:tracePt t="224836" x="5251450" y="4838700"/>
          <p14:tracePt t="224853" x="5219700" y="4838700"/>
          <p14:tracePt t="224870" x="5175250" y="4845050"/>
          <p14:tracePt t="224886" x="5118100" y="4864100"/>
          <p14:tracePt t="224903" x="5060950" y="4876800"/>
          <p14:tracePt t="224920" x="5010150" y="4895850"/>
          <p14:tracePt t="224936" x="4965700" y="4908550"/>
          <p14:tracePt t="224955" x="4927600" y="4908550"/>
          <p14:tracePt t="224970" x="4908550" y="4908550"/>
          <p14:tracePt t="225013" x="4902200" y="4908550"/>
          <p14:tracePt t="225029" x="4902200" y="4902200"/>
          <p14:tracePt t="225061" x="4902200" y="4895850"/>
          <p14:tracePt t="225157" x="4895850" y="4895850"/>
          <p14:tracePt t="225165" x="4883150" y="4895850"/>
          <p14:tracePt t="225172" x="4876800" y="4895850"/>
          <p14:tracePt t="225186" x="4870450" y="4889500"/>
          <p14:tracePt t="225203" x="4851400" y="4883150"/>
          <p14:tracePt t="225220" x="4838700" y="4870450"/>
          <p14:tracePt t="225236" x="4826000" y="4857750"/>
          <p14:tracePt t="225253" x="4794250" y="4838700"/>
          <p14:tracePt t="225269" x="4768850" y="4800600"/>
          <p14:tracePt t="225286" x="4756150" y="4756150"/>
          <p14:tracePt t="225303" x="4749800" y="4705350"/>
          <p14:tracePt t="225320" x="4749800" y="4654550"/>
          <p14:tracePt t="225336" x="4749800" y="4603750"/>
          <p14:tracePt t="225353" x="4768850" y="4572000"/>
          <p14:tracePt t="225369" x="4781550" y="4559300"/>
          <p14:tracePt t="225386" x="4787900" y="4552950"/>
          <p14:tracePt t="225403" x="4819650" y="4546600"/>
          <p14:tracePt t="225421" x="4914900" y="4546600"/>
          <p14:tracePt t="225436" x="4997450" y="4546600"/>
          <p14:tracePt t="225453" x="5073650" y="4540250"/>
          <p14:tracePt t="225470" x="5156200" y="4540250"/>
          <p14:tracePt t="225486" x="5238750" y="4540250"/>
          <p14:tracePt t="225503" x="5314950" y="4540250"/>
          <p14:tracePt t="225520" x="5372100" y="4540250"/>
          <p14:tracePt t="225536" x="5403850" y="4540250"/>
          <p14:tracePt t="225553" x="5416550" y="4540250"/>
          <p14:tracePt t="225570" x="5422900" y="4552950"/>
          <p14:tracePt t="225586" x="5435600" y="4603750"/>
          <p14:tracePt t="225604" x="5448300" y="4667250"/>
          <p14:tracePt t="225621" x="5473700" y="4762500"/>
          <p14:tracePt t="225636" x="5473700" y="4800600"/>
          <p14:tracePt t="225653" x="5448300" y="4832350"/>
          <p14:tracePt t="225669" x="5372100" y="4864100"/>
          <p14:tracePt t="225686" x="5295900" y="4889500"/>
          <p14:tracePt t="225703" x="5226050" y="4914900"/>
          <p14:tracePt t="225719" x="5175250" y="4921250"/>
          <p14:tracePt t="225736" x="5137150" y="4921250"/>
          <p14:tracePt t="225754" x="5105400" y="4921250"/>
          <p14:tracePt t="225770" x="5086350" y="4921250"/>
          <p14:tracePt t="225786" x="5080000" y="4921250"/>
          <p14:tracePt t="225803" x="5073650" y="4895850"/>
          <p14:tracePt t="225819" x="5060950" y="4870450"/>
          <p14:tracePt t="225821" x="5060950" y="4864100"/>
          <p14:tracePt t="225836" x="5054600" y="4845050"/>
          <p14:tracePt t="225853" x="5029200" y="4819650"/>
          <p14:tracePt t="225870" x="5003800" y="4813300"/>
          <p14:tracePt t="225886" x="4997450" y="4794250"/>
          <p14:tracePt t="225903" x="4997450" y="4781550"/>
          <p14:tracePt t="225920" x="5035550" y="4762500"/>
          <p14:tracePt t="225936" x="5092700" y="4737100"/>
          <p14:tracePt t="225953" x="5149850" y="4724400"/>
          <p14:tracePt t="225970" x="5213350" y="4724400"/>
          <p14:tracePt t="225986" x="5251450" y="4724400"/>
          <p14:tracePt t="226003" x="5276850" y="4724400"/>
          <p14:tracePt t="226036" x="5276850" y="4730750"/>
          <p14:tracePt t="226053" x="5283200" y="4730750"/>
          <p14:tracePt t="226069" x="5283200" y="4737100"/>
          <p14:tracePt t="226103" x="5289550" y="4743450"/>
          <p14:tracePt t="226205" x="5276850" y="4730750"/>
          <p14:tracePt t="226213" x="5270500" y="4724400"/>
          <p14:tracePt t="226222" x="5251450" y="4718050"/>
          <p14:tracePt t="226236" x="5238750" y="4711700"/>
          <p14:tracePt t="226253" x="5181600" y="4686300"/>
          <p14:tracePt t="226270" x="5124450" y="4667250"/>
          <p14:tracePt t="226286" x="5041900" y="4654550"/>
          <p14:tracePt t="226303" x="4933950" y="4654550"/>
          <p14:tracePt t="226320" x="4819650" y="4648200"/>
          <p14:tracePt t="226336" x="4699000" y="4673600"/>
          <p14:tracePt t="226353" x="4591050" y="4724400"/>
          <p14:tracePt t="226369" x="4489450" y="4794250"/>
          <p14:tracePt t="226386" x="4400550" y="4870450"/>
          <p14:tracePt t="226403" x="4349750" y="4927600"/>
          <p14:tracePt t="226420" x="4330700" y="4946650"/>
          <p14:tracePt t="226453" x="4318000" y="4959350"/>
          <p14:tracePt t="226470" x="4292600" y="4972050"/>
          <p14:tracePt t="226486" x="4254500" y="4984750"/>
          <p14:tracePt t="226503" x="4222750" y="4984750"/>
          <p14:tracePt t="226520" x="4178300" y="4959350"/>
          <p14:tracePt t="226536" x="4127500" y="4914900"/>
          <p14:tracePt t="226553" x="4044950" y="4845050"/>
          <p14:tracePt t="226569" x="4000500" y="4781550"/>
          <p14:tracePt t="226586" x="3994150" y="4730750"/>
          <p14:tracePt t="226603" x="4006850" y="4686300"/>
          <p14:tracePt t="226620" x="4057650" y="4629150"/>
          <p14:tracePt t="226636" x="4267200" y="4603750"/>
          <p14:tracePt t="226654" x="4419600" y="4597400"/>
          <p14:tracePt t="226670" x="4572000" y="4597400"/>
          <p14:tracePt t="226686" x="4648200" y="4622800"/>
          <p14:tracePt t="226703" x="4679950" y="4660900"/>
          <p14:tracePt t="226719" x="4673600" y="4705350"/>
          <p14:tracePt t="226736" x="4635500" y="4762500"/>
          <p14:tracePt t="226753" x="4572000" y="4800600"/>
          <p14:tracePt t="226770" x="4489450" y="4826000"/>
          <p14:tracePt t="226786" x="4425950" y="4832350"/>
          <p14:tracePt t="226803" x="4368800" y="4832350"/>
          <p14:tracePt t="226820" x="4298950" y="4826000"/>
          <p14:tracePt t="226836" x="4248150" y="4794250"/>
          <p14:tracePt t="226853" x="4171950" y="4756150"/>
          <p14:tracePt t="226870" x="4089400" y="4730750"/>
          <p14:tracePt t="226886" x="4006850" y="4705350"/>
          <p14:tracePt t="226903" x="3962400" y="4699000"/>
          <p14:tracePt t="226920" x="3905250" y="4699000"/>
          <p14:tracePt t="226936" x="3848100" y="4692650"/>
          <p14:tracePt t="226953" x="3790950" y="4679950"/>
          <p14:tracePt t="226970" x="3714750" y="4667250"/>
          <p14:tracePt t="226986" x="3657600" y="4660900"/>
          <p14:tracePt t="227005" x="3575050" y="4660900"/>
          <p14:tracePt t="227019" x="3543300" y="4660900"/>
          <p14:tracePt t="227036" x="3397250" y="4648200"/>
          <p14:tracePt t="227053" x="3251200" y="4629150"/>
          <p14:tracePt t="227069" x="3086100" y="4622800"/>
          <p14:tracePt t="227086" x="2908300" y="4629150"/>
          <p14:tracePt t="227103" x="2717800" y="4641850"/>
          <p14:tracePt t="227120" x="2476500" y="4641850"/>
          <p14:tracePt t="227136" x="2203450" y="4641850"/>
          <p14:tracePt t="227153" x="1930400" y="4635500"/>
          <p14:tracePt t="227169" x="1682750" y="4635500"/>
          <p14:tracePt t="227186" x="1485900" y="4635500"/>
          <p14:tracePt t="227203" x="1314450" y="4622800"/>
          <p14:tracePt t="227220" x="1168400" y="4603750"/>
          <p14:tracePt t="227222" x="1098550" y="4584700"/>
          <p14:tracePt t="227236" x="1003300" y="4552950"/>
          <p14:tracePt t="227253" x="831850" y="4502150"/>
          <p14:tracePt t="227270" x="781050" y="4483100"/>
          <p14:tracePt t="227286" x="768350" y="4470400"/>
          <p14:tracePt t="227303" x="774700" y="4470400"/>
          <p14:tracePt t="227320" x="774700" y="4457700"/>
          <p14:tracePt t="227336" x="787400" y="4438650"/>
          <p14:tracePt t="227353" x="793750" y="4419600"/>
          <p14:tracePt t="227369" x="800100" y="4419600"/>
          <p14:tracePt t="227386" x="806450" y="4413250"/>
          <p14:tracePt t="227403" x="812800" y="4406900"/>
          <p14:tracePt t="227420" x="825500" y="4406900"/>
          <p14:tracePt t="227436" x="831850" y="4394200"/>
          <p14:tracePt t="227453" x="844550" y="4394200"/>
          <p14:tracePt t="227470" x="850900" y="4387850"/>
          <p14:tracePt t="227486" x="869950" y="4387850"/>
          <p14:tracePt t="227503" x="889000" y="4381500"/>
          <p14:tracePt t="227520" x="895350" y="4368800"/>
          <p14:tracePt t="227536" x="895350" y="4356100"/>
          <p14:tracePt t="227553" x="901700" y="4349750"/>
          <p14:tracePt t="227569" x="908050" y="4343400"/>
          <p14:tracePt t="227586" x="920750" y="4337050"/>
          <p14:tracePt t="227603" x="952500" y="4318000"/>
          <p14:tracePt t="227620" x="984250" y="4267200"/>
          <p14:tracePt t="227636" x="984250" y="4241800"/>
          <p14:tracePt t="227653" x="990600" y="4171950"/>
          <p14:tracePt t="227670" x="990600" y="4146550"/>
          <p14:tracePt t="227686" x="990600" y="4140200"/>
          <p14:tracePt t="227703" x="996950" y="4133850"/>
          <p14:tracePt t="227719" x="1009650" y="4102100"/>
          <p14:tracePt t="227736" x="1028700" y="4070350"/>
          <p14:tracePt t="227753" x="1035050" y="4044950"/>
          <p14:tracePt t="227770" x="1073150" y="4025900"/>
          <p14:tracePt t="227786" x="1143000" y="4006850"/>
          <p14:tracePt t="227803" x="1250950" y="3968750"/>
          <p14:tracePt t="227821" x="1409700" y="3886200"/>
          <p14:tracePt t="227836" x="1492250" y="3841750"/>
          <p14:tracePt t="227853" x="1524000" y="3841750"/>
          <p14:tracePt t="227870" x="1530350" y="3841750"/>
          <p14:tracePt t="227903" x="1524000" y="3841750"/>
          <p14:tracePt t="227920" x="1485900" y="3841750"/>
          <p14:tracePt t="227936" x="1409700" y="3841750"/>
          <p14:tracePt t="227953" x="1282700" y="3841750"/>
          <p14:tracePt t="227970" x="1136650" y="3841750"/>
          <p14:tracePt t="227986" x="977900" y="3848100"/>
          <p14:tracePt t="228003" x="825500" y="3848100"/>
          <p14:tracePt t="228021" x="654050" y="3854450"/>
          <p14:tracePt t="228036" x="584200" y="3854450"/>
          <p14:tracePt t="228053" x="552450" y="3860800"/>
          <p14:tracePt t="228070" x="539750" y="3860800"/>
          <p14:tracePt t="228117" x="539750" y="3879850"/>
          <p14:tracePt t="228125" x="539750" y="3905250"/>
          <p14:tracePt t="228136" x="539750" y="3943350"/>
          <p14:tracePt t="228153" x="539750" y="4076700"/>
          <p14:tracePt t="228170" x="546100" y="4292600"/>
          <p14:tracePt t="228186" x="546100" y="4508500"/>
          <p14:tracePt t="228203" x="546100" y="4648200"/>
          <p14:tracePt t="228220" x="546100" y="4705350"/>
          <p14:tracePt t="228236" x="539750" y="4737100"/>
          <p14:tracePt t="228253" x="539750" y="4743450"/>
          <p14:tracePt t="228269" x="565150" y="4749800"/>
          <p14:tracePt t="228286" x="603250" y="4749800"/>
          <p14:tracePt t="228303" x="679450" y="4749800"/>
          <p14:tracePt t="228320" x="825500" y="4749800"/>
          <p14:tracePt t="228336" x="977900" y="4749800"/>
          <p14:tracePt t="228353" x="1143000" y="4775200"/>
          <p14:tracePt t="228369" x="1282700" y="4813300"/>
          <p14:tracePt t="228386" x="1403350" y="4832350"/>
          <p14:tracePt t="228403" x="1479550" y="4832350"/>
          <p14:tracePt t="228419" x="1524000" y="4826000"/>
          <p14:tracePt t="228436" x="1568450" y="4768850"/>
          <p14:tracePt t="228453" x="1587500" y="4718050"/>
          <p14:tracePt t="228470" x="1587500" y="4648200"/>
          <p14:tracePt t="228486" x="1587500" y="4572000"/>
          <p14:tracePt t="228503" x="1606550" y="4470400"/>
          <p14:tracePt t="228519" x="1638300" y="4337050"/>
          <p14:tracePt t="228536" x="1676400" y="4159250"/>
          <p14:tracePt t="228553" x="1689100" y="4019550"/>
          <p14:tracePt t="228570" x="1682750" y="3943350"/>
          <p14:tracePt t="228586" x="1663700" y="3905250"/>
          <p14:tracePt t="228603" x="1638300" y="3879850"/>
          <p14:tracePt t="228620" x="1593850" y="3848100"/>
          <p14:tracePt t="228636" x="1581150" y="3841750"/>
          <p14:tracePt t="228653" x="1574800" y="3835400"/>
          <p14:tracePt t="228669" x="1568450" y="3835400"/>
          <p14:tracePt t="228686" x="1530350" y="3841750"/>
          <p14:tracePt t="228703" x="1454150" y="3949700"/>
          <p14:tracePt t="228720" x="1409700" y="4019550"/>
          <p14:tracePt t="228736" x="1365250" y="4051300"/>
          <p14:tracePt t="228753" x="1295400" y="4089400"/>
          <p14:tracePt t="228769" x="1181100" y="4114800"/>
          <p14:tracePt t="228786" x="1060450" y="4127500"/>
          <p14:tracePt t="228803" x="971550" y="4146550"/>
          <p14:tracePt t="228819" x="908050" y="4146550"/>
          <p14:tracePt t="228836" x="882650" y="4146550"/>
          <p14:tracePt t="228854" x="882650" y="4133850"/>
          <p14:tracePt t="228869" x="908050" y="4121150"/>
          <p14:tracePt t="228886" x="933450" y="4083050"/>
          <p14:tracePt t="228903" x="971550" y="4070350"/>
          <p14:tracePt t="228919" x="1016000" y="4057650"/>
          <p14:tracePt t="228936" x="1047750" y="4044950"/>
          <p14:tracePt t="228953" x="1066800" y="4038600"/>
          <p14:tracePt t="228970" x="1079500" y="4038600"/>
          <p14:tracePt t="228986" x="1085850" y="4038600"/>
          <p14:tracePt t="229003" x="1098550" y="4038600"/>
          <p14:tracePt t="229020" x="1111250" y="4038600"/>
          <p14:tracePt t="229036" x="1123950" y="4038600"/>
          <p14:tracePt t="229109" x="1130300" y="4038600"/>
          <p14:tracePt t="229125" x="1136650" y="4038600"/>
          <p14:tracePt t="229173" x="1143000" y="4038600"/>
          <p14:tracePt t="229190" x="1155700" y="4038600"/>
          <p14:tracePt t="229198" x="1174750" y="4044950"/>
          <p14:tracePt t="229204" x="1200150" y="4044950"/>
          <p14:tracePt t="229219" x="1231900" y="4044950"/>
          <p14:tracePt t="229236" x="1295400" y="4044950"/>
          <p14:tracePt t="229253" x="1308100" y="4044950"/>
          <p14:tracePt t="229293" x="1301750" y="4044950"/>
          <p14:tracePt t="229303" x="1289050" y="4044950"/>
          <p14:tracePt t="229320" x="1250950" y="4044950"/>
          <p14:tracePt t="229336" x="1200150" y="4057650"/>
          <p14:tracePt t="229353" x="1149350" y="4070350"/>
          <p14:tracePt t="229369" x="1073150" y="4089400"/>
          <p14:tracePt t="229386" x="977900" y="4114800"/>
          <p14:tracePt t="229403" x="869950" y="4121150"/>
          <p14:tracePt t="229420" x="781050" y="4127500"/>
          <p14:tracePt t="229436" x="717550" y="4127500"/>
          <p14:tracePt t="229439" x="704850" y="4127500"/>
          <p14:tracePt t="229453" x="666750" y="4102100"/>
          <p14:tracePt t="229470" x="635000" y="4057650"/>
          <p14:tracePt t="229486" x="609600" y="4000500"/>
          <p14:tracePt t="229503" x="590550" y="3956050"/>
          <p14:tracePt t="229520" x="590550" y="3911600"/>
          <p14:tracePt t="229536" x="590550" y="3873500"/>
          <p14:tracePt t="229553" x="596900" y="3854450"/>
          <p14:tracePt t="229570" x="673100" y="3816350"/>
          <p14:tracePt t="229586" x="825500" y="3790950"/>
          <p14:tracePt t="229603" x="1022350" y="3771900"/>
          <p14:tracePt t="229620" x="1346200" y="3765550"/>
          <p14:tracePt t="229636" x="1447800" y="3771900"/>
          <p14:tracePt t="229654" x="1638300" y="3848100"/>
          <p14:tracePt t="229670" x="1676400" y="3879850"/>
          <p14:tracePt t="229686" x="1682750" y="3905250"/>
          <p14:tracePt t="229703" x="1644650" y="3937000"/>
          <p14:tracePt t="229719" x="1581150" y="3981450"/>
          <p14:tracePt t="229736" x="1492250" y="4013200"/>
          <p14:tracePt t="229753" x="1403350" y="4032250"/>
          <p14:tracePt t="229770" x="1339850" y="4032250"/>
          <p14:tracePt t="229786" x="1308100" y="4032250"/>
          <p14:tracePt t="229804" x="1295400" y="4032250"/>
          <p14:tracePt t="229885" x="1295400" y="4025900"/>
          <p14:tracePt t="230045" x="1295400" y="4032250"/>
          <p14:tracePt t="230054" x="1282700" y="4032250"/>
          <p14:tracePt t="230069" x="1244600" y="4032250"/>
          <p14:tracePt t="230086" x="1206500" y="4038600"/>
          <p14:tracePt t="230103" x="1193800" y="4044950"/>
          <p14:tracePt t="230136" x="1187450" y="4044950"/>
          <p14:tracePt t="230170" x="1187450" y="4064000"/>
          <p14:tracePt t="230186" x="1219200" y="4140200"/>
          <p14:tracePt t="230203" x="1282700" y="4235450"/>
          <p14:tracePt t="230220" x="1346200" y="4260850"/>
          <p14:tracePt t="230236" x="1358900" y="4267200"/>
          <p14:tracePt t="230253" x="1352550" y="4267200"/>
          <p14:tracePt t="230269" x="1314450" y="4286250"/>
          <p14:tracePt t="230286" x="1276350" y="4318000"/>
          <p14:tracePt t="230303" x="1250950" y="4356100"/>
          <p14:tracePt t="230320" x="1219200" y="4375150"/>
          <p14:tracePt t="230336" x="1181100" y="4394200"/>
          <p14:tracePt t="230353" x="1123950" y="4406900"/>
          <p14:tracePt t="230369" x="1066800" y="4425950"/>
          <p14:tracePt t="230386" x="1003300" y="4419600"/>
          <p14:tracePt t="230403" x="952500" y="4419600"/>
          <p14:tracePt t="230420" x="876300" y="4381500"/>
          <p14:tracePt t="230436" x="787400" y="4311650"/>
          <p14:tracePt t="230453" x="774700" y="4267200"/>
          <p14:tracePt t="230469" x="768350" y="4210050"/>
          <p14:tracePt t="230486" x="831850" y="4171950"/>
          <p14:tracePt t="230503" x="920750" y="4146550"/>
          <p14:tracePt t="230519" x="1047750" y="4140200"/>
          <p14:tracePt t="230536" x="1187450" y="4133850"/>
          <p14:tracePt t="230553" x="1289050" y="4171950"/>
          <p14:tracePt t="230569" x="1371600" y="4216400"/>
          <p14:tracePt t="230586" x="1416050" y="4260850"/>
          <p14:tracePt t="230603" x="1435100" y="4305300"/>
          <p14:tracePt t="230620" x="1409700" y="4343400"/>
          <p14:tracePt t="230636" x="1320800" y="4394200"/>
          <p14:tracePt t="230653" x="1244600" y="4406900"/>
          <p14:tracePt t="230670" x="1162050" y="4406900"/>
          <p14:tracePt t="230686" x="1104900" y="4413250"/>
          <p14:tracePt t="230703" x="1066800" y="4387850"/>
          <p14:tracePt t="230720" x="1035050" y="4381500"/>
          <p14:tracePt t="230736" x="1035050" y="4375150"/>
          <p14:tracePt t="231654" x="1035050" y="4368800"/>
          <p14:tracePt t="232189" x="1047750" y="4368800"/>
          <p14:tracePt t="232197" x="1066800" y="4368800"/>
          <p14:tracePt t="232204" x="1079500" y="4381500"/>
          <p14:tracePt t="232221" x="1143000" y="4425950"/>
          <p14:tracePt t="232236" x="1212850" y="4476750"/>
          <p14:tracePt t="232253" x="1295400" y="4521200"/>
          <p14:tracePt t="232270" x="1352550" y="4559300"/>
          <p14:tracePt t="232286" x="1371600" y="4584700"/>
          <p14:tracePt t="232303" x="1371600" y="4616450"/>
          <p14:tracePt t="232320" x="1365250" y="4641850"/>
          <p14:tracePt t="232336" x="1327150" y="4660900"/>
          <p14:tracePt t="232353" x="1289050" y="4673600"/>
          <p14:tracePt t="232371" x="1270000" y="4679950"/>
          <p14:tracePt t="232386" x="1263650" y="4686300"/>
          <p14:tracePt t="232403" x="1250950" y="4692650"/>
          <p14:tracePt t="232420" x="1225550" y="4705350"/>
          <p14:tracePt t="232422" x="1212850" y="4718050"/>
          <p14:tracePt t="232436" x="1168400" y="4737100"/>
          <p14:tracePt t="232453" x="1123950" y="4749800"/>
          <p14:tracePt t="232470" x="1073150" y="4749800"/>
          <p14:tracePt t="232486" x="1009650" y="4749800"/>
          <p14:tracePt t="232503" x="958850" y="4749800"/>
          <p14:tracePt t="232520" x="908050" y="4730750"/>
          <p14:tracePt t="232536" x="850900" y="4679950"/>
          <p14:tracePt t="232553" x="806450" y="4616450"/>
          <p14:tracePt t="232570" x="787400" y="4578350"/>
          <p14:tracePt t="232586" x="787400" y="4546600"/>
          <p14:tracePt t="232603" x="812800" y="4533900"/>
          <p14:tracePt t="232620" x="895350" y="4514850"/>
          <p14:tracePt t="232636" x="1111250" y="4514850"/>
          <p14:tracePt t="232653" x="1250950" y="4514850"/>
          <p14:tracePt t="232669" x="1346200" y="4533900"/>
          <p14:tracePt t="232686" x="1358900" y="4578350"/>
          <p14:tracePt t="232703" x="1346200" y="4616450"/>
          <p14:tracePt t="232720" x="1320800" y="4654550"/>
          <p14:tracePt t="232736" x="1289050" y="4667250"/>
          <p14:tracePt t="232753" x="1270000" y="4673600"/>
          <p14:tracePt t="232770" x="1238250" y="4673600"/>
          <p14:tracePt t="232786" x="1219200" y="4673600"/>
          <p14:tracePt t="232803" x="1206500" y="4673600"/>
          <p14:tracePt t="232819" x="1200150" y="4673600"/>
          <p14:tracePt t="232821" x="1193800" y="4673600"/>
          <p14:tracePt t="232836" x="1193800" y="4667250"/>
          <p14:tracePt t="232869" x="1200150" y="4667250"/>
          <p14:tracePt t="232886" x="1231900" y="4679950"/>
          <p14:tracePt t="232903" x="1270000" y="4724400"/>
          <p14:tracePt t="232920" x="1301750" y="4813300"/>
          <p14:tracePt t="232936" x="1333500" y="4902200"/>
          <p14:tracePt t="232953" x="1365250" y="4984750"/>
          <p14:tracePt t="232970" x="1377950" y="5048250"/>
          <p14:tracePt t="232986" x="1365250" y="5073650"/>
          <p14:tracePt t="233003" x="1295400" y="5099050"/>
          <p14:tracePt t="233021" x="1130300" y="5137150"/>
          <p14:tracePt t="233036" x="1016000" y="5130800"/>
          <p14:tracePt t="233053" x="939800" y="5086350"/>
          <p14:tracePt t="233070" x="895350" y="5029200"/>
          <p14:tracePt t="233086" x="869950" y="4953000"/>
          <p14:tracePt t="233103" x="863600" y="4908550"/>
          <p14:tracePt t="233120" x="869950" y="4883150"/>
          <p14:tracePt t="233136" x="908050" y="4870450"/>
          <p14:tracePt t="233154" x="977900" y="4870450"/>
          <p14:tracePt t="233169" x="1073150" y="4864100"/>
          <p14:tracePt t="233186" x="1162050" y="4870450"/>
          <p14:tracePt t="233203" x="1193800" y="4883150"/>
          <p14:tracePt t="233219" x="1206500" y="4921250"/>
          <p14:tracePt t="233221" x="1206500" y="4946650"/>
          <p14:tracePt t="233236" x="1206500" y="4978400"/>
          <p14:tracePt t="233253" x="1193800" y="5048250"/>
          <p14:tracePt t="233270" x="1174750" y="5073650"/>
          <p14:tracePt t="233286" x="1123950" y="5099050"/>
          <p14:tracePt t="233303" x="1079500" y="5149850"/>
          <p14:tracePt t="233320" x="1009650" y="5251450"/>
          <p14:tracePt t="233336" x="958850" y="5403850"/>
          <p14:tracePt t="233353" x="927100" y="5524500"/>
          <p14:tracePt t="233371" x="927100" y="5607050"/>
          <p14:tracePt t="233386" x="939800" y="5645150"/>
          <p14:tracePt t="233403" x="889000" y="5651500"/>
          <p14:tracePt t="233421" x="831850" y="5638800"/>
          <p14:tracePt t="233436" x="800100" y="5613400"/>
          <p14:tracePt t="233453" x="768350" y="5556250"/>
          <p14:tracePt t="233470" x="762000" y="5518150"/>
          <p14:tracePt t="233486" x="787400" y="5492750"/>
          <p14:tracePt t="233503" x="857250" y="5480050"/>
          <p14:tracePt t="233520" x="946150" y="5480050"/>
          <p14:tracePt t="233536" x="1041400" y="5505450"/>
          <p14:tracePt t="233553" x="1085850" y="5562600"/>
          <p14:tracePt t="233570" x="1079500" y="5645150"/>
          <p14:tracePt t="233586" x="1060450" y="5715000"/>
          <p14:tracePt t="233603" x="1028700" y="5746750"/>
          <p14:tracePt t="233620" x="977900" y="5746750"/>
          <p14:tracePt t="233622" x="946150" y="5746750"/>
          <p14:tracePt t="233636" x="844550" y="5670550"/>
          <p14:tracePt t="233653" x="749300" y="5524500"/>
          <p14:tracePt t="233670" x="654050" y="5308600"/>
          <p14:tracePt t="233686" x="571500" y="4997450"/>
          <p14:tracePt t="233703" x="482600" y="4775200"/>
          <p14:tracePt t="233720" x="406400" y="4686300"/>
          <p14:tracePt t="233736" x="355600" y="4641850"/>
          <p14:tracePt t="233753" x="349250" y="4597400"/>
          <p14:tracePt t="233769" x="349250" y="4533900"/>
          <p14:tracePt t="233786" x="355600" y="4457700"/>
          <p14:tracePt t="233803" x="381000" y="4406900"/>
          <p14:tracePt t="233820" x="387350" y="4387850"/>
          <p14:tracePt t="233877" x="387350" y="4394200"/>
          <p14:tracePt t="233886" x="387350" y="4400550"/>
          <p14:tracePt t="233893" x="387350" y="4413250"/>
          <p14:tracePt t="233903" x="387350" y="4419600"/>
          <p14:tracePt t="233936" x="387350" y="4432300"/>
          <p14:tracePt t="233953" x="387350" y="4451350"/>
          <p14:tracePt t="233970" x="381000" y="4476750"/>
          <p14:tracePt t="233986" x="374650" y="4514850"/>
          <p14:tracePt t="234003" x="361950" y="4552950"/>
          <p14:tracePt t="234020" x="361950" y="4597400"/>
          <p14:tracePt t="234036" x="355600" y="4641850"/>
          <p14:tracePt t="234053" x="355600" y="4724400"/>
          <p14:tracePt t="234069" x="374650" y="4876800"/>
          <p14:tracePt t="234086" x="368300" y="5048250"/>
          <p14:tracePt t="234103" x="361950" y="5251450"/>
          <p14:tracePt t="234120" x="349250" y="5403850"/>
          <p14:tracePt t="234136" x="349250" y="5537200"/>
          <p14:tracePt t="234153" x="349250" y="5657850"/>
          <p14:tracePt t="234170" x="330200" y="5753100"/>
          <p14:tracePt t="234186" x="311150" y="5810250"/>
          <p14:tracePt t="234203" x="298450" y="5854700"/>
          <p14:tracePt t="234220" x="285750" y="5899150"/>
          <p14:tracePt t="234236" x="266700" y="5943600"/>
          <p14:tracePt t="234253" x="260350" y="5956300"/>
          <p14:tracePt t="234286" x="254000" y="5956300"/>
          <p14:tracePt t="234381" x="254000" y="5943600"/>
          <p14:tracePt t="234389" x="254000" y="5899150"/>
          <p14:tracePt t="234397" x="266700" y="5835650"/>
          <p14:tracePt t="234404" x="285750" y="5772150"/>
          <p14:tracePt t="234420" x="355600" y="5638800"/>
          <p14:tracePt t="234436" x="425450" y="5530850"/>
          <p14:tracePt t="234453" x="495300" y="5410200"/>
          <p14:tracePt t="234470" x="546100" y="5283200"/>
          <p14:tracePt t="234486" x="584200" y="5187950"/>
          <p14:tracePt t="234503" x="590550" y="5149850"/>
          <p14:tracePt t="234520" x="590550" y="5137150"/>
          <p14:tracePt t="234565" x="584200" y="5137150"/>
          <p14:tracePt t="234572" x="577850" y="5137150"/>
          <p14:tracePt t="234586" x="571500" y="5137150"/>
          <p14:tracePt t="234603" x="552450" y="5130800"/>
          <p14:tracePt t="234621" x="501650" y="5118100"/>
          <p14:tracePt t="234636" x="463550" y="5111750"/>
          <p14:tracePt t="234653" x="400050" y="5111750"/>
          <p14:tracePt t="234669" x="349250" y="5111750"/>
          <p14:tracePt t="234686" x="317500" y="5111750"/>
          <p14:tracePt t="234720" x="349250" y="5111750"/>
          <p14:tracePt t="234736" x="419100" y="5111750"/>
          <p14:tracePt t="234753" x="539750" y="5111750"/>
          <p14:tracePt t="234770" x="685800" y="5099050"/>
          <p14:tracePt t="234786" x="857250" y="5099050"/>
          <p14:tracePt t="234803" x="1009650" y="5086350"/>
          <p14:tracePt t="234821" x="1168400" y="5048250"/>
          <p14:tracePt t="234836" x="1200150" y="5048250"/>
          <p14:tracePt t="234870" x="1149350" y="5060950"/>
          <p14:tracePt t="234886" x="1066800" y="5092700"/>
          <p14:tracePt t="234903" x="946150" y="5130800"/>
          <p14:tracePt t="234920" x="800100" y="5181600"/>
          <p14:tracePt t="234936" x="647700" y="5257800"/>
          <p14:tracePt t="234953" x="482600" y="5353050"/>
          <p14:tracePt t="234970" x="355600" y="5403850"/>
          <p14:tracePt t="234987" x="304800" y="5422900"/>
          <p14:tracePt t="235003" x="298450" y="5422900"/>
          <p14:tracePt t="235036" x="304800" y="5422900"/>
          <p14:tracePt t="235054" x="368300" y="5422900"/>
          <p14:tracePt t="235069" x="476250" y="5422900"/>
          <p14:tracePt t="235086" x="641350" y="5422900"/>
          <p14:tracePt t="235103" x="812800" y="5429250"/>
          <p14:tracePt t="235120" x="977900" y="5422900"/>
          <p14:tracePt t="235136" x="1104900" y="5422900"/>
          <p14:tracePt t="235153" x="1162050" y="5422900"/>
          <p14:tracePt t="235170" x="1168400" y="5435600"/>
          <p14:tracePt t="235186" x="1143000" y="5441950"/>
          <p14:tracePt t="235203" x="1035050" y="5480050"/>
          <p14:tracePt t="235205" x="965200" y="5492750"/>
          <p14:tracePt t="235219" x="869950" y="5492750"/>
          <p14:tracePt t="235236" x="590550" y="5524500"/>
          <p14:tracePt t="235253" x="444500" y="5537200"/>
          <p14:tracePt t="235270" x="381000" y="5556250"/>
          <p14:tracePt t="235286" x="387350" y="5562600"/>
          <p14:tracePt t="235303" x="431800" y="5575300"/>
          <p14:tracePt t="235320" x="533400" y="5588000"/>
          <p14:tracePt t="235336" x="666750" y="5600700"/>
          <p14:tracePt t="235353" x="793750" y="5607050"/>
          <p14:tracePt t="235369" x="927100" y="5600700"/>
          <p14:tracePt t="235386" x="1022350" y="5600700"/>
          <p14:tracePt t="235403" x="1054100" y="5613400"/>
          <p14:tracePt t="235421" x="1054100" y="5632450"/>
          <p14:tracePt t="235436" x="971550" y="5702300"/>
          <p14:tracePt t="235453" x="838200" y="5778500"/>
          <p14:tracePt t="235470" x="711200" y="5842000"/>
          <p14:tracePt t="235486" x="584200" y="5911850"/>
          <p14:tracePt t="235503" x="495300" y="5969000"/>
          <p14:tracePt t="235520" x="425450" y="6007100"/>
          <p14:tracePt t="235537" x="406400" y="6038850"/>
          <p14:tracePt t="235553" x="406400" y="6057900"/>
          <p14:tracePt t="235569" x="444500" y="6083300"/>
          <p14:tracePt t="235586" x="546100" y="6121400"/>
          <p14:tracePt t="235603" x="692150" y="6140450"/>
          <p14:tracePt t="235620" x="977900" y="6153150"/>
          <p14:tracePt t="235636" x="1155700" y="6165850"/>
          <p14:tracePt t="235653" x="1250950" y="6165850"/>
          <p14:tracePt t="235669" x="1263650" y="6165850"/>
          <p14:tracePt t="235703" x="1250950" y="6159500"/>
          <p14:tracePt t="235719" x="1225550" y="6146800"/>
          <p14:tracePt t="235736" x="1200150" y="6146800"/>
          <p14:tracePt t="235797" x="1200150" y="6140450"/>
          <p14:tracePt t="235813" x="1200150" y="6134100"/>
          <p14:tracePt t="235821" x="1212850" y="6127750"/>
          <p14:tracePt t="235829" x="1231900" y="6121400"/>
          <p14:tracePt t="235837" x="1250950" y="6121400"/>
          <p14:tracePt t="235853" x="1289050" y="6108700"/>
          <p14:tracePt t="235870" x="1327150" y="6089650"/>
          <p14:tracePt t="235886" x="1403350" y="6076950"/>
          <p14:tracePt t="235903" x="1524000" y="6064250"/>
          <p14:tracePt t="235920" x="1708150" y="6051550"/>
          <p14:tracePt t="235936" x="1924050" y="6045200"/>
          <p14:tracePt t="235953" x="2197100" y="6045200"/>
          <p14:tracePt t="235970" x="2476500" y="6045200"/>
          <p14:tracePt t="235986" x="2749550" y="6032500"/>
          <p14:tracePt t="236003" x="3009900" y="6032500"/>
          <p14:tracePt t="236021" x="3295650" y="6032500"/>
          <p14:tracePt t="236036" x="3409950" y="6019800"/>
          <p14:tracePt t="236053" x="3467100" y="6007100"/>
          <p14:tracePt t="236070" x="3498850" y="6000750"/>
          <p14:tracePt t="236086" x="3517900" y="5994400"/>
          <p14:tracePt t="236103" x="3562350" y="5981700"/>
          <p14:tracePt t="236120" x="3657600" y="5949950"/>
          <p14:tracePt t="236136" x="3790950" y="5949950"/>
          <p14:tracePt t="236153" x="3924300" y="5943600"/>
          <p14:tracePt t="236170" x="3981450" y="5911850"/>
          <p14:tracePt t="236186" x="4000500" y="5886450"/>
          <p14:tracePt t="236445" x="4006850" y="5892800"/>
          <p14:tracePt t="236454" x="3987800" y="5899150"/>
          <p14:tracePt t="236470" x="3911600" y="5899150"/>
          <p14:tracePt t="236486" x="3778250" y="5899150"/>
          <p14:tracePt t="236503" x="3613150" y="5899150"/>
          <p14:tracePt t="236520" x="3435350" y="5899150"/>
          <p14:tracePt t="236536" x="3257550" y="5899150"/>
          <p14:tracePt t="236553" x="3086100" y="5899150"/>
          <p14:tracePt t="236570" x="2908300" y="5905500"/>
          <p14:tracePt t="236586" x="2762250" y="5911850"/>
          <p14:tracePt t="236603" x="2717800" y="5918200"/>
          <p14:tracePt t="236620" x="2705100" y="5918200"/>
          <p14:tracePt t="236622" x="2705100" y="5905500"/>
          <p14:tracePt t="236636" x="2705100" y="5880100"/>
          <p14:tracePt t="236653" x="2711450" y="5861050"/>
          <p14:tracePt t="236670" x="2749550" y="5842000"/>
          <p14:tracePt t="236686" x="2794000" y="5816600"/>
          <p14:tracePt t="236703" x="2832100" y="5803900"/>
          <p14:tracePt t="236720" x="2870200" y="5797550"/>
          <p14:tracePt t="236736" x="2946400" y="5791200"/>
          <p14:tracePt t="236753" x="3105150" y="5791200"/>
          <p14:tracePt t="236770" x="3346450" y="5791200"/>
          <p14:tracePt t="236786" x="3625850" y="5791200"/>
          <p14:tracePt t="236803" x="3981450" y="5784850"/>
          <p14:tracePt t="236821" x="4597400" y="5784850"/>
          <p14:tracePt t="236836" x="5016500" y="5778500"/>
          <p14:tracePt t="236853" x="5480050" y="5772150"/>
          <p14:tracePt t="236871" x="5873750" y="5778500"/>
          <p14:tracePt t="236886" x="6159500" y="5778500"/>
          <p14:tracePt t="236903" x="6413500" y="5784850"/>
          <p14:tracePt t="236920" x="6597650" y="5784850"/>
          <p14:tracePt t="236936" x="6756400" y="5784850"/>
          <p14:tracePt t="236953" x="6877050" y="5791200"/>
          <p14:tracePt t="236970" x="6946900" y="5791200"/>
          <p14:tracePt t="236986" x="6972300" y="5791200"/>
          <p14:tracePt t="237019" x="6978650" y="5791200"/>
          <p14:tracePt t="237110" x="6978650" y="5784850"/>
          <p14:tracePt t="237117" x="6978650" y="5778500"/>
          <p14:tracePt t="237125" x="6978650" y="5765800"/>
          <p14:tracePt t="237173" x="6965950" y="5765800"/>
          <p14:tracePt t="237181" x="6959600" y="5753100"/>
          <p14:tracePt t="237189" x="6940550" y="5746750"/>
          <p14:tracePt t="237203" x="6915150" y="5734050"/>
          <p14:tracePt t="237220" x="6845300" y="5715000"/>
          <p14:tracePt t="237222" x="6800850" y="5695950"/>
          <p14:tracePt t="237236" x="6616700" y="5632450"/>
          <p14:tracePt t="237253" x="6362700" y="5549900"/>
          <p14:tracePt t="237270" x="6026150" y="5480050"/>
          <p14:tracePt t="237287" x="5651500" y="5473700"/>
          <p14:tracePt t="237303" x="5346700" y="5473700"/>
          <p14:tracePt t="237319" x="5092700" y="5397500"/>
          <p14:tracePt t="237336" x="4889500" y="5321300"/>
          <p14:tracePt t="237353" x="4692650" y="5200650"/>
          <p14:tracePt t="237369" x="4483100" y="5067300"/>
          <p14:tracePt t="237386" x="4260850" y="4984750"/>
          <p14:tracePt t="237403" x="4083050" y="4921250"/>
          <p14:tracePt t="237420" x="3981450" y="4889500"/>
          <p14:tracePt t="237436" x="3949700" y="4857750"/>
          <p14:tracePt t="237477" x="3949700" y="4851400"/>
          <p14:tracePt t="237557" x="3949700" y="4857750"/>
          <p14:tracePt t="237565" x="3949700" y="4870450"/>
          <p14:tracePt t="237573" x="3949700" y="4876800"/>
          <p14:tracePt t="237586" x="3949700" y="4883150"/>
          <p14:tracePt t="237645" x="3949700" y="4889500"/>
          <p14:tracePt t="237653" x="3917950" y="4914900"/>
          <p14:tracePt t="237670" x="3879850" y="4984750"/>
          <p14:tracePt t="237686" x="3848100" y="5060950"/>
          <p14:tracePt t="237703" x="3829050" y="5130800"/>
          <p14:tracePt t="237720" x="3790950" y="5168900"/>
          <p14:tracePt t="237736" x="3727450" y="5213350"/>
          <p14:tracePt t="237753" x="3644900" y="5270500"/>
          <p14:tracePt t="237770" x="3543300" y="5353050"/>
          <p14:tracePt t="237786" x="3473450" y="5448300"/>
          <p14:tracePt t="237803" x="3441700" y="5511800"/>
          <p14:tracePt t="237820" x="3422650" y="5543550"/>
          <p14:tracePt t="237822" x="3416300" y="5556250"/>
          <p14:tracePt t="237836" x="3390900" y="5568950"/>
          <p14:tracePt t="237853" x="3365500" y="5568950"/>
          <p14:tracePt t="237870" x="3346450" y="5568950"/>
          <p14:tracePt t="237886" x="3340100" y="5568950"/>
          <p14:tracePt t="237949" x="3340100" y="5562600"/>
          <p14:tracePt t="237957" x="3333750" y="5556250"/>
          <p14:tracePt t="237966" x="3327400" y="5549900"/>
          <p14:tracePt t="238005" x="3327400" y="5543550"/>
          <p14:tracePt t="238022" x="3327400" y="5537200"/>
          <p14:tracePt t="238029" x="3327400" y="5530850"/>
          <p14:tracePt t="238038" x="3340100" y="5524500"/>
          <p14:tracePt t="238053" x="3346450" y="5511800"/>
          <p14:tracePt t="238070" x="3352800" y="5511800"/>
          <p14:tracePt t="238086" x="3384550" y="5511800"/>
          <p14:tracePt t="238103" x="3422650" y="5511800"/>
          <p14:tracePt t="238120" x="3454400" y="5511800"/>
          <p14:tracePt t="238136" x="3460750" y="5511800"/>
          <p14:tracePt t="238181" x="3454400" y="5511800"/>
          <p14:tracePt t="238253" x="3454400" y="5505450"/>
          <p14:tracePt t="238261" x="3454400" y="5499100"/>
          <p14:tracePt t="238269" x="3454400" y="5486400"/>
          <p14:tracePt t="238286" x="3454400" y="5461000"/>
          <p14:tracePt t="238303" x="3454400" y="5422900"/>
          <p14:tracePt t="238320" x="3454400" y="5391150"/>
          <p14:tracePt t="238336" x="3435350" y="5365750"/>
          <p14:tracePt t="238353" x="3397250" y="5321300"/>
          <p14:tracePt t="238370" x="3321050" y="5251450"/>
          <p14:tracePt t="238386" x="3244850" y="5137150"/>
          <p14:tracePt t="238403" x="3136900" y="4997450"/>
          <p14:tracePt t="238421" x="3028950" y="4864100"/>
          <p14:tracePt t="238436" x="2984500" y="4832350"/>
          <p14:tracePt t="238453" x="2921000" y="4775200"/>
          <p14:tracePt t="238470" x="2844800" y="4711700"/>
          <p14:tracePt t="238486" x="2762250" y="4648200"/>
          <p14:tracePt t="238503" x="2692400" y="4635500"/>
          <p14:tracePt t="238520" x="2635250" y="4648200"/>
          <p14:tracePt t="238536" x="2578100" y="4648200"/>
          <p14:tracePt t="238553" x="2508250" y="4648200"/>
          <p14:tracePt t="238570" x="2444750" y="4635500"/>
          <p14:tracePt t="238587" x="2381250" y="4610100"/>
          <p14:tracePt t="238603" x="2330450" y="4603750"/>
          <p14:tracePt t="238621" x="2298700" y="4603750"/>
          <p14:tracePt t="238685" x="2292350" y="4603750"/>
          <p14:tracePt t="238693" x="2279650" y="4603750"/>
          <p14:tracePt t="238703" x="2260600" y="4603750"/>
          <p14:tracePt t="238720" x="2222500" y="4603750"/>
          <p14:tracePt t="238736" x="2216150" y="4616450"/>
          <p14:tracePt t="238754" x="2209800" y="4616450"/>
          <p14:tracePt t="238901" x="2209800" y="4629150"/>
          <p14:tracePt t="238909" x="2209800" y="4641850"/>
          <p14:tracePt t="238919" x="2209800" y="4648200"/>
          <p14:tracePt t="238936" x="2209800" y="4673600"/>
          <p14:tracePt t="238953" x="2209800" y="4686300"/>
          <p14:tracePt t="238970" x="2203450" y="4686300"/>
          <p14:tracePt t="238986" x="2197100" y="4692650"/>
          <p14:tracePt t="239357" x="2203450" y="4692650"/>
          <p14:tracePt t="239614" x="2209800" y="4692650"/>
          <p14:tracePt t="239629" x="2216150" y="4692650"/>
          <p14:tracePt t="239638" x="2228850" y="4692650"/>
          <p14:tracePt t="239653" x="2247900" y="4692650"/>
          <p14:tracePt t="239670" x="2266950" y="4692650"/>
          <p14:tracePt t="239686" x="2292350" y="4692650"/>
          <p14:tracePt t="239703" x="2330450" y="4692650"/>
          <p14:tracePt t="239720" x="2374900" y="4692650"/>
          <p14:tracePt t="239736" x="2451100" y="4692650"/>
          <p14:tracePt t="239753" x="2540000" y="4699000"/>
          <p14:tracePt t="239770" x="2660650" y="4699000"/>
          <p14:tracePt t="239787" x="2794000" y="4699000"/>
          <p14:tracePt t="239803" x="2927350" y="4699000"/>
          <p14:tracePt t="239806" x="3003550" y="4699000"/>
          <p14:tracePt t="239819" x="3060700" y="4699000"/>
          <p14:tracePt t="239836" x="3219450" y="4660900"/>
          <p14:tracePt t="239853" x="3308350" y="4648200"/>
          <p14:tracePt t="239870" x="3397250" y="4635500"/>
          <p14:tracePt t="239886" x="3498850" y="4629150"/>
          <p14:tracePt t="239903" x="3606800" y="4629150"/>
          <p14:tracePt t="239919" x="3714750" y="4629150"/>
          <p14:tracePt t="239936" x="3810000" y="4629150"/>
          <p14:tracePt t="239953" x="3898900" y="4622800"/>
          <p14:tracePt t="239970" x="3975100" y="4610100"/>
          <p14:tracePt t="239986" x="4070350" y="4603750"/>
          <p14:tracePt t="240003" x="4203700" y="4603750"/>
          <p14:tracePt t="240005" x="4267200" y="4603750"/>
          <p14:tracePt t="240020" x="4400550" y="4603750"/>
          <p14:tracePt t="240036" x="4527550" y="4603750"/>
          <p14:tracePt t="240053" x="4648200" y="4603750"/>
          <p14:tracePt t="240070" x="4756150" y="4603750"/>
          <p14:tracePt t="240086" x="4838700" y="4603750"/>
          <p14:tracePt t="240103" x="4902200" y="4603750"/>
          <p14:tracePt t="240120" x="4940300" y="4597400"/>
          <p14:tracePt t="240136" x="4946650" y="4597400"/>
          <p14:tracePt t="240238" x="4946650" y="4591050"/>
          <p14:tracePt t="240557" x="4946650" y="4597400"/>
          <p14:tracePt t="240621" x="4953000" y="4597400"/>
          <p14:tracePt t="240629" x="4959350" y="4597400"/>
          <p14:tracePt t="240638" x="4965700" y="4597400"/>
          <p14:tracePt t="240653" x="4978400" y="4597400"/>
          <p14:tracePt t="240670" x="4978400" y="4610100"/>
          <p14:tracePt t="240686" x="4991100" y="4648200"/>
          <p14:tracePt t="240703" x="5003800" y="4679950"/>
          <p14:tracePt t="240719" x="5029200" y="4679950"/>
          <p14:tracePt t="240736" x="5035550" y="4686300"/>
          <p14:tracePt t="240753" x="5054600" y="4673600"/>
          <p14:tracePt t="240770" x="5067300" y="4654550"/>
          <p14:tracePt t="240786" x="5092700" y="4616450"/>
          <p14:tracePt t="240803" x="5118100" y="4584700"/>
          <p14:tracePt t="240819" x="5130800" y="4565650"/>
          <p14:tracePt t="240836" x="5149850" y="4559300"/>
          <p14:tracePt t="240853" x="5168900" y="4559300"/>
          <p14:tracePt t="240870" x="5187950" y="4565650"/>
          <p14:tracePt t="240886" x="5200650" y="4584700"/>
          <p14:tracePt t="240903" x="5187950" y="4597400"/>
          <p14:tracePt t="240920" x="5156200" y="4610100"/>
          <p14:tracePt t="240936" x="5080000" y="4622800"/>
          <p14:tracePt t="240953" x="5003800" y="4629150"/>
          <p14:tracePt t="240970" x="4933950" y="4629150"/>
          <p14:tracePt t="240986" x="4883150" y="4635500"/>
          <p14:tracePt t="241003" x="4857750" y="4635500"/>
          <p14:tracePt t="241019" x="4851400" y="4635500"/>
          <p14:tracePt t="241036" x="4857750" y="4635500"/>
          <p14:tracePt t="241053" x="4914900" y="4635500"/>
          <p14:tracePt t="241069" x="5003800" y="4635500"/>
          <p14:tracePt t="241086" x="5105400" y="4635500"/>
          <p14:tracePt t="241103" x="5207000" y="4641850"/>
          <p14:tracePt t="241120" x="5302250" y="4641850"/>
          <p14:tracePt t="241137" x="5378450" y="4641850"/>
          <p14:tracePt t="241153" x="5454650" y="4635500"/>
          <p14:tracePt t="241170" x="5543550" y="4635500"/>
          <p14:tracePt t="241186" x="5619750" y="4635500"/>
          <p14:tracePt t="241203" x="5664200" y="4635500"/>
          <p14:tracePt t="241220" x="5695950" y="4635500"/>
          <p14:tracePt t="241236" x="5721350" y="4635500"/>
          <p14:tracePt t="241253" x="5746750" y="4635500"/>
          <p14:tracePt t="241270" x="5759450" y="4641850"/>
          <p14:tracePt t="241303" x="5746750" y="4641850"/>
          <p14:tracePt t="241320" x="5727700" y="4641850"/>
          <p14:tracePt t="241336" x="5715000" y="4641850"/>
          <p14:tracePt t="241353" x="5702300" y="4641850"/>
          <p14:tracePt t="241370" x="5683250" y="4641850"/>
          <p14:tracePt t="241386" x="5670550" y="4641850"/>
          <p14:tracePt t="241403" x="5651500" y="4641850"/>
          <p14:tracePt t="241419" x="5645150" y="4641850"/>
          <p14:tracePt t="241437" x="5638800" y="4635500"/>
          <p14:tracePt t="241454" x="5645150" y="4635500"/>
          <p14:tracePt t="241470" x="5683250" y="4635500"/>
          <p14:tracePt t="241487" x="5753100" y="4635500"/>
          <p14:tracePt t="241503" x="5835650" y="4629150"/>
          <p14:tracePt t="241520" x="5924550" y="4629150"/>
          <p14:tracePt t="241536" x="6026150" y="4635500"/>
          <p14:tracePt t="241553" x="6127750" y="4648200"/>
          <p14:tracePt t="241570" x="6191250" y="4648200"/>
          <p14:tracePt t="241587" x="6223000" y="4648200"/>
          <p14:tracePt t="241781" x="6229350" y="4648200"/>
          <p14:tracePt t="241789" x="6235700" y="4654550"/>
          <p14:tracePt t="241797" x="6242050" y="4654550"/>
          <p14:tracePt t="241821" x="6242050" y="4660900"/>
          <p14:tracePt t="241837" x="6254750" y="4660900"/>
          <p14:tracePt t="241853" x="6261100" y="4660900"/>
          <p14:tracePt t="241870" x="6292850" y="4667250"/>
          <p14:tracePt t="241886" x="6350000" y="4667250"/>
          <p14:tracePt t="241903" x="6419850" y="4667250"/>
          <p14:tracePt t="241920" x="6496050" y="4667250"/>
          <p14:tracePt t="241936" x="6565900" y="4667250"/>
          <p14:tracePt t="241953" x="6654800" y="4686300"/>
          <p14:tracePt t="241970" x="6743700" y="4699000"/>
          <p14:tracePt t="241986" x="6826250" y="4705350"/>
          <p14:tracePt t="242003" x="6883400" y="4705350"/>
          <p14:tracePt t="242020" x="6908800" y="4705350"/>
          <p14:tracePt t="242021" x="6915150" y="4705350"/>
          <p14:tracePt t="242038" x="6921500" y="4705350"/>
          <p14:tracePt t="242053" x="6959600" y="4711700"/>
          <p14:tracePt t="242070" x="7016750" y="4711700"/>
          <p14:tracePt t="242087" x="7092950" y="4711700"/>
          <p14:tracePt t="242103" x="7150100" y="4705350"/>
          <p14:tracePt t="242120" x="7226300" y="4699000"/>
          <p14:tracePt t="242137" x="7302500" y="4692650"/>
          <p14:tracePt t="242153" x="7378700" y="4686300"/>
          <p14:tracePt t="242170" x="7442200" y="4686300"/>
          <p14:tracePt t="242186" x="7505700" y="4686300"/>
          <p14:tracePt t="242203" x="7562850" y="4686300"/>
          <p14:tracePt t="242220" x="7626350" y="4686300"/>
          <p14:tracePt t="242236" x="7721600" y="4686300"/>
          <p14:tracePt t="242253" x="7791450" y="4686300"/>
          <p14:tracePt t="242270" x="7899400" y="4686300"/>
          <p14:tracePt t="242286" x="8020050" y="4686300"/>
          <p14:tracePt t="242303" x="8115300" y="4673600"/>
          <p14:tracePt t="242320" x="8166100" y="4667250"/>
          <p14:tracePt t="242337" x="8185150" y="4667250"/>
          <p14:tracePt t="242371" x="8197850" y="4679950"/>
          <p14:tracePt t="242386" x="8197850" y="4718050"/>
          <p14:tracePt t="242403" x="8197850" y="4800600"/>
          <p14:tracePt t="242419" x="8197850" y="5003800"/>
          <p14:tracePt t="242436" x="8210550" y="5353050"/>
          <p14:tracePt t="242453" x="8255000" y="5499100"/>
          <p14:tracePt t="242470" x="8280400" y="5562600"/>
          <p14:tracePt t="242487" x="8280400" y="5568950"/>
          <p14:tracePt t="242503" x="8280400" y="5562600"/>
          <p14:tracePt t="242520" x="8216900" y="5543550"/>
          <p14:tracePt t="242536" x="8096250" y="5499100"/>
          <p14:tracePt t="242553" x="7905750" y="5454650"/>
          <p14:tracePt t="242570" x="7702550" y="5454650"/>
          <p14:tracePt t="242586" x="7499350" y="5454650"/>
          <p14:tracePt t="242603" x="7302500" y="5441950"/>
          <p14:tracePt t="242620" x="6927850" y="5378450"/>
          <p14:tracePt t="242636" x="6686550" y="5353050"/>
          <p14:tracePt t="242653" x="6508750" y="5340350"/>
          <p14:tracePt t="242670" x="6413500" y="5334000"/>
          <p14:tracePt t="242687" x="6337300" y="5334000"/>
          <p14:tracePt t="242703" x="6280150" y="5308600"/>
          <p14:tracePt t="242720" x="6254750" y="5264150"/>
          <p14:tracePt t="242737" x="6248400" y="5219700"/>
          <p14:tracePt t="242755" x="6248400" y="5168900"/>
          <p14:tracePt t="242770" x="6248400" y="5124450"/>
          <p14:tracePt t="242786" x="6223000" y="5080000"/>
          <p14:tracePt t="242803" x="6172200" y="5041900"/>
          <p14:tracePt t="242820" x="6102350" y="5022850"/>
          <p14:tracePt t="242822" x="6076950" y="5016500"/>
          <p14:tracePt t="242836" x="6064250" y="5016500"/>
          <p14:tracePt t="242853" x="6057900" y="5010150"/>
          <p14:tracePt t="242871" x="6051550" y="4997450"/>
          <p14:tracePt t="242886" x="6051550" y="4946650"/>
          <p14:tracePt t="242903" x="6051550" y="4883150"/>
          <p14:tracePt t="242920" x="6051550" y="4845050"/>
          <p14:tracePt t="242965" x="6051550" y="4838700"/>
          <p14:tracePt t="243013" x="6051550" y="4832350"/>
          <p14:tracePt t="243022" x="6057900" y="4832350"/>
          <p14:tracePt t="243029" x="6076950" y="4832350"/>
          <p14:tracePt t="243037" x="6083300" y="4826000"/>
          <p14:tracePt t="243053" x="6102350" y="4819650"/>
          <p14:tracePt t="243070" x="6108700" y="4819650"/>
          <p14:tracePt t="243213" x="6096000" y="4819650"/>
          <p14:tracePt t="243222" x="6076950" y="4819650"/>
          <p14:tracePt t="243229" x="6064250" y="4819650"/>
          <p14:tracePt t="243237" x="6051550" y="4819650"/>
          <p14:tracePt t="243253" x="6038850" y="4819650"/>
          <p14:tracePt t="243269" x="6032500" y="4819650"/>
          <p14:tracePt t="243286" x="6019800" y="4819650"/>
          <p14:tracePt t="243373" x="6019800" y="4832350"/>
          <p14:tracePt t="243381" x="6019800" y="4845050"/>
          <p14:tracePt t="243388" x="6019800" y="4857750"/>
          <p14:tracePt t="243403" x="6019800" y="4870450"/>
          <p14:tracePt t="243421" x="5988050" y="4908550"/>
          <p14:tracePt t="243436" x="5918200" y="4927600"/>
          <p14:tracePt t="243453" x="5835650" y="4959350"/>
          <p14:tracePt t="243470" x="5740400" y="4965700"/>
          <p14:tracePt t="243486" x="5651500" y="4972050"/>
          <p14:tracePt t="243503" x="5556250" y="4965700"/>
          <p14:tracePt t="243520" x="5467350" y="4946650"/>
          <p14:tracePt t="243537" x="5397500" y="4921250"/>
          <p14:tracePt t="243553" x="5346700" y="4889500"/>
          <p14:tracePt t="243570" x="5327650" y="4851400"/>
          <p14:tracePt t="243587" x="5308600" y="4787900"/>
          <p14:tracePt t="243603" x="5289550" y="4711700"/>
          <p14:tracePt t="243606" x="5283200" y="4679950"/>
          <p14:tracePt t="243621" x="5283200" y="4616450"/>
          <p14:tracePt t="243637" x="5283200" y="4565650"/>
          <p14:tracePt t="243653" x="5327650" y="4514850"/>
          <p14:tracePt t="243670" x="5397500" y="4502150"/>
          <p14:tracePt t="243686" x="5499100" y="4495800"/>
          <p14:tracePt t="243703" x="5619750" y="4495800"/>
          <p14:tracePt t="243720" x="5753100" y="4508500"/>
          <p14:tracePt t="243737" x="5873750" y="4559300"/>
          <p14:tracePt t="243753" x="6000750" y="4610100"/>
          <p14:tracePt t="243770" x="6102350" y="4660900"/>
          <p14:tracePt t="243786" x="6140450" y="4705350"/>
          <p14:tracePt t="243803" x="6140450" y="4762500"/>
          <p14:tracePt t="243821" x="6070600" y="4889500"/>
          <p14:tracePt t="243836" x="6013450" y="4953000"/>
          <p14:tracePt t="243853" x="5956300" y="4978400"/>
          <p14:tracePt t="243870" x="5918200" y="4991100"/>
          <p14:tracePt t="243887" x="5911850" y="4991100"/>
          <p14:tracePt t="243903" x="5905500" y="4991100"/>
          <p14:tracePt t="243936" x="5905500" y="4997450"/>
          <p14:tracePt t="244277" x="5905500" y="4978400"/>
          <p14:tracePt t="244285" x="5905500" y="4965700"/>
          <p14:tracePt t="244293" x="5905500" y="4940300"/>
          <p14:tracePt t="244303" x="5905500" y="4914900"/>
          <p14:tracePt t="244320" x="5911850" y="4857750"/>
          <p14:tracePt t="244336" x="5962650" y="4800600"/>
          <p14:tracePt t="244353" x="6013450" y="4730750"/>
          <p14:tracePt t="244370" x="6045200" y="4692650"/>
          <p14:tracePt t="244386" x="6057900" y="4679950"/>
          <p14:tracePt t="244403" x="6057900" y="4673600"/>
          <p14:tracePt t="244542" x="6057900" y="4667250"/>
          <p14:tracePt t="244550" x="6057900" y="4648200"/>
          <p14:tracePt t="244565" x="6057900" y="4641850"/>
          <p14:tracePt t="244573" x="6064250" y="4641850"/>
          <p14:tracePt t="244586" x="6064250" y="4635500"/>
          <p14:tracePt t="244620" x="6070600" y="4629150"/>
          <p14:tracePt t="244636" x="6089650" y="4616450"/>
          <p14:tracePt t="244653" x="6127750" y="4597400"/>
          <p14:tracePt t="244670" x="6223000" y="4572000"/>
          <p14:tracePt t="244686" x="6318250" y="4546600"/>
          <p14:tracePt t="244703" x="6413500" y="4540250"/>
          <p14:tracePt t="244720" x="6502400" y="4540250"/>
          <p14:tracePt t="244736" x="6584950" y="4540250"/>
          <p14:tracePt t="244753" x="6661150" y="4540250"/>
          <p14:tracePt t="244770" x="6762750" y="4540250"/>
          <p14:tracePt t="244787" x="6858000" y="4540250"/>
          <p14:tracePt t="244803" x="6927850" y="4540250"/>
          <p14:tracePt t="244805" x="6946900" y="4540250"/>
          <p14:tracePt t="244821" x="6965950" y="4540250"/>
          <p14:tracePt t="245062" x="6978650" y="4540250"/>
          <p14:tracePt t="245069" x="6991350" y="4540250"/>
          <p14:tracePt t="245077" x="7010400" y="4540250"/>
          <p14:tracePt t="245086" x="7023100" y="4540250"/>
          <p14:tracePt t="245104" x="7048500" y="4540250"/>
          <p14:tracePt t="245120" x="7061200" y="4552950"/>
          <p14:tracePt t="245137" x="7086600" y="4591050"/>
          <p14:tracePt t="245153" x="7131050" y="4654550"/>
          <p14:tracePt t="245170" x="7188200" y="4737100"/>
          <p14:tracePt t="245187" x="7264400" y="4806950"/>
          <p14:tracePt t="245203" x="7321550" y="4851400"/>
          <p14:tracePt t="245206" x="7340600" y="4864100"/>
          <p14:tracePt t="245221" x="7366000" y="4883150"/>
          <p14:tracePt t="245237" x="7378700" y="4895850"/>
          <p14:tracePt t="245253" x="7385050" y="4902200"/>
          <p14:tracePt t="245270" x="7385050" y="4908550"/>
          <p14:tracePt t="245287" x="7385050" y="4914900"/>
          <p14:tracePt t="245303" x="7378700" y="4921250"/>
          <p14:tracePt t="245320" x="7372350" y="4927600"/>
          <p14:tracePt t="245336" x="7359650" y="4927600"/>
          <p14:tracePt t="245353" x="7353300" y="4927600"/>
          <p14:tracePt t="245370" x="7353300" y="4933950"/>
          <p14:tracePt t="245386" x="7334250" y="4940300"/>
          <p14:tracePt t="245403" x="7289800" y="4953000"/>
          <p14:tracePt t="245420" x="7175500" y="4953000"/>
          <p14:tracePt t="245436" x="7092950" y="4959350"/>
          <p14:tracePt t="245453" x="7010400" y="4959350"/>
          <p14:tracePt t="245469" x="6915150" y="4965700"/>
          <p14:tracePt t="245486" x="6826250" y="4965700"/>
          <p14:tracePt t="245503" x="6737350" y="4965700"/>
          <p14:tracePt t="245520" x="6661150" y="4965700"/>
          <p14:tracePt t="245537" x="6591300" y="4940300"/>
          <p14:tracePt t="245553" x="6540500" y="4895850"/>
          <p14:tracePt t="245570" x="6502400" y="4845050"/>
          <p14:tracePt t="245586" x="6464300" y="4787900"/>
          <p14:tracePt t="245603" x="6419850" y="4724400"/>
          <p14:tracePt t="245620" x="6407150" y="4686300"/>
          <p14:tracePt t="245636" x="6407150" y="4635500"/>
          <p14:tracePt t="245653" x="6407150" y="4610100"/>
          <p14:tracePt t="245670" x="6457950" y="4591050"/>
          <p14:tracePt t="245686" x="6553200" y="4572000"/>
          <p14:tracePt t="245703" x="6642100" y="4552950"/>
          <p14:tracePt t="245720" x="6794500" y="4552950"/>
          <p14:tracePt t="245737" x="6946900" y="4552950"/>
          <p14:tracePt t="245753" x="7061200" y="4552950"/>
          <p14:tracePt t="245770" x="7118350" y="4552950"/>
          <p14:tracePt t="245787" x="7131050" y="4565650"/>
          <p14:tracePt t="245803" x="7143750" y="4610100"/>
          <p14:tracePt t="245805" x="7143750" y="4635500"/>
          <p14:tracePt t="245820" x="7143750" y="4673600"/>
          <p14:tracePt t="245836" x="7143750" y="4743450"/>
          <p14:tracePt t="245853" x="7124700" y="4775200"/>
          <p14:tracePt t="245870" x="7105650" y="4806950"/>
          <p14:tracePt t="245886" x="7080250" y="4819650"/>
          <p14:tracePt t="245903" x="7080250" y="4826000"/>
          <p14:tracePt t="245965" x="7080250" y="4819650"/>
          <p14:tracePt t="245973" x="7073900" y="4813300"/>
          <p14:tracePt t="245989" x="7073900" y="4806950"/>
          <p14:tracePt t="245997" x="7073900" y="4800600"/>
          <p14:tracePt t="246005" x="7073900" y="4794250"/>
          <p14:tracePt t="246036" x="7067550" y="4794250"/>
          <p14:tracePt t="246085" x="7067550" y="4787900"/>
          <p14:tracePt t="246104" x="7067550" y="4768850"/>
          <p14:tracePt t="246120" x="7073900" y="4749800"/>
          <p14:tracePt t="246136" x="7086600" y="4730750"/>
          <p14:tracePt t="246153" x="7124700" y="4711700"/>
          <p14:tracePt t="246169" x="7181850" y="4692650"/>
          <p14:tracePt t="246187" x="7277100" y="4686300"/>
          <p14:tracePt t="246203" x="7416800" y="4686300"/>
          <p14:tracePt t="246205" x="7499350" y="4686300"/>
          <p14:tracePt t="246221" x="7670800" y="4679950"/>
          <p14:tracePt t="246236" x="7835900" y="4679950"/>
          <p14:tracePt t="246253" x="7994650" y="4679950"/>
          <p14:tracePt t="246270" x="8115300" y="4679950"/>
          <p14:tracePt t="246286" x="8178800" y="4679950"/>
          <p14:tracePt t="246320" x="8172450" y="4679950"/>
          <p14:tracePt t="246336" x="8134350" y="4711700"/>
          <p14:tracePt t="246353" x="8108950" y="4724400"/>
          <p14:tracePt t="246370" x="8102600" y="4743450"/>
          <p14:tracePt t="246386" x="8096250" y="4749800"/>
          <p14:tracePt t="246403" x="8089900" y="4762500"/>
          <p14:tracePt t="246405" x="8077200" y="4762500"/>
          <p14:tracePt t="246421" x="8007350" y="4768850"/>
          <p14:tracePt t="246436" x="7931150" y="4768850"/>
          <p14:tracePt t="246453" x="7854950" y="4768850"/>
          <p14:tracePt t="246470" x="7778750" y="4768850"/>
          <p14:tracePt t="246486" x="7683500" y="4730750"/>
          <p14:tracePt t="246503" x="7594600" y="4679950"/>
          <p14:tracePt t="246519" x="7556500" y="4622800"/>
          <p14:tracePt t="246537" x="7543800" y="4578350"/>
          <p14:tracePt t="246553" x="7543800" y="4540250"/>
          <p14:tracePt t="246570" x="7613650" y="4508500"/>
          <p14:tracePt t="246587" x="7708900" y="4495800"/>
          <p14:tracePt t="246603" x="7829550" y="4489450"/>
          <p14:tracePt t="246620" x="7956550" y="4483100"/>
          <p14:tracePt t="246636" x="8134350" y="4533900"/>
          <p14:tracePt t="246653" x="8223250" y="4559300"/>
          <p14:tracePt t="246670" x="8286750" y="4597400"/>
          <p14:tracePt t="246687" x="8318500" y="4629150"/>
          <p14:tracePt t="246703" x="8318500" y="4667250"/>
          <p14:tracePt t="246720" x="8305800" y="4718050"/>
          <p14:tracePt t="246737" x="8280400" y="4756150"/>
          <p14:tracePt t="246753" x="8255000" y="4781550"/>
          <p14:tracePt t="246770" x="8248650" y="4787900"/>
          <p14:tracePt t="246813" x="8242300" y="4787900"/>
          <p14:tracePt t="246837" x="8235950" y="4787900"/>
          <p14:tracePt t="246845" x="8229600" y="4787900"/>
          <p14:tracePt t="246853" x="8216900" y="4787900"/>
          <p14:tracePt t="246870" x="8197850" y="4775200"/>
          <p14:tracePt t="246886" x="8191500" y="4775200"/>
          <p14:tracePt t="246903" x="8178800" y="4768850"/>
          <p14:tracePt t="246936" x="8172450" y="4768850"/>
          <p14:tracePt t="246953" x="8166100" y="4756150"/>
          <p14:tracePt t="246970" x="8166100" y="4737100"/>
          <p14:tracePt t="246986" x="8216900" y="4724400"/>
          <p14:tracePt t="247003" x="8318500" y="4705350"/>
          <p14:tracePt t="247021" x="8509000" y="4711700"/>
          <p14:tracePt t="247036" x="8629650" y="4711700"/>
          <p14:tracePt t="247053" x="8743950" y="4718050"/>
          <p14:tracePt t="247070" x="8858250" y="4737100"/>
          <p14:tracePt t="247086" x="8953500" y="4756150"/>
          <p14:tracePt t="247103" x="9017000" y="4781550"/>
          <p14:tracePt t="247120" x="9048750" y="4800600"/>
          <p14:tracePt t="247157" x="9048750" y="4806950"/>
          <p14:tracePt t="247173" x="9036050" y="4806950"/>
          <p14:tracePt t="247186" x="9010650" y="4806950"/>
          <p14:tracePt t="247203" x="8972550" y="4813300"/>
          <p14:tracePt t="247220" x="8909050" y="4813300"/>
          <p14:tracePt t="247236" x="8839200" y="4813300"/>
          <p14:tracePt t="247253" x="8775700" y="4787900"/>
          <p14:tracePt t="247270" x="8718550" y="4762500"/>
          <p14:tracePt t="247286" x="8667750" y="4724400"/>
          <p14:tracePt t="247303" x="8616950" y="4679950"/>
          <p14:tracePt t="247320" x="8559800" y="4622800"/>
          <p14:tracePt t="247336" x="8515350" y="4572000"/>
          <p14:tracePt t="247353" x="8483600" y="4521200"/>
          <p14:tracePt t="247370" x="8470900" y="4502150"/>
          <p14:tracePt t="247386" x="8464550" y="4495800"/>
          <p14:tracePt t="247403" x="8464550" y="4489450"/>
          <p14:tracePt t="247421" x="8502650" y="4489450"/>
          <p14:tracePt t="247436" x="8578850" y="4489450"/>
          <p14:tracePt t="247453" x="8674100" y="4502150"/>
          <p14:tracePt t="247470" x="8750300" y="4514850"/>
          <p14:tracePt t="247487" x="8788400" y="4533900"/>
          <p14:tracePt t="247503" x="8801100" y="4540250"/>
          <p14:tracePt t="247520" x="8807450" y="4591050"/>
          <p14:tracePt t="247536" x="8794750" y="4648200"/>
          <p14:tracePt t="247553" x="8763000" y="4699000"/>
          <p14:tracePt t="247570" x="8731250" y="4724400"/>
          <p14:tracePt t="247586" x="8705850" y="4743450"/>
          <p14:tracePt t="247603" x="8693150" y="4749800"/>
          <p14:tracePt t="247957" x="8680450" y="4756150"/>
          <p14:tracePt t="247966" x="8667750" y="4800600"/>
          <p14:tracePt t="247972" x="8648700" y="4864100"/>
          <p14:tracePt t="247986" x="8623300" y="4953000"/>
          <p14:tracePt t="248003" x="8585200" y="5099050"/>
          <p14:tracePt t="248021" x="8502650" y="5232400"/>
          <p14:tracePt t="248036" x="8439150" y="5283200"/>
          <p14:tracePt t="248053" x="8375650" y="5321300"/>
          <p14:tracePt t="248070" x="8324850" y="5359400"/>
          <p14:tracePt t="248087" x="8293100" y="5384800"/>
          <p14:tracePt t="248103" x="8274050" y="5384800"/>
          <p14:tracePt t="248120" x="8274050" y="5391150"/>
          <p14:tracePt t="248221" x="8274050" y="5397500"/>
          <p14:tracePt t="248229" x="8274050" y="5403850"/>
          <p14:tracePt t="248237" x="8274050" y="5416550"/>
          <p14:tracePt t="248253" x="8229600" y="5416550"/>
          <p14:tracePt t="248270" x="8153400" y="5416550"/>
          <p14:tracePt t="248287" x="8070850" y="5410200"/>
          <p14:tracePt t="248303" x="7969250" y="5372100"/>
          <p14:tracePt t="248320" x="7874000" y="5314950"/>
          <p14:tracePt t="248338" x="7810500" y="5276850"/>
          <p14:tracePt t="248353" x="7778750" y="5226050"/>
          <p14:tracePt t="248370" x="7772400" y="5181600"/>
          <p14:tracePt t="248386" x="7772400" y="5130800"/>
          <p14:tracePt t="248403" x="7804150" y="5080000"/>
          <p14:tracePt t="248420" x="7842250" y="5035550"/>
          <p14:tracePt t="248437" x="7937500" y="4997450"/>
          <p14:tracePt t="248453" x="8007350" y="4991100"/>
          <p14:tracePt t="248470" x="8070850" y="4991100"/>
          <p14:tracePt t="248487" x="8153400" y="5003800"/>
          <p14:tracePt t="248503" x="8223250" y="5029200"/>
          <p14:tracePt t="248520" x="8280400" y="5067300"/>
          <p14:tracePt t="248537" x="8312150" y="5124450"/>
          <p14:tracePt t="248553" x="8343900" y="5213350"/>
          <p14:tracePt t="248570" x="8375650" y="5314950"/>
          <p14:tracePt t="248586" x="8388350" y="5384800"/>
          <p14:tracePt t="248603" x="8369300" y="5391150"/>
          <p14:tracePt t="248620" x="8274050" y="5410200"/>
          <p14:tracePt t="248636" x="8204200" y="5410200"/>
          <p14:tracePt t="248653" x="8153400" y="5410200"/>
          <p14:tracePt t="248670" x="8134350" y="5410200"/>
          <p14:tracePt t="248773" x="8134350" y="5403850"/>
          <p14:tracePt t="250237" x="8178800" y="5403850"/>
          <p14:tracePt t="250245" x="8242300" y="5403850"/>
          <p14:tracePt t="250253" x="8312150" y="5403850"/>
          <p14:tracePt t="250270" x="8477250" y="5403850"/>
          <p14:tracePt t="250286" x="8636000" y="5372100"/>
          <p14:tracePt t="250303" x="8743950" y="5334000"/>
          <p14:tracePt t="250320" x="8839200" y="5302250"/>
          <p14:tracePt t="250336" x="8909050" y="5276850"/>
          <p14:tracePt t="250353" x="8928100" y="5264150"/>
          <p14:tracePt t="250370" x="8928100" y="5251450"/>
          <p14:tracePt t="250386" x="8928100" y="5238750"/>
          <p14:tracePt t="250403" x="8902700" y="5219700"/>
          <p14:tracePt t="250421" x="8883650" y="5213350"/>
          <p14:tracePt t="250509" x="8877300" y="5213350"/>
          <p14:tracePt t="250526" x="8870950" y="5213350"/>
          <p14:tracePt t="250533" x="8864600" y="5213350"/>
          <p14:tracePt t="250541" x="8864600" y="5200650"/>
          <p14:tracePt t="250553" x="8864600" y="5194300"/>
          <p14:tracePt t="250570" x="8864600" y="5187950"/>
          <p14:tracePt t="250586" x="8864600" y="5181600"/>
          <p14:tracePt t="250603" x="8864600" y="5175250"/>
          <p14:tracePt t="250621" x="8864600" y="5162550"/>
          <p14:tracePt t="250636" x="8864600" y="5149850"/>
          <p14:tracePt t="250917" x="8864600" y="5156200"/>
          <p14:tracePt t="250925" x="8864600" y="5181600"/>
          <p14:tracePt t="250936" x="8864600" y="5232400"/>
          <p14:tracePt t="250941" x="8864600" y="5302250"/>
          <p14:tracePt t="250953" x="8858250" y="5403850"/>
          <p14:tracePt t="250970" x="8788400" y="5670550"/>
          <p14:tracePt t="250986" x="8731250" y="5918200"/>
          <p14:tracePt t="251003" x="8699500" y="6083300"/>
          <p14:tracePt t="251021" x="8674100" y="6223000"/>
          <p14:tracePt t="251037" x="8655050" y="6254750"/>
          <p14:tracePt t="251053" x="8642350" y="6254750"/>
          <p14:tracePt t="251070" x="8636000" y="6254750"/>
          <p14:tracePt t="251109" x="8636000" y="6248400"/>
          <p14:tracePt t="251120" x="8636000" y="6242050"/>
          <p14:tracePt t="251136" x="8636000" y="6223000"/>
          <p14:tracePt t="251153" x="8636000" y="6210300"/>
          <p14:tracePt t="251237" x="8636000" y="6197600"/>
          <p14:tracePt t="251245" x="8636000" y="6191250"/>
          <p14:tracePt t="251254" x="8636000" y="6178550"/>
          <p14:tracePt t="251364" x="8636000" y="6172200"/>
          <p14:tracePt t="251453" x="8636000" y="6165850"/>
          <p14:tracePt t="251485" x="8636000" y="6159500"/>
          <p14:tracePt t="251493" x="8629650" y="6153150"/>
          <p14:tracePt t="252213" x="8629650" y="6146800"/>
          <p14:tracePt t="252222" x="8623300" y="6146800"/>
          <p14:tracePt t="252270" x="8623300" y="6140450"/>
          <p14:tracePt t="252309" x="8616950" y="6140450"/>
          <p14:tracePt t="252365" x="8623300" y="6140450"/>
          <p14:tracePt t="252781" x="8623300" y="6134100"/>
          <p14:tracePt t="252789" x="8604250" y="6121400"/>
          <p14:tracePt t="252798" x="8566150" y="6102350"/>
          <p14:tracePt t="252804" x="8521700" y="6089650"/>
          <p14:tracePt t="252820" x="8375650" y="6083300"/>
          <p14:tracePt t="252836" x="8108950" y="6083300"/>
          <p14:tracePt t="252853" x="7670800" y="6115050"/>
          <p14:tracePt t="252870" x="6953250" y="6146800"/>
          <p14:tracePt t="252886" x="6191250" y="6159500"/>
          <p14:tracePt t="252903" x="5480050" y="6178550"/>
          <p14:tracePt t="252920" x="4806950" y="6178550"/>
          <p14:tracePt t="252936" x="4260850" y="6178550"/>
          <p14:tracePt t="252954" x="3752850" y="6159500"/>
          <p14:tracePt t="252970" x="3397250" y="6153150"/>
          <p14:tracePt t="252986" x="3143250" y="6140450"/>
          <p14:tracePt t="253003" x="2997200" y="6096000"/>
          <p14:tracePt t="253020" x="2921000" y="6057900"/>
          <p14:tracePt t="253022" x="2908300" y="6032500"/>
          <p14:tracePt t="253036" x="2895600" y="5975350"/>
          <p14:tracePt t="253053" x="2882900" y="5911850"/>
          <p14:tracePt t="253070" x="2870200" y="5899150"/>
          <p14:tracePt t="253086" x="2857500" y="5873750"/>
          <p14:tracePt t="253103" x="2844800" y="5835650"/>
          <p14:tracePt t="253120" x="2813050" y="5778500"/>
          <p14:tracePt t="253136" x="2762250" y="5708650"/>
          <p14:tracePt t="253153" x="2698750" y="5638800"/>
          <p14:tracePt t="253170" x="2647950" y="5588000"/>
          <p14:tracePt t="253186" x="2609850" y="5549900"/>
          <p14:tracePt t="253203" x="2584450" y="5518150"/>
          <p14:tracePt t="253220" x="2552700" y="5492750"/>
          <p14:tracePt t="253222" x="2533650" y="5486400"/>
          <p14:tracePt t="253236" x="2470150" y="5461000"/>
          <p14:tracePt t="253253" x="2393950" y="5435600"/>
          <p14:tracePt t="253270" x="2292350" y="5397500"/>
          <p14:tracePt t="253287" x="2165350" y="5353050"/>
          <p14:tracePt t="253303" x="2019300" y="5302250"/>
          <p14:tracePt t="253320" x="1854200" y="5283200"/>
          <p14:tracePt t="253337" x="1695450" y="5276850"/>
          <p14:tracePt t="253353" x="1574800" y="5276850"/>
          <p14:tracePt t="253370" x="1454150" y="5276850"/>
          <p14:tracePt t="253386" x="1333500" y="5276850"/>
          <p14:tracePt t="253403" x="1231900" y="5276850"/>
          <p14:tracePt t="253421" x="1143000" y="5276850"/>
          <p14:tracePt t="253436" x="1111250" y="5264150"/>
          <p14:tracePt t="253453" x="1098550" y="5264150"/>
          <p14:tracePt t="253509" x="1117600" y="5264150"/>
          <p14:tracePt t="253517" x="1174750" y="5264150"/>
          <p14:tracePt t="253525" x="1244600" y="5264150"/>
          <p14:tracePt t="253536" x="1333500" y="5264150"/>
          <p14:tracePt t="253553" x="1587500" y="5264150"/>
          <p14:tracePt t="253570" x="1974850" y="5264150"/>
          <p14:tracePt t="253588" x="2609850" y="5251450"/>
          <p14:tracePt t="253603" x="2825750" y="5251450"/>
          <p14:tracePt t="253620" x="3257550" y="5238750"/>
          <p14:tracePt t="253622" x="3454400" y="5238750"/>
          <p14:tracePt t="253637" x="3848100" y="5238750"/>
          <p14:tracePt t="253653" x="4235450" y="5219700"/>
          <p14:tracePt t="253670" x="4540250" y="5213350"/>
          <p14:tracePt t="253687" x="4768850" y="5207000"/>
          <p14:tracePt t="253703" x="4845050" y="5207000"/>
          <p14:tracePt t="253720" x="4857750" y="5207000"/>
          <p14:tracePt t="253765" x="4845050" y="5207000"/>
          <p14:tracePt t="253772" x="4832350" y="5207000"/>
          <p14:tracePt t="253786" x="4806950" y="5207000"/>
          <p14:tracePt t="253803" x="4667250" y="5207000"/>
          <p14:tracePt t="253820" x="4311650" y="5238750"/>
          <p14:tracePt t="253837" x="4051300" y="5308600"/>
          <p14:tracePt t="253853" x="3759200" y="5359400"/>
          <p14:tracePt t="253870" x="3486150" y="5384800"/>
          <p14:tracePt t="253886" x="3200400" y="5391150"/>
          <p14:tracePt t="253903" x="2921000" y="5416550"/>
          <p14:tracePt t="253920" x="2647950" y="5435600"/>
          <p14:tracePt t="253936" x="2413000" y="5448300"/>
          <p14:tracePt t="253953" x="2241550" y="5448300"/>
          <p14:tracePt t="253970" x="2095500" y="5454650"/>
          <p14:tracePt t="253987" x="1962150" y="5454650"/>
          <p14:tracePt t="254003" x="1847850" y="5461000"/>
          <p14:tracePt t="254021" x="1689100" y="5454650"/>
          <p14:tracePt t="254036" x="1593850" y="5454650"/>
          <p14:tracePt t="254053" x="1530350" y="5454650"/>
          <p14:tracePt t="254070" x="1492250" y="5448300"/>
          <p14:tracePt t="254087" x="1441450" y="5441950"/>
          <p14:tracePt t="254103" x="1397000" y="5429250"/>
          <p14:tracePt t="254120" x="1358900" y="5422900"/>
          <p14:tracePt t="254136" x="1346200" y="5416550"/>
          <p14:tracePt t="254245" x="1371600" y="5422900"/>
          <p14:tracePt t="254254" x="1409700" y="5435600"/>
          <p14:tracePt t="254270" x="1492250" y="5441950"/>
          <p14:tracePt t="254287" x="1606550" y="5467350"/>
          <p14:tracePt t="254303" x="1752600" y="5486400"/>
          <p14:tracePt t="254321" x="1905000" y="5499100"/>
          <p14:tracePt t="254336" x="2101850" y="5518150"/>
          <p14:tracePt t="254353" x="2311400" y="5518150"/>
          <p14:tracePt t="254370" x="2514600" y="5518150"/>
          <p14:tracePt t="254386" x="2730500" y="5518150"/>
          <p14:tracePt t="254403" x="2952750" y="5518150"/>
          <p14:tracePt t="254420" x="3289300" y="5518150"/>
          <p14:tracePt t="254437" x="3530600" y="5543550"/>
          <p14:tracePt t="254453" x="3771900" y="5549900"/>
          <p14:tracePt t="254470" x="4032250" y="5562600"/>
          <p14:tracePt t="254487" x="4286250" y="5575300"/>
          <p14:tracePt t="254503" x="4546600" y="5575300"/>
          <p14:tracePt t="254520" x="4826000" y="5581650"/>
          <p14:tracePt t="254536" x="5099050" y="5581650"/>
          <p14:tracePt t="254553" x="5372100" y="5581650"/>
          <p14:tracePt t="254570" x="5638800" y="5581650"/>
          <p14:tracePt t="254586" x="5905500" y="5575300"/>
          <p14:tracePt t="254603" x="6089650" y="5568950"/>
          <p14:tracePt t="254620" x="6229350" y="5549900"/>
          <p14:tracePt t="254622" x="6273800" y="5549900"/>
          <p14:tracePt t="254637" x="6337300" y="5549900"/>
          <p14:tracePt t="254653" x="6362700" y="5549900"/>
          <p14:tracePt t="254693" x="6343650" y="5549900"/>
          <p14:tracePt t="254703" x="6280150" y="5549900"/>
          <p14:tracePt t="254720" x="6076950" y="5549900"/>
          <p14:tracePt t="254736" x="5797550" y="5588000"/>
          <p14:tracePt t="254753" x="5518150" y="5683250"/>
          <p14:tracePt t="254770" x="5257800" y="5778500"/>
          <p14:tracePt t="254787" x="4978400" y="5848350"/>
          <p14:tracePt t="254803" x="4654550" y="5892800"/>
          <p14:tracePt t="254805" x="4457700" y="5899150"/>
          <p14:tracePt t="254821" x="4070350" y="5911850"/>
          <p14:tracePt t="254836" x="3771900" y="5918200"/>
          <p14:tracePt t="254853" x="3530600" y="5937250"/>
          <p14:tracePt t="254870" x="3327400" y="5949950"/>
          <p14:tracePt t="254886" x="3162300" y="5956300"/>
          <p14:tracePt t="254903" x="2997200" y="5956300"/>
          <p14:tracePt t="254920" x="2851150" y="5962650"/>
          <p14:tracePt t="254937" x="2717800" y="5962650"/>
          <p14:tracePt t="254953" x="2603500" y="5969000"/>
          <p14:tracePt t="254970" x="2501900" y="5969000"/>
          <p14:tracePt t="254986" x="2393950" y="5969000"/>
          <p14:tracePt t="255003" x="2279650" y="5969000"/>
          <p14:tracePt t="255021" x="2082800" y="5969000"/>
          <p14:tracePt t="255037" x="1936750" y="5969000"/>
          <p14:tracePt t="255053" x="1778000" y="5956300"/>
          <p14:tracePt t="255070" x="1676400" y="5956300"/>
          <p14:tracePt t="255087" x="1574800" y="5956300"/>
          <p14:tracePt t="255103" x="1485900" y="5962650"/>
          <p14:tracePt t="255120" x="1390650" y="5975350"/>
          <p14:tracePt t="255137" x="1320800" y="5988050"/>
          <p14:tracePt t="255153" x="1250950" y="5988050"/>
          <p14:tracePt t="255170" x="1187450" y="5988050"/>
          <p14:tracePt t="255187" x="1136650" y="5981700"/>
          <p14:tracePt t="255203" x="1111250" y="5981700"/>
          <p14:tracePt t="255206" x="1104900" y="5981700"/>
          <p14:tracePt t="255229" x="1098550" y="5981700"/>
          <p14:tracePt t="255333" x="1098550" y="5988050"/>
          <p14:tracePt t="255341" x="1104900" y="5994400"/>
          <p14:tracePt t="255349" x="1136650" y="6007100"/>
          <p14:tracePt t="255357" x="1181100" y="6019800"/>
          <p14:tracePt t="255370" x="1225550" y="6045200"/>
          <p14:tracePt t="255386" x="1346200" y="6064250"/>
          <p14:tracePt t="255403" x="1485900" y="6076950"/>
          <p14:tracePt t="255421" x="1727200" y="6115050"/>
          <p14:tracePt t="255436" x="1930400" y="6121400"/>
          <p14:tracePt t="255453" x="2139950" y="6127750"/>
          <p14:tracePt t="255470" x="2362200" y="6127750"/>
          <p14:tracePt t="255486" x="2622550" y="6159500"/>
          <p14:tracePt t="255503" x="2895600" y="6165850"/>
          <p14:tracePt t="255520" x="3130550" y="6178550"/>
          <p14:tracePt t="255537" x="3333750" y="6184900"/>
          <p14:tracePt t="255553" x="3524250" y="6184900"/>
          <p14:tracePt t="255570" x="3695700" y="6191250"/>
          <p14:tracePt t="255587" x="3841750" y="6191250"/>
          <p14:tracePt t="255603" x="3949700" y="6197600"/>
          <p14:tracePt t="255605" x="4000500" y="6197600"/>
          <p14:tracePt t="255620" x="4038600" y="6191250"/>
          <p14:tracePt t="255636" x="4114800" y="6191250"/>
          <p14:tracePt t="255653" x="4133850" y="6191250"/>
          <p14:tracePt t="255670" x="4140200" y="6191250"/>
          <p14:tracePt t="255687" x="4146550" y="6191250"/>
          <p14:tracePt t="255805" x="4146550" y="6184900"/>
          <p14:tracePt t="256533" x="4114800" y="6184900"/>
          <p14:tracePt t="256541" x="4076700" y="6184900"/>
          <p14:tracePt t="256550" x="4025900" y="6172200"/>
          <p14:tracePt t="256556" x="3968750" y="6153150"/>
          <p14:tracePt t="256570" x="3879850" y="6121400"/>
          <p14:tracePt t="256586" x="3657600" y="6051550"/>
          <p14:tracePt t="256603" x="3409950" y="5994400"/>
          <p14:tracePt t="256620" x="3149600" y="6000750"/>
          <p14:tracePt t="256637" x="2990850" y="6019800"/>
          <p14:tracePt t="256653" x="2863850" y="6026150"/>
          <p14:tracePt t="256670" x="2794000" y="6026150"/>
          <p14:tracePt t="256687" x="2787650" y="6026150"/>
          <p14:tracePt t="257190" x="2781300" y="6026150"/>
          <p14:tracePt t="257197" x="2768600" y="6019800"/>
          <p14:tracePt t="257204" x="2749550" y="6013450"/>
          <p14:tracePt t="257220" x="2717800" y="5994400"/>
          <p14:tracePt t="257237" x="2533650" y="5816600"/>
          <p14:tracePt t="257253" x="2324100" y="5607050"/>
          <p14:tracePt t="257271" x="2127250" y="5403850"/>
          <p14:tracePt t="257287" x="1917700" y="5219700"/>
          <p14:tracePt t="257303" x="1733550" y="5086350"/>
          <p14:tracePt t="257320" x="1574800" y="4984750"/>
          <p14:tracePt t="257337" x="1409700" y="4876800"/>
          <p14:tracePt t="257354" x="1257300" y="4775200"/>
          <p14:tracePt t="257370" x="1111250" y="4686300"/>
          <p14:tracePt t="257386" x="1022350" y="4616450"/>
          <p14:tracePt t="257403" x="971550" y="4559300"/>
          <p14:tracePt t="257420" x="901700" y="4445000"/>
          <p14:tracePt t="257437" x="844550" y="4368800"/>
          <p14:tracePt t="257453" x="825500" y="4337050"/>
          <p14:tracePt t="257470" x="819150" y="4330700"/>
          <p14:tracePt t="257605" x="812800" y="4330700"/>
          <p14:tracePt t="257613" x="812800" y="4324350"/>
          <p14:tracePt t="257623" x="806450" y="4324350"/>
          <p14:tracePt t="257637" x="800100" y="4318000"/>
          <p14:tracePt t="259245" x="800100" y="4324350"/>
          <p14:tracePt t="259253" x="800100" y="4343400"/>
          <p14:tracePt t="259270" x="800100" y="4387850"/>
          <p14:tracePt t="259286" x="819150" y="4432300"/>
          <p14:tracePt t="259303" x="825500" y="4464050"/>
          <p14:tracePt t="259320" x="831850" y="4483100"/>
          <p14:tracePt t="259336" x="831850" y="4502150"/>
          <p14:tracePt t="259353" x="831850" y="4527550"/>
          <p14:tracePt t="259370" x="831850" y="4546600"/>
          <p14:tracePt t="259516" x="838200" y="4552950"/>
          <p14:tracePt t="259532" x="838200" y="4559300"/>
          <p14:tracePt t="259540" x="838200" y="4565650"/>
          <p14:tracePt t="259548" x="844550" y="4572000"/>
          <p14:tracePt t="259556" x="844550" y="4591050"/>
          <p14:tracePt t="259570" x="850900" y="4622800"/>
          <p14:tracePt t="259586" x="863600" y="4718050"/>
          <p14:tracePt t="259603" x="889000" y="4838700"/>
          <p14:tracePt t="259620" x="933450" y="4991100"/>
          <p14:tracePt t="259637" x="958850" y="5054600"/>
          <p14:tracePt t="259653" x="977900" y="5099050"/>
          <p14:tracePt t="259670" x="996950" y="5156200"/>
          <p14:tracePt t="259686" x="1009650" y="5194300"/>
          <p14:tracePt t="259703" x="1022350" y="5226050"/>
          <p14:tracePt t="259720" x="1028700" y="5251450"/>
          <p14:tracePt t="259736" x="1028700" y="5257800"/>
          <p14:tracePt t="259781" x="1028700" y="5264150"/>
          <p14:tracePt t="260245" x="1041400" y="5270500"/>
          <p14:tracePt t="260254" x="1066800" y="5270500"/>
          <p14:tracePt t="260270" x="1136650" y="5276850"/>
          <p14:tracePt t="260287" x="1250950" y="5283200"/>
          <p14:tracePt t="260303" x="1403350" y="5289550"/>
          <p14:tracePt t="260320" x="1600200" y="5283200"/>
          <p14:tracePt t="260337" x="1809750" y="5283200"/>
          <p14:tracePt t="260353" x="2012950" y="5283200"/>
          <p14:tracePt t="260370" x="2228850" y="5289550"/>
          <p14:tracePt t="260386" x="2438400" y="5289550"/>
          <p14:tracePt t="260403" x="2647950" y="5289550"/>
          <p14:tracePt t="260420" x="2851150" y="5289550"/>
          <p14:tracePt t="260422" x="2946400" y="5289550"/>
          <p14:tracePt t="260436" x="3086100" y="5289550"/>
          <p14:tracePt t="260453" x="3219450" y="5289550"/>
          <p14:tracePt t="260470" x="3327400" y="5289550"/>
          <p14:tracePt t="260487" x="3429000" y="5295900"/>
          <p14:tracePt t="260503" x="3524250" y="5302250"/>
          <p14:tracePt t="260520" x="3625850" y="5302250"/>
          <p14:tracePt t="260537" x="3714750" y="5295900"/>
          <p14:tracePt t="260553" x="3790950" y="5270500"/>
          <p14:tracePt t="260570" x="3860800" y="5251450"/>
          <p14:tracePt t="260587" x="3924300" y="5238750"/>
          <p14:tracePt t="260603" x="3975100" y="5232400"/>
          <p14:tracePt t="260620" x="4032250" y="5232400"/>
          <p14:tracePt t="260623" x="4064000" y="5232400"/>
          <p14:tracePt t="260636" x="4146550" y="5232400"/>
          <p14:tracePt t="260653" x="4203700" y="5232400"/>
          <p14:tracePt t="260671" x="4241800" y="5226050"/>
          <p14:tracePt t="260965" x="4241800" y="5219700"/>
          <p14:tracePt t="262077" x="4229100" y="5219700"/>
          <p14:tracePt t="262086" x="4191000" y="5207000"/>
          <p14:tracePt t="262093" x="4133850" y="5175250"/>
          <p14:tracePt t="262103" x="4076700" y="5143500"/>
          <p14:tracePt t="262121" x="3898900" y="5041900"/>
          <p14:tracePt t="262136" x="3625850" y="4864100"/>
          <p14:tracePt t="262153" x="3238500" y="4597400"/>
          <p14:tracePt t="262170" x="2851150" y="4318000"/>
          <p14:tracePt t="262187" x="2463800" y="4038600"/>
          <p14:tracePt t="262203" x="2095500" y="3835400"/>
          <p14:tracePt t="262206" x="1930400" y="3784600"/>
          <p14:tracePt t="262220" x="1797050" y="3733800"/>
          <p14:tracePt t="262237" x="1377950" y="3587750"/>
          <p14:tracePt t="262253" x="1136650" y="3454400"/>
          <p14:tracePt t="262270" x="984250" y="3346450"/>
          <p14:tracePt t="262287" x="908050" y="3276600"/>
          <p14:tracePt t="262303" x="857250" y="3213100"/>
          <p14:tracePt t="262320" x="806450" y="3136900"/>
          <p14:tracePt t="262336" x="774700" y="3079750"/>
          <p14:tracePt t="262353" x="755650" y="3016250"/>
          <p14:tracePt t="262370" x="717550" y="2933700"/>
          <p14:tracePt t="262386" x="660400" y="2851150"/>
          <p14:tracePt t="262403" x="590550" y="2781300"/>
          <p14:tracePt t="262420" x="552450" y="2762250"/>
          <p14:tracePt t="262437" x="546100" y="2749550"/>
          <p14:tracePt t="262453" x="546100" y="2711450"/>
          <p14:tracePt t="262471" x="546100" y="2635250"/>
          <p14:tracePt t="262487" x="546100" y="2578100"/>
          <p14:tracePt t="262503" x="552450" y="2546350"/>
          <p14:tracePt t="262520" x="565150" y="2520950"/>
          <p14:tracePt t="262536" x="565150" y="2501900"/>
          <p14:tracePt t="262553" x="571500" y="2482850"/>
          <p14:tracePt t="262570" x="571500" y="2470150"/>
          <p14:tracePt t="262587" x="565150" y="2470150"/>
          <p14:tracePt t="262941" x="571500" y="2470150"/>
          <p14:tracePt t="262949" x="577850" y="2470150"/>
          <p14:tracePt t="262965" x="584200" y="2470150"/>
          <p14:tracePt t="262973" x="590550" y="2470150"/>
          <p14:tracePt t="263117" x="596900" y="2470150"/>
          <p14:tracePt t="263141" x="609600" y="2457450"/>
          <p14:tracePt t="263149" x="609600" y="2444750"/>
          <p14:tracePt t="263157" x="615950" y="2425700"/>
          <p14:tracePt t="263170" x="622300" y="2406650"/>
          <p14:tracePt t="263187" x="641350" y="2374900"/>
          <p14:tracePt t="263203" x="679450" y="2336800"/>
          <p14:tracePt t="263205" x="698500" y="2311400"/>
          <p14:tracePt t="263220" x="755650" y="2266950"/>
          <p14:tracePt t="263237" x="806450" y="2241550"/>
          <p14:tracePt t="263254" x="825500" y="2222500"/>
          <p14:tracePt t="263270" x="825500" y="2216150"/>
          <p14:tracePt t="263373" x="831850" y="2216150"/>
          <p14:tracePt t="263381" x="844550" y="2209800"/>
          <p14:tracePt t="263389" x="857250" y="2203450"/>
          <p14:tracePt t="263403" x="869950" y="2190750"/>
          <p14:tracePt t="263421" x="927100" y="2159000"/>
          <p14:tracePt t="263436" x="971550" y="2139950"/>
          <p14:tracePt t="263453" x="1022350" y="2120900"/>
          <p14:tracePt t="263470" x="1054100" y="2114550"/>
          <p14:tracePt t="263487" x="1060450" y="2114550"/>
          <p14:tracePt t="263503" x="1073150" y="2114550"/>
          <p14:tracePt t="263520" x="1111250" y="2114550"/>
          <p14:tracePt t="263536" x="1168400" y="2114550"/>
          <p14:tracePt t="263553" x="1250950" y="2114550"/>
          <p14:tracePt t="263571" x="1327150" y="2108200"/>
          <p14:tracePt t="263587" x="1390650" y="2101850"/>
          <p14:tracePt t="263589" x="1409700" y="2101850"/>
          <p14:tracePt t="263603" x="1428750" y="2095500"/>
          <p14:tracePt t="263620" x="1460500" y="2082800"/>
          <p14:tracePt t="263637" x="1517650" y="2070100"/>
          <p14:tracePt t="263653" x="1568450" y="2063750"/>
          <p14:tracePt t="263670" x="1651000" y="2057400"/>
          <p14:tracePt t="263687" x="1746250" y="2051050"/>
          <p14:tracePt t="263703" x="1847850" y="2044700"/>
          <p14:tracePt t="263720" x="1968500" y="2038350"/>
          <p14:tracePt t="263737" x="2082800" y="2032000"/>
          <p14:tracePt t="263753" x="2197100" y="2032000"/>
          <p14:tracePt t="263770" x="2336800" y="2019300"/>
          <p14:tracePt t="263787" x="2444750" y="2019300"/>
          <p14:tracePt t="263803" x="2584450" y="2012950"/>
          <p14:tracePt t="263820" x="2787650" y="2012950"/>
          <p14:tracePt t="263836" x="2901950" y="2012950"/>
          <p14:tracePt t="263853" x="2990850" y="2012950"/>
          <p14:tracePt t="263870" x="3079750" y="2012950"/>
          <p14:tracePt t="263887" x="3175000" y="2012950"/>
          <p14:tracePt t="263904" x="3276600" y="2012950"/>
          <p14:tracePt t="263920" x="3371850" y="2006600"/>
          <p14:tracePt t="263936" x="3473450" y="2006600"/>
          <p14:tracePt t="263953" x="3556000" y="2006600"/>
          <p14:tracePt t="263970" x="3644900" y="2006600"/>
          <p14:tracePt t="263987" x="3740150" y="2006600"/>
          <p14:tracePt t="264003" x="3835400" y="2006600"/>
          <p14:tracePt t="264006" x="3898900" y="2012950"/>
          <p14:tracePt t="264021" x="4006850" y="2012950"/>
          <p14:tracePt t="264037" x="4108450" y="2019300"/>
          <p14:tracePt t="264053" x="4210050" y="2025650"/>
          <p14:tracePt t="264070" x="4324350" y="2025650"/>
          <p14:tracePt t="264087" x="4432300" y="2025650"/>
          <p14:tracePt t="264103" x="4540250" y="2025650"/>
          <p14:tracePt t="264120" x="4648200" y="2025650"/>
          <p14:tracePt t="264137" x="4762500" y="2025650"/>
          <p14:tracePt t="264153" x="4883150" y="2025650"/>
          <p14:tracePt t="264170" x="4991100" y="2025650"/>
          <p14:tracePt t="264187" x="5073650" y="2025650"/>
          <p14:tracePt t="264203" x="5143500" y="2025650"/>
          <p14:tracePt t="264205" x="5168900" y="2025650"/>
          <p14:tracePt t="264221" x="5219700" y="2025650"/>
          <p14:tracePt t="264237" x="5264150" y="2025650"/>
          <p14:tracePt t="264253" x="5302250" y="2025650"/>
          <p14:tracePt t="264270" x="5340350" y="2025650"/>
          <p14:tracePt t="264287" x="5359400" y="2025650"/>
          <p14:tracePt t="264303" x="5372100" y="2025650"/>
          <p14:tracePt t="264365" x="5372100" y="2032000"/>
          <p14:tracePt t="264397" x="5378450" y="2032000"/>
          <p14:tracePt t="264404" x="5384800" y="2032000"/>
          <p14:tracePt t="264781" x="5378450" y="2032000"/>
          <p14:tracePt t="264821" x="5378450" y="2025650"/>
          <p14:tracePt t="264829" x="5359400" y="2025650"/>
          <p14:tracePt t="264837" x="5346700" y="2019300"/>
          <p14:tracePt t="264853" x="5295900" y="2006600"/>
          <p14:tracePt t="264870" x="5238750" y="1993900"/>
          <p14:tracePt t="264886" x="5187950" y="1987550"/>
          <p14:tracePt t="264903" x="5130800" y="1987550"/>
          <p14:tracePt t="264920" x="5048250" y="1987550"/>
          <p14:tracePt t="264937" x="4921250" y="1987550"/>
          <p14:tracePt t="264953" x="4787900" y="1987550"/>
          <p14:tracePt t="264970" x="4667250" y="1987550"/>
          <p14:tracePt t="264987" x="4578350" y="1987550"/>
          <p14:tracePt t="265003" x="4540250" y="1987550"/>
          <p14:tracePt t="265006" x="4533900" y="1987550"/>
          <p14:tracePt t="265020" x="4527550" y="1987550"/>
          <p14:tracePt t="265037" x="4527550" y="1974850"/>
          <p14:tracePt t="265053" x="4521200" y="1955800"/>
          <p14:tracePt t="265070" x="4514850" y="1936750"/>
          <p14:tracePt t="265087" x="4514850" y="1924050"/>
          <p14:tracePt t="265103" x="4514850" y="1911350"/>
          <p14:tracePt t="265120" x="4502150" y="1898650"/>
          <p14:tracePt t="265137" x="4483100" y="1885950"/>
          <p14:tracePt t="265153" x="4464050" y="1866900"/>
          <p14:tracePt t="265170" x="4457700" y="1860550"/>
          <p14:tracePt t="265187" x="4438650" y="1854200"/>
          <p14:tracePt t="265203" x="4425950" y="1854200"/>
          <p14:tracePt t="265220" x="4349750" y="1854200"/>
          <p14:tracePt t="265236" x="4267200" y="1879600"/>
          <p14:tracePt t="265253" x="4165600" y="1924050"/>
          <p14:tracePt t="265270" x="4006850" y="1981200"/>
          <p14:tracePt t="265287" x="3848100" y="2057400"/>
          <p14:tracePt t="265303" x="3689350" y="2108200"/>
          <p14:tracePt t="265320" x="3568700" y="2152650"/>
          <p14:tracePt t="265337" x="3479800" y="2178050"/>
          <p14:tracePt t="265353" x="3422650" y="2190750"/>
          <p14:tracePt t="265370" x="3403600" y="2197100"/>
          <p14:tracePt t="265387" x="3390900" y="2197100"/>
          <p14:tracePt t="265429" x="3390900" y="2178050"/>
          <p14:tracePt t="265437" x="3384550" y="2146300"/>
          <p14:tracePt t="265453" x="3365500" y="2101850"/>
          <p14:tracePt t="265470" x="3346450" y="2057400"/>
          <p14:tracePt t="265486" x="3321050" y="2006600"/>
          <p14:tracePt t="265503" x="3295650" y="1968500"/>
          <p14:tracePt t="265520" x="3289300" y="1936750"/>
          <p14:tracePt t="265536" x="3289300" y="1917700"/>
          <p14:tracePt t="265553" x="3289300" y="1905000"/>
          <p14:tracePt t="265570" x="3282950" y="1898650"/>
          <p14:tracePt t="265587" x="3282950" y="1885950"/>
          <p14:tracePt t="265603" x="3276600" y="1873250"/>
          <p14:tracePt t="265620" x="3276600" y="1860550"/>
          <p14:tracePt t="265710" x="3270250" y="1860550"/>
          <p14:tracePt t="265765" x="3276600" y="1860550"/>
          <p14:tracePt t="265773" x="3295650" y="1860550"/>
          <p14:tracePt t="265781" x="3302000" y="1860550"/>
          <p14:tracePt t="265788" x="3327400" y="1873250"/>
          <p14:tracePt t="265803" x="3346450" y="1885950"/>
          <p14:tracePt t="265820" x="3454400" y="1924050"/>
          <p14:tracePt t="265838" x="3530600" y="1955800"/>
          <p14:tracePt t="265853" x="3657600" y="2044700"/>
          <p14:tracePt t="265870" x="3803650" y="2146300"/>
          <p14:tracePt t="265887" x="3987800" y="2266950"/>
          <p14:tracePt t="265904" x="4133850" y="2355850"/>
          <p14:tracePt t="265920" x="4229100" y="2406650"/>
          <p14:tracePt t="265937" x="4260850" y="2425700"/>
          <p14:tracePt t="265953" x="4260850" y="2432050"/>
          <p14:tracePt t="266045" x="4260850" y="2438400"/>
          <p14:tracePt t="266053" x="4260850" y="2451100"/>
          <p14:tracePt t="266070" x="4210050" y="2527300"/>
          <p14:tracePt t="266086" x="4121150" y="2686050"/>
          <p14:tracePt t="266103" x="3943350" y="3003550"/>
          <p14:tracePt t="266120" x="3714750" y="3416300"/>
          <p14:tracePt t="266137" x="3467100" y="3810000"/>
          <p14:tracePt t="266153" x="3238500" y="4108450"/>
          <p14:tracePt t="266170" x="3041650" y="4260850"/>
          <p14:tracePt t="266187" x="2844800" y="4387850"/>
          <p14:tracePt t="266203" x="2635250" y="4502150"/>
          <p14:tracePt t="266206" x="2540000" y="4565650"/>
          <p14:tracePt t="266220" x="2387600" y="4654550"/>
          <p14:tracePt t="266237" x="2324100" y="4673600"/>
          <p14:tracePt t="266253" x="2311400" y="4679950"/>
          <p14:tracePt t="266270" x="2292350" y="4660900"/>
          <p14:tracePt t="266286" x="2254250" y="4641850"/>
          <p14:tracePt t="266303" x="2241550" y="4635500"/>
          <p14:tracePt t="266320" x="2184400" y="4616450"/>
          <p14:tracePt t="266337" x="2114550" y="4597400"/>
          <p14:tracePt t="266353" x="2038350" y="4578350"/>
          <p14:tracePt t="266370" x="1949450" y="4578350"/>
          <p14:tracePt t="266386" x="1866900" y="4578350"/>
          <p14:tracePt t="266403" x="1790700" y="4578350"/>
          <p14:tracePt t="266420" x="1670050" y="4584700"/>
          <p14:tracePt t="266437" x="1612900" y="4597400"/>
          <p14:tracePt t="266453" x="1574800" y="4610100"/>
          <p14:tracePt t="266470" x="1543050" y="4629150"/>
          <p14:tracePt t="266487" x="1517650" y="4654550"/>
          <p14:tracePt t="266503" x="1485900" y="4667250"/>
          <p14:tracePt t="266520" x="1454150" y="4686300"/>
          <p14:tracePt t="266537" x="1428750" y="4705350"/>
          <p14:tracePt t="266553" x="1409700" y="4718050"/>
          <p14:tracePt t="266570" x="1390650" y="4730750"/>
          <p14:tracePt t="266587" x="1365250" y="4775200"/>
          <p14:tracePt t="266603" x="1320800" y="4838700"/>
          <p14:tracePt t="266620" x="1238250" y="4889500"/>
          <p14:tracePt t="266636" x="1206500" y="4908550"/>
          <p14:tracePt t="266653" x="1200150" y="4914900"/>
          <p14:tracePt t="266670" x="1187450" y="4921250"/>
          <p14:tracePt t="266686" x="1168400" y="4959350"/>
          <p14:tracePt t="266703" x="1149350" y="5016500"/>
          <p14:tracePt t="266720" x="1130300" y="5080000"/>
          <p14:tracePt t="266737" x="1123950" y="5111750"/>
          <p14:tracePt t="266877" x="1111250" y="5111750"/>
          <p14:tracePt t="266885" x="1085850" y="5092700"/>
          <p14:tracePt t="266893" x="1066800" y="5073650"/>
          <p14:tracePt t="266903" x="1041400" y="5054600"/>
          <p14:tracePt t="266920" x="990600" y="5022850"/>
          <p14:tracePt t="266936" x="939800" y="4991100"/>
          <p14:tracePt t="266953" x="882650" y="4946650"/>
          <p14:tracePt t="266970" x="831850" y="4914900"/>
          <p14:tracePt t="266986" x="781050" y="4902200"/>
          <p14:tracePt t="267003" x="755650" y="4902200"/>
          <p14:tracePt t="267004" x="749300" y="4902200"/>
          <p14:tracePt t="267020" x="742950" y="4902200"/>
          <p14:tracePt t="267036" x="736600" y="4914900"/>
          <p14:tracePt t="267053" x="730250" y="4933950"/>
          <p14:tracePt t="267070" x="717550" y="4946650"/>
          <p14:tracePt t="267087" x="711200" y="4965700"/>
          <p14:tracePt t="267103" x="698500" y="4984750"/>
          <p14:tracePt t="267120" x="692150" y="5022850"/>
          <p14:tracePt t="267137" x="692150" y="5035550"/>
          <p14:tracePt t="267153" x="685800" y="5041900"/>
          <p14:tracePt t="267170" x="685800" y="5067300"/>
          <p14:tracePt t="267186" x="673100" y="5092700"/>
          <p14:tracePt t="267203" x="666750" y="5130800"/>
          <p14:tracePt t="267220" x="660400" y="5168900"/>
          <p14:tracePt t="267222" x="660400" y="5187950"/>
          <p14:tracePt t="267237" x="660400" y="5226050"/>
          <p14:tracePt t="267253" x="660400" y="5264150"/>
          <p14:tracePt t="267270" x="660400" y="5289550"/>
          <p14:tracePt t="267286" x="660400" y="5302250"/>
          <p14:tracePt t="267303" x="673100" y="5314950"/>
          <p14:tracePt t="267320" x="679450" y="5314950"/>
          <p14:tracePt t="267389" x="679450" y="5321300"/>
          <p14:tracePt t="267397" x="679450" y="5327650"/>
          <p14:tracePt t="267404" x="692150" y="5340350"/>
          <p14:tracePt t="267420" x="730250" y="5365750"/>
          <p14:tracePt t="267437" x="768350" y="5372100"/>
          <p14:tracePt t="267453" x="812800" y="5378450"/>
          <p14:tracePt t="267470" x="844550" y="5378450"/>
          <p14:tracePt t="267486" x="850900" y="5372100"/>
          <p14:tracePt t="267503" x="850900" y="5365750"/>
          <p14:tracePt t="267520" x="850900" y="5353050"/>
          <p14:tracePt t="267537" x="850900" y="5340350"/>
          <p14:tracePt t="267553" x="850900" y="5334000"/>
          <p14:tracePt t="267570" x="850900" y="5327650"/>
          <p14:tracePt t="267586" x="850900" y="5321300"/>
          <p14:tracePt t="267603" x="850900" y="5314950"/>
          <p14:tracePt t="267620" x="850900" y="5264150"/>
          <p14:tracePt t="267636" x="869950" y="5226050"/>
          <p14:tracePt t="267653" x="895350" y="5200650"/>
          <p14:tracePt t="267670" x="901700" y="5187950"/>
          <p14:tracePt t="267749" x="908050" y="5194300"/>
          <p14:tracePt t="267756" x="920750" y="5200650"/>
          <p14:tracePt t="267773" x="920750" y="5207000"/>
          <p14:tracePt t="267781" x="927100" y="5207000"/>
          <p14:tracePt t="267837" x="927100" y="5213350"/>
          <p14:tracePt t="267845" x="939800" y="5213350"/>
          <p14:tracePt t="267854" x="939800" y="5219700"/>
          <p14:tracePt t="267870" x="958850" y="5219700"/>
          <p14:tracePt t="267887" x="977900" y="5232400"/>
          <p14:tracePt t="267903" x="996950" y="5238750"/>
          <p14:tracePt t="267920" x="1016000" y="5245100"/>
          <p14:tracePt t="267937" x="1035050" y="5245100"/>
          <p14:tracePt t="267953" x="1047750" y="5245100"/>
          <p14:tracePt t="267970" x="1060450" y="5245100"/>
          <p14:tracePt t="267987" x="1073150" y="5245100"/>
          <p14:tracePt t="268003" x="1085850" y="5245100"/>
          <p14:tracePt t="268006" x="1085850" y="5251450"/>
          <p14:tracePt t="268020" x="1092200" y="5251450"/>
          <p14:tracePt t="268037" x="1098550" y="5251450"/>
          <p14:tracePt t="268070" x="1111250" y="5251450"/>
          <p14:tracePt t="268087" x="1130300" y="5251450"/>
          <p14:tracePt t="268103" x="1149350" y="5251450"/>
          <p14:tracePt t="268120" x="1174750" y="5251450"/>
          <p14:tracePt t="268137" x="1193800" y="5251450"/>
          <p14:tracePt t="268153" x="1212850" y="5251450"/>
          <p14:tracePt t="268170" x="1225550" y="5251450"/>
          <p14:tracePt t="268187" x="1231900" y="5251450"/>
          <p14:tracePt t="268203" x="1244600" y="5251450"/>
          <p14:tracePt t="268205" x="1250950" y="5251450"/>
          <p14:tracePt t="268220" x="1263650" y="5251450"/>
          <p14:tracePt t="268237" x="1301750" y="5257800"/>
          <p14:tracePt t="268253" x="1333500" y="5257800"/>
          <p14:tracePt t="268270" x="1397000" y="5257800"/>
          <p14:tracePt t="268287" x="1473200" y="5257800"/>
          <p14:tracePt t="268303" x="1562100" y="5264150"/>
          <p14:tracePt t="268320" x="1651000" y="5264150"/>
          <p14:tracePt t="268337" x="1714500" y="5270500"/>
          <p14:tracePt t="268353" x="1784350" y="5283200"/>
          <p14:tracePt t="268370" x="1841500" y="5289550"/>
          <p14:tracePt t="268386" x="1911350" y="5289550"/>
          <p14:tracePt t="268403" x="1993900" y="5308600"/>
          <p14:tracePt t="268420" x="2114550" y="5321300"/>
          <p14:tracePt t="268437" x="2190750" y="5334000"/>
          <p14:tracePt t="268453" x="2266950" y="5340350"/>
          <p14:tracePt t="268470" x="2355850" y="5353050"/>
          <p14:tracePt t="268486" x="2444750" y="5353050"/>
          <p14:tracePt t="268503" x="2552700" y="5365750"/>
          <p14:tracePt t="268520" x="2692400" y="5378450"/>
          <p14:tracePt t="268536" x="2819400" y="5384800"/>
          <p14:tracePt t="268553" x="2940050" y="5391150"/>
          <p14:tracePt t="268570" x="3067050" y="5397500"/>
          <p14:tracePt t="268587" x="3194050" y="5397500"/>
          <p14:tracePt t="268603" x="3321050" y="5403850"/>
          <p14:tracePt t="268605" x="3384550" y="5403850"/>
          <p14:tracePt t="268620" x="3454400" y="5403850"/>
          <p14:tracePt t="268637" x="3644900" y="5403850"/>
          <p14:tracePt t="268653" x="3778250" y="5403850"/>
          <p14:tracePt t="268670" x="3917950" y="5403850"/>
          <p14:tracePt t="268687" x="4051300" y="5403850"/>
          <p14:tracePt t="268703" x="4191000" y="5410200"/>
          <p14:tracePt t="268720" x="4362450" y="5429250"/>
          <p14:tracePt t="268736" x="4514850" y="5435600"/>
          <p14:tracePt t="268753" x="4654550" y="5435600"/>
          <p14:tracePt t="268770" x="4768850" y="5435600"/>
          <p14:tracePt t="268787" x="4876800" y="5429250"/>
          <p14:tracePt t="268803" x="4978400" y="5429250"/>
          <p14:tracePt t="268805" x="5029200" y="5422900"/>
          <p14:tracePt t="268820" x="5130800" y="5422900"/>
          <p14:tracePt t="268837" x="5226050" y="5422900"/>
          <p14:tracePt t="268853" x="5308600" y="5416550"/>
          <p14:tracePt t="268870" x="5372100" y="5410200"/>
          <p14:tracePt t="268887" x="5422900" y="5410200"/>
          <p14:tracePt t="268903" x="5461000" y="5403850"/>
          <p14:tracePt t="268920" x="5505450" y="5403850"/>
          <p14:tracePt t="268937" x="5556250" y="5403850"/>
          <p14:tracePt t="268953" x="5581650" y="5403850"/>
          <p14:tracePt t="268970" x="5588000" y="5403850"/>
          <p14:tracePt t="269237" x="5588000" y="5397500"/>
          <p14:tracePt t="269245" x="5575300" y="5397500"/>
          <p14:tracePt t="269254" x="5562600" y="5397500"/>
          <p14:tracePt t="269270" x="5518150" y="5384800"/>
          <p14:tracePt t="269286" x="5467350" y="5384800"/>
          <p14:tracePt t="269303" x="5410200" y="5384800"/>
          <p14:tracePt t="269320" x="5327650" y="5384800"/>
          <p14:tracePt t="269338" x="5213350" y="5384800"/>
          <p14:tracePt t="269353" x="5067300" y="5384800"/>
          <p14:tracePt t="269370" x="4864100" y="5365750"/>
          <p14:tracePt t="269386" x="4660900" y="5359400"/>
          <p14:tracePt t="269403" x="4489450" y="5365750"/>
          <p14:tracePt t="269420" x="4330700" y="5365750"/>
          <p14:tracePt t="269422" x="4260850" y="5365750"/>
          <p14:tracePt t="269436" x="4121150" y="5359400"/>
          <p14:tracePt t="269453" x="3968750" y="5365750"/>
          <p14:tracePt t="269470" x="3816350" y="5346700"/>
          <p14:tracePt t="269487" x="3651250" y="5327650"/>
          <p14:tracePt t="269503" x="3511550" y="5308600"/>
          <p14:tracePt t="269520" x="3397250" y="5308600"/>
          <p14:tracePt t="269537" x="3282950" y="5308600"/>
          <p14:tracePt t="269553" x="3155950" y="5302250"/>
          <p14:tracePt t="269570" x="3009900" y="5295900"/>
          <p14:tracePt t="269587" x="2863850" y="5295900"/>
          <p14:tracePt t="269603" x="2711450" y="5295900"/>
          <p14:tracePt t="269606" x="2628900" y="5302250"/>
          <p14:tracePt t="269621" x="2482850" y="5302250"/>
          <p14:tracePt t="269636" x="2368550" y="5302250"/>
          <p14:tracePt t="269653" x="2241550" y="5302250"/>
          <p14:tracePt t="269670" x="2120900" y="5302250"/>
          <p14:tracePt t="269686" x="2000250" y="5295900"/>
          <p14:tracePt t="269703" x="1873250" y="5295900"/>
          <p14:tracePt t="269720" x="1752600" y="5302250"/>
          <p14:tracePt t="269737" x="1638300" y="5302250"/>
          <p14:tracePt t="269753" x="1543050" y="5302250"/>
          <p14:tracePt t="269770" x="1447800" y="5302250"/>
          <p14:tracePt t="269786" x="1339850" y="5295900"/>
          <p14:tracePt t="269803" x="1219200" y="5295900"/>
          <p14:tracePt t="269820" x="1111250" y="5283200"/>
          <p14:tracePt t="269837" x="958850" y="5283200"/>
          <p14:tracePt t="269853" x="882650" y="5283200"/>
          <p14:tracePt t="269870" x="825500" y="5283200"/>
          <p14:tracePt t="269887" x="774700" y="5283200"/>
          <p14:tracePt t="269903" x="736600" y="5276850"/>
          <p14:tracePt t="269921" x="717550" y="5276850"/>
          <p14:tracePt t="269937" x="711200" y="5276850"/>
          <p14:tracePt t="270092" x="717550" y="5276850"/>
          <p14:tracePt t="270101" x="742950" y="5276850"/>
          <p14:tracePt t="270108" x="774700" y="5276850"/>
          <p14:tracePt t="270120" x="806450" y="5276850"/>
          <p14:tracePt t="270136" x="901700" y="5276850"/>
          <p14:tracePt t="270153" x="1035050" y="5295900"/>
          <p14:tracePt t="270170" x="1231900" y="5314950"/>
          <p14:tracePt t="270187" x="1492250" y="5327650"/>
          <p14:tracePt t="270203" x="1765300" y="5327650"/>
          <p14:tracePt t="270206" x="1911350" y="5327650"/>
          <p14:tracePt t="270220" x="2057400" y="5327650"/>
          <p14:tracePt t="270237" x="2482850" y="5334000"/>
          <p14:tracePt t="270253" x="2762250" y="5340350"/>
          <p14:tracePt t="270270" x="2971800" y="5340350"/>
          <p14:tracePt t="270287" x="3098800" y="5340350"/>
          <p14:tracePt t="270303" x="3130550" y="5340350"/>
          <p14:tracePt t="270349" x="3130550" y="5346700"/>
          <p14:tracePt t="270366" x="3130550" y="5353050"/>
          <p14:tracePt t="270373" x="3111500" y="5365750"/>
          <p14:tracePt t="270386" x="3067050" y="5378450"/>
          <p14:tracePt t="270403" x="2921000" y="5435600"/>
          <p14:tracePt t="270420" x="2686050" y="5492750"/>
          <p14:tracePt t="270422" x="2565400" y="5530850"/>
          <p14:tracePt t="270436" x="2305050" y="5562600"/>
          <p14:tracePt t="270453" x="2063750" y="5600700"/>
          <p14:tracePt t="270470" x="1873250" y="5626100"/>
          <p14:tracePt t="270487" x="1682750" y="5651500"/>
          <p14:tracePt t="270503" x="1530350" y="5664200"/>
          <p14:tracePt t="270520" x="1409700" y="5664200"/>
          <p14:tracePt t="270537" x="1358900" y="5664200"/>
          <p14:tracePt t="270589" x="1371600" y="5664200"/>
          <p14:tracePt t="270598" x="1397000" y="5664200"/>
          <p14:tracePt t="270604" x="1435100" y="5664200"/>
          <p14:tracePt t="270621" x="1530350" y="5670550"/>
          <p14:tracePt t="270637" x="1714500" y="5695950"/>
          <p14:tracePt t="270653" x="1981200" y="5708650"/>
          <p14:tracePt t="270670" x="2254250" y="5715000"/>
          <p14:tracePt t="270687" x="2578100" y="5727700"/>
          <p14:tracePt t="270703" x="2927350" y="5727700"/>
          <p14:tracePt t="270720" x="3308350" y="5734050"/>
          <p14:tracePt t="270737" x="3632200" y="5740400"/>
          <p14:tracePt t="270754" x="3968750" y="5765800"/>
          <p14:tracePt t="270770" x="4305300" y="5778500"/>
          <p14:tracePt t="270787" x="4597400" y="5784850"/>
          <p14:tracePt t="270803" x="4870450" y="5791200"/>
          <p14:tracePt t="270807" x="4997450" y="5791200"/>
          <p14:tracePt t="270820" x="5187950" y="5778500"/>
          <p14:tracePt t="270837" x="5295900" y="5765800"/>
          <p14:tracePt t="270870" x="5289550" y="5753100"/>
          <p14:tracePt t="270886" x="5232400" y="5753100"/>
          <p14:tracePt t="270904" x="5086350" y="5753100"/>
          <p14:tracePt t="270920" x="4883150" y="5753100"/>
          <p14:tracePt t="270937" x="4616450" y="5759450"/>
          <p14:tracePt t="270953" x="4273550" y="5797550"/>
          <p14:tracePt t="270970" x="3867150" y="5835650"/>
          <p14:tracePt t="270986" x="3479800" y="5880100"/>
          <p14:tracePt t="271003" x="3124200" y="5911850"/>
          <p14:tracePt t="271005" x="2971800" y="5937250"/>
          <p14:tracePt t="271020" x="2838450" y="5943600"/>
          <p14:tracePt t="271037" x="2476500" y="5962650"/>
          <p14:tracePt t="271053" x="2241550" y="5962650"/>
          <p14:tracePt t="271070" x="2044700" y="5962650"/>
          <p14:tracePt t="271087" x="1962150" y="5962650"/>
          <p14:tracePt t="271103" x="1943100" y="5962650"/>
          <p14:tracePt t="271149" x="1955800" y="5962650"/>
          <p14:tracePt t="271157" x="1981200" y="5969000"/>
          <p14:tracePt t="271170" x="2019300" y="5969000"/>
          <p14:tracePt t="271187" x="2159000" y="5975350"/>
          <p14:tracePt t="271203" x="2368550" y="5988050"/>
          <p14:tracePt t="271206" x="2470150" y="5988050"/>
          <p14:tracePt t="271220" x="2609850" y="5994400"/>
          <p14:tracePt t="271237" x="3016250" y="5994400"/>
          <p14:tracePt t="271253" x="3289300" y="5994400"/>
          <p14:tracePt t="271270" x="3549650" y="5988050"/>
          <p14:tracePt t="271287" x="3778250" y="5981700"/>
          <p14:tracePt t="271303" x="3962400" y="5975350"/>
          <p14:tracePt t="271320" x="4038600" y="5969000"/>
          <p14:tracePt t="271337" x="4044950" y="5969000"/>
          <p14:tracePt t="271353" x="4044950" y="5962650"/>
          <p14:tracePt t="271370" x="4038600" y="5962650"/>
          <p14:tracePt t="271386" x="4000500" y="5956300"/>
          <p14:tracePt t="271404" x="3981450" y="5949950"/>
          <p14:tracePt t="271420" x="3956050" y="5943600"/>
          <p14:tracePt t="271437" x="3860800" y="5943600"/>
          <p14:tracePt t="271454" x="3721100" y="5937250"/>
          <p14:tracePt t="271470" x="3517900" y="5930900"/>
          <p14:tracePt t="271487" x="3244850" y="5930900"/>
          <p14:tracePt t="271503" x="2978150" y="5930900"/>
          <p14:tracePt t="271520" x="2774950" y="5937250"/>
          <p14:tracePt t="271537" x="2609850" y="5943600"/>
          <p14:tracePt t="271553" x="2438400" y="5943600"/>
          <p14:tracePt t="271570" x="2286000" y="5956300"/>
          <p14:tracePt t="271587" x="2190750" y="5962650"/>
          <p14:tracePt t="271603" x="2165350" y="5962650"/>
          <p14:tracePt t="271637" x="2159000" y="5956300"/>
          <p14:tracePt t="271646" x="2159000" y="5949950"/>
          <p14:tracePt t="271654" x="2152650" y="5943600"/>
          <p14:tracePt t="271670" x="2139950" y="5937250"/>
          <p14:tracePt t="271686" x="2127250" y="5930900"/>
          <p14:tracePt t="271703" x="2114550" y="5930900"/>
          <p14:tracePt t="271720" x="2070100" y="5924550"/>
          <p14:tracePt t="271737" x="1993900" y="5924550"/>
          <p14:tracePt t="271753" x="1911350" y="5924550"/>
          <p14:tracePt t="271770" x="1828800" y="5924550"/>
          <p14:tracePt t="271787" x="1746250" y="5924550"/>
          <p14:tracePt t="271803" x="1651000" y="5924550"/>
          <p14:tracePt t="271820" x="1504950" y="5924550"/>
          <p14:tracePt t="271837" x="1422400" y="5924550"/>
          <p14:tracePt t="271853" x="1365250" y="5911850"/>
          <p14:tracePt t="271870" x="1308100" y="5880100"/>
          <p14:tracePt t="271887" x="1244600" y="5835650"/>
          <p14:tracePt t="271903" x="1181100" y="5772150"/>
          <p14:tracePt t="271920" x="1123950" y="5702300"/>
          <p14:tracePt t="271937" x="1111250" y="5670550"/>
          <p14:tracePt t="271953" x="1111250" y="5632450"/>
          <p14:tracePt t="271970" x="1123950" y="5562600"/>
          <p14:tracePt t="271987" x="1168400" y="5486400"/>
          <p14:tracePt t="272003" x="1206500" y="5435600"/>
          <p14:tracePt t="272005" x="1231900" y="5422900"/>
          <p14:tracePt t="272020" x="1308100" y="5410200"/>
          <p14:tracePt t="272037" x="1409700" y="5403850"/>
          <p14:tracePt t="272053" x="1517650" y="5403850"/>
          <p14:tracePt t="272070" x="1619250" y="5403850"/>
          <p14:tracePt t="272087" x="1695450" y="5403850"/>
          <p14:tracePt t="272103" x="1771650" y="5410200"/>
          <p14:tracePt t="272120" x="1841500" y="5429250"/>
          <p14:tracePt t="272136" x="1917700" y="5492750"/>
          <p14:tracePt t="272153" x="1974850" y="5568950"/>
          <p14:tracePt t="272170" x="2006600" y="5651500"/>
          <p14:tracePt t="272187" x="2006600" y="5721350"/>
          <p14:tracePt t="272203" x="1987550" y="5791200"/>
          <p14:tracePt t="272220" x="1955800" y="5867400"/>
          <p14:tracePt t="272222" x="1930400" y="5899150"/>
          <p14:tracePt t="272236" x="1885950" y="5956300"/>
          <p14:tracePt t="272253" x="1822450" y="5994400"/>
          <p14:tracePt t="272270" x="1765300" y="6019800"/>
          <p14:tracePt t="272287" x="1689100" y="6038850"/>
          <p14:tracePt t="272303" x="1606550" y="6038850"/>
          <p14:tracePt t="272320" x="1524000" y="6038850"/>
          <p14:tracePt t="272337" x="1447800" y="6026150"/>
          <p14:tracePt t="272354" x="1371600" y="5981700"/>
          <p14:tracePt t="272370" x="1308100" y="5886450"/>
          <p14:tracePt t="272387" x="1225550" y="5753100"/>
          <p14:tracePt t="272403" x="1143000" y="5638800"/>
          <p14:tracePt t="272405" x="1130300" y="5600700"/>
          <p14:tracePt t="272420" x="1123950" y="5549900"/>
          <p14:tracePt t="272437" x="1123950" y="5499100"/>
          <p14:tracePt t="272453" x="1130300" y="5441950"/>
          <p14:tracePt t="272470" x="1168400" y="5378450"/>
          <p14:tracePt t="272487" x="1238250" y="5340350"/>
          <p14:tracePt t="272503" x="1314450" y="5321300"/>
          <p14:tracePt t="272520" x="1409700" y="5321300"/>
          <p14:tracePt t="272537" x="1530350" y="5321300"/>
          <p14:tracePt t="272553" x="1682750" y="5327650"/>
          <p14:tracePt t="272570" x="1828800" y="5334000"/>
          <p14:tracePt t="272587" x="1955800" y="5334000"/>
          <p14:tracePt t="272603" x="2044700" y="5334000"/>
          <p14:tracePt t="272605" x="2082800" y="5340350"/>
          <p14:tracePt t="272620" x="2101850" y="5353050"/>
          <p14:tracePt t="272637" x="2178050" y="5448300"/>
          <p14:tracePt t="272653" x="2222500" y="5537200"/>
          <p14:tracePt t="272670" x="2241550" y="5613400"/>
          <p14:tracePt t="272687" x="2235200" y="5670550"/>
          <p14:tracePt t="272704" x="2216150" y="5721350"/>
          <p14:tracePt t="272720" x="2197100" y="5784850"/>
          <p14:tracePt t="272737" x="2171700" y="5848350"/>
          <p14:tracePt t="272753" x="2133600" y="5937250"/>
          <p14:tracePt t="272770" x="2108200" y="5994400"/>
          <p14:tracePt t="272787" x="2070100" y="6038850"/>
          <p14:tracePt t="272804" x="2019300" y="6064250"/>
          <p14:tracePt t="272806" x="2000250" y="6070600"/>
          <p14:tracePt t="272821" x="1949450" y="6083300"/>
          <p14:tracePt t="272836" x="1917700" y="6089650"/>
          <p14:tracePt t="272853" x="1911350" y="6096000"/>
          <p14:tracePt t="272893" x="1905000" y="6096000"/>
          <p14:tracePt t="272903" x="1892300" y="6096000"/>
          <p14:tracePt t="272920" x="1866900" y="6096000"/>
          <p14:tracePt t="272937" x="1854200" y="6096000"/>
          <p14:tracePt t="272953" x="1809750" y="6096000"/>
          <p14:tracePt t="272970" x="1746250" y="6096000"/>
          <p14:tracePt t="272987" x="1689100" y="6096000"/>
          <p14:tracePt t="273003" x="1644650" y="6096000"/>
          <p14:tracePt t="273006" x="1638300" y="6096000"/>
          <p14:tracePt t="273020" x="1625600" y="6096000"/>
          <p14:tracePt t="273037" x="1612900" y="6089650"/>
          <p14:tracePt t="273053" x="1600200" y="6083300"/>
          <p14:tracePt t="275021" x="1600200" y="6070600"/>
          <p14:tracePt t="275029" x="1600200" y="6051550"/>
          <p14:tracePt t="275037" x="1600200" y="6038850"/>
          <p14:tracePt t="275053" x="1600200" y="6026150"/>
          <p14:tracePt t="275070" x="1600200" y="6019800"/>
          <p14:tracePt t="275087" x="1600200" y="6000750"/>
          <p14:tracePt t="275103" x="1600200" y="5988050"/>
          <p14:tracePt t="275477" x="1600200" y="5981700"/>
          <p14:tracePt t="275797" x="1600200" y="5975350"/>
          <p14:tracePt t="275813" x="1600200" y="5969000"/>
          <p14:tracePt t="276110" x="1593850" y="5969000"/>
          <p14:tracePt t="276117" x="1581150" y="5969000"/>
          <p14:tracePt t="276125" x="1574800" y="5969000"/>
          <p14:tracePt t="276181" x="1568450" y="5969000"/>
          <p14:tracePt t="276188" x="1562100" y="5969000"/>
          <p14:tracePt t="276198" x="1549400" y="5969000"/>
          <p14:tracePt t="276205" x="1536700" y="5969000"/>
          <p14:tracePt t="276220" x="1517650" y="5969000"/>
          <p14:tracePt t="276236" x="1504950" y="5969000"/>
          <p14:tracePt t="276270" x="1498600" y="5969000"/>
          <p14:tracePt t="276303" x="1492250" y="5969000"/>
          <p14:tracePt t="276320" x="1473200" y="5918200"/>
          <p14:tracePt t="276337" x="1454150" y="5848350"/>
          <p14:tracePt t="276354" x="1428750" y="5778500"/>
          <p14:tracePt t="276370" x="1416050" y="5721350"/>
          <p14:tracePt t="276387" x="1416050" y="5670550"/>
          <p14:tracePt t="276403" x="1416050" y="5632450"/>
          <p14:tracePt t="276420" x="1422400" y="5600700"/>
          <p14:tracePt t="276437" x="1447800" y="5581650"/>
          <p14:tracePt t="276454" x="1479550" y="5537200"/>
          <p14:tracePt t="276470" x="1517650" y="5492750"/>
          <p14:tracePt t="276487" x="1549400" y="5454650"/>
          <p14:tracePt t="276503" x="1568450" y="5429250"/>
          <p14:tracePt t="276520" x="1581150" y="5422900"/>
          <p14:tracePt t="276537" x="1587500" y="5410200"/>
          <p14:tracePt t="276554" x="1606550" y="5403850"/>
          <p14:tracePt t="276570" x="1625600" y="5384800"/>
          <p14:tracePt t="276587" x="1657350" y="5378450"/>
          <p14:tracePt t="276603" x="1682750" y="5372100"/>
          <p14:tracePt t="276620" x="1689100" y="5365750"/>
          <p14:tracePt t="276637" x="1701800" y="5365750"/>
          <p14:tracePt t="276653" x="1708150" y="5365750"/>
          <p14:tracePt t="276670" x="1720850" y="5365750"/>
          <p14:tracePt t="276687" x="1727200" y="5365750"/>
          <p14:tracePt t="276720" x="1739900" y="5365750"/>
          <p14:tracePt t="276737" x="1758950" y="5378450"/>
          <p14:tracePt t="276753" x="1790700" y="5397500"/>
          <p14:tracePt t="276770" x="1822450" y="5416550"/>
          <p14:tracePt t="276787" x="1854200" y="5441950"/>
          <p14:tracePt t="276803" x="1885950" y="5467350"/>
          <p14:tracePt t="276806" x="1905000" y="5486400"/>
          <p14:tracePt t="276820" x="1911350" y="5499100"/>
          <p14:tracePt t="276837" x="1949450" y="5556250"/>
          <p14:tracePt t="276853" x="1962150" y="5575300"/>
          <p14:tracePt t="276870" x="1962150" y="5594350"/>
          <p14:tracePt t="276887" x="1968500" y="5619750"/>
          <p14:tracePt t="276903" x="1968500" y="5645150"/>
          <p14:tracePt t="276920" x="1968500" y="5683250"/>
          <p14:tracePt t="276937" x="1968500" y="5721350"/>
          <p14:tracePt t="276953" x="1968500" y="5759450"/>
          <p14:tracePt t="276970" x="1968500" y="5797550"/>
          <p14:tracePt t="276987" x="1968500" y="5835650"/>
          <p14:tracePt t="277003" x="1968500" y="5873750"/>
          <p14:tracePt t="277006" x="1968500" y="5892800"/>
          <p14:tracePt t="277020" x="1968500" y="5911850"/>
          <p14:tracePt t="277036" x="1968500" y="5949950"/>
          <p14:tracePt t="277053" x="1968500" y="5975350"/>
          <p14:tracePt t="277070" x="1962150" y="5994400"/>
          <p14:tracePt t="277087" x="1955800" y="6007100"/>
          <p14:tracePt t="277104" x="1949450" y="6026150"/>
          <p14:tracePt t="277120" x="1943100" y="6038850"/>
          <p14:tracePt t="277137" x="1930400" y="6045200"/>
          <p14:tracePt t="277154" x="1930400" y="6051550"/>
          <p14:tracePt t="277170" x="1930400" y="6064250"/>
          <p14:tracePt t="277187" x="1911350" y="6070600"/>
          <p14:tracePt t="277203" x="1898650" y="6089650"/>
          <p14:tracePt t="277206" x="1898650" y="6096000"/>
          <p14:tracePt t="277220" x="1892300" y="6102350"/>
          <p14:tracePt t="277237" x="1879600" y="6115050"/>
          <p14:tracePt t="277253" x="1879600" y="6121400"/>
          <p14:tracePt t="277287" x="1873250" y="6127750"/>
          <p14:tracePt t="277320" x="1866900" y="6140450"/>
          <p14:tracePt t="277337" x="1860550" y="6146800"/>
          <p14:tracePt t="277353" x="1847850" y="6165850"/>
          <p14:tracePt t="277370" x="1835150" y="6172200"/>
          <p14:tracePt t="277403" x="1828800" y="6172200"/>
          <p14:tracePt t="277477" x="1828800" y="6178550"/>
          <p14:tracePt t="277486" x="1816100" y="6178550"/>
          <p14:tracePt t="277493" x="1809750" y="6191250"/>
          <p14:tracePt t="277503" x="1797050" y="6197600"/>
          <p14:tracePt t="277520" x="1790700" y="6197600"/>
          <p14:tracePt t="277537" x="1778000" y="6197600"/>
          <p14:tracePt t="277749" x="1778000" y="6203950"/>
          <p14:tracePt t="277756" x="1778000" y="6210300"/>
          <p14:tracePt t="277773" x="1765300" y="6216650"/>
          <p14:tracePt t="277781" x="1758950" y="6216650"/>
          <p14:tracePt t="277797" x="1752600" y="6223000"/>
          <p14:tracePt t="277805" x="1746250" y="6223000"/>
          <p14:tracePt t="277820" x="1739900" y="6223000"/>
          <p14:tracePt t="277837" x="1708150" y="6223000"/>
          <p14:tracePt t="277853" x="1676400" y="6223000"/>
          <p14:tracePt t="277870" x="1651000" y="6223000"/>
          <p14:tracePt t="277886" x="1619250" y="6229350"/>
          <p14:tracePt t="277903" x="1593850" y="6229350"/>
          <p14:tracePt t="277920" x="1581150" y="6229350"/>
          <p14:tracePt t="277936" x="1574800" y="6229350"/>
          <p14:tracePt t="278118" x="1568450" y="6229350"/>
          <p14:tracePt t="278125" x="1562100" y="6229350"/>
          <p14:tracePt t="278133" x="1555750" y="6223000"/>
          <p14:tracePt t="278140" x="1536700" y="6216650"/>
          <p14:tracePt t="278153" x="1530350" y="6210300"/>
          <p14:tracePt t="278170" x="1492250" y="6191250"/>
          <p14:tracePt t="278187" x="1460500" y="6178550"/>
          <p14:tracePt t="278203" x="1428750" y="6165850"/>
          <p14:tracePt t="278220" x="1416050" y="6159500"/>
          <p14:tracePt t="278254" x="1416050" y="6153150"/>
          <p14:tracePt t="278261" x="1403350" y="6134100"/>
          <p14:tracePt t="278270" x="1390650" y="6115050"/>
          <p14:tracePt t="278287" x="1358900" y="6070600"/>
          <p14:tracePt t="278303" x="1339850" y="6038850"/>
          <p14:tracePt t="278320" x="1320800" y="6007100"/>
          <p14:tracePt t="278337" x="1308100" y="5962650"/>
          <p14:tracePt t="278354" x="1289050" y="5911850"/>
          <p14:tracePt t="278370" x="1276350" y="5867400"/>
          <p14:tracePt t="278387" x="1263650" y="5842000"/>
          <p14:tracePt t="278403" x="1263650" y="5822950"/>
          <p14:tracePt t="278420" x="1263650" y="5759450"/>
          <p14:tracePt t="278437" x="1270000" y="5683250"/>
          <p14:tracePt t="278454" x="1282700" y="5594350"/>
          <p14:tracePt t="278470" x="1301750" y="5518150"/>
          <p14:tracePt t="278487" x="1314450" y="5480050"/>
          <p14:tracePt t="278503" x="1320800" y="5461000"/>
          <p14:tracePt t="278520" x="1327150" y="5448300"/>
          <p14:tracePt t="278537" x="1339850" y="5422900"/>
          <p14:tracePt t="278553" x="1371600" y="5403850"/>
          <p14:tracePt t="278570" x="1403350" y="5384800"/>
          <p14:tracePt t="278587" x="1435100" y="5365750"/>
          <p14:tracePt t="278604" x="1460500" y="5353050"/>
          <p14:tracePt t="278620" x="1485900" y="5346700"/>
          <p14:tracePt t="278623" x="1498600" y="5346700"/>
          <p14:tracePt t="278637" x="1536700" y="5340350"/>
          <p14:tracePt t="278653" x="1587500" y="5340350"/>
          <p14:tracePt t="278670" x="1657350" y="5340350"/>
          <p14:tracePt t="278687" x="1739900" y="5346700"/>
          <p14:tracePt t="278703" x="1835150" y="5378450"/>
          <p14:tracePt t="278720" x="1911350" y="5410200"/>
          <p14:tracePt t="278737" x="1962150" y="5441950"/>
          <p14:tracePt t="278754" x="1974850" y="5480050"/>
          <p14:tracePt t="278770" x="1993900" y="5549900"/>
          <p14:tracePt t="278787" x="1993900" y="5645150"/>
          <p14:tracePt t="278789" x="1981200" y="5695950"/>
          <p14:tracePt t="278803" x="1968500" y="5759450"/>
          <p14:tracePt t="278820" x="1930400" y="5892800"/>
          <p14:tracePt t="278837" x="1866900" y="6051550"/>
          <p14:tracePt t="278853" x="1816100" y="6153150"/>
          <p14:tracePt t="278870" x="1758950" y="6261100"/>
          <p14:tracePt t="278887" x="1670050" y="6343650"/>
          <p14:tracePt t="278903" x="1587500" y="6400800"/>
          <p14:tracePt t="278920" x="1524000" y="6419850"/>
          <p14:tracePt t="278937" x="1466850" y="6419850"/>
          <p14:tracePt t="278953" x="1422400" y="6413500"/>
          <p14:tracePt t="278970" x="1352550" y="6343650"/>
          <p14:tracePt t="278987" x="1276350" y="6210300"/>
          <p14:tracePt t="279004" x="1193800" y="6083300"/>
          <p14:tracePt t="279006" x="1155700" y="6026150"/>
          <p14:tracePt t="279020" x="1117600" y="5969000"/>
          <p14:tracePt t="279037" x="1028700" y="5791200"/>
          <p14:tracePt t="279054" x="996950" y="5683250"/>
          <p14:tracePt t="279070" x="990600" y="5619750"/>
          <p14:tracePt t="279087" x="990600" y="5575300"/>
          <p14:tracePt t="279104" x="990600" y="5524500"/>
          <p14:tracePt t="279120" x="990600" y="5473700"/>
          <p14:tracePt t="279137" x="1003300" y="5435600"/>
          <p14:tracePt t="279153" x="1016000" y="5397500"/>
          <p14:tracePt t="279170" x="1028700" y="5378450"/>
          <p14:tracePt t="279187" x="1035050" y="5372100"/>
          <p14:tracePt t="279861" x="1028700" y="5372100"/>
          <p14:tracePt t="279869" x="1022350" y="5372100"/>
          <p14:tracePt t="280325" x="1009650" y="5372100"/>
          <p14:tracePt t="280341" x="1003300" y="5372100"/>
          <p14:tracePt t="280349" x="996950" y="5365750"/>
          <p14:tracePt t="280653" x="990600" y="5365750"/>
          <p14:tracePt t="280661" x="990600" y="5359400"/>
          <p14:tracePt t="280741" x="984250" y="5353050"/>
          <p14:tracePt t="281004" x="990600" y="5353050"/>
          <p14:tracePt t="281022" x="996950" y="5353050"/>
          <p14:tracePt t="281029" x="996950" y="5346700"/>
          <p14:tracePt t="281037" x="1003300" y="5346700"/>
          <p14:tracePt t="281053" x="1016000" y="5346700"/>
          <p14:tracePt t="281205" x="1022350" y="5346700"/>
          <p14:tracePt t="281214" x="1028700" y="5346700"/>
          <p14:tracePt t="281222" x="1041400" y="5346700"/>
          <p14:tracePt t="281237" x="1060450" y="5346700"/>
          <p14:tracePt t="281253" x="1085850" y="5346700"/>
          <p14:tracePt t="281270" x="1111250" y="5346700"/>
          <p14:tracePt t="281287" x="1149350" y="5340350"/>
          <p14:tracePt t="281303" x="1187450" y="5340350"/>
          <p14:tracePt t="281320" x="1231900" y="5340350"/>
          <p14:tracePt t="281337" x="1301750" y="5340350"/>
          <p14:tracePt t="281353" x="1371600" y="5346700"/>
          <p14:tracePt t="281370" x="1460500" y="5353050"/>
          <p14:tracePt t="281387" x="1562100" y="5378450"/>
          <p14:tracePt t="281403" x="1638300" y="5391150"/>
          <p14:tracePt t="281420" x="1714500" y="5403850"/>
          <p14:tracePt t="281437" x="1816100" y="5410200"/>
          <p14:tracePt t="281454" x="1892300" y="5410200"/>
          <p14:tracePt t="281470" x="1974850" y="5410200"/>
          <p14:tracePt t="281487" x="2070100" y="5410200"/>
          <p14:tracePt t="281504" x="2165350" y="5410200"/>
          <p14:tracePt t="281520" x="2247900" y="5410200"/>
          <p14:tracePt t="281537" x="2311400" y="5410200"/>
          <p14:tracePt t="281554" x="2355850" y="5410200"/>
          <p14:tracePt t="281570" x="2413000" y="5410200"/>
          <p14:tracePt t="281587" x="2470150" y="5410200"/>
          <p14:tracePt t="281603" x="2540000" y="5410200"/>
          <p14:tracePt t="281605" x="2578100" y="5410200"/>
          <p14:tracePt t="281620" x="2622550" y="5410200"/>
          <p14:tracePt t="281637" x="2743200" y="5403850"/>
          <p14:tracePt t="281654" x="2819400" y="5403850"/>
          <p14:tracePt t="281670" x="2914650" y="5397500"/>
          <p14:tracePt t="281687" x="3016250" y="5397500"/>
          <p14:tracePt t="281703" x="3124200" y="5397500"/>
          <p14:tracePt t="281720" x="3244850" y="5397500"/>
          <p14:tracePt t="281737" x="3365500" y="5397500"/>
          <p14:tracePt t="281753" x="3473450" y="5410200"/>
          <p14:tracePt t="281770" x="3587750" y="5416550"/>
          <p14:tracePt t="281787" x="3702050" y="5416550"/>
          <p14:tracePt t="281804" x="3829050" y="5416550"/>
          <p14:tracePt t="281806" x="3905250" y="5422900"/>
          <p14:tracePt t="281820" x="3956050" y="5422900"/>
          <p14:tracePt t="281837" x="4095750" y="5422900"/>
          <p14:tracePt t="281853" x="4191000" y="5429250"/>
          <p14:tracePt t="281870" x="4298950" y="5429250"/>
          <p14:tracePt t="281887" x="4432300" y="5429250"/>
          <p14:tracePt t="281903" x="4559300" y="5441950"/>
          <p14:tracePt t="281920" x="4667250" y="5441950"/>
          <p14:tracePt t="281937" x="4762500" y="5435600"/>
          <p14:tracePt t="281954" x="4806950" y="5435600"/>
          <p14:tracePt t="281970" x="4838700" y="5435600"/>
          <p14:tracePt t="281987" x="4851400" y="5435600"/>
          <p14:tracePt t="282020" x="4851400" y="5429250"/>
          <p14:tracePt t="283013" x="4851400" y="5416550"/>
          <p14:tracePt t="283061" x="4851400" y="5410200"/>
        </p14:tracePtLst>
      </p14:laserTraceLst>
    </p:ext>
  </p:extLst>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0">
          <a:gsLst>
            <a:gs pos="0">
              <a:srgbClr val="3366FF">
                <a:gamma/>
                <a:shade val="46275"/>
                <a:invGamma/>
              </a:srgbClr>
            </a:gs>
            <a:gs pos="50000">
              <a:srgbClr val="3366FF"/>
            </a:gs>
            <a:gs pos="100000">
              <a:srgbClr val="3366FF">
                <a:gamma/>
                <a:shade val="46275"/>
                <a:invGamma/>
              </a:srgbClr>
            </a:gs>
          </a:gsLst>
          <a:lin ang="5400000" scaled="1"/>
        </a:gradFill>
        <a:effectLst/>
      </p:bgPr>
    </p:bg>
    <p:spTree>
      <p:nvGrpSpPr>
        <p:cNvPr id="1" name=""/>
        <p:cNvGrpSpPr/>
        <p:nvPr/>
      </p:nvGrpSpPr>
      <p:grpSpPr>
        <a:xfrm>
          <a:off x="0" y="0"/>
          <a:ext cx="0" cy="0"/>
          <a:chOff x="0" y="0"/>
          <a:chExt cx="0" cy="0"/>
        </a:xfrm>
      </p:grpSpPr>
      <p:sp>
        <p:nvSpPr>
          <p:cNvPr id="506882" name="Rectangle 2">
            <a:extLst>
              <a:ext uri="{FF2B5EF4-FFF2-40B4-BE49-F238E27FC236}">
                <a16:creationId xmlns:a16="http://schemas.microsoft.com/office/drawing/2014/main" id="{2DBBBE39-7020-4EBC-BDAF-AF606A41727D}"/>
              </a:ext>
            </a:extLst>
          </p:cNvPr>
          <p:cNvSpPr>
            <a:spLocks noChangeArrowheads="1"/>
          </p:cNvSpPr>
          <p:nvPr/>
        </p:nvSpPr>
        <p:spPr bwMode="auto">
          <a:xfrm>
            <a:off x="838200" y="2195513"/>
            <a:ext cx="7543800" cy="1247775"/>
          </a:xfrm>
          <a:prstGeom prst="rect">
            <a:avLst/>
          </a:prstGeom>
          <a:solidFill>
            <a:schemeClr val="bg1"/>
          </a:solidFill>
          <a:ln w="5715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ts val="1200"/>
              </a:spcBef>
              <a:spcAft>
                <a:spcPts val="1000"/>
              </a:spcAft>
            </a:pPr>
            <a:r>
              <a:rPr lang="en-US" altLang="ko-KR" sz="3600" i="1" dirty="0">
                <a:latin typeface="Times New Roman" panose="02020603050405020304" pitchFamily="18" charset="0"/>
                <a:ea typeface="굴림" panose="020B0600000101010101" pitchFamily="50" charset="-127"/>
              </a:rPr>
              <a:t>HTTP version 1.1 specifies a persistent connection by default. </a:t>
            </a:r>
          </a:p>
        </p:txBody>
      </p:sp>
      <p:sp>
        <p:nvSpPr>
          <p:cNvPr id="506883" name="PubRRectCallout">
            <a:extLst>
              <a:ext uri="{FF2B5EF4-FFF2-40B4-BE49-F238E27FC236}">
                <a16:creationId xmlns:a16="http://schemas.microsoft.com/office/drawing/2014/main" id="{8344A3F4-05D7-41E6-A6E9-5F6905D82EA2}"/>
              </a:ext>
            </a:extLst>
          </p:cNvPr>
          <p:cNvSpPr>
            <a:spLocks noEditPoints="1" noChangeArrowheads="1"/>
          </p:cNvSpPr>
          <p:nvPr/>
        </p:nvSpPr>
        <p:spPr bwMode="auto">
          <a:xfrm>
            <a:off x="838200" y="990600"/>
            <a:ext cx="2743200" cy="1143000"/>
          </a:xfrm>
          <a:custGeom>
            <a:avLst/>
            <a:gdLst>
              <a:gd name="G0" fmla="+- 0 0 0"/>
              <a:gd name="G1" fmla="+- 8607 0 0"/>
              <a:gd name="T0" fmla="*/ 10800 w 21600"/>
              <a:gd name="T1" fmla="*/ 0 h 21600"/>
              <a:gd name="T2" fmla="*/ 0 w 21600"/>
              <a:gd name="T3" fmla="*/ 8638 h 21600"/>
              <a:gd name="T4" fmla="*/ 8607 w 21600"/>
              <a:gd name="T5" fmla="*/ 21600 h 21600"/>
              <a:gd name="T6" fmla="*/ 10800 w 21600"/>
              <a:gd name="T7" fmla="*/ 17277 h 21600"/>
              <a:gd name="T8" fmla="*/ 21600 w 21600"/>
              <a:gd name="T9" fmla="*/ 8638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ko-KR" altLang="en-US"/>
          </a:p>
        </p:txBody>
      </p:sp>
      <p:pic>
        <p:nvPicPr>
          <p:cNvPr id="506884" name="Picture 4">
            <a:extLst>
              <a:ext uri="{FF2B5EF4-FFF2-40B4-BE49-F238E27FC236}">
                <a16:creationId xmlns:a16="http://schemas.microsoft.com/office/drawing/2014/main" id="{4C23402E-CA22-49FC-8157-90D3058840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990600"/>
            <a:ext cx="78263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6885" name="Text Box 5">
            <a:extLst>
              <a:ext uri="{FF2B5EF4-FFF2-40B4-BE49-F238E27FC236}">
                <a16:creationId xmlns:a16="http://schemas.microsoft.com/office/drawing/2014/main" id="{5B84C43E-65B7-42DC-8E90-8A25EED71DA9}"/>
              </a:ext>
            </a:extLst>
          </p:cNvPr>
          <p:cNvSpPr txBox="1">
            <a:spLocks noChangeArrowheads="1"/>
          </p:cNvSpPr>
          <p:nvPr/>
        </p:nvSpPr>
        <p:spPr bwMode="auto">
          <a:xfrm>
            <a:off x="2133600" y="1143000"/>
            <a:ext cx="1225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ko-KR" sz="3600">
                <a:effectLst>
                  <a:outerShdw blurRad="38100" dist="38100" dir="2700000" algn="tl">
                    <a:srgbClr val="FFFFFF"/>
                  </a:outerShdw>
                </a:effectLst>
                <a:latin typeface="Times New Roman" panose="02020603050405020304" pitchFamily="18" charset="0"/>
                <a:ea typeface="굴림" panose="020B0600000101010101" pitchFamily="50" charset="-127"/>
              </a:rPr>
              <a:t>Note</a:t>
            </a:r>
            <a:r>
              <a:rPr lang="en-US" altLang="ko-KR" sz="3600" b="0">
                <a:effectLst>
                  <a:outerShdw blurRad="38100" dist="38100" dir="2700000" algn="tl">
                    <a:srgbClr val="FFFFFF"/>
                  </a:outerShdw>
                </a:effectLst>
                <a:latin typeface="Times New Roman" panose="02020603050405020304" pitchFamily="18" charset="0"/>
                <a:ea typeface="굴림" panose="020B0600000101010101" pitchFamily="50" charset="-127"/>
              </a:rPr>
              <a:t>:</a:t>
            </a:r>
          </a:p>
        </p:txBody>
      </p:sp>
    </p:spTree>
  </p:cSld>
  <p:clrMapOvr>
    <a:masterClrMapping/>
  </p:clrMapOvr>
  <mc:AlternateContent xmlns:mc="http://schemas.openxmlformats.org/markup-compatibility/2006">
    <mc:Choice xmlns:p14="http://schemas.microsoft.com/office/powerpoint/2010/main" Requires="p14">
      <p:transition spd="slow" p14:dur="2000" advTm="17203"/>
    </mc:Choice>
    <mc:Fallback>
      <p:transition spd="slow" advTm="17203"/>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068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2" grpId="0" animBg="1" autoUpdateAnimBg="0"/>
    </p:bldLst>
  </p:timing>
  <p:extLst>
    <p:ext uri="{3A86A75C-4F4B-4683-9AE1-C65F6400EC91}">
      <p14:laserTraceLst xmlns:p14="http://schemas.microsoft.com/office/powerpoint/2010/main">
        <p14:tracePtLst>
          <p14:tracePt t="923" x="4838700" y="5410200"/>
          <p14:tracePt t="931" x="4826000" y="5410200"/>
          <p14:tracePt t="938" x="4800600" y="5410200"/>
          <p14:tracePt t="952" x="4775200" y="5410200"/>
          <p14:tracePt t="969" x="4692650" y="5403850"/>
          <p14:tracePt t="986" x="4552950" y="5340350"/>
          <p14:tracePt t="988" x="4432300" y="5257800"/>
          <p14:tracePt t="1003" x="4191000" y="5054600"/>
          <p14:tracePt t="1020" x="3962400" y="4838700"/>
          <p14:tracePt t="1036" x="3765550" y="4673600"/>
          <p14:tracePt t="1052" x="3606800" y="4527550"/>
          <p14:tracePt t="1070" x="3492500" y="4343400"/>
          <p14:tracePt t="1086" x="3359150" y="4127500"/>
          <p14:tracePt t="1102" x="3219450" y="3905250"/>
          <p14:tracePt t="1120" x="3086100" y="3683000"/>
          <p14:tracePt t="1136" x="3003550" y="3549650"/>
          <p14:tracePt t="1153" x="2971800" y="3492500"/>
          <p14:tracePt t="1169" x="2971800" y="3473450"/>
          <p14:tracePt t="1171" x="2965450" y="3467100"/>
          <p14:tracePt t="1715" x="2959100" y="3467100"/>
          <p14:tracePt t="1723" x="2952750" y="3467100"/>
          <p14:tracePt t="1731" x="2940050" y="3467100"/>
          <p14:tracePt t="1739" x="2921000" y="3467100"/>
          <p14:tracePt t="1753" x="2901950" y="3473450"/>
          <p14:tracePt t="1769" x="2863850" y="3486150"/>
          <p14:tracePt t="1786" x="2857500" y="3486150"/>
          <p14:tracePt t="1803" x="2844800" y="3486150"/>
          <p14:tracePt t="1820" x="2794000" y="3441700"/>
          <p14:tracePt t="1836" x="2711450" y="3359150"/>
          <p14:tracePt t="1853" x="2641600" y="3270250"/>
          <p14:tracePt t="1869" x="2559050" y="3187700"/>
          <p14:tracePt t="1886" x="2520950" y="3124200"/>
          <p14:tracePt t="1904" x="2482850" y="3060700"/>
          <p14:tracePt t="1919" x="2457450" y="2978150"/>
          <p14:tracePt t="1936" x="2419350" y="2895600"/>
          <p14:tracePt t="1953" x="2387600" y="2832100"/>
          <p14:tracePt t="1969" x="2349500" y="2774950"/>
          <p14:tracePt t="1972" x="2330450" y="2743200"/>
          <p14:tracePt t="1986" x="2324100" y="2724150"/>
          <p14:tracePt t="2003" x="2286000" y="2641600"/>
          <p14:tracePt t="2019" x="2266950" y="2584450"/>
          <p14:tracePt t="2036" x="2254250" y="2540000"/>
          <p14:tracePt t="2052" x="2241550" y="2482850"/>
          <p14:tracePt t="2069" x="2222500" y="2406650"/>
          <p14:tracePt t="2086" x="2203450" y="2330450"/>
          <p14:tracePt t="2103" x="2203450" y="2254250"/>
          <p14:tracePt t="2119" x="2203450" y="2190750"/>
          <p14:tracePt t="2136" x="2209800" y="2120900"/>
          <p14:tracePt t="2152" x="2216150" y="2076450"/>
          <p14:tracePt t="2169" x="2216150" y="2012950"/>
          <p14:tracePt t="2186" x="2216150" y="1968500"/>
          <p14:tracePt t="2188" x="2216150" y="1949450"/>
          <p14:tracePt t="2202" x="2216150" y="1943100"/>
          <p14:tracePt t="3355" x="2216150" y="1962150"/>
          <p14:tracePt t="3363" x="2203450" y="1993900"/>
          <p14:tracePt t="3371" x="2190750" y="2044700"/>
          <p14:tracePt t="3386" x="2171700" y="2095500"/>
          <p14:tracePt t="3402" x="2114550" y="2254250"/>
          <p14:tracePt t="3420" x="2076450" y="2324100"/>
          <p14:tracePt t="3436" x="2038350" y="2374900"/>
          <p14:tracePt t="3452" x="1987550" y="2444750"/>
          <p14:tracePt t="3470" x="1917700" y="2508250"/>
          <p14:tracePt t="3486" x="1803400" y="2552700"/>
          <p14:tracePt t="3503" x="1714500" y="2603500"/>
          <p14:tracePt t="3519" x="1625600" y="2635250"/>
          <p14:tracePt t="3536" x="1562100" y="2654300"/>
          <p14:tracePt t="3553" x="1504950" y="2673350"/>
          <p14:tracePt t="3570" x="1447800" y="2686050"/>
          <p14:tracePt t="3572" x="1422400" y="2692400"/>
          <p14:tracePt t="3586" x="1403350" y="2705100"/>
          <p14:tracePt t="3602" x="1352550" y="2724150"/>
          <p14:tracePt t="3619" x="1320800" y="2736850"/>
          <p14:tracePt t="3636" x="1282700" y="2755900"/>
          <p14:tracePt t="3653" x="1250950" y="2768600"/>
          <p14:tracePt t="3670" x="1212850" y="2774950"/>
          <p14:tracePt t="3686" x="1200150" y="2787650"/>
          <p14:tracePt t="3702" x="1187450" y="2794000"/>
          <p14:tracePt t="3719" x="1187450" y="2800350"/>
          <p14:tracePt t="3736" x="1181100" y="2800350"/>
          <p14:tracePt t="4043" x="1200150" y="2800350"/>
          <p14:tracePt t="4051" x="1219200" y="2800350"/>
          <p14:tracePt t="4059" x="1238250" y="2800350"/>
          <p14:tracePt t="4069" x="1270000" y="2800350"/>
          <p14:tracePt t="4086" x="1339850" y="2800350"/>
          <p14:tracePt t="4103" x="1397000" y="2800350"/>
          <p14:tracePt t="4120" x="1441450" y="2800350"/>
          <p14:tracePt t="4136" x="1485900" y="2800350"/>
          <p14:tracePt t="4153" x="1549400" y="2800350"/>
          <p14:tracePt t="4169" x="1625600" y="2794000"/>
          <p14:tracePt t="4172" x="1676400" y="2787650"/>
          <p14:tracePt t="4186" x="1733550" y="2787650"/>
          <p14:tracePt t="4203" x="1917700" y="2787650"/>
          <p14:tracePt t="4219" x="2051050" y="2800350"/>
          <p14:tracePt t="4236" x="2184400" y="2806700"/>
          <p14:tracePt t="4253" x="2324100" y="2813050"/>
          <p14:tracePt t="4269" x="2470150" y="2813050"/>
          <p14:tracePt t="4286" x="2635250" y="2813050"/>
          <p14:tracePt t="4303" x="2774950" y="2781300"/>
          <p14:tracePt t="4320" x="2908300" y="2781300"/>
          <p14:tracePt t="4336" x="3009900" y="2781300"/>
          <p14:tracePt t="4353" x="3098800" y="2781300"/>
          <p14:tracePt t="4369" x="3168650" y="2781300"/>
          <p14:tracePt t="4386" x="3263900" y="2781300"/>
          <p14:tracePt t="4388" x="3321050" y="2781300"/>
          <p14:tracePt t="4403" x="3422650" y="2781300"/>
          <p14:tracePt t="4420" x="3505200" y="2774950"/>
          <p14:tracePt t="4436" x="3587750" y="2781300"/>
          <p14:tracePt t="4453" x="3644900" y="2781300"/>
          <p14:tracePt t="4470" x="3714750" y="2781300"/>
          <p14:tracePt t="4486" x="3797300" y="2781300"/>
          <p14:tracePt t="4503" x="3886200" y="2781300"/>
          <p14:tracePt t="4519" x="3956050" y="2774950"/>
          <p14:tracePt t="4536" x="3981450" y="2762250"/>
          <p14:tracePt t="4553" x="3987800" y="2762250"/>
          <p14:tracePt t="4859" x="3981450" y="2762250"/>
          <p14:tracePt t="4867" x="3975100" y="2762250"/>
          <p14:tracePt t="4875" x="3968750" y="2762250"/>
          <p14:tracePt t="4886" x="3962400" y="2762250"/>
          <p14:tracePt t="4908" x="3943350" y="2762250"/>
          <p14:tracePt t="4919" x="3937000" y="2762250"/>
          <p14:tracePt t="4936" x="3924300" y="2762250"/>
          <p14:tracePt t="4953" x="3898900" y="2762250"/>
          <p14:tracePt t="4969" x="3867150" y="2768600"/>
          <p14:tracePt t="4972" x="3854450" y="2768600"/>
          <p14:tracePt t="4986" x="3835400" y="2774950"/>
          <p14:tracePt t="5003" x="3778250" y="2781300"/>
          <p14:tracePt t="5019" x="3740150" y="2781300"/>
          <p14:tracePt t="5036" x="3683000" y="2781300"/>
          <p14:tracePt t="5052" x="3632200" y="2781300"/>
          <p14:tracePt t="5069" x="3613150" y="2787650"/>
          <p14:tracePt t="5086" x="3600450" y="2787650"/>
          <p14:tracePt t="5491" x="3606800" y="2787650"/>
          <p14:tracePt t="5531" x="3619500" y="2787650"/>
          <p14:tracePt t="5538" x="3632200" y="2787650"/>
          <p14:tracePt t="5547" x="3638550" y="2787650"/>
          <p14:tracePt t="5554" x="3651250" y="2787650"/>
          <p14:tracePt t="5570" x="3670300" y="2787650"/>
          <p14:tracePt t="5586" x="3689350" y="2787650"/>
          <p14:tracePt t="5603" x="3752850" y="2787650"/>
          <p14:tracePt t="5619" x="3822700" y="2787650"/>
          <p14:tracePt t="5636" x="3873500" y="2787650"/>
          <p14:tracePt t="5653" x="3905250" y="2787650"/>
          <p14:tracePt t="5669" x="3924300" y="2787650"/>
          <p14:tracePt t="5731" x="3930650" y="2787650"/>
          <p14:tracePt t="5859" x="3943350" y="2787650"/>
          <p14:tracePt t="5875" x="3949700" y="2787650"/>
          <p14:tracePt t="5908" x="3956050" y="2787650"/>
          <p14:tracePt t="5938" x="3962400" y="2787650"/>
          <p14:tracePt t="5947" x="3968750" y="2787650"/>
          <p14:tracePt t="5954" x="3975100" y="2787650"/>
          <p14:tracePt t="5986" x="3981450" y="2787650"/>
          <p14:tracePt t="6028" x="3987800" y="2787650"/>
          <p14:tracePt t="6043" x="3994150" y="2787650"/>
          <p14:tracePt t="6339" x="4000500" y="2787650"/>
          <p14:tracePt t="6347" x="4025900" y="2787650"/>
          <p14:tracePt t="6354" x="4064000" y="2787650"/>
          <p14:tracePt t="6369" x="4121150" y="2787650"/>
          <p14:tracePt t="6386" x="4298950" y="2800350"/>
          <p14:tracePt t="6389" x="4413250" y="2806700"/>
          <p14:tracePt t="6403" x="4679950" y="2832100"/>
          <p14:tracePt t="6419" x="4959350" y="2832100"/>
          <p14:tracePt t="6436" x="5289550" y="2832100"/>
          <p14:tracePt t="6453" x="5607050" y="2832100"/>
          <p14:tracePt t="6469" x="5867400" y="2832100"/>
          <p14:tracePt t="6486" x="6038850" y="2832100"/>
          <p14:tracePt t="6503" x="6115050" y="2832100"/>
          <p14:tracePt t="6519" x="6127750" y="2832100"/>
          <p14:tracePt t="6536" x="6127750" y="2838450"/>
          <p14:tracePt t="6553" x="6127750" y="2851150"/>
          <p14:tracePt t="6569" x="6064250" y="2882900"/>
          <p14:tracePt t="6586" x="5994400" y="2908300"/>
          <p14:tracePt t="6588" x="5956300" y="2927350"/>
          <p14:tracePt t="6602" x="5873750" y="2984500"/>
          <p14:tracePt t="6619" x="5797550" y="3054350"/>
          <p14:tracePt t="6636" x="5753100" y="3130550"/>
          <p14:tracePt t="6653" x="5727700" y="3168650"/>
          <p14:tracePt t="6670" x="5708650" y="3200400"/>
          <p14:tracePt t="6686" x="5695950" y="3225800"/>
          <p14:tracePt t="6703" x="5689600" y="3244850"/>
          <p14:tracePt t="6719" x="5689600" y="3257550"/>
          <p14:tracePt t="6736" x="5689600" y="3263900"/>
          <p14:tracePt t="6779" x="5689600" y="3270250"/>
          <p14:tracePt t="6788" x="5689600" y="3276600"/>
          <p14:tracePt t="6802" x="5676900" y="3295650"/>
          <p14:tracePt t="6820" x="5657850" y="3333750"/>
          <p14:tracePt t="6836" x="5619750" y="3371850"/>
          <p14:tracePt t="6853" x="5581650" y="3403600"/>
          <p14:tracePt t="6870" x="5511800" y="3416300"/>
          <p14:tracePt t="6886" x="5422900" y="3441700"/>
          <p14:tracePt t="6902" x="5308600" y="3441700"/>
          <p14:tracePt t="6920" x="5175250" y="3441700"/>
          <p14:tracePt t="6936" x="5054600" y="3435350"/>
          <p14:tracePt t="6953" x="4953000" y="3403600"/>
          <p14:tracePt t="6970" x="4845050" y="3378200"/>
          <p14:tracePt t="6972" x="4806950" y="3371850"/>
          <p14:tracePt t="6986" x="4762500" y="3352800"/>
          <p14:tracePt t="7003" x="4692650" y="3295650"/>
          <p14:tracePt t="7019" x="4667250" y="3251200"/>
          <p14:tracePt t="7036" x="4654550" y="3175000"/>
          <p14:tracePt t="7053" x="4654550" y="3098800"/>
          <p14:tracePt t="7070" x="4654550" y="3028950"/>
          <p14:tracePt t="7086" x="4654550" y="2965450"/>
          <p14:tracePt t="7103" x="4660900" y="2914650"/>
          <p14:tracePt t="7120" x="4692650" y="2870200"/>
          <p14:tracePt t="7136" x="4737100" y="2832100"/>
          <p14:tracePt t="7152" x="4813300" y="2800350"/>
          <p14:tracePt t="7169" x="4921250" y="2768600"/>
          <p14:tracePt t="7172" x="4972050" y="2755900"/>
          <p14:tracePt t="7186" x="5016500" y="2743200"/>
          <p14:tracePt t="7203" x="5156200" y="2730500"/>
          <p14:tracePt t="7219" x="5238750" y="2730500"/>
          <p14:tracePt t="7236" x="5346700" y="2730500"/>
          <p14:tracePt t="7253" x="5486400" y="2743200"/>
          <p14:tracePt t="7269" x="5632450" y="2768600"/>
          <p14:tracePt t="7286" x="5803900" y="2781300"/>
          <p14:tracePt t="7302" x="5981700" y="2806700"/>
          <p14:tracePt t="7319" x="6127750" y="2825750"/>
          <p14:tracePt t="7336" x="6235700" y="2819400"/>
          <p14:tracePt t="7352" x="6350000" y="2819400"/>
          <p14:tracePt t="7369" x="6445250" y="2832100"/>
          <p14:tracePt t="7386" x="6546850" y="2870200"/>
          <p14:tracePt t="7403" x="6667500" y="2908300"/>
          <p14:tracePt t="7419" x="6718300" y="2933700"/>
          <p14:tracePt t="7436" x="6756400" y="2946400"/>
          <p14:tracePt t="7453" x="6775450" y="2965450"/>
          <p14:tracePt t="7469" x="6788150" y="2997200"/>
          <p14:tracePt t="7486" x="6800850" y="3035300"/>
          <p14:tracePt t="7503" x="6813550" y="3079750"/>
          <p14:tracePt t="7519" x="6819900" y="3143250"/>
          <p14:tracePt t="7536" x="6819900" y="3200400"/>
          <p14:tracePt t="7553" x="6819900" y="3270250"/>
          <p14:tracePt t="7570" x="6800850" y="3346450"/>
          <p14:tracePt t="7572" x="6794500" y="3384550"/>
          <p14:tracePt t="7586" x="6781800" y="3422650"/>
          <p14:tracePt t="7602" x="6724650" y="3511550"/>
          <p14:tracePt t="7619" x="6673850" y="3556000"/>
          <p14:tracePt t="7636" x="6616700" y="3587750"/>
          <p14:tracePt t="7653" x="6527800" y="3619500"/>
          <p14:tracePt t="7669" x="6426200" y="3644900"/>
          <p14:tracePt t="7686" x="6330950" y="3663950"/>
          <p14:tracePt t="7702" x="6210300" y="3683000"/>
          <p14:tracePt t="7719" x="6089650" y="3689350"/>
          <p14:tracePt t="7736" x="5949950" y="3689350"/>
          <p14:tracePt t="7752" x="5816600" y="3689350"/>
          <p14:tracePt t="7769" x="5689600" y="3689350"/>
          <p14:tracePt t="7786" x="5575300" y="3689350"/>
          <p14:tracePt t="7789" x="5524500" y="3689350"/>
          <p14:tracePt t="7803" x="5403850" y="3657600"/>
          <p14:tracePt t="7820" x="5283200" y="3619500"/>
          <p14:tracePt t="7836" x="5162550" y="3575050"/>
          <p14:tracePt t="7852" x="5067300" y="3543300"/>
          <p14:tracePt t="7869" x="5010150" y="3517900"/>
          <p14:tracePt t="7886" x="4959350" y="3492500"/>
          <p14:tracePt t="7902" x="4933950" y="3467100"/>
          <p14:tracePt t="7919" x="4895850" y="3429000"/>
          <p14:tracePt t="7936" x="4870450" y="3371850"/>
          <p14:tracePt t="7953" x="4845050" y="3302000"/>
          <p14:tracePt t="7969" x="4832350" y="3251200"/>
          <p14:tracePt t="7971" x="4832350" y="3232150"/>
          <p14:tracePt t="7986" x="4832350" y="3213100"/>
          <p14:tracePt t="8002" x="4883150" y="3117850"/>
          <p14:tracePt t="8019" x="4959350" y="3048000"/>
          <p14:tracePt t="8036" x="5035550" y="2997200"/>
          <p14:tracePt t="8053" x="5130800" y="2959100"/>
          <p14:tracePt t="8070" x="5226050" y="2927350"/>
          <p14:tracePt t="8086" x="5365750" y="2882900"/>
          <p14:tracePt t="8102" x="5543550" y="2844800"/>
          <p14:tracePt t="8119" x="5734050" y="2813050"/>
          <p14:tracePt t="8136" x="5861050" y="2787650"/>
          <p14:tracePt t="8153" x="5924550" y="2781300"/>
          <p14:tracePt t="8170" x="5943600" y="2768600"/>
          <p14:tracePt t="8532" x="5937250" y="2768600"/>
          <p14:tracePt t="8555" x="5930900" y="2762250"/>
          <p14:tracePt t="8572" x="5924550" y="2762250"/>
          <p14:tracePt t="8579" x="5918200" y="2762250"/>
          <p14:tracePt t="8588" x="5911850" y="2762250"/>
          <p14:tracePt t="8603" x="5905500" y="2755900"/>
          <p14:tracePt t="8619" x="5892800" y="2755900"/>
          <p14:tracePt t="8636" x="5892800" y="2749550"/>
          <p14:tracePt t="8811" x="5886450" y="2749550"/>
          <p14:tracePt t="8820" x="5873750" y="2749550"/>
          <p14:tracePt t="8836" x="5854700" y="2749550"/>
          <p14:tracePt t="8853" x="5842000" y="2749550"/>
          <p14:tracePt t="8963" x="5835650" y="2749550"/>
          <p14:tracePt t="8972" x="5829300" y="2749550"/>
          <p14:tracePt t="9203" x="5829300" y="2743200"/>
          <p14:tracePt t="9275" x="5816600" y="2743200"/>
          <p14:tracePt t="9283" x="5791200" y="2749550"/>
          <p14:tracePt t="9290" x="5746750" y="2755900"/>
          <p14:tracePt t="9302" x="5683250" y="2774950"/>
          <p14:tracePt t="9320" x="5492750" y="2832100"/>
          <p14:tracePt t="9336" x="5264150" y="2901950"/>
          <p14:tracePt t="9353" x="4978400" y="2978150"/>
          <p14:tracePt t="9369" x="4667250" y="3060700"/>
          <p14:tracePt t="9386" x="4292600" y="3136900"/>
          <p14:tracePt t="9403" x="3829050" y="3225800"/>
          <p14:tracePt t="9421" x="3581400" y="3263900"/>
          <p14:tracePt t="9436" x="3409950" y="3289300"/>
          <p14:tracePt t="9453" x="3282950" y="3289300"/>
          <p14:tracePt t="9469" x="3181350" y="3289300"/>
          <p14:tracePt t="9486" x="3098800" y="3289300"/>
          <p14:tracePt t="9503" x="3060700" y="3295650"/>
          <p14:tracePt t="9536" x="3048000" y="3295650"/>
          <p14:tracePt t="9570" x="3016250" y="3295650"/>
          <p14:tracePt t="9586" x="2984500" y="3295650"/>
          <p14:tracePt t="9603" x="2857500" y="3295650"/>
          <p14:tracePt t="9619" x="2774950" y="3302000"/>
          <p14:tracePt t="9636" x="2698750" y="3314700"/>
          <p14:tracePt t="9653" x="2635250" y="3308350"/>
          <p14:tracePt t="9670" x="2584450" y="3308350"/>
          <p14:tracePt t="9686" x="2552700" y="3308350"/>
          <p14:tracePt t="9703" x="2540000" y="3308350"/>
          <p14:tracePt t="10179" x="2546350" y="3308350"/>
          <p14:tracePt t="10187" x="2552700" y="3308350"/>
          <p14:tracePt t="10195" x="2559050" y="3308350"/>
          <p14:tracePt t="10204" x="2565400" y="3308350"/>
          <p14:tracePt t="10219" x="2571750" y="3308350"/>
          <p14:tracePt t="10236" x="2578100" y="3308350"/>
          <p14:tracePt t="10253" x="2597150" y="3308350"/>
          <p14:tracePt t="10269" x="2609850" y="3308350"/>
          <p14:tracePt t="10286" x="2616200" y="3308350"/>
          <p14:tracePt t="10320" x="2628900" y="3308350"/>
          <p14:tracePt t="10336" x="2654300" y="3308350"/>
          <p14:tracePt t="10353" x="2686050" y="3308350"/>
          <p14:tracePt t="10369" x="2730500" y="3308350"/>
          <p14:tracePt t="10372" x="2749550" y="3308350"/>
          <p14:tracePt t="10386" x="2755900" y="3308350"/>
          <p14:tracePt t="10403" x="2774950" y="3308350"/>
          <p14:tracePt t="10420" x="2794000" y="3308350"/>
          <p14:tracePt t="10436" x="2844800" y="3308350"/>
          <p14:tracePt t="10453" x="2908300" y="3308350"/>
          <p14:tracePt t="10470" x="2971800" y="3308350"/>
          <p14:tracePt t="10486" x="3022600" y="3308350"/>
          <p14:tracePt t="10503" x="3079750" y="3308350"/>
          <p14:tracePt t="10520" x="3130550" y="3308350"/>
          <p14:tracePt t="10536" x="3175000" y="3308350"/>
          <p14:tracePt t="10553" x="3181350" y="3308350"/>
          <p14:tracePt t="10859" x="3194050" y="3308350"/>
          <p14:tracePt t="10867" x="3213100" y="3308350"/>
          <p14:tracePt t="10874" x="3244850" y="3308350"/>
          <p14:tracePt t="10886" x="3282950" y="3308350"/>
          <p14:tracePt t="10903" x="3371850" y="3308350"/>
          <p14:tracePt t="10920" x="3454400" y="3308350"/>
          <p14:tracePt t="10936" x="3556000" y="3308350"/>
          <p14:tracePt t="10953" x="3638550" y="3308350"/>
          <p14:tracePt t="10970" x="3714750" y="3308350"/>
          <p14:tracePt t="10987" x="3816350" y="3308350"/>
          <p14:tracePt t="11003" x="3892550" y="3308350"/>
          <p14:tracePt t="11020" x="3968750" y="3308350"/>
          <p14:tracePt t="11036" x="4051300" y="3308350"/>
          <p14:tracePt t="11053" x="4133850" y="3308350"/>
          <p14:tracePt t="11069" x="4210050" y="3308350"/>
          <p14:tracePt t="11086" x="4248150" y="3308350"/>
          <p14:tracePt t="11103" x="4260850" y="3302000"/>
          <p14:tracePt t="11275" x="4279900" y="3302000"/>
          <p14:tracePt t="11283" x="4298950" y="3295650"/>
          <p14:tracePt t="11290" x="4324350" y="3289300"/>
          <p14:tracePt t="11302" x="4362450" y="3282950"/>
          <p14:tracePt t="11320" x="4438650" y="3270250"/>
          <p14:tracePt t="11336" x="4559300" y="3270250"/>
          <p14:tracePt t="11353" x="4673600" y="3251200"/>
          <p14:tracePt t="11369" x="4800600" y="3244850"/>
          <p14:tracePt t="11386" x="4940300" y="3244850"/>
          <p14:tracePt t="11402" x="5143500" y="3257550"/>
          <p14:tracePt t="11419" x="5270500" y="3257550"/>
          <p14:tracePt t="11436" x="5403850" y="3257550"/>
          <p14:tracePt t="11453" x="5556250" y="3257550"/>
          <p14:tracePt t="11470" x="5727700" y="3257550"/>
          <p14:tracePt t="11486" x="5886450" y="3244850"/>
          <p14:tracePt t="11503" x="6019800" y="3238500"/>
          <p14:tracePt t="11520" x="6146800" y="3238500"/>
          <p14:tracePt t="11536" x="6254750" y="3238500"/>
          <p14:tracePt t="11553" x="6356350" y="3238500"/>
          <p14:tracePt t="11570" x="6457950" y="3232150"/>
          <p14:tracePt t="11572" x="6502400" y="3225800"/>
          <p14:tracePt t="11586" x="6553200" y="3225800"/>
          <p14:tracePt t="11603" x="6616700" y="3225800"/>
          <p14:tracePt t="11651" x="6623050" y="3225800"/>
          <p14:tracePt t="11659" x="6629400" y="3225800"/>
          <p14:tracePt t="11669" x="6635750" y="3225800"/>
          <p14:tracePt t="11686" x="6667500" y="3181350"/>
          <p14:tracePt t="11703" x="6699250" y="3136900"/>
          <p14:tracePt t="11720" x="6699250" y="3079750"/>
          <p14:tracePt t="11736" x="6699250" y="2984500"/>
          <p14:tracePt t="11753" x="6680200" y="2882900"/>
          <p14:tracePt t="11770" x="6648450" y="2806700"/>
          <p14:tracePt t="11786" x="6635750" y="2768600"/>
          <p14:tracePt t="11803" x="6578600" y="2730500"/>
          <p14:tracePt t="11819" x="6515100" y="2717800"/>
          <p14:tracePt t="11836" x="6426200" y="2717800"/>
          <p14:tracePt t="11853" x="6362700" y="2717800"/>
          <p14:tracePt t="11869" x="6311900" y="2717800"/>
          <p14:tracePt t="11886" x="6267450" y="2717800"/>
          <p14:tracePt t="11903" x="6223000" y="2717800"/>
          <p14:tracePt t="11920" x="6197600" y="2717800"/>
          <p14:tracePt t="12114" x="6210300" y="2717800"/>
          <p14:tracePt t="12122" x="6229350" y="2717800"/>
          <p14:tracePt t="12131" x="6254750" y="2717800"/>
          <p14:tracePt t="12138" x="6280150" y="2717800"/>
          <p14:tracePt t="12152" x="6311900" y="2717800"/>
          <p14:tracePt t="12170" x="6388100" y="2717800"/>
          <p14:tracePt t="12186" x="6496050" y="2711450"/>
          <p14:tracePt t="12203" x="6705600" y="2711450"/>
          <p14:tracePt t="12220" x="6889750" y="2711450"/>
          <p14:tracePt t="12236" x="7067550" y="2711450"/>
          <p14:tracePt t="12253" x="7245350" y="2711450"/>
          <p14:tracePt t="12269" x="7416800" y="2705100"/>
          <p14:tracePt t="12286" x="7575550" y="2705100"/>
          <p14:tracePt t="12303" x="7689850" y="2705100"/>
          <p14:tracePt t="12319" x="7791450" y="2705100"/>
          <p14:tracePt t="12336" x="7874000" y="2705100"/>
          <p14:tracePt t="12353" x="7950200" y="2705100"/>
          <p14:tracePt t="12370" x="8013700" y="2705100"/>
          <p14:tracePt t="12386" x="8039100" y="2705100"/>
          <p14:tracePt t="12403" x="8045450" y="2705100"/>
          <p14:tracePt t="12643" x="8039100" y="2705100"/>
          <p14:tracePt t="12675" x="8032750" y="2705100"/>
          <p14:tracePt t="12683" x="8032750" y="2698750"/>
          <p14:tracePt t="12699" x="8026400" y="2698750"/>
          <p14:tracePt t="12706" x="8020050" y="2698750"/>
          <p14:tracePt t="12719" x="8007350" y="2698750"/>
          <p14:tracePt t="12736" x="7988300" y="2698750"/>
          <p14:tracePt t="12753" x="7969250" y="2698750"/>
          <p14:tracePt t="12770" x="7924800" y="2698750"/>
          <p14:tracePt t="12786" x="7880350" y="2768600"/>
          <p14:tracePt t="12803" x="7823200" y="2863850"/>
          <p14:tracePt t="12819" x="7772400" y="2990850"/>
          <p14:tracePt t="12836" x="7721600" y="3136900"/>
          <p14:tracePt t="12853" x="7670800" y="3263900"/>
          <p14:tracePt t="12870" x="7651750" y="3378200"/>
          <p14:tracePt t="12886" x="7639050" y="3467100"/>
          <p14:tracePt t="12903" x="7639050" y="3530600"/>
          <p14:tracePt t="12920" x="7639050" y="3568700"/>
          <p14:tracePt t="12953" x="7645400" y="3568700"/>
          <p14:tracePt t="12971" x="7658100" y="3568700"/>
          <p14:tracePt t="12986" x="7670800" y="3568700"/>
          <p14:tracePt t="13003" x="7816850" y="3530600"/>
          <p14:tracePt t="13020" x="7937500" y="3492500"/>
          <p14:tracePt t="13036" x="8058150" y="3454400"/>
          <p14:tracePt t="13053" x="8159750" y="3384550"/>
          <p14:tracePt t="13070" x="8223250" y="3295650"/>
          <p14:tracePt t="13086" x="8261350" y="3232150"/>
          <p14:tracePt t="13103" x="8280400" y="3200400"/>
          <p14:tracePt t="13120" x="8280400" y="3175000"/>
          <p14:tracePt t="13136" x="8267700" y="3155950"/>
          <p14:tracePt t="13153" x="8229600" y="3149600"/>
          <p14:tracePt t="13170" x="8197850" y="3149600"/>
          <p14:tracePt t="13172" x="8191500" y="3149600"/>
          <p14:tracePt t="13186" x="8178800" y="3149600"/>
          <p14:tracePt t="13220" x="8172450" y="3155950"/>
          <p14:tracePt t="13236" x="8172450" y="3175000"/>
          <p14:tracePt t="13253" x="8159750" y="3194050"/>
          <p14:tracePt t="13270" x="8134350" y="3251200"/>
          <p14:tracePt t="13286" x="8102600" y="3321050"/>
          <p14:tracePt t="13303" x="8070850" y="3397250"/>
          <p14:tracePt t="13319" x="8051800" y="3473450"/>
          <p14:tracePt t="13336" x="8032750" y="3549650"/>
          <p14:tracePt t="13353" x="8013700" y="3606800"/>
          <p14:tracePt t="13369" x="7994650" y="3657600"/>
          <p14:tracePt t="13386" x="7975600" y="3708400"/>
          <p14:tracePt t="13388" x="7969250" y="3740150"/>
          <p14:tracePt t="13403" x="7937500" y="3810000"/>
          <p14:tracePt t="13420" x="7912100" y="3886200"/>
          <p14:tracePt t="13436" x="7886700" y="3949700"/>
          <p14:tracePt t="13453" x="7874000" y="3994150"/>
          <p14:tracePt t="13470" x="7861300" y="4019550"/>
          <p14:tracePt t="13486" x="7854950" y="4032250"/>
          <p14:tracePt t="13503" x="7848600" y="4038600"/>
          <p14:tracePt t="13520" x="7842250" y="4038600"/>
          <p14:tracePt t="13563" x="7835900" y="4038600"/>
          <p14:tracePt t="13571" x="7829550" y="4038600"/>
          <p14:tracePt t="13586" x="7785100" y="4038600"/>
          <p14:tracePt t="13603" x="7696200" y="4038600"/>
          <p14:tracePt t="13620" x="7556500" y="4038600"/>
          <p14:tracePt t="13636" x="7340600" y="4032250"/>
          <p14:tracePt t="13653" x="7086600" y="4032250"/>
          <p14:tracePt t="13669" x="6807200" y="4025900"/>
          <p14:tracePt t="13686" x="6534150" y="4025900"/>
          <p14:tracePt t="13703" x="6261100" y="4025900"/>
          <p14:tracePt t="13719" x="5988050" y="4019550"/>
          <p14:tracePt t="13736" x="5715000" y="4019550"/>
          <p14:tracePt t="13753" x="5441950" y="4019550"/>
          <p14:tracePt t="13769" x="5168900" y="4006850"/>
          <p14:tracePt t="13771" x="5041900" y="4006850"/>
          <p14:tracePt t="13786" x="4781550" y="3994150"/>
          <p14:tracePt t="13803" x="4552950" y="3994150"/>
          <p14:tracePt t="13819" x="4349750" y="3994150"/>
          <p14:tracePt t="13836" x="4146550" y="3994150"/>
          <p14:tracePt t="13853" x="3930650" y="3994150"/>
          <p14:tracePt t="13870" x="3714750" y="3994150"/>
          <p14:tracePt t="13886" x="3511550" y="4000500"/>
          <p14:tracePt t="13903" x="3321050" y="3981450"/>
          <p14:tracePt t="13920" x="3162300" y="3975100"/>
          <p14:tracePt t="13936" x="3022600" y="3981450"/>
          <p14:tracePt t="13953" x="2857500" y="3975100"/>
          <p14:tracePt t="13970" x="2609850" y="3962400"/>
          <p14:tracePt t="13986" x="2546350" y="3962400"/>
          <p14:tracePt t="14003" x="2355850" y="3930650"/>
          <p14:tracePt t="14020" x="2228850" y="3911600"/>
          <p14:tracePt t="14036" x="2114550" y="3905250"/>
          <p14:tracePt t="14053" x="2025650" y="3905250"/>
          <p14:tracePt t="14069" x="1955800" y="3905250"/>
          <p14:tracePt t="14086" x="1866900" y="3905250"/>
          <p14:tracePt t="14103" x="1765300" y="3911600"/>
          <p14:tracePt t="14120" x="1651000" y="3892550"/>
          <p14:tracePt t="14136" x="1530350" y="3886200"/>
          <p14:tracePt t="14153" x="1390650" y="3879850"/>
          <p14:tracePt t="14171" x="1244600" y="3854450"/>
          <p14:tracePt t="14186" x="1193800" y="3854450"/>
          <p14:tracePt t="14203" x="1117600" y="3854450"/>
          <p14:tracePt t="14220" x="1085850" y="3854450"/>
          <p14:tracePt t="14236" x="1041400" y="3835400"/>
          <p14:tracePt t="14253" x="977900" y="3816350"/>
          <p14:tracePt t="14269" x="863600" y="3784600"/>
          <p14:tracePt t="14286" x="768350" y="3759200"/>
          <p14:tracePt t="14303" x="717550" y="3752850"/>
          <p14:tracePt t="14320" x="704850" y="3752850"/>
          <p14:tracePt t="14353" x="692150" y="3727450"/>
          <p14:tracePt t="14371" x="660400" y="3651250"/>
          <p14:tracePt t="14386" x="660400" y="3619500"/>
          <p14:tracePt t="14403" x="654050" y="3454400"/>
          <p14:tracePt t="14419" x="647700" y="3295650"/>
          <p14:tracePt t="14436" x="635000" y="3073400"/>
          <p14:tracePt t="14453" x="622300" y="2863850"/>
          <p14:tracePt t="14470" x="596900" y="2698750"/>
          <p14:tracePt t="14486" x="571500" y="2584450"/>
          <p14:tracePt t="14503" x="546100" y="2514600"/>
          <p14:tracePt t="14520" x="527050" y="2457450"/>
          <p14:tracePt t="14536" x="527050" y="2425700"/>
          <p14:tracePt t="14553" x="527050" y="2400300"/>
          <p14:tracePt t="14570" x="527050" y="2368550"/>
          <p14:tracePt t="14572" x="527050" y="2349500"/>
          <p14:tracePt t="14586" x="539750" y="2317750"/>
          <p14:tracePt t="14603" x="546100" y="2298700"/>
          <p14:tracePt t="14620" x="558800" y="2286000"/>
          <p14:tracePt t="14636" x="577850" y="2279650"/>
          <p14:tracePt t="14653" x="654050" y="2247900"/>
          <p14:tracePt t="14669" x="781050" y="2222500"/>
          <p14:tracePt t="14686" x="977900" y="2197100"/>
          <p14:tracePt t="14703" x="1231900" y="2190750"/>
          <p14:tracePt t="14720" x="1485900" y="2171700"/>
          <p14:tracePt t="14736" x="1739900" y="2159000"/>
          <p14:tracePt t="14753" x="2006600" y="2139950"/>
          <p14:tracePt t="14769" x="2336800" y="2127250"/>
          <p14:tracePt t="14786" x="2622550" y="2089150"/>
          <p14:tracePt t="14788" x="2749550" y="2082800"/>
          <p14:tracePt t="14803" x="3035300" y="2082800"/>
          <p14:tracePt t="14820" x="3302000" y="2070100"/>
          <p14:tracePt t="14836" x="3562350" y="2070100"/>
          <p14:tracePt t="14853" x="3784600" y="2070100"/>
          <p14:tracePt t="14869" x="3987800" y="2070100"/>
          <p14:tracePt t="14886" x="4203700" y="2063750"/>
          <p14:tracePt t="14903" x="4451350" y="2057400"/>
          <p14:tracePt t="14920" x="4730750" y="2057400"/>
          <p14:tracePt t="14936" x="5010150" y="2057400"/>
          <p14:tracePt t="14953" x="5289550" y="2057400"/>
          <p14:tracePt t="14970" x="5689600" y="2044700"/>
          <p14:tracePt t="14986" x="5822950" y="2044700"/>
          <p14:tracePt t="15003" x="6223000" y="2032000"/>
          <p14:tracePt t="15019" x="6489700" y="2032000"/>
          <p14:tracePt t="15036" x="6711950" y="2025650"/>
          <p14:tracePt t="15053" x="6915150" y="2025650"/>
          <p14:tracePt t="15069" x="7086600" y="2025650"/>
          <p14:tracePt t="15086" x="7239000" y="2025650"/>
          <p14:tracePt t="15103" x="7397750" y="2025650"/>
          <p14:tracePt t="15119" x="7575550" y="2032000"/>
          <p14:tracePt t="15136" x="7715250" y="2032000"/>
          <p14:tracePt t="15153" x="7797800" y="2032000"/>
          <p14:tracePt t="15169" x="7835900" y="2032000"/>
          <p14:tracePt t="15186" x="7842250" y="2032000"/>
          <p14:tracePt t="15203" x="7861300" y="2032000"/>
          <p14:tracePt t="15219" x="7874000" y="2032000"/>
          <p14:tracePt t="15236" x="7880350" y="2032000"/>
          <p14:tracePt t="15355" x="7867650" y="2032000"/>
          <p14:tracePt t="15363" x="7854950" y="2032000"/>
          <p14:tracePt t="15370" x="7842250" y="2044700"/>
          <p14:tracePt t="15386" x="7804150" y="2095500"/>
          <p14:tracePt t="15404" x="7785100" y="2159000"/>
          <p14:tracePt t="15419" x="7766050" y="2222500"/>
          <p14:tracePt t="15436" x="7740650" y="2298700"/>
          <p14:tracePt t="15453" x="7708900" y="2406650"/>
          <p14:tracePt t="15469" x="7658100" y="2552700"/>
          <p14:tracePt t="15486" x="7594600" y="2743200"/>
          <p14:tracePt t="15504" x="7556500" y="2927350"/>
          <p14:tracePt t="15519" x="7531100" y="3079750"/>
          <p14:tracePt t="15536" x="7499350" y="3213100"/>
          <p14:tracePt t="15553" x="7454900" y="3333750"/>
          <p14:tracePt t="15556" x="7429500" y="3403600"/>
          <p14:tracePt t="15571" x="7378700" y="3562350"/>
          <p14:tracePt t="15586" x="7340600" y="3702050"/>
          <p14:tracePt t="15603" x="7327900" y="3790950"/>
          <p14:tracePt t="15619" x="7308850" y="3854450"/>
          <p14:tracePt t="15636" x="7289800" y="3911600"/>
          <p14:tracePt t="15653" x="7270750" y="3962400"/>
          <p14:tracePt t="15670" x="7264400" y="3987800"/>
          <p14:tracePt t="15686" x="7258050" y="4006850"/>
        </p14:tracePtLst>
      </p14:laserTraceLst>
    </p:ext>
  </p:extLs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99"/>
        </a:solidFill>
        <a:effectLst/>
      </p:bgPr>
    </p:bg>
    <p:spTree>
      <p:nvGrpSpPr>
        <p:cNvPr id="1" name=""/>
        <p:cNvGrpSpPr/>
        <p:nvPr/>
      </p:nvGrpSpPr>
      <p:grpSpPr>
        <a:xfrm>
          <a:off x="0" y="0"/>
          <a:ext cx="0" cy="0"/>
          <a:chOff x="0" y="0"/>
          <a:chExt cx="0" cy="0"/>
        </a:xfrm>
      </p:grpSpPr>
      <p:grpSp>
        <p:nvGrpSpPr>
          <p:cNvPr id="537602" name="Group 2">
            <a:extLst>
              <a:ext uri="{FF2B5EF4-FFF2-40B4-BE49-F238E27FC236}">
                <a16:creationId xmlns:a16="http://schemas.microsoft.com/office/drawing/2014/main" id="{631191F9-E200-4414-9C37-5C9498E652CE}"/>
              </a:ext>
            </a:extLst>
          </p:cNvPr>
          <p:cNvGrpSpPr>
            <a:grpSpLocks/>
          </p:cNvGrpSpPr>
          <p:nvPr/>
        </p:nvGrpSpPr>
        <p:grpSpPr bwMode="auto">
          <a:xfrm>
            <a:off x="0" y="0"/>
            <a:ext cx="8686800" cy="6553200"/>
            <a:chOff x="0" y="96"/>
            <a:chExt cx="5472" cy="3840"/>
          </a:xfrm>
        </p:grpSpPr>
        <p:sp>
          <p:nvSpPr>
            <p:cNvPr id="537603" name="AutoShape 3">
              <a:extLst>
                <a:ext uri="{FF2B5EF4-FFF2-40B4-BE49-F238E27FC236}">
                  <a16:creationId xmlns:a16="http://schemas.microsoft.com/office/drawing/2014/main" id="{F386F7C3-399C-4756-80A6-83DFB665A620}"/>
                </a:ext>
              </a:extLst>
            </p:cNvPr>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ko-KR" altLang="en-US" sz="2400">
                <a:latin typeface="Times New Roman" panose="02020603050405020304" pitchFamily="18" charset="0"/>
                <a:ea typeface="굴림" panose="020B0600000101010101" pitchFamily="50" charset="-127"/>
              </a:endParaRPr>
            </a:p>
          </p:txBody>
        </p:sp>
        <p:sp>
          <p:nvSpPr>
            <p:cNvPr id="537604" name="AutoShape 4">
              <a:extLst>
                <a:ext uri="{FF2B5EF4-FFF2-40B4-BE49-F238E27FC236}">
                  <a16:creationId xmlns:a16="http://schemas.microsoft.com/office/drawing/2014/main" id="{E437A13A-ABF3-494C-8F33-B9FA3A271E68}"/>
                </a:ext>
              </a:extLst>
            </p:cNvPr>
            <p:cNvSpPr>
              <a:spLocks noChangeArrowheads="1"/>
            </p:cNvSpPr>
            <p:nvPr/>
          </p:nvSpPr>
          <p:spPr bwMode="blackWhite">
            <a:xfrm>
              <a:off x="0" y="96"/>
              <a:ext cx="5376" cy="768"/>
            </a:xfrm>
            <a:custGeom>
              <a:avLst/>
              <a:gdLst>
                <a:gd name="G0" fmla="+- 1000 0 0"/>
                <a:gd name="G1" fmla="+- 1000 0 0"/>
                <a:gd name="G2" fmla="+- G0 0 G1"/>
                <a:gd name="G3" fmla="*/ G1 1 2"/>
                <a:gd name="G4" fmla="+- G0 0 G3"/>
                <a:gd name="T0" fmla="*/ 0 w 1000"/>
                <a:gd name="T1" fmla="*/ 0 h 1000"/>
                <a:gd name="T2" fmla="*/ 6008 w 1000"/>
                <a:gd name="T3" fmla="*/ 0 h 1000"/>
                <a:gd name="T4" fmla="*/ 6508 w 1000"/>
                <a:gd name="T5" fmla="*/ 500 h 1000"/>
                <a:gd name="T6" fmla="*/ 6008 w 1000"/>
                <a:gd name="T7" fmla="*/ 999 h 1000"/>
                <a:gd name="T8" fmla="*/ 0 w 1000"/>
                <a:gd name="T9" fmla="*/ 1000 h 1000"/>
                <a:gd name="T10" fmla="*/ 0 w 1000"/>
                <a:gd name="T11" fmla="*/ 0 h 1000"/>
                <a:gd name="T12" fmla="*/ G4 w 1000"/>
                <a:gd name="T13" fmla="*/ G1 h 1000"/>
              </a:gdLst>
              <a:ahLst/>
              <a:cxnLst>
                <a:cxn ang="0">
                  <a:pos x="T0" y="T1"/>
                </a:cxn>
                <a:cxn ang="0">
                  <a:pos x="T2" y="T3"/>
                </a:cxn>
                <a:cxn ang="0">
                  <a:pos x="T4" y="T5"/>
                </a:cxn>
                <a:cxn ang="0">
                  <a:pos x="T6" y="T7"/>
                </a:cxn>
                <a:cxn ang="0">
                  <a:pos x="T8" y="T9"/>
                </a:cxn>
              </a:cxnLst>
              <a:rect l="T10" t="T11" r="T12" b="T13"/>
              <a:pathLst>
                <a:path w="7000" h="1000">
                  <a:moveTo>
                    <a:pt x="0" y="0"/>
                  </a:moveTo>
                  <a:lnTo>
                    <a:pt x="6008" y="0"/>
                  </a:lnTo>
                  <a:cubicBezTo>
                    <a:pt x="6284" y="0"/>
                    <a:pt x="6508" y="223"/>
                    <a:pt x="6508" y="500"/>
                  </a:cubicBezTo>
                  <a:cubicBezTo>
                    <a:pt x="6508" y="776"/>
                    <a:pt x="6284" y="999"/>
                    <a:pt x="6008" y="999"/>
                  </a:cubicBezTo>
                  <a:lnTo>
                    <a:pt x="0" y="100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z="2400">
                <a:latin typeface="Times New Roman" panose="02020603050405020304" pitchFamily="18" charset="0"/>
                <a:ea typeface="굴림" panose="020B0600000101010101" pitchFamily="50" charset="-127"/>
              </a:endParaRPr>
            </a:p>
          </p:txBody>
        </p:sp>
        <p:sp>
          <p:nvSpPr>
            <p:cNvPr id="537605" name="Line 5">
              <a:extLst>
                <a:ext uri="{FF2B5EF4-FFF2-40B4-BE49-F238E27FC236}">
                  <a16:creationId xmlns:a16="http://schemas.microsoft.com/office/drawing/2014/main" id="{9AF8CB4A-2A8F-465F-AD7F-335AC223CB24}"/>
                </a:ext>
              </a:extLst>
            </p:cNvPr>
            <p:cNvSpPr>
              <a:spLocks noChangeShapeType="1"/>
            </p:cNvSpPr>
            <p:nvPr/>
          </p:nvSpPr>
          <p:spPr bwMode="auto">
            <a:xfrm>
              <a:off x="0" y="768"/>
              <a:ext cx="5088"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537606" name="Text Box 6">
            <a:extLst>
              <a:ext uri="{FF2B5EF4-FFF2-40B4-BE49-F238E27FC236}">
                <a16:creationId xmlns:a16="http://schemas.microsoft.com/office/drawing/2014/main" id="{5F560F81-A493-4F12-833F-D71F4208FD87}"/>
              </a:ext>
            </a:extLst>
          </p:cNvPr>
          <p:cNvSpPr txBox="1">
            <a:spLocks noChangeArrowheads="1"/>
          </p:cNvSpPr>
          <p:nvPr/>
        </p:nvSpPr>
        <p:spPr bwMode="auto">
          <a:xfrm>
            <a:off x="228600" y="304800"/>
            <a:ext cx="292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4000">
                <a:solidFill>
                  <a:schemeClr val="bg1"/>
                </a:solidFill>
                <a:effectLst>
                  <a:outerShdw blurRad="38100" dist="38100" dir="2700000" algn="tl">
                    <a:srgbClr val="000000"/>
                  </a:outerShdw>
                </a:effectLst>
                <a:latin typeface="Arial" panose="020B0604020202020204" pitchFamily="34" charset="0"/>
                <a:ea typeface="굴림" panose="020B0600000101010101" pitchFamily="50" charset="-127"/>
              </a:rPr>
              <a:t>27.1   HTTP</a:t>
            </a:r>
          </a:p>
        </p:txBody>
      </p:sp>
      <p:sp>
        <p:nvSpPr>
          <p:cNvPr id="537607" name="Text Box 7">
            <a:extLst>
              <a:ext uri="{FF2B5EF4-FFF2-40B4-BE49-F238E27FC236}">
                <a16:creationId xmlns:a16="http://schemas.microsoft.com/office/drawing/2014/main" id="{B08047F6-EC8A-4EA3-AB7E-52FD02D58775}"/>
              </a:ext>
            </a:extLst>
          </p:cNvPr>
          <p:cNvSpPr txBox="1">
            <a:spLocks noChangeArrowheads="1"/>
          </p:cNvSpPr>
          <p:nvPr/>
        </p:nvSpPr>
        <p:spPr bwMode="auto">
          <a:xfrm>
            <a:off x="914400" y="1524000"/>
            <a:ext cx="2482850"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r>
              <a:rPr lang="en-US" altLang="ko-KR" sz="3200" i="1">
                <a:latin typeface="Arial" panose="020B0604020202020204" pitchFamily="34" charset="0"/>
                <a:ea typeface="굴림" panose="020B0600000101010101" pitchFamily="50" charset="-127"/>
              </a:rPr>
              <a:t>Transaction</a:t>
            </a:r>
          </a:p>
        </p:txBody>
      </p:sp>
      <p:sp>
        <p:nvSpPr>
          <p:cNvPr id="537608" name="Text Box 8">
            <a:extLst>
              <a:ext uri="{FF2B5EF4-FFF2-40B4-BE49-F238E27FC236}">
                <a16:creationId xmlns:a16="http://schemas.microsoft.com/office/drawing/2014/main" id="{78BA8628-082B-485D-90BA-3A83A3846C9D}"/>
              </a:ext>
            </a:extLst>
          </p:cNvPr>
          <p:cNvSpPr txBox="1">
            <a:spLocks noChangeArrowheads="1"/>
          </p:cNvSpPr>
          <p:nvPr/>
        </p:nvSpPr>
        <p:spPr bwMode="auto">
          <a:xfrm>
            <a:off x="914400" y="2400300"/>
            <a:ext cx="3609975"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r>
              <a:rPr lang="en-US" altLang="ko-KR" sz="3200" i="1">
                <a:latin typeface="Arial" panose="020B0604020202020204" pitchFamily="34" charset="0"/>
                <a:ea typeface="굴림" panose="020B0600000101010101" pitchFamily="50" charset="-127"/>
              </a:rPr>
              <a:t>Request Message</a:t>
            </a:r>
          </a:p>
        </p:txBody>
      </p:sp>
      <p:sp>
        <p:nvSpPr>
          <p:cNvPr id="537609" name="Text Box 9">
            <a:extLst>
              <a:ext uri="{FF2B5EF4-FFF2-40B4-BE49-F238E27FC236}">
                <a16:creationId xmlns:a16="http://schemas.microsoft.com/office/drawing/2014/main" id="{4865EE8B-4052-42FD-A5CE-9B1F4F50024D}"/>
              </a:ext>
            </a:extLst>
          </p:cNvPr>
          <p:cNvSpPr txBox="1">
            <a:spLocks noChangeArrowheads="1"/>
          </p:cNvSpPr>
          <p:nvPr/>
        </p:nvSpPr>
        <p:spPr bwMode="auto">
          <a:xfrm>
            <a:off x="914400" y="3535363"/>
            <a:ext cx="3948113"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r>
              <a:rPr lang="en-US" altLang="ko-KR" sz="3200" i="1">
                <a:latin typeface="Arial" panose="020B0604020202020204" pitchFamily="34" charset="0"/>
                <a:ea typeface="굴림" panose="020B0600000101010101" pitchFamily="50" charset="-127"/>
              </a:rPr>
              <a:t>Response Message</a:t>
            </a:r>
          </a:p>
        </p:txBody>
      </p:sp>
      <p:sp>
        <p:nvSpPr>
          <p:cNvPr id="537610" name="Text Box 10">
            <a:extLst>
              <a:ext uri="{FF2B5EF4-FFF2-40B4-BE49-F238E27FC236}">
                <a16:creationId xmlns:a16="http://schemas.microsoft.com/office/drawing/2014/main" id="{D5D4B4BB-477E-4EA6-8412-1C61B85A0B90}"/>
              </a:ext>
            </a:extLst>
          </p:cNvPr>
          <p:cNvSpPr txBox="1">
            <a:spLocks noChangeArrowheads="1"/>
          </p:cNvSpPr>
          <p:nvPr/>
        </p:nvSpPr>
        <p:spPr bwMode="auto">
          <a:xfrm>
            <a:off x="914400" y="4678363"/>
            <a:ext cx="1785938"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r>
              <a:rPr lang="en-US" altLang="ko-KR" sz="3200" i="1">
                <a:latin typeface="Arial" panose="020B0604020202020204" pitchFamily="34" charset="0"/>
                <a:ea typeface="굴림" panose="020B0600000101010101" pitchFamily="50" charset="-127"/>
              </a:rPr>
              <a:t>Headers</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78545"/>
    </mc:Choice>
    <mc:Fallback>
      <p:transition spd="slow" advTm="78545"/>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37607"/>
                                        </p:tgtEl>
                                        <p:attrNameLst>
                                          <p:attrName>style.visibility</p:attrName>
                                        </p:attrNameLst>
                                      </p:cBhvr>
                                      <p:to>
                                        <p:strVal val="visible"/>
                                      </p:to>
                                    </p:set>
                                    <p:anim calcmode="lin" valueType="num">
                                      <p:cBhvr>
                                        <p:cTn id="7" dur="500" fill="hold"/>
                                        <p:tgtEl>
                                          <p:spTgt spid="537607"/>
                                        </p:tgtEl>
                                        <p:attrNameLst>
                                          <p:attrName>ppt_w</p:attrName>
                                        </p:attrNameLst>
                                      </p:cBhvr>
                                      <p:tavLst>
                                        <p:tav tm="0">
                                          <p:val>
                                            <p:fltVal val="0"/>
                                          </p:val>
                                        </p:tav>
                                        <p:tav tm="100000">
                                          <p:val>
                                            <p:strVal val="#ppt_w"/>
                                          </p:val>
                                        </p:tav>
                                      </p:tavLst>
                                    </p:anim>
                                    <p:anim calcmode="lin" valueType="num">
                                      <p:cBhvr>
                                        <p:cTn id="8" dur="500" fill="hold"/>
                                        <p:tgtEl>
                                          <p:spTgt spid="537607"/>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537608"/>
                                        </p:tgtEl>
                                        <p:attrNameLst>
                                          <p:attrName>style.visibility</p:attrName>
                                        </p:attrNameLst>
                                      </p:cBhvr>
                                      <p:to>
                                        <p:strVal val="visible"/>
                                      </p:to>
                                    </p:set>
                                    <p:anim calcmode="lin" valueType="num">
                                      <p:cBhvr>
                                        <p:cTn id="13" dur="500" fill="hold"/>
                                        <p:tgtEl>
                                          <p:spTgt spid="537608"/>
                                        </p:tgtEl>
                                        <p:attrNameLst>
                                          <p:attrName>ppt_w</p:attrName>
                                        </p:attrNameLst>
                                      </p:cBhvr>
                                      <p:tavLst>
                                        <p:tav tm="0">
                                          <p:val>
                                            <p:fltVal val="0"/>
                                          </p:val>
                                        </p:tav>
                                        <p:tav tm="100000">
                                          <p:val>
                                            <p:strVal val="#ppt_w"/>
                                          </p:val>
                                        </p:tav>
                                      </p:tavLst>
                                    </p:anim>
                                    <p:anim calcmode="lin" valueType="num">
                                      <p:cBhvr>
                                        <p:cTn id="14" dur="500" fill="hold"/>
                                        <p:tgtEl>
                                          <p:spTgt spid="537608"/>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537609"/>
                                        </p:tgtEl>
                                        <p:attrNameLst>
                                          <p:attrName>style.visibility</p:attrName>
                                        </p:attrNameLst>
                                      </p:cBhvr>
                                      <p:to>
                                        <p:strVal val="visible"/>
                                      </p:to>
                                    </p:set>
                                    <p:anim calcmode="lin" valueType="num">
                                      <p:cBhvr>
                                        <p:cTn id="19" dur="500" fill="hold"/>
                                        <p:tgtEl>
                                          <p:spTgt spid="537609"/>
                                        </p:tgtEl>
                                        <p:attrNameLst>
                                          <p:attrName>ppt_w</p:attrName>
                                        </p:attrNameLst>
                                      </p:cBhvr>
                                      <p:tavLst>
                                        <p:tav tm="0">
                                          <p:val>
                                            <p:fltVal val="0"/>
                                          </p:val>
                                        </p:tav>
                                        <p:tav tm="100000">
                                          <p:val>
                                            <p:strVal val="#ppt_w"/>
                                          </p:val>
                                        </p:tav>
                                      </p:tavLst>
                                    </p:anim>
                                    <p:anim calcmode="lin" valueType="num">
                                      <p:cBhvr>
                                        <p:cTn id="20" dur="500" fill="hold"/>
                                        <p:tgtEl>
                                          <p:spTgt spid="537609"/>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537610"/>
                                        </p:tgtEl>
                                        <p:attrNameLst>
                                          <p:attrName>style.visibility</p:attrName>
                                        </p:attrNameLst>
                                      </p:cBhvr>
                                      <p:to>
                                        <p:strVal val="visible"/>
                                      </p:to>
                                    </p:set>
                                    <p:anim calcmode="lin" valueType="num">
                                      <p:cBhvr>
                                        <p:cTn id="25" dur="500" fill="hold"/>
                                        <p:tgtEl>
                                          <p:spTgt spid="537610"/>
                                        </p:tgtEl>
                                        <p:attrNameLst>
                                          <p:attrName>ppt_w</p:attrName>
                                        </p:attrNameLst>
                                      </p:cBhvr>
                                      <p:tavLst>
                                        <p:tav tm="0">
                                          <p:val>
                                            <p:fltVal val="0"/>
                                          </p:val>
                                        </p:tav>
                                        <p:tav tm="100000">
                                          <p:val>
                                            <p:strVal val="#ppt_w"/>
                                          </p:val>
                                        </p:tav>
                                      </p:tavLst>
                                    </p:anim>
                                    <p:anim calcmode="lin" valueType="num">
                                      <p:cBhvr>
                                        <p:cTn id="26" dur="500" fill="hold"/>
                                        <p:tgtEl>
                                          <p:spTgt spid="5376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7" grpId="0"/>
      <p:bldP spid="537608" grpId="0"/>
      <p:bldP spid="537609" grpId="0"/>
      <p:bldP spid="537610" grpId="0"/>
    </p:bldLst>
  </p:timing>
  <p:extLst>
    <p:ext uri="{3A86A75C-4F4B-4683-9AE1-C65F6400EC91}">
      <p14:laserTraceLst xmlns:p14="http://schemas.microsoft.com/office/powerpoint/2010/main">
        <p14:tracePtLst>
          <p14:tracePt t="778" x="2324100" y="4870450"/>
          <p14:tracePt t="809" x="2228850" y="4533900"/>
          <p14:tracePt t="841" x="2228850" y="4133850"/>
          <p14:tracePt t="872" x="2247900" y="3600450"/>
          <p14:tracePt t="903" x="2178050" y="3086100"/>
          <p14:tracePt t="934" x="2152650" y="2571750"/>
          <p14:tracePt t="966" x="2032000" y="2108200"/>
          <p14:tracePt t="998" x="1930400" y="1828800"/>
          <p14:tracePt t="1012" x="1905000" y="1765300"/>
          <p14:tracePt t="1044" x="1803400" y="1498600"/>
          <p14:tracePt t="1075" x="1701800" y="1346200"/>
          <p14:tracePt t="1106" x="1612900" y="1250950"/>
          <p14:tracePt t="1137" x="1568450" y="1225550"/>
          <p14:tracePt t="1200" x="1568450" y="1219200"/>
          <p14:tracePt t="1231" x="1543050" y="1130300"/>
          <p14:tracePt t="1262" x="1517650" y="1104900"/>
          <p14:tracePt t="1341" x="1524000" y="1092200"/>
          <p14:tracePt t="1356" x="1517650" y="1092200"/>
          <p14:tracePt t="1450" x="1619250" y="1092200"/>
          <p14:tracePt t="1481" x="1854200" y="1085850"/>
          <p14:tracePt t="1512" x="2120900" y="1079500"/>
          <p14:tracePt t="1544" x="2374900" y="1079500"/>
          <p14:tracePt t="1575" x="2552700" y="1079500"/>
          <p14:tracePt t="1607" x="2654300" y="1079500"/>
          <p14:tracePt t="1637" x="2679700" y="1066800"/>
          <p14:tracePt t="1732" x="2686050" y="1066800"/>
          <p14:tracePt t="1825" x="2654300" y="1168400"/>
          <p14:tracePt t="1856" x="2622550" y="1409700"/>
          <p14:tracePt t="1887" x="2622550" y="1593850"/>
          <p14:tracePt t="1919" x="2590800" y="1758950"/>
          <p14:tracePt t="1950" x="2565400" y="1790700"/>
          <p14:tracePt t="1981" x="2565400" y="1797050"/>
          <p14:tracePt t="2012" x="2520950" y="1860550"/>
          <p14:tracePt t="2044" x="2438400" y="1993900"/>
          <p14:tracePt t="2075" x="2374900" y="2101850"/>
          <p14:tracePt t="2106" x="2317750" y="2228850"/>
          <p14:tracePt t="2139" x="2260600" y="2330450"/>
          <p14:tracePt t="2172" x="2247900" y="2349500"/>
          <p14:tracePt t="2434" x="2184400" y="2330450"/>
          <p14:tracePt t="2466" x="2114550" y="2279650"/>
          <p14:tracePt t="2497" x="1981200" y="2152650"/>
          <p14:tracePt t="2528" x="1809750" y="1981200"/>
          <p14:tracePt t="2559" x="1682750" y="1841500"/>
          <p14:tracePt t="2591" x="1568450" y="1676400"/>
          <p14:tracePt t="2622" x="1435100" y="1473200"/>
          <p14:tracePt t="2653" x="1333500" y="1358900"/>
          <p14:tracePt t="2669" x="1295400" y="1333500"/>
          <p14:tracePt t="2684" x="1270000" y="1327150"/>
          <p14:tracePt t="2716" x="1123950" y="1238250"/>
          <p14:tracePt t="2747" x="1003300" y="1155700"/>
          <p14:tracePt t="2778" x="958850" y="1136650"/>
          <p14:tracePt t="2809" x="939800" y="1117600"/>
          <p14:tracePt t="2841" x="901700" y="1098550"/>
          <p14:tracePt t="2872" x="825500" y="1066800"/>
          <p14:tracePt t="2903" x="723900" y="1028700"/>
          <p14:tracePt t="2934" x="641350" y="990600"/>
          <p14:tracePt t="2966" x="622300" y="984250"/>
          <p14:tracePt t="2997" x="609600" y="971550"/>
          <p14:tracePt t="3294" x="609600" y="952500"/>
          <p14:tracePt t="3325" x="584200" y="939800"/>
          <p14:tracePt t="3341" x="577850" y="939800"/>
          <p14:tracePt t="3372" x="558800" y="939800"/>
          <p14:tracePt t="3403" x="520700" y="939800"/>
          <p14:tracePt t="3434" x="476250" y="939800"/>
          <p14:tracePt t="3466" x="469900" y="939800"/>
          <p14:tracePt t="3591" x="457200" y="939800"/>
          <p14:tracePt t="3622" x="425450" y="850900"/>
          <p14:tracePt t="3653" x="419100" y="755650"/>
          <p14:tracePt t="3669" x="419100" y="704850"/>
          <p14:tracePt t="3684" x="419100" y="679450"/>
          <p14:tracePt t="3716" x="412750" y="615950"/>
          <p14:tracePt t="3748" x="431800" y="558800"/>
          <p14:tracePt t="3778" x="501650" y="488950"/>
          <p14:tracePt t="3809" x="615950" y="438150"/>
          <p14:tracePt t="3841" x="762000" y="387350"/>
          <p14:tracePt t="3872" x="901700" y="342900"/>
          <p14:tracePt t="3903" x="984250" y="323850"/>
          <p14:tracePt t="3934" x="1073150" y="311150"/>
          <p14:tracePt t="3966" x="1187450" y="311150"/>
          <p14:tracePt t="3997" x="1263650" y="311150"/>
          <p14:tracePt t="4012" x="1276350" y="311150"/>
          <p14:tracePt t="4044" x="1327150" y="355600"/>
          <p14:tracePt t="4075" x="1384300" y="412750"/>
          <p14:tracePt t="4106" x="1403350" y="476250"/>
          <p14:tracePt t="4137" x="1403350" y="565150"/>
          <p14:tracePt t="4171" x="1403350" y="666750"/>
          <p14:tracePt t="4200" x="1358900" y="774700"/>
          <p14:tracePt t="4231" x="1276350" y="901700"/>
          <p14:tracePt t="4262" x="1181100" y="958850"/>
          <p14:tracePt t="4294" x="1060450" y="1009650"/>
          <p14:tracePt t="4325" x="977900" y="1035050"/>
          <p14:tracePt t="4341" x="952500" y="1035050"/>
          <p14:tracePt t="4356" x="933450" y="1035050"/>
          <p14:tracePt t="4387" x="876300" y="1035050"/>
          <p14:tracePt t="4419" x="812800" y="1035050"/>
          <p14:tracePt t="4450" x="793750" y="1035050"/>
          <p14:tracePt t="4481" x="755650" y="1035050"/>
          <p14:tracePt t="4512" x="698500" y="1035050"/>
          <p14:tracePt t="4544" x="679450" y="1022350"/>
          <p14:tracePt t="4575" x="647700" y="1016000"/>
          <p14:tracePt t="4606" x="622300" y="1003300"/>
          <p14:tracePt t="4637" x="590550" y="958850"/>
          <p14:tracePt t="4653" x="577850" y="927100"/>
          <p14:tracePt t="4669" x="571500" y="908050"/>
          <p14:tracePt t="4684" x="571500" y="901700"/>
          <p14:tracePt t="4716" x="571500" y="895350"/>
          <p14:tracePt t="4731" x="571500" y="882650"/>
          <p14:tracePt t="4762" x="628650" y="876300"/>
          <p14:tracePt t="4794" x="742950" y="876300"/>
          <p14:tracePt t="4825" x="971550" y="908050"/>
          <p14:tracePt t="4856" x="1219200" y="952500"/>
          <p14:tracePt t="4887" x="1276350" y="946150"/>
          <p14:tracePt t="4950" x="1263650" y="952500"/>
          <p14:tracePt t="5044" x="1276350" y="958850"/>
          <p14:tracePt t="5075" x="1365250" y="958850"/>
          <p14:tracePt t="5106" x="1536700" y="984250"/>
          <p14:tracePt t="5137" x="1809750" y="990600"/>
          <p14:tracePt t="5172" x="2159000" y="990600"/>
          <p14:tracePt t="5200" x="2489200" y="996950"/>
          <p14:tracePt t="5231" x="2762250" y="1016000"/>
          <p14:tracePt t="5262" x="2870200" y="1022350"/>
          <p14:tracePt t="5606" x="2870200" y="1028700"/>
          <p14:tracePt t="5637" x="2870200" y="1035050"/>
          <p14:tracePt t="5670" x="2863850" y="1035050"/>
          <p14:tracePt t="7669" x="2844800" y="1111250"/>
          <p14:tracePt t="7685" x="2838450" y="1117600"/>
          <p14:tracePt t="7716" x="2755900" y="1155700"/>
          <p14:tracePt t="7748" x="2584450" y="1231900"/>
          <p14:tracePt t="7778" x="2432050" y="1289050"/>
          <p14:tracePt t="7809" x="2330450" y="1301750"/>
          <p14:tracePt t="7841" x="2241550" y="1301750"/>
          <p14:tracePt t="7872" x="2146300" y="1263650"/>
          <p14:tracePt t="7903" x="2076450" y="1238250"/>
          <p14:tracePt t="7934" x="2032000" y="1219200"/>
          <p14:tracePt t="7966" x="1968500" y="1187450"/>
          <p14:tracePt t="7997" x="1911350" y="1149350"/>
          <p14:tracePt t="8012" x="1898650" y="1143000"/>
          <p14:tracePt t="8044" x="1879600" y="1136650"/>
          <p14:tracePt t="8075" x="1841500" y="1136650"/>
          <p14:tracePt t="8106" x="1809750" y="1130300"/>
          <p14:tracePt t="8325" x="1758950" y="1054100"/>
          <p14:tracePt t="8342" x="1708150" y="984250"/>
          <p14:tracePt t="8356" x="1689100" y="952500"/>
          <p14:tracePt t="8387" x="1625600" y="819150"/>
          <p14:tracePt t="8419" x="1600200" y="685800"/>
          <p14:tracePt t="8450" x="1593850" y="590550"/>
          <p14:tracePt t="8481" x="1625600" y="501650"/>
          <p14:tracePt t="8512" x="1682750" y="419100"/>
          <p14:tracePt t="8544" x="1752600" y="387350"/>
          <p14:tracePt t="8575" x="1860550" y="349250"/>
          <p14:tracePt t="8606" x="2006600" y="304800"/>
          <p14:tracePt t="8637" x="2197100" y="285750"/>
          <p14:tracePt t="8653" x="2292350" y="285750"/>
          <p14:tracePt t="8669" x="2368550" y="279400"/>
          <p14:tracePt t="8684" x="2419350" y="279400"/>
          <p14:tracePt t="8716" x="2654300" y="279400"/>
          <p14:tracePt t="8747" x="2825750" y="304800"/>
          <p14:tracePt t="8778" x="2908300" y="311150"/>
          <p14:tracePt t="8809" x="2978150" y="330200"/>
          <p14:tracePt t="8841" x="3041650" y="355600"/>
          <p14:tracePt t="8872" x="3067050" y="393700"/>
          <p14:tracePt t="8903" x="3105150" y="438150"/>
          <p14:tracePt t="8934" x="3143250" y="476250"/>
          <p14:tracePt t="8967" x="3162300" y="539750"/>
          <p14:tracePt t="8997" x="3175000" y="603250"/>
          <p14:tracePt t="9012" x="3175000" y="622300"/>
          <p14:tracePt t="9044" x="3175000" y="711200"/>
          <p14:tracePt t="9075" x="3162300" y="831850"/>
          <p14:tracePt t="9106" x="3124200" y="939800"/>
          <p14:tracePt t="9137" x="3060700" y="1035050"/>
          <p14:tracePt t="9172" x="2908300" y="1104900"/>
          <p14:tracePt t="9200" x="2686050" y="1168400"/>
          <p14:tracePt t="9231" x="2432050" y="1193800"/>
          <p14:tracePt t="9262" x="2216150" y="1193800"/>
          <p14:tracePt t="9294" x="2044700" y="1174750"/>
          <p14:tracePt t="9325" x="1917700" y="1162050"/>
          <p14:tracePt t="9341" x="1879600" y="1162050"/>
          <p14:tracePt t="9356" x="1854200" y="1155700"/>
          <p14:tracePt t="9387" x="1758950" y="1111250"/>
          <p14:tracePt t="9419" x="1714500" y="1016000"/>
          <p14:tracePt t="9450" x="1657350" y="914400"/>
          <p14:tracePt t="9481" x="1606550" y="806450"/>
          <p14:tracePt t="9512" x="1593850" y="666750"/>
          <p14:tracePt t="9544" x="1587500" y="539750"/>
          <p14:tracePt t="9575" x="1631950" y="476250"/>
          <p14:tracePt t="9606" x="1733550" y="406400"/>
          <p14:tracePt t="9637" x="1930400" y="323850"/>
          <p14:tracePt t="9654" x="2057400" y="298450"/>
          <p14:tracePt t="9670" x="2165350" y="273050"/>
          <p14:tracePt t="9684" x="2222500" y="266700"/>
          <p14:tracePt t="9716" x="2444750" y="273050"/>
          <p14:tracePt t="9747" x="2660650" y="311150"/>
          <p14:tracePt t="9778" x="2819400" y="368300"/>
          <p14:tracePt t="9809" x="2933700" y="469900"/>
          <p14:tracePt t="9841" x="2965450" y="565150"/>
          <p14:tracePt t="9872" x="2965450" y="730250"/>
          <p14:tracePt t="9903" x="2901950" y="920750"/>
          <p14:tracePt t="9934" x="2825750" y="1060450"/>
          <p14:tracePt t="9966" x="2705100" y="1130300"/>
          <p14:tracePt t="9997" x="2527300" y="1143000"/>
          <p14:tracePt t="10013" x="2451100" y="1143000"/>
          <p14:tracePt t="10030" x="2393950" y="1155700"/>
          <p14:tracePt t="10044" x="2374900" y="1155700"/>
          <p14:tracePt t="10075" x="2305050" y="1206500"/>
          <p14:tracePt t="10106" x="2184400" y="1365250"/>
          <p14:tracePt t="10137" x="2019300" y="1587500"/>
          <p14:tracePt t="10171" x="1930400" y="1701800"/>
          <p14:tracePt t="10200" x="1847850" y="1778000"/>
          <p14:tracePt t="10231" x="1771650" y="1828800"/>
          <p14:tracePt t="10262" x="1720850" y="1866900"/>
          <p14:tracePt t="10294" x="1701800" y="1873250"/>
          <p14:tracePt t="10325" x="1689100" y="1885950"/>
          <p14:tracePt t="10342" x="1670050" y="1905000"/>
          <p14:tracePt t="10372" x="1638300" y="1949450"/>
          <p14:tracePt t="10388" x="1619250" y="1974850"/>
          <p14:tracePt t="10419" x="1606550" y="2006600"/>
          <p14:tracePt t="10450" x="1600200" y="2025650"/>
          <p14:tracePt t="10481" x="1581150" y="2076450"/>
          <p14:tracePt t="10512" x="1549400" y="2114550"/>
          <p14:tracePt t="10544" x="1498600" y="2152650"/>
          <p14:tracePt t="10575" x="1441450" y="2197100"/>
          <p14:tracePt t="10606" x="1397000" y="2203450"/>
          <p14:tracePt t="10637" x="1327150" y="2203450"/>
          <p14:tracePt t="10653" x="1301750" y="2203450"/>
          <p14:tracePt t="10669" x="1282700" y="2203450"/>
          <p14:tracePt t="10731" x="1270000" y="2203450"/>
          <p14:tracePt t="10762" x="1250950" y="2197100"/>
          <p14:tracePt t="10794" x="1231900" y="2184400"/>
          <p14:tracePt t="10825" x="1206500" y="2165350"/>
          <p14:tracePt t="10856" x="1193800" y="2146300"/>
          <p14:tracePt t="10887" x="1187450" y="2114550"/>
          <p14:tracePt t="10919" x="1168400" y="2082800"/>
          <p14:tracePt t="10950" x="1162050" y="2076450"/>
          <p14:tracePt t="11012" x="1162050" y="2025650"/>
          <p14:tracePt t="11045" x="1162050" y="1962150"/>
          <p14:tracePt t="11075" x="1162050" y="1917700"/>
          <p14:tracePt t="11106" x="1162050" y="1885950"/>
          <p14:tracePt t="11137" x="1174750" y="1854200"/>
          <p14:tracePt t="11171" x="1187450" y="1816100"/>
          <p14:tracePt t="11200" x="1225550" y="1778000"/>
          <p14:tracePt t="11231" x="1270000" y="1727200"/>
          <p14:tracePt t="11262" x="1301750" y="1676400"/>
          <p14:tracePt t="11294" x="1327150" y="1657350"/>
          <p14:tracePt t="11325" x="1371600" y="1631950"/>
          <p14:tracePt t="11341" x="1384300" y="1619250"/>
          <p14:tracePt t="11357" x="1403350" y="1606550"/>
          <p14:tracePt t="11387" x="1466850" y="1587500"/>
          <p14:tracePt t="11419" x="1524000" y="1568450"/>
          <p14:tracePt t="11450" x="1651000" y="1549400"/>
          <p14:tracePt t="11481" x="1803400" y="1543050"/>
          <p14:tracePt t="11512" x="1936750" y="1536700"/>
          <p14:tracePt t="11544" x="2063750" y="1536700"/>
          <p14:tracePt t="11575" x="2209800" y="1530350"/>
          <p14:tracePt t="11606" x="2305050" y="1517650"/>
          <p14:tracePt t="11637" x="2387600" y="1517650"/>
          <p14:tracePt t="11653" x="2451100" y="1517650"/>
          <p14:tracePt t="11669" x="2540000" y="1517650"/>
          <p14:tracePt t="11684" x="2590800" y="1517650"/>
          <p14:tracePt t="11716" x="2794000" y="1517650"/>
          <p14:tracePt t="11747" x="2959100" y="1517650"/>
          <p14:tracePt t="11778" x="3111500" y="1517650"/>
          <p14:tracePt t="11809" x="3225800" y="1549400"/>
          <p14:tracePt t="11841" x="3263900" y="1581150"/>
          <p14:tracePt t="11872" x="3282950" y="1625600"/>
          <p14:tracePt t="11903" x="3295650" y="1708150"/>
          <p14:tracePt t="11934" x="3295650" y="1816100"/>
          <p14:tracePt t="11966" x="3282950" y="1885950"/>
          <p14:tracePt t="11997" x="3251200" y="1911350"/>
          <p14:tracePt t="12013" x="3238500" y="1924050"/>
          <p14:tracePt t="12044" x="3155950" y="1981200"/>
          <p14:tracePt t="12076" x="3009900" y="2032000"/>
          <p14:tracePt t="12106" x="2825750" y="2070100"/>
          <p14:tracePt t="12137" x="2622550" y="2095500"/>
          <p14:tracePt t="12172" x="2406650" y="2127250"/>
          <p14:tracePt t="12200" x="2235200" y="2159000"/>
          <p14:tracePt t="12231" x="2133600" y="2165350"/>
          <p14:tracePt t="12262" x="2082800" y="2171700"/>
          <p14:tracePt t="12294" x="2076450" y="2171700"/>
          <p14:tracePt t="12325" x="2070100" y="2171700"/>
          <p14:tracePt t="12342" x="2038350" y="2171700"/>
          <p14:tracePt t="12356" x="2025650" y="2171700"/>
          <p14:tracePt t="12387" x="1962150" y="2171700"/>
          <p14:tracePt t="12419" x="1873250" y="2171700"/>
          <p14:tracePt t="12450" x="1758950" y="2178050"/>
          <p14:tracePt t="12481" x="1663700" y="2184400"/>
          <p14:tracePt t="12512" x="1581150" y="2190750"/>
          <p14:tracePt t="12544" x="1530350" y="2190750"/>
          <p14:tracePt t="12575" x="1504950" y="2190750"/>
          <p14:tracePt t="12606" x="1473200" y="2190750"/>
          <p14:tracePt t="12637" x="1447800" y="2190750"/>
          <p14:tracePt t="12653" x="1435100" y="2190750"/>
          <p14:tracePt t="12716" x="1428750" y="2190750"/>
          <p14:tracePt t="12794" x="1384300" y="2171700"/>
          <p14:tracePt t="12825" x="1327150" y="2114550"/>
          <p14:tracePt t="12856" x="1295400" y="2057400"/>
          <p14:tracePt t="12887" x="1295400" y="1968500"/>
          <p14:tracePt t="12919" x="1282700" y="1879600"/>
          <p14:tracePt t="12950" x="1282700" y="1816100"/>
          <p14:tracePt t="12981" x="1314450" y="1746250"/>
          <p14:tracePt t="12997" x="1333500" y="1727200"/>
          <p14:tracePt t="13012" x="1339850" y="1714500"/>
          <p14:tracePt t="13044" x="1390650" y="1682750"/>
          <p14:tracePt t="13075" x="1530350" y="1625600"/>
          <p14:tracePt t="13106" x="1689100" y="1581150"/>
          <p14:tracePt t="13137" x="1778000" y="1562100"/>
          <p14:tracePt t="13172" x="1917700" y="1562100"/>
          <p14:tracePt t="13200" x="2057400" y="1574800"/>
          <p14:tracePt t="13231" x="2209800" y="1568450"/>
          <p14:tracePt t="13262" x="2311400" y="1568450"/>
          <p14:tracePt t="13294" x="2324100" y="1568450"/>
          <p14:tracePt t="13481" x="2330450" y="1568450"/>
          <p14:tracePt t="13512" x="2330450" y="1574800"/>
          <p14:tracePt t="14340" x="2381250" y="1568450"/>
          <p14:tracePt t="14373" x="2432050" y="1568450"/>
          <p14:tracePt t="14403" x="2508250" y="1562100"/>
          <p14:tracePt t="14434" x="2641600" y="1562100"/>
          <p14:tracePt t="14466" x="2743200" y="1562100"/>
          <p14:tracePt t="14497" x="2800350" y="1562100"/>
          <p14:tracePt t="14528" x="2832100" y="1562100"/>
          <p14:tracePt t="14559" x="2863850" y="1600200"/>
          <p14:tracePt t="14591" x="2895600" y="1676400"/>
          <p14:tracePt t="14622" x="2933700" y="1752600"/>
          <p14:tracePt t="14653" x="2959100" y="1816100"/>
          <p14:tracePt t="14669" x="2959100" y="1847850"/>
          <p14:tracePt t="14685" x="2959100" y="1873250"/>
          <p14:tracePt t="14716" x="2959100" y="1924050"/>
          <p14:tracePt t="14747" x="2959100" y="1936750"/>
          <p14:tracePt t="14762" x="2959100" y="1955800"/>
          <p14:tracePt t="14794" x="2921000" y="2012950"/>
          <p14:tracePt t="14825" x="2844800" y="2082800"/>
          <p14:tracePt t="14856" x="2794000" y="2114550"/>
          <p14:tracePt t="14887" x="2755900" y="2133600"/>
          <p14:tracePt t="14919" x="2705100" y="2152650"/>
          <p14:tracePt t="14950" x="2667000" y="2165350"/>
          <p14:tracePt t="14981" x="2622550" y="2178050"/>
          <p14:tracePt t="14998" x="2597150" y="2190750"/>
          <p14:tracePt t="15012" x="2584450" y="2190750"/>
          <p14:tracePt t="15044" x="2482850" y="2222500"/>
          <p14:tracePt t="15075" x="2400300" y="2235200"/>
          <p14:tracePt t="15106" x="2368550" y="2235200"/>
          <p14:tracePt t="15137" x="2311400" y="2235200"/>
          <p14:tracePt t="15171" x="2209800" y="2235200"/>
          <p14:tracePt t="15200" x="2108200" y="2228850"/>
          <p14:tracePt t="15231" x="2012950" y="2203450"/>
          <p14:tracePt t="15262" x="1936750" y="2178050"/>
          <p14:tracePt t="15294" x="1917700" y="2171700"/>
          <p14:tracePt t="15325" x="1905000" y="2165350"/>
          <p14:tracePt t="21262" x="1847850" y="2165350"/>
          <p14:tracePt t="21294" x="1797050" y="2184400"/>
          <p14:tracePt t="21325" x="1771650" y="2178050"/>
          <p14:tracePt t="21342" x="1720850" y="2159000"/>
          <p14:tracePt t="21372" x="1625600" y="2133600"/>
          <p14:tracePt t="21387" x="1555750" y="2120900"/>
          <p14:tracePt t="21419" x="1441450" y="2120900"/>
          <p14:tracePt t="21450" x="1416050" y="2108200"/>
          <p14:tracePt t="21559" x="1403350" y="2108200"/>
          <p14:tracePt t="21591" x="1403350" y="2114550"/>
          <p14:tracePt t="21731" x="1409700" y="2057400"/>
          <p14:tracePt t="21762" x="1466850" y="1962150"/>
          <p14:tracePt t="21794" x="1562100" y="1835150"/>
          <p14:tracePt t="21825" x="1631950" y="1733550"/>
          <p14:tracePt t="21856" x="1746250" y="1657350"/>
          <p14:tracePt t="21887" x="1911350" y="1625600"/>
          <p14:tracePt t="21919" x="2070100" y="1638300"/>
          <p14:tracePt t="21950" x="2266950" y="1682750"/>
          <p14:tracePt t="21981" x="2425700" y="1765300"/>
          <p14:tracePt t="21998" x="2457450" y="1822450"/>
          <p14:tracePt t="22012" x="2470150" y="1841500"/>
          <p14:tracePt t="22044" x="2482850" y="1955800"/>
          <p14:tracePt t="22075" x="2400300" y="2082800"/>
          <p14:tracePt t="22106" x="2260600" y="2178050"/>
          <p14:tracePt t="22137" x="2101850" y="2209800"/>
          <p14:tracePt t="22171" x="2000250" y="2209800"/>
          <p14:tracePt t="22200" x="1955800" y="2159000"/>
          <p14:tracePt t="22231" x="1892300" y="2063750"/>
          <p14:tracePt t="22262" x="1860550" y="1974850"/>
          <p14:tracePt t="22294" x="1860550" y="1828800"/>
          <p14:tracePt t="22325" x="1898650" y="1778000"/>
          <p14:tracePt t="22342" x="1968500" y="1765300"/>
          <p14:tracePt t="22356" x="2038350" y="1765300"/>
          <p14:tracePt t="22387" x="2520950" y="1765300"/>
          <p14:tracePt t="22419" x="3124200" y="1778000"/>
          <p14:tracePt t="22450" x="3657600" y="1822450"/>
          <p14:tracePt t="22481" x="4108450" y="1860550"/>
          <p14:tracePt t="22512" x="4375150" y="1873250"/>
          <p14:tracePt t="22544" x="4381500" y="1866900"/>
          <p14:tracePt t="22575" x="4349750" y="1841500"/>
          <p14:tracePt t="22606" x="4337050" y="1803400"/>
          <p14:tracePt t="22637" x="4311650" y="1784350"/>
          <p14:tracePt t="22653" x="4298950" y="1771650"/>
          <p14:tracePt t="22669" x="4292600" y="1771650"/>
          <p14:tracePt t="22701" x="4279900" y="1758950"/>
          <p14:tracePt t="22716" x="4235450" y="1739900"/>
          <p14:tracePt t="22717" x="4216400" y="1739900"/>
          <p14:tracePt t="22731" x="4197350" y="1739900"/>
          <p14:tracePt t="22762" x="4165600" y="1739900"/>
          <p14:tracePt t="22825" x="4165600" y="1733550"/>
          <p14:tracePt t="23059" x="4279900" y="1733550"/>
          <p14:tracePt t="23091" x="4546600" y="1720850"/>
          <p14:tracePt t="23122" x="4781550" y="1708150"/>
          <p14:tracePt t="23153" x="4819650" y="1695450"/>
          <p14:tracePt t="23216" x="4819650" y="1727200"/>
          <p14:tracePt t="23247" x="4749800" y="1803400"/>
          <p14:tracePt t="23278" x="4591050" y="1866900"/>
          <p14:tracePt t="23309" x="4476750" y="1924050"/>
          <p14:tracePt t="23325" x="4432300" y="1930400"/>
          <p14:tracePt t="23341" x="4400550" y="1943100"/>
          <p14:tracePt t="23356" x="4394200" y="1943100"/>
          <p14:tracePt t="23387" x="4362450" y="1943100"/>
          <p14:tracePt t="23419" x="4356100" y="1943100"/>
          <p14:tracePt t="23512" x="4349750" y="1943100"/>
          <p14:tracePt t="23544" x="4470400" y="1943100"/>
          <p14:tracePt t="23575" x="4641850" y="1943100"/>
          <p14:tracePt t="23606" x="4724400" y="1943100"/>
          <p14:tracePt t="23716" x="4711700" y="1949450"/>
          <p14:tracePt t="23748" x="4654550" y="1981200"/>
          <p14:tracePt t="23778" x="4648200" y="2025650"/>
          <p14:tracePt t="23810" x="4692650" y="2044700"/>
          <p14:tracePt t="23841" x="4730750" y="2063750"/>
          <p14:tracePt t="23872" x="4775200" y="2070100"/>
          <p14:tracePt t="23903" x="4838700" y="2070100"/>
          <p14:tracePt t="23935" x="4870450" y="2070100"/>
          <p14:tracePt t="23966" x="4921250" y="2076450"/>
          <p14:tracePt t="23997" x="4991100" y="2089150"/>
          <p14:tracePt t="24012" x="5010150" y="2089150"/>
          <p14:tracePt t="24044" x="5054600" y="2101850"/>
          <p14:tracePt t="24076" x="5073650" y="2114550"/>
          <p14:tracePt t="24107" x="5086350" y="2133600"/>
          <p14:tracePt t="24153" x="5086350" y="2152650"/>
          <p14:tracePt t="24185" x="5060950" y="2165350"/>
          <p14:tracePt t="24216" x="5022850" y="2178050"/>
          <p14:tracePt t="24247" x="4959350" y="2190750"/>
          <p14:tracePt t="24278" x="4857750" y="2203450"/>
          <p14:tracePt t="24309" x="4724400" y="2222500"/>
          <p14:tracePt t="24325" x="4673600" y="2222500"/>
          <p14:tracePt t="24341" x="4635500" y="2222500"/>
          <p14:tracePt t="24356" x="4610100" y="2222500"/>
          <p14:tracePt t="24387" x="4508500" y="2216150"/>
          <p14:tracePt t="24419" x="4356100" y="2165350"/>
          <p14:tracePt t="24450" x="4210050" y="2070100"/>
          <p14:tracePt t="24481" x="4121150" y="1987550"/>
          <p14:tracePt t="24512" x="4076700" y="1860550"/>
          <p14:tracePt t="24544" x="4070350" y="1701800"/>
          <p14:tracePt t="24575" x="4089400" y="1593850"/>
          <p14:tracePt t="24606" x="4114800" y="1543050"/>
          <p14:tracePt t="24637" x="4191000" y="1511300"/>
          <p14:tracePt t="24653" x="4254500" y="1504950"/>
          <p14:tracePt t="24670" x="4343400" y="1504950"/>
          <p14:tracePt t="24684" x="4381500" y="1504950"/>
          <p14:tracePt t="24716" x="4533900" y="1504950"/>
          <p14:tracePt t="24747" x="4629150" y="1498600"/>
          <p14:tracePt t="24778" x="4743450" y="1498600"/>
          <p14:tracePt t="24809" x="4864100" y="1492250"/>
          <p14:tracePt t="24841" x="4997450" y="1492250"/>
          <p14:tracePt t="24872" x="5073650" y="1536700"/>
          <p14:tracePt t="24903" x="5175250" y="1631950"/>
          <p14:tracePt t="24934" x="5219700" y="1720850"/>
          <p14:tracePt t="24965" x="5200650" y="1841500"/>
          <p14:tracePt t="24981" x="5181600" y="1898650"/>
          <p14:tracePt t="24998" x="5143500" y="1962150"/>
          <p14:tracePt t="25013" x="5099050" y="2025650"/>
          <p14:tracePt t="25028" x="5073650" y="2051050"/>
          <p14:tracePt t="25059" x="4978400" y="2127250"/>
          <p14:tracePt t="25091" x="4921250" y="2152650"/>
          <p14:tracePt t="25122" x="4902200" y="2152650"/>
          <p14:tracePt t="25153" x="4895850" y="2152650"/>
          <p14:tracePt t="27028" x="4864100" y="2152650"/>
          <p14:tracePt t="27059" x="4845050" y="2152650"/>
          <p14:tracePt t="27091" x="4832350" y="2152650"/>
          <p14:tracePt t="27137" x="4819650" y="2152650"/>
          <p14:tracePt t="27172" x="4794250" y="2152650"/>
          <p14:tracePt t="27200" x="4743450" y="2152650"/>
          <p14:tracePt t="27231" x="4654550" y="2152650"/>
          <p14:tracePt t="27262" x="4559300" y="2152650"/>
          <p14:tracePt t="27294" x="4432300" y="2152650"/>
          <p14:tracePt t="27325" x="4318000" y="2114550"/>
          <p14:tracePt t="27341" x="4267200" y="2095500"/>
          <p14:tracePt t="27356" x="4241800" y="2076450"/>
          <p14:tracePt t="27387" x="4146550" y="2025650"/>
          <p14:tracePt t="27419" x="4102100" y="1981200"/>
          <p14:tracePt t="27450" x="4089400" y="1898650"/>
          <p14:tracePt t="27481" x="4089400" y="1841500"/>
          <p14:tracePt t="27512" x="4089400" y="1816100"/>
          <p14:tracePt t="27544" x="4114800" y="1790700"/>
          <p14:tracePt t="27575" x="4121150" y="1784350"/>
          <p14:tracePt t="27622" x="4127500" y="1784350"/>
          <p14:tracePt t="27653" x="4133850" y="1797050"/>
          <p14:tracePt t="27684" x="4133850" y="1803400"/>
          <p14:tracePt t="27747" x="4140200" y="1803400"/>
          <p14:tracePt t="27794" x="4152900" y="1803400"/>
          <p14:tracePt t="27825" x="4171950" y="1790700"/>
          <p14:tracePt t="27856" x="4184650" y="1784350"/>
          <p14:tracePt t="27950" x="4229100" y="1784350"/>
          <p14:tracePt t="27981" x="4362450" y="1784350"/>
          <p14:tracePt t="27998" x="4489450" y="1771650"/>
          <p14:tracePt t="28012" x="4565650" y="1771650"/>
          <p14:tracePt t="28045" x="4806950" y="1765300"/>
          <p14:tracePt t="28075" x="4851400" y="1765300"/>
          <p14:tracePt t="28153" x="4819650" y="1765300"/>
          <p14:tracePt t="28184" x="4749800" y="1790700"/>
          <p14:tracePt t="28216" x="4718050" y="1797050"/>
          <p14:tracePt t="28247" x="4705350" y="1797050"/>
          <p14:tracePt t="28278" x="4648200" y="1797050"/>
          <p14:tracePt t="28309" x="4521200" y="1797050"/>
          <p14:tracePt t="28325" x="4464050" y="1797050"/>
          <p14:tracePt t="28342" x="4413250" y="1797050"/>
          <p14:tracePt t="28356" x="4394200" y="1797050"/>
          <p14:tracePt t="28387" x="4311650" y="1797050"/>
          <p14:tracePt t="28419" x="4286250" y="1797050"/>
          <p14:tracePt t="28450" x="4273550" y="1797050"/>
          <p14:tracePt t="28544" x="4273550" y="1803400"/>
          <p14:tracePt t="28653" x="4254500" y="1803400"/>
          <p14:tracePt t="28669" x="4248150" y="1803400"/>
          <p14:tracePt t="28700" x="4229100" y="1797050"/>
          <p14:tracePt t="28731" x="4210050" y="1784350"/>
          <p14:tracePt t="28762" x="4191000" y="1778000"/>
          <p14:tracePt t="28794" x="4184650" y="1771650"/>
          <p14:tracePt t="30153" x="4235450" y="1765300"/>
          <p14:tracePt t="30184" x="4330700" y="1765300"/>
          <p14:tracePt t="30216" x="4438650" y="1765300"/>
          <p14:tracePt t="30247" x="4489450" y="1765300"/>
          <p14:tracePt t="30278" x="4521200" y="1778000"/>
          <p14:tracePt t="30309" x="4527550" y="1778000"/>
          <p14:tracePt t="30341" x="4514850" y="1809750"/>
          <p14:tracePt t="30356" x="4508500" y="1816100"/>
          <p14:tracePt t="30388" x="4406900" y="1892300"/>
          <p14:tracePt t="30419" x="4279900" y="1955800"/>
          <p14:tracePt t="30450" x="4216400" y="1974850"/>
          <p14:tracePt t="30559" x="4349750" y="1974850"/>
          <p14:tracePt t="30591" x="4527550" y="1968500"/>
          <p14:tracePt t="30622" x="4591050" y="1962150"/>
          <p14:tracePt t="30653" x="4591050" y="1949450"/>
          <p14:tracePt t="30669" x="4591050" y="1911350"/>
          <p14:tracePt t="30684" x="4584700" y="1892300"/>
          <p14:tracePt t="30717" x="4552950" y="1797050"/>
          <p14:tracePt t="30747" x="4483100" y="1720850"/>
          <p14:tracePt t="30778" x="4387850" y="1689100"/>
          <p14:tracePt t="30809" x="4349750" y="1676400"/>
          <p14:tracePt t="30887" x="4318000" y="1676400"/>
          <p14:tracePt t="30919" x="4311650" y="1676400"/>
          <p14:tracePt t="31122" x="4324350" y="1676400"/>
          <p14:tracePt t="31153" x="4330700" y="1676400"/>
          <p14:tracePt t="31184" x="4356100" y="1676400"/>
          <p14:tracePt t="31216" x="4394200" y="1676400"/>
          <p14:tracePt t="31419" x="4387850" y="1689100"/>
          <p14:tracePt t="31450" x="4381500" y="1714500"/>
          <p14:tracePt t="31481" x="4375150" y="1727200"/>
          <p14:tracePt t="31544" x="4375150" y="1739900"/>
          <p14:tracePt t="31637" x="4368800" y="1733550"/>
          <p14:tracePt t="31669" x="4368800" y="1727200"/>
          <p14:tracePt t="31715" x="4368800" y="1720850"/>
          <p14:tracePt t="31747" x="4368800" y="1714500"/>
          <p14:tracePt t="31825" x="4362450" y="1708150"/>
          <p14:tracePt t="31872" x="4356100" y="1708150"/>
          <p14:tracePt t="32012" x="4356100" y="1701800"/>
          <p14:tracePt t="32200" x="4356100" y="1695450"/>
          <p14:tracePt t="32309" x="4343400" y="1695450"/>
          <p14:tracePt t="32637" x="4451350" y="1695450"/>
          <p14:tracePt t="32653" x="4610100" y="1701800"/>
          <p14:tracePt t="32669" x="4762500" y="1708150"/>
          <p14:tracePt t="32684" x="4819650" y="1708150"/>
          <p14:tracePt t="32716" x="4895850" y="1708150"/>
          <p14:tracePt t="32747" x="4889500" y="1708150"/>
          <p14:tracePt t="32762" x="4870450" y="1720850"/>
          <p14:tracePt t="32794" x="4813300" y="1746250"/>
          <p14:tracePt t="32825" x="4641850" y="1809750"/>
          <p14:tracePt t="32856" x="4445000" y="1885950"/>
          <p14:tracePt t="32887" x="4368800" y="1898650"/>
          <p14:tracePt t="32981" x="4425950" y="1879600"/>
          <p14:tracePt t="32997" x="4514850" y="1879600"/>
          <p14:tracePt t="33013" x="4565650" y="1866900"/>
          <p14:tracePt t="33045" x="4749800" y="1866900"/>
          <p14:tracePt t="33075" x="4794250" y="1866900"/>
          <p14:tracePt t="33106" x="4692650" y="1898650"/>
          <p14:tracePt t="33137" x="4508500" y="1962150"/>
          <p14:tracePt t="33172" x="4451350" y="1987550"/>
          <p14:tracePt t="33200" x="4457700" y="1987550"/>
          <p14:tracePt t="33216" x="4502150" y="1987550"/>
          <p14:tracePt t="33247" x="4616450" y="2000250"/>
          <p14:tracePt t="33278" x="4749800" y="2044700"/>
          <p14:tracePt t="33309" x="4851400" y="2101850"/>
          <p14:tracePt t="33325" x="4883150" y="2127250"/>
          <p14:tracePt t="33341" x="4889500" y="2146300"/>
          <p14:tracePt t="33356" x="4889500" y="2152650"/>
          <p14:tracePt t="33387" x="4851400" y="2178050"/>
          <p14:tracePt t="33419" x="4756150" y="2216150"/>
          <p14:tracePt t="33450" x="4591050" y="2260600"/>
          <p14:tracePt t="33481" x="4432300" y="2260600"/>
          <p14:tracePt t="33512" x="4273550" y="2209800"/>
          <p14:tracePt t="33544" x="4114800" y="2108200"/>
          <p14:tracePt t="33575" x="3975100" y="1949450"/>
          <p14:tracePt t="33606" x="3917950" y="1790700"/>
          <p14:tracePt t="33637" x="3975100" y="1651000"/>
          <p14:tracePt t="33653" x="4038600" y="1593850"/>
          <p14:tracePt t="33669" x="4140200" y="1549400"/>
          <p14:tracePt t="33684" x="4197350" y="1530350"/>
          <p14:tracePt t="33716" x="4502150" y="1492250"/>
          <p14:tracePt t="33749" x="4870450" y="1498600"/>
          <p14:tracePt t="33762" x="4921250" y="1517650"/>
          <p14:tracePt t="33794" x="5073650" y="1638300"/>
          <p14:tracePt t="33825" x="5105400" y="1797050"/>
          <p14:tracePt t="33856" x="5105400" y="2057400"/>
          <p14:tracePt t="33887" x="5054600" y="2324100"/>
          <p14:tracePt t="33920" x="4927600" y="2508250"/>
          <p14:tracePt t="33951" x="4692650" y="2546350"/>
          <p14:tracePt t="33982" x="4413250" y="2520950"/>
          <p14:tracePt t="34012" x="4248150" y="2432050"/>
          <p14:tracePt t="34044" x="4038600" y="2260600"/>
          <p14:tracePt t="34075" x="3873500" y="2089150"/>
          <p14:tracePt t="34106" x="3829050" y="1949450"/>
          <p14:tracePt t="34137" x="3816350" y="1809750"/>
          <p14:tracePt t="34172" x="3816350" y="1714500"/>
          <p14:tracePt t="34200" x="3816350" y="1644650"/>
          <p14:tracePt t="34231" x="3835400" y="1587500"/>
          <p14:tracePt t="34262" x="3854450" y="1536700"/>
          <p14:tracePt t="34294" x="3867150" y="1524000"/>
          <p14:tracePt t="34356" x="3867150" y="1606550"/>
          <p14:tracePt t="34387" x="3822700" y="1765300"/>
          <p14:tracePt t="34419" x="3790950" y="1841500"/>
          <p14:tracePt t="34450" x="3784600" y="1860550"/>
          <p14:tracePt t="34481" x="3784600" y="1822450"/>
          <p14:tracePt t="34512" x="3822700" y="1695450"/>
          <p14:tracePt t="34544" x="3873500" y="1574800"/>
          <p14:tracePt t="34575" x="3892550" y="1517650"/>
          <p14:tracePt t="34670" x="3886200" y="1663700"/>
          <p14:tracePt t="34684" x="3879850" y="1695450"/>
          <p14:tracePt t="34716" x="3854450" y="1790700"/>
          <p14:tracePt t="34748" x="3841750" y="1816100"/>
          <p14:tracePt t="34809" x="3867150" y="1695450"/>
          <p14:tracePt t="34841" x="3917950" y="1562100"/>
          <p14:tracePt t="34872" x="3924300" y="1543050"/>
          <p14:tracePt t="34919" x="3822700" y="1644650"/>
          <p14:tracePt t="34950" x="3714750" y="1809750"/>
          <p14:tracePt t="34981" x="3625850" y="1917700"/>
          <p14:tracePt t="34998" x="3568700" y="1949450"/>
          <p14:tracePt t="35012" x="3549650" y="1955800"/>
          <p14:tracePt t="35044" x="3492500" y="1974850"/>
          <p14:tracePt t="35075" x="3435350" y="2006600"/>
          <p14:tracePt t="35106" x="3422650" y="2019300"/>
          <p14:tracePt t="35231" x="3403600" y="2006600"/>
          <p14:tracePt t="35262" x="3371850" y="2000250"/>
          <p14:tracePt t="35294" x="3321050" y="1993900"/>
          <p14:tracePt t="35325" x="3194050" y="1987550"/>
          <p14:tracePt t="35341" x="3124200" y="1987550"/>
          <p14:tracePt t="35356" x="3092450" y="1987550"/>
          <p14:tracePt t="35387" x="2921000" y="1974850"/>
          <p14:tracePt t="35419" x="2679700" y="1962150"/>
          <p14:tracePt t="35450" x="2457450" y="1943100"/>
          <p14:tracePt t="35481" x="2317750" y="1924050"/>
          <p14:tracePt t="35512" x="2171700" y="1924050"/>
          <p14:tracePt t="35544" x="2076450" y="1930400"/>
          <p14:tracePt t="35575" x="1993900" y="1930400"/>
          <p14:tracePt t="35606" x="1828800" y="1924050"/>
          <p14:tracePt t="35637" x="1695450" y="1924050"/>
          <p14:tracePt t="35653" x="1644650" y="1924050"/>
          <p14:tracePt t="35669" x="1606550" y="1924050"/>
          <p14:tracePt t="35684" x="1587500" y="1924050"/>
          <p14:tracePt t="35716" x="1473200" y="1924050"/>
          <p14:tracePt t="35747" x="1358900" y="1924050"/>
          <p14:tracePt t="35778" x="1238250" y="1924050"/>
          <p14:tracePt t="35809" x="1104900" y="1917700"/>
          <p14:tracePt t="35841" x="1047750" y="1917700"/>
          <p14:tracePt t="35872" x="1041400" y="1917700"/>
          <p14:tracePt t="36153" x="1143000" y="1917700"/>
          <p14:tracePt t="36185" x="1346200" y="1917700"/>
          <p14:tracePt t="36216" x="1593850" y="1943100"/>
          <p14:tracePt t="36247" x="1803400" y="1949450"/>
          <p14:tracePt t="36278" x="1987550" y="1949450"/>
          <p14:tracePt t="36309" x="2184400" y="1949450"/>
          <p14:tracePt t="36325" x="2279650" y="1943100"/>
          <p14:tracePt t="36342" x="2368550" y="1943100"/>
          <p14:tracePt t="36357" x="2406650" y="1943100"/>
          <p14:tracePt t="36387" x="2578100" y="1943100"/>
          <p14:tracePt t="36419" x="2794000" y="1936750"/>
          <p14:tracePt t="36450" x="2965450" y="1943100"/>
          <p14:tracePt t="36481" x="3130550" y="1955800"/>
          <p14:tracePt t="36512" x="3276600" y="1955800"/>
          <p14:tracePt t="36544" x="3346450" y="1955800"/>
          <p14:tracePt t="36700" x="3333750" y="1962150"/>
          <p14:tracePt t="37919" x="3333750" y="1974850"/>
          <p14:tracePt t="37950" x="3308350" y="2000250"/>
          <p14:tracePt t="37981" x="3206750" y="2044700"/>
          <p14:tracePt t="37997" x="3168650" y="2063750"/>
          <p14:tracePt t="38012" x="3149600" y="2070100"/>
          <p14:tracePt t="38045" x="3016250" y="2070100"/>
          <p14:tracePt t="38075" x="2901950" y="2070100"/>
          <p14:tracePt t="38106" x="2819400" y="2070100"/>
          <p14:tracePt t="38137" x="2686050" y="2070100"/>
          <p14:tracePt t="38169" x="2451100" y="2070100"/>
          <p14:tracePt t="38200" x="2159000" y="2070100"/>
          <p14:tracePt t="38231" x="1879600" y="2070100"/>
          <p14:tracePt t="38262" x="1663700" y="2082800"/>
          <p14:tracePt t="38294" x="1466850" y="2082800"/>
          <p14:tracePt t="38325" x="1301750" y="2057400"/>
          <p14:tracePt t="38342" x="1263650" y="2057400"/>
          <p14:tracePt t="38356" x="1250950" y="2057400"/>
          <p14:tracePt t="38387" x="1231900" y="2057400"/>
          <p14:tracePt t="38419" x="1225550" y="2057400"/>
          <p14:tracePt t="38559" x="1244600" y="2057400"/>
          <p14:tracePt t="38591" x="1327150" y="2057400"/>
          <p14:tracePt t="38622" x="1530350" y="2057400"/>
          <p14:tracePt t="38653" x="1898650" y="2051050"/>
          <p14:tracePt t="38669" x="2152650" y="2051050"/>
          <p14:tracePt t="38684" x="2266950" y="2051050"/>
          <p14:tracePt t="38716" x="2628900" y="2044700"/>
          <p14:tracePt t="38747" x="2857500" y="2038350"/>
          <p14:tracePt t="38778" x="3022600" y="2038350"/>
          <p14:tracePt t="38809" x="3092450" y="2038350"/>
          <p14:tracePt t="39059" x="3162300" y="2038350"/>
          <p14:tracePt t="39091" x="3257550" y="2038350"/>
          <p14:tracePt t="39122" x="3282950" y="2032000"/>
          <p14:tracePt t="39184" x="3263900" y="1936750"/>
          <p14:tracePt t="39216" x="3168650" y="1714500"/>
          <p14:tracePt t="39247" x="3060700" y="1416050"/>
          <p14:tracePt t="39278" x="2927350" y="1136650"/>
          <p14:tracePt t="39309" x="2857500" y="1016000"/>
          <p14:tracePt t="39325" x="2851150" y="977900"/>
          <p14:tracePt t="39342" x="2838450" y="952500"/>
          <p14:tracePt t="39387" x="2832100" y="939800"/>
          <p14:tracePt t="39419" x="2832100" y="933450"/>
          <p14:tracePt t="39434" x="2825750" y="927100"/>
          <p14:tracePt t="39466" x="2819400" y="914400"/>
          <p14:tracePt t="39575" x="2819400" y="908050"/>
          <p14:tracePt t="40075" x="2819400" y="952500"/>
          <p14:tracePt t="40106" x="2838450" y="1060450"/>
          <p14:tracePt t="40138" x="2870200" y="1193800"/>
          <p14:tracePt t="40172" x="2914650" y="1339850"/>
          <p14:tracePt t="40200" x="2965450" y="1492250"/>
          <p14:tracePt t="40231" x="3016250" y="1676400"/>
          <p14:tracePt t="40262" x="3041650" y="1816100"/>
          <p14:tracePt t="40294" x="3054350" y="1841500"/>
          <p14:tracePt t="40325" x="3016250" y="1866900"/>
          <p14:tracePt t="40342" x="2971800" y="1879600"/>
          <p14:tracePt t="40356" x="2946400" y="1892300"/>
          <p14:tracePt t="40387" x="2794000" y="1892300"/>
          <p14:tracePt t="40419" x="2635250" y="1892300"/>
          <p14:tracePt t="40450" x="2501900" y="1898650"/>
          <p14:tracePt t="40481" x="2470150" y="1898650"/>
          <p14:tracePt t="40512" x="2482850" y="1898650"/>
          <p14:tracePt t="40528" x="2552700" y="1898650"/>
          <p14:tracePt t="40559" x="2813050" y="1905000"/>
          <p14:tracePt t="40591" x="3219450" y="1885950"/>
          <p14:tracePt t="40622" x="3549650" y="1892300"/>
          <p14:tracePt t="40653" x="3759200" y="1892300"/>
          <p14:tracePt t="40669" x="3892550" y="1892300"/>
          <p14:tracePt t="40684" x="3975100" y="1892300"/>
          <p14:tracePt t="40716" x="4286250" y="1905000"/>
          <p14:tracePt t="40747" x="4438650" y="1905000"/>
          <p14:tracePt t="40778" x="4445000" y="1905000"/>
          <p14:tracePt t="41622" x="4445000" y="1873250"/>
          <p14:tracePt t="41654" x="4445000" y="1797050"/>
          <p14:tracePt t="41669" x="4445000" y="1765300"/>
          <p14:tracePt t="41685" x="4445000" y="1752600"/>
          <p14:tracePt t="41716" x="4445000" y="1714500"/>
          <p14:tracePt t="41747" x="4438650" y="1708150"/>
          <p14:tracePt t="42247" x="4432300" y="1708150"/>
          <p14:tracePt t="43372" x="4476750" y="1695450"/>
          <p14:tracePt t="43404" x="4521200" y="1682750"/>
          <p14:tracePt t="43434" x="4565650" y="1682750"/>
          <p14:tracePt t="43466" x="4648200" y="1682750"/>
          <p14:tracePt t="43497" x="4686300" y="1682750"/>
          <p14:tracePt t="43528" x="4699000" y="1682750"/>
          <p14:tracePt t="43544" x="4718050" y="1682750"/>
          <p14:tracePt t="43575" x="4768850" y="1682750"/>
          <p14:tracePt t="43606" x="4806950" y="1682750"/>
          <p14:tracePt t="43637" x="4883150" y="1682750"/>
          <p14:tracePt t="43653" x="4946650" y="1682750"/>
          <p14:tracePt t="43670" x="4997450" y="1682750"/>
          <p14:tracePt t="43684" x="5016500" y="1682750"/>
          <p14:tracePt t="43716" x="5060950" y="1682750"/>
          <p14:tracePt t="43747" x="5111750" y="1682750"/>
          <p14:tracePt t="43778" x="5219700" y="1682750"/>
          <p14:tracePt t="43809" x="5302250" y="1682750"/>
          <p14:tracePt t="43841" x="5384800" y="1682750"/>
          <p14:tracePt t="43872" x="5461000" y="1682750"/>
          <p14:tracePt t="43903" x="5530850" y="1682750"/>
          <p14:tracePt t="43981" x="5549900" y="1682750"/>
          <p14:tracePt t="44091" x="5530850" y="1631950"/>
          <p14:tracePt t="44122" x="5499100" y="1587500"/>
          <p14:tracePt t="44153" x="5492750" y="1562100"/>
          <p14:tracePt t="44231" x="5492750" y="1555750"/>
          <p14:tracePt t="44294" x="5505450" y="1600200"/>
          <p14:tracePt t="44325" x="5543550" y="1657350"/>
          <p14:tracePt t="44342" x="5549900" y="1695450"/>
          <p14:tracePt t="44356" x="5556250" y="1701800"/>
          <p14:tracePt t="44387" x="5556250" y="1733550"/>
          <p14:tracePt t="44419" x="5492750" y="1758950"/>
          <p14:tracePt t="44450" x="5372100" y="1771650"/>
          <p14:tracePt t="44481" x="5359400" y="1771650"/>
          <p14:tracePt t="44512" x="5353050" y="1771650"/>
          <p14:tracePt t="44762" x="5403850" y="1790700"/>
          <p14:tracePt t="44794" x="5543550" y="1803400"/>
          <p14:tracePt t="44825" x="5600700" y="1803400"/>
          <p14:tracePt t="44872" x="5600700" y="1809750"/>
          <p14:tracePt t="44903" x="5600700" y="1816100"/>
          <p14:tracePt t="44919" x="5607050" y="1835150"/>
          <p14:tracePt t="44950" x="5607050" y="1885950"/>
          <p14:tracePt t="44981" x="5600700" y="1911350"/>
          <p14:tracePt t="44997" x="5588000" y="1917700"/>
          <p14:tracePt t="45012" x="5581650" y="1924050"/>
          <p14:tracePt t="45044" x="5575300" y="1924050"/>
          <p14:tracePt t="45075" x="5562600" y="1924050"/>
          <p14:tracePt t="45092" x="5537200" y="1879600"/>
          <p14:tracePt t="45107" x="5499100" y="1847850"/>
          <p14:tracePt t="45122" x="5467350" y="1828800"/>
          <p14:tracePt t="45153" x="5435600" y="1822450"/>
          <p14:tracePt t="45184" x="5410200" y="1841500"/>
          <p14:tracePt t="45216" x="5410200" y="1924050"/>
          <p14:tracePt t="45247" x="5410200" y="2019300"/>
          <p14:tracePt t="45278" x="5499100" y="2070100"/>
          <p14:tracePt t="45309" x="5613400" y="2076450"/>
          <p14:tracePt t="45325" x="5645150" y="2070100"/>
          <p14:tracePt t="45341" x="5651500" y="2038350"/>
          <p14:tracePt t="45356" x="5657850" y="2019300"/>
          <p14:tracePt t="45387" x="5657850" y="1943100"/>
          <p14:tracePt t="45419" x="5645150" y="1905000"/>
          <p14:tracePt t="45450" x="5600700" y="1879600"/>
          <p14:tracePt t="45481" x="5518150" y="1866900"/>
          <p14:tracePt t="45512" x="5499100" y="1866900"/>
          <p14:tracePt t="45544" x="5505450" y="1866900"/>
          <p14:tracePt t="45575" x="5511800" y="1866900"/>
          <p14:tracePt t="45592" x="5518150" y="1873250"/>
          <p14:tracePt t="45622" x="5530850" y="1873250"/>
          <p14:tracePt t="45653" x="5562600" y="1873250"/>
          <p14:tracePt t="45872" x="5562600" y="1885950"/>
          <p14:tracePt t="45903" x="5562600" y="1892300"/>
          <p14:tracePt t="45919" x="5562600" y="1898650"/>
          <p14:tracePt t="45950" x="5562600" y="1917700"/>
          <p14:tracePt t="45981" x="5562600" y="1930400"/>
          <p14:tracePt t="46106" x="5575300" y="1930400"/>
          <p14:tracePt t="46247" x="5575300" y="1924050"/>
          <p14:tracePt t="46278" x="5575300" y="1917700"/>
          <p14:tracePt t="46716" x="5581650" y="1917700"/>
          <p14:tracePt t="46997" x="5581650" y="1905000"/>
          <p14:tracePt t="47012" x="5568950" y="1898650"/>
          <p14:tracePt t="47044" x="5492750" y="1879600"/>
          <p14:tracePt t="47075" x="5314950" y="1847850"/>
          <p14:tracePt t="47106" x="5080000" y="1847850"/>
          <p14:tracePt t="47137" x="4876800" y="1854200"/>
          <p14:tracePt t="47171" x="4692650" y="1873250"/>
          <p14:tracePt t="47200" x="4533900" y="1879600"/>
          <p14:tracePt t="47231" x="4400550" y="1885950"/>
          <p14:tracePt t="47262" x="4292600" y="1885950"/>
          <p14:tracePt t="47294" x="4273550" y="1885950"/>
          <p14:tracePt t="47403" x="4286250" y="1885950"/>
          <p14:tracePt t="47434" x="4362450" y="1866900"/>
          <p14:tracePt t="47466" x="4432300" y="1822450"/>
          <p14:tracePt t="47497" x="4438650" y="1803400"/>
          <p14:tracePt t="47528" x="4413250" y="1797050"/>
          <p14:tracePt t="47559" x="4406900" y="1797050"/>
          <p14:tracePt t="47653" x="4387850" y="1797050"/>
          <p14:tracePt t="47669" x="4375150" y="1797050"/>
          <p14:tracePt t="47684" x="4368800" y="1797050"/>
          <p14:tracePt t="47716" x="4337050" y="1797050"/>
          <p14:tracePt t="47747" x="4311650" y="1797050"/>
          <p14:tracePt t="47779" x="4286250" y="1809750"/>
          <p14:tracePt t="47810" x="4248150" y="1822450"/>
          <p14:tracePt t="47841" x="4241800" y="1822450"/>
          <p14:tracePt t="48044" x="4241800" y="1841500"/>
          <p14:tracePt t="48075" x="4318000" y="1898650"/>
          <p14:tracePt t="48106" x="4502150" y="1968500"/>
          <p14:tracePt t="48137" x="4610100" y="1993900"/>
          <p14:tracePt t="48341" x="4737100" y="2025650"/>
          <p14:tracePt t="48356" x="4775200" y="2038350"/>
          <p14:tracePt t="48387" x="4959350" y="2063750"/>
          <p14:tracePt t="48420" x="5067300" y="2070100"/>
          <p14:tracePt t="48450" x="5130800" y="2082800"/>
          <p14:tracePt t="48482" x="5162550" y="2089150"/>
          <p14:tracePt t="48512" x="5194300" y="2095500"/>
          <p14:tracePt t="48545" x="5226050" y="2101850"/>
          <p14:tracePt t="48576" x="5245100" y="2108200"/>
          <p14:tracePt t="48622" x="5245100" y="2114550"/>
          <p14:tracePt t="48637" x="5238750" y="2114550"/>
          <p14:tracePt t="48670" x="5194300" y="2139950"/>
          <p14:tracePt t="48685" x="5137150" y="2159000"/>
          <p14:tracePt t="48716" x="5016500" y="2197100"/>
          <p14:tracePt t="48747" x="4813300" y="2209800"/>
          <p14:tracePt t="48779" x="4603750" y="2197100"/>
          <p14:tracePt t="48809" x="4451350" y="2133600"/>
          <p14:tracePt t="48841" x="4286250" y="2032000"/>
          <p14:tracePt t="48872" x="4083050" y="1898650"/>
          <p14:tracePt t="48903" x="3949700" y="1784350"/>
          <p14:tracePt t="48934" x="3937000" y="1708150"/>
          <p14:tracePt t="48966" x="3981450" y="1631950"/>
          <p14:tracePt t="48997" x="4064000" y="1543050"/>
          <p14:tracePt t="49013" x="4152900" y="1517650"/>
          <p14:tracePt t="49028" x="4197350" y="1498600"/>
          <p14:tracePt t="49059" x="4387850" y="1479550"/>
          <p14:tracePt t="49091" x="4641850" y="1485900"/>
          <p14:tracePt t="49122" x="4889500" y="1517650"/>
          <p14:tracePt t="49153" x="5080000" y="1593850"/>
          <p14:tracePt t="49184" x="5219700" y="1670050"/>
          <p14:tracePt t="49216" x="5327650" y="1809750"/>
          <p14:tracePt t="49247" x="5372100" y="1930400"/>
          <p14:tracePt t="49278" x="5353050" y="2032000"/>
          <p14:tracePt t="49309" x="5257800" y="2120900"/>
          <p14:tracePt t="49325" x="5181600" y="2146300"/>
          <p14:tracePt t="49342" x="5067300" y="2159000"/>
          <p14:tracePt t="49356" x="5016500" y="2171700"/>
          <p14:tracePt t="49387" x="4768850" y="2171700"/>
          <p14:tracePt t="49419" x="4584700" y="2133600"/>
          <p14:tracePt t="49450" x="4445000" y="2025650"/>
          <p14:tracePt t="49481" x="4349750" y="1917700"/>
          <p14:tracePt t="49512" x="4318000" y="1816100"/>
          <p14:tracePt t="49544" x="4356100" y="1695450"/>
          <p14:tracePt t="49575" x="4432300" y="1593850"/>
          <p14:tracePt t="49606" x="4565650" y="1530350"/>
          <p14:tracePt t="49637" x="4749800" y="1492250"/>
          <p14:tracePt t="49653" x="4857750" y="1479550"/>
          <p14:tracePt t="49669" x="4959350" y="1479550"/>
          <p14:tracePt t="49684" x="5003800" y="1479550"/>
          <p14:tracePt t="49716" x="5099050" y="1498600"/>
          <p14:tracePt t="49747" x="5226050" y="1555750"/>
          <p14:tracePt t="49778" x="5295900" y="1644650"/>
          <p14:tracePt t="49809" x="5334000" y="1765300"/>
          <p14:tracePt t="49841" x="5365750" y="1930400"/>
          <p14:tracePt t="49872" x="5334000" y="2063750"/>
          <p14:tracePt t="49903" x="5232400" y="2159000"/>
          <p14:tracePt t="49934" x="5118100" y="2222500"/>
          <p14:tracePt t="49966" x="4997450" y="2247900"/>
          <p14:tracePt t="49982" x="4921250" y="2247900"/>
          <p14:tracePt t="49997" x="4857750" y="2247900"/>
          <p14:tracePt t="50012" x="4826000" y="2247900"/>
          <p14:tracePt t="50044" x="4654550" y="2228850"/>
          <p14:tracePt t="50075" x="4432300" y="2146300"/>
          <p14:tracePt t="50106" x="4318000" y="2082800"/>
          <p14:tracePt t="50137" x="4229100" y="2000250"/>
          <p14:tracePt t="50171" x="4165600" y="1892300"/>
          <p14:tracePt t="50200" x="4140200" y="1809750"/>
          <p14:tracePt t="50231" x="4140200" y="1752600"/>
          <p14:tracePt t="50262" x="4152900" y="1714500"/>
          <p14:tracePt t="50295" x="4191000" y="1676400"/>
          <p14:tracePt t="50325" x="4229100" y="1644650"/>
          <p14:tracePt t="50342" x="4241800" y="1638300"/>
          <p14:tracePt t="50356" x="4248150" y="1631950"/>
          <p14:tracePt t="50387" x="4330700" y="1593850"/>
          <p14:tracePt t="50419" x="4445000" y="1555750"/>
          <p14:tracePt t="50450" x="4622800" y="1543050"/>
          <p14:tracePt t="50481" x="4876800" y="1530350"/>
          <p14:tracePt t="50512" x="5016500" y="1530350"/>
          <p14:tracePt t="50544" x="5067300" y="1606550"/>
          <p14:tracePt t="50575" x="5111750" y="1739900"/>
          <p14:tracePt t="50606" x="5111750" y="1873250"/>
          <p14:tracePt t="50637" x="5080000" y="1968500"/>
          <p14:tracePt t="50653" x="5054600" y="2006600"/>
          <p14:tracePt t="50669" x="5016500" y="2032000"/>
          <p14:tracePt t="50684" x="5003800" y="2038350"/>
          <p14:tracePt t="50716" x="4895850" y="2076450"/>
          <p14:tracePt t="50747" x="4781550" y="2095500"/>
          <p14:tracePt t="50779" x="4667250" y="2095500"/>
          <p14:tracePt t="50809" x="4565650" y="2057400"/>
          <p14:tracePt t="50842" x="4476750" y="1968500"/>
          <p14:tracePt t="50873" x="4394200" y="1860550"/>
          <p14:tracePt t="50903" x="4362450" y="1778000"/>
          <p14:tracePt t="50935" x="4362450" y="1695450"/>
          <p14:tracePt t="50966" x="4406900" y="1593850"/>
          <p14:tracePt t="50997" x="4464050" y="1511300"/>
          <p14:tracePt t="51012" x="4489450" y="1498600"/>
          <p14:tracePt t="51045" x="4610100" y="1460500"/>
          <p14:tracePt t="51075" x="4775200" y="1441450"/>
          <p14:tracePt t="51106" x="4921250" y="1466850"/>
          <p14:tracePt t="51137" x="5035550" y="1511300"/>
          <p14:tracePt t="51171" x="5137150" y="1587500"/>
          <p14:tracePt t="51200" x="5207000" y="1695450"/>
          <p14:tracePt t="51231" x="5232400" y="1784350"/>
          <p14:tracePt t="51262" x="5232400" y="1866900"/>
          <p14:tracePt t="51294" x="5207000" y="1943100"/>
          <p14:tracePt t="51325" x="5130800" y="2006600"/>
          <p14:tracePt t="51340" x="5099050" y="2025650"/>
          <p14:tracePt t="51372" x="4978400" y="2089150"/>
          <p14:tracePt t="51403" x="4813300" y="2108200"/>
          <p14:tracePt t="51434" x="4622800" y="2108200"/>
          <p14:tracePt t="51466" x="4489450" y="2082800"/>
          <p14:tracePt t="51497" x="4387850" y="2019300"/>
          <p14:tracePt t="51529" x="4279900" y="1905000"/>
          <p14:tracePt t="51559" x="4222750" y="1797050"/>
          <p14:tracePt t="51590" x="4216400" y="1701800"/>
          <p14:tracePt t="51622" x="4235450" y="1625600"/>
          <p14:tracePt t="51653" x="4298950" y="1581150"/>
          <p14:tracePt t="51669" x="4343400" y="1555750"/>
          <p14:tracePt t="51684" x="4381500" y="1536700"/>
          <p14:tracePt t="51716" x="4514850" y="1485900"/>
          <p14:tracePt t="51747" x="4686300" y="1473200"/>
          <p14:tracePt t="51778" x="4864100" y="1473200"/>
          <p14:tracePt t="51809" x="5035550" y="1485900"/>
          <p14:tracePt t="51841" x="5118100" y="1530350"/>
          <p14:tracePt t="51872" x="5175250" y="1612900"/>
          <p14:tracePt t="51903" x="5219700" y="1701800"/>
          <p14:tracePt t="51934" x="5245100" y="1790700"/>
          <p14:tracePt t="51966" x="5245100" y="1905000"/>
          <p14:tracePt t="51997" x="5194300" y="2025650"/>
          <p14:tracePt t="52012" x="5181600" y="2051050"/>
          <p14:tracePt t="52045" x="5111750" y="2108200"/>
          <p14:tracePt t="52075" x="5010150" y="2133600"/>
          <p14:tracePt t="52106" x="4851400" y="2133600"/>
          <p14:tracePt t="52137" x="4730750" y="2133600"/>
          <p14:tracePt t="52172" x="4641850" y="2095500"/>
          <p14:tracePt t="52200" x="4527550" y="2012950"/>
          <p14:tracePt t="52231" x="4464050" y="1924050"/>
          <p14:tracePt t="52262" x="4425950" y="1866900"/>
          <p14:tracePt t="52294" x="4425950" y="1860550"/>
          <p14:tracePt t="52325" x="4419600" y="1860550"/>
          <p14:tracePt t="52342" x="4394200" y="1860550"/>
          <p14:tracePt t="52356" x="4375150" y="1860550"/>
          <p14:tracePt t="52387" x="4254500" y="1860550"/>
          <p14:tracePt t="52419" x="3981450" y="1866900"/>
          <p14:tracePt t="52450" x="3556000" y="1879600"/>
          <p14:tracePt t="52481" x="3009900" y="1885950"/>
          <p14:tracePt t="52512" x="2501900" y="1898650"/>
          <p14:tracePt t="52544" x="2089150" y="1898650"/>
          <p14:tracePt t="52575" x="1917700" y="1905000"/>
          <p14:tracePt t="52606" x="1905000" y="1917700"/>
          <p14:tracePt t="52637" x="1892300" y="1930400"/>
          <p14:tracePt t="52669" x="1885950" y="1930400"/>
          <p14:tracePt t="52684" x="1860550" y="1943100"/>
          <p14:tracePt t="52716" x="1739900" y="1968500"/>
          <p14:tracePt t="52747" x="1606550" y="1968500"/>
          <p14:tracePt t="52778" x="1428750" y="1968500"/>
          <p14:tracePt t="52809" x="1339850" y="1968500"/>
          <p14:tracePt t="52841" x="1282700" y="1968500"/>
          <p14:tracePt t="52872" x="1225550" y="1968500"/>
          <p14:tracePt t="52903" x="1212850" y="1968500"/>
          <p14:tracePt t="53059" x="1327150" y="1968500"/>
          <p14:tracePt t="53091" x="1682750" y="1968500"/>
          <p14:tracePt t="53122" x="2197100" y="2006600"/>
          <p14:tracePt t="53153" x="2635250" y="2057400"/>
          <p14:tracePt t="53184" x="2978150" y="2057400"/>
          <p14:tracePt t="53216" x="3162300" y="2057400"/>
          <p14:tracePt t="53247" x="3175000" y="2051050"/>
          <p14:tracePt t="53278" x="3168650" y="2051050"/>
          <p14:tracePt t="53294" x="3105150" y="2051050"/>
          <p14:tracePt t="53325" x="2781300" y="2051050"/>
          <p14:tracePt t="53342" x="2546350" y="2051050"/>
          <p14:tracePt t="53356" x="2419350" y="2057400"/>
          <p14:tracePt t="53387" x="2025650" y="2063750"/>
          <p14:tracePt t="53419" x="1689100" y="2051050"/>
          <p14:tracePt t="53450" x="1441450" y="2051050"/>
          <p14:tracePt t="53481" x="1212850" y="2044700"/>
          <p14:tracePt t="53512" x="1016000" y="2019300"/>
          <p14:tracePt t="53544" x="977900" y="2019300"/>
          <p14:tracePt t="53575" x="1028700" y="2019300"/>
          <p14:tracePt t="53606" x="1098550" y="2019300"/>
          <p14:tracePt t="53637" x="1231900" y="2019300"/>
          <p14:tracePt t="53654" x="1371600" y="2019300"/>
          <p14:tracePt t="53670" x="1568450" y="2025650"/>
          <p14:tracePt t="53686" x="1809750" y="2025650"/>
          <p14:tracePt t="53700" x="1949450" y="2025650"/>
          <p14:tracePt t="53731" x="2520950" y="2032000"/>
          <p14:tracePt t="53762" x="2971800" y="2057400"/>
          <p14:tracePt t="53794" x="3282950" y="2063750"/>
          <p14:tracePt t="53825" x="3505200" y="2063750"/>
          <p14:tracePt t="53856" x="3556000" y="2051050"/>
          <p14:tracePt t="53887" x="3556000" y="2044700"/>
          <p14:tracePt t="54716" x="3473450" y="2044700"/>
          <p14:tracePt t="54747" x="3219450" y="2032000"/>
          <p14:tracePt t="54778" x="2870200" y="2038350"/>
          <p14:tracePt t="54809" x="2457450" y="2038350"/>
          <p14:tracePt t="54841" x="1974850" y="2012950"/>
          <p14:tracePt t="54872" x="1492250" y="2000250"/>
          <p14:tracePt t="54903" x="1085850" y="2000250"/>
          <p14:tracePt t="54934" x="825500" y="1981200"/>
          <p14:tracePt t="54966" x="723900" y="1981200"/>
          <p14:tracePt t="55153" x="736600" y="2000250"/>
          <p14:tracePt t="55185" x="819150" y="2038350"/>
          <p14:tracePt t="55216" x="1022350" y="2101850"/>
          <p14:tracePt t="55247" x="1231900" y="2133600"/>
          <p14:tracePt t="55278" x="1339850" y="2133600"/>
          <p14:tracePt t="55309" x="1371600" y="2133600"/>
          <p14:tracePt t="55419" x="1270000" y="2133600"/>
          <p14:tracePt t="55450" x="1143000" y="2127250"/>
          <p14:tracePt t="55481" x="1009650" y="2082800"/>
          <p14:tracePt t="55512" x="901700" y="2032000"/>
          <p14:tracePt t="55545" x="889000" y="2025650"/>
          <p14:tracePt t="55575" x="876300" y="2044700"/>
          <p14:tracePt t="55606" x="869950" y="2057400"/>
          <p14:tracePt t="55622" x="863600" y="2051050"/>
          <p14:tracePt t="55716" x="869950" y="2044700"/>
          <p14:tracePt t="55794" x="889000" y="2044700"/>
          <p14:tracePt t="55825" x="914400" y="2044700"/>
          <p14:tracePt t="55856" x="984250" y="2044700"/>
          <p14:tracePt t="55887" x="1174750" y="2070100"/>
          <p14:tracePt t="55919" x="1460500" y="2120900"/>
          <p14:tracePt t="55950" x="1746250" y="2159000"/>
          <p14:tracePt t="55981" x="2051050" y="2197100"/>
          <p14:tracePt t="55997" x="2222500" y="2197100"/>
          <p14:tracePt t="56012" x="2305050" y="2197100"/>
          <p14:tracePt t="56044" x="2590800" y="2203450"/>
          <p14:tracePt t="56076" x="2825750" y="2209800"/>
          <p14:tracePt t="56106" x="3060700" y="2209800"/>
          <p14:tracePt t="56137" x="3219450" y="2203450"/>
          <p14:tracePt t="56172" x="3321050" y="2197100"/>
          <p14:tracePt t="56201" x="3365500" y="2190750"/>
          <p14:tracePt t="56231" x="3422650" y="2190750"/>
          <p14:tracePt t="56262" x="3517900" y="2190750"/>
          <p14:tracePt t="56294" x="3543300" y="2190750"/>
          <p14:tracePt t="56373" x="3498850" y="2190750"/>
          <p14:tracePt t="56404" x="3346450" y="2146300"/>
          <p14:tracePt t="56434" x="3098800" y="2139950"/>
          <p14:tracePt t="56466" x="2832100" y="2133600"/>
          <p14:tracePt t="56497" x="2540000" y="2127250"/>
          <p14:tracePt t="56528" x="2298700" y="2133600"/>
          <p14:tracePt t="56559" x="2070100" y="2139950"/>
          <p14:tracePt t="56591" x="1797050" y="2139950"/>
          <p14:tracePt t="56622" x="1555750" y="2146300"/>
          <p14:tracePt t="56653" x="1339850" y="2146300"/>
          <p14:tracePt t="56670" x="1257300" y="2139950"/>
          <p14:tracePt t="56684" x="1219200" y="2133600"/>
          <p14:tracePt t="56717" x="1136650" y="2127250"/>
          <p14:tracePt t="56732" x="1123950" y="2120900"/>
          <p14:tracePt t="56763" x="1085850" y="2114550"/>
          <p14:tracePt t="56794" x="1060450" y="2114550"/>
          <p14:tracePt t="56826" x="1054100" y="2108200"/>
          <p14:tracePt t="57059" x="1168400" y="2108200"/>
          <p14:tracePt t="57091" x="1492250" y="2108200"/>
          <p14:tracePt t="57122" x="1943100" y="2108200"/>
          <p14:tracePt t="57153" x="2393950" y="2108200"/>
          <p14:tracePt t="57184" x="2787650" y="2101850"/>
          <p14:tracePt t="57216" x="3073400" y="2095500"/>
          <p14:tracePt t="57247" x="3251200" y="2101850"/>
          <p14:tracePt t="57278" x="3340100" y="2101850"/>
          <p14:tracePt t="57309" x="3365500" y="2101850"/>
          <p14:tracePt t="59059" x="3321050" y="2317750"/>
          <p14:tracePt t="59091" x="3282950" y="2540000"/>
          <p14:tracePt t="59122" x="3206750" y="2749550"/>
          <p14:tracePt t="59153" x="3105150" y="2946400"/>
          <p14:tracePt t="59184" x="2946400" y="3117850"/>
          <p14:tracePt t="59216" x="2711450" y="3257550"/>
          <p14:tracePt t="59247" x="2514600" y="3314700"/>
          <p14:tracePt t="59278" x="2330450" y="3257550"/>
          <p14:tracePt t="59309" x="2101850" y="3187700"/>
          <p14:tracePt t="59325" x="2019300" y="3149600"/>
          <p14:tracePt t="59341" x="1911350" y="3098800"/>
          <p14:tracePt t="59356" x="1854200" y="3079750"/>
          <p14:tracePt t="59387" x="1625600" y="2933700"/>
          <p14:tracePt t="59419" x="1460500" y="2762250"/>
          <p14:tracePt t="59450" x="1333500" y="2641600"/>
          <p14:tracePt t="59481" x="1282700" y="2520950"/>
          <p14:tracePt t="59512" x="1276350" y="2387600"/>
          <p14:tracePt t="59544" x="1263650" y="2311400"/>
          <p14:tracePt t="59575" x="1231900" y="2273300"/>
          <p14:tracePt t="59606" x="1212850" y="2184400"/>
          <p14:tracePt t="59637" x="1200150" y="2152650"/>
          <p14:tracePt t="59747" x="1174750" y="2139950"/>
          <p14:tracePt t="59778" x="1162050" y="2133600"/>
          <p14:tracePt t="59809" x="1155700" y="2127250"/>
          <p14:tracePt t="60091" x="1219200" y="2127250"/>
          <p14:tracePt t="60122" x="1276350" y="2127250"/>
          <p14:tracePt t="60153" x="1416050" y="2127250"/>
          <p14:tracePt t="60184" x="1543050" y="2127250"/>
          <p14:tracePt t="60216" x="1720850" y="2127250"/>
          <p14:tracePt t="60247" x="2012950" y="2133600"/>
          <p14:tracePt t="60278" x="2368550" y="2146300"/>
          <p14:tracePt t="60309" x="2724150" y="2159000"/>
          <p14:tracePt t="60325" x="2895600" y="2159000"/>
          <p14:tracePt t="60341" x="3048000" y="2159000"/>
          <p14:tracePt t="60356" x="3111500" y="2159000"/>
          <p14:tracePt t="60387" x="3346450" y="2159000"/>
          <p14:tracePt t="60419" x="3473450" y="2159000"/>
          <p14:tracePt t="60450" x="3517900" y="2146300"/>
          <p14:tracePt t="60481" x="3524250" y="2133600"/>
          <p14:tracePt t="60670" x="3384550" y="2190750"/>
          <p14:tracePt t="60685" x="3333750" y="2216150"/>
          <p14:tracePt t="60717" x="2870200" y="2393950"/>
          <p14:tracePt t="60732" x="2762250" y="2425700"/>
          <p14:tracePt t="60763" x="2387600" y="2533650"/>
          <p14:tracePt t="60795" x="1974850" y="2597150"/>
          <p14:tracePt t="60825" x="1695450" y="2686050"/>
          <p14:tracePt t="60856" x="1593850" y="2730500"/>
          <p14:tracePt t="60887" x="1460500" y="2749550"/>
          <p14:tracePt t="60919" x="1295400" y="2794000"/>
          <p14:tracePt t="60950" x="1263650" y="2819400"/>
          <p14:tracePt t="60981" x="1257300" y="2825750"/>
          <p14:tracePt t="61012" x="1257300" y="2851150"/>
          <p14:tracePt t="61044" x="1257300" y="2870200"/>
          <p14:tracePt t="61075" x="1250950" y="2889250"/>
          <p14:tracePt t="61122" x="1238250" y="2901950"/>
          <p14:tracePt t="61153" x="1225550" y="2927350"/>
          <p14:tracePt t="61247" x="1206500" y="2940050"/>
          <p14:tracePt t="61278" x="1193800" y="2952750"/>
          <p14:tracePt t="61341" x="1149350" y="2965450"/>
          <p14:tracePt t="61356" x="1143000" y="2971800"/>
          <p14:tracePt t="61388" x="1117600" y="2978150"/>
          <p14:tracePt t="61670" x="1104900" y="2978150"/>
          <p14:tracePt t="61700" x="1098550" y="2978150"/>
          <p14:tracePt t="61872" x="1092200" y="2984500"/>
          <p14:tracePt t="61966" x="1079500" y="2984500"/>
          <p14:tracePt t="62059" x="1060450" y="2984500"/>
          <p14:tracePt t="62309" x="1174750" y="2990850"/>
          <p14:tracePt t="62326" x="1257300" y="2997200"/>
          <p14:tracePt t="62342" x="1339850" y="3009900"/>
          <p14:tracePt t="62356" x="1384300" y="3022600"/>
          <p14:tracePt t="62387" x="1619250" y="3022600"/>
          <p14:tracePt t="62419" x="1885950" y="3028950"/>
          <p14:tracePt t="62450" x="2120900" y="3035300"/>
          <p14:tracePt t="62481" x="2387600" y="3041650"/>
          <p14:tracePt t="62512" x="2673350" y="3054350"/>
          <p14:tracePt t="62544" x="2946400" y="3079750"/>
          <p14:tracePt t="62575" x="3238500" y="3086100"/>
          <p14:tracePt t="62606" x="3467100" y="3079750"/>
          <p14:tracePt t="62638" x="3714750" y="3060700"/>
          <p14:tracePt t="62654" x="3803650" y="3048000"/>
          <p14:tracePt t="62670" x="3892550" y="3048000"/>
          <p14:tracePt t="62684" x="3930650" y="3048000"/>
          <p14:tracePt t="62717" x="4070350" y="3054350"/>
          <p14:tracePt t="62747" x="4159250" y="3054350"/>
          <p14:tracePt t="62778" x="4235450" y="3054350"/>
          <p14:tracePt t="62809" x="4305300" y="3060700"/>
          <p14:tracePt t="62841" x="4311650" y="3067050"/>
          <p14:tracePt t="62887" x="4311650" y="3092450"/>
          <p14:tracePt t="62919" x="4387850" y="3124200"/>
          <p14:tracePt t="62950" x="4400550" y="3124200"/>
          <p14:tracePt t="63028" x="4419600" y="3143250"/>
          <p14:tracePt t="63059" x="4425950" y="3149600"/>
          <p14:tracePt t="63091" x="4445000" y="3168650"/>
          <p14:tracePt t="63106" x="4457700" y="3187700"/>
          <p14:tracePt t="63137" x="4470400" y="3206750"/>
          <p14:tracePt t="63171" x="4483100" y="3213100"/>
          <p14:tracePt t="63201" x="4483100" y="3251200"/>
          <p14:tracePt t="63231" x="4483100" y="3289300"/>
          <p14:tracePt t="63262" x="4476750" y="3302000"/>
          <p14:tracePt t="63294" x="4470400" y="3314700"/>
          <p14:tracePt t="63420" x="4464050" y="3314700"/>
          <p14:tracePt t="64467" x="4381500" y="3352800"/>
          <p14:tracePt t="64498" x="4159250" y="3422650"/>
          <p14:tracePt t="64528" x="3784600" y="3549650"/>
          <p14:tracePt t="64559" x="3251200" y="3708400"/>
          <p14:tracePt t="64591" x="2806700" y="3771900"/>
          <p14:tracePt t="64622" x="2393950" y="3803650"/>
          <p14:tracePt t="64654" x="2152650" y="3848100"/>
          <p14:tracePt t="64670" x="2095500" y="3860800"/>
          <p14:tracePt t="64685" x="2070100" y="3860800"/>
          <p14:tracePt t="64717" x="1981200" y="3867150"/>
          <p14:tracePt t="64747" x="1841500" y="3860800"/>
          <p14:tracePt t="64778" x="1727200" y="3898900"/>
          <p14:tracePt t="64809" x="1555750" y="3962400"/>
          <p14:tracePt t="64841" x="1403350" y="4013200"/>
          <p14:tracePt t="64872" x="1308100" y="4064000"/>
          <p14:tracePt t="64903" x="1250950" y="4108450"/>
          <p14:tracePt t="64934" x="1219200" y="4114800"/>
          <p14:tracePt t="64966" x="1130300" y="4121150"/>
          <p14:tracePt t="64997" x="1035050" y="4140200"/>
          <p14:tracePt t="65012" x="1016000" y="4140200"/>
          <p14:tracePt t="65044" x="1003300" y="4140200"/>
          <p14:tracePt t="65172" x="1016000" y="4140200"/>
          <p14:tracePt t="65200" x="1035050" y="4140200"/>
          <p14:tracePt t="65231" x="1047750" y="4140200"/>
          <p14:tracePt t="65262" x="1060450" y="4140200"/>
          <p14:tracePt t="65294" x="1066800" y="4140200"/>
          <p14:tracePt t="65778" x="1085850" y="4121150"/>
          <p14:tracePt t="66091" x="1092200" y="4140200"/>
          <p14:tracePt t="66122" x="1092200" y="4146550"/>
          <p14:tracePt t="66247" x="1098550" y="4146550"/>
          <p14:tracePt t="66278" x="1123950" y="4146550"/>
          <p14:tracePt t="66309" x="1162050" y="4146550"/>
          <p14:tracePt t="66325" x="1200150" y="4146550"/>
          <p14:tracePt t="66342" x="1250950" y="4146550"/>
          <p14:tracePt t="66356" x="1289050" y="4146550"/>
          <p14:tracePt t="66387" x="1511300" y="4146550"/>
          <p14:tracePt t="66419" x="1790700" y="4152900"/>
          <p14:tracePt t="66450" x="2089150" y="4152900"/>
          <p14:tracePt t="66481" x="2387600" y="4184650"/>
          <p14:tracePt t="66512" x="2692400" y="4197350"/>
          <p14:tracePt t="66544" x="3016250" y="4210050"/>
          <p14:tracePt t="66575" x="3308350" y="4229100"/>
          <p14:tracePt t="66606" x="3613150" y="4241800"/>
          <p14:tracePt t="66637" x="3848100" y="4260850"/>
          <p14:tracePt t="66653" x="3937000" y="4267200"/>
          <p14:tracePt t="66669" x="4019550" y="4267200"/>
          <p14:tracePt t="66685" x="4057650" y="4267200"/>
          <p14:tracePt t="66716" x="4178300" y="4267200"/>
          <p14:tracePt t="66747" x="4286250" y="4267200"/>
          <p14:tracePt t="66778" x="4387850" y="4267200"/>
          <p14:tracePt t="66809" x="4432300" y="4267200"/>
          <p14:tracePt t="66840" x="4470400" y="4267200"/>
          <p14:tracePt t="66872" x="4533900" y="4267200"/>
          <p14:tracePt t="66903" x="4654550" y="4267200"/>
          <p14:tracePt t="66934" x="4794250" y="4267200"/>
          <p14:tracePt t="66966" x="4826000" y="4267200"/>
          <p14:tracePt t="67075" x="4870450" y="4267200"/>
          <p14:tracePt t="67106" x="4876800" y="4267200"/>
          <p14:tracePt t="67171" x="4902200" y="4267200"/>
          <p14:tracePt t="67200" x="4908550" y="4267200"/>
          <p14:tracePt t="67309" x="4819650" y="4267200"/>
          <p14:tracePt t="67326" x="4724400" y="4267200"/>
          <p14:tracePt t="67341" x="4603750" y="4267200"/>
          <p14:tracePt t="67357" x="4540250" y="4267200"/>
          <p14:tracePt t="67388" x="4273550" y="4273550"/>
          <p14:tracePt t="67419" x="3956050" y="4273550"/>
          <p14:tracePt t="67450" x="3594100" y="4273550"/>
          <p14:tracePt t="67481" x="3282950" y="4279900"/>
          <p14:tracePt t="67512" x="2971800" y="4273550"/>
          <p14:tracePt t="67544" x="2679700" y="4286250"/>
          <p14:tracePt t="67575" x="2393950" y="4286250"/>
          <p14:tracePt t="67606" x="2159000" y="4298950"/>
          <p14:tracePt t="67638" x="1962150" y="4298950"/>
          <p14:tracePt t="67654" x="1898650" y="4298950"/>
          <p14:tracePt t="67670" x="1835150" y="4298950"/>
          <p14:tracePt t="67684" x="1803400" y="4298950"/>
          <p14:tracePt t="67717" x="1663700" y="4298950"/>
          <p14:tracePt t="67747" x="1555750" y="4298950"/>
          <p14:tracePt t="67778" x="1504950" y="4298950"/>
          <p14:tracePt t="67809" x="1441450" y="4298950"/>
          <p14:tracePt t="67841" x="1403350" y="4298950"/>
          <p14:tracePt t="67950" x="1397000" y="4298950"/>
          <p14:tracePt t="68106" x="1517650" y="4298950"/>
          <p14:tracePt t="68137" x="1905000" y="4324350"/>
          <p14:tracePt t="68172" x="2336800" y="4318000"/>
          <p14:tracePt t="68200" x="2774950" y="4311650"/>
          <p14:tracePt t="68231" x="3225800" y="4324350"/>
          <p14:tracePt t="68262" x="3613150" y="4318000"/>
          <p14:tracePt t="68294" x="3886200" y="4324350"/>
          <p14:tracePt t="68325" x="4127500" y="4324350"/>
          <p14:tracePt t="68342" x="4241800" y="4324350"/>
          <p14:tracePt t="68356" x="4298950" y="4318000"/>
          <p14:tracePt t="68387" x="4483100" y="4318000"/>
          <p14:tracePt t="68419" x="4584700" y="4318000"/>
          <p14:tracePt t="68451" x="4711700" y="4318000"/>
          <p14:tracePt t="68482" x="4832350" y="4318000"/>
          <p14:tracePt t="68512" x="4895850" y="4318000"/>
          <p14:tracePt t="70591" x="4857750" y="4349750"/>
          <p14:tracePt t="70624" x="4838700" y="4330700"/>
          <p14:tracePt t="70658" x="4838700" y="4292600"/>
          <p14:tracePt t="70841" x="4756150" y="4298950"/>
          <p14:tracePt t="70873" x="4540250" y="4368800"/>
          <p14:tracePt t="70903" x="4292600" y="4514850"/>
          <p14:tracePt t="70934" x="4038600" y="4673600"/>
          <p14:tracePt t="70966" x="3848100" y="4762500"/>
          <p14:tracePt t="70982" x="3746500" y="4800600"/>
          <p14:tracePt t="70997" x="3625850" y="4819650"/>
          <p14:tracePt t="71012" x="3562350" y="4819650"/>
          <p14:tracePt t="71044" x="3295650" y="4819650"/>
          <p14:tracePt t="71075" x="2914650" y="4819650"/>
          <p14:tracePt t="71106" x="2559050" y="4794250"/>
          <p14:tracePt t="71137" x="2286000" y="4730750"/>
          <p14:tracePt t="71171" x="2051050" y="4648200"/>
          <p14:tracePt t="71200" x="1828800" y="4565650"/>
          <p14:tracePt t="71231" x="1727200" y="4489450"/>
          <p14:tracePt t="71262" x="1663700" y="4451350"/>
          <p14:tracePt t="71294" x="1555750" y="4425950"/>
          <p14:tracePt t="71325" x="1504950" y="4400550"/>
          <p14:tracePt t="71341" x="1504950" y="4337050"/>
          <p14:tracePt t="71356" x="1504950" y="4292600"/>
          <p14:tracePt t="71387" x="1435100" y="4064000"/>
          <p14:tracePt t="71419" x="1358900" y="3911600"/>
          <p14:tracePt t="71450" x="1358900" y="3702050"/>
          <p14:tracePt t="71481" x="1358900" y="3530600"/>
          <p14:tracePt t="71513" x="1352550" y="3409950"/>
          <p14:tracePt t="71544" x="1339850" y="3244850"/>
          <p14:tracePt t="71575" x="1314450" y="3079750"/>
          <p14:tracePt t="71606" x="1314450" y="3035300"/>
          <p14:tracePt t="71637" x="1327150" y="2997200"/>
          <p14:tracePt t="71653" x="1327150" y="2978150"/>
          <p14:tracePt t="71716" x="1333500" y="2978150"/>
          <p14:tracePt t="71747" x="1346200" y="2965450"/>
          <p14:tracePt t="71809" x="1320800" y="2965450"/>
          <p14:tracePt t="71841" x="1250950" y="2990850"/>
          <p14:tracePt t="71872" x="1162050" y="2997200"/>
          <p14:tracePt t="71903" x="1098550" y="2997200"/>
          <p14:tracePt t="71934" x="1085850" y="2984500"/>
          <p14:tracePt t="71966" x="1085850" y="2971800"/>
          <p14:tracePt t="72262" x="1085850" y="2965450"/>
          <p14:tracePt t="72294" x="1098550" y="2965450"/>
          <p14:tracePt t="72325" x="1130300" y="2952750"/>
          <p14:tracePt t="72341" x="1162050" y="2952750"/>
          <p14:tracePt t="72356" x="1181100" y="2952750"/>
          <p14:tracePt t="72387" x="1295400" y="2946400"/>
          <p14:tracePt t="72419" x="1473200" y="2946400"/>
          <p14:tracePt t="72450" x="1689100" y="2952750"/>
          <p14:tracePt t="72481" x="1885950" y="2959100"/>
          <p14:tracePt t="72512" x="2082800" y="2971800"/>
          <p14:tracePt t="72544" x="2374900" y="2984500"/>
          <p14:tracePt t="72575" x="2698750" y="2990850"/>
          <p14:tracePt t="72606" x="3028950" y="2997200"/>
          <p14:tracePt t="72637" x="3416300" y="3009900"/>
          <p14:tracePt t="72653" x="3619500" y="3022600"/>
          <p14:tracePt t="72670" x="3816350" y="3022600"/>
          <p14:tracePt t="72685" x="3917950" y="3022600"/>
          <p14:tracePt t="72717" x="4222750" y="3022600"/>
          <p14:tracePt t="72731" x="4254500" y="3022600"/>
          <p14:tracePt t="72762" x="4362450" y="3048000"/>
          <p14:tracePt t="72794" x="4368800" y="3048000"/>
          <p14:tracePt t="72856" x="4381500" y="3016250"/>
          <p14:tracePt t="72887" x="4432300" y="2889250"/>
          <p14:tracePt t="72919" x="4457700" y="2730500"/>
          <p14:tracePt t="72950" x="4451350" y="2609850"/>
          <p14:tracePt t="72981" x="4400550" y="2533650"/>
          <p14:tracePt t="72997" x="4362450" y="2508250"/>
          <p14:tracePt t="73012" x="4337050" y="2501900"/>
          <p14:tracePt t="73044" x="4203700" y="2482850"/>
          <p14:tracePt t="73075" x="3886200" y="2476500"/>
          <p14:tracePt t="73106" x="3460750" y="2463800"/>
          <p14:tracePt t="73137" x="3028950" y="2432050"/>
          <p14:tracePt t="73171" x="2571750" y="2425700"/>
          <p14:tracePt t="73200" x="2120900" y="2425700"/>
          <p14:tracePt t="73231" x="1733550" y="2425700"/>
          <p14:tracePt t="73262" x="1371600" y="2425700"/>
          <p14:tracePt t="73294" x="1212850" y="2457450"/>
          <p14:tracePt t="73326" x="1200150" y="2476500"/>
          <p14:tracePt t="73341" x="1193800" y="2501900"/>
          <p14:tracePt t="73356" x="1193800" y="2520950"/>
          <p14:tracePt t="73387" x="1193800" y="2609850"/>
          <p14:tracePt t="73419" x="1231900" y="2711450"/>
          <p14:tracePt t="73450" x="1289050" y="2800350"/>
          <p14:tracePt t="73481" x="1339850" y="2882900"/>
          <p14:tracePt t="73512" x="1397000" y="2933700"/>
          <p14:tracePt t="73544" x="1409700" y="2946400"/>
          <p14:tracePt t="73606" x="1358900" y="2959100"/>
          <p14:tracePt t="73637" x="1257300" y="2990850"/>
          <p14:tracePt t="73653" x="1187450" y="2990850"/>
          <p14:tracePt t="73669" x="1123950" y="2971800"/>
          <p14:tracePt t="73685" x="1079500" y="2933700"/>
          <p14:tracePt t="73701" x="1073150" y="2914650"/>
          <p14:tracePt t="73731" x="1047750" y="2819400"/>
          <p14:tracePt t="73762" x="1060450" y="2711450"/>
          <p14:tracePt t="73794" x="1123950" y="2654300"/>
          <p14:tracePt t="73825" x="1231900" y="2597150"/>
          <p14:tracePt t="73856" x="1447800" y="2578100"/>
          <p14:tracePt t="73887" x="1733550" y="2565400"/>
          <p14:tracePt t="73919" x="1981200" y="2654300"/>
          <p14:tracePt t="73950" x="2057400" y="2755900"/>
          <p14:tracePt t="73982" x="2025650" y="2870200"/>
          <p14:tracePt t="73998" x="1968500" y="2940050"/>
          <p14:tracePt t="74012" x="1917700" y="2959100"/>
          <p14:tracePt t="74044" x="1733550" y="3028950"/>
          <p14:tracePt t="74076" x="1511300" y="3035300"/>
          <p14:tracePt t="74106" x="1365250" y="2990850"/>
          <p14:tracePt t="74137" x="1308100" y="2946400"/>
          <p14:tracePt t="74171" x="1314450" y="2921000"/>
          <p14:tracePt t="74200" x="1339850" y="2889250"/>
          <p14:tracePt t="74231" x="1352550" y="2882900"/>
          <p14:tracePt t="74262" x="1422400" y="2882900"/>
          <p14:tracePt t="74294" x="1536700" y="2914650"/>
          <p14:tracePt t="74326" x="1619250" y="2990850"/>
          <p14:tracePt t="74340" x="1619250" y="3003550"/>
          <p14:tracePt t="74372" x="1593850" y="3054350"/>
          <p14:tracePt t="74403" x="1473200" y="3067050"/>
          <p14:tracePt t="74434" x="1333500" y="3048000"/>
          <p14:tracePt t="74467" x="1193800" y="2927350"/>
          <p14:tracePt t="74497" x="1073150" y="2749550"/>
          <p14:tracePt t="74528" x="1085850" y="2616200"/>
          <p14:tracePt t="74559" x="1212850" y="2527300"/>
          <p14:tracePt t="74591" x="1473200" y="2495550"/>
          <p14:tracePt t="74622" x="1841500" y="2565400"/>
          <p14:tracePt t="74653" x="2032000" y="2736850"/>
          <p14:tracePt t="74669" x="2019300" y="2819400"/>
          <p14:tracePt t="74684" x="1993900" y="2857500"/>
          <p14:tracePt t="74716" x="1816100" y="2952750"/>
          <p14:tracePt t="74748" x="1663700" y="2946400"/>
          <p14:tracePt t="74778" x="1593850" y="2901950"/>
          <p14:tracePt t="74809" x="1568450" y="2838450"/>
          <p14:tracePt t="74841" x="1543050" y="2794000"/>
          <p14:tracePt t="74872" x="1511300" y="2749550"/>
          <p14:tracePt t="74903" x="1536700" y="2736850"/>
          <p14:tracePt t="74934" x="1612900" y="2730500"/>
          <p14:tracePt t="74966" x="1739900" y="2736850"/>
          <p14:tracePt t="74997" x="1930400" y="2889250"/>
          <p14:tracePt t="75012" x="1974850" y="2946400"/>
          <p14:tracePt t="75044" x="2165350" y="3308350"/>
          <p14:tracePt t="75075" x="2254250" y="3790950"/>
          <p14:tracePt t="75106" x="2247900" y="4127500"/>
          <p14:tracePt t="75137" x="2184400" y="4203700"/>
          <p14:tracePt t="75171" x="2120900" y="4241800"/>
          <p14:tracePt t="75200" x="2089150" y="4254500"/>
          <p14:tracePt t="75262" x="2063750" y="4254500"/>
          <p14:tracePt t="75294" x="2032000" y="4267200"/>
          <p14:tracePt t="75325" x="2006600" y="4343400"/>
          <p14:tracePt t="75342" x="1981200" y="4413250"/>
          <p14:tracePt t="75356" x="1962150" y="4451350"/>
          <p14:tracePt t="75388" x="1898650" y="4591050"/>
          <p14:tracePt t="75419" x="1847850" y="4705350"/>
          <p14:tracePt t="75450" x="1797050" y="4832350"/>
          <p14:tracePt t="75481" x="1733550" y="4933950"/>
          <p14:tracePt t="75512" x="1670050" y="4959350"/>
          <p14:tracePt t="75544" x="1612900" y="4991100"/>
          <p14:tracePt t="75575" x="1543050" y="5048250"/>
          <p14:tracePt t="75606" x="1517650" y="5086350"/>
          <p14:tracePt t="75637" x="1511300" y="5092700"/>
          <p14:tracePt t="75669" x="1492250" y="5092700"/>
          <p14:tracePt t="75731" x="1466850" y="5092700"/>
          <p14:tracePt t="75762" x="1377950" y="5092700"/>
          <p14:tracePt t="75794" x="1270000" y="5092700"/>
          <p14:tracePt t="75825" x="1181100" y="5092700"/>
          <p14:tracePt t="75856" x="1130300" y="5067300"/>
          <p14:tracePt t="75887" x="1079500" y="4972050"/>
          <p14:tracePt t="75919" x="1098550" y="4857750"/>
          <p14:tracePt t="75950" x="1181100" y="4762500"/>
          <p14:tracePt t="75981" x="1390650" y="4705350"/>
          <p14:tracePt t="75997" x="1504950" y="4679950"/>
          <p14:tracePt t="76012" x="1581150" y="4679950"/>
          <p14:tracePt t="76044" x="1892300" y="4718050"/>
          <p14:tracePt t="76076" x="2197100" y="4813300"/>
          <p14:tracePt t="76106" x="2387600" y="4914900"/>
          <p14:tracePt t="76137" x="2501900" y="5016500"/>
          <p14:tracePt t="76171" x="2508250" y="5086350"/>
          <p14:tracePt t="76200" x="2413000" y="5194300"/>
          <p14:tracePt t="76231" x="2311400" y="5264150"/>
          <p14:tracePt t="76262" x="2216150" y="5302250"/>
          <p14:tracePt t="76294" x="2089150" y="5321300"/>
          <p14:tracePt t="76326" x="1898650" y="5321300"/>
          <p14:tracePt t="76341" x="1790700" y="5314950"/>
          <p14:tracePt t="76356" x="1733550" y="5314950"/>
          <p14:tracePt t="76387" x="1530350" y="5276850"/>
          <p14:tracePt t="76419" x="1390650" y="5200650"/>
          <p14:tracePt t="76450" x="1282700" y="5124450"/>
          <p14:tracePt t="76481" x="1231900" y="5048250"/>
          <p14:tracePt t="76512" x="1219200" y="4940300"/>
          <p14:tracePt t="76544" x="1257300" y="4826000"/>
          <p14:tracePt t="76575" x="1377950" y="4762500"/>
          <p14:tracePt t="76606" x="1593850" y="4724400"/>
          <p14:tracePt t="76637" x="1854200" y="4749800"/>
          <p14:tracePt t="76653" x="2019300" y="4800600"/>
          <p14:tracePt t="76669" x="2165350" y="4851400"/>
          <p14:tracePt t="76684" x="2260600" y="4883150"/>
          <p14:tracePt t="76716" x="2540000" y="4997450"/>
          <p14:tracePt t="76747" x="2590800" y="5048250"/>
          <p14:tracePt t="76778" x="2559050" y="5149850"/>
          <p14:tracePt t="76809" x="2419350" y="5245100"/>
          <p14:tracePt t="76841" x="2305050" y="5314950"/>
          <p14:tracePt t="76872" x="2247900" y="5353050"/>
          <p14:tracePt t="76903" x="2228850" y="5365750"/>
          <p14:tracePt t="76934" x="2209800" y="5365750"/>
          <p14:tracePt t="76966" x="2190750" y="5384800"/>
          <p14:tracePt t="76997" x="2159000" y="5416550"/>
          <p14:tracePt t="77012" x="2152650" y="5422900"/>
          <p14:tracePt t="77044" x="2127250" y="5429250"/>
          <p14:tracePt t="77075" x="2089150" y="5441950"/>
          <p14:tracePt t="77106" x="2038350" y="5473700"/>
          <p14:tracePt t="77137" x="1993900" y="5543550"/>
          <p14:tracePt t="77172" x="1962150" y="5575300"/>
          <p14:tracePt t="77201" x="1955800" y="5588000"/>
          <p14:tracePt t="77294" x="1943100" y="5626100"/>
          <p14:tracePt t="77325" x="1924050" y="5676900"/>
          <p14:tracePt t="77341" x="1917700" y="5683250"/>
          <p14:tracePt t="77387" x="1905000" y="5702300"/>
          <p14:tracePt t="77419" x="1892300" y="5734050"/>
          <p14:tracePt t="77450" x="1879600" y="5778500"/>
          <p14:tracePt t="77481" x="1835150" y="5835650"/>
          <p14:tracePt t="77512" x="1758950" y="5880100"/>
          <p14:tracePt t="77544" x="1701800" y="5911850"/>
          <p14:tracePt t="77575" x="1670050" y="5924550"/>
          <p14:tracePt t="77622" x="1663700" y="5924550"/>
          <p14:tracePt t="77638" x="1651000" y="5924550"/>
          <p14:tracePt t="77654" x="1625600" y="5930900"/>
          <p14:tracePt t="77670" x="1606550" y="5937250"/>
          <p14:tracePt t="77685" x="1600200" y="5943600"/>
          <p14:tracePt t="77716" x="1593850" y="5956300"/>
          <p14:tracePt t="77825" x="1593850" y="5949950"/>
          <p14:tracePt t="77872" x="1593850" y="5943600"/>
          <p14:tracePt t="77903" x="1587500" y="5943600"/>
        </p14:tracePtLst>
      </p14:laserTraceLst>
    </p:ext>
  </p:extLs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0">
          <a:gsLst>
            <a:gs pos="0">
              <a:srgbClr val="3366FF">
                <a:gamma/>
                <a:shade val="46275"/>
                <a:invGamma/>
              </a:srgbClr>
            </a:gs>
            <a:gs pos="50000">
              <a:srgbClr val="3366FF"/>
            </a:gs>
            <a:gs pos="100000">
              <a:srgbClr val="3366FF">
                <a:gamma/>
                <a:shade val="46275"/>
                <a:invGamma/>
              </a:srgbClr>
            </a:gs>
          </a:gsLst>
          <a:lin ang="5400000" scaled="1"/>
        </a:gradFill>
        <a:effectLst/>
      </p:bgPr>
    </p:bg>
    <p:spTree>
      <p:nvGrpSpPr>
        <p:cNvPr id="1" name=""/>
        <p:cNvGrpSpPr/>
        <p:nvPr/>
      </p:nvGrpSpPr>
      <p:grpSpPr>
        <a:xfrm>
          <a:off x="0" y="0"/>
          <a:ext cx="0" cy="0"/>
          <a:chOff x="0" y="0"/>
          <a:chExt cx="0" cy="0"/>
        </a:xfrm>
      </p:grpSpPr>
      <p:sp>
        <p:nvSpPr>
          <p:cNvPr id="505858" name="Rectangle 2">
            <a:extLst>
              <a:ext uri="{FF2B5EF4-FFF2-40B4-BE49-F238E27FC236}">
                <a16:creationId xmlns:a16="http://schemas.microsoft.com/office/drawing/2014/main" id="{79F3EB83-F22E-42F3-8C42-8FF64B873B50}"/>
              </a:ext>
            </a:extLst>
          </p:cNvPr>
          <p:cNvSpPr>
            <a:spLocks noChangeArrowheads="1"/>
          </p:cNvSpPr>
          <p:nvPr/>
        </p:nvSpPr>
        <p:spPr bwMode="auto">
          <a:xfrm>
            <a:off x="838200" y="2195513"/>
            <a:ext cx="7543800" cy="1247775"/>
          </a:xfrm>
          <a:prstGeom prst="rect">
            <a:avLst/>
          </a:prstGeom>
          <a:solidFill>
            <a:schemeClr val="bg1"/>
          </a:solidFill>
          <a:ln w="5715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ts val="1200"/>
              </a:spcBef>
              <a:spcAft>
                <a:spcPts val="1000"/>
              </a:spcAft>
            </a:pPr>
            <a:r>
              <a:rPr lang="en-US" altLang="ko-KR" sz="3600" i="1">
                <a:latin typeface="Times New Roman" panose="02020603050405020304" pitchFamily="18" charset="0"/>
                <a:ea typeface="굴림" panose="020B0600000101010101" pitchFamily="50" charset="-127"/>
              </a:rPr>
              <a:t>HTTP uses the services of TCP on well-known port 80.</a:t>
            </a:r>
          </a:p>
        </p:txBody>
      </p:sp>
      <p:sp>
        <p:nvSpPr>
          <p:cNvPr id="505859" name="PubRRectCallout">
            <a:extLst>
              <a:ext uri="{FF2B5EF4-FFF2-40B4-BE49-F238E27FC236}">
                <a16:creationId xmlns:a16="http://schemas.microsoft.com/office/drawing/2014/main" id="{329CA9ED-8DCF-46C5-BB8F-C28F21FD337E}"/>
              </a:ext>
            </a:extLst>
          </p:cNvPr>
          <p:cNvSpPr>
            <a:spLocks noEditPoints="1" noChangeArrowheads="1"/>
          </p:cNvSpPr>
          <p:nvPr/>
        </p:nvSpPr>
        <p:spPr bwMode="auto">
          <a:xfrm>
            <a:off x="838200" y="990600"/>
            <a:ext cx="2743200" cy="1143000"/>
          </a:xfrm>
          <a:custGeom>
            <a:avLst/>
            <a:gdLst>
              <a:gd name="G0" fmla="+- 0 0 0"/>
              <a:gd name="G1" fmla="+- 8607 0 0"/>
              <a:gd name="T0" fmla="*/ 10800 w 21600"/>
              <a:gd name="T1" fmla="*/ 0 h 21600"/>
              <a:gd name="T2" fmla="*/ 0 w 21600"/>
              <a:gd name="T3" fmla="*/ 8638 h 21600"/>
              <a:gd name="T4" fmla="*/ 8607 w 21600"/>
              <a:gd name="T5" fmla="*/ 21600 h 21600"/>
              <a:gd name="T6" fmla="*/ 10800 w 21600"/>
              <a:gd name="T7" fmla="*/ 17277 h 21600"/>
              <a:gd name="T8" fmla="*/ 21600 w 21600"/>
              <a:gd name="T9" fmla="*/ 8638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ko-KR" altLang="en-US"/>
          </a:p>
        </p:txBody>
      </p:sp>
      <p:pic>
        <p:nvPicPr>
          <p:cNvPr id="505860" name="Picture 4">
            <a:extLst>
              <a:ext uri="{FF2B5EF4-FFF2-40B4-BE49-F238E27FC236}">
                <a16:creationId xmlns:a16="http://schemas.microsoft.com/office/drawing/2014/main" id="{B47058CB-4C78-46CE-A8D3-5EFC70D1F4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990600"/>
            <a:ext cx="78263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5861" name="Text Box 5">
            <a:extLst>
              <a:ext uri="{FF2B5EF4-FFF2-40B4-BE49-F238E27FC236}">
                <a16:creationId xmlns:a16="http://schemas.microsoft.com/office/drawing/2014/main" id="{01C0D7D1-C3FB-450C-A9EA-ABD99D3473E4}"/>
              </a:ext>
            </a:extLst>
          </p:cNvPr>
          <p:cNvSpPr txBox="1">
            <a:spLocks noChangeArrowheads="1"/>
          </p:cNvSpPr>
          <p:nvPr/>
        </p:nvSpPr>
        <p:spPr bwMode="auto">
          <a:xfrm>
            <a:off x="2133600" y="1143000"/>
            <a:ext cx="1225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ko-KR" sz="3600">
                <a:effectLst>
                  <a:outerShdw blurRad="38100" dist="38100" dir="2700000" algn="tl">
                    <a:srgbClr val="FFFFFF"/>
                  </a:outerShdw>
                </a:effectLst>
                <a:latin typeface="Times New Roman" panose="02020603050405020304" pitchFamily="18" charset="0"/>
                <a:ea typeface="굴림" panose="020B0600000101010101" pitchFamily="50" charset="-127"/>
              </a:rPr>
              <a:t>Note</a:t>
            </a:r>
            <a:r>
              <a:rPr lang="en-US" altLang="ko-KR" sz="3600" b="0">
                <a:effectLst>
                  <a:outerShdw blurRad="38100" dist="38100" dir="2700000" algn="tl">
                    <a:srgbClr val="FFFFFF"/>
                  </a:outerShdw>
                </a:effectLst>
                <a:latin typeface="Times New Roman" panose="02020603050405020304" pitchFamily="18" charset="0"/>
                <a:ea typeface="굴림" panose="020B0600000101010101" pitchFamily="50" charset="-127"/>
              </a:rPr>
              <a:t>:</a:t>
            </a:r>
          </a:p>
        </p:txBody>
      </p:sp>
    </p:spTree>
  </p:cSld>
  <p:clrMapOvr>
    <a:masterClrMapping/>
  </p:clrMapOvr>
  <mc:AlternateContent xmlns:mc="http://schemas.openxmlformats.org/markup-compatibility/2006">
    <mc:Choice xmlns:p14="http://schemas.microsoft.com/office/powerpoint/2010/main" Requires="p14">
      <p:transition spd="slow" p14:dur="2000" advTm="38351"/>
    </mc:Choice>
    <mc:Fallback>
      <p:transition spd="slow" advTm="38351"/>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058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58" grpId="0" animBg="1" autoUpdateAnimBg="0"/>
    </p:bldLst>
  </p:timing>
  <p:extLst>
    <p:ext uri="{3A86A75C-4F4B-4683-9AE1-C65F6400EC91}">
      <p14:laserTraceLst xmlns:p14="http://schemas.microsoft.com/office/powerpoint/2010/main">
        <p14:tracePtLst>
          <p14:tracePt t="101" x="1606550" y="5943600"/>
          <p14:tracePt t="132" x="1644650" y="5981700"/>
          <p14:tracePt t="148" x="1657350" y="5988050"/>
          <p14:tracePt t="172" x="1689100" y="6013450"/>
          <p14:tracePt t="189" x="1701800" y="6026150"/>
          <p14:tracePt t="205" x="1708150" y="6032500"/>
          <p14:tracePt t="222" x="1714500" y="6038850"/>
          <p14:tracePt t="239" x="1720850" y="6045200"/>
          <p14:tracePt t="272" x="1727200" y="6051550"/>
          <p14:tracePt t="398" x="1727200" y="6038850"/>
          <p14:tracePt t="523" x="1727200" y="6032500"/>
          <p14:tracePt t="615" x="1727200" y="6013450"/>
          <p14:tracePt t="646" x="1733550" y="6000750"/>
          <p14:tracePt t="662" x="1739900" y="5994400"/>
          <p14:tracePt t="693" x="1752600" y="5975350"/>
          <p14:tracePt t="725" x="1758950" y="5956300"/>
          <p14:tracePt t="756" x="1765300" y="5937250"/>
          <p14:tracePt t="772" x="1771650" y="5924550"/>
          <p14:tracePt t="787" x="1778000" y="5918200"/>
          <p14:tracePt t="818" x="1828800" y="5867400"/>
          <p14:tracePt t="850" x="1873250" y="5797550"/>
          <p14:tracePt t="881" x="1943100" y="5695950"/>
          <p14:tracePt t="912" x="2025650" y="5568950"/>
          <p14:tracePt t="943" x="2120900" y="5397500"/>
          <p14:tracePt t="975" x="2216150" y="5143500"/>
          <p14:tracePt t="1006" x="2317750" y="4889500"/>
          <p14:tracePt t="1038" x="2362200" y="4730750"/>
          <p14:tracePt t="1068" x="2362200" y="4635500"/>
          <p14:tracePt t="1084" x="2374900" y="4603750"/>
          <p14:tracePt t="1100" x="2381250" y="4584700"/>
          <p14:tracePt t="1115" x="2381250" y="4572000"/>
          <p14:tracePt t="1148" x="2400300" y="4546600"/>
          <p14:tracePt t="1177" x="2419350" y="4546600"/>
          <p14:tracePt t="1194" x="2419350" y="4540250"/>
          <p14:tracePt t="1397" x="2387600" y="4457700"/>
          <p14:tracePt t="1428" x="2324100" y="4146550"/>
          <p14:tracePt t="1443" x="2343150" y="4038600"/>
          <p14:tracePt t="1476" x="2546350" y="3340100"/>
          <p14:tracePt t="1490" x="2590800" y="3206750"/>
          <p14:tracePt t="1522" x="2755900" y="2781300"/>
          <p14:tracePt t="1553" x="2914650" y="2438400"/>
          <p14:tracePt t="1584" x="3028950" y="2279650"/>
          <p14:tracePt t="1615" x="3067050" y="2235200"/>
          <p14:tracePt t="1647" x="3092450" y="2235200"/>
          <p14:tracePt t="1678" x="3130550" y="2235200"/>
          <p14:tracePt t="1740" x="3155950" y="2209800"/>
          <p14:tracePt t="1756" x="3200400" y="2178050"/>
          <p14:tracePt t="1772" x="3244850" y="2146300"/>
          <p14:tracePt t="1787" x="3257550" y="2139950"/>
          <p14:tracePt t="1818" x="3263900" y="2114550"/>
          <p14:tracePt t="1850" x="3251200" y="2114550"/>
          <p14:tracePt t="1881" x="3251200" y="2101850"/>
          <p14:tracePt t="1912" x="3124200" y="2101850"/>
          <p14:tracePt t="1943" x="2844800" y="2101850"/>
          <p14:tracePt t="1975" x="2622550" y="2108200"/>
          <p14:tracePt t="2006" x="2368550" y="2082800"/>
          <p14:tracePt t="2037" x="2171700" y="2006600"/>
          <p14:tracePt t="2068" x="2076450" y="1936750"/>
          <p14:tracePt t="2085" x="2038350" y="1879600"/>
          <p14:tracePt t="2100" x="2012950" y="1803400"/>
          <p14:tracePt t="2115" x="2000250" y="1765300"/>
          <p14:tracePt t="2147" x="1962150" y="1612900"/>
          <p14:tracePt t="2178" x="1974850" y="1460500"/>
          <p14:tracePt t="2209" x="2025650" y="1295400"/>
          <p14:tracePt t="2240" x="2089150" y="1206500"/>
          <p14:tracePt t="2272" x="2165350" y="1149350"/>
          <p14:tracePt t="2303" x="2324100" y="1104900"/>
          <p14:tracePt t="2334" x="2540000" y="1066800"/>
          <p14:tracePt t="2365" x="2736850" y="1060450"/>
          <p14:tracePt t="2397" x="2921000" y="1117600"/>
          <p14:tracePt t="2428" x="3048000" y="1193800"/>
          <p14:tracePt t="2443" x="3067050" y="1219200"/>
          <p14:tracePt t="2475" x="3124200" y="1346200"/>
          <p14:tracePt t="2506" x="3130550" y="1485900"/>
          <p14:tracePt t="2537" x="3130550" y="1600200"/>
          <p14:tracePt t="2568" x="3130550" y="1695450"/>
          <p14:tracePt t="2600" x="3092450" y="1809750"/>
          <p14:tracePt t="2631" x="3041650" y="1905000"/>
          <p14:tracePt t="2662" x="2978150" y="2012950"/>
          <p14:tracePt t="2693" x="2870200" y="2178050"/>
          <p14:tracePt t="2725" x="2762250" y="2286000"/>
          <p14:tracePt t="2756" x="2730500" y="2305050"/>
          <p14:tracePt t="2772" x="2711450" y="2317750"/>
          <p14:tracePt t="2787" x="2698750" y="2330450"/>
          <p14:tracePt t="2818" x="2616200" y="2381250"/>
          <p14:tracePt t="2850" x="2559050" y="2419350"/>
          <p14:tracePt t="2881" x="2552700" y="2425700"/>
          <p14:tracePt t="2943" x="2546350" y="2451100"/>
          <p14:tracePt t="2975" x="2533650" y="2476500"/>
          <p14:tracePt t="3006" x="2527300" y="2482850"/>
          <p14:tracePt t="3037" x="2527300" y="2508250"/>
          <p14:tracePt t="3068" x="2489200" y="2584450"/>
          <p14:tracePt t="3084" x="2470150" y="2628900"/>
          <p14:tracePt t="3100" x="2444750" y="2660650"/>
          <p14:tracePt t="3116" x="2419350" y="2698750"/>
          <p14:tracePt t="3132" x="2393950" y="2743200"/>
          <p14:tracePt t="3147" x="2381250" y="2762250"/>
          <p14:tracePt t="3178" x="2266950" y="2882900"/>
          <p14:tracePt t="3209" x="2120900" y="3016250"/>
          <p14:tracePt t="3240" x="1981200" y="3060700"/>
          <p14:tracePt t="3272" x="1860550" y="3105150"/>
          <p14:tracePt t="3303" x="1752600" y="3130550"/>
          <p14:tracePt t="3334" x="1606550" y="3149600"/>
          <p14:tracePt t="3365" x="1485900" y="3149600"/>
          <p14:tracePt t="3397" x="1422400" y="3149600"/>
          <p14:tracePt t="3428" x="1371600" y="3149600"/>
          <p14:tracePt t="3443" x="1352550" y="3149600"/>
          <p14:tracePt t="3475" x="1314450" y="3149600"/>
          <p14:tracePt t="3506" x="1276350" y="3111500"/>
          <p14:tracePt t="3537" x="1231900" y="3048000"/>
          <p14:tracePt t="3568" x="1181100" y="2965450"/>
          <p14:tracePt t="3600" x="1162050" y="2882900"/>
          <p14:tracePt t="3631" x="1162050" y="2749550"/>
          <p14:tracePt t="3662" x="1193800" y="2609850"/>
          <p14:tracePt t="3693" x="1238250" y="2482850"/>
          <p14:tracePt t="3725" x="1282700" y="2362200"/>
          <p14:tracePt t="3756" x="1358900" y="2247900"/>
          <p14:tracePt t="3772" x="1403350" y="2209800"/>
          <p14:tracePt t="3787" x="1416050" y="2184400"/>
          <p14:tracePt t="3818" x="1479550" y="2108200"/>
          <p14:tracePt t="3850" x="1536700" y="2057400"/>
          <p14:tracePt t="3881" x="1612900" y="2032000"/>
          <p14:tracePt t="3912" x="1714500" y="2006600"/>
          <p14:tracePt t="3943" x="1860550" y="1993900"/>
          <p14:tracePt t="3975" x="2032000" y="1993900"/>
          <p14:tracePt t="4006" x="2178050" y="2038350"/>
          <p14:tracePt t="4037" x="2286000" y="2070100"/>
          <p14:tracePt t="4068" x="2393950" y="2089150"/>
          <p14:tracePt t="4084" x="2438400" y="2101850"/>
          <p14:tracePt t="4100" x="2476500" y="2114550"/>
          <p14:tracePt t="4115" x="2482850" y="2120900"/>
          <p14:tracePt t="4146" x="2514600" y="2139950"/>
          <p14:tracePt t="4178" x="2552700" y="2165350"/>
          <p14:tracePt t="4210" x="2590800" y="2203450"/>
          <p14:tracePt t="4240" x="2616200" y="2235200"/>
          <p14:tracePt t="4272" x="2622550" y="2273300"/>
          <p14:tracePt t="4303" x="2635250" y="2305050"/>
          <p14:tracePt t="4334" x="2641600" y="2349500"/>
          <p14:tracePt t="4365" x="2647950" y="2406650"/>
          <p14:tracePt t="4397" x="2647950" y="2438400"/>
          <p14:tracePt t="4428" x="2647950" y="2476500"/>
          <p14:tracePt t="4443" x="2647950" y="2489200"/>
          <p14:tracePt t="4475" x="2647950" y="2559050"/>
          <p14:tracePt t="4507" x="2647950" y="2647950"/>
          <p14:tracePt t="4537" x="2647950" y="2705100"/>
          <p14:tracePt t="4568" x="2616200" y="2774950"/>
          <p14:tracePt t="4600" x="2565400" y="2857500"/>
          <p14:tracePt t="4631" x="2508250" y="2946400"/>
          <p14:tracePt t="4662" x="2451100" y="3003550"/>
          <p14:tracePt t="4693" x="2355850" y="3054350"/>
          <p14:tracePt t="4725" x="2247900" y="3092450"/>
          <p14:tracePt t="4756" x="2139950" y="3143250"/>
          <p14:tracePt t="4772" x="2082800" y="3162300"/>
          <p14:tracePt t="4787" x="2057400" y="3162300"/>
          <p14:tracePt t="4818" x="1949450" y="3181350"/>
          <p14:tracePt t="4850" x="1854200" y="3181350"/>
          <p14:tracePt t="4881" x="1752600" y="3181350"/>
          <p14:tracePt t="4912" x="1651000" y="3181350"/>
          <p14:tracePt t="4943" x="1581150" y="3168650"/>
          <p14:tracePt t="4975" x="1536700" y="3155950"/>
          <p14:tracePt t="5006" x="1447800" y="3079750"/>
          <p14:tracePt t="5037" x="1358900" y="2965450"/>
          <p14:tracePt t="5068" x="1295400" y="2876550"/>
          <p14:tracePt t="5084" x="1276350" y="2832100"/>
          <p14:tracePt t="5100" x="1263650" y="2768600"/>
          <p14:tracePt t="5115" x="1257300" y="2730500"/>
          <p14:tracePt t="5147" x="1244600" y="2546350"/>
          <p14:tracePt t="5178" x="1301750" y="2393950"/>
          <p14:tracePt t="5209" x="1390650" y="2247900"/>
          <p14:tracePt t="5240" x="1511300" y="2127250"/>
          <p14:tracePt t="5272" x="1619250" y="2082800"/>
          <p14:tracePt t="5303" x="1714500" y="2063750"/>
          <p14:tracePt t="5334" x="1803400" y="2051050"/>
          <p14:tracePt t="5365" x="1917700" y="2095500"/>
          <p14:tracePt t="5397" x="2025650" y="2171700"/>
          <p14:tracePt t="5428" x="2089150" y="2254250"/>
          <p14:tracePt t="5443" x="2101850" y="2266950"/>
          <p14:tracePt t="5475" x="2114550" y="2343150"/>
          <p14:tracePt t="5506" x="2114550" y="2451100"/>
          <p14:tracePt t="5537" x="2114550" y="2514600"/>
          <p14:tracePt t="5568" x="2114550" y="2533650"/>
          <p14:tracePt t="5600" x="2114550" y="2571750"/>
          <p14:tracePt t="5632" x="2114550" y="2609850"/>
          <p14:tracePt t="5662" x="2120900" y="2622550"/>
          <p14:tracePt t="5740" x="2127250" y="2622550"/>
          <p14:tracePt t="5803" x="2419350" y="2673350"/>
          <p14:tracePt t="5834" x="2978150" y="2705100"/>
          <p14:tracePt t="5865" x="3727450" y="2692400"/>
          <p14:tracePt t="5899" x="4349750" y="2597150"/>
          <p14:tracePt t="5928" x="4845050" y="2444750"/>
          <p14:tracePt t="5959" x="5130800" y="2343150"/>
          <p14:tracePt t="5990" x="5238750" y="2317750"/>
          <p14:tracePt t="6022" x="5454650" y="2305050"/>
          <p14:tracePt t="6053" x="5702300" y="2298700"/>
          <p14:tracePt t="6084" x="5905500" y="2254250"/>
          <p14:tracePt t="6100" x="6026150" y="2228850"/>
          <p14:tracePt t="6115" x="6089650" y="2216150"/>
          <p14:tracePt t="6147" x="6343650" y="2133600"/>
          <p14:tracePt t="6179" x="6496050" y="2127250"/>
          <p14:tracePt t="6209" x="6540500" y="2127250"/>
          <p14:tracePt t="6240" x="6648450" y="2120900"/>
          <p14:tracePt t="6272" x="6718300" y="2120900"/>
          <p14:tracePt t="6412" x="6635750" y="2178050"/>
          <p14:tracePt t="6428" x="6604000" y="2222500"/>
          <p14:tracePt t="6443" x="6584950" y="2254250"/>
          <p14:tracePt t="6475" x="6477000" y="2457450"/>
          <p14:tracePt t="6506" x="6400800" y="2705100"/>
          <p14:tracePt t="6537" x="6362700" y="2876550"/>
          <p14:tracePt t="6568" x="6362700" y="3028950"/>
          <p14:tracePt t="6600" x="6337300" y="3187700"/>
          <p14:tracePt t="6631" x="6324600" y="3206750"/>
          <p14:tracePt t="6662" x="6324600" y="3213100"/>
          <p14:tracePt t="6678" x="6254750" y="3232150"/>
          <p14:tracePt t="6709" x="6045200" y="3276600"/>
          <p14:tracePt t="6740" x="5861050" y="3327400"/>
          <p14:tracePt t="6756" x="5765800" y="3327400"/>
          <p14:tracePt t="6772" x="5645150" y="3327400"/>
          <p14:tracePt t="6787" x="5568950" y="3321050"/>
          <p14:tracePt t="6818" x="5162550" y="3314700"/>
          <p14:tracePt t="6850" x="4864100" y="3321050"/>
          <p14:tracePt t="6882" x="4660900" y="3321050"/>
          <p14:tracePt t="6912" x="4457700" y="3327400"/>
          <p14:tracePt t="6943" x="4254500" y="3327400"/>
          <p14:tracePt t="6975" x="4032250" y="3327400"/>
          <p14:tracePt t="7006" x="3816350" y="3333750"/>
          <p14:tracePt t="7037" x="3683000" y="3340100"/>
          <p14:tracePt t="7068" x="3600450" y="3340100"/>
          <p14:tracePt t="7085" x="3562350" y="3340100"/>
          <p14:tracePt t="7100" x="3511550" y="3340100"/>
          <p14:tracePt t="7115" x="3486150" y="3340100"/>
          <p14:tracePt t="7147" x="3448050" y="3340100"/>
          <p14:tracePt t="7209" x="3435350" y="3340100"/>
          <p14:tracePt t="7240" x="3422650" y="3340100"/>
          <p14:tracePt t="7272" x="3409950" y="3340100"/>
          <p14:tracePt t="7553" x="3409950" y="3327400"/>
          <p14:tracePt t="7584" x="3359150" y="3308350"/>
          <p14:tracePt t="7615" x="3276600" y="3282950"/>
          <p14:tracePt t="7647" x="3257550" y="3276600"/>
          <p14:tracePt t="7678" x="3257550" y="3270250"/>
          <p14:tracePt t="7787" x="3251200" y="3263900"/>
          <p14:tracePt t="7959" x="3289300" y="3257550"/>
          <p14:tracePt t="7990" x="3365500" y="3251200"/>
          <p14:tracePt t="8022" x="3479800" y="3251200"/>
          <p14:tracePt t="8053" x="3625850" y="3251200"/>
          <p14:tracePt t="8084" x="3784600" y="3251200"/>
          <p14:tracePt t="8100" x="3848100" y="3257550"/>
          <p14:tracePt t="8115" x="3879850" y="3257550"/>
          <p14:tracePt t="8147" x="3981450" y="3257550"/>
          <p14:tracePt t="8178" x="4083050" y="3257550"/>
          <p14:tracePt t="8209" x="4171950" y="3257550"/>
          <p14:tracePt t="8240" x="4273550" y="3257550"/>
          <p14:tracePt t="8272" x="4413250" y="3263900"/>
          <p14:tracePt t="8303" x="4591050" y="3282950"/>
          <p14:tracePt t="8334" x="4813300" y="3302000"/>
          <p14:tracePt t="8365" x="5041900" y="3314700"/>
          <p14:tracePt t="8397" x="5226050" y="3321050"/>
          <p14:tracePt t="8428" x="5441950" y="3321050"/>
          <p14:tracePt t="8443" x="5492750" y="3321050"/>
          <p14:tracePt t="8475" x="5626100" y="3314700"/>
          <p14:tracePt t="8506" x="5715000" y="3321050"/>
          <p14:tracePt t="8537" x="5822950" y="3321050"/>
          <p14:tracePt t="8568" x="5911850" y="3321050"/>
          <p14:tracePt t="8600" x="6000750" y="3314700"/>
          <p14:tracePt t="8631" x="6146800" y="3282950"/>
          <p14:tracePt t="8662" x="6261100" y="3276600"/>
          <p14:tracePt t="8693" x="6273800" y="3276600"/>
          <p14:tracePt t="8725" x="6292850" y="3282950"/>
          <p14:tracePt t="8755" x="6299200" y="3282950"/>
          <p14:tracePt t="8834" x="6299200" y="3295650"/>
          <p14:tracePt t="8865" x="6254750" y="3308350"/>
          <p14:tracePt t="8900" x="6102350" y="3314700"/>
          <p14:tracePt t="8928" x="6032500" y="3314700"/>
          <p14:tracePt t="8959" x="5988050" y="3308350"/>
          <p14:tracePt t="8990" x="5930900" y="3282950"/>
          <p14:tracePt t="9022" x="5886450" y="3257550"/>
          <p14:tracePt t="9053" x="5867400" y="3206750"/>
          <p14:tracePt t="9084" x="5867400" y="3168650"/>
          <p14:tracePt t="9100" x="5867400" y="3143250"/>
          <p14:tracePt t="9115" x="5867400" y="3130550"/>
          <p14:tracePt t="9147" x="5867400" y="3073400"/>
          <p14:tracePt t="9178" x="5886450" y="3003550"/>
          <p14:tracePt t="9209" x="5918200" y="2965450"/>
          <p14:tracePt t="9240" x="5937250" y="2933700"/>
          <p14:tracePt t="9272" x="5962650" y="2927350"/>
          <p14:tracePt t="9303" x="5988050" y="2914650"/>
          <p14:tracePt t="9334" x="6032500" y="2908300"/>
          <p14:tracePt t="9365" x="6076950" y="2908300"/>
          <p14:tracePt t="9397" x="6115050" y="2908300"/>
          <p14:tracePt t="9428" x="6165850" y="2908300"/>
          <p14:tracePt t="9443" x="6178550" y="2908300"/>
          <p14:tracePt t="9475" x="6235700" y="2914650"/>
          <p14:tracePt t="9506" x="6299200" y="2940050"/>
          <p14:tracePt t="9537" x="6362700" y="2984500"/>
          <p14:tracePt t="9568" x="6388100" y="3022600"/>
          <p14:tracePt t="9600" x="6400800" y="3067050"/>
          <p14:tracePt t="9631" x="6432550" y="3136900"/>
          <p14:tracePt t="9662" x="6451600" y="3187700"/>
          <p14:tracePt t="9693" x="6451600" y="3244850"/>
          <p14:tracePt t="9725" x="6451600" y="3302000"/>
          <p14:tracePt t="9756" x="6426200" y="3365500"/>
          <p14:tracePt t="9772" x="6413500" y="3390900"/>
          <p14:tracePt t="9787" x="6400800" y="3409950"/>
          <p14:tracePt t="9818" x="6343650" y="3454400"/>
          <p14:tracePt t="9850" x="6254750" y="3479800"/>
          <p14:tracePt t="9881" x="6153150" y="3492500"/>
          <p14:tracePt t="9912" x="6057900" y="3492500"/>
          <p14:tracePt t="9943" x="5956300" y="3492500"/>
          <p14:tracePt t="9975" x="5880100" y="3492500"/>
          <p14:tracePt t="10006" x="5772150" y="3409950"/>
          <p14:tracePt t="10037" x="5676900" y="3340100"/>
          <p14:tracePt t="10068" x="5651500" y="3282950"/>
          <p14:tracePt t="10084" x="5651500" y="3270250"/>
          <p14:tracePt t="10116" x="5676900" y="3194050"/>
          <p14:tracePt t="10131" x="5689600" y="3175000"/>
          <p14:tracePt t="10132" x="5702300" y="3155950"/>
          <p14:tracePt t="10147" x="5715000" y="3136900"/>
          <p14:tracePt t="10178" x="5791200" y="3079750"/>
          <p14:tracePt t="10209" x="5905500" y="3035300"/>
          <p14:tracePt t="10240" x="6032500" y="3016250"/>
          <p14:tracePt t="10272" x="6140450" y="3016250"/>
          <p14:tracePt t="10303" x="6216650" y="3035300"/>
          <p14:tracePt t="10334" x="6254750" y="3105150"/>
          <p14:tracePt t="10365" x="6254750" y="3206750"/>
          <p14:tracePt t="10397" x="6242050" y="3289300"/>
          <p14:tracePt t="10428" x="6184900" y="3333750"/>
          <p14:tracePt t="10443" x="6165850" y="3346450"/>
          <p14:tracePt t="10475" x="6140450" y="3352800"/>
          <p14:tracePt t="10506" x="6127750" y="3346450"/>
          <p14:tracePt t="10537" x="6076950" y="3295650"/>
          <p14:tracePt t="10568" x="6064250" y="3257550"/>
          <p14:tracePt t="10600" x="6102350" y="3175000"/>
          <p14:tracePt t="10631" x="6165850" y="3073400"/>
          <p14:tracePt t="10662" x="6197600" y="2997200"/>
          <p14:tracePt t="10693" x="6242050" y="2908300"/>
          <p14:tracePt t="10725" x="6286500" y="2863850"/>
          <p14:tracePt t="10756" x="6305550" y="2844800"/>
          <p14:tracePt t="10772" x="6311900" y="2838450"/>
          <p14:tracePt t="10787" x="6324600" y="2832100"/>
          <p14:tracePt t="10818" x="6388100" y="2813050"/>
          <p14:tracePt t="10850" x="6496050" y="2813050"/>
          <p14:tracePt t="10881" x="6673850" y="2813050"/>
          <p14:tracePt t="10912" x="6826250" y="2813050"/>
          <p14:tracePt t="10943" x="6934200" y="2813050"/>
          <p14:tracePt t="10975" x="6985000" y="2813050"/>
          <p14:tracePt t="11068" x="6870700" y="2838450"/>
          <p14:tracePt t="11084" x="6794500" y="2863850"/>
          <p14:tracePt t="11100" x="6718300" y="2889250"/>
          <p14:tracePt t="11115" x="6680200" y="2895600"/>
          <p14:tracePt t="11147" x="6502400" y="2959100"/>
          <p14:tracePt t="11178" x="6318250" y="3022600"/>
          <p14:tracePt t="11209" x="6223000" y="3054350"/>
          <p14:tracePt t="11240" x="6146800" y="3079750"/>
          <p14:tracePt t="11272" x="6032500" y="3117850"/>
          <p14:tracePt t="11303" x="5924550" y="3155950"/>
          <p14:tracePt t="11334" x="5854700" y="3213100"/>
          <p14:tracePt t="11365" x="5740400" y="3251200"/>
          <p14:tracePt t="11397" x="5689600" y="3276600"/>
          <p14:tracePt t="11428" x="5695950" y="3276600"/>
          <p14:tracePt t="11443" x="5702300" y="3282950"/>
          <p14:tracePt t="11475" x="5759450" y="3302000"/>
          <p14:tracePt t="11506" x="5835650" y="3321050"/>
          <p14:tracePt t="11537" x="5918200" y="3333750"/>
          <p14:tracePt t="11568" x="6000750" y="3346450"/>
          <p14:tracePt t="11600" x="6051550" y="3352800"/>
          <p14:tracePt t="11631" x="6057900" y="3359150"/>
          <p14:tracePt t="11740" x="5994400" y="3352800"/>
          <p14:tracePt t="11756" x="5930900" y="3333750"/>
          <p14:tracePt t="11787" x="5854700" y="3302000"/>
          <p14:tracePt t="11803" x="5835650" y="3295650"/>
          <p14:tracePt t="11804" x="5829300" y="3282950"/>
          <p14:tracePt t="11818" x="5829300" y="3276600"/>
          <p14:tracePt t="11850" x="5829300" y="3200400"/>
          <p14:tracePt t="11881" x="5829300" y="3105150"/>
          <p14:tracePt t="11912" x="5867400" y="3041650"/>
          <p14:tracePt t="11943" x="5943600" y="2984500"/>
          <p14:tracePt t="11975" x="6057900" y="2946400"/>
          <p14:tracePt t="12006" x="6197600" y="2914650"/>
          <p14:tracePt t="12037" x="6407150" y="2889250"/>
          <p14:tracePt t="12068" x="6565900" y="2882900"/>
          <p14:tracePt t="12084" x="6610350" y="2882900"/>
          <p14:tracePt t="12100" x="6623050" y="2882900"/>
          <p14:tracePt t="12131" x="6629400" y="2914650"/>
          <p14:tracePt t="12162" x="6629400" y="3041650"/>
          <p14:tracePt t="12193" x="6591300" y="3187700"/>
          <p14:tracePt t="12225" x="6451600" y="3276600"/>
          <p14:tracePt t="12256" x="6248400" y="3346450"/>
          <p14:tracePt t="12287" x="6026150" y="3365500"/>
          <p14:tracePt t="12318" x="5816600" y="3340100"/>
          <p14:tracePt t="12350" x="5588000" y="3276600"/>
          <p14:tracePt t="12381" x="5340350" y="3200400"/>
          <p14:tracePt t="12413" x="4914900" y="3060700"/>
          <p14:tracePt t="12428" x="4667250" y="2990850"/>
          <p14:tracePt t="12443" x="4546600" y="2959100"/>
          <p14:tracePt t="12475" x="4191000" y="2876550"/>
          <p14:tracePt t="12506" x="3905250" y="2781300"/>
          <p14:tracePt t="12537" x="3581400" y="2654300"/>
          <p14:tracePt t="12568" x="3352800" y="2565400"/>
          <p14:tracePt t="12600" x="3219450" y="2476500"/>
          <p14:tracePt t="12631" x="3060700" y="2400300"/>
          <p14:tracePt t="12662" x="2971800" y="2368550"/>
          <p14:tracePt t="12693" x="2965450" y="2330450"/>
          <p14:tracePt t="12725" x="3009900" y="2197100"/>
          <p14:tracePt t="12756" x="3117850" y="1993900"/>
          <p14:tracePt t="12772" x="3187700" y="1898650"/>
          <p14:tracePt t="12787" x="3219450" y="1860550"/>
          <p14:tracePt t="12818" x="3409950" y="1739900"/>
          <p14:tracePt t="12850" x="3619500" y="1619250"/>
          <p14:tracePt t="12881" x="3702050" y="1511300"/>
          <p14:tracePt t="12912" x="3714750" y="1466850"/>
          <p14:tracePt t="12943" x="3752850" y="1428750"/>
          <p14:tracePt t="12975" x="3797300" y="1397000"/>
          <p14:tracePt t="13006" x="3797300" y="1390650"/>
          <p14:tracePt t="13381" x="3790950" y="1390650"/>
          <p14:tracePt t="13678" x="3803650" y="1377950"/>
          <p14:tracePt t="13709" x="3829050" y="1365250"/>
          <p14:tracePt t="13740" x="3835400" y="1352550"/>
          <p14:tracePt t="14225" x="3841750" y="1352550"/>
          <p14:tracePt t="14350" x="3848100" y="1352550"/>
          <p14:tracePt t="14662" x="3848100" y="1358900"/>
          <p14:tracePt t="14725" x="3841750" y="1358900"/>
          <p14:tracePt t="15068" x="3841750" y="1365250"/>
          <p14:tracePt t="15506" x="3848100" y="1358900"/>
          <p14:tracePt t="15537" x="3879850" y="1327150"/>
          <p14:tracePt t="15568" x="3930650" y="1301750"/>
          <p14:tracePt t="15600" x="3994150" y="1270000"/>
          <p14:tracePt t="15631" x="4051300" y="1231900"/>
          <p14:tracePt t="15662" x="4102100" y="1200150"/>
          <p14:tracePt t="15693" x="4159250" y="1174750"/>
          <p14:tracePt t="15725" x="4216400" y="1168400"/>
          <p14:tracePt t="15756" x="4311650" y="1136650"/>
          <p14:tracePt t="15772" x="4356100" y="1136650"/>
          <p14:tracePt t="15788" x="4413250" y="1123950"/>
          <p14:tracePt t="15803" x="4445000" y="1123950"/>
          <p14:tracePt t="15834" x="4616450" y="1111250"/>
          <p14:tracePt t="15865" x="4845050" y="1111250"/>
          <p14:tracePt t="15899" x="5149850" y="1111250"/>
          <p14:tracePt t="15928" x="5492750" y="1111250"/>
          <p14:tracePt t="15959" x="5657850" y="1136650"/>
          <p14:tracePt t="15990" x="5664200" y="1143000"/>
          <p14:tracePt t="16256" x="5664200" y="1155700"/>
          <p14:tracePt t="16287" x="5689600" y="1187450"/>
          <p14:tracePt t="16318" x="5765800" y="1206500"/>
          <p14:tracePt t="16350" x="5791200" y="1219200"/>
          <p14:tracePt t="16381" x="5816600" y="1250950"/>
          <p14:tracePt t="16412" x="5867400" y="1282700"/>
          <p14:tracePt t="16506" x="5867400" y="1308100"/>
          <p14:tracePt t="16537" x="5784850" y="1346200"/>
          <p14:tracePt t="16568" x="5626100" y="1428750"/>
          <p14:tracePt t="16600" x="5384800" y="1511300"/>
          <p14:tracePt t="16631" x="5105400" y="1574800"/>
          <p14:tracePt t="16662" x="4781550" y="1619250"/>
          <p14:tracePt t="16693" x="4521200" y="1663700"/>
          <p14:tracePt t="16725" x="4248150" y="1663700"/>
          <p14:tracePt t="16756" x="3943350" y="1638300"/>
          <p14:tracePt t="16772" x="3867150" y="1644650"/>
          <p14:tracePt t="16787" x="3829050" y="1644650"/>
          <p14:tracePt t="16818" x="3797300" y="1644650"/>
          <p14:tracePt t="17256" x="3784600" y="1676400"/>
          <p14:tracePt t="17287" x="3752850" y="1701800"/>
          <p14:tracePt t="17318" x="3676650" y="1803400"/>
          <p14:tracePt t="17350" x="3581400" y="1968500"/>
          <p14:tracePt t="17381" x="3460750" y="2133600"/>
          <p14:tracePt t="17412" x="3371850" y="2247900"/>
          <p14:tracePt t="17428" x="3340100" y="2279650"/>
          <p14:tracePt t="17443" x="3333750" y="2292350"/>
          <p14:tracePt t="17475" x="3302000" y="2330450"/>
          <p14:tracePt t="17506" x="3270250" y="2362200"/>
          <p14:tracePt t="17537" x="3225800" y="2438400"/>
          <p14:tracePt t="17568" x="3175000" y="2514600"/>
          <p14:tracePt t="17600" x="3175000" y="2527300"/>
          <p14:tracePt t="17630" x="3168650" y="2527300"/>
          <p14:tracePt t="17772" x="3155950" y="2527300"/>
          <p14:tracePt t="17881" x="3251200" y="2559050"/>
          <p14:tracePt t="17912" x="3498850" y="2616200"/>
          <p14:tracePt t="17943" x="3949700" y="2698750"/>
          <p14:tracePt t="17975" x="4578350" y="2781300"/>
          <p14:tracePt t="18006" x="5162550" y="2832100"/>
          <p14:tracePt t="18037" x="5613400" y="2832100"/>
          <p14:tracePt t="18068" x="6007100" y="2819400"/>
          <p14:tracePt t="18084" x="6184900" y="2813050"/>
          <p14:tracePt t="18100" x="6330950" y="2813050"/>
          <p14:tracePt t="18115" x="6381750" y="2806700"/>
          <p14:tracePt t="18147" x="6572250" y="2800350"/>
          <p14:tracePt t="18178" x="6781800" y="2800350"/>
          <p14:tracePt t="18209" x="6877050" y="2800350"/>
          <p14:tracePt t="18240" x="6991350" y="2787650"/>
          <p14:tracePt t="18272" x="7061200" y="2774950"/>
          <p14:tracePt t="18303" x="7067550" y="2774950"/>
          <p14:tracePt t="18318" x="7054850" y="2774950"/>
          <p14:tracePt t="18334" x="7010400" y="2806700"/>
          <p14:tracePt t="18365" x="6883400" y="2895600"/>
          <p14:tracePt t="18397" x="6769100" y="3022600"/>
          <p14:tracePt t="18428" x="6445250" y="3200400"/>
          <p14:tracePt t="18443" x="6369050" y="3244850"/>
          <p14:tracePt t="18475" x="6216650" y="3314700"/>
          <p14:tracePt t="18506" x="6165850" y="3352800"/>
          <p14:tracePt t="18537" x="6127750" y="3378200"/>
          <p14:tracePt t="18568" x="6032500" y="3390900"/>
          <p14:tracePt t="18600" x="5924550" y="3397250"/>
          <p14:tracePt t="18631" x="5892800" y="3397250"/>
          <p14:tracePt t="18662" x="5803900" y="3327400"/>
          <p14:tracePt t="18693" x="5645150" y="3194050"/>
          <p14:tracePt t="18725" x="5619750" y="3092450"/>
          <p14:tracePt t="18756" x="5670550" y="2971800"/>
          <p14:tracePt t="18772" x="5708650" y="2914650"/>
          <p14:tracePt t="18787" x="5727700" y="2882900"/>
          <p14:tracePt t="18818" x="5835650" y="2813050"/>
          <p14:tracePt t="18850" x="5975350" y="2774950"/>
          <p14:tracePt t="18881" x="6146800" y="2774950"/>
          <p14:tracePt t="18912" x="6324600" y="2819400"/>
          <p14:tracePt t="18943" x="6470650" y="2914650"/>
          <p14:tracePt t="18975" x="6502400" y="3048000"/>
          <p14:tracePt t="19006" x="6489700" y="3206750"/>
          <p14:tracePt t="19037" x="6394450" y="3346450"/>
          <p14:tracePt t="19068" x="6191250" y="3429000"/>
          <p14:tracePt t="19084" x="6083300" y="3467100"/>
          <p14:tracePt t="19100" x="5969000" y="3467100"/>
          <p14:tracePt t="19115" x="5924550" y="3467100"/>
          <p14:tracePt t="19147" x="5746750" y="3441700"/>
          <p14:tracePt t="19178" x="5607050" y="3352800"/>
          <p14:tracePt t="19209" x="5537200" y="3244850"/>
          <p14:tracePt t="19240" x="5530850" y="3130550"/>
          <p14:tracePt t="19271" x="5549900" y="3009900"/>
          <p14:tracePt t="19303" x="5626100" y="2933700"/>
          <p14:tracePt t="19334" x="5765800" y="2882900"/>
          <p14:tracePt t="19365" x="5905500" y="2832100"/>
          <p14:tracePt t="19396" x="6070600" y="2806700"/>
          <p14:tracePt t="19412" x="6146800" y="2806700"/>
          <p14:tracePt t="19428" x="6216650" y="2806700"/>
          <p14:tracePt t="19443" x="6248400" y="2813050"/>
          <p14:tracePt t="19475" x="6381750" y="2851150"/>
          <p14:tracePt t="19506" x="6496050" y="2933700"/>
          <p14:tracePt t="19537" x="6591300" y="3079750"/>
          <p14:tracePt t="19568" x="6635750" y="3219450"/>
          <p14:tracePt t="19600" x="6629400" y="3346450"/>
          <p14:tracePt t="19632" x="6527800" y="3429000"/>
          <p14:tracePt t="19662" x="6426200" y="3486150"/>
          <p14:tracePt t="19693" x="6330950" y="3498850"/>
          <p14:tracePt t="19725" x="6191250" y="3498850"/>
          <p14:tracePt t="19756" x="6045200" y="3460750"/>
          <p14:tracePt t="19772" x="6000750" y="3441700"/>
          <p14:tracePt t="19787" x="5981700" y="3435350"/>
          <p14:tracePt t="19818" x="5873750" y="3346450"/>
          <p14:tracePt t="19850" x="5803900" y="3206750"/>
          <p14:tracePt t="19881" x="5746750" y="3041650"/>
          <p14:tracePt t="19912" x="5740400" y="2933700"/>
          <p14:tracePt t="19943" x="5772150" y="2876550"/>
          <p14:tracePt t="19975" x="5886450" y="2844800"/>
          <p14:tracePt t="20006" x="6076950" y="2844800"/>
          <p14:tracePt t="20037" x="6299200" y="2870200"/>
          <p14:tracePt t="20068" x="6445250" y="2971800"/>
          <p14:tracePt t="20084" x="6470650" y="3054350"/>
          <p14:tracePt t="20100" x="6470650" y="3149600"/>
          <p14:tracePt t="20115" x="6464300" y="3200400"/>
          <p14:tracePt t="20147" x="6330950" y="3467100"/>
          <p14:tracePt t="20178" x="6146800" y="3587750"/>
          <p14:tracePt t="20209" x="5848350" y="3575050"/>
          <p14:tracePt t="20240" x="5524500" y="3467100"/>
          <p14:tracePt t="20272" x="5397500" y="3422650"/>
          <p14:tracePt t="20303" x="5397500" y="3403600"/>
          <p14:tracePt t="20334" x="5441950" y="3371850"/>
          <p14:tracePt t="20365" x="5441950" y="3365500"/>
          <p14:tracePt t="20459" x="5448300" y="3359150"/>
          <p14:tracePt t="20489" x="5454650" y="3359150"/>
          <p14:tracePt t="20631" x="5441950" y="3346450"/>
          <p14:tracePt t="20709" x="5429250" y="3346450"/>
          <p14:tracePt t="22193" x="5435600" y="3327400"/>
          <p14:tracePt t="22225" x="5562600" y="3282950"/>
          <p14:tracePt t="22256" x="5689600" y="3244850"/>
          <p14:tracePt t="22287" x="5880100" y="3213100"/>
          <p14:tracePt t="22318" x="6102350" y="3200400"/>
          <p14:tracePt t="22350" x="6159500" y="3194050"/>
          <p14:tracePt t="22412" x="6172200" y="3200400"/>
          <p14:tracePt t="22428" x="6191250" y="3200400"/>
          <p14:tracePt t="22459" x="6197600" y="3206750"/>
          <p14:tracePt t="22475" x="6197600" y="3225800"/>
          <p14:tracePt t="22506" x="6197600" y="3289300"/>
          <p14:tracePt t="22537" x="6203950" y="3308350"/>
          <p14:tracePt t="22568" x="6203950" y="3314700"/>
          <p14:tracePt t="22600" x="6165850" y="3333750"/>
          <p14:tracePt t="22631" x="6064250" y="3359150"/>
          <p14:tracePt t="22662" x="5905500" y="3371850"/>
          <p14:tracePt t="22693" x="5619750" y="3371850"/>
          <p14:tracePt t="22725" x="5187950" y="3378200"/>
          <p14:tracePt t="22756" x="4679950" y="3378200"/>
          <p14:tracePt t="22772" x="4406900" y="3378200"/>
          <p14:tracePt t="22787" x="4292600" y="3378200"/>
          <p14:tracePt t="22818" x="3911600" y="3365500"/>
          <p14:tracePt t="22850" x="3663950" y="3333750"/>
          <p14:tracePt t="22881" x="3460750" y="3302000"/>
          <p14:tracePt t="22912" x="3276600" y="3295650"/>
          <p14:tracePt t="22943" x="3194050" y="3295650"/>
          <p14:tracePt t="22975" x="3136900" y="3295650"/>
          <p14:tracePt t="23006" x="3079750" y="3282950"/>
          <p14:tracePt t="23037" x="2990850" y="3263900"/>
          <p14:tracePt t="23068" x="2914650" y="3251200"/>
          <p14:tracePt t="23084" x="2914650" y="3244850"/>
          <p14:tracePt t="23178" x="2927350" y="3219450"/>
          <p14:tracePt t="23209" x="3041650" y="3213100"/>
          <p14:tracePt t="23240" x="3232150" y="3225800"/>
          <p14:tracePt t="23272" x="3524250" y="3238500"/>
          <p14:tracePt t="23303" x="3930650" y="3238500"/>
          <p14:tracePt t="23334" x="4368800" y="3232150"/>
          <p14:tracePt t="23365" x="4851400" y="3225800"/>
          <p14:tracePt t="23397" x="5365750" y="3225800"/>
          <p14:tracePt t="23428" x="5759450" y="3232150"/>
          <p14:tracePt t="23443" x="5822950" y="3232150"/>
          <p14:tracePt t="23475" x="6000750" y="3232150"/>
          <p14:tracePt t="23506" x="6146800" y="3225800"/>
          <p14:tracePt t="23537" x="6286500" y="3219450"/>
          <p14:tracePt t="23568" x="6311900" y="3213100"/>
          <p14:tracePt t="23600" x="6394450" y="3213100"/>
          <p14:tracePt t="23631" x="6508750" y="3213100"/>
          <p14:tracePt t="23662" x="6527800" y="3213100"/>
          <p14:tracePt t="23692" x="6527800" y="3225800"/>
          <p14:tracePt t="23709" x="6527800" y="3232150"/>
          <p14:tracePt t="23740" x="6527800" y="3257550"/>
          <p14:tracePt t="23756" x="6508750" y="3270250"/>
          <p14:tracePt t="23772" x="6470650" y="3289300"/>
          <p14:tracePt t="23787" x="6445250" y="3302000"/>
          <p14:tracePt t="23818" x="6362700" y="3333750"/>
          <p14:tracePt t="23850" x="6216650" y="3378200"/>
          <p14:tracePt t="23881" x="6038850" y="3409950"/>
          <p14:tracePt t="23912" x="5880100" y="3422650"/>
          <p14:tracePt t="23943" x="5791200" y="3422650"/>
          <p14:tracePt t="23975" x="5708650" y="3384550"/>
          <p14:tracePt t="24006" x="5600700" y="3314700"/>
          <p14:tracePt t="24037" x="5530850" y="3232150"/>
          <p14:tracePt t="24068" x="5511800" y="3136900"/>
          <p14:tracePt t="24084" x="5505450" y="3073400"/>
          <p14:tracePt t="24101" x="5511800" y="3016250"/>
          <p14:tracePt t="24115" x="5511800" y="2984500"/>
          <p14:tracePt t="24147" x="5537200" y="2914650"/>
          <p14:tracePt t="24178" x="5581650" y="2863850"/>
          <p14:tracePt t="24209" x="5645150" y="2813050"/>
          <p14:tracePt t="24240" x="5746750" y="2774950"/>
          <p14:tracePt t="24272" x="5848350" y="2768600"/>
          <p14:tracePt t="24303" x="5994400" y="2768600"/>
          <p14:tracePt t="24334" x="6172200" y="2768600"/>
          <p14:tracePt t="24365" x="6299200" y="2768600"/>
          <p14:tracePt t="24397" x="6394450" y="2774950"/>
          <p14:tracePt t="24428" x="6515100" y="2838450"/>
          <p14:tracePt t="24443" x="6540500" y="2857500"/>
          <p14:tracePt t="24475" x="6584950" y="2914650"/>
          <p14:tracePt t="24506" x="6584950" y="3016250"/>
          <p14:tracePt t="24537" x="6572250" y="3143250"/>
          <p14:tracePt t="24568" x="6508750" y="3251200"/>
          <p14:tracePt t="24600" x="6419850" y="3314700"/>
          <p14:tracePt t="24631" x="6350000" y="3352800"/>
          <p14:tracePt t="24662" x="6292850" y="3378200"/>
          <p14:tracePt t="24693" x="6235700" y="3403600"/>
          <p14:tracePt t="24725" x="6203950" y="3409950"/>
          <p14:tracePt t="24756" x="6197600" y="3409950"/>
          <p14:tracePt t="25006" x="6191250" y="3409950"/>
          <p14:tracePt t="25084" x="6165850" y="3397250"/>
          <p14:tracePt t="25100" x="6159500" y="3397250"/>
          <p14:tracePt t="25147" x="6134100" y="3390900"/>
          <p14:tracePt t="25178" x="6045200" y="3390900"/>
          <p14:tracePt t="25209" x="5969000" y="3390900"/>
          <p14:tracePt t="25240" x="5918200" y="3390900"/>
          <p14:tracePt t="25272" x="5816600" y="3390900"/>
          <p14:tracePt t="25303" x="5619750" y="3359150"/>
          <p14:tracePt t="25334" x="5441950" y="3321050"/>
          <p14:tracePt t="25365" x="5403850" y="3314700"/>
          <p14:tracePt t="25459" x="5353050" y="3314700"/>
          <p14:tracePt t="25491" x="5295900" y="3314700"/>
          <p14:tracePt t="25522" x="5270500" y="3314700"/>
          <p14:tracePt t="25553" x="5219700" y="3314700"/>
          <p14:tracePt t="25584" x="5022850" y="3314700"/>
          <p14:tracePt t="25615" x="4705350" y="3321050"/>
          <p14:tracePt t="25647" x="4318000" y="3321050"/>
          <p14:tracePt t="25678" x="4089400" y="3340100"/>
          <p14:tracePt t="25709" x="3930650" y="3352800"/>
          <p14:tracePt t="25740" x="3740150" y="3359150"/>
          <p14:tracePt t="25756" x="3657600" y="3359150"/>
          <p14:tracePt t="25787" x="3530600" y="3359150"/>
          <p14:tracePt t="25803" x="3416300" y="3359150"/>
          <p14:tracePt t="25834" x="3219450" y="3359150"/>
          <p14:tracePt t="25865" x="3111500" y="3359150"/>
          <p14:tracePt t="25899" x="3035300" y="3359150"/>
          <p14:tracePt t="25928" x="2959100" y="3359150"/>
          <p14:tracePt t="25959" x="2914650" y="3359150"/>
          <p14:tracePt t="25990" x="2882900" y="3359150"/>
          <p14:tracePt t="26022" x="2876550" y="3352800"/>
          <p14:tracePt t="26193" x="2933700" y="3346450"/>
          <p14:tracePt t="26225" x="3060700" y="3346450"/>
          <p14:tracePt t="26256" x="3225800" y="3340100"/>
          <p14:tracePt t="26287" x="3422650" y="3346450"/>
          <p14:tracePt t="26318" x="3644900" y="3352800"/>
          <p14:tracePt t="26350" x="3873500" y="3359150"/>
          <p14:tracePt t="26381" x="4057650" y="3371850"/>
          <p14:tracePt t="26412" x="4241800" y="3390900"/>
          <p14:tracePt t="26428" x="4343400" y="3397250"/>
          <p14:tracePt t="26443" x="4394200" y="3397250"/>
          <p14:tracePt t="26475" x="4610100" y="3397250"/>
          <p14:tracePt t="26506" x="4838700" y="3397250"/>
          <p14:tracePt t="26537" x="5086350" y="3390900"/>
          <p14:tracePt t="26568" x="5321300" y="3390900"/>
          <p14:tracePt t="26600" x="5568950" y="3390900"/>
          <p14:tracePt t="26632" x="5765800" y="3384550"/>
          <p14:tracePt t="26662" x="5918200" y="3384550"/>
          <p14:tracePt t="26693" x="6051550" y="3384550"/>
          <p14:tracePt t="26725" x="6102350" y="3384550"/>
          <p14:tracePt t="26756" x="6108700" y="3384550"/>
          <p14:tracePt t="26787" x="6140450" y="3397250"/>
          <p14:tracePt t="26818" x="6197600" y="3397250"/>
          <p14:tracePt t="27209" x="6203950" y="3397250"/>
          <p14:tracePt t="27475" x="6191250" y="3397250"/>
          <p14:tracePt t="27506" x="6159500" y="3397250"/>
          <p14:tracePt t="27537" x="6076950" y="3397250"/>
          <p14:tracePt t="27568" x="6045200" y="3397250"/>
          <p14:tracePt t="27600" x="6032500" y="3397250"/>
          <p14:tracePt t="27631" x="6000750" y="3397250"/>
          <p14:tracePt t="27662" x="5949950" y="3397250"/>
          <p14:tracePt t="27693" x="5943600" y="3397250"/>
          <p14:tracePt t="27787" x="5918200" y="3397250"/>
          <p14:tracePt t="27818" x="5867400" y="3397250"/>
          <p14:tracePt t="27850" x="5835650" y="3397250"/>
          <p14:tracePt t="27912" x="5822950" y="3384550"/>
          <p14:tracePt t="27943" x="5803900" y="3378200"/>
          <p14:tracePt t="27975" x="5797550" y="3365500"/>
          <p14:tracePt t="28005" x="5797550" y="3359150"/>
          <p14:tracePt t="28022" x="5791200" y="3359150"/>
          <p14:tracePt t="28162" x="5861050" y="3359150"/>
          <p14:tracePt t="28193" x="5988050" y="3359150"/>
          <p14:tracePt t="28225" x="6121400" y="3359150"/>
          <p14:tracePt t="28256" x="6159500" y="3359150"/>
          <p14:tracePt t="28287" x="6165850" y="3359150"/>
          <p14:tracePt t="28381" x="6108700" y="3340100"/>
          <p14:tracePt t="28412" x="6083300" y="3340100"/>
          <p14:tracePt t="28428" x="6083300" y="3333750"/>
          <p14:tracePt t="28490" x="6102350" y="3333750"/>
          <p14:tracePt t="28522" x="6146800" y="3333750"/>
          <p14:tracePt t="28553" x="6184900" y="3333750"/>
          <p14:tracePt t="28631" x="6089650" y="3295650"/>
          <p14:tracePt t="28662" x="5689600" y="3149600"/>
          <p14:tracePt t="28693" x="5111750" y="2863850"/>
          <p14:tracePt t="28725" x="4584700" y="2330450"/>
          <p14:tracePt t="28756" x="4216400" y="1917700"/>
          <p14:tracePt t="28772" x="4133850" y="1835150"/>
          <p14:tracePt t="28787" x="4114800" y="1816100"/>
          <p14:tracePt t="28818" x="4089400" y="1771650"/>
          <p14:tracePt t="28850" x="4070350" y="1701800"/>
          <p14:tracePt t="28881" x="4044950" y="1638300"/>
          <p14:tracePt t="28912" x="4038600" y="1631950"/>
          <p14:tracePt t="29068" x="4044950" y="1625600"/>
          <p14:tracePt t="29146" x="4197350" y="1638300"/>
          <p14:tracePt t="29178" x="4597400" y="1689100"/>
          <p14:tracePt t="29209" x="5086350" y="1746250"/>
          <p14:tracePt t="29240" x="5397500" y="1809750"/>
          <p14:tracePt t="29272" x="5480050" y="1835150"/>
          <p14:tracePt t="29303" x="5486400" y="1866900"/>
          <p14:tracePt t="29334" x="5486400" y="1879600"/>
          <p14:tracePt t="33693" x="5448300" y="2076450"/>
          <p14:tracePt t="33725" x="5448300" y="2374900"/>
          <p14:tracePt t="33756" x="5499100" y="2679700"/>
          <p14:tracePt t="33772" x="5524500" y="2755900"/>
          <p14:tracePt t="33787" x="5600700" y="2882900"/>
          <p14:tracePt t="33818" x="5772150" y="3111500"/>
          <p14:tracePt t="33850" x="5880100" y="3263900"/>
          <p14:tracePt t="33881" x="6013450" y="3429000"/>
          <p14:tracePt t="33912" x="6172200" y="3505200"/>
          <p14:tracePt t="33943" x="6261100" y="3524250"/>
          <p14:tracePt t="33975" x="6318250" y="3524250"/>
          <p14:tracePt t="34006" x="6394450" y="3486150"/>
          <p14:tracePt t="34037" x="6515100" y="3435350"/>
          <p14:tracePt t="34068" x="6565900" y="3403600"/>
          <p14:tracePt t="34084" x="6578600" y="3403600"/>
          <p14:tracePt t="34162" x="6515100" y="3403600"/>
          <p14:tracePt t="34193" x="6394450" y="3429000"/>
          <p14:tracePt t="34225" x="6254750" y="3467100"/>
          <p14:tracePt t="34256" x="6121400" y="3486150"/>
          <p14:tracePt t="34287" x="6007100" y="3486150"/>
          <p14:tracePt t="34318" x="5911850" y="3454400"/>
          <p14:tracePt t="34350" x="5822950" y="3378200"/>
          <p14:tracePt t="34381" x="5753100" y="3314700"/>
          <p14:tracePt t="34412" x="5695950" y="3200400"/>
          <p14:tracePt t="34428" x="5683250" y="3143250"/>
          <p14:tracePt t="34443" x="5683250" y="3117850"/>
          <p14:tracePt t="34475" x="5683250" y="3016250"/>
          <p14:tracePt t="34506" x="5702300" y="2940050"/>
          <p14:tracePt t="34537" x="5778500" y="2876550"/>
          <p14:tracePt t="34568" x="5880100" y="2825750"/>
          <p14:tracePt t="34600" x="6007100" y="2794000"/>
          <p14:tracePt t="34631" x="6191250" y="2781300"/>
          <p14:tracePt t="34664" x="6369050" y="2781300"/>
          <p14:tracePt t="34693" x="6464300" y="2787650"/>
          <p14:tracePt t="34725" x="6553200" y="2838450"/>
          <p14:tracePt t="34756" x="6635750" y="2901950"/>
          <p14:tracePt t="34772" x="6654800" y="2914650"/>
          <p14:tracePt t="34787" x="6673850" y="2933700"/>
          <p14:tracePt t="34818" x="6699250" y="2997200"/>
          <p14:tracePt t="34850" x="6705600" y="3098800"/>
          <p14:tracePt t="34881" x="6705600" y="3219450"/>
          <p14:tracePt t="34912" x="6705600" y="3327400"/>
          <p14:tracePt t="34943" x="6680200" y="3403600"/>
          <p14:tracePt t="34975" x="6667500" y="3422650"/>
          <p14:tracePt t="35006" x="6635750" y="3441700"/>
          <p14:tracePt t="35037" x="6553200" y="3473450"/>
          <p14:tracePt t="35068" x="6496050" y="3486150"/>
          <p14:tracePt t="35084" x="6483350" y="3492500"/>
          <p14:tracePt t="35100" x="6464300" y="3498850"/>
          <p14:tracePt t="35115" x="6457950" y="3498850"/>
          <p14:tracePt t="35147" x="6369050" y="3498850"/>
          <p14:tracePt t="35178" x="6261100" y="3505200"/>
          <p14:tracePt t="35209" x="6191250" y="3505200"/>
          <p14:tracePt t="35240" x="6108700" y="3505200"/>
          <p14:tracePt t="35272" x="6000750" y="3505200"/>
          <p14:tracePt t="35303" x="5962650" y="3498850"/>
          <p14:tracePt t="35334" x="5930900" y="3441700"/>
          <p14:tracePt t="35365" x="5911850" y="3340100"/>
          <p14:tracePt t="35397" x="5911850" y="3244850"/>
          <p14:tracePt t="35428" x="5918200" y="3168650"/>
          <p14:tracePt t="35443" x="5924550" y="3155950"/>
          <p14:tracePt t="35475" x="5949950" y="3098800"/>
          <p14:tracePt t="35506" x="6019800" y="3041650"/>
          <p14:tracePt t="35537" x="6140450" y="3009900"/>
          <p14:tracePt t="35568" x="6273800" y="2990850"/>
          <p14:tracePt t="35600" x="6400800" y="2984500"/>
          <p14:tracePt t="35631" x="6515100" y="2984500"/>
          <p14:tracePt t="35662" x="6591300" y="2984500"/>
          <p14:tracePt t="35693" x="6654800" y="2997200"/>
          <p14:tracePt t="35725" x="6692900" y="3022600"/>
          <p14:tracePt t="35756" x="6718300" y="3079750"/>
          <p14:tracePt t="35772" x="6731000" y="3117850"/>
          <p14:tracePt t="35787" x="6731000" y="3136900"/>
          <p14:tracePt t="35818" x="6731000" y="3225800"/>
          <p14:tracePt t="35850" x="6731000" y="3302000"/>
          <p14:tracePt t="35881" x="6711950" y="3365500"/>
          <p14:tracePt t="35912" x="6642100" y="3416300"/>
          <p14:tracePt t="35943" x="6565900" y="3441700"/>
          <p14:tracePt t="35975" x="6508750" y="3460750"/>
          <p14:tracePt t="36006" x="6470650" y="3467100"/>
          <p14:tracePt t="36037" x="6419850" y="3486150"/>
          <p14:tracePt t="36068" x="6388100" y="3492500"/>
          <p14:tracePt t="36084" x="6381750" y="3498850"/>
          <p14:tracePt t="36225" x="6375400" y="3498850"/>
          <p14:tracePt t="36381" x="6369050" y="3492500"/>
          <p14:tracePt t="37803" x="6369050" y="3479800"/>
          <p14:tracePt t="37912" x="6362700" y="3467100"/>
          <p14:tracePt t="37990" x="6356350" y="3460750"/>
          <p14:tracePt t="38162" x="6350000" y="3460750"/>
        </p14:tracePtLst>
      </p14:laserTrace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Text Box 2">
            <a:extLst>
              <a:ext uri="{FF2B5EF4-FFF2-40B4-BE49-F238E27FC236}">
                <a16:creationId xmlns:a16="http://schemas.microsoft.com/office/drawing/2014/main" id="{63E9C7ED-8F85-458F-A55C-A4B453BBE7E1}"/>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27.1</a:t>
            </a:r>
            <a:r>
              <a:rPr lang="en-US" altLang="en-US">
                <a:solidFill>
                  <a:schemeClr val="accent2"/>
                </a:solidFill>
                <a:latin typeface="Times New Roman" panose="02020603050405020304" pitchFamily="18" charset="0"/>
              </a:rPr>
              <a:t>    </a:t>
            </a:r>
            <a:r>
              <a:rPr lang="en-US" altLang="en-US">
                <a:latin typeface="Times New Roman" panose="02020603050405020304" pitchFamily="18" charset="0"/>
              </a:rPr>
              <a:t>HTTP transaction</a:t>
            </a:r>
          </a:p>
        </p:txBody>
      </p:sp>
      <p:sp>
        <p:nvSpPr>
          <p:cNvPr id="407555" name="Rectangle 3">
            <a:extLst>
              <a:ext uri="{FF2B5EF4-FFF2-40B4-BE49-F238E27FC236}">
                <a16:creationId xmlns:a16="http://schemas.microsoft.com/office/drawing/2014/main" id="{F78B3322-EBD6-4C2E-AF7A-547A4558D97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07556" name="Rectangle 4">
            <a:extLst>
              <a:ext uri="{FF2B5EF4-FFF2-40B4-BE49-F238E27FC236}">
                <a16:creationId xmlns:a16="http://schemas.microsoft.com/office/drawing/2014/main" id="{B0DEFC14-DFF8-4739-B965-45478D1820D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07557" name="Rectangle 5">
            <a:extLst>
              <a:ext uri="{FF2B5EF4-FFF2-40B4-BE49-F238E27FC236}">
                <a16:creationId xmlns:a16="http://schemas.microsoft.com/office/drawing/2014/main" id="{3D56F6FA-7877-4A40-9F89-99C90BD77700}"/>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07558" name="Rectangle 6">
            <a:extLst>
              <a:ext uri="{FF2B5EF4-FFF2-40B4-BE49-F238E27FC236}">
                <a16:creationId xmlns:a16="http://schemas.microsoft.com/office/drawing/2014/main" id="{956A7211-76CD-4A38-A648-CEB669CACD26}"/>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07559" name="Rectangle 7">
            <a:extLst>
              <a:ext uri="{FF2B5EF4-FFF2-40B4-BE49-F238E27FC236}">
                <a16:creationId xmlns:a16="http://schemas.microsoft.com/office/drawing/2014/main" id="{CE392E5B-1769-441C-8C57-515ABFC5A5D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07560" name="Rectangle 8">
            <a:extLst>
              <a:ext uri="{FF2B5EF4-FFF2-40B4-BE49-F238E27FC236}">
                <a16:creationId xmlns:a16="http://schemas.microsoft.com/office/drawing/2014/main" id="{5BD23949-52A6-4C9C-84A7-29265868328C}"/>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07561" name="Rectangle 9">
            <a:extLst>
              <a:ext uri="{FF2B5EF4-FFF2-40B4-BE49-F238E27FC236}">
                <a16:creationId xmlns:a16="http://schemas.microsoft.com/office/drawing/2014/main" id="{D9BB0EE4-8905-4801-BEA7-6D2E8B7B9E1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pic>
        <p:nvPicPr>
          <p:cNvPr id="407564" name="Picture 12">
            <a:extLst>
              <a:ext uri="{FF2B5EF4-FFF2-40B4-BE49-F238E27FC236}">
                <a16:creationId xmlns:a16="http://schemas.microsoft.com/office/drawing/2014/main" id="{4D40A8D5-84AB-416C-9A2C-63D9BDF6F9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0038" y="2147888"/>
            <a:ext cx="6002337" cy="255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2000" advTm="95574"/>
    </mc:Choice>
    <mc:Fallback>
      <p:transition spd="slow" advTm="95574"/>
    </mc:Fallback>
  </mc:AlternateContent>
  <p:extLst>
    <p:ext uri="{3A86A75C-4F4B-4683-9AE1-C65F6400EC91}">
      <p14:laserTraceLst xmlns:p14="http://schemas.microsoft.com/office/powerpoint/2010/main">
        <p14:tracePtLst>
          <p14:tracePt t="636" x="1085850" y="1943100"/>
          <p14:tracePt t="667" x="1219200" y="1917700"/>
          <p14:tracePt t="699" x="1409700" y="1860550"/>
          <p14:tracePt t="730" x="1587500" y="1828800"/>
          <p14:tracePt t="761" x="1663700" y="1822450"/>
          <p14:tracePt t="792" x="1701800" y="1816100"/>
          <p14:tracePt t="824" x="1758950" y="1809750"/>
          <p14:tracePt t="856" x="1816100" y="1803400"/>
          <p14:tracePt t="871" x="1828800" y="1803400"/>
          <p14:tracePt t="903" x="1841500" y="1803400"/>
          <p14:tracePt t="1825" x="1873250" y="1676400"/>
          <p14:tracePt t="1856" x="1981200" y="1270000"/>
          <p14:tracePt t="1871" x="2025650" y="1181100"/>
          <p14:tracePt t="1902" x="2127250" y="869950"/>
          <p14:tracePt t="1933" x="2178050" y="711200"/>
          <p14:tracePt t="1965" x="2228850" y="635000"/>
          <p14:tracePt t="1995" x="2266950" y="590550"/>
          <p14:tracePt t="2027" x="2298700" y="539750"/>
          <p14:tracePt t="2059" x="2336800" y="476250"/>
          <p14:tracePt t="2089" x="2400300" y="374650"/>
          <p14:tracePt t="2120" x="2463800" y="311150"/>
          <p14:tracePt t="2152" x="2463800" y="304800"/>
          <p14:tracePt t="2183" x="2470150" y="304800"/>
          <p14:tracePt t="2245" x="2476500" y="317500"/>
          <p14:tracePt t="2277" x="2489200" y="342900"/>
          <p14:tracePt t="2308" x="2489200" y="374650"/>
          <p14:tracePt t="2339" x="2489200" y="412750"/>
          <p14:tracePt t="2370" x="2495550" y="457200"/>
          <p14:tracePt t="2402" x="2495550" y="463550"/>
          <p14:tracePt t="2433" x="2463800" y="508000"/>
          <p14:tracePt t="2464" x="2419350" y="584200"/>
          <p14:tracePt t="2699" x="2419350" y="577850"/>
          <p14:tracePt t="2761" x="2425700" y="571500"/>
          <p14:tracePt t="2792" x="2400300" y="558800"/>
          <p14:tracePt t="2825" x="2400300" y="552450"/>
          <p14:tracePt t="2995" x="2393950" y="552450"/>
          <p14:tracePt t="3106" x="2387600" y="552450"/>
          <p14:tracePt t="3136" x="2381250" y="552450"/>
          <p14:tracePt t="3153" x="2374900" y="552450"/>
          <p14:tracePt t="3168" x="2374900" y="546100"/>
          <p14:tracePt t="3293" x="2381250" y="520700"/>
          <p14:tracePt t="3324" x="2387600" y="501650"/>
          <p14:tracePt t="3355" x="2387600" y="495300"/>
          <p14:tracePt t="4589" x="2387600" y="488950"/>
          <p14:tracePt t="4636" x="2387600" y="482600"/>
          <p14:tracePt t="4731" x="2387600" y="463550"/>
          <p14:tracePt t="4761" x="2387600" y="457200"/>
          <p14:tracePt t="4777" x="2387600" y="450850"/>
          <p14:tracePt t="6653" x="2406650" y="450850"/>
          <p14:tracePt t="6683" x="2438400" y="450850"/>
          <p14:tracePt t="6714" x="2476500" y="450850"/>
          <p14:tracePt t="6746" x="2559050" y="450850"/>
          <p14:tracePt t="6778" x="2660650" y="450850"/>
          <p14:tracePt t="6808" x="2717800" y="450850"/>
          <p14:tracePt t="6839" x="2781300" y="450850"/>
          <p14:tracePt t="6856" x="2819400" y="450850"/>
          <p14:tracePt t="6871" x="2838450" y="450850"/>
          <p14:tracePt t="6903" x="2914650" y="450850"/>
          <p14:tracePt t="6933" x="3003550" y="450850"/>
          <p14:tracePt t="6965" x="3136900" y="450850"/>
          <p14:tracePt t="6995" x="3276600" y="463550"/>
          <p14:tracePt t="7027" x="3409950" y="476250"/>
          <p14:tracePt t="7059" x="3511550" y="476250"/>
          <p14:tracePt t="7090" x="3625850" y="476250"/>
          <p14:tracePt t="7120" x="3714750" y="482600"/>
          <p14:tracePt t="7152" x="3803650" y="488950"/>
          <p14:tracePt t="7183" x="3911600" y="508000"/>
          <p14:tracePt t="7200" x="3962400" y="508000"/>
          <p14:tracePt t="7230" x="4019550" y="514350"/>
          <p14:tracePt t="7261" x="4051300" y="520700"/>
          <p14:tracePt t="7293" x="4108450" y="520700"/>
          <p14:tracePt t="7324" x="4203700" y="520700"/>
          <p14:tracePt t="7355" x="4254500" y="520700"/>
          <p14:tracePt t="7386" x="4260850" y="520700"/>
          <p14:tracePt t="7402" x="4267200" y="520700"/>
          <p14:tracePt t="7418" x="4279900" y="520700"/>
          <p14:tracePt t="7449" x="4286250" y="520700"/>
          <p14:tracePt t="7480" x="4292600" y="520700"/>
          <p14:tracePt t="7762" x="4171950" y="520700"/>
          <p14:tracePt t="7793" x="3930650" y="514350"/>
          <p14:tracePt t="7824" x="3733800" y="533400"/>
          <p14:tracePt t="7856" x="3663950" y="533400"/>
          <p14:tracePt t="7903" x="3657600" y="533400"/>
          <p14:tracePt t="7934" x="3606800" y="539750"/>
          <p14:tracePt t="7964" x="3505200" y="539750"/>
          <p14:tracePt t="7995" x="3352800" y="539750"/>
          <p14:tracePt t="8027" x="3276600" y="546100"/>
          <p14:tracePt t="8058" x="3213100" y="546100"/>
          <p14:tracePt t="8089" x="3181350" y="546100"/>
          <p14:tracePt t="8120" x="3143250" y="546100"/>
          <p14:tracePt t="8152" x="3124200" y="546100"/>
          <p14:tracePt t="8184" x="3079750" y="546100"/>
          <p14:tracePt t="8199" x="3073400" y="546100"/>
          <p14:tracePt t="8339" x="3073400" y="539750"/>
          <p14:tracePt t="8370" x="3067050" y="539750"/>
          <p14:tracePt t="8731" x="3079750" y="533400"/>
          <p14:tracePt t="8761" x="3092450" y="520700"/>
          <p14:tracePt t="8840" x="3111500" y="508000"/>
          <p14:tracePt t="8856" x="3124200" y="501650"/>
          <p14:tracePt t="8870" x="3130550" y="495300"/>
          <p14:tracePt t="8933" x="3136900" y="488950"/>
          <p14:tracePt t="8964" x="3143250" y="488950"/>
          <p14:tracePt t="8995" x="3149600" y="482600"/>
          <p14:tracePt t="9261" x="3175000" y="469900"/>
          <p14:tracePt t="9292" x="3175000" y="463550"/>
          <p14:tracePt t="9324" x="3181350" y="463550"/>
          <p14:tracePt t="10777" x="3175000" y="463550"/>
          <p14:tracePt t="10809" x="3168650" y="450850"/>
          <p14:tracePt t="10839" x="3149600" y="450850"/>
          <p14:tracePt t="10887" x="3130550" y="444500"/>
          <p14:tracePt t="10918" x="3117850" y="444500"/>
          <p14:tracePt t="10980" x="3098800" y="438150"/>
          <p14:tracePt t="11011" x="3092450" y="431800"/>
          <p14:tracePt t="11074" x="3086100" y="425450"/>
          <p14:tracePt t="11714" x="3124200" y="425450"/>
          <p14:tracePt t="11745" x="3206750" y="425450"/>
          <p14:tracePt t="11777" x="3295650" y="425450"/>
          <p14:tracePt t="11808" x="3346450" y="425450"/>
          <p14:tracePt t="11839" x="3390900" y="425450"/>
          <p14:tracePt t="11856" x="3416300" y="425450"/>
          <p14:tracePt t="11870" x="3429000" y="425450"/>
          <p14:tracePt t="11903" x="3486150" y="425450"/>
          <p14:tracePt t="11933" x="3530600" y="425450"/>
          <p14:tracePt t="11965" x="3587750" y="431800"/>
          <p14:tracePt t="11995" x="3676650" y="438150"/>
          <p14:tracePt t="12027" x="3765550" y="438150"/>
          <p14:tracePt t="12058" x="3803650" y="438150"/>
          <p14:tracePt t="12089" x="3835400" y="438150"/>
          <p14:tracePt t="12120" x="3898900" y="438150"/>
          <p14:tracePt t="12152" x="3943350" y="438150"/>
          <p14:tracePt t="12183" x="3987800" y="438150"/>
          <p14:tracePt t="12200" x="4025900" y="438150"/>
          <p14:tracePt t="12214" x="4038600" y="438150"/>
          <p14:tracePt t="12246" x="4114800" y="450850"/>
          <p14:tracePt t="12277" x="4178300" y="450850"/>
          <p14:tracePt t="12308" x="4254500" y="450850"/>
          <p14:tracePt t="12339" x="4273550" y="450850"/>
          <p14:tracePt t="12559" x="4273550" y="400050"/>
          <p14:tracePt t="12589" x="4248150" y="349250"/>
          <p14:tracePt t="12620" x="4241800" y="323850"/>
          <p14:tracePt t="12652" x="4229100" y="298450"/>
          <p14:tracePt t="12683" x="4229100" y="292100"/>
          <p14:tracePt t="12745" x="4229100" y="285750"/>
          <p14:tracePt t="12808" x="4222750" y="279400"/>
          <p14:tracePt t="12840" x="4216400" y="266700"/>
          <p14:tracePt t="12856" x="4197350" y="260350"/>
          <p14:tracePt t="12870" x="4191000" y="260350"/>
          <p14:tracePt t="12903" x="4114800" y="228600"/>
          <p14:tracePt t="12934" x="4006850" y="209550"/>
          <p14:tracePt t="12964" x="3937000" y="209550"/>
          <p14:tracePt t="12996" x="3886200" y="203200"/>
          <p14:tracePt t="13028" x="3829050" y="203200"/>
          <p14:tracePt t="13058" x="3803650" y="203200"/>
          <p14:tracePt t="13089" x="3771900" y="203200"/>
          <p14:tracePt t="13120" x="3689350" y="196850"/>
          <p14:tracePt t="13153" x="3594100" y="196850"/>
          <p14:tracePt t="13184" x="3530600" y="196850"/>
          <p14:tracePt t="13199" x="3492500" y="196850"/>
          <p14:tracePt t="13215" x="3479800" y="196850"/>
          <p14:tracePt t="13246" x="3397250" y="184150"/>
          <p14:tracePt t="13278" x="3340100" y="184150"/>
          <p14:tracePt t="13309" x="3314700" y="177800"/>
          <p14:tracePt t="13339" x="3276600" y="177800"/>
          <p14:tracePt t="13370" x="3232150" y="177800"/>
          <p14:tracePt t="13402" x="3194050" y="177800"/>
          <p14:tracePt t="13433" x="3149600" y="177800"/>
          <p14:tracePt t="13464" x="3111500" y="177800"/>
          <p14:tracePt t="13495" x="3105150" y="177800"/>
          <p14:tracePt t="13778" x="3073400" y="203200"/>
          <p14:tracePt t="13808" x="3048000" y="260350"/>
          <p14:tracePt t="13839" x="3028950" y="304800"/>
          <p14:tracePt t="13856" x="3028950" y="323850"/>
          <p14:tracePt t="13871" x="3028950" y="330200"/>
          <p14:tracePt t="13902" x="3016250" y="349250"/>
          <p14:tracePt t="13933" x="3009900" y="361950"/>
          <p14:tracePt t="14011" x="3009900" y="368300"/>
          <p14:tracePt t="14168" x="3054350" y="387350"/>
          <p14:tracePt t="14184" x="3117850" y="406400"/>
          <p14:tracePt t="14200" x="3175000" y="419100"/>
          <p14:tracePt t="14230" x="3302000" y="425450"/>
          <p14:tracePt t="14261" x="3511550" y="438150"/>
          <p14:tracePt t="14293" x="3752850" y="444500"/>
          <p14:tracePt t="14325" x="3930650" y="444500"/>
          <p14:tracePt t="14355" x="4051300" y="444500"/>
          <p14:tracePt t="14386" x="4159250" y="444500"/>
          <p14:tracePt t="14418" x="4197350" y="444500"/>
          <p14:tracePt t="14480" x="4095750" y="457200"/>
          <p14:tracePt t="14512" x="3829050" y="546100"/>
          <p14:tracePt t="14528" x="3670300" y="584200"/>
          <p14:tracePt t="14543" x="3581400" y="590550"/>
          <p14:tracePt t="14574" x="3270250" y="647700"/>
          <p14:tracePt t="14606" x="3067050" y="711200"/>
          <p14:tracePt t="14637" x="2990850" y="730250"/>
          <p14:tracePt t="14667" x="2965450" y="730250"/>
          <p14:tracePt t="14699" x="2921000" y="749300"/>
          <p14:tracePt t="14730" x="2901950" y="762000"/>
          <p14:tracePt t="14761" x="2882900" y="768350"/>
          <p14:tracePt t="14792" x="2870200" y="774700"/>
          <p14:tracePt t="14824" x="2857500" y="774700"/>
          <p14:tracePt t="15292" x="2908300" y="774700"/>
          <p14:tracePt t="15324" x="2940050" y="755650"/>
          <p14:tracePt t="15370" x="2959100" y="749300"/>
          <p14:tracePt t="15449" x="3003550" y="749300"/>
          <p14:tracePt t="15480" x="3048000" y="749300"/>
          <p14:tracePt t="15511" x="3054350" y="749300"/>
          <p14:tracePt t="15699" x="3073400" y="749300"/>
          <p14:tracePt t="15731" x="3136900" y="749300"/>
          <p14:tracePt t="15761" x="3206750" y="749300"/>
          <p14:tracePt t="15792" x="3263900" y="749300"/>
          <p14:tracePt t="15824" x="3263900" y="736600"/>
          <p14:tracePt t="15870" x="3270250" y="736600"/>
          <p14:tracePt t="15886" x="3276600" y="736600"/>
          <p14:tracePt t="16387" x="3340100" y="755650"/>
          <p14:tracePt t="16418" x="3390900" y="781050"/>
          <p14:tracePt t="16449" x="3498850" y="812800"/>
          <p14:tracePt t="16480" x="3556000" y="838200"/>
          <p14:tracePt t="16512" x="3575050" y="857250"/>
          <p14:tracePt t="16528" x="3581400" y="863600"/>
          <p14:tracePt t="16558" x="3587750" y="863600"/>
          <p14:tracePt t="16589" x="3594100" y="863600"/>
          <p14:tracePt t="16636" x="3600450" y="876300"/>
          <p14:tracePt t="16667" x="3600450" y="895350"/>
          <p14:tracePt t="16699" x="3587750" y="920750"/>
          <p14:tracePt t="16730" x="3562350" y="946150"/>
          <p14:tracePt t="16761" x="3505200" y="971550"/>
          <p14:tracePt t="16792" x="3435350" y="1016000"/>
          <p14:tracePt t="16824" x="3340100" y="1035050"/>
          <p14:tracePt t="16855" x="3219450" y="1060450"/>
          <p14:tracePt t="16870" x="3200400" y="1066800"/>
          <p14:tracePt t="16903" x="3086100" y="1066800"/>
          <p14:tracePt t="16934" x="2990850" y="1073150"/>
          <p14:tracePt t="16965" x="2851150" y="1073150"/>
          <p14:tracePt t="16995" x="2711450" y="1079500"/>
          <p14:tracePt t="17027" x="2641600" y="1079500"/>
          <p14:tracePt t="17058" x="2590800" y="1041400"/>
          <p14:tracePt t="17089" x="2533650" y="958850"/>
          <p14:tracePt t="17120" x="2482850" y="882650"/>
          <p14:tracePt t="17152" x="2476500" y="844550"/>
          <p14:tracePt t="17183" x="2476500" y="819150"/>
          <p14:tracePt t="17200" x="2489200" y="800100"/>
          <p14:tracePt t="17214" x="2501900" y="787400"/>
          <p14:tracePt t="17246" x="2559050" y="736600"/>
          <p14:tracePt t="17278" x="2660650" y="717550"/>
          <p14:tracePt t="17309" x="2787650" y="698500"/>
          <p14:tracePt t="17340" x="2927350" y="685800"/>
          <p14:tracePt t="17370" x="3092450" y="685800"/>
          <p14:tracePt t="17402" x="3263900" y="692150"/>
          <p14:tracePt t="17433" x="3422650" y="742950"/>
          <p14:tracePt t="17465" x="3486150" y="768350"/>
          <p14:tracePt t="17498" x="3524250" y="806450"/>
          <p14:tracePt t="17529" x="3543300" y="882650"/>
          <p14:tracePt t="17559" x="3549650" y="958850"/>
          <p14:tracePt t="17590" x="3479800" y="1047750"/>
          <p14:tracePt t="17621" x="3302000" y="1073150"/>
          <p14:tracePt t="17652" x="3105150" y="1060450"/>
          <p14:tracePt t="17683" x="2870200" y="1016000"/>
          <p14:tracePt t="17714" x="2628900" y="958850"/>
          <p14:tracePt t="17745" x="2438400" y="920750"/>
          <p14:tracePt t="17777" x="2330450" y="889000"/>
          <p14:tracePt t="17808" x="2305050" y="882650"/>
          <p14:tracePt t="17839" x="2298700" y="869950"/>
          <p14:tracePt t="17886" x="2292350" y="863600"/>
          <p14:tracePt t="17917" x="2292350" y="850900"/>
          <p14:tracePt t="17952" x="2292350" y="844550"/>
          <p14:tracePt t="18042" x="2279650" y="920750"/>
          <p14:tracePt t="18075" x="2241550" y="996950"/>
          <p14:tracePt t="18106" x="2203450" y="1047750"/>
          <p14:tracePt t="18137" x="2184400" y="1066800"/>
          <p14:tracePt t="18214" x="2197100" y="1022350"/>
          <p14:tracePt t="18246" x="2197100" y="939800"/>
          <p14:tracePt t="18278" x="2209800" y="863600"/>
          <p14:tracePt t="18309" x="2228850" y="806450"/>
          <p14:tracePt t="18339" x="2235200" y="774700"/>
          <p14:tracePt t="18370" x="2241550" y="774700"/>
          <p14:tracePt t="18449" x="2241550" y="869950"/>
          <p14:tracePt t="18480" x="2209800" y="971550"/>
          <p14:tracePt t="18511" x="2184400" y="1054100"/>
          <p14:tracePt t="18528" x="2178050" y="1085850"/>
          <p14:tracePt t="18544" x="2165350" y="1111250"/>
          <p14:tracePt t="18559" x="2165350" y="1117600"/>
          <p14:tracePt t="18589" x="2165350" y="1123950"/>
          <p14:tracePt t="18636" x="2165350" y="1092200"/>
          <p14:tracePt t="18653" x="2165350" y="1054100"/>
          <p14:tracePt t="18684" x="2165350" y="958850"/>
          <p14:tracePt t="18714" x="2178050" y="850900"/>
          <p14:tracePt t="18745" x="2184400" y="781050"/>
          <p14:tracePt t="18777" x="2190750" y="774700"/>
          <p14:tracePt t="18856" x="2178050" y="857250"/>
          <p14:tracePt t="18870" x="2178050" y="889000"/>
          <p14:tracePt t="18903" x="2146300" y="977900"/>
          <p14:tracePt t="18933" x="2127250" y="1022350"/>
          <p14:tracePt t="19027" x="2305050" y="895350"/>
          <p14:tracePt t="19059" x="2628900" y="768350"/>
          <p14:tracePt t="19090" x="2895600" y="666750"/>
          <p14:tracePt t="19120" x="3073400" y="558800"/>
          <p14:tracePt t="19152" x="3117850" y="508000"/>
          <p14:tracePt t="19245" x="3105150" y="495300"/>
          <p14:tracePt t="19277" x="3098800" y="495300"/>
          <p14:tracePt t="19339" x="3054350" y="488950"/>
          <p14:tracePt t="19370" x="3009900" y="482600"/>
          <p14:tracePt t="19402" x="3003550" y="482600"/>
          <p14:tracePt t="19433" x="3003550" y="476250"/>
          <p14:tracePt t="19559" x="2997200" y="476250"/>
          <p14:tracePt t="19590" x="2984500" y="476250"/>
          <p14:tracePt t="19622" x="2971800" y="476250"/>
          <p14:tracePt t="19653" x="2857500" y="476250"/>
          <p14:tracePt t="19683" x="2755900" y="476250"/>
          <p14:tracePt t="19714" x="2736850" y="476250"/>
          <p14:tracePt t="19745" x="2724150" y="476250"/>
          <p14:tracePt t="19761" x="2692400" y="476250"/>
          <p14:tracePt t="19792" x="2597150" y="476250"/>
          <p14:tracePt t="19824" x="2520950" y="476250"/>
          <p14:tracePt t="19856" x="2413000" y="476250"/>
          <p14:tracePt t="19871" x="2393950" y="476250"/>
          <p14:tracePt t="19903" x="2368550" y="476250"/>
          <p14:tracePt t="20075" x="2381250" y="476250"/>
          <p14:tracePt t="20107" x="2393950" y="476250"/>
          <p14:tracePt t="20152" x="2413000" y="476250"/>
          <p14:tracePt t="20184" x="2457450" y="476250"/>
          <p14:tracePt t="20215" x="2501900" y="476250"/>
          <p14:tracePt t="20231" x="2527300" y="476250"/>
          <p14:tracePt t="20262" x="2609850" y="476250"/>
          <p14:tracePt t="20293" x="2686050" y="476250"/>
          <p14:tracePt t="20324" x="2736850" y="476250"/>
          <p14:tracePt t="20356" x="2825750" y="476250"/>
          <p14:tracePt t="20387" x="2927350" y="476250"/>
          <p14:tracePt t="20418" x="3022600" y="476250"/>
          <p14:tracePt t="20448" x="3092450" y="476250"/>
          <p14:tracePt t="20480" x="3162300" y="476250"/>
          <p14:tracePt t="20512" x="3232150" y="476250"/>
          <p14:tracePt t="20543" x="3295650" y="476250"/>
          <p14:tracePt t="20574" x="3403600" y="476250"/>
          <p14:tracePt t="20606" x="3530600" y="476250"/>
          <p14:tracePt t="20638" x="3657600" y="476250"/>
          <p14:tracePt t="20668" x="3765550" y="476250"/>
          <p14:tracePt t="20699" x="3886200" y="476250"/>
          <p14:tracePt t="20730" x="3962400" y="476250"/>
          <p14:tracePt t="20762" x="4025900" y="476250"/>
          <p14:tracePt t="20793" x="4089400" y="476250"/>
          <p14:tracePt t="20824" x="4152900" y="476250"/>
          <p14:tracePt t="20856" x="4171950" y="476250"/>
          <p14:tracePt t="21293" x="4165600" y="476250"/>
          <p14:tracePt t="21747" x="4165600" y="514350"/>
          <p14:tracePt t="21777" x="4146550" y="584200"/>
          <p14:tracePt t="21808" x="4121150" y="615950"/>
          <p14:tracePt t="21840" x="4108450" y="635000"/>
          <p14:tracePt t="22027" x="4102100" y="635000"/>
          <p14:tracePt t="22898" x="3822700" y="577850"/>
          <p14:tracePt t="22934" x="3625850" y="508000"/>
          <p14:tracePt t="22965" x="3460750" y="450850"/>
          <p14:tracePt t="22996" x="3378200" y="419100"/>
          <p14:tracePt t="23027" x="3321050" y="406400"/>
          <p14:tracePt t="23059" x="3314700" y="406400"/>
          <p14:tracePt t="23074" x="3302000" y="406400"/>
          <p14:tracePt t="23106" x="3257550" y="406400"/>
          <p14:tracePt t="23137" x="3225800" y="406400"/>
          <p14:tracePt t="23168" x="3200400" y="406400"/>
          <p14:tracePt t="23199" x="3187700" y="406400"/>
          <p14:tracePt t="23231" x="3162300" y="406400"/>
          <p14:tracePt t="23262" x="3149600" y="400050"/>
          <p14:tracePt t="23293" x="3143250" y="400050"/>
          <p14:tracePt t="23324" x="3136900" y="400050"/>
          <p14:tracePt t="23387" x="3136900" y="393700"/>
          <p14:tracePt t="23496" x="3162300" y="381000"/>
          <p14:tracePt t="23527" x="3225800" y="381000"/>
          <p14:tracePt t="23559" x="3365500" y="381000"/>
          <p14:tracePt t="23574" x="3390900" y="381000"/>
          <p14:tracePt t="23606" x="3511550" y="368300"/>
          <p14:tracePt t="23637" x="3606800" y="368300"/>
          <p14:tracePt t="23668" x="3708400" y="368300"/>
          <p14:tracePt t="23699" x="3797300" y="368300"/>
          <p14:tracePt t="23731" x="3924300" y="368300"/>
          <p14:tracePt t="23762" x="4057650" y="355600"/>
          <p14:tracePt t="23792" x="4140200" y="355600"/>
          <p14:tracePt t="23824" x="4146550" y="355600"/>
          <p14:tracePt t="25809" x="4133850" y="381000"/>
          <p14:tracePt t="25840" x="4127500" y="412750"/>
          <p14:tracePt t="25871" x="4121150" y="419100"/>
          <p14:tracePt t="25886" x="4114800" y="419100"/>
          <p14:tracePt t="25902" x="4102100" y="419100"/>
          <p14:tracePt t="25933" x="4095750" y="419100"/>
          <p14:tracePt t="26059" x="4083050" y="419100"/>
          <p14:tracePt t="26089" x="4083050" y="412750"/>
          <p14:tracePt t="26184" x="4095750" y="406400"/>
          <p14:tracePt t="26418" x="4102100" y="406400"/>
          <p14:tracePt t="26449" x="4108450" y="406400"/>
          <p14:tracePt t="26512" x="4108450" y="412750"/>
          <p14:tracePt t="26574" x="4121150" y="419100"/>
          <p14:tracePt t="26606" x="4133850" y="457200"/>
          <p14:tracePt t="26637" x="4133850" y="488950"/>
          <p14:tracePt t="26668" x="4133850" y="514350"/>
          <p14:tracePt t="26699" x="4127500" y="527050"/>
          <p14:tracePt t="26730" x="4121150" y="533400"/>
          <p14:tracePt t="26793" x="4102100" y="546100"/>
          <p14:tracePt t="26824" x="4064000" y="552450"/>
          <p14:tracePt t="26856" x="4044950" y="565150"/>
          <p14:tracePt t="26887" x="4019550" y="571500"/>
          <p14:tracePt t="26918" x="4000500" y="577850"/>
          <p14:tracePt t="26951" x="3956050" y="577850"/>
          <p14:tracePt t="26981" x="3911600" y="577850"/>
          <p14:tracePt t="27012" x="3873500" y="571500"/>
          <p14:tracePt t="27043" x="3841750" y="539750"/>
          <p14:tracePt t="27074" x="3835400" y="514350"/>
          <p14:tracePt t="27106" x="3835400" y="469900"/>
          <p14:tracePt t="27137" x="3848100" y="438150"/>
          <p14:tracePt t="27168" x="3892550" y="412750"/>
          <p14:tracePt t="27199" x="3943350" y="400050"/>
          <p14:tracePt t="27231" x="4000500" y="387350"/>
          <p14:tracePt t="27262" x="4070350" y="387350"/>
          <p14:tracePt t="27293" x="4140200" y="387350"/>
          <p14:tracePt t="27324" x="4165600" y="387350"/>
          <p14:tracePt t="27356" x="4178300" y="393700"/>
          <p14:tracePt t="27387" x="4191000" y="406400"/>
          <p14:tracePt t="27401" x="4197350" y="419100"/>
          <p14:tracePt t="27418" x="4197350" y="431800"/>
          <p14:tracePt t="27449" x="4203700" y="488950"/>
          <p14:tracePt t="27481" x="4203700" y="552450"/>
          <p14:tracePt t="27512" x="4203700" y="577850"/>
          <p14:tracePt t="27543" x="4191000" y="596900"/>
          <p14:tracePt t="27574" x="4152900" y="635000"/>
          <p14:tracePt t="27606" x="4140200" y="654050"/>
          <p14:tracePt t="27638" x="4127500" y="666750"/>
          <p14:tracePt t="27668" x="4089400" y="673100"/>
          <p14:tracePt t="27699" x="4051300" y="673100"/>
          <p14:tracePt t="27731" x="4006850" y="666750"/>
          <p14:tracePt t="27762" x="3949700" y="641350"/>
          <p14:tracePt t="27792" x="3911600" y="609600"/>
          <p14:tracePt t="27824" x="3898900" y="603250"/>
          <p14:tracePt t="27856" x="3892550" y="571500"/>
          <p14:tracePt t="27887" x="3879850" y="546100"/>
          <p14:tracePt t="27918" x="3879850" y="520700"/>
          <p14:tracePt t="27949" x="3879850" y="495300"/>
          <p14:tracePt t="27981" x="3879850" y="476250"/>
          <p14:tracePt t="28012" x="3898900" y="457200"/>
          <p14:tracePt t="28043" x="3968750" y="438150"/>
          <p14:tracePt t="28074" x="4013200" y="425450"/>
          <p14:tracePt t="28105" x="4051300" y="425450"/>
          <p14:tracePt t="28137" x="4076700" y="419100"/>
          <p14:tracePt t="28167" x="4089400" y="419100"/>
          <p14:tracePt t="28199" x="4095750" y="419100"/>
          <p14:tracePt t="28215" x="4095750" y="431800"/>
          <p14:tracePt t="28246" x="4108450" y="463550"/>
          <p14:tracePt t="28277" x="4108450" y="488950"/>
          <p14:tracePt t="28309" x="4108450" y="527050"/>
          <p14:tracePt t="28340" x="4095750" y="571500"/>
          <p14:tracePt t="28371" x="4089400" y="609600"/>
          <p14:tracePt t="28402" x="4064000" y="635000"/>
          <p14:tracePt t="28542" x="4064000" y="641350"/>
          <p14:tracePt t="28574" x="4108450" y="641350"/>
          <p14:tracePt t="28606" x="4222750" y="641350"/>
          <p14:tracePt t="28637" x="4375150" y="647700"/>
          <p14:tracePt t="28668" x="4425950" y="647700"/>
          <p14:tracePt t="28699" x="4476750" y="647700"/>
          <p14:tracePt t="28730" x="4489450" y="660400"/>
          <p14:tracePt t="28746" x="4514850" y="666750"/>
          <p14:tracePt t="28777" x="4540250" y="666750"/>
          <p14:tracePt t="28840" x="4572000" y="673100"/>
          <p14:tracePt t="28871" x="4597400" y="666750"/>
          <p14:tracePt t="28902" x="4622800" y="647700"/>
          <p14:tracePt t="28934" x="4641850" y="622300"/>
          <p14:tracePt t="28967" x="4667250" y="603250"/>
          <p14:tracePt t="28996" x="4679950" y="590550"/>
          <p14:tracePt t="29027" x="4686300" y="584200"/>
          <p14:tracePt t="29059" x="4692650" y="577850"/>
          <p14:tracePt t="29089" x="4699000" y="571500"/>
          <p14:tracePt t="29277" x="4673600" y="660400"/>
          <p14:tracePt t="29308" x="4641850" y="774700"/>
          <p14:tracePt t="29340" x="4616450" y="819150"/>
          <p14:tracePt t="29371" x="4616450" y="825500"/>
          <p14:tracePt t="30434" x="4616450" y="806450"/>
          <p14:tracePt t="33013" x="4597400" y="793750"/>
          <p14:tracePt t="33043" x="4514850" y="793750"/>
          <p14:tracePt t="33074" x="4419600" y="806450"/>
          <p14:tracePt t="33106" x="4375150" y="838200"/>
          <p14:tracePt t="33137" x="4356100" y="844550"/>
          <p14:tracePt t="33167" x="4349750" y="844550"/>
          <p14:tracePt t="33184" x="4337050" y="844550"/>
          <p14:tracePt t="33215" x="4292600" y="844550"/>
          <p14:tracePt t="33246" x="4254500" y="844550"/>
          <p14:tracePt t="33324" x="4254500" y="825500"/>
          <p14:tracePt t="33356" x="4254500" y="819150"/>
          <p14:tracePt t="33559" x="4260850" y="819150"/>
          <p14:tracePt t="33621" x="4279900" y="806450"/>
          <p14:tracePt t="33652" x="4311650" y="793750"/>
          <p14:tracePt t="33683" x="4343400" y="781050"/>
          <p14:tracePt t="33715" x="4375150" y="768350"/>
          <p14:tracePt t="33746" x="4400550" y="755650"/>
          <p14:tracePt t="33777" x="4445000" y="749300"/>
          <p14:tracePt t="33809" x="4489450" y="736600"/>
          <p14:tracePt t="33840" x="4521200" y="736600"/>
          <p14:tracePt t="33871" x="4540250" y="736600"/>
          <p14:tracePt t="33902" x="4578350" y="736600"/>
          <p14:tracePt t="33934" x="4635500" y="736600"/>
          <p14:tracePt t="33967" x="4705350" y="736600"/>
          <p14:tracePt t="33996" x="4781550" y="736600"/>
          <p14:tracePt t="34027" x="4864100" y="736600"/>
          <p14:tracePt t="34059" x="4965700" y="736600"/>
          <p14:tracePt t="34090" x="5029200" y="736600"/>
          <p14:tracePt t="34121" x="5041900" y="736600"/>
          <p14:tracePt t="35121" x="5067300" y="742950"/>
          <p14:tracePt t="35152" x="5092700" y="742950"/>
          <p14:tracePt t="35184" x="5118100" y="742950"/>
          <p14:tracePt t="35215" x="5168900" y="742950"/>
          <p14:tracePt t="35246" x="5219700" y="742950"/>
          <p14:tracePt t="35277" x="5257800" y="742950"/>
          <p14:tracePt t="35309" x="5308600" y="742950"/>
          <p14:tracePt t="35340" x="5321300" y="742950"/>
          <p14:tracePt t="35481" x="5327650" y="723900"/>
          <p14:tracePt t="35512" x="5359400" y="698500"/>
          <p14:tracePt t="35543" x="5403850" y="679450"/>
          <p14:tracePt t="35574" x="5530850" y="673100"/>
          <p14:tracePt t="35606" x="5670550" y="666750"/>
          <p14:tracePt t="35637" x="5784850" y="666750"/>
          <p14:tracePt t="35668" x="5810250" y="679450"/>
          <p14:tracePt t="35699" x="5810250" y="698500"/>
          <p14:tracePt t="35730" x="5810250" y="730250"/>
          <p14:tracePt t="35762" x="5803900" y="736600"/>
          <p14:tracePt t="36012" x="5753100" y="736600"/>
          <p14:tracePt t="36043" x="5518150" y="742950"/>
          <p14:tracePt t="36074" x="5308600" y="742950"/>
          <p14:tracePt t="36106" x="5130800" y="736600"/>
          <p14:tracePt t="36137" x="4991100" y="692150"/>
          <p14:tracePt t="36168" x="4959350" y="685800"/>
          <p14:tracePt t="36324" x="4965700" y="685800"/>
          <p14:tracePt t="36387" x="4978400" y="685800"/>
          <p14:tracePt t="36418" x="5003800" y="685800"/>
          <p14:tracePt t="36449" x="5016500" y="685800"/>
          <p14:tracePt t="36574" x="4997450" y="660400"/>
          <p14:tracePt t="36606" x="4914900" y="635000"/>
          <p14:tracePt t="36637" x="4813300" y="622300"/>
          <p14:tracePt t="36668" x="4699000" y="622300"/>
          <p14:tracePt t="36699" x="4610100" y="615950"/>
          <p14:tracePt t="36731" x="4527550" y="641350"/>
          <p14:tracePt t="36762" x="4483100" y="679450"/>
          <p14:tracePt t="36793" x="4483100" y="692150"/>
          <p14:tracePt t="37074" x="4495800" y="704850"/>
          <p14:tracePt t="37106" x="4533900" y="736600"/>
          <p14:tracePt t="37137" x="4591050" y="768350"/>
          <p14:tracePt t="37169" x="4603750" y="787400"/>
          <p14:tracePt t="37199" x="4622800" y="793750"/>
          <p14:tracePt t="37231" x="4667250" y="819150"/>
          <p14:tracePt t="37262" x="4679950" y="825500"/>
          <p14:tracePt t="37340" x="4692650" y="838200"/>
          <p14:tracePt t="37371" x="4692650" y="850900"/>
          <p14:tracePt t="37402" x="4699000" y="850900"/>
          <p14:tracePt t="37496" x="4692650" y="850900"/>
          <p14:tracePt t="37573" x="4692650" y="844550"/>
          <p14:tracePt t="37684" x="4686300" y="838200"/>
          <p14:tracePt t="38137" x="4679950" y="838200"/>
          <p14:tracePt t="38309" x="4679950" y="825500"/>
          <p14:tracePt t="38340" x="4673600" y="819150"/>
          <p14:tracePt t="38465" x="4673600" y="806450"/>
          <p14:tracePt t="38543" x="4673600" y="800100"/>
          <p14:tracePt t="39621" x="4603750" y="800100"/>
          <p14:tracePt t="39652" x="4546600" y="800100"/>
          <p14:tracePt t="39684" x="4527550" y="793750"/>
          <p14:tracePt t="39715" x="4514850" y="762000"/>
          <p14:tracePt t="39746" x="4508500" y="685800"/>
          <p14:tracePt t="39777" x="4508500" y="609600"/>
          <p14:tracePt t="39809" x="4508500" y="590550"/>
          <p14:tracePt t="39840" x="4578350" y="552450"/>
          <p14:tracePt t="39871" x="4692650" y="527050"/>
          <p14:tracePt t="39902" x="4876800" y="527050"/>
          <p14:tracePt t="39934" x="5054600" y="533400"/>
          <p14:tracePt t="39966" x="5213350" y="584200"/>
          <p14:tracePt t="39996" x="5308600" y="635000"/>
          <p14:tracePt t="40027" x="5327650" y="711200"/>
          <p14:tracePt t="40059" x="5327650" y="863600"/>
          <p14:tracePt t="40089" x="5276850" y="952500"/>
          <p14:tracePt t="40121" x="5156200" y="1009650"/>
          <p14:tracePt t="40152" x="5060950" y="1035050"/>
          <p14:tracePt t="40184" x="4972050" y="1035050"/>
          <p14:tracePt t="40215" x="4883150" y="1041400"/>
          <p14:tracePt t="40246" x="4800600" y="1054100"/>
          <p14:tracePt t="40277" x="4768850" y="1060450"/>
          <p14:tracePt t="40309" x="4756150" y="1060450"/>
          <p14:tracePt t="40340" x="4737100" y="1060450"/>
          <p14:tracePt t="40434" x="4730750" y="1060450"/>
          <p14:tracePt t="45996" x="4686300" y="1035050"/>
          <p14:tracePt t="46027" x="4648200" y="990600"/>
          <p14:tracePt t="46059" x="4578350" y="933450"/>
          <p14:tracePt t="46090" x="4521200" y="889000"/>
          <p14:tracePt t="46121" x="4451350" y="819150"/>
          <p14:tracePt t="46153" x="4362450" y="762000"/>
          <p14:tracePt t="46184" x="4356100" y="742950"/>
          <p14:tracePt t="46215" x="4356100" y="698500"/>
          <p14:tracePt t="46246" x="4381500" y="628650"/>
          <p14:tracePt t="46277" x="4464050" y="584200"/>
          <p14:tracePt t="46309" x="4559300" y="546100"/>
          <p14:tracePt t="46339" x="4679950" y="514350"/>
          <p14:tracePt t="46371" x="4819650" y="508000"/>
          <p14:tracePt t="46402" x="4997450" y="508000"/>
          <p14:tracePt t="46434" x="5118100" y="508000"/>
          <p14:tracePt t="46465" x="5200650" y="514350"/>
          <p14:tracePt t="46496" x="5295900" y="533400"/>
          <p14:tracePt t="46527" x="5327650" y="546100"/>
          <p14:tracePt t="46559" x="5353050" y="596900"/>
          <p14:tracePt t="46590" x="5372100" y="673100"/>
          <p14:tracePt t="46621" x="5391150" y="755650"/>
          <p14:tracePt t="46652" x="5391150" y="831850"/>
          <p14:tracePt t="46684" x="5346700" y="901700"/>
          <p14:tracePt t="46715" x="5295900" y="933450"/>
          <p14:tracePt t="46746" x="5219700" y="965200"/>
          <p14:tracePt t="46777" x="5149850" y="990600"/>
          <p14:tracePt t="46808" x="5111750" y="996950"/>
          <p14:tracePt t="46840" x="5080000" y="996950"/>
          <p14:tracePt t="46871" x="5067300" y="996950"/>
          <p14:tracePt t="46981" x="5060950" y="996950"/>
          <p14:tracePt t="47778" x="5016500" y="996950"/>
          <p14:tracePt t="47809" x="5010150" y="996950"/>
          <p14:tracePt t="48231" x="5003800" y="996950"/>
          <p14:tracePt t="48309" x="5003800" y="990600"/>
          <p14:tracePt t="48527" x="4978400" y="990600"/>
          <p14:tracePt t="48607" x="4972050" y="990600"/>
          <p14:tracePt t="48746" x="4972050" y="984250"/>
          <p14:tracePt t="48824" x="4959350" y="984250"/>
          <p14:tracePt t="48856" x="4933950" y="984250"/>
          <p14:tracePt t="48887" x="4908550" y="984250"/>
          <p14:tracePt t="48902" x="4902200" y="996950"/>
          <p14:tracePt t="48934" x="4864100" y="1016000"/>
          <p14:tracePt t="48965" x="4794250" y="1022350"/>
          <p14:tracePt t="48996" x="4711700" y="1028700"/>
          <p14:tracePt t="49026" x="4641850" y="1028700"/>
          <p14:tracePt t="49059" x="4572000" y="1028700"/>
          <p14:tracePt t="49090" x="4502150" y="1028700"/>
          <p14:tracePt t="49121" x="4438650" y="1028700"/>
          <p14:tracePt t="49152" x="4413250" y="1028700"/>
          <p14:tracePt t="49184" x="4406900" y="1022350"/>
          <p14:tracePt t="49215" x="4406900" y="984250"/>
          <p14:tracePt t="49246" x="4406900" y="927100"/>
          <p14:tracePt t="49277" x="4406900" y="882650"/>
          <p14:tracePt t="49309" x="4406900" y="831850"/>
          <p14:tracePt t="49340" x="4425950" y="781050"/>
          <p14:tracePt t="49371" x="4457700" y="755650"/>
          <p14:tracePt t="49402" x="4489450" y="730250"/>
          <p14:tracePt t="49434" x="4546600" y="692150"/>
          <p14:tracePt t="49465" x="4591050" y="666750"/>
          <p14:tracePt t="49496" x="4667250" y="666750"/>
          <p14:tracePt t="49527" x="4749800" y="666750"/>
          <p14:tracePt t="49559" x="4864100" y="660400"/>
          <p14:tracePt t="49590" x="4933950" y="654050"/>
          <p14:tracePt t="49621" x="5003800" y="654050"/>
          <p14:tracePt t="49652" x="5080000" y="666750"/>
          <p14:tracePt t="49684" x="5118100" y="679450"/>
          <p14:tracePt t="49715" x="5143500" y="692150"/>
          <p14:tracePt t="49746" x="5175250" y="730250"/>
          <p14:tracePt t="49777" x="5200650" y="774700"/>
          <p14:tracePt t="49809" x="5219700" y="825500"/>
          <p14:tracePt t="49840" x="5219700" y="850900"/>
          <p14:tracePt t="49871" x="5219700" y="882650"/>
          <p14:tracePt t="49902" x="5200650" y="933450"/>
          <p14:tracePt t="49934" x="5181600" y="971550"/>
          <p14:tracePt t="49965" x="5162550" y="1003300"/>
          <p14:tracePt t="49996" x="5105400" y="1035050"/>
          <p14:tracePt t="50027" x="5035550" y="1066800"/>
          <p14:tracePt t="50059" x="4959350" y="1092200"/>
          <p14:tracePt t="50089" x="4895850" y="1111250"/>
          <p14:tracePt t="50121" x="4857750" y="1130300"/>
          <p14:tracePt t="50152" x="4819650" y="1130300"/>
          <p14:tracePt t="50184" x="4762500" y="1130300"/>
          <p14:tracePt t="50215" x="4737100" y="1136650"/>
          <p14:tracePt t="50246" x="4699000" y="1143000"/>
          <p14:tracePt t="50277" x="4673600" y="1143000"/>
          <p14:tracePt t="50309" x="4648200" y="1143000"/>
          <p14:tracePt t="50340" x="4610100" y="1143000"/>
          <p14:tracePt t="50371" x="4578350" y="1136650"/>
          <p14:tracePt t="50402" x="4533900" y="1123950"/>
          <p14:tracePt t="50434" x="4521200" y="1117600"/>
          <p14:tracePt t="50465" x="4508500" y="1092200"/>
          <p14:tracePt t="50496" x="4495800" y="1060450"/>
          <p14:tracePt t="50527" x="4489450" y="1041400"/>
          <p14:tracePt t="50559" x="4483100" y="1009650"/>
          <p14:tracePt t="50590" x="4470400" y="990600"/>
          <p14:tracePt t="50621" x="4387850" y="977900"/>
          <p14:tracePt t="50652" x="4254500" y="965200"/>
          <p14:tracePt t="50684" x="4152900" y="965200"/>
          <p14:tracePt t="50714" x="4051300" y="965200"/>
          <p14:tracePt t="50746" x="3962400" y="946150"/>
          <p14:tracePt t="50776" x="3822700" y="914400"/>
          <p14:tracePt t="50809" x="3733800" y="882650"/>
          <p14:tracePt t="50840" x="3676650" y="850900"/>
          <p14:tracePt t="50871" x="3619500" y="812800"/>
          <p14:tracePt t="50902" x="3575050" y="793750"/>
          <p14:tracePt t="50934" x="3568700" y="787400"/>
          <p14:tracePt t="51012" x="3549650" y="774700"/>
          <p14:tracePt t="51090" x="3530600" y="768350"/>
          <p14:tracePt t="51121" x="3517900" y="762000"/>
          <p14:tracePt t="51151" x="3511550" y="762000"/>
          <p14:tracePt t="51183" x="3505200" y="762000"/>
          <p14:tracePt t="51231" x="3486150" y="762000"/>
          <p14:tracePt t="51262" x="3467100" y="768350"/>
          <p14:tracePt t="51293" x="3460750" y="768350"/>
          <p14:tracePt t="51433" x="3460750" y="762000"/>
          <p14:tracePt t="51652" x="3429000" y="768350"/>
          <p14:tracePt t="51684" x="3346450" y="793750"/>
          <p14:tracePt t="51715" x="3257550" y="800100"/>
          <p14:tracePt t="51746" x="3187700" y="800100"/>
          <p14:tracePt t="51777" x="3111500" y="800100"/>
          <p14:tracePt t="51809" x="2997200" y="768350"/>
          <p14:tracePt t="51840" x="2870200" y="755650"/>
          <p14:tracePt t="51871" x="2813050" y="742950"/>
          <p14:tracePt t="51902" x="2736850" y="723900"/>
          <p14:tracePt t="51934" x="2609850" y="711200"/>
          <p14:tracePt t="51966" x="2520950" y="704850"/>
          <p14:tracePt t="51996" x="2508250" y="698500"/>
          <p14:tracePt t="52027" x="2508250" y="692150"/>
          <p14:tracePt t="52043" x="2508250" y="673100"/>
          <p14:tracePt t="52074" x="2495550" y="654050"/>
          <p14:tracePt t="52106" x="2425700" y="609600"/>
          <p14:tracePt t="52137" x="2336800" y="584200"/>
          <p14:tracePt t="52168" x="2292350" y="571500"/>
          <p14:tracePt t="52231" x="2324100" y="571500"/>
          <p14:tracePt t="52262" x="2368550" y="571500"/>
          <p14:tracePt t="52293" x="2432050" y="571500"/>
          <p14:tracePt t="52323" x="2495550" y="571500"/>
          <p14:tracePt t="52356" x="2546350" y="565150"/>
          <p14:tracePt t="52387" x="2590800" y="565150"/>
          <p14:tracePt t="52418" x="2647950" y="565150"/>
          <p14:tracePt t="52449" x="2774950" y="565150"/>
          <p14:tracePt t="52481" x="2889250" y="565150"/>
          <p14:tracePt t="52512" x="2908300" y="552450"/>
          <p14:tracePt t="52606" x="2927350" y="552450"/>
          <p14:tracePt t="52636" x="2927350" y="546100"/>
          <p14:tracePt t="52683" x="2933700" y="546100"/>
          <p14:tracePt t="52762" x="2997200" y="546100"/>
          <p14:tracePt t="52793" x="3162300" y="546100"/>
          <p14:tracePt t="52824" x="3333750" y="546100"/>
          <p14:tracePt t="52856" x="3473450" y="546100"/>
          <p14:tracePt t="52887" x="3606800" y="552450"/>
          <p14:tracePt t="52918" x="3803650" y="571500"/>
          <p14:tracePt t="52951" x="3930650" y="577850"/>
          <p14:tracePt t="52981" x="3981450" y="577850"/>
          <p14:tracePt t="53013" x="4032250" y="577850"/>
          <p14:tracePt t="53043" x="4057650" y="577850"/>
          <p14:tracePt t="53309" x="4057650" y="660400"/>
          <p14:tracePt t="53340" x="3981450" y="806450"/>
          <p14:tracePt t="53371" x="3797300" y="952500"/>
          <p14:tracePt t="53402" x="3556000" y="1111250"/>
          <p14:tracePt t="53434" x="3384550" y="1200150"/>
          <p14:tracePt t="53465" x="3295650" y="1231900"/>
          <p14:tracePt t="53496" x="3263900" y="1250950"/>
          <p14:tracePt t="53527" x="3238500" y="1257300"/>
          <p14:tracePt t="53559" x="3225800" y="1270000"/>
          <p14:tracePt t="53589" x="3219450" y="1270000"/>
          <p14:tracePt t="53714" x="3219450" y="1263650"/>
          <p14:tracePt t="53746" x="3219450" y="1257300"/>
          <p14:tracePt t="53776" x="3232150" y="1238250"/>
          <p14:tracePt t="53809" x="3232150" y="1225550"/>
          <p14:tracePt t="53840" x="3238500" y="1219200"/>
          <p14:tracePt t="53886" x="3238500" y="1206500"/>
          <p14:tracePt t="54137" x="3238500" y="1212850"/>
          <p14:tracePt t="54324" x="3257550" y="1212850"/>
          <p14:tracePt t="54356" x="3289300" y="1206500"/>
          <p14:tracePt t="54387" x="3302000" y="1200150"/>
          <p14:tracePt t="54449" x="3340100" y="1187450"/>
          <p14:tracePt t="54481" x="3397250" y="1168400"/>
          <p14:tracePt t="54512" x="3448050" y="1143000"/>
          <p14:tracePt t="54543" x="3505200" y="1130300"/>
          <p14:tracePt t="54574" x="3644900" y="1123950"/>
          <p14:tracePt t="54606" x="3778250" y="1111250"/>
          <p14:tracePt t="54637" x="3924300" y="1111250"/>
          <p14:tracePt t="54668" x="4064000" y="1111250"/>
          <p14:tracePt t="54699" x="4229100" y="1111250"/>
          <p14:tracePt t="54731" x="4362450" y="1111250"/>
          <p14:tracePt t="54762" x="4451350" y="1111250"/>
          <p14:tracePt t="54793" x="4546600" y="1111250"/>
          <p14:tracePt t="54824" x="4603750" y="1111250"/>
          <p14:tracePt t="54855" x="4610100" y="1111250"/>
          <p14:tracePt t="55043" x="4622800" y="1111250"/>
          <p14:tracePt t="55073" x="4654550" y="1130300"/>
          <p14:tracePt t="55106" x="4705350" y="1155700"/>
          <p14:tracePt t="55137" x="4737100" y="1174750"/>
          <p14:tracePt t="55167" x="4737100" y="1181100"/>
          <p14:tracePt t="55324" x="4768850" y="1181100"/>
          <p14:tracePt t="55356" x="4819650" y="1181100"/>
          <p14:tracePt t="55387" x="4851400" y="1181100"/>
          <p14:tracePt t="55418" x="4857750" y="1181100"/>
          <p14:tracePt t="56043" x="4857750" y="1174750"/>
          <p14:tracePt t="56074" x="4838700" y="1162050"/>
          <p14:tracePt t="56106" x="4806950" y="1143000"/>
          <p14:tracePt t="56136" x="4756150" y="1136650"/>
          <p14:tracePt t="56168" x="4686300" y="1111250"/>
          <p14:tracePt t="56199" x="4616450" y="1085850"/>
          <p14:tracePt t="56231" x="4438650" y="1066800"/>
          <p14:tracePt t="56262" x="4254500" y="1054100"/>
          <p14:tracePt t="56293" x="4038600" y="1016000"/>
          <p14:tracePt t="56323" x="3841750" y="1016000"/>
          <p14:tracePt t="56356" x="3708400" y="1016000"/>
          <p14:tracePt t="56387" x="3606800" y="1047750"/>
          <p14:tracePt t="56418" x="3492500" y="1079500"/>
          <p14:tracePt t="56448" x="3397250" y="1117600"/>
          <p14:tracePt t="56481" x="3321050" y="1162050"/>
          <p14:tracePt t="56512" x="3289300" y="1193800"/>
          <p14:tracePt t="56542" x="3282950" y="1193800"/>
          <p14:tracePt t="56606" x="3282950" y="1200150"/>
          <p14:tracePt t="56871" x="3289300" y="1174750"/>
          <p14:tracePt t="56902" x="3295650" y="1168400"/>
          <p14:tracePt t="56951" x="3327400" y="1143000"/>
          <p14:tracePt t="56981" x="3359150" y="1123950"/>
          <p14:tracePt t="57012" x="3409950" y="1104900"/>
          <p14:tracePt t="57043" x="3556000" y="1060450"/>
          <p14:tracePt t="57074" x="3810000" y="1022350"/>
          <p14:tracePt t="57106" x="3975100" y="1016000"/>
          <p14:tracePt t="57137" x="4095750" y="1016000"/>
          <p14:tracePt t="57168" x="4146550" y="1016000"/>
          <p14:tracePt t="57199" x="4146550" y="1022350"/>
          <p14:tracePt t="57230" x="4159250" y="1028700"/>
          <p14:tracePt t="57246" x="4171950" y="1041400"/>
          <p14:tracePt t="57277" x="4229100" y="1073150"/>
          <p14:tracePt t="57309" x="4241800" y="1073150"/>
          <p14:tracePt t="57340" x="4248150" y="1073150"/>
          <p14:tracePt t="57356" x="4254500" y="1085850"/>
          <p14:tracePt t="57370" x="4273550" y="1092200"/>
          <p14:tracePt t="57387" x="4279900" y="1092200"/>
          <p14:tracePt t="57824" x="4222750" y="1092200"/>
          <p14:tracePt t="57856" x="4051300" y="1092200"/>
          <p14:tracePt t="57887" x="3879850" y="1104900"/>
          <p14:tracePt t="57918" x="3727450" y="1130300"/>
          <p14:tracePt t="57952" x="3594100" y="1149350"/>
          <p14:tracePt t="57981" x="3530600" y="1149350"/>
          <p14:tracePt t="58012" x="3473450" y="1149350"/>
          <p14:tracePt t="58043" x="3435350" y="1149350"/>
          <p14:tracePt t="58074" x="3403600" y="1149350"/>
          <p14:tracePt t="58106" x="3397250" y="1149350"/>
          <p14:tracePt t="58184" x="3365500" y="1149350"/>
          <p14:tracePt t="58215" x="3359150" y="1149350"/>
          <p14:tracePt t="58340" x="3384550" y="1117600"/>
          <p14:tracePt t="58371" x="3429000" y="1098550"/>
          <p14:tracePt t="58402" x="3530600" y="1085850"/>
          <p14:tracePt t="58434" x="3638550" y="1085850"/>
          <p14:tracePt t="58465" x="3759200" y="1079500"/>
          <p14:tracePt t="58496" x="3860800" y="1073150"/>
          <p14:tracePt t="58527" x="3892550" y="1060450"/>
          <p14:tracePt t="58559" x="3892550" y="1054100"/>
          <p14:tracePt t="58589" x="3898900" y="1054100"/>
          <p14:tracePt t="58606" x="3905250" y="1054100"/>
          <p14:tracePt t="60043" x="3892550" y="1054100"/>
          <p14:tracePt t="60073" x="3892550" y="1060450"/>
          <p14:tracePt t="60277" x="3892550" y="1054100"/>
          <p14:tracePt t="60574" x="3892550" y="1047750"/>
          <p14:tracePt t="60621" x="3892550" y="1035050"/>
          <p14:tracePt t="60730" x="3898900" y="1028700"/>
          <p14:tracePt t="60761" x="3898900" y="1022350"/>
          <p14:tracePt t="60793" x="3905250" y="1022350"/>
          <p14:tracePt t="60902" x="3905250" y="1009650"/>
          <p14:tracePt t="60934" x="3905250" y="996950"/>
          <p14:tracePt t="60967" x="3911600" y="965200"/>
          <p14:tracePt t="60981" x="3924300" y="965200"/>
          <p14:tracePt t="61012" x="3956050" y="939800"/>
          <p14:tracePt t="61043" x="3975100" y="920750"/>
          <p14:tracePt t="61074" x="4006850" y="914400"/>
          <p14:tracePt t="61105" x="4025900" y="901700"/>
          <p14:tracePt t="61137" x="4064000" y="901700"/>
          <p14:tracePt t="61168" x="4095750" y="895350"/>
          <p14:tracePt t="61199" x="4127500" y="895350"/>
          <p14:tracePt t="61231" x="4159250" y="895350"/>
          <p14:tracePt t="61262" x="4184650" y="889000"/>
          <p14:tracePt t="61293" x="4216400" y="889000"/>
          <p14:tracePt t="61323" x="4254500" y="889000"/>
          <p14:tracePt t="61356" x="4298950" y="889000"/>
          <p14:tracePt t="61387" x="4337050" y="889000"/>
          <p14:tracePt t="61417" x="4343400" y="889000"/>
          <p14:tracePt t="61449" x="4356100" y="889000"/>
          <p14:tracePt t="61480" x="4362450" y="889000"/>
          <p14:tracePt t="61590" x="4368800" y="908050"/>
          <p14:tracePt t="61621" x="4381500" y="946150"/>
          <p14:tracePt t="61652" x="4381500" y="977900"/>
          <p14:tracePt t="61684" x="4381500" y="996950"/>
          <p14:tracePt t="62011" x="4311650" y="996950"/>
          <p14:tracePt t="62043" x="4127500" y="996950"/>
          <p14:tracePt t="62074" x="3924300" y="990600"/>
          <p14:tracePt t="62106" x="3854450" y="984250"/>
          <p14:tracePt t="62246" x="3854450" y="990600"/>
          <p14:tracePt t="62277" x="3860800" y="1003300"/>
          <p14:tracePt t="62309" x="3873500" y="1009650"/>
          <p14:tracePt t="62340" x="3873500" y="1016000"/>
          <p14:tracePt t="62417" x="3873500" y="990600"/>
          <p14:tracePt t="62449" x="3860800" y="965200"/>
          <p14:tracePt t="62480" x="3790950" y="927100"/>
          <p14:tracePt t="62512" x="3695700" y="908050"/>
          <p14:tracePt t="62543" x="3638550" y="895350"/>
          <p14:tracePt t="62574" x="3594100" y="895350"/>
          <p14:tracePt t="62606" x="3549650" y="895350"/>
          <p14:tracePt t="62637" x="3505200" y="908050"/>
          <p14:tracePt t="62668" x="3429000" y="933450"/>
          <p14:tracePt t="62699" x="3371850" y="971550"/>
          <p14:tracePt t="62731" x="3346450" y="996950"/>
          <p14:tracePt t="62762" x="3340100" y="996950"/>
          <p14:tracePt t="63043" x="3390900" y="996950"/>
          <p14:tracePt t="63074" x="3486150" y="971550"/>
          <p14:tracePt t="63106" x="3619500" y="965200"/>
          <p14:tracePt t="63137" x="3752850" y="965200"/>
          <p14:tracePt t="63168" x="3848100" y="965200"/>
          <p14:tracePt t="63199" x="3867150" y="971550"/>
          <p14:tracePt t="63231" x="3886200" y="996950"/>
          <p14:tracePt t="63263" x="3898900" y="1016000"/>
          <p14:tracePt t="63293" x="3905250" y="1035050"/>
          <p14:tracePt t="64090" x="3905250" y="1022350"/>
          <p14:tracePt t="64121" x="3867150" y="1003300"/>
          <p14:tracePt t="64152" x="3784600" y="977900"/>
          <p14:tracePt t="64184" x="3740150" y="965200"/>
          <p14:tracePt t="64215" x="3727450" y="958850"/>
          <p14:tracePt t="64247" x="3695700" y="958850"/>
          <p14:tracePt t="64277" x="3625850" y="958850"/>
          <p14:tracePt t="64309" x="3568700" y="977900"/>
          <p14:tracePt t="64340" x="3498850" y="1003300"/>
          <p14:tracePt t="64371" x="3486150" y="1016000"/>
          <p14:tracePt t="64449" x="3479800" y="1016000"/>
          <p14:tracePt t="68652" x="3460750" y="984250"/>
          <p14:tracePt t="68683" x="3314700" y="863600"/>
          <p14:tracePt t="68715" x="3251200" y="781050"/>
          <p14:tracePt t="68746" x="3219450" y="723900"/>
          <p14:tracePt t="68777" x="3175000" y="641350"/>
          <p14:tracePt t="68809" x="3162300" y="609600"/>
          <p14:tracePt t="68902" x="3162300" y="603250"/>
          <p14:tracePt t="69152" x="3155950" y="603250"/>
          <p14:tracePt t="69715" x="3175000" y="546100"/>
          <p14:tracePt t="69746" x="3194050" y="488950"/>
          <p14:tracePt t="69777" x="3200400" y="469900"/>
          <p14:tracePt t="69809" x="3206750" y="457200"/>
          <p14:tracePt t="69840" x="3225800" y="431800"/>
          <p14:tracePt t="69965" x="3225800" y="419100"/>
          <p14:tracePt t="69995" x="3200400" y="412750"/>
          <p14:tracePt t="70012" x="3194050" y="412750"/>
          <p14:tracePt t="70121" x="3187700" y="412750"/>
          <p14:tracePt t="70152" x="3181350" y="412750"/>
          <p14:tracePt t="70387" x="3149600" y="412750"/>
          <p14:tracePt t="70418" x="3086100" y="412750"/>
          <p14:tracePt t="70448" x="2984500" y="412750"/>
          <p14:tracePt t="70481" x="2844800" y="406400"/>
          <p14:tracePt t="70512" x="2762250" y="412750"/>
          <p14:tracePt t="70543" x="2686050" y="412750"/>
          <p14:tracePt t="70574" x="2635250" y="419100"/>
          <p14:tracePt t="70606" x="2590800" y="419100"/>
          <p14:tracePt t="70637" x="2495550" y="419100"/>
          <p14:tracePt t="70668" x="2406650" y="419100"/>
          <p14:tracePt t="70699" x="2387600" y="425450"/>
          <p14:tracePt t="70730" x="2374900" y="425450"/>
          <p14:tracePt t="70887" x="2368550" y="425450"/>
          <p14:tracePt t="72059" x="2419350" y="425450"/>
          <p14:tracePt t="72090" x="2451100" y="431800"/>
          <p14:tracePt t="72121" x="2463800" y="431800"/>
          <p14:tracePt t="72152" x="2501900" y="431800"/>
          <p14:tracePt t="72183" x="2533650" y="431800"/>
          <p14:tracePt t="72215" x="2546350" y="431800"/>
          <p14:tracePt t="72246" x="2565400" y="431800"/>
          <p14:tracePt t="72277" x="2590800" y="431800"/>
          <p14:tracePt t="72309" x="2660650" y="431800"/>
          <p14:tracePt t="72340" x="2724150" y="431800"/>
          <p14:tracePt t="72370" x="2794000" y="431800"/>
          <p14:tracePt t="72402" x="2857500" y="431800"/>
          <p14:tracePt t="72434" x="2940050" y="431800"/>
          <p14:tracePt t="72465" x="3022600" y="444500"/>
          <p14:tracePt t="72496" x="3130550" y="457200"/>
          <p14:tracePt t="72527" x="3206750" y="457200"/>
          <p14:tracePt t="72559" x="3314700" y="457200"/>
          <p14:tracePt t="72591" x="3403600" y="463550"/>
          <p14:tracePt t="72621" x="3467100" y="469900"/>
          <p14:tracePt t="72652" x="3556000" y="469900"/>
          <p14:tracePt t="72684" x="3632200" y="469900"/>
          <p14:tracePt t="72715" x="3676650" y="469900"/>
          <p14:tracePt t="72746" x="3727450" y="469900"/>
          <p14:tracePt t="72777" x="3790950" y="469900"/>
          <p14:tracePt t="72809" x="3854450" y="469900"/>
          <p14:tracePt t="72840" x="3911600" y="469900"/>
          <p14:tracePt t="72871" x="3968750" y="469900"/>
          <p14:tracePt t="72902" x="4032250" y="469900"/>
          <p14:tracePt t="72934" x="4057650" y="469900"/>
          <p14:tracePt t="72965" x="4070350" y="469900"/>
          <p14:tracePt t="72995" x="4083050" y="469900"/>
          <p14:tracePt t="73027" x="4121150" y="469900"/>
          <p14:tracePt t="73059" x="4146550" y="463550"/>
          <p14:tracePt t="73089" x="4146550" y="457200"/>
          <p14:tracePt t="73870" x="4121150" y="539750"/>
          <p14:tracePt t="73902" x="3816350" y="1212850"/>
          <p14:tracePt t="73934" x="3346450" y="2038350"/>
          <p14:tracePt t="73965" x="2901950" y="2749550"/>
          <p14:tracePt t="73996" x="2546350" y="3244850"/>
          <p14:tracePt t="74027" x="2266950" y="3505200"/>
          <p14:tracePt t="74059" x="2178050" y="3606800"/>
          <p14:tracePt t="74090" x="2171700" y="3613150"/>
          <p14:tracePt t="74137" x="2171700" y="3568700"/>
          <p14:tracePt t="74168" x="2165350" y="3511550"/>
          <p14:tracePt t="74199" x="2133600" y="3486150"/>
          <p14:tracePt t="74231" x="2114550" y="3486150"/>
          <p14:tracePt t="74387" x="2089150" y="3486150"/>
          <p14:tracePt t="74418" x="2057400" y="3486150"/>
          <p14:tracePt t="74449" x="2012950" y="3486150"/>
          <p14:tracePt t="74480" x="1924050" y="3473450"/>
          <p14:tracePt t="74512" x="1860550" y="3422650"/>
          <p14:tracePt t="74542" x="1784350" y="3371850"/>
          <p14:tracePt t="74574" x="1695450" y="3289300"/>
          <p14:tracePt t="74606" x="1638300" y="3181350"/>
          <p14:tracePt t="74637" x="1581150" y="2997200"/>
          <p14:tracePt t="74668" x="1555750" y="2806700"/>
          <p14:tracePt t="74699" x="1543050" y="2616200"/>
          <p14:tracePt t="74731" x="1562100" y="2457450"/>
          <p14:tracePt t="74762" x="1600200" y="2343150"/>
          <p14:tracePt t="74793" x="1631950" y="2254250"/>
          <p14:tracePt t="74824" x="1682750" y="2197100"/>
          <p14:tracePt t="74856" x="1746250" y="2159000"/>
          <p14:tracePt t="74887" x="1790700" y="2139950"/>
          <p14:tracePt t="74918" x="1854200" y="2120900"/>
          <p14:tracePt t="74949" x="1943100" y="2120900"/>
          <p14:tracePt t="74965" x="1993900" y="2120900"/>
          <p14:tracePt t="74996" x="2076450" y="2120900"/>
          <p14:tracePt t="75027" x="2190750" y="2127250"/>
          <p14:tracePt t="75059" x="2317750" y="2171700"/>
          <p14:tracePt t="75090" x="2419350" y="2209800"/>
          <p14:tracePt t="75121" x="2495550" y="2260600"/>
          <p14:tracePt t="75152" x="2559050" y="2343150"/>
          <p14:tracePt t="75184" x="2603500" y="2463800"/>
          <p14:tracePt t="75214" x="2641600" y="2584450"/>
          <p14:tracePt t="75246" x="2686050" y="2749550"/>
          <p14:tracePt t="75277" x="2698750" y="2927350"/>
          <p14:tracePt t="75309" x="2565400" y="3143250"/>
          <p14:tracePt t="75340" x="2324100" y="3282950"/>
          <p14:tracePt t="75371" x="2260600" y="3302000"/>
          <p14:tracePt t="75402" x="2254250" y="3302000"/>
          <p14:tracePt t="75418" x="2254250" y="3263900"/>
          <p14:tracePt t="75449" x="2330450" y="3194050"/>
          <p14:tracePt t="75481" x="2546350" y="3143250"/>
          <p14:tracePt t="75512" x="2978150" y="3111500"/>
          <p14:tracePt t="75543" x="3422650" y="3060700"/>
          <p14:tracePt t="75574" x="4241800" y="2908300"/>
          <p14:tracePt t="75606" x="5067300" y="2794000"/>
          <p14:tracePt t="75637" x="5816600" y="2698750"/>
          <p14:tracePt t="75668" x="6457950" y="2679700"/>
          <p14:tracePt t="75698" x="6705600" y="2679700"/>
          <p14:tracePt t="75730" x="6807200" y="2679700"/>
          <p14:tracePt t="75761" x="6902450" y="2679700"/>
          <p14:tracePt t="75793" x="6908800" y="2692400"/>
          <p14:tracePt t="75824" x="6934200" y="2717800"/>
          <p14:tracePt t="75856" x="7099300" y="2787650"/>
          <p14:tracePt t="75887" x="7194550" y="2819400"/>
          <p14:tracePt t="75918" x="7213600" y="2857500"/>
          <p14:tracePt t="75951" x="7213600" y="2952750"/>
          <p14:tracePt t="75981" x="7232650" y="3022600"/>
          <p14:tracePt t="76012" x="7188200" y="3073400"/>
          <p14:tracePt t="76043" x="7080250" y="3105150"/>
          <p14:tracePt t="76074" x="6978650" y="3143250"/>
          <p14:tracePt t="76106" x="6813550" y="3149600"/>
          <p14:tracePt t="76137" x="6616700" y="3143250"/>
          <p14:tracePt t="76168" x="6559550" y="3111500"/>
          <p14:tracePt t="76199" x="6515100" y="3048000"/>
          <p14:tracePt t="76231" x="6457950" y="2921000"/>
          <p14:tracePt t="76262" x="6419850" y="2730500"/>
          <p14:tracePt t="76293" x="6419850" y="2533650"/>
          <p14:tracePt t="76324" x="6483350" y="2368550"/>
          <p14:tracePt t="76356" x="6597650" y="2190750"/>
          <p14:tracePt t="76387" x="6743700" y="2057400"/>
          <p14:tracePt t="76418" x="6883400" y="1962150"/>
          <p14:tracePt t="76449" x="6991350" y="1924050"/>
          <p14:tracePt t="76481" x="7112000" y="1924050"/>
          <p14:tracePt t="76512" x="7258050" y="1943100"/>
          <p14:tracePt t="76543" x="7404100" y="1993900"/>
          <p14:tracePt t="76574" x="7569200" y="2057400"/>
          <p14:tracePt t="76606" x="7664450" y="2108200"/>
          <p14:tracePt t="76637" x="7702550" y="2139950"/>
          <p14:tracePt t="76668" x="7734300" y="2197100"/>
          <p14:tracePt t="76699" x="7766050" y="2273300"/>
          <p14:tracePt t="76731" x="7797800" y="2387600"/>
          <p14:tracePt t="76762" x="7804150" y="2514600"/>
          <p14:tracePt t="76793" x="7816850" y="2660650"/>
          <p14:tracePt t="76824" x="7753350" y="2825750"/>
          <p14:tracePt t="76856" x="7543800" y="2971800"/>
          <p14:tracePt t="76887" x="7353300" y="3048000"/>
          <p14:tracePt t="76918" x="7131050" y="3098800"/>
          <p14:tracePt t="76949" x="6940550" y="3098800"/>
          <p14:tracePt t="76981" x="6756400" y="3041650"/>
          <p14:tracePt t="77012" x="6477000" y="2990850"/>
          <p14:tracePt t="77043" x="6197600" y="2990850"/>
          <p14:tracePt t="77074" x="5899150" y="3092450"/>
          <p14:tracePt t="77106" x="5581650" y="3194050"/>
          <p14:tracePt t="77137" x="5346700" y="3270250"/>
          <p14:tracePt t="77168" x="4978400" y="3409950"/>
          <p14:tracePt t="77199" x="4508500" y="3536950"/>
          <p14:tracePt t="77231" x="4038600" y="3625850"/>
          <p14:tracePt t="77262" x="3759200" y="3721100"/>
          <p14:tracePt t="77293" x="3314700" y="3759200"/>
          <p14:tracePt t="77324" x="2971800" y="3765550"/>
          <p14:tracePt t="77356" x="2933700" y="3771900"/>
          <p14:tracePt t="77387" x="2908300" y="3771900"/>
          <p14:tracePt t="77401" x="2889250" y="3765550"/>
          <p14:tracePt t="77418" x="2882900" y="3759200"/>
          <p14:tracePt t="77449" x="2857500" y="3733800"/>
          <p14:tracePt t="77481" x="2813050" y="3683000"/>
          <p14:tracePt t="77511" x="2806700" y="3651250"/>
          <p14:tracePt t="77715" x="2774950" y="3676650"/>
          <p14:tracePt t="77746" x="2667000" y="3676650"/>
          <p14:tracePt t="77777" x="2495550" y="3683000"/>
          <p14:tracePt t="77809" x="2381250" y="3683000"/>
          <p14:tracePt t="77840" x="2228850" y="3676650"/>
          <p14:tracePt t="77871" x="2114550" y="3676650"/>
          <p14:tracePt t="77902" x="2006600" y="3676650"/>
          <p14:tracePt t="77934" x="1955800" y="3676650"/>
          <p14:tracePt t="77965" x="1898650" y="3676650"/>
          <p14:tracePt t="77996" x="1892300" y="3676650"/>
          <p14:tracePt t="78543" x="1974850" y="3676650"/>
          <p14:tracePt t="78574" x="2146300" y="3676650"/>
          <p14:tracePt t="78606" x="2400300" y="3676650"/>
          <p14:tracePt t="78637" x="2686050" y="3676650"/>
          <p14:tracePt t="78668" x="3016250" y="3683000"/>
          <p14:tracePt t="78699" x="3333750" y="3689350"/>
          <p14:tracePt t="78731" x="3600450" y="3695700"/>
          <p14:tracePt t="78762" x="3886200" y="3702050"/>
          <p14:tracePt t="78792" x="4165600" y="3714750"/>
          <p14:tracePt t="78824" x="4476750" y="3727450"/>
          <p14:tracePt t="78856" x="4876800" y="3746500"/>
          <p14:tracePt t="78887" x="5156200" y="3752850"/>
          <p14:tracePt t="78918" x="5511800" y="3759200"/>
          <p14:tracePt t="78952" x="5911850" y="3759200"/>
          <p14:tracePt t="78965" x="5981700" y="3759200"/>
          <p14:tracePt t="78996" x="6254750" y="3759200"/>
          <p14:tracePt t="79027" x="6489700" y="3733800"/>
          <p14:tracePt t="79059" x="6623050" y="3695700"/>
          <p14:tracePt t="79090" x="6750050" y="3676650"/>
          <p14:tracePt t="79121" x="6934200" y="3651250"/>
          <p14:tracePt t="79152" x="7099300" y="3632200"/>
          <p14:tracePt t="79184" x="7289800" y="3625850"/>
          <p14:tracePt t="79215" x="7435850" y="3619500"/>
          <p14:tracePt t="79246" x="7467600" y="3606800"/>
          <p14:tracePt t="79277" x="7461250" y="3600450"/>
          <p14:tracePt t="79340" x="7346950" y="3594100"/>
          <p14:tracePt t="79371" x="7162800" y="3594100"/>
          <p14:tracePt t="79401" x="7073900" y="3606800"/>
          <p14:tracePt t="79433" x="7067550" y="3606800"/>
          <p14:tracePt t="79512" x="7188200" y="3606800"/>
          <p14:tracePt t="79543" x="7289800" y="3606800"/>
          <p14:tracePt t="79574" x="7340600" y="3606800"/>
          <p14:tracePt t="79762" x="7327900" y="3606800"/>
          <p14:tracePt t="79824" x="7251700" y="3613150"/>
          <p14:tracePt t="79856" x="7188200" y="3638550"/>
          <p14:tracePt t="79887" x="7169150" y="3644900"/>
          <p14:tracePt t="79918" x="7112000" y="3663950"/>
          <p14:tracePt t="79951" x="7054850" y="3689350"/>
          <p14:tracePt t="80043" x="7061200" y="3689350"/>
          <p14:tracePt t="80074" x="7067550" y="3689350"/>
          <p14:tracePt t="80106" x="7092950" y="3689350"/>
          <p14:tracePt t="80184" x="7124700" y="3702050"/>
          <p14:tracePt t="80215" x="7194550" y="3702050"/>
          <p14:tracePt t="80246" x="7213600" y="3702050"/>
          <p14:tracePt t="80277" x="7213600" y="3695700"/>
          <p14:tracePt t="80356" x="7181850" y="3695700"/>
          <p14:tracePt t="80387" x="7162800" y="3708400"/>
          <p14:tracePt t="80417" x="7188200" y="3708400"/>
          <p14:tracePt t="80449" x="7175500" y="3689350"/>
          <p14:tracePt t="80481" x="7143750" y="3644900"/>
          <p14:tracePt t="80512" x="7143750" y="3600450"/>
          <p14:tracePt t="80543" x="7118350" y="3575050"/>
          <p14:tracePt t="80574" x="7086600" y="3511550"/>
          <p14:tracePt t="80606" x="7086600" y="3435350"/>
          <p14:tracePt t="80637" x="7086600" y="3422650"/>
          <p14:tracePt t="80651" x="7092950" y="3422650"/>
          <p14:tracePt t="80668" x="7105650" y="3435350"/>
          <p14:tracePt t="80699" x="7131050" y="3505200"/>
          <p14:tracePt t="80730" x="7207250" y="3606800"/>
          <p14:tracePt t="80761" x="7251700" y="3638550"/>
          <p14:tracePt t="80824" x="7251700" y="3644900"/>
          <p14:tracePt t="80856" x="7251700" y="3581400"/>
          <p14:tracePt t="80887" x="7239000" y="3549650"/>
          <p14:tracePt t="80918" x="7213600" y="3524250"/>
          <p14:tracePt t="80949" x="7131050" y="3486150"/>
          <p14:tracePt t="80981" x="7086600" y="3467100"/>
          <p14:tracePt t="81012" x="7061200" y="3441700"/>
          <p14:tracePt t="81043" x="7035800" y="3435350"/>
          <p14:tracePt t="81074" x="6972300" y="3435350"/>
          <p14:tracePt t="81106" x="6953250" y="3435350"/>
          <p14:tracePt t="81137" x="6889750" y="3435350"/>
          <p14:tracePt t="81168" x="6858000" y="3435350"/>
          <p14:tracePt t="81198" x="6896100" y="3435350"/>
          <p14:tracePt t="81215" x="6959600" y="3435350"/>
          <p14:tracePt t="81246" x="7118350" y="3441700"/>
          <p14:tracePt t="81277" x="7283450" y="3441700"/>
          <p14:tracePt t="81309" x="7404100" y="3441700"/>
          <p14:tracePt t="81339" x="7448550" y="3460750"/>
          <p14:tracePt t="81371" x="7454900" y="3467100"/>
          <p14:tracePt t="81434" x="7454900" y="3486150"/>
          <p14:tracePt t="81465" x="7454900" y="3498850"/>
          <p14:tracePt t="81496" x="7442200" y="3505200"/>
          <p14:tracePt t="81512" x="7423150" y="3511550"/>
          <p14:tracePt t="81542" x="7404100" y="3536950"/>
          <p14:tracePt t="81574" x="7366000" y="3568700"/>
          <p14:tracePt t="81606" x="7302500" y="3587750"/>
          <p14:tracePt t="81637" x="7270750" y="3600450"/>
          <p14:tracePt t="81668" x="7258050" y="3606800"/>
          <p14:tracePt t="81698" x="7239000" y="3613150"/>
          <p14:tracePt t="81731" x="7219950" y="3613150"/>
          <p14:tracePt t="81762" x="7194550" y="3613150"/>
          <p14:tracePt t="81793" x="7181850" y="3568700"/>
          <p14:tracePt t="81824" x="7181850" y="3530600"/>
          <p14:tracePt t="81856" x="7194550" y="3498850"/>
          <p14:tracePt t="81886" x="7200900" y="3486150"/>
          <p14:tracePt t="81918" x="7232650" y="3473450"/>
          <p14:tracePt t="81951" x="7283450" y="3454400"/>
          <p14:tracePt t="81965" x="7289800" y="3448050"/>
          <p14:tracePt t="81996" x="7315200" y="3441700"/>
          <p14:tracePt t="82026" x="7334250" y="3435350"/>
          <p14:tracePt t="82059" x="7353300" y="3429000"/>
          <p14:tracePt t="82090" x="7378700" y="3429000"/>
          <p14:tracePt t="82121" x="7416800" y="3429000"/>
          <p14:tracePt t="82152" x="7454900" y="3441700"/>
          <p14:tracePt t="82184" x="7473950" y="3479800"/>
          <p14:tracePt t="82215" x="7473950" y="3517900"/>
          <p14:tracePt t="82246" x="7473950" y="3556000"/>
          <p14:tracePt t="82277" x="7442200" y="3587750"/>
          <p14:tracePt t="82309" x="7391400" y="3600450"/>
          <p14:tracePt t="82340" x="7327900" y="3613150"/>
          <p14:tracePt t="82371" x="7239000" y="3613150"/>
          <p14:tracePt t="82402" x="7194550" y="3587750"/>
          <p14:tracePt t="82434" x="7188200" y="3575050"/>
          <p14:tracePt t="82668" x="7188200" y="3663950"/>
          <p14:tracePt t="82699" x="7181850" y="3816350"/>
          <p14:tracePt t="82731" x="7118350" y="4013200"/>
          <p14:tracePt t="82762" x="7105650" y="4146550"/>
          <p14:tracePt t="82793" x="7105650" y="4260850"/>
          <p14:tracePt t="82825" x="7092950" y="4305300"/>
          <p14:tracePt t="82856" x="7092950" y="4311650"/>
          <p14:tracePt t="82901" x="7105650" y="4311650"/>
          <p14:tracePt t="82918" x="7112000" y="4298950"/>
          <p14:tracePt t="82951" x="7112000" y="4279900"/>
          <p14:tracePt t="83026" x="7124700" y="4254500"/>
          <p14:tracePt t="83059" x="7124700" y="4222750"/>
          <p14:tracePt t="83090" x="7124700" y="4210050"/>
          <p14:tracePt t="83231" x="7124700" y="4235450"/>
          <p14:tracePt t="83262" x="7124700" y="4248150"/>
          <p14:tracePt t="83293" x="7124700" y="4260850"/>
          <p14:tracePt t="83309" x="7124700" y="4267200"/>
          <p14:tracePt t="83340" x="7118350" y="4305300"/>
          <p14:tracePt t="83371" x="7118350" y="4337050"/>
          <p14:tracePt t="83402" x="7118350" y="4349750"/>
          <p14:tracePt t="83559" x="7118350" y="4356100"/>
          <p14:tracePt t="83731" x="7124700" y="4356100"/>
          <p14:tracePt t="84012" x="7124700" y="4349750"/>
          <p14:tracePt t="84106" x="7118350" y="4343400"/>
          <p14:tracePt t="84137" x="7099300" y="4324350"/>
          <p14:tracePt t="84168" x="7035800" y="4305300"/>
          <p14:tracePt t="84199" x="6985000" y="4286250"/>
          <p14:tracePt t="84231" x="6902450" y="4273550"/>
          <p14:tracePt t="84262" x="6775450" y="4267200"/>
          <p14:tracePt t="84293" x="6584950" y="4267200"/>
          <p14:tracePt t="84324" x="6350000" y="4267200"/>
          <p14:tracePt t="84356" x="6121400" y="4260850"/>
          <p14:tracePt t="84387" x="5835650" y="4260850"/>
          <p14:tracePt t="84418" x="5581650" y="4254500"/>
          <p14:tracePt t="84449" x="5372100" y="4254500"/>
          <p14:tracePt t="84481" x="5162550" y="4260850"/>
          <p14:tracePt t="84512" x="4889500" y="4260850"/>
          <p14:tracePt t="84543" x="4730750" y="4260850"/>
          <p14:tracePt t="84574" x="4508500" y="4260850"/>
          <p14:tracePt t="84606" x="4235450" y="4267200"/>
          <p14:tracePt t="84637" x="3924300" y="4267200"/>
          <p14:tracePt t="84668" x="3663950" y="4267200"/>
          <p14:tracePt t="84699" x="3467100" y="4267200"/>
          <p14:tracePt t="84730" x="3263900" y="4267200"/>
          <p14:tracePt t="84762" x="3124200" y="4267200"/>
          <p14:tracePt t="84793" x="3003550" y="4260850"/>
          <p14:tracePt t="84824" x="2819400" y="4260850"/>
          <p14:tracePt t="84856" x="2616200" y="4260850"/>
          <p14:tracePt t="84887" x="2501900" y="4260850"/>
          <p14:tracePt t="84918" x="2324100" y="4260850"/>
          <p14:tracePt t="84951" x="2184400" y="4260850"/>
          <p14:tracePt t="84981" x="2171700" y="4260850"/>
          <p14:tracePt t="85012" x="2171700" y="4254500"/>
          <p14:tracePt t="85043" x="2146300" y="4260850"/>
          <p14:tracePt t="85074" x="2133600" y="4260850"/>
          <p14:tracePt t="85106" x="2133600" y="4229100"/>
          <p14:tracePt t="85137" x="2139950" y="4210050"/>
          <p14:tracePt t="85168" x="2139950" y="4203700"/>
          <p14:tracePt t="85198" x="2089150" y="4203700"/>
          <p14:tracePt t="85231" x="2038350" y="4235450"/>
          <p14:tracePt t="85293" x="2038350" y="4241800"/>
          <p14:tracePt t="85402" x="2089150" y="4260850"/>
          <p14:tracePt t="85434" x="2209800" y="4305300"/>
          <p14:tracePt t="85465" x="2425700" y="4375150"/>
          <p14:tracePt t="85496" x="2755900" y="4476750"/>
          <p14:tracePt t="85527" x="3041650" y="4546600"/>
          <p14:tracePt t="85559" x="3276600" y="4584700"/>
          <p14:tracePt t="85590" x="3333750" y="4603750"/>
          <p14:tracePt t="85732" x="3321050" y="4610100"/>
          <p14:tracePt t="85762" x="3225800" y="4622800"/>
          <p14:tracePt t="85793" x="3162300" y="4629150"/>
          <p14:tracePt t="85824" x="3136900" y="4654550"/>
          <p14:tracePt t="85856" x="3111500" y="4679950"/>
          <p14:tracePt t="85887" x="3086100" y="4711700"/>
          <p14:tracePt t="85918" x="3086100" y="4737100"/>
          <p14:tracePt t="86073" x="3079750" y="4800600"/>
          <p14:tracePt t="86106" x="3079750" y="4883150"/>
          <p14:tracePt t="86137" x="3067050" y="4921250"/>
          <p14:tracePt t="86168" x="3060700" y="4921250"/>
          <p14:tracePt t="86308" x="3060700" y="4902200"/>
          <p14:tracePt t="86340" x="3060700" y="4876800"/>
          <p14:tracePt t="86371" x="3060700" y="4838700"/>
          <p14:tracePt t="86402" x="3048000" y="4806950"/>
          <p14:tracePt t="86434" x="3048000" y="4800600"/>
          <p14:tracePt t="86464" x="3041650" y="4794250"/>
          <p14:tracePt t="86496" x="3041650" y="4768850"/>
          <p14:tracePt t="86512" x="3041650" y="4718050"/>
          <p14:tracePt t="86543" x="3041650" y="4629150"/>
          <p14:tracePt t="86574" x="3041650" y="4489450"/>
          <p14:tracePt t="86606" x="3041650" y="4286250"/>
          <p14:tracePt t="86637" x="3054350" y="4032250"/>
          <p14:tracePt t="86668" x="3054350" y="3835400"/>
          <p14:tracePt t="86699" x="3060700" y="3689350"/>
          <p14:tracePt t="86731" x="3022600" y="3492500"/>
          <p14:tracePt t="86761" x="3016250" y="3327400"/>
          <p14:tracePt t="86792" x="3016250" y="3232150"/>
          <p14:tracePt t="86824" x="3016250" y="3136900"/>
          <p14:tracePt t="86856" x="3016250" y="3073400"/>
          <p14:tracePt t="86887" x="3016250" y="3060700"/>
          <p14:tracePt t="86918" x="3016250" y="3028950"/>
          <p14:tracePt t="86951" x="3016250" y="2971800"/>
          <p14:tracePt t="86981" x="3022600" y="2940050"/>
          <p14:tracePt t="87012" x="3048000" y="2870200"/>
          <p14:tracePt t="87043" x="3092450" y="2800350"/>
          <p14:tracePt t="87074" x="3130550" y="2749550"/>
          <p14:tracePt t="87106" x="3175000" y="2705100"/>
          <p14:tracePt t="87137" x="3257550" y="2635250"/>
          <p14:tracePt t="87170" x="3346450" y="2584450"/>
          <p14:tracePt t="87199" x="3435350" y="2565400"/>
          <p14:tracePt t="87231" x="3594100" y="2552700"/>
          <p14:tracePt t="87262" x="3911600" y="2597150"/>
          <p14:tracePt t="87293" x="4343400" y="2622550"/>
          <p14:tracePt t="87324" x="4864100" y="2622550"/>
          <p14:tracePt t="87355" x="5416550" y="2622550"/>
          <p14:tracePt t="87386" x="5803900" y="2609850"/>
          <p14:tracePt t="87418" x="6019800" y="2609850"/>
          <p14:tracePt t="87449" x="6057900" y="2603500"/>
          <p14:tracePt t="87621" x="6070600" y="2749550"/>
          <p14:tracePt t="87652" x="6096000" y="3117850"/>
          <p14:tracePt t="87684" x="6134100" y="3543300"/>
          <p14:tracePt t="87714" x="6153150" y="4089400"/>
          <p14:tracePt t="87746" x="6172200" y="4648200"/>
          <p14:tracePt t="87777" x="6191250" y="5149850"/>
          <p14:tracePt t="87809" x="6197600" y="5435600"/>
          <p14:tracePt t="87840" x="6197600" y="5568950"/>
          <p14:tracePt t="87886" x="6197600" y="5549900"/>
          <p14:tracePt t="87902" x="6165850" y="5524500"/>
          <p14:tracePt t="87934" x="5988050" y="5454650"/>
          <p14:tracePt t="87965" x="5594350" y="5435600"/>
          <p14:tracePt t="87996" x="5016500" y="5448300"/>
          <p14:tracePt t="88027" x="4349750" y="5461000"/>
          <p14:tracePt t="88059" x="3657600" y="5467350"/>
          <p14:tracePt t="88090" x="3194050" y="5511800"/>
          <p14:tracePt t="88121" x="3086100" y="5518150"/>
          <p14:tracePt t="88309" x="3098800" y="5486400"/>
          <p14:tracePt t="88340" x="3143250" y="5276850"/>
          <p14:tracePt t="88371" x="3155950" y="5022850"/>
          <p14:tracePt t="88401" x="3149600" y="4648200"/>
          <p14:tracePt t="88434" x="3130550" y="4089400"/>
          <p14:tracePt t="88465" x="3086100" y="3746500"/>
          <p14:tracePt t="88496" x="3054350" y="3327400"/>
          <p14:tracePt t="88527" x="3041650" y="3003550"/>
          <p14:tracePt t="88559" x="3016250" y="2546350"/>
          <p14:tracePt t="88590" x="2990850" y="2260600"/>
          <p14:tracePt t="88621" x="2990850" y="2038350"/>
          <p14:tracePt t="88652" x="2990850" y="1930400"/>
          <p14:tracePt t="88715" x="2990850" y="1905000"/>
          <p14:tracePt t="88746" x="2990850" y="1879600"/>
          <p14:tracePt t="88777" x="2990850" y="1854200"/>
          <p14:tracePt t="88870" x="2984500" y="2038350"/>
          <p14:tracePt t="88902" x="2952750" y="2260600"/>
          <p14:tracePt t="88934" x="2927350" y="2387600"/>
          <p14:tracePt t="88965" x="2933700" y="2406650"/>
          <p14:tracePt t="89059" x="2959100" y="2324100"/>
          <p14:tracePt t="89090" x="2978150" y="2171700"/>
          <p14:tracePt t="89121" x="2990850" y="2019300"/>
          <p14:tracePt t="89152" x="2997200" y="1873250"/>
          <p14:tracePt t="89184" x="3003550" y="1771650"/>
          <p14:tracePt t="89215" x="3009900" y="1765300"/>
          <p14:tracePt t="89245" x="3009900" y="1758950"/>
          <p14:tracePt t="89277" x="3009900" y="1841500"/>
          <p14:tracePt t="89309" x="2940050" y="2044700"/>
          <p14:tracePt t="89340" x="2901950" y="2247900"/>
          <p14:tracePt t="89371" x="2876550" y="2343150"/>
          <p14:tracePt t="89542" x="2876550" y="2209800"/>
          <p14:tracePt t="89574" x="2882900" y="1879600"/>
          <p14:tracePt t="89606" x="2889250" y="1543050"/>
          <p14:tracePt t="89637" x="2819400" y="1200150"/>
          <p14:tracePt t="89668" x="2730500" y="971550"/>
          <p14:tracePt t="89699" x="2686050" y="876300"/>
          <p14:tracePt t="89731" x="2641600" y="787400"/>
          <p14:tracePt t="89761" x="2565400" y="647700"/>
          <p14:tracePt t="89793" x="2482850" y="552450"/>
          <p14:tracePt t="89824" x="2432050" y="520700"/>
          <p14:tracePt t="89856" x="2413000" y="514350"/>
          <p14:tracePt t="89871" x="2400300" y="514350"/>
          <p14:tracePt t="89887" x="2393950" y="514350"/>
          <p14:tracePt t="89918" x="2362200" y="508000"/>
          <p14:tracePt t="89951" x="2330450" y="495300"/>
          <p14:tracePt t="90246" x="2349500" y="495300"/>
          <p14:tracePt t="90277" x="2374900" y="495300"/>
          <p14:tracePt t="90309" x="2463800" y="495300"/>
          <p14:tracePt t="90340" x="2565400" y="495300"/>
          <p14:tracePt t="90371" x="2679700" y="495300"/>
          <p14:tracePt t="90402" x="2838450" y="495300"/>
          <p14:tracePt t="90434" x="3022600" y="495300"/>
          <p14:tracePt t="90465" x="3181350" y="488950"/>
          <p14:tracePt t="90496" x="3359150" y="488950"/>
          <p14:tracePt t="90527" x="3479800" y="488950"/>
          <p14:tracePt t="90559" x="3644900" y="488950"/>
          <p14:tracePt t="90575" x="3651250" y="482600"/>
          <p14:tracePt t="90606" x="3695700" y="482600"/>
          <p14:tracePt t="90637" x="3803650" y="482600"/>
          <p14:tracePt t="90667" x="3892550" y="482600"/>
          <p14:tracePt t="90792" x="3911600" y="482600"/>
          <p14:tracePt t="90856" x="3962400" y="482600"/>
          <p14:tracePt t="90887" x="4019550" y="482600"/>
          <p14:tracePt t="90918" x="4108450" y="482600"/>
          <p14:tracePt t="90951" x="4178300" y="482600"/>
          <p14:tracePt t="90981" x="4191000" y="482600"/>
          <p14:tracePt t="91058" x="4203700" y="482600"/>
          <p14:tracePt t="92481" x="4210050" y="742950"/>
          <p14:tracePt t="92512" x="4222750" y="1479550"/>
          <p14:tracePt t="92543" x="4349750" y="2152650"/>
          <p14:tracePt t="92574" x="4565650" y="2806700"/>
          <p14:tracePt t="92606" x="4610100" y="3194050"/>
          <p14:tracePt t="92637" x="4591050" y="3473450"/>
          <p14:tracePt t="92668" x="4572000" y="3670300"/>
          <p14:tracePt t="92699" x="4565650" y="3873500"/>
          <p14:tracePt t="92731" x="4565650" y="4095750"/>
          <p14:tracePt t="92761" x="4603750" y="4267200"/>
          <p14:tracePt t="92792" x="4635500" y="4419600"/>
          <p14:tracePt t="92824" x="4603750" y="4565650"/>
          <p14:tracePt t="92856" x="4565650" y="4679950"/>
          <p14:tracePt t="92887" x="4552950" y="4749800"/>
          <p14:tracePt t="92918" x="4514850" y="4832350"/>
          <p14:tracePt t="92951" x="4489450" y="4889500"/>
          <p14:tracePt t="93043" x="4483100" y="4908550"/>
          <p14:tracePt t="93074" x="4470400" y="4914900"/>
          <p14:tracePt t="93152" x="4432300" y="4927600"/>
          <p14:tracePt t="93184" x="4368800" y="4946650"/>
          <p14:tracePt t="93215" x="4349750" y="4946650"/>
          <p14:tracePt t="93246" x="4343400" y="4946650"/>
          <p14:tracePt t="93277" x="4337050" y="4946650"/>
          <p14:tracePt t="93293" x="4324350" y="4946650"/>
          <p14:tracePt t="93449" x="4318000" y="4946650"/>
          <p14:tracePt t="94044" x="4318000" y="4921250"/>
          <p14:tracePt t="94152" x="4305300" y="4889500"/>
          <p14:tracePt t="94184" x="4305300" y="4876800"/>
          <p14:tracePt t="95356" x="4305300" y="4851400"/>
          <p14:tracePt t="95387" x="4305300" y="4826000"/>
          <p14:tracePt t="95449" x="4292600" y="4813300"/>
          <p14:tracePt t="95481" x="4286250" y="4806950"/>
        </p14:tracePtLst>
      </p14:laserTrace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Text Box 2">
            <a:extLst>
              <a:ext uri="{FF2B5EF4-FFF2-40B4-BE49-F238E27FC236}">
                <a16:creationId xmlns:a16="http://schemas.microsoft.com/office/drawing/2014/main" id="{979E2082-D987-4000-ADBD-401FDDFF45E5}"/>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27.2</a:t>
            </a:r>
            <a:r>
              <a:rPr lang="en-US" altLang="en-US">
                <a:solidFill>
                  <a:schemeClr val="accent2"/>
                </a:solidFill>
                <a:latin typeface="Times New Roman" panose="02020603050405020304" pitchFamily="18" charset="0"/>
              </a:rPr>
              <a:t>    </a:t>
            </a:r>
            <a:r>
              <a:rPr lang="en-US" altLang="en-US">
                <a:latin typeface="Times New Roman" panose="02020603050405020304" pitchFamily="18" charset="0"/>
              </a:rPr>
              <a:t>Request message</a:t>
            </a:r>
          </a:p>
        </p:txBody>
      </p:sp>
      <p:sp>
        <p:nvSpPr>
          <p:cNvPr id="482307" name="Rectangle 3">
            <a:extLst>
              <a:ext uri="{FF2B5EF4-FFF2-40B4-BE49-F238E27FC236}">
                <a16:creationId xmlns:a16="http://schemas.microsoft.com/office/drawing/2014/main" id="{C9F21311-9062-4D4C-802D-8E17F7C387FA}"/>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2308" name="Rectangle 4">
            <a:extLst>
              <a:ext uri="{FF2B5EF4-FFF2-40B4-BE49-F238E27FC236}">
                <a16:creationId xmlns:a16="http://schemas.microsoft.com/office/drawing/2014/main" id="{0A713884-2E70-48C1-98CE-B8706AD5605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2309" name="Rectangle 5">
            <a:extLst>
              <a:ext uri="{FF2B5EF4-FFF2-40B4-BE49-F238E27FC236}">
                <a16:creationId xmlns:a16="http://schemas.microsoft.com/office/drawing/2014/main" id="{D53E2AF5-2BF4-4776-8F43-6EE8BC484DCB}"/>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2310" name="Rectangle 6">
            <a:extLst>
              <a:ext uri="{FF2B5EF4-FFF2-40B4-BE49-F238E27FC236}">
                <a16:creationId xmlns:a16="http://schemas.microsoft.com/office/drawing/2014/main" id="{34803882-999B-487A-966B-BF80FB11996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2311" name="Rectangle 7">
            <a:extLst>
              <a:ext uri="{FF2B5EF4-FFF2-40B4-BE49-F238E27FC236}">
                <a16:creationId xmlns:a16="http://schemas.microsoft.com/office/drawing/2014/main" id="{025E9E24-F309-4EC0-B5E2-BA1282948E9F}"/>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2312" name="Rectangle 8">
            <a:extLst>
              <a:ext uri="{FF2B5EF4-FFF2-40B4-BE49-F238E27FC236}">
                <a16:creationId xmlns:a16="http://schemas.microsoft.com/office/drawing/2014/main" id="{065FAB4E-AA79-4BBC-B8EF-53CCC35766D8}"/>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2313" name="Rectangle 9">
            <a:extLst>
              <a:ext uri="{FF2B5EF4-FFF2-40B4-BE49-F238E27FC236}">
                <a16:creationId xmlns:a16="http://schemas.microsoft.com/office/drawing/2014/main" id="{0A93A3C0-B0AC-496E-A8F2-D302C7315203}"/>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pic>
        <p:nvPicPr>
          <p:cNvPr id="482314" name="Picture 10">
            <a:extLst>
              <a:ext uri="{FF2B5EF4-FFF2-40B4-BE49-F238E27FC236}">
                <a16:creationId xmlns:a16="http://schemas.microsoft.com/office/drawing/2014/main" id="{370A14C6-C06E-4A06-9EB2-D4AC180CA9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0813" y="1481138"/>
            <a:ext cx="3762375" cy="388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2000" advTm="123158"/>
    </mc:Choice>
    <mc:Fallback>
      <p:transition spd="slow" advTm="123158"/>
    </mc:Fallback>
  </mc:AlternateContent>
  <p:extLst>
    <p:ext uri="{3A86A75C-4F4B-4683-9AE1-C65F6400EC91}">
      <p14:laserTraceLst xmlns:p14="http://schemas.microsoft.com/office/powerpoint/2010/main">
        <p14:tracePtLst>
          <p14:tracePt t="215" x="1098550" y="1714500"/>
          <p14:tracePt t="282" x="1162050" y="1708150"/>
          <p14:tracePt t="313" x="1308100" y="1689100"/>
          <p14:tracePt t="345" x="1555750" y="1612900"/>
          <p14:tracePt t="376" x="1898650" y="1498600"/>
          <p14:tracePt t="407" x="2216150" y="1390650"/>
          <p14:tracePt t="438" x="2413000" y="1320800"/>
          <p14:tracePt t="470" x="2533650" y="1212850"/>
          <p14:tracePt t="501" x="2622550" y="1117600"/>
          <p14:tracePt t="533" x="2667000" y="1060450"/>
          <p14:tracePt t="564" x="2667000" y="1054100"/>
          <p14:tracePt t="876" x="2673350" y="1054100"/>
          <p14:tracePt t="938" x="2749550" y="1054100"/>
          <p14:tracePt t="971" x="2762250" y="1054100"/>
          <p14:tracePt t="1002" x="2844800" y="1028700"/>
          <p14:tracePt t="1033" x="2933700" y="977900"/>
          <p14:tracePt t="1067" x="2933700" y="965200"/>
          <p14:tracePt t="1095" x="2933700" y="946150"/>
          <p14:tracePt t="1126" x="2908300" y="927100"/>
          <p14:tracePt t="1157" x="2895600" y="920750"/>
          <p14:tracePt t="1188" x="2889250" y="920750"/>
          <p14:tracePt t="1205" x="2876550" y="920750"/>
          <p14:tracePt t="1235" x="2870200" y="920750"/>
          <p14:tracePt t="1298" x="2863850" y="920750"/>
          <p14:tracePt t="1673" x="2819400" y="946150"/>
          <p14:tracePt t="1704" x="2806700" y="971550"/>
          <p14:tracePt t="1735" x="2800350" y="984250"/>
          <p14:tracePt t="1892" x="2781300" y="965200"/>
          <p14:tracePt t="1924" x="2762250" y="927100"/>
          <p14:tracePt t="1955" x="2749550" y="901700"/>
          <p14:tracePt t="1985" x="2736850" y="882650"/>
          <p14:tracePt t="2016" x="2711450" y="844550"/>
          <p14:tracePt t="2048" x="2698750" y="825500"/>
          <p14:tracePt t="2079" x="2692400" y="819150"/>
          <p14:tracePt t="2111" x="2686050" y="806450"/>
          <p14:tracePt t="2235" x="2660650" y="793750"/>
          <p14:tracePt t="2267" x="2603500" y="781050"/>
          <p14:tracePt t="2298" x="2527300" y="762000"/>
          <p14:tracePt t="2329" x="2508250" y="762000"/>
          <p14:tracePt t="2407" x="2495550" y="749300"/>
          <p14:tracePt t="2438" x="2476500" y="717550"/>
          <p14:tracePt t="2470" x="2444750" y="654050"/>
          <p14:tracePt t="2501" x="2413000" y="603250"/>
          <p14:tracePt t="2533" x="2406650" y="590550"/>
          <p14:tracePt t="2564" x="2400300" y="571500"/>
          <p14:tracePt t="2596" x="2368550" y="520700"/>
          <p14:tracePt t="2611" x="2362200" y="514350"/>
          <p14:tracePt t="2642" x="2355850" y="514350"/>
          <p14:tracePt t="2688" x="2349500" y="514350"/>
          <p14:tracePt t="2799" x="2324100" y="514350"/>
          <p14:tracePt t="2829" x="2247900" y="520700"/>
          <p14:tracePt t="2861" x="2108200" y="584200"/>
          <p14:tracePt t="2891" x="2006600" y="615950"/>
          <p14:tracePt t="2923" x="1917700" y="628650"/>
          <p14:tracePt t="2954" x="1905000" y="628650"/>
          <p14:tracePt t="2986" x="1860550" y="628650"/>
          <p14:tracePt t="3016" x="1752600" y="628650"/>
          <p14:tracePt t="3048" x="1644650" y="628650"/>
          <p14:tracePt t="3080" x="1593850" y="628650"/>
          <p14:tracePt t="3110" x="1568450" y="622300"/>
          <p14:tracePt t="3141" x="1562100" y="622300"/>
          <p14:tracePt t="3970" x="1568450" y="622300"/>
          <p14:tracePt t="4391" x="1574800" y="622300"/>
          <p14:tracePt t="4438" x="1593850" y="615950"/>
          <p14:tracePt t="4502" x="1600200" y="615950"/>
          <p14:tracePt t="4532" x="1612900" y="622300"/>
          <p14:tracePt t="4549" x="1625600" y="635000"/>
          <p14:tracePt t="4581" x="1651000" y="666750"/>
          <p14:tracePt t="4596" x="1663700" y="679450"/>
          <p14:tracePt t="4627" x="1701800" y="692150"/>
          <p14:tracePt t="4658" x="1739900" y="704850"/>
          <p14:tracePt t="4689" x="1797050" y="704850"/>
          <p14:tracePt t="4721" x="1854200" y="679450"/>
          <p14:tracePt t="4751" x="1885950" y="647700"/>
          <p14:tracePt t="4782" x="1911350" y="635000"/>
          <p14:tracePt t="4813" x="1974850" y="609600"/>
          <p14:tracePt t="4845" x="2025650" y="596900"/>
          <p14:tracePt t="4877" x="2063750" y="577850"/>
          <p14:tracePt t="4907" x="2108200" y="565150"/>
          <p14:tracePt t="4938" x="2178050" y="533400"/>
          <p14:tracePt t="4971" x="2222500" y="520700"/>
          <p14:tracePt t="5002" x="2247900" y="514350"/>
          <p14:tracePt t="5032" x="2260600" y="514350"/>
          <p14:tracePt t="5065" x="2266950" y="508000"/>
          <p14:tracePt t="5095" x="2286000" y="508000"/>
          <p14:tracePt t="5126" x="2324100" y="495300"/>
          <p14:tracePt t="5157" x="2349500" y="488950"/>
          <p14:tracePt t="5251" x="2368550" y="476250"/>
          <p14:tracePt t="5282" x="2387600" y="469900"/>
          <p14:tracePt t="5313" x="2400300" y="469900"/>
          <p14:tracePt t="5423" x="2413000" y="463550"/>
          <p14:tracePt t="5454" x="2451100" y="463550"/>
          <p14:tracePt t="5485" x="2527300" y="463550"/>
          <p14:tracePt t="5517" x="2660650" y="463550"/>
          <p14:tracePt t="5549" x="2806700" y="463550"/>
          <p14:tracePt t="5579" x="2889250" y="463550"/>
          <p14:tracePt t="5611" x="2997200" y="463550"/>
          <p14:tracePt t="5642" x="3111500" y="463550"/>
          <p14:tracePt t="5673" x="3187700" y="463550"/>
          <p14:tracePt t="5798" x="3194050" y="463550"/>
          <p14:tracePt t="6110" x="3327400" y="463550"/>
          <p14:tracePt t="6141" x="3511550" y="457200"/>
          <p14:tracePt t="6173" x="3683000" y="457200"/>
          <p14:tracePt t="6204" x="3714750" y="457200"/>
          <p14:tracePt t="6235" x="3721100" y="457200"/>
          <p14:tracePt t="6252" x="3746500" y="457200"/>
          <p14:tracePt t="6283" x="3848100" y="457200"/>
          <p14:tracePt t="6313" x="3911600" y="457200"/>
          <p14:tracePt t="6345" x="3930650" y="457200"/>
          <p14:tracePt t="6376" x="3987800" y="457200"/>
          <p14:tracePt t="6407" x="4025900" y="469900"/>
          <p14:tracePt t="6438" x="4051300" y="469900"/>
          <p14:tracePt t="6470" x="4114800" y="495300"/>
          <p14:tracePt t="6501" x="4152900" y="501650"/>
          <p14:tracePt t="6532" x="4191000" y="501650"/>
          <p14:tracePt t="6563" x="4273550" y="501650"/>
          <p14:tracePt t="6595" x="4419600" y="501650"/>
          <p14:tracePt t="6626" x="4572000" y="501650"/>
          <p14:tracePt t="6657" x="4660900" y="501650"/>
          <p14:tracePt t="6689" x="4667250" y="501650"/>
          <p14:tracePt t="7048" x="4660900" y="501650"/>
          <p14:tracePt t="7079" x="4648200" y="501650"/>
          <p14:tracePt t="7549" x="4425950" y="558800"/>
          <p14:tracePt t="7579" x="4235450" y="609600"/>
          <p14:tracePt t="7610" x="4051300" y="628650"/>
          <p14:tracePt t="7641" x="3810000" y="628650"/>
          <p14:tracePt t="7673" x="3543300" y="628650"/>
          <p14:tracePt t="7704" x="3327400" y="628650"/>
          <p14:tracePt t="7735" x="3162300" y="628650"/>
          <p14:tracePt t="7766" x="3130550" y="628650"/>
          <p14:tracePt t="7845" x="3092450" y="628650"/>
          <p14:tracePt t="7877" x="3016250" y="628650"/>
          <p14:tracePt t="7907" x="2997200" y="628650"/>
          <p14:tracePt t="7939" x="2978150" y="628650"/>
          <p14:tracePt t="7971" x="2946400" y="628650"/>
          <p14:tracePt t="8001" x="2863850" y="628650"/>
          <p14:tracePt t="8032" x="2768600" y="628650"/>
          <p14:tracePt t="8066" x="2673350" y="628650"/>
          <p14:tracePt t="8095" x="2616200" y="628650"/>
          <p14:tracePt t="8126" x="2584450" y="628650"/>
          <p14:tracePt t="8158" x="2533650" y="628650"/>
          <p14:tracePt t="8189" x="2470150" y="628650"/>
          <p14:tracePt t="8221" x="2400300" y="622300"/>
          <p14:tracePt t="8251" x="2343150" y="622300"/>
          <p14:tracePt t="8282" x="2305050" y="622300"/>
          <p14:tracePt t="8313" x="2286000" y="622300"/>
          <p14:tracePt t="8485" x="2273300" y="609600"/>
          <p14:tracePt t="8517" x="2254250" y="603250"/>
          <p14:tracePt t="8549" x="2235200" y="590550"/>
          <p14:tracePt t="8579" x="2222500" y="584200"/>
          <p14:tracePt t="8610" x="2209800" y="577850"/>
          <p14:tracePt t="8627" x="2190750" y="577850"/>
          <p14:tracePt t="8658" x="2178050" y="565150"/>
          <p14:tracePt t="8673" x="2171700" y="558800"/>
          <p14:tracePt t="8704" x="2165350" y="546100"/>
          <p14:tracePt t="8720" x="2152650" y="527050"/>
          <p14:tracePt t="8751" x="2133600" y="495300"/>
          <p14:tracePt t="9016" x="2139950" y="488950"/>
          <p14:tracePt t="9049" x="2178050" y="488950"/>
          <p14:tracePt t="9080" x="2266950" y="488950"/>
          <p14:tracePt t="9110" x="2381250" y="488950"/>
          <p14:tracePt t="9141" x="2508250" y="488950"/>
          <p14:tracePt t="9173" x="2667000" y="488950"/>
          <p14:tracePt t="9205" x="2800350" y="508000"/>
          <p14:tracePt t="9235" x="2895600" y="508000"/>
          <p14:tracePt t="9267" x="3016250" y="508000"/>
          <p14:tracePt t="9298" x="3136900" y="508000"/>
          <p14:tracePt t="9330" x="3282950" y="508000"/>
          <p14:tracePt t="9360" x="3409950" y="508000"/>
          <p14:tracePt t="9392" x="3536950" y="508000"/>
          <p14:tracePt t="9424" x="3670300" y="501650"/>
          <p14:tracePt t="9454" x="3765550" y="501650"/>
          <p14:tracePt t="9485" x="3784600" y="501650"/>
          <p14:tracePt t="9548" x="3822700" y="501650"/>
          <p14:tracePt t="9579" x="3848100" y="501650"/>
          <p14:tracePt t="9610" x="3854450" y="501650"/>
          <p14:tracePt t="9751" x="3873500" y="501650"/>
          <p14:tracePt t="9782" x="3917950" y="501650"/>
          <p14:tracePt t="9813" x="3937000" y="501650"/>
          <p14:tracePt t="9845" x="3956050" y="501650"/>
          <p14:tracePt t="9876" x="3981450" y="501650"/>
          <p14:tracePt t="9907" x="4006850" y="501650"/>
          <p14:tracePt t="9938" x="4013200" y="501650"/>
          <p14:tracePt t="10438" x="3898900" y="501650"/>
          <p14:tracePt t="10470" x="3638550" y="520700"/>
          <p14:tracePt t="10501" x="3270250" y="609600"/>
          <p14:tracePt t="10532" x="2863850" y="679450"/>
          <p14:tracePt t="10563" x="2616200" y="730250"/>
          <p14:tracePt t="10595" x="2362200" y="787400"/>
          <p14:tracePt t="10626" x="2159000" y="850900"/>
          <p14:tracePt t="10657" x="1949450" y="920750"/>
          <p14:tracePt t="10688" x="1746250" y="984250"/>
          <p14:tracePt t="10720" x="1562100" y="1041400"/>
          <p14:tracePt t="10751" x="1473200" y="1073150"/>
          <p14:tracePt t="10782" x="1466850" y="1073150"/>
          <p14:tracePt t="10813" x="1447800" y="1079500"/>
          <p14:tracePt t="10845" x="1403350" y="1104900"/>
          <p14:tracePt t="10876" x="1397000" y="1104900"/>
          <p14:tracePt t="10907" x="1390650" y="1104900"/>
          <p14:tracePt t="16798" x="1244600" y="1162050"/>
          <p14:tracePt t="16829" x="1162050" y="1200150"/>
          <p14:tracePt t="17032" x="1149350" y="1206500"/>
          <p14:tracePt t="17066" x="1123950" y="1225550"/>
          <p14:tracePt t="17095" x="1092200" y="1282700"/>
          <p14:tracePt t="17126" x="1060450" y="1352550"/>
          <p14:tracePt t="17157" x="1041400" y="1377950"/>
          <p14:tracePt t="17188" x="1041400" y="1416050"/>
          <p14:tracePt t="17220" x="1098550" y="1511300"/>
          <p14:tracePt t="17251" x="1155700" y="1562100"/>
          <p14:tracePt t="17282" x="1219200" y="1587500"/>
          <p14:tracePt t="17313" x="1301750" y="1625600"/>
          <p14:tracePt t="17345" x="1314450" y="1651000"/>
          <p14:tracePt t="17376" x="1314450" y="1676400"/>
          <p14:tracePt t="17423" x="1314450" y="1701800"/>
          <p14:tracePt t="17454" x="1314450" y="1733550"/>
          <p14:tracePt t="17485" x="1308100" y="1784350"/>
          <p14:tracePt t="17517" x="1276350" y="1847850"/>
          <p14:tracePt t="17549" x="1250950" y="1879600"/>
          <p14:tracePt t="17579" x="1231900" y="1892300"/>
          <p14:tracePt t="17611" x="1200150" y="1905000"/>
          <p14:tracePt t="17642" x="1155700" y="1905000"/>
          <p14:tracePt t="17674" x="1104900" y="1905000"/>
          <p14:tracePt t="17705" x="1060450" y="1892300"/>
          <p14:tracePt t="17735" x="1022350" y="1860550"/>
          <p14:tracePt t="17766" x="971550" y="1816100"/>
          <p14:tracePt t="17798" x="927100" y="1739900"/>
          <p14:tracePt t="17829" x="914400" y="1682750"/>
          <p14:tracePt t="17861" x="908050" y="1612900"/>
          <p14:tracePt t="17891" x="901700" y="1555750"/>
          <p14:tracePt t="17924" x="901700" y="1492250"/>
          <p14:tracePt t="17954" x="920750" y="1377950"/>
          <p14:tracePt t="17986" x="971550" y="1257300"/>
          <p14:tracePt t="18017" x="1047750" y="1168400"/>
          <p14:tracePt t="18048" x="1155700" y="1092200"/>
          <p14:tracePt t="18080" x="1250950" y="1047750"/>
          <p14:tracePt t="18110" x="1346200" y="1035050"/>
          <p14:tracePt t="18141" x="1479550" y="1028700"/>
          <p14:tracePt t="18173" x="1619250" y="1028700"/>
          <p14:tracePt t="18205" x="1701800" y="1041400"/>
          <p14:tracePt t="18235" x="1733550" y="1047750"/>
          <p14:tracePt t="18266" x="1778000" y="1054100"/>
          <p14:tracePt t="18298" x="1847850" y="1092200"/>
          <p14:tracePt t="18329" x="1924050" y="1149350"/>
          <p14:tracePt t="18360" x="2000250" y="1187450"/>
          <p14:tracePt t="18392" x="2076450" y="1238250"/>
          <p14:tracePt t="18424" x="2120900" y="1295400"/>
          <p14:tracePt t="18454" x="2159000" y="1346200"/>
          <p14:tracePt t="18485" x="2178050" y="1390650"/>
          <p14:tracePt t="18516" x="2190750" y="1428750"/>
          <p14:tracePt t="18548" x="2197100" y="1473200"/>
          <p14:tracePt t="18579" x="2197100" y="1536700"/>
          <p14:tracePt t="18611" x="2203450" y="1619250"/>
          <p14:tracePt t="18642" x="2203450" y="1682750"/>
          <p14:tracePt t="18673" x="2203450" y="1739900"/>
          <p14:tracePt t="18704" x="2197100" y="1778000"/>
          <p14:tracePt t="18735" x="2178050" y="1803400"/>
          <p14:tracePt t="18766" x="2159000" y="1841500"/>
          <p14:tracePt t="18798" x="2133600" y="1885950"/>
          <p14:tracePt t="18829" x="2095500" y="1930400"/>
          <p14:tracePt t="18861" x="2076450" y="1968500"/>
          <p14:tracePt t="18891" x="2057400" y="1974850"/>
          <p14:tracePt t="18923" x="2038350" y="1981200"/>
          <p14:tracePt t="18955" x="1993900" y="2000250"/>
          <p14:tracePt t="18985" x="1962150" y="2006600"/>
          <p14:tracePt t="19016" x="1898650" y="2006600"/>
          <p14:tracePt t="19048" x="1809750" y="2025650"/>
          <p14:tracePt t="19079" x="1752600" y="2044700"/>
          <p14:tracePt t="19110" x="1720850" y="2063750"/>
          <p14:tracePt t="19141" x="1701800" y="2063750"/>
          <p14:tracePt t="19173" x="1651000" y="2063750"/>
          <p14:tracePt t="19204" x="1612900" y="2063750"/>
          <p14:tracePt t="19235" x="1587500" y="2063750"/>
          <p14:tracePt t="19267" x="1574800" y="2063750"/>
          <p14:tracePt t="19298" x="1574800" y="2057400"/>
          <p14:tracePt t="19501" x="1466850" y="2063750"/>
          <p14:tracePt t="19533" x="1276350" y="2076450"/>
          <p14:tracePt t="19564" x="1225550" y="2082800"/>
          <p14:tracePt t="19626" x="1206500" y="2076450"/>
          <p14:tracePt t="19657" x="1187450" y="2070100"/>
          <p14:tracePt t="19688" x="1174750" y="2070100"/>
          <p14:tracePt t="19720" x="1168400" y="2070100"/>
          <p14:tracePt t="20580" x="1174750" y="2070100"/>
          <p14:tracePt t="21501" x="1174750" y="2063750"/>
          <p14:tracePt t="21532" x="1162050" y="2057400"/>
          <p14:tracePt t="21548" x="1155700" y="2051050"/>
          <p14:tracePt t="21579" x="1136650" y="2044700"/>
          <p14:tracePt t="21611" x="1117600" y="2025650"/>
          <p14:tracePt t="21641" x="1092200" y="2006600"/>
          <p14:tracePt t="21674" x="1079500" y="1987550"/>
          <p14:tracePt t="21705" x="1079500" y="1974850"/>
          <p14:tracePt t="21735" x="1073150" y="1955800"/>
          <p14:tracePt t="21766" x="1041400" y="1936750"/>
          <p14:tracePt t="21798" x="1022350" y="1917700"/>
          <p14:tracePt t="21829" x="1009650" y="1905000"/>
          <p14:tracePt t="27282" x="895350" y="1943100"/>
          <p14:tracePt t="27313" x="596900" y="2032000"/>
          <p14:tracePt t="27345" x="654050" y="1968500"/>
          <p14:tracePt t="27376" x="793750" y="1746250"/>
          <p14:tracePt t="27407" x="977900" y="1492250"/>
          <p14:tracePt t="27438" x="1200150" y="1314450"/>
          <p14:tracePt t="27470" x="1390650" y="1187450"/>
          <p14:tracePt t="27501" x="1473200" y="1130300"/>
          <p14:tracePt t="27533" x="1498600" y="1092200"/>
          <p14:tracePt t="27563" x="1524000" y="1079500"/>
          <p14:tracePt t="27595" x="1657350" y="1060450"/>
          <p14:tracePt t="27626" x="1778000" y="1035050"/>
          <p14:tracePt t="27657" x="1797050" y="1028700"/>
          <p14:tracePt t="27688" x="1841500" y="1028700"/>
          <p14:tracePt t="27720" x="1943100" y="1028700"/>
          <p14:tracePt t="27751" x="2057400" y="1028700"/>
          <p14:tracePt t="27782" x="2159000" y="1022350"/>
          <p14:tracePt t="27813" x="2279650" y="1009650"/>
          <p14:tracePt t="27845" x="2374900" y="1003300"/>
          <p14:tracePt t="27877" x="2387600" y="1028700"/>
          <p14:tracePt t="27907" x="2387600" y="1060450"/>
          <p14:tracePt t="27938" x="2362200" y="1098550"/>
          <p14:tracePt t="28266" x="2381250" y="1092200"/>
          <p14:tracePt t="28298" x="2374900" y="996950"/>
          <p14:tracePt t="28330" x="2362200" y="914400"/>
          <p14:tracePt t="28360" x="2362200" y="787400"/>
          <p14:tracePt t="28392" x="2362200" y="685800"/>
          <p14:tracePt t="28423" x="2362200" y="603250"/>
          <p14:tracePt t="28454" x="2355850" y="533400"/>
          <p14:tracePt t="28485" x="2336800" y="495300"/>
          <p14:tracePt t="28516" x="2336800" y="469900"/>
          <p14:tracePt t="28548" x="2336800" y="457200"/>
          <p14:tracePt t="28579" x="2336800" y="444500"/>
          <p14:tracePt t="28610" x="2330450" y="419100"/>
          <p14:tracePt t="28641" x="2330450" y="412750"/>
          <p14:tracePt t="28845" x="2330450" y="406400"/>
          <p14:tracePt t="30050" x="2336800" y="406400"/>
          <p14:tracePt t="30079" x="2362200" y="406400"/>
          <p14:tracePt t="30112" x="2393950" y="406400"/>
          <p14:tracePt t="30142" x="2425700" y="412750"/>
          <p14:tracePt t="30173" x="2489200" y="431800"/>
          <p14:tracePt t="30204" x="2584450" y="463550"/>
          <p14:tracePt t="30220" x="2641600" y="469900"/>
          <p14:tracePt t="30236" x="2705100" y="469900"/>
          <p14:tracePt t="30251" x="2730500" y="469900"/>
          <p14:tracePt t="30283" x="2806700" y="469900"/>
          <p14:tracePt t="30314" x="2863850" y="469900"/>
          <p14:tracePt t="30345" x="2933700" y="469900"/>
          <p14:tracePt t="30376" x="3003550" y="469900"/>
          <p14:tracePt t="30408" x="3086100" y="469900"/>
          <p14:tracePt t="30439" x="3206750" y="469900"/>
          <p14:tracePt t="30470" x="3352800" y="482600"/>
          <p14:tracePt t="30501" x="3473450" y="476250"/>
          <p14:tracePt t="30533" x="3536950" y="476250"/>
          <p14:tracePt t="30564" x="3556000" y="469900"/>
          <p14:tracePt t="30594" x="3556000" y="463550"/>
          <p14:tracePt t="30611" x="3562350" y="463550"/>
          <p14:tracePt t="30642" x="3575050" y="463550"/>
          <p14:tracePt t="30689" x="3581400" y="463550"/>
          <p14:tracePt t="37829" x="3581400" y="469900"/>
          <p14:tracePt t="37970" x="3568700" y="469900"/>
          <p14:tracePt t="38001" x="3562350" y="482600"/>
          <p14:tracePt t="38033" x="3505200" y="527050"/>
          <p14:tracePt t="38066" x="3422650" y="615950"/>
          <p14:tracePt t="38095" x="3365500" y="698500"/>
          <p14:tracePt t="38126" x="3251200" y="806450"/>
          <p14:tracePt t="38158" x="3155950" y="908050"/>
          <p14:tracePt t="38189" x="3092450" y="958850"/>
          <p14:tracePt t="38220" x="2990850" y="1047750"/>
          <p14:tracePt t="38236" x="2895600" y="1104900"/>
          <p14:tracePt t="38251" x="2844800" y="1130300"/>
          <p14:tracePt t="38283" x="2711450" y="1206500"/>
          <p14:tracePt t="38314" x="2540000" y="1225550"/>
          <p14:tracePt t="38345" x="2324100" y="1231900"/>
          <p14:tracePt t="38376" x="2133600" y="1162050"/>
          <p14:tracePt t="38408" x="1987550" y="1066800"/>
          <p14:tracePt t="38439" x="1898650" y="996950"/>
          <p14:tracePt t="38470" x="1841500" y="927100"/>
          <p14:tracePt t="38501" x="1822450" y="863600"/>
          <p14:tracePt t="38533" x="1822450" y="781050"/>
          <p14:tracePt t="38564" x="1917700" y="698500"/>
          <p14:tracePt t="38579" x="1968500" y="679450"/>
          <p14:tracePt t="38611" x="2178050" y="615950"/>
          <p14:tracePt t="38642" x="2476500" y="615950"/>
          <p14:tracePt t="38673" x="2755900" y="622300"/>
          <p14:tracePt t="38704" x="2908300" y="685800"/>
          <p14:tracePt t="38736" x="2952750" y="793750"/>
          <p14:tracePt t="38767" x="2952750" y="920750"/>
          <p14:tracePt t="38798" x="2908300" y="1022350"/>
          <p14:tracePt t="38829" x="2806700" y="1085850"/>
          <p14:tracePt t="38861" x="2584450" y="1162050"/>
          <p14:tracePt t="38892" x="2336800" y="1174750"/>
          <p14:tracePt t="38908" x="2254250" y="1174750"/>
          <p14:tracePt t="38923" x="2222500" y="1174750"/>
          <p14:tracePt t="38954" x="2165350" y="1168400"/>
          <p14:tracePt t="38986" x="2139950" y="1162050"/>
          <p14:tracePt t="39017" x="2057400" y="1123950"/>
          <p14:tracePt t="39048" x="1993900" y="1060450"/>
          <p14:tracePt t="39079" x="1968500" y="958850"/>
          <p14:tracePt t="39111" x="2019300" y="800100"/>
          <p14:tracePt t="39142" x="2165350" y="654050"/>
          <p14:tracePt t="39173" x="2343150" y="615950"/>
          <p14:tracePt t="39204" x="2508250" y="622300"/>
          <p14:tracePt t="39220" x="2571750" y="641350"/>
          <p14:tracePt t="39237" x="2641600" y="666750"/>
          <p14:tracePt t="39251" x="2673350" y="685800"/>
          <p14:tracePt t="39283" x="2743200" y="812800"/>
          <p14:tracePt t="39314" x="2730500" y="920750"/>
          <p14:tracePt t="39345" x="2647950" y="1035050"/>
          <p14:tracePt t="39376" x="2514600" y="1098550"/>
          <p14:tracePt t="39408" x="2432050" y="1104900"/>
          <p14:tracePt t="39439" x="2381250" y="1104900"/>
          <p14:tracePt t="39470" x="2336800" y="1073150"/>
          <p14:tracePt t="39501" x="2324100" y="1047750"/>
          <p14:tracePt t="39533" x="2324100" y="1022350"/>
          <p14:tracePt t="39564" x="2324100" y="1009650"/>
          <p14:tracePt t="39861" x="2438400" y="965200"/>
          <p14:tracePt t="39892" x="2597150" y="946150"/>
          <p14:tracePt t="39908" x="2724150" y="946150"/>
          <p14:tracePt t="39923" x="2781300" y="971550"/>
          <p14:tracePt t="39954" x="3041650" y="1104900"/>
          <p14:tracePt t="39986" x="3181350" y="1250950"/>
          <p14:tracePt t="40017" x="3111500" y="1333500"/>
          <p14:tracePt t="40048" x="3060700" y="1358900"/>
          <p14:tracePt t="40423" x="3073400" y="1333500"/>
          <p14:tracePt t="40454" x="3073400" y="1308100"/>
          <p14:tracePt t="40564" x="3073400" y="1390650"/>
          <p14:tracePt t="40595" x="3086100" y="1555750"/>
          <p14:tracePt t="40626" x="3048000" y="1663700"/>
          <p14:tracePt t="40658" x="3041650" y="1720850"/>
          <p14:tracePt t="40690" x="3022600" y="1771650"/>
          <p14:tracePt t="40720" x="3003550" y="1809750"/>
          <p14:tracePt t="40751" x="2990850" y="1816100"/>
          <p14:tracePt t="40783" x="2984500" y="1828800"/>
          <p14:tracePt t="40814" x="2952750" y="1873250"/>
          <p14:tracePt t="40845" x="2889250" y="1962150"/>
          <p14:tracePt t="40876" x="2844800" y="1993900"/>
          <p14:tracePt t="41173" x="2876550" y="2076450"/>
          <p14:tracePt t="41204" x="2940050" y="2266950"/>
          <p14:tracePt t="41220" x="2978150" y="2349500"/>
          <p14:tracePt t="41236" x="3009900" y="2419350"/>
          <p14:tracePt t="41251" x="3022600" y="2470150"/>
          <p14:tracePt t="41283" x="3022600" y="2698750"/>
          <p14:tracePt t="41314" x="2997200" y="2921000"/>
          <p14:tracePt t="41345" x="2990850" y="3105150"/>
          <p14:tracePt t="41376" x="2965450" y="3289300"/>
          <p14:tracePt t="41408" x="2959100" y="3352800"/>
          <p14:tracePt t="41438" x="2946400" y="3340100"/>
          <p14:tracePt t="41454" x="2933700" y="3302000"/>
          <p14:tracePt t="41486" x="2921000" y="3130550"/>
          <p14:tracePt t="41517" x="2940050" y="2736850"/>
          <p14:tracePt t="41548" x="2946400" y="2355850"/>
          <p14:tracePt t="41564" x="2946400" y="2260600"/>
          <p14:tracePt t="41579" x="2946400" y="2222500"/>
          <p14:tracePt t="41611" x="2978150" y="2127250"/>
          <p14:tracePt t="41642" x="2984500" y="2127250"/>
          <p14:tracePt t="41658" x="2984500" y="2184400"/>
          <p14:tracePt t="41673" x="2984500" y="2305050"/>
          <p14:tracePt t="41704" x="2984500" y="2609850"/>
          <p14:tracePt t="41736" x="2978150" y="2965450"/>
          <p14:tracePt t="41767" x="2908300" y="3308350"/>
          <p14:tracePt t="41798" x="2857500" y="3486150"/>
          <p14:tracePt t="41829" x="2806700" y="3587750"/>
          <p14:tracePt t="41861" x="2800350" y="3613150"/>
          <p14:tracePt t="41939" x="2794000" y="3613150"/>
          <p14:tracePt t="41970" x="2825750" y="3549650"/>
          <p14:tracePt t="42001" x="2863850" y="3429000"/>
          <p14:tracePt t="42033" x="2882900" y="3340100"/>
          <p14:tracePt t="42066" x="2908300" y="3200400"/>
          <p14:tracePt t="42095" x="2946400" y="3067050"/>
          <p14:tracePt t="42126" x="2959100" y="2895600"/>
          <p14:tracePt t="42158" x="2965450" y="2743200"/>
          <p14:tracePt t="42189" x="2965450" y="2667000"/>
          <p14:tracePt t="42220" x="2965450" y="2609850"/>
          <p14:tracePt t="42251" x="2965450" y="2552700"/>
          <p14:tracePt t="42283" x="2965450" y="2482850"/>
          <p14:tracePt t="42314" x="2965450" y="2393950"/>
          <p14:tracePt t="42345" x="2965450" y="2273300"/>
          <p14:tracePt t="42376" x="2959100" y="2133600"/>
          <p14:tracePt t="42408" x="2952750" y="2057400"/>
          <p14:tracePt t="42439" x="2952750" y="2025650"/>
          <p14:tracePt t="42470" x="2952750" y="1974850"/>
          <p14:tracePt t="42501" x="2952750" y="1968500"/>
          <p14:tracePt t="42673" x="3016250" y="1962150"/>
          <p14:tracePt t="42704" x="3098800" y="1936750"/>
          <p14:tracePt t="42736" x="3143250" y="1924050"/>
          <p14:tracePt t="42767" x="3175000" y="1917700"/>
          <p14:tracePt t="42798" x="3244850" y="1898650"/>
          <p14:tracePt t="42829" x="3346450" y="1879600"/>
          <p14:tracePt t="42861" x="3448050" y="1854200"/>
          <p14:tracePt t="42892" x="3536950" y="1847850"/>
          <p14:tracePt t="42908" x="3556000" y="1847850"/>
          <p14:tracePt t="42923" x="3594100" y="1847850"/>
          <p14:tracePt t="42954" x="3683000" y="1847850"/>
          <p14:tracePt t="42986" x="3803650" y="1847850"/>
          <p14:tracePt t="43017" x="3930650" y="1841500"/>
          <p14:tracePt t="43048" x="4038600" y="1822450"/>
          <p14:tracePt t="43079" x="4178300" y="1816100"/>
          <p14:tracePt t="43112" x="4343400" y="1816100"/>
          <p14:tracePt t="43142" x="4514850" y="1816100"/>
          <p14:tracePt t="43173" x="4648200" y="1816100"/>
          <p14:tracePt t="43204" x="4692650" y="1879600"/>
          <p14:tracePt t="43220" x="4667250" y="1943100"/>
          <p14:tracePt t="43236" x="4578350" y="1981200"/>
          <p14:tracePt t="43251" x="4552950" y="2000250"/>
          <p14:tracePt t="43283" x="4540250" y="2012950"/>
          <p14:tracePt t="43486" x="4546600" y="1974850"/>
          <p14:tracePt t="43517" x="4578350" y="1898650"/>
          <p14:tracePt t="43548" x="4591050" y="1854200"/>
          <p14:tracePt t="43564" x="4597400" y="1841500"/>
          <p14:tracePt t="43579" x="4597400" y="1835150"/>
          <p14:tracePt t="43611" x="4603750" y="1828800"/>
          <p14:tracePt t="43642" x="4711700" y="1828800"/>
          <p14:tracePt t="43673" x="5029200" y="1822450"/>
          <p14:tracePt t="43704" x="5384800" y="1809750"/>
          <p14:tracePt t="43736" x="5600700" y="1816100"/>
          <p14:tracePt t="43767" x="5683250" y="1803400"/>
          <p14:tracePt t="43798" x="5708650" y="1803400"/>
          <p14:tracePt t="43908" x="5721350" y="1809750"/>
          <p14:tracePt t="43938" x="5727700" y="1809750"/>
          <p14:tracePt t="43954" x="5727700" y="1822450"/>
          <p14:tracePt t="43986" x="5740400" y="1968500"/>
          <p14:tracePt t="44017" x="5816600" y="2228850"/>
          <p14:tracePt t="44048" x="5892800" y="2514600"/>
          <p14:tracePt t="44079" x="5886450" y="2724150"/>
          <p14:tracePt t="44111" x="5905500" y="2990850"/>
          <p14:tracePt t="44142" x="5911850" y="3295650"/>
          <p14:tracePt t="44173" x="5918200" y="3594100"/>
          <p14:tracePt t="44205" x="5918200" y="3892550"/>
          <p14:tracePt t="44220" x="5905500" y="4038600"/>
          <p14:tracePt t="44236" x="5899150" y="4133850"/>
          <p14:tracePt t="44251" x="5899150" y="4152900"/>
          <p14:tracePt t="44284" x="5892800" y="4216400"/>
          <p14:tracePt t="44314" x="5873750" y="4222750"/>
          <p14:tracePt t="44345" x="5778500" y="4260850"/>
          <p14:tracePt t="44376" x="5626100" y="4286250"/>
          <p14:tracePt t="44408" x="5416550" y="4305300"/>
          <p14:tracePt t="44439" x="5105400" y="4324350"/>
          <p14:tracePt t="44470" x="4730750" y="4362450"/>
          <p14:tracePt t="44501" x="4445000" y="4356100"/>
          <p14:tracePt t="44533" x="4191000" y="4413250"/>
          <p14:tracePt t="44564" x="4044950" y="4470400"/>
          <p14:tracePt t="44595" x="3822700" y="4540250"/>
          <p14:tracePt t="44626" x="3587750" y="4616450"/>
          <p14:tracePt t="44658" x="3467100" y="4635500"/>
          <p14:tracePt t="44689" x="3454400" y="4629150"/>
          <p14:tracePt t="44720" x="3454400" y="4527550"/>
          <p14:tracePt t="44751" x="3467100" y="4330700"/>
          <p14:tracePt t="44783" x="3530600" y="4019550"/>
          <p14:tracePt t="44814" x="3575050" y="3765550"/>
          <p14:tracePt t="44845" x="3575050" y="3651250"/>
          <p14:tracePt t="44876" x="3587750" y="3498850"/>
          <p14:tracePt t="44892" x="3600450" y="3473450"/>
          <p14:tracePt t="44908" x="3644900" y="3403600"/>
          <p14:tracePt t="44923" x="3657600" y="3384550"/>
          <p14:tracePt t="44954" x="3676650" y="3327400"/>
          <p14:tracePt t="44986" x="3695700" y="3232150"/>
          <p14:tracePt t="45017" x="3765550" y="2971800"/>
          <p14:tracePt t="45048" x="3841750" y="2622550"/>
          <p14:tracePt t="45079" x="3905250" y="2413000"/>
          <p14:tracePt t="45111" x="3917950" y="2305050"/>
          <p14:tracePt t="45142" x="3917950" y="2266950"/>
          <p14:tracePt t="45173" x="3892550" y="2216150"/>
          <p14:tracePt t="45204" x="3860800" y="2152650"/>
          <p14:tracePt t="45236" x="3759200" y="2057400"/>
          <p14:tracePt t="45251" x="3740150" y="2038350"/>
          <p14:tracePt t="45283" x="3651250" y="1974850"/>
          <p14:tracePt t="45314" x="3613150" y="1949450"/>
          <p14:tracePt t="45345" x="3600450" y="1943100"/>
          <p14:tracePt t="45376" x="3587750" y="1949450"/>
          <p14:tracePt t="45392" x="3575050" y="1955800"/>
          <p14:tracePt t="45423" x="3562350" y="1955800"/>
          <p14:tracePt t="45454" x="3556000" y="1962150"/>
          <p14:tracePt t="45533" x="3530600" y="1962150"/>
          <p14:tracePt t="45626" x="3511550" y="1962150"/>
          <p14:tracePt t="45658" x="3467100" y="1962150"/>
          <p14:tracePt t="45689" x="3422650" y="1962150"/>
          <p14:tracePt t="45720" x="3409950" y="1962150"/>
          <p14:tracePt t="45751" x="3403600" y="1962150"/>
          <p14:tracePt t="45783" x="3409950" y="1962150"/>
          <p14:tracePt t="45813" x="3416300" y="1962150"/>
          <p14:tracePt t="45845" x="3422650" y="1962150"/>
          <p14:tracePt t="45908" x="3429000" y="1962150"/>
          <p14:tracePt t="45939" x="3429000" y="1955800"/>
          <p14:tracePt t="45954" x="3435350" y="1955800"/>
          <p14:tracePt t="45986" x="3441700" y="1955800"/>
          <p14:tracePt t="46048" x="3460750" y="1955800"/>
          <p14:tracePt t="46079" x="3467100" y="1943100"/>
          <p14:tracePt t="46111" x="3511550" y="1943100"/>
          <p14:tracePt t="46142" x="3568700" y="1943100"/>
          <p14:tracePt t="46173" x="3632200" y="1943100"/>
          <p14:tracePt t="46204" x="3727450" y="1943100"/>
          <p14:tracePt t="46220" x="3790950" y="1943100"/>
          <p14:tracePt t="46236" x="3848100" y="1943100"/>
          <p14:tracePt t="46251" x="3873500" y="1943100"/>
          <p14:tracePt t="46283" x="3949700" y="1943100"/>
          <p14:tracePt t="46314" x="4000500" y="1943100"/>
          <p14:tracePt t="46345" x="4051300" y="1943100"/>
          <p14:tracePt t="46376" x="4146550" y="1943100"/>
          <p14:tracePt t="46408" x="4241800" y="1943100"/>
          <p14:tracePt t="46439" x="4362450" y="1943100"/>
          <p14:tracePt t="46470" x="4495800" y="1943100"/>
          <p14:tracePt t="46501" x="4603750" y="1943100"/>
          <p14:tracePt t="46533" x="4686300" y="1943100"/>
          <p14:tracePt t="46564" x="4756150" y="1943100"/>
          <p14:tracePt t="46595" x="4864100" y="1943100"/>
          <p14:tracePt t="46627" x="4991100" y="1943100"/>
          <p14:tracePt t="46658" x="5137150" y="1943100"/>
          <p14:tracePt t="46689" x="5295900" y="1943100"/>
          <p14:tracePt t="46720" x="5441950" y="1968500"/>
          <p14:tracePt t="46751" x="5562600" y="1981200"/>
          <p14:tracePt t="46783" x="5626100" y="1981200"/>
          <p14:tracePt t="46814" x="5715000" y="1981200"/>
          <p14:tracePt t="46845" x="5797550" y="1981200"/>
          <p14:tracePt t="46876" x="5899150" y="1981200"/>
          <p14:tracePt t="46892" x="5924550" y="1981200"/>
          <p14:tracePt t="46908" x="5930900" y="1981200"/>
          <p14:tracePt t="47236" x="5969000" y="1981200"/>
          <p14:tracePt t="47298" x="5975350" y="1974850"/>
          <p14:tracePt t="47329" x="6019800" y="1974850"/>
          <p14:tracePt t="47361" x="6026150" y="1974850"/>
          <p14:tracePt t="47407" x="6032500" y="1981200"/>
          <p14:tracePt t="47517" x="6032500" y="1949450"/>
          <p14:tracePt t="47548" x="6032500" y="1917700"/>
          <p14:tracePt t="47579" x="6032500" y="1898650"/>
          <p14:tracePt t="47611" x="6026150" y="1892300"/>
          <p14:tracePt t="47751" x="6019800" y="1885950"/>
          <p14:tracePt t="47783" x="6032500" y="1866900"/>
          <p14:tracePt t="47798" x="6051550" y="1841500"/>
          <p14:tracePt t="47829" x="6051550" y="1790700"/>
          <p14:tracePt t="47861" x="6051550" y="1784350"/>
          <p14:tracePt t="47939" x="6032500" y="1771650"/>
          <p14:tracePt t="47970" x="6019800" y="1765300"/>
          <p14:tracePt t="48000" x="6013450" y="1765300"/>
          <p14:tracePt t="48017" x="5988050" y="1771650"/>
          <p14:tracePt t="48048" x="5918200" y="1822450"/>
          <p14:tracePt t="48079" x="5905500" y="1841500"/>
          <p14:tracePt t="48204" x="5905500" y="1828800"/>
          <p14:tracePt t="48236" x="5943600" y="1803400"/>
          <p14:tracePt t="48251" x="5949950" y="1797050"/>
          <p14:tracePt t="48283" x="5975350" y="1771650"/>
          <p14:tracePt t="48314" x="6007100" y="1758950"/>
          <p14:tracePt t="48345" x="6070600" y="1758950"/>
          <p14:tracePt t="48376" x="6096000" y="1752600"/>
          <p14:tracePt t="48408" x="6108700" y="1765300"/>
          <p14:tracePt t="48439" x="6127750" y="1809750"/>
          <p14:tracePt t="48470" x="6127750" y="1905000"/>
          <p14:tracePt t="48501" x="6083300" y="1993900"/>
          <p14:tracePt t="48533" x="5969000" y="2057400"/>
          <p14:tracePt t="48564" x="5816600" y="2120900"/>
          <p14:tracePt t="48580" x="5759450" y="2139950"/>
          <p14:tracePt t="48595" x="5734050" y="2146300"/>
          <p14:tracePt t="48626" x="5683250" y="2159000"/>
          <p14:tracePt t="48672" x="5683250" y="2152650"/>
          <p14:tracePt t="48736" x="5803900" y="2152650"/>
          <p14:tracePt t="48767" x="5861050" y="2152650"/>
          <p14:tracePt t="48798" x="5797550" y="2146300"/>
          <p14:tracePt t="48829" x="5429250" y="2146300"/>
          <p14:tracePt t="48861" x="5048250" y="2152650"/>
          <p14:tracePt t="48892" x="4768850" y="2152650"/>
          <p14:tracePt t="48909" x="4699000" y="2165350"/>
          <p14:tracePt t="48923" x="4660900" y="2152650"/>
          <p14:tracePt t="48954" x="4502150" y="2165350"/>
          <p14:tracePt t="48986" x="4248150" y="2139950"/>
          <p14:tracePt t="49017" x="3968750" y="2120900"/>
          <p14:tracePt t="49048" x="3752850" y="2114550"/>
          <p14:tracePt t="49079" x="3575050" y="2108200"/>
          <p14:tracePt t="49111" x="3486150" y="2108200"/>
          <p14:tracePt t="49142" x="3378200" y="2108200"/>
          <p14:tracePt t="49173" x="3257550" y="2108200"/>
          <p14:tracePt t="49204" x="3238500" y="2120900"/>
          <p14:tracePt t="49236" x="3403600" y="2152650"/>
          <p14:tracePt t="49251" x="3530600" y="2178050"/>
          <p14:tracePt t="49283" x="4121150" y="2184400"/>
          <p14:tracePt t="49314" x="4794250" y="2184400"/>
          <p14:tracePt t="49345" x="5137150" y="2178050"/>
          <p14:tracePt t="49376" x="5149850" y="2184400"/>
          <p14:tracePt t="49408" x="5003800" y="2190750"/>
          <p14:tracePt t="49439" x="4756150" y="2216150"/>
          <p14:tracePt t="49470" x="4368800" y="2247900"/>
          <p14:tracePt t="49501" x="4044950" y="2260600"/>
          <p14:tracePt t="49533" x="3790950" y="2298700"/>
          <p14:tracePt t="49564" x="3536950" y="2298700"/>
          <p14:tracePt t="49579" x="3460750" y="2292350"/>
          <p14:tracePt t="49611" x="3251200" y="2292350"/>
          <p14:tracePt t="49642" x="3232150" y="2292350"/>
          <p14:tracePt t="49658" x="3257550" y="2286000"/>
          <p14:tracePt t="49673" x="3321050" y="2286000"/>
          <p14:tracePt t="49704" x="3511550" y="2286000"/>
          <p14:tracePt t="49736" x="3911600" y="2286000"/>
          <p14:tracePt t="49767" x="4464050" y="2292350"/>
          <p14:tracePt t="49798" x="5022850" y="2292350"/>
          <p14:tracePt t="49829" x="5422900" y="2292350"/>
          <p14:tracePt t="49861" x="5613400" y="2292350"/>
          <p14:tracePt t="49892" x="5645150" y="2292350"/>
          <p14:tracePt t="50001" x="5530850" y="2292350"/>
          <p14:tracePt t="50033" x="5149850" y="2374900"/>
          <p14:tracePt t="50066" x="4660900" y="2444750"/>
          <p14:tracePt t="50095" x="4108450" y="2451100"/>
          <p14:tracePt t="50126" x="3771900" y="2444750"/>
          <p14:tracePt t="50158" x="3581400" y="2406650"/>
          <p14:tracePt t="50189" x="3543300" y="2387600"/>
          <p14:tracePt t="50221" x="3568700" y="2387600"/>
          <p14:tracePt t="50236" x="3644900" y="2387600"/>
          <p14:tracePt t="50251" x="3708400" y="2387600"/>
          <p14:tracePt t="50283" x="4133850" y="2400300"/>
          <p14:tracePt t="50314" x="4775200" y="2400300"/>
          <p14:tracePt t="50345" x="5308600" y="2406650"/>
          <p14:tracePt t="50376" x="5397500" y="2413000"/>
          <p14:tracePt t="50408" x="5168900" y="2463800"/>
          <p14:tracePt t="50439" x="4635500" y="2463800"/>
          <p14:tracePt t="50470" x="4076700" y="2457450"/>
          <p14:tracePt t="50501" x="3632200" y="2444750"/>
          <p14:tracePt t="50533" x="3441700" y="2438400"/>
          <p14:tracePt t="50564" x="3486150" y="2432050"/>
          <p14:tracePt t="50579" x="3536950" y="2432050"/>
          <p14:tracePt t="50611" x="3924300" y="2463800"/>
          <p14:tracePt t="50642" x="4514850" y="2495550"/>
          <p14:tracePt t="50673" x="5130800" y="2495550"/>
          <p14:tracePt t="50704" x="5365750" y="2527300"/>
          <p14:tracePt t="50736" x="5219700" y="2603500"/>
          <p14:tracePt t="50767" x="4711700" y="2622550"/>
          <p14:tracePt t="50798" x="4178300" y="2628900"/>
          <p14:tracePt t="50829" x="4000500" y="2635250"/>
          <p14:tracePt t="50861" x="4171950" y="2628900"/>
          <p14:tracePt t="50892" x="4533900" y="2622550"/>
          <p14:tracePt t="50923" x="5073650" y="2609850"/>
          <p14:tracePt t="50955" x="5257800" y="2609850"/>
          <p14:tracePt t="50986" x="5118100" y="2609850"/>
          <p14:tracePt t="51017" x="4597400" y="2609850"/>
          <p14:tracePt t="51048" x="4038600" y="2609850"/>
          <p14:tracePt t="51079" x="3676650" y="2597150"/>
          <p14:tracePt t="51111" x="3702050" y="2603500"/>
          <p14:tracePt t="51142" x="4108450" y="2641600"/>
          <p14:tracePt t="51173" x="4654550" y="2667000"/>
          <p14:tracePt t="51204" x="4991100" y="2667000"/>
          <p14:tracePt t="51220" x="5003800" y="2667000"/>
          <p14:tracePt t="51236" x="4984750" y="2667000"/>
          <p14:tracePt t="51251" x="4953000" y="2667000"/>
          <p14:tracePt t="51283" x="4826000" y="2667000"/>
          <p14:tracePt t="51314" x="4756150" y="2667000"/>
          <p14:tracePt t="51345" x="4711700" y="2667000"/>
          <p14:tracePt t="51376" x="4686300" y="2667000"/>
          <p14:tracePt t="51408" x="4667250" y="2667000"/>
          <p14:tracePt t="51501" x="4654550" y="2698750"/>
          <p14:tracePt t="51564" x="4673600" y="2743200"/>
          <p14:tracePt t="51579" x="4692650" y="2755900"/>
          <p14:tracePt t="51611" x="4743450" y="2781300"/>
          <p14:tracePt t="51642" x="4743450" y="2794000"/>
          <p14:tracePt t="51673" x="4705350" y="2813050"/>
          <p14:tracePt t="51704" x="4699000" y="2819400"/>
          <p14:tracePt t="52126" x="4718050" y="2819400"/>
          <p14:tracePt t="52158" x="4781550" y="2813050"/>
          <p14:tracePt t="52189" x="4883150" y="2806700"/>
          <p14:tracePt t="52220" x="4959350" y="2813050"/>
          <p14:tracePt t="52237" x="4972050" y="2819400"/>
          <p14:tracePt t="52251" x="4972050" y="2825750"/>
          <p14:tracePt t="52283" x="4984750" y="2870200"/>
          <p14:tracePt t="52314" x="4991100" y="2908300"/>
          <p14:tracePt t="52345" x="4991100" y="2933700"/>
          <p14:tracePt t="52376" x="4972050" y="2971800"/>
          <p14:tracePt t="52408" x="4953000" y="3016250"/>
          <p14:tracePt t="52439" x="4927600" y="3028950"/>
          <p14:tracePt t="52470" x="4889500" y="3048000"/>
          <p14:tracePt t="52501" x="4851400" y="3073400"/>
          <p14:tracePt t="52533" x="4800600" y="3086100"/>
          <p14:tracePt t="52564" x="4756150" y="3098800"/>
          <p14:tracePt t="52595" x="4724400" y="3098800"/>
          <p14:tracePt t="52626" x="4718050" y="3098800"/>
          <p14:tracePt t="52673" x="4699000" y="3098800"/>
          <p14:tracePt t="52689" x="4679950" y="3098800"/>
          <p14:tracePt t="53986" x="4705350" y="3155950"/>
          <p14:tracePt t="54017" x="4718050" y="3333750"/>
          <p14:tracePt t="54048" x="4730750" y="3517900"/>
          <p14:tracePt t="54079" x="4692650" y="3613150"/>
          <p14:tracePt t="54111" x="4660900" y="3708400"/>
          <p14:tracePt t="54142" x="4622800" y="3829050"/>
          <p14:tracePt t="54173" x="4597400" y="3898900"/>
          <p14:tracePt t="54204" x="4584700" y="3911600"/>
          <p14:tracePt t="54220" x="4572000" y="3917950"/>
          <p14:tracePt t="54236" x="4565650" y="3924300"/>
          <p14:tracePt t="54377" x="4540250" y="3937000"/>
          <p14:tracePt t="54408" x="4476750" y="3956050"/>
          <p14:tracePt t="54439" x="4394200" y="3968750"/>
          <p14:tracePt t="54470" x="4279900" y="3987800"/>
          <p14:tracePt t="54501" x="4178300" y="3987800"/>
          <p14:tracePt t="54533" x="4146550" y="3987800"/>
          <p14:tracePt t="54595" x="4114800" y="3987800"/>
          <p14:tracePt t="54627" x="4025900" y="3937000"/>
          <p14:tracePt t="54658" x="3949700" y="3905250"/>
          <p14:tracePt t="54691" x="3898900" y="3854450"/>
          <p14:tracePt t="54720" x="3867150" y="3784600"/>
          <p14:tracePt t="54751" x="3860800" y="3765550"/>
          <p14:tracePt t="54783" x="3867150" y="3746500"/>
          <p14:tracePt t="54814" x="3956050" y="3721100"/>
          <p14:tracePt t="54845" x="4191000" y="3714750"/>
          <p14:tracePt t="54876" x="4552950" y="3714750"/>
          <p14:tracePt t="54892" x="4737100" y="3714750"/>
          <p14:tracePt t="54908" x="4876800" y="3708400"/>
          <p14:tracePt t="54923" x="4933950" y="3695700"/>
          <p14:tracePt t="54954" x="5003800" y="3695700"/>
          <p14:tracePt t="54986" x="4876800" y="3721100"/>
          <p14:tracePt t="55017" x="4521200" y="3752850"/>
          <p14:tracePt t="55048" x="4114800" y="3759200"/>
          <p14:tracePt t="55079" x="3873500" y="3765550"/>
          <p14:tracePt t="55111" x="3740150" y="3765550"/>
          <p14:tracePt t="55142" x="3727450" y="3765550"/>
          <p14:tracePt t="55188" x="3810000" y="3784600"/>
          <p14:tracePt t="55204" x="3956050" y="3790950"/>
          <p14:tracePt t="55220" x="4165600" y="3822700"/>
          <p14:tracePt t="55236" x="4381500" y="3829050"/>
          <p14:tracePt t="55251" x="4502150" y="3848100"/>
          <p14:tracePt t="55283" x="4851400" y="3975100"/>
          <p14:tracePt t="55314" x="4908550" y="4019550"/>
          <p14:tracePt t="55345" x="4648200" y="4076700"/>
          <p14:tracePt t="55376" x="4171950" y="4089400"/>
          <p14:tracePt t="55408" x="3663950" y="4089400"/>
          <p14:tracePt t="55439" x="3409950" y="4070350"/>
          <p14:tracePt t="55470" x="3397250" y="4070350"/>
          <p14:tracePt t="55501" x="3594100" y="4076700"/>
          <p14:tracePt t="55533" x="3975100" y="4127500"/>
          <p14:tracePt t="55564" x="4279900" y="4171950"/>
          <p14:tracePt t="55579" x="4343400" y="4197350"/>
          <p14:tracePt t="55612" x="4489450" y="4260850"/>
          <p14:tracePt t="55626" x="4483100" y="4267200"/>
          <p14:tracePt t="55642" x="4413250" y="4279900"/>
          <p14:tracePt t="55658" x="4267200" y="4279900"/>
          <p14:tracePt t="55689" x="3879850" y="4279900"/>
          <p14:tracePt t="55720" x="3581400" y="4292600"/>
          <p14:tracePt t="55751" x="3568700" y="4318000"/>
          <p14:tracePt t="55783" x="3898900" y="4368800"/>
          <p14:tracePt t="55814" x="4305300" y="4438650"/>
          <p14:tracePt t="55845" x="4597400" y="4464050"/>
          <p14:tracePt t="55876" x="4679950" y="4489450"/>
          <p14:tracePt t="55909" x="4622800" y="4508500"/>
          <p14:tracePt t="55923" x="4540250" y="4508500"/>
          <p14:tracePt t="55955" x="4216400" y="4508500"/>
          <p14:tracePt t="55986" x="4013200" y="4508500"/>
          <p14:tracePt t="56017" x="4108450" y="4508500"/>
          <p14:tracePt t="56048" x="4394200" y="4521200"/>
          <p14:tracePt t="56079" x="4578350" y="4521200"/>
          <p14:tracePt t="56111" x="4584700" y="4527550"/>
          <p14:tracePt t="56251" x="4578350" y="4527550"/>
          <p14:tracePt t="56549" x="4559300" y="4476750"/>
          <p14:tracePt t="56565" x="4502150" y="4425950"/>
          <p14:tracePt t="56580" x="4413250" y="4356100"/>
          <p14:tracePt t="56595" x="4368800" y="4305300"/>
          <p14:tracePt t="56626" x="4191000" y="3956050"/>
          <p14:tracePt t="56658" x="4025900" y="3492500"/>
          <p14:tracePt t="56690" x="3949700" y="3162300"/>
          <p14:tracePt t="56720" x="3917950" y="2914650"/>
          <p14:tracePt t="56751" x="3886200" y="2641600"/>
          <p14:tracePt t="56783" x="3848100" y="2501900"/>
          <p14:tracePt t="56814" x="3803650" y="2355850"/>
          <p14:tracePt t="56845" x="3765550" y="2197100"/>
          <p14:tracePt t="56876" x="3765550" y="2114550"/>
          <p14:tracePt t="56892" x="3752850" y="2095500"/>
          <p14:tracePt t="56908" x="3752850" y="2089150"/>
          <p14:tracePt t="56939" x="3746500" y="2063750"/>
          <p14:tracePt t="56971" x="3727450" y="2032000"/>
          <p14:tracePt t="57001" x="3625850" y="1987550"/>
          <p14:tracePt t="57033" x="3473450" y="1981200"/>
          <p14:tracePt t="57066" x="3416300" y="1987550"/>
          <p14:tracePt t="57095" x="3397250" y="1981200"/>
          <p14:tracePt t="57126" x="3384550" y="1968500"/>
          <p14:tracePt t="57173" x="3384550" y="1949450"/>
          <p14:tracePt t="57204" x="3384550" y="1943100"/>
          <p14:tracePt t="57251" x="3524250" y="1936750"/>
          <p14:tracePt t="57283" x="4006850" y="1930400"/>
          <p14:tracePt t="57314" x="4679950" y="1911350"/>
          <p14:tracePt t="57345" x="5124450" y="1911350"/>
          <p14:tracePt t="57376" x="5137150" y="1911350"/>
          <p14:tracePt t="57408" x="4991100" y="1949450"/>
          <p14:tracePt t="57439" x="4775200" y="2006600"/>
          <p14:tracePt t="57470" x="4419600" y="2120900"/>
          <p14:tracePt t="57501" x="4013200" y="2279650"/>
          <p14:tracePt t="57533" x="3733800" y="2381250"/>
          <p14:tracePt t="57564" x="3632200" y="2432050"/>
          <p14:tracePt t="57595" x="3556000" y="2463800"/>
          <p14:tracePt t="57626" x="3473450" y="2508250"/>
          <p14:tracePt t="57658" x="3409950" y="2546350"/>
          <p14:tracePt t="57689" x="3378200" y="2552700"/>
          <p14:tracePt t="57861" x="3384550" y="2552700"/>
          <p14:tracePt t="58068" x="3638550" y="2552700"/>
          <p14:tracePt t="58095" x="4095750" y="2571750"/>
          <p14:tracePt t="58126" x="4597400" y="2565400"/>
          <p14:tracePt t="58158" x="4927600" y="2559050"/>
          <p14:tracePt t="58189" x="4972050" y="2559050"/>
          <p14:tracePt t="58251" x="4953000" y="2552700"/>
          <p14:tracePt t="58283" x="4800600" y="2552700"/>
          <p14:tracePt t="58314" x="4572000" y="2616200"/>
          <p14:tracePt t="58345" x="4343400" y="2692400"/>
          <p14:tracePt t="58376" x="4171950" y="2774950"/>
          <p14:tracePt t="58408" x="4000500" y="2844800"/>
          <p14:tracePt t="58439" x="3848100" y="2927350"/>
          <p14:tracePt t="58470" x="3676650" y="3016250"/>
          <p14:tracePt t="58501" x="3524250" y="3060700"/>
          <p14:tracePt t="58533" x="3422650" y="3073400"/>
          <p14:tracePt t="58564" x="3352800" y="3098800"/>
          <p14:tracePt t="58579" x="3340100" y="3098800"/>
          <p14:tracePt t="58611" x="3276600" y="3111500"/>
          <p14:tracePt t="58642" x="3238500" y="3111500"/>
          <p14:tracePt t="58673" x="3181350" y="3111500"/>
          <p14:tracePt t="58704" x="3162300" y="3111500"/>
          <p14:tracePt t="58736" x="3143250" y="3111500"/>
          <p14:tracePt t="58845" x="3340100" y="3149600"/>
          <p14:tracePt t="58876" x="3581400" y="3206750"/>
          <p14:tracePt t="58892" x="3663950" y="3213100"/>
          <p14:tracePt t="58908" x="3714750" y="3232150"/>
          <p14:tracePt t="58923" x="3727450" y="3238500"/>
          <p14:tracePt t="58954" x="3727450" y="3302000"/>
          <p14:tracePt t="58986" x="3549650" y="3454400"/>
          <p14:tracePt t="59017" x="3263900" y="3562350"/>
          <p14:tracePt t="59048" x="3035300" y="3714750"/>
          <p14:tracePt t="59079" x="2965450" y="3822700"/>
          <p14:tracePt t="59111" x="2952750" y="3854450"/>
          <p14:tracePt t="59158" x="3003550" y="3873500"/>
          <p14:tracePt t="59189" x="3238500" y="3956050"/>
          <p14:tracePt t="59220" x="3676650" y="4095750"/>
          <p14:tracePt t="59236" x="3816350" y="4121150"/>
          <p14:tracePt t="59251" x="3905250" y="4127500"/>
          <p14:tracePt t="59283" x="4121150" y="4121150"/>
          <p14:tracePt t="59314" x="4133850" y="4121150"/>
          <p14:tracePt t="59392" x="4133850" y="4108450"/>
          <p14:tracePt t="59439" x="4146550" y="4095750"/>
          <p14:tracePt t="59470" x="4159250" y="4057650"/>
          <p14:tracePt t="59501" x="4165600" y="4032250"/>
          <p14:tracePt t="59533" x="4171950" y="4019550"/>
          <p14:tracePt t="59564" x="4171950" y="3994150"/>
          <p14:tracePt t="59579" x="4171950" y="3987800"/>
          <p14:tracePt t="59611" x="4171950" y="3962400"/>
          <p14:tracePt t="59642" x="4159250" y="3930650"/>
          <p14:tracePt t="59673" x="4146550" y="3911600"/>
          <p14:tracePt t="59736" x="4140200" y="3898900"/>
          <p14:tracePt t="59767" x="4121150" y="3873500"/>
          <p14:tracePt t="63173" x="4057650" y="3829050"/>
          <p14:tracePt t="63205" x="3968750" y="3771900"/>
          <p14:tracePt t="63220" x="3930650" y="3727450"/>
          <p14:tracePt t="63236" x="3911600" y="3683000"/>
          <p14:tracePt t="63252" x="3892550" y="3632200"/>
          <p14:tracePt t="63283" x="3829050" y="3397250"/>
          <p14:tracePt t="63314" x="3727450" y="3105150"/>
          <p14:tracePt t="63346" x="3651250" y="2921000"/>
          <p14:tracePt t="63376" x="3625850" y="2774950"/>
          <p14:tracePt t="63408" x="3683000" y="2616200"/>
          <p14:tracePt t="63439" x="3708400" y="2552700"/>
          <p14:tracePt t="63470" x="3746500" y="2463800"/>
          <p14:tracePt t="63501" x="3784600" y="2362200"/>
          <p14:tracePt t="63533" x="3784600" y="2349500"/>
          <p14:tracePt t="63564" x="3803650" y="2330450"/>
          <p14:tracePt t="63579" x="3816350" y="2305050"/>
          <p14:tracePt t="63611" x="3917950" y="2247900"/>
          <p14:tracePt t="63642" x="3981450" y="2241550"/>
          <p14:tracePt t="63673" x="4006850" y="2292350"/>
          <p14:tracePt t="63704" x="4013200" y="2438400"/>
          <p14:tracePt t="63736" x="3930650" y="2584450"/>
          <p14:tracePt t="63767" x="3867150" y="2622550"/>
          <p14:tracePt t="63798" x="3803650" y="2622550"/>
          <p14:tracePt t="63829" x="3708400" y="2647950"/>
          <p14:tracePt t="63861" x="3625850" y="2673350"/>
          <p14:tracePt t="63892" x="3600450" y="2679700"/>
          <p14:tracePt t="63908" x="3581400" y="2692400"/>
          <p14:tracePt t="63923" x="3581400" y="2698750"/>
          <p14:tracePt t="63954" x="3549650" y="2698750"/>
          <p14:tracePt t="63986" x="3505200" y="2698750"/>
          <p14:tracePt t="64017" x="3435350" y="2698750"/>
          <p14:tracePt t="64048" x="3409950" y="2698750"/>
          <p14:tracePt t="64079" x="3390900" y="2673350"/>
          <p14:tracePt t="64112" x="3378200" y="2647950"/>
          <p14:tracePt t="64142" x="3365500" y="2603500"/>
          <p14:tracePt t="64173" x="3333750" y="2552700"/>
          <p14:tracePt t="64204" x="3308350" y="2482850"/>
          <p14:tracePt t="64220" x="3289300" y="2444750"/>
          <p14:tracePt t="64237" x="3289300" y="2413000"/>
          <p14:tracePt t="64251" x="3282950" y="2393950"/>
          <p14:tracePt t="64283" x="3251200" y="2311400"/>
          <p14:tracePt t="64314" x="3238500" y="2228850"/>
          <p14:tracePt t="64345" x="3238500" y="2127250"/>
          <p14:tracePt t="64376" x="3244850" y="2038350"/>
          <p14:tracePt t="64408" x="3295650" y="1962150"/>
          <p14:tracePt t="64439" x="3397250" y="1885950"/>
          <p14:tracePt t="64470" x="3517900" y="1809750"/>
          <p14:tracePt t="64501" x="3638550" y="1733550"/>
          <p14:tracePt t="64533" x="3797300" y="1682750"/>
          <p14:tracePt t="64565" x="4000500" y="1631950"/>
          <p14:tracePt t="64580" x="4102100" y="1606550"/>
          <p14:tracePt t="64595" x="4152900" y="1593850"/>
          <p14:tracePt t="64627" x="4349750" y="1555750"/>
          <p14:tracePt t="64659" x="4584700" y="1555750"/>
          <p14:tracePt t="64689" x="4775200" y="1555750"/>
          <p14:tracePt t="64720" x="4927600" y="1562100"/>
          <p14:tracePt t="64751" x="5041900" y="1568450"/>
          <p14:tracePt t="64783" x="5168900" y="1587500"/>
          <p14:tracePt t="64814" x="5334000" y="1631950"/>
          <p14:tracePt t="64845" x="5511800" y="1670050"/>
          <p14:tracePt t="64876" x="5657850" y="1714500"/>
          <p14:tracePt t="64892" x="5689600" y="1727200"/>
          <p14:tracePt t="64923" x="5816600" y="1771650"/>
          <p14:tracePt t="64954" x="5854700" y="1778000"/>
          <p14:tracePt t="64986" x="5886450" y="1828800"/>
          <p14:tracePt t="65017" x="5924550" y="1943100"/>
          <p14:tracePt t="65048" x="5962650" y="2057400"/>
          <p14:tracePt t="65079" x="5962650" y="2178050"/>
          <p14:tracePt t="65111" x="5899150" y="2336800"/>
          <p14:tracePt t="65142" x="5797550" y="2482850"/>
          <p14:tracePt t="65173" x="5676900" y="2565400"/>
          <p14:tracePt t="65204" x="5537200" y="2628900"/>
          <p14:tracePt t="65220" x="5454650" y="2654300"/>
          <p14:tracePt t="65236" x="5378450" y="2686050"/>
          <p14:tracePt t="65251" x="5321300" y="2698750"/>
          <p14:tracePt t="65283" x="5149850" y="2736850"/>
          <p14:tracePt t="65314" x="4959350" y="2736850"/>
          <p14:tracePt t="65345" x="4794250" y="2755900"/>
          <p14:tracePt t="65376" x="4584700" y="2774950"/>
          <p14:tracePt t="65410" x="4375150" y="2800350"/>
          <p14:tracePt t="65439" x="4229100" y="2800350"/>
          <p14:tracePt t="65470" x="4070350" y="2806700"/>
          <p14:tracePt t="65501" x="3905250" y="2825750"/>
          <p14:tracePt t="65533" x="3746500" y="2825750"/>
          <p14:tracePt t="65564" x="3714750" y="2825750"/>
          <p14:tracePt t="66564" x="3981450" y="2743200"/>
          <p14:tracePt t="66579" x="4076700" y="2711450"/>
          <p14:tracePt t="66610" x="4495800" y="2673350"/>
          <p14:tracePt t="66641" x="4800600" y="2660650"/>
          <p14:tracePt t="66673" x="4978400" y="2647950"/>
          <p14:tracePt t="66704" x="5099050" y="2647950"/>
          <p14:tracePt t="66736" x="5181600" y="2641600"/>
          <p14:tracePt t="66767" x="5308600" y="2641600"/>
          <p14:tracePt t="66798" x="5473700" y="2641600"/>
          <p14:tracePt t="66829" x="5613400" y="2641600"/>
          <p14:tracePt t="66861" x="5734050" y="2667000"/>
          <p14:tracePt t="66891" x="5772150" y="2698750"/>
          <p14:tracePt t="66924" x="5778500" y="2736850"/>
          <p14:tracePt t="66955" x="5740400" y="2736850"/>
          <p14:tracePt t="67095" x="5784850" y="2730500"/>
          <p14:tracePt t="67126" x="5943600" y="2616200"/>
          <p14:tracePt t="67157" x="6089650" y="2463800"/>
          <p14:tracePt t="67189" x="6153150" y="2266950"/>
          <p14:tracePt t="67221" x="6203950" y="2057400"/>
          <p14:tracePt t="67251" x="6242050" y="1911350"/>
          <p14:tracePt t="67283" x="6273800" y="1822450"/>
          <p14:tracePt t="67314" x="6267450" y="1797050"/>
          <p14:tracePt t="67345" x="6254750" y="1797050"/>
          <p14:tracePt t="67376" x="6235700" y="1790700"/>
          <p14:tracePt t="67391" x="6223000" y="1790700"/>
          <p14:tracePt t="67423" x="6140450" y="1841500"/>
          <p14:tracePt t="67454" x="6083300" y="1854200"/>
          <p14:tracePt t="67485" x="6064250" y="1854200"/>
          <p14:tracePt t="67516" x="6057900" y="1866900"/>
          <p14:tracePt t="67549" x="6045200" y="1873250"/>
          <p14:tracePt t="67579" x="6045200" y="1879600"/>
          <p14:tracePt t="67595" x="6032500" y="1879600"/>
          <p14:tracePt t="67627" x="6013450" y="1879600"/>
          <p14:tracePt t="67657" x="6007100" y="1885950"/>
          <p14:tracePt t="67673" x="6000750" y="1885950"/>
          <p14:tracePt t="67689" x="5994400" y="1885950"/>
          <p14:tracePt t="67721" x="5981700" y="1892300"/>
          <p14:tracePt t="67830" x="5981700" y="1885950"/>
          <p14:tracePt t="67860" x="5981700" y="1879600"/>
          <p14:tracePt t="67891" x="5981700" y="1873250"/>
          <p14:tracePt t="67908" x="5988050" y="1866900"/>
          <p14:tracePt t="67924" x="5988050" y="1860550"/>
          <p14:tracePt t="67939" x="5994400" y="1860550"/>
          <p14:tracePt t="67954" x="5994400" y="1854200"/>
          <p14:tracePt t="68016" x="6000750" y="1854200"/>
          <p14:tracePt t="68048" x="6007100" y="1860550"/>
          <p14:tracePt t="68067" x="6007100" y="1866900"/>
          <p14:tracePt t="68095" x="6007100" y="1879600"/>
          <p14:tracePt t="68126" x="6007100" y="1885950"/>
          <p14:tracePt t="68235" x="6007100" y="1873250"/>
          <p14:tracePt t="68267" x="6013450" y="1860550"/>
          <p14:tracePt t="68298" x="6013450" y="1854200"/>
          <p14:tracePt t="68454" x="6013450" y="1841500"/>
          <p14:tracePt t="68486" x="6026150" y="1828800"/>
          <p14:tracePt t="68517" x="6032500" y="1828800"/>
          <p14:tracePt t="68550" x="6057900" y="1828800"/>
          <p14:tracePt t="68579" x="6096000" y="1828800"/>
          <p14:tracePt t="68611" x="6140450" y="1828800"/>
          <p14:tracePt t="68642" x="6153150" y="1828800"/>
          <p14:tracePt t="68674" x="6159500" y="1854200"/>
          <p14:tracePt t="68705" x="6178550" y="1898650"/>
          <p14:tracePt t="68736" x="6184900" y="1962150"/>
          <p14:tracePt t="68767" x="6178550" y="2032000"/>
          <p14:tracePt t="68798" x="6140450" y="2089150"/>
          <p14:tracePt t="68829" x="6045200" y="2152650"/>
          <p14:tracePt t="68861" x="5949950" y="2209800"/>
          <p14:tracePt t="68892" x="5911850" y="2228850"/>
          <p14:tracePt t="68924" x="5880100" y="2228850"/>
          <p14:tracePt t="68954" x="5873750" y="2228850"/>
          <p14:tracePt t="69110" x="5873750" y="2247900"/>
          <p14:tracePt t="69141" x="5899150" y="2254250"/>
          <p14:tracePt t="69173" x="6026150" y="2241550"/>
          <p14:tracePt t="69205" x="6153150" y="2178050"/>
          <p14:tracePt t="69235" x="6197600" y="2101850"/>
          <p14:tracePt t="69267" x="6197600" y="2019300"/>
          <p14:tracePt t="69299" x="6165850" y="1955800"/>
          <p14:tracePt t="69329" x="6146800" y="1885950"/>
          <p14:tracePt t="69360" x="6121400" y="1841500"/>
          <p14:tracePt t="69391" x="6096000" y="1822450"/>
          <p14:tracePt t="69423" x="6057900" y="1816100"/>
          <p14:tracePt t="69454" x="6057900" y="1809750"/>
          <p14:tracePt t="69485" x="6038850" y="1790700"/>
          <p14:tracePt t="69516" x="6026150" y="1778000"/>
          <p14:tracePt t="69641" x="6019800" y="1778000"/>
          <p14:tracePt t="69704" x="6038850" y="1854200"/>
          <p14:tracePt t="69735" x="6096000" y="1974850"/>
          <p14:tracePt t="69766" x="6140450" y="2070100"/>
          <p14:tracePt t="69798" x="6146800" y="2089150"/>
          <p14:tracePt t="69908" x="6172200" y="2025650"/>
          <p14:tracePt t="69938" x="6197600" y="1949450"/>
          <p14:tracePt t="69971" x="6197600" y="1917700"/>
          <p14:tracePt t="70001" x="6197600" y="1905000"/>
          <p14:tracePt t="70032" x="6197600" y="1885950"/>
          <p14:tracePt t="70066" x="6197600" y="1866900"/>
          <p14:tracePt t="70095" x="6197600" y="1860550"/>
          <p14:tracePt t="70126" x="6197600" y="1854200"/>
          <p14:tracePt t="70235" x="6197600" y="1911350"/>
          <p14:tracePt t="70266" x="6197600" y="2019300"/>
          <p14:tracePt t="70298" x="6197600" y="2095500"/>
          <p14:tracePt t="70330" x="6184900" y="2114550"/>
          <p14:tracePt t="70438" x="6184900" y="2076450"/>
          <p14:tracePt t="70470" x="6216650" y="2019300"/>
          <p14:tracePt t="70501" x="6235700" y="1981200"/>
          <p14:tracePt t="70533" x="6254750" y="1943100"/>
          <p14:tracePt t="70564" x="6267450" y="1930400"/>
          <p14:tracePt t="70579" x="6267450" y="1924050"/>
          <p14:tracePt t="70610" x="6273800" y="1924050"/>
          <p14:tracePt t="70641" x="6280150" y="1924050"/>
          <p14:tracePt t="70658" x="6280150" y="1943100"/>
          <p14:tracePt t="70689" x="6286500" y="2032000"/>
          <p14:tracePt t="70720" x="6286500" y="2114550"/>
          <p14:tracePt t="70751" x="6286500" y="2152650"/>
          <p14:tracePt t="71173" x="6286500" y="2184400"/>
          <p14:tracePt t="71204" x="6248400" y="2216150"/>
          <p14:tracePt t="71235" x="6216650" y="2216150"/>
          <p14:tracePt t="71267" x="6172200" y="2216150"/>
          <p14:tracePt t="71298" x="6159500" y="2203450"/>
          <p14:tracePt t="71330" x="6153150" y="2133600"/>
          <p14:tracePt t="71361" x="6146800" y="2051050"/>
          <p14:tracePt t="71391" x="6134100" y="1981200"/>
          <p14:tracePt t="71423" x="6134100" y="1898650"/>
          <p14:tracePt t="71454" x="6127750" y="1879600"/>
          <p14:tracePt t="71485" x="6121400" y="1879600"/>
          <p14:tracePt t="71579" x="6121400" y="1854200"/>
          <p14:tracePt t="71658" x="6108700" y="1905000"/>
          <p14:tracePt t="71689" x="6102350" y="1943100"/>
          <p14:tracePt t="71798" x="6096000" y="1955800"/>
          <p14:tracePt t="71877" x="6096000" y="1911350"/>
          <p14:tracePt t="71908" x="6096000" y="1860550"/>
          <p14:tracePt t="71939" x="6115050" y="1822450"/>
          <p14:tracePt t="71970" x="6121400" y="1822450"/>
          <p14:tracePt t="71986" x="6127750" y="1841500"/>
          <p14:tracePt t="72016" x="6134100" y="1949450"/>
          <p14:tracePt t="72048" x="6153150" y="2012950"/>
          <p14:tracePt t="72080" x="6159500" y="2019300"/>
          <p14:tracePt t="72141" x="6159500" y="1955800"/>
          <p14:tracePt t="72174" x="6184900" y="1924050"/>
          <p14:tracePt t="72205" x="6197600" y="1911350"/>
          <p14:tracePt t="72266" x="6210300" y="1936750"/>
          <p14:tracePt t="72299" x="6229350" y="1943100"/>
          <p14:tracePt t="72330" x="6235700" y="1924050"/>
          <p14:tracePt t="72360" x="6242050" y="1917700"/>
          <p14:tracePt t="72391" x="6229350" y="1924050"/>
          <p14:tracePt t="72407" x="6165850" y="1949450"/>
          <p14:tracePt t="72438" x="5930900" y="1993900"/>
          <p14:tracePt t="72470" x="5581650" y="1993900"/>
          <p14:tracePt t="72502" x="5276850" y="1993900"/>
          <p14:tracePt t="72533" x="5073650" y="1993900"/>
          <p14:tracePt t="72563" x="4927600" y="1993900"/>
          <p14:tracePt t="72596" x="4692650" y="1993900"/>
          <p14:tracePt t="72628" x="4425950" y="1974850"/>
          <p14:tracePt t="72658" x="4146550" y="1981200"/>
          <p14:tracePt t="72689" x="3937000" y="1993900"/>
          <p14:tracePt t="72721" x="3848100" y="1974850"/>
          <p14:tracePt t="72782" x="3860800" y="1962150"/>
          <p14:tracePt t="72813" x="3956050" y="1955800"/>
          <p14:tracePt t="72845" x="4248150" y="1962150"/>
          <p14:tracePt t="72877" x="4660900" y="1949450"/>
          <p14:tracePt t="72907" x="4984750" y="1943100"/>
          <p14:tracePt t="72938" x="5454650" y="1943100"/>
          <p14:tracePt t="72971" x="5772150" y="1943100"/>
          <p14:tracePt t="73001" x="5880100" y="1955800"/>
          <p14:tracePt t="73032" x="5886450" y="1955800"/>
          <p14:tracePt t="73067" x="5956300" y="1968500"/>
          <p14:tracePt t="73095" x="6076950" y="1981200"/>
          <p14:tracePt t="73126" x="6096000" y="1981200"/>
          <p14:tracePt t="73157" x="6083300" y="1981200"/>
          <p14:tracePt t="73251" x="6064250" y="1943100"/>
          <p14:tracePt t="73283" x="6045200" y="1911350"/>
          <p14:tracePt t="73346" x="6045200" y="1905000"/>
          <p14:tracePt t="73376" x="6045200" y="1955800"/>
          <p14:tracePt t="73408" x="6076950" y="2063750"/>
          <p14:tracePt t="73438" x="6083300" y="2108200"/>
          <p14:tracePt t="73470" x="6089650" y="2120900"/>
          <p14:tracePt t="73563" x="6127750" y="2070100"/>
          <p14:tracePt t="73595" x="6153150" y="1981200"/>
          <p14:tracePt t="73627" x="6165850" y="1955800"/>
          <p14:tracePt t="73720" x="6165850" y="2019300"/>
          <p14:tracePt t="73751" x="6172200" y="2076450"/>
          <p14:tracePt t="73783" x="6178550" y="2076450"/>
          <p14:tracePt t="73845" x="6197600" y="2051050"/>
          <p14:tracePt t="73877" x="6216650" y="2025650"/>
          <p14:tracePt t="73970" x="6216650" y="2032000"/>
          <p14:tracePt t="74001" x="6216650" y="2038350"/>
          <p14:tracePt t="74032" x="6203950" y="2038350"/>
          <p14:tracePt t="74048" x="6197600" y="2044700"/>
          <p14:tracePt t="74064" x="6184900" y="2044700"/>
          <p14:tracePt t="74095" x="6159500" y="2057400"/>
          <p14:tracePt t="74188" x="6159500" y="2076450"/>
          <p14:tracePt t="74220" x="6146800" y="2095500"/>
          <p14:tracePt t="74252" x="6134100" y="2114550"/>
          <p14:tracePt t="74282" x="6115050" y="2114550"/>
          <p14:tracePt t="74299" x="6089650" y="2114550"/>
          <p14:tracePt t="74329" x="6045200" y="2108200"/>
          <p14:tracePt t="74360" x="6019800" y="2082800"/>
          <p14:tracePt t="74392" x="6000750" y="2032000"/>
          <p14:tracePt t="74423" x="6000750" y="1987550"/>
          <p14:tracePt t="74454" x="6000750" y="1962150"/>
          <p14:tracePt t="74485" x="6019800" y="1930400"/>
          <p14:tracePt t="74516" x="6076950" y="1885950"/>
          <p14:tracePt t="74548" x="6134100" y="1860550"/>
          <p14:tracePt t="74579" x="6159500" y="1854200"/>
          <p14:tracePt t="74611" x="6184900" y="1854200"/>
          <p14:tracePt t="74641" x="6210300" y="1898650"/>
          <p14:tracePt t="74673" x="6216650" y="1968500"/>
          <p14:tracePt t="74704" x="6146800" y="2044700"/>
          <p14:tracePt t="74735" x="6102350" y="2095500"/>
          <p14:tracePt t="74766" x="6051550" y="2114550"/>
          <p14:tracePt t="74798" x="5988050" y="2114550"/>
          <p14:tracePt t="74830" x="5930900" y="2114550"/>
          <p14:tracePt t="74860" x="5905500" y="2051050"/>
          <p14:tracePt t="74891" x="5905500" y="1974850"/>
          <p14:tracePt t="74923" x="5930900" y="1917700"/>
          <p14:tracePt t="74954" x="5975350" y="1892300"/>
          <p14:tracePt t="74985" x="6038850" y="1892300"/>
          <p14:tracePt t="75016" x="6083300" y="1924050"/>
          <p14:tracePt t="75050" x="6108700" y="2019300"/>
          <p14:tracePt t="75063" x="6115050" y="2070100"/>
          <p14:tracePt t="75095" x="6096000" y="2178050"/>
          <p14:tracePt t="75126" x="6064250" y="2197100"/>
          <p14:tracePt t="75157" x="6026150" y="2190750"/>
          <p14:tracePt t="75188" x="6019800" y="2146300"/>
          <p14:tracePt t="75220" x="6019800" y="2120900"/>
          <p14:tracePt t="75251" x="6032500" y="2139950"/>
          <p14:tracePt t="75267" x="6045200" y="2184400"/>
          <p14:tracePt t="75298" x="6051550" y="2330450"/>
          <p14:tracePt t="75329" x="6051550" y="2565400"/>
          <p14:tracePt t="75360" x="6064250" y="2724150"/>
          <p14:tracePt t="75391" x="6045200" y="2844800"/>
          <p14:tracePt t="75423" x="6013450" y="2921000"/>
          <p14:tracePt t="75501" x="6007100" y="2921000"/>
          <p14:tracePt t="75533" x="6000750" y="2927350"/>
          <p14:tracePt t="75563" x="5988050" y="2895600"/>
          <p14:tracePt t="75580" x="5975350" y="2857500"/>
          <p14:tracePt t="75611" x="5924550" y="2832100"/>
          <p14:tracePt t="75641" x="5842000" y="2825750"/>
          <p14:tracePt t="75673" x="5695950" y="2787650"/>
          <p14:tracePt t="75704" x="5327650" y="2705100"/>
          <p14:tracePt t="75735" x="4978400" y="2692400"/>
          <p14:tracePt t="75766" x="4756150" y="2673350"/>
          <p14:tracePt t="75798" x="4654550" y="2654300"/>
          <p14:tracePt t="75829" x="4597400" y="2654300"/>
          <p14:tracePt t="75860" x="4527550" y="2654300"/>
          <p14:tracePt t="75891" x="4413250" y="2628900"/>
          <p14:tracePt t="75924" x="4216400" y="2546350"/>
          <p14:tracePt t="75954" x="3924300" y="2501900"/>
          <p14:tracePt t="75985" x="3740150" y="2444750"/>
          <p14:tracePt t="76016" x="3702050" y="2425700"/>
          <p14:tracePt t="76048" x="3714750" y="2406650"/>
          <p14:tracePt t="76079" x="3721100" y="2368550"/>
          <p14:tracePt t="76110" x="3771900" y="2349500"/>
          <p14:tracePt t="76141" x="3841750" y="2330450"/>
          <p14:tracePt t="76173" x="4038600" y="2330450"/>
          <p14:tracePt t="76204" x="4591050" y="2368550"/>
          <p14:tracePt t="76239" x="5302250" y="2381250"/>
          <p14:tracePt t="76266" x="5670550" y="2368550"/>
          <p14:tracePt t="76298" x="5810250" y="2374900"/>
          <p14:tracePt t="76330" x="5530850" y="2451100"/>
          <p14:tracePt t="76361" x="5035550" y="2571750"/>
          <p14:tracePt t="76391" x="4508500" y="2628900"/>
          <p14:tracePt t="76423" x="4159250" y="2641600"/>
          <p14:tracePt t="76454" x="3956050" y="2609850"/>
          <p14:tracePt t="76485" x="3860800" y="2571750"/>
          <p14:tracePt t="76516" x="3848100" y="2571750"/>
          <p14:tracePt t="76549" x="3943350" y="2571750"/>
          <p14:tracePt t="76579" x="4222750" y="2584450"/>
          <p14:tracePt t="76611" x="4749800" y="2559050"/>
          <p14:tracePt t="76642" x="5118100" y="2559050"/>
          <p14:tracePt t="76674" x="5213350" y="2559050"/>
          <p14:tracePt t="76705" x="5022850" y="2584450"/>
          <p14:tracePt t="76735" x="4578350" y="2597150"/>
          <p14:tracePt t="76766" x="4191000" y="2590800"/>
          <p14:tracePt t="76799" x="3886200" y="2590800"/>
          <p14:tracePt t="76829" x="3746500" y="2590800"/>
          <p14:tracePt t="76861" x="3708400" y="2597150"/>
          <p14:tracePt t="76923" x="3663950" y="2609850"/>
          <p14:tracePt t="76955" x="3638550" y="2628900"/>
          <p14:tracePt t="76986" x="3644900" y="2673350"/>
          <p14:tracePt t="77017" x="3816350" y="2736850"/>
          <p14:tracePt t="77051" x="4146550" y="2813050"/>
          <p14:tracePt t="77064" x="4330700" y="2832100"/>
          <p14:tracePt t="77095" x="4743450" y="2857500"/>
          <p14:tracePt t="77127" x="5162550" y="2863850"/>
          <p14:tracePt t="77157" x="5537200" y="2863850"/>
          <p14:tracePt t="77188" x="5772150" y="2863850"/>
          <p14:tracePt t="77221" x="5988050" y="2863850"/>
          <p14:tracePt t="77251" x="6045200" y="2863850"/>
          <p14:tracePt t="77282" x="6064250" y="2863850"/>
          <p14:tracePt t="77314" x="6229350" y="2882900"/>
          <p14:tracePt t="77346" x="6413500" y="2882900"/>
          <p14:tracePt t="77376" x="6445250" y="2882900"/>
          <p14:tracePt t="77407" x="6394450" y="2882900"/>
          <p14:tracePt t="77438" x="6318250" y="2882900"/>
          <p14:tracePt t="77470" x="6235700" y="2882900"/>
          <p14:tracePt t="77501" x="6153150" y="2882900"/>
          <p14:tracePt t="77533" x="6083300" y="2876550"/>
          <p14:tracePt t="77563" x="6057900" y="2863850"/>
          <p14:tracePt t="77595" x="6032500" y="2857500"/>
          <p14:tracePt t="77626" x="6026150" y="2844800"/>
          <p14:tracePt t="77657" x="6026150" y="2825750"/>
          <p14:tracePt t="77689" x="6026150" y="2800350"/>
          <p14:tracePt t="77720" x="6026150" y="2781300"/>
          <p14:tracePt t="77751" x="6026150" y="2762250"/>
          <p14:tracePt t="77782" x="6026150" y="2743200"/>
          <p14:tracePt t="77813" x="6013450" y="2730500"/>
          <p14:tracePt t="77845" x="6000750" y="2730500"/>
          <p14:tracePt t="78016" x="6026150" y="2781300"/>
          <p14:tracePt t="78050" x="6070600" y="2838450"/>
          <p14:tracePt t="78063" x="6089650" y="2863850"/>
          <p14:tracePt t="78095" x="6096000" y="2876550"/>
          <p14:tracePt t="78235" x="6108700" y="2800350"/>
          <p14:tracePt t="78267" x="6127750" y="2730500"/>
          <p14:tracePt t="78298" x="6140450" y="2705100"/>
          <p14:tracePt t="78423" x="6140450" y="2768600"/>
          <p14:tracePt t="78455" x="6140450" y="2838450"/>
          <p14:tracePt t="78485" x="6140450" y="2889250"/>
          <p14:tracePt t="78517" x="6140450" y="2895600"/>
          <p14:tracePt t="78641" x="6153150" y="2844800"/>
          <p14:tracePt t="78673" x="6191250" y="2800350"/>
          <p14:tracePt t="78704" x="6210300" y="2768600"/>
          <p14:tracePt t="78735" x="6223000" y="2762250"/>
          <p14:tracePt t="78798" x="6242050" y="2762250"/>
          <p14:tracePt t="78830" x="6280150" y="2762250"/>
          <p14:tracePt t="78861" x="6286500" y="2774950"/>
          <p14:tracePt t="78877" x="6286500" y="2794000"/>
          <p14:tracePt t="78907" x="6286500" y="2832100"/>
          <p14:tracePt t="78939" x="6286500" y="2863850"/>
          <p14:tracePt t="78971" x="6286500" y="2876550"/>
          <p14:tracePt t="79158" x="6286500" y="2870200"/>
          <p14:tracePt t="79235" x="6210300" y="2946400"/>
          <p14:tracePt t="79266" x="6032500" y="3054350"/>
          <p14:tracePt t="79298" x="5759450" y="3168650"/>
          <p14:tracePt t="79329" x="5499100" y="3308350"/>
          <p14:tracePt t="79360" x="5359400" y="3346450"/>
          <p14:tracePt t="79391" x="5321300" y="3346450"/>
          <p14:tracePt t="79424" x="5264150" y="3346450"/>
          <p14:tracePt t="79454" x="5149850" y="3346450"/>
          <p14:tracePt t="79485" x="5003800" y="3333750"/>
          <p14:tracePt t="79517" x="4864100" y="3321050"/>
          <p14:tracePt t="79549" x="4737100" y="3321050"/>
          <p14:tracePt t="79579" x="4648200" y="3308350"/>
          <p14:tracePt t="79611" x="4527550" y="3270250"/>
          <p14:tracePt t="79641" x="4457700" y="3244850"/>
          <p14:tracePt t="79673" x="4375150" y="3206750"/>
          <p14:tracePt t="79704" x="4298950" y="3175000"/>
          <p14:tracePt t="79735" x="4279900" y="3143250"/>
          <p14:tracePt t="79766" x="4298950" y="3079750"/>
          <p14:tracePt t="79798" x="4400550" y="3028950"/>
          <p14:tracePt t="79829" x="4597400" y="3016250"/>
          <p14:tracePt t="79861" x="4832350" y="3035300"/>
          <p14:tracePt t="79891" x="4978400" y="3098800"/>
          <p14:tracePt t="79923" x="5010150" y="3213100"/>
          <p14:tracePt t="79954" x="4775200" y="3308350"/>
          <p14:tracePt t="79985" x="4514850" y="3314700"/>
          <p14:tracePt t="80016" x="4197350" y="3282950"/>
          <p14:tracePt t="80049" x="3854450" y="3257550"/>
          <p14:tracePt t="80080" x="3619500" y="3251200"/>
          <p14:tracePt t="80110" x="3460750" y="3206750"/>
          <p14:tracePt t="80142" x="3359150" y="3168650"/>
          <p14:tracePt t="80266" x="3352800" y="3162300"/>
          <p14:tracePt t="80314" x="3340100" y="3187700"/>
          <p14:tracePt t="80391" x="3359150" y="3162300"/>
          <p14:tracePt t="80423" x="3359150" y="3143250"/>
          <p14:tracePt t="80454" x="3333750" y="3143250"/>
          <p14:tracePt t="80485" x="3359150" y="3143250"/>
          <p14:tracePt t="80502" x="3365500" y="3130550"/>
          <p14:tracePt t="80533" x="3314700" y="3111500"/>
          <p14:tracePt t="80563" x="3232150" y="3079750"/>
          <p14:tracePt t="80596" x="3162300" y="3048000"/>
          <p14:tracePt t="80657" x="3155950" y="3048000"/>
          <p14:tracePt t="80720" x="3244850" y="3060700"/>
          <p14:tracePt t="80751" x="3441700" y="3238500"/>
          <p14:tracePt t="80782" x="3587750" y="3492500"/>
          <p14:tracePt t="80813" x="3524250" y="3600450"/>
          <p14:tracePt t="80845" x="3390900" y="3619500"/>
          <p14:tracePt t="80877" x="3308350" y="3587750"/>
          <p14:tracePt t="80907" x="3282950" y="3530600"/>
          <p14:tracePt t="80938" x="3282950" y="3403600"/>
          <p14:tracePt t="80970" x="3276600" y="3302000"/>
          <p14:tracePt t="81002" x="3244850" y="3238500"/>
          <p14:tracePt t="81032" x="3194050" y="3162300"/>
          <p14:tracePt t="81066" x="3168650" y="3124200"/>
          <p14:tracePt t="81095" x="3155950" y="3105150"/>
          <p14:tracePt t="81126" x="3124200" y="3092450"/>
          <p14:tracePt t="81157" x="3073400" y="3092450"/>
          <p14:tracePt t="81188" x="3041650" y="3117850"/>
          <p14:tracePt t="81282" x="3111500" y="3143250"/>
          <p14:tracePt t="81314" x="3175000" y="3200400"/>
          <p14:tracePt t="81345" x="3213100" y="3276600"/>
          <p14:tracePt t="81376" x="3257550" y="3359150"/>
          <p14:tracePt t="81407" x="3276600" y="3378200"/>
          <p14:tracePt t="81454" x="3295650" y="3346450"/>
          <p14:tracePt t="81485" x="3321050" y="3276600"/>
          <p14:tracePt t="81516" x="3321050" y="3206750"/>
          <p14:tracePt t="81548" x="3314700" y="3187700"/>
          <p14:tracePt t="81579" x="3308350" y="3181350"/>
          <p14:tracePt t="81657" x="3289300" y="3244850"/>
          <p14:tracePt t="81689" x="3282950" y="3314700"/>
          <p14:tracePt t="81720" x="3289300" y="3333750"/>
          <p14:tracePt t="81751" x="3302000" y="3321050"/>
          <p14:tracePt t="81782" x="3371850" y="3270250"/>
          <p14:tracePt t="81813" x="3498850" y="3181350"/>
          <p14:tracePt t="81845" x="3568700" y="3168650"/>
          <p14:tracePt t="81876" x="3587750" y="3213100"/>
          <p14:tracePt t="81907" x="3600450" y="3282950"/>
          <p14:tracePt t="81939" x="3600450" y="3378200"/>
          <p14:tracePt t="81970" x="3600450" y="3390900"/>
          <p14:tracePt t="82189" x="3600450" y="3352800"/>
          <p14:tracePt t="82220" x="3683000" y="3346450"/>
          <p14:tracePt t="82251" x="3797300" y="3346450"/>
          <p14:tracePt t="82282" x="3949700" y="3346450"/>
          <p14:tracePt t="82313" x="3975100" y="3333750"/>
          <p14:tracePt t="82346" x="3981450" y="3340100"/>
          <p14:tracePt t="82376" x="3968750" y="3365500"/>
          <p14:tracePt t="82407" x="3968750" y="3327400"/>
          <p14:tracePt t="82438" x="4159250" y="3276600"/>
          <p14:tracePt t="82470" x="4432300" y="3194050"/>
          <p14:tracePt t="82501" x="4705350" y="3111500"/>
          <p14:tracePt t="82533" x="4826000" y="3086100"/>
          <p14:tracePt t="82563" x="4832350" y="3086100"/>
          <p14:tracePt t="82657" x="4838700" y="3086100"/>
          <p14:tracePt t="82689" x="4845050" y="3086100"/>
          <p14:tracePt t="84298" x="4946650" y="3086100"/>
          <p14:tracePt t="84330" x="5181600" y="3022600"/>
          <p14:tracePt t="84360" x="5251450" y="3016250"/>
          <p14:tracePt t="84391" x="5435600" y="2965450"/>
          <p14:tracePt t="84423" x="5638800" y="2876550"/>
          <p14:tracePt t="84454" x="5657850" y="2857500"/>
          <p14:tracePt t="84485" x="5702300" y="2857500"/>
          <p14:tracePt t="84517" x="5759450" y="2851150"/>
          <p14:tracePt t="84548" x="5791200" y="2832100"/>
          <p14:tracePt t="84579" x="5892800" y="2832100"/>
          <p14:tracePt t="84610" x="6038850" y="2813050"/>
          <p14:tracePt t="84641" x="6057900" y="2813050"/>
          <p14:tracePt t="84673" x="6076950" y="2813050"/>
          <p14:tracePt t="84688" x="6127750" y="2838450"/>
          <p14:tracePt t="84720" x="6178550" y="2857500"/>
          <p14:tracePt t="84751" x="6165850" y="2870200"/>
          <p14:tracePt t="84766" x="6159500" y="2882900"/>
          <p14:tracePt t="84845" x="6108700" y="2889250"/>
          <p14:tracePt t="84876" x="6026150" y="2889250"/>
          <p14:tracePt t="84907" x="5969000" y="2889250"/>
          <p14:tracePt t="84938" x="5905500" y="2889250"/>
          <p14:tracePt t="84970" x="5905500" y="2882900"/>
          <p14:tracePt t="84986" x="5899150" y="2870200"/>
          <p14:tracePt t="85016" x="5899150" y="2838450"/>
          <p14:tracePt t="85048" x="5899150" y="2825750"/>
          <p14:tracePt t="85079" x="5918200" y="2825750"/>
          <p14:tracePt t="85095" x="5956300" y="2813050"/>
          <p14:tracePt t="85126" x="5994400" y="2787650"/>
          <p14:tracePt t="85157" x="6026150" y="2787650"/>
          <p14:tracePt t="85188" x="6076950" y="2787650"/>
          <p14:tracePt t="85221" x="6102350" y="2851150"/>
          <p14:tracePt t="85251" x="6108700" y="2940050"/>
          <p14:tracePt t="85282" x="6064250" y="2997200"/>
          <p14:tracePt t="85313" x="5867400" y="3054350"/>
          <p14:tracePt t="85345" x="5473700" y="3124200"/>
          <p14:tracePt t="85376" x="4984750" y="3194050"/>
          <p14:tracePt t="85407" x="4565650" y="3238500"/>
          <p14:tracePt t="85438" x="4235450" y="3257550"/>
          <p14:tracePt t="85470" x="3917950" y="3257550"/>
          <p14:tracePt t="85501" x="3632200" y="3263900"/>
          <p14:tracePt t="85533" x="3352800" y="3276600"/>
          <p14:tracePt t="85563" x="3162300" y="3276600"/>
          <p14:tracePt t="85595" x="3009900" y="3276600"/>
          <p14:tracePt t="85673" x="3003550" y="3238500"/>
          <p14:tracePt t="85704" x="3003550" y="3213100"/>
          <p14:tracePt t="85735" x="3136900" y="3162300"/>
          <p14:tracePt t="85766" x="3327400" y="3092450"/>
          <p14:tracePt t="85798" x="3549650" y="3041650"/>
          <p14:tracePt t="85829" x="3943350" y="3041650"/>
          <p14:tracePt t="85860" x="4508500" y="2927350"/>
          <p14:tracePt t="85891" x="4984750" y="2857500"/>
          <p14:tracePt t="85923" x="5467350" y="2813050"/>
          <p14:tracePt t="85954" x="5651500" y="2730500"/>
          <p14:tracePt t="85986" x="5670550" y="2705100"/>
          <p14:tracePt t="86095" x="5588000" y="2749550"/>
          <p14:tracePt t="86126" x="5486400" y="2851150"/>
          <p14:tracePt t="86157" x="5168900" y="2952750"/>
          <p14:tracePt t="86188" x="4654550" y="2990850"/>
          <p14:tracePt t="86220" x="4095750" y="2990850"/>
          <p14:tracePt t="86251" x="3727450" y="3022600"/>
          <p14:tracePt t="86282" x="3409950" y="3035300"/>
          <p14:tracePt t="86314" x="3244850" y="3035300"/>
          <p14:tracePt t="86345" x="3162300" y="3035300"/>
          <p14:tracePt t="86376" x="3092450" y="3060700"/>
          <p14:tracePt t="86407" x="3067050" y="3060700"/>
          <p14:tracePt t="86891" x="3067050" y="3168650"/>
          <p14:tracePt t="86924" x="3054350" y="3302000"/>
          <p14:tracePt t="86939" x="3054350" y="3321050"/>
          <p14:tracePt t="86971" x="3054350" y="3416300"/>
          <p14:tracePt t="87002" x="3054350" y="3536950"/>
          <p14:tracePt t="87032" x="3079750" y="3619500"/>
          <p14:tracePt t="87065" x="3168650" y="3708400"/>
          <p14:tracePt t="87095" x="3295650" y="3752850"/>
          <p14:tracePt t="87126" x="3346450" y="3752850"/>
          <p14:tracePt t="87157" x="3378200" y="3752850"/>
          <p14:tracePt t="87189" x="3390900" y="3759200"/>
          <p14:tracePt t="87220" x="3467100" y="3841750"/>
          <p14:tracePt t="87251" x="3543300" y="3949700"/>
          <p14:tracePt t="87282" x="3594100" y="4051300"/>
          <p14:tracePt t="87313" x="3505200" y="4184650"/>
          <p14:tracePt t="87345" x="3403600" y="4273550"/>
          <p14:tracePt t="87376" x="3295650" y="4330700"/>
          <p14:tracePt t="87407" x="3219450" y="4375150"/>
          <p14:tracePt t="87438" x="3187700" y="4381500"/>
          <p14:tracePt t="87470" x="3124200" y="4337050"/>
          <p14:tracePt t="87501" x="3067050" y="4292600"/>
          <p14:tracePt t="87532" x="3035300" y="4229100"/>
          <p14:tracePt t="87563" x="2997200" y="4140200"/>
          <p14:tracePt t="87596" x="2959100" y="4013200"/>
          <p14:tracePt t="87627" x="2946400" y="3917950"/>
          <p14:tracePt t="87657" x="2946400" y="3810000"/>
          <p14:tracePt t="87688" x="2978150" y="3702050"/>
          <p14:tracePt t="87720" x="3016250" y="3619500"/>
          <p14:tracePt t="87751" x="3073400" y="3562350"/>
          <p14:tracePt t="87782" x="3149600" y="3511550"/>
          <p14:tracePt t="87813" x="3238500" y="3486150"/>
          <p14:tracePt t="87845" x="3397250" y="3479800"/>
          <p14:tracePt t="87876" x="3587750" y="3479800"/>
          <p14:tracePt t="87907" x="3759200" y="3479800"/>
          <p14:tracePt t="87938" x="4006850" y="3498850"/>
          <p14:tracePt t="87970" x="4248150" y="3562350"/>
          <p14:tracePt t="88002" x="4375150" y="3619500"/>
          <p14:tracePt t="88032" x="4495800" y="3683000"/>
          <p14:tracePt t="88064" x="4616450" y="3778250"/>
          <p14:tracePt t="88095" x="4756150" y="3937000"/>
          <p14:tracePt t="88126" x="4870450" y="4121150"/>
          <p14:tracePt t="88157" x="4838700" y="4260850"/>
          <p14:tracePt t="88188" x="4718050" y="4400550"/>
          <p14:tracePt t="88221" x="4527550" y="4464050"/>
          <p14:tracePt t="88252" x="4349750" y="4470400"/>
          <p14:tracePt t="88283" x="4064000" y="4470400"/>
          <p14:tracePt t="88313" x="3873500" y="4470400"/>
          <p14:tracePt t="88345" x="3829050" y="4476750"/>
          <p14:tracePt t="88641" x="3829050" y="4470400"/>
          <p14:tracePt t="88721" x="3829050" y="4445000"/>
          <p14:tracePt t="88751" x="3848100" y="4406900"/>
          <p14:tracePt t="88782" x="3854450" y="4381500"/>
          <p14:tracePt t="88814" x="3867150" y="4356100"/>
          <p14:tracePt t="88845" x="3886200" y="4311650"/>
          <p14:tracePt t="88876" x="3892550" y="4305300"/>
          <p14:tracePt t="89188" x="3892550" y="4286250"/>
          <p14:tracePt t="89220" x="3879850" y="4279900"/>
          <p14:tracePt t="89299" x="3873500" y="4273550"/>
          <p14:tracePt t="91438" x="3911600" y="4178300"/>
          <p14:tracePt t="91470" x="4254500" y="3956050"/>
          <p14:tracePt t="91501" x="4845050" y="3663950"/>
          <p14:tracePt t="91533" x="5378450" y="3492500"/>
          <p14:tracePt t="91564" x="5664200" y="3397250"/>
          <p14:tracePt t="91595" x="5949950" y="3232150"/>
          <p14:tracePt t="91626" x="6121400" y="3079750"/>
          <p14:tracePt t="91658" x="6146800" y="3022600"/>
          <p14:tracePt t="91688" x="6178550" y="2940050"/>
          <p14:tracePt t="91720" x="6229350" y="2870200"/>
          <p14:tracePt t="91783" x="6216650" y="2870200"/>
          <p14:tracePt t="91861" x="6159500" y="2895600"/>
          <p14:tracePt t="91891" x="6134100" y="2901950"/>
          <p14:tracePt t="91923" x="6121400" y="2895600"/>
          <p14:tracePt t="91938" x="6108700" y="2889250"/>
          <p14:tracePt t="91971" x="6070600" y="2889250"/>
          <p14:tracePt t="92095" x="6070600" y="2870200"/>
          <p14:tracePt t="92126" x="6070600" y="2851150"/>
          <p14:tracePt t="92157" x="6064250" y="2844800"/>
          <p14:tracePt t="92188" x="6064250" y="2838450"/>
          <p14:tracePt t="92205" x="6057900" y="2832100"/>
          <p14:tracePt t="92313" x="6045200" y="2832100"/>
          <p14:tracePt t="92346" x="6007100" y="2882900"/>
          <p14:tracePt t="92376" x="5994400" y="2901950"/>
          <p14:tracePt t="92407" x="5988050" y="2901950"/>
          <p14:tracePt t="92423" x="5988050" y="2895600"/>
          <p14:tracePt t="92439" x="5988050" y="2889250"/>
          <p14:tracePt t="92517" x="5988050" y="2959100"/>
          <p14:tracePt t="92549" x="5937250" y="3155950"/>
          <p14:tracePt t="92579" x="5886450" y="3232150"/>
          <p14:tracePt t="92611" x="5822950" y="3244850"/>
          <p14:tracePt t="92641" x="5746750" y="3251200"/>
          <p14:tracePt t="92673" x="5721350" y="3257550"/>
          <p14:tracePt t="92704" x="5715000" y="3257550"/>
          <p14:tracePt t="92782" x="5753100" y="3168650"/>
          <p14:tracePt t="92813" x="5829300" y="2946400"/>
          <p14:tracePt t="92845" x="5899150" y="2768600"/>
          <p14:tracePt t="92877" x="5930900" y="2730500"/>
          <p14:tracePt t="92907" x="5943600" y="2717800"/>
          <p14:tracePt t="92938" x="5949950" y="2692400"/>
          <p14:tracePt t="93032" x="5956300" y="2711450"/>
          <p14:tracePt t="93066" x="5969000" y="2787650"/>
          <p14:tracePt t="93096" x="5988050" y="2838450"/>
          <p14:tracePt t="93126" x="6000750" y="2838450"/>
          <p14:tracePt t="93173" x="6000750" y="2825750"/>
          <p14:tracePt t="93345" x="6000750" y="2806700"/>
          <p14:tracePt t="93376" x="6000750" y="2800350"/>
          <p14:tracePt t="93486" x="6007100" y="2800350"/>
          <p14:tracePt t="93673" x="5861050" y="2863850"/>
          <p14:tracePt t="93704" x="5384800" y="2921000"/>
          <p14:tracePt t="93736" x="4775200" y="2971800"/>
          <p14:tracePt t="93766" x="4273550" y="3009900"/>
          <p14:tracePt t="93798" x="3943350" y="3060700"/>
          <p14:tracePt t="93829" x="3765550" y="3086100"/>
          <p14:tracePt t="93861" x="3651250" y="3117850"/>
          <p14:tracePt t="93891" x="3530600" y="3143250"/>
          <p14:tracePt t="93923" x="3314700" y="3162300"/>
          <p14:tracePt t="93954" x="3175000" y="3181350"/>
          <p14:tracePt t="93986" x="3149600" y="3187700"/>
          <p14:tracePt t="94095" x="3130550" y="3200400"/>
          <p14:tracePt t="94126" x="3105150" y="3251200"/>
          <p14:tracePt t="94157" x="3073400" y="3282950"/>
          <p14:tracePt t="94189" x="3035300" y="3295650"/>
          <p14:tracePt t="94220" x="3028950" y="3295650"/>
          <p14:tracePt t="94235" x="3028950" y="3276600"/>
          <p14:tracePt t="94266" x="3022600" y="3175000"/>
          <p14:tracePt t="94299" x="3079750" y="3098800"/>
          <p14:tracePt t="94329" x="3213100" y="3092450"/>
          <p14:tracePt t="94360" x="3263900" y="3124200"/>
          <p14:tracePt t="94391" x="3251200" y="3232150"/>
          <p14:tracePt t="94423" x="3213100" y="3263900"/>
          <p14:tracePt t="94454" x="3187700" y="3263900"/>
          <p14:tracePt t="94485" x="3181350" y="3251200"/>
          <p14:tracePt t="94518" x="3263900" y="3213100"/>
          <p14:tracePt t="94549" x="3441700" y="3168650"/>
          <p14:tracePt t="94579" x="3562350" y="3149600"/>
          <p14:tracePt t="94611" x="3594100" y="3155950"/>
          <p14:tracePt t="94641" x="3530600" y="3155950"/>
          <p14:tracePt t="94673" x="3448050" y="3155950"/>
          <p14:tracePt t="94704" x="3352800" y="3238500"/>
          <p14:tracePt t="94735" x="3276600" y="3384550"/>
          <p14:tracePt t="94766" x="3206750" y="3587750"/>
          <p14:tracePt t="94798" x="3187700" y="3676650"/>
          <p14:tracePt t="94829" x="3194050" y="3676650"/>
          <p14:tracePt t="94846" x="3206750" y="3676650"/>
          <p14:tracePt t="94877" x="3352800" y="3702050"/>
          <p14:tracePt t="94907" x="3524250" y="3771900"/>
          <p14:tracePt t="94939" x="3740150" y="3886200"/>
          <p14:tracePt t="94970" x="3778250" y="3975100"/>
          <p14:tracePt t="95001" x="3721100" y="4038600"/>
          <p14:tracePt t="95032" x="3625850" y="4108450"/>
          <p14:tracePt t="95066" x="3524250" y="4178300"/>
          <p14:tracePt t="95095" x="3416300" y="4197350"/>
          <p14:tracePt t="95126" x="3308350" y="4197350"/>
          <p14:tracePt t="95157" x="3238500" y="4165600"/>
          <p14:tracePt t="95188" x="3162300" y="4025900"/>
          <p14:tracePt t="95221" x="3105150" y="3848100"/>
          <p14:tracePt t="95251" x="3111500" y="3702050"/>
          <p14:tracePt t="95283" x="3200400" y="3505200"/>
          <p14:tracePt t="95313" x="3282950" y="3409950"/>
          <p14:tracePt t="95345" x="3352800" y="3390900"/>
          <p14:tracePt t="95376" x="3479800" y="3467100"/>
          <p14:tracePt t="95407" x="3727450" y="3644900"/>
          <p14:tracePt t="95438" x="3930650" y="3905250"/>
          <p14:tracePt t="95470" x="3924300" y="4146550"/>
          <p14:tracePt t="95501" x="3695700" y="4324350"/>
          <p14:tracePt t="95533" x="3371850" y="4451350"/>
          <p14:tracePt t="95563" x="3187700" y="4470400"/>
          <p14:tracePt t="95595" x="3079750" y="4343400"/>
          <p14:tracePt t="95626" x="3054350" y="4108450"/>
          <p14:tracePt t="95657" x="3143250" y="3879850"/>
          <p14:tracePt t="95688" x="3340100" y="3771900"/>
          <p14:tracePt t="95720" x="3638550" y="3784600"/>
          <p14:tracePt t="95751" x="3905250" y="3981450"/>
          <p14:tracePt t="95782" x="3892550" y="4102100"/>
          <p14:tracePt t="95813" x="3733800" y="4146550"/>
          <p14:tracePt t="95845" x="3594100" y="4152900"/>
          <p14:tracePt t="95877" x="3549650" y="4108450"/>
          <p14:tracePt t="95907" x="3543300" y="4083050"/>
          <p14:tracePt t="95939" x="3600450" y="4089400"/>
          <p14:tracePt t="95970" x="3625850" y="4095750"/>
          <p14:tracePt t="96079" x="3638550" y="4140200"/>
          <p14:tracePt t="96110" x="3683000" y="4140200"/>
          <p14:tracePt t="96141" x="3822700" y="4095750"/>
          <p14:tracePt t="96173" x="3905250" y="4070350"/>
          <p14:tracePt t="96204" x="3917950" y="4057650"/>
          <p14:tracePt t="96235" x="3962400" y="4051300"/>
          <p14:tracePt t="96267" x="4108450" y="4051300"/>
          <p14:tracePt t="96298" x="4235450" y="4044950"/>
          <p14:tracePt t="96329" x="4248150" y="4038600"/>
          <p14:tracePt t="96360" x="4146550" y="4089400"/>
          <p14:tracePt t="96391" x="4013200" y="4203700"/>
          <p14:tracePt t="96423" x="3930650" y="4356100"/>
          <p14:tracePt t="96454" x="3803650" y="4451350"/>
          <p14:tracePt t="96486" x="3587750" y="4451350"/>
          <p14:tracePt t="96517" x="3384550" y="4343400"/>
          <p14:tracePt t="96549" x="3219450" y="4127500"/>
          <p14:tracePt t="96579" x="3206750" y="3956050"/>
          <p14:tracePt t="96611" x="3251200" y="3740150"/>
          <p14:tracePt t="96642" x="3409950" y="3568700"/>
          <p14:tracePt t="96674" x="3651250" y="3473450"/>
          <p14:tracePt t="96705" x="3943350" y="3448050"/>
          <p14:tracePt t="96735" x="4235450" y="3448050"/>
          <p14:tracePt t="96766" x="4432300" y="3638550"/>
          <p14:tracePt t="96798" x="4476750" y="3962400"/>
          <p14:tracePt t="96829" x="4305300" y="4267200"/>
          <p14:tracePt t="96861" x="3937000" y="4432300"/>
          <p14:tracePt t="96891" x="3733800" y="4476750"/>
          <p14:tracePt t="96924" x="3638550" y="4445000"/>
          <p14:tracePt t="96955" x="3587750" y="4311650"/>
          <p14:tracePt t="96985" x="3543300" y="4241800"/>
          <p14:tracePt t="97016" x="3460750" y="4159250"/>
          <p14:tracePt t="97048" x="3333750" y="4000500"/>
          <p14:tracePt t="97079" x="3232150" y="3727450"/>
          <p14:tracePt t="97110" x="3175000" y="3511550"/>
          <p14:tracePt t="97141" x="3175000" y="3238500"/>
          <p14:tracePt t="97173" x="3168650" y="2946400"/>
          <p14:tracePt t="97204" x="3086100" y="2705100"/>
          <p14:tracePt t="97235" x="2984500" y="2552700"/>
          <p14:tracePt t="97266" x="2921000" y="2438400"/>
          <p14:tracePt t="97298" x="2908300" y="2387600"/>
          <p14:tracePt t="97329" x="2882900" y="2336800"/>
          <p14:tracePt t="97361" x="2857500" y="2286000"/>
          <p14:tracePt t="97391" x="2800350" y="2152650"/>
          <p14:tracePt t="97423" x="2768600" y="2057400"/>
          <p14:tracePt t="97454" x="2774950" y="1981200"/>
          <p14:tracePt t="97485" x="2921000" y="1841500"/>
          <p14:tracePt t="97517" x="3111500" y="1733550"/>
          <p14:tracePt t="97548" x="3282950" y="1676400"/>
          <p14:tracePt t="97579" x="3390900" y="1657350"/>
          <p14:tracePt t="97610" x="3492500" y="1701800"/>
          <p14:tracePt t="97642" x="3581400" y="1930400"/>
          <p14:tracePt t="97673" x="3613150" y="2254250"/>
          <p14:tracePt t="97704" x="3600450" y="2616200"/>
          <p14:tracePt t="97735" x="3448050" y="2838450"/>
          <p14:tracePt t="97766" x="3168650" y="2921000"/>
          <p14:tracePt t="97798" x="2927350" y="2984500"/>
          <p14:tracePt t="97829" x="2844800" y="2952750"/>
          <p14:tracePt t="97860" x="2825750" y="2813050"/>
          <p14:tracePt t="97891" x="2857500" y="2724150"/>
          <p14:tracePt t="97924" x="2921000" y="2654300"/>
          <p14:tracePt t="97954" x="3035300" y="2647950"/>
          <p14:tracePt t="97986" x="3136900" y="2717800"/>
          <p14:tracePt t="98017" x="3181350" y="2749550"/>
          <p14:tracePt t="98157" x="3136900" y="2616200"/>
          <p14:tracePt t="98189" x="3168650" y="2540000"/>
          <p14:tracePt t="98221" x="3314700" y="2381250"/>
          <p14:tracePt t="98251" x="3492500" y="2222500"/>
          <p14:tracePt t="98282" x="3702050" y="1993900"/>
          <p14:tracePt t="98313" x="3778250" y="1873250"/>
          <p14:tracePt t="98346" x="3771900" y="1860550"/>
          <p14:tracePt t="98377" x="3708400" y="1860550"/>
          <p14:tracePt t="98407" x="3676650" y="1860550"/>
          <p14:tracePt t="98438" x="3670300" y="1860550"/>
          <p14:tracePt t="98532" x="3676650" y="1898650"/>
          <p14:tracePt t="98564" x="3689350" y="1930400"/>
          <p14:tracePt t="98596" x="3683000" y="1949450"/>
          <p14:tracePt t="98829" x="3752850" y="1949450"/>
          <p14:tracePt t="98907" x="3746500" y="1949450"/>
          <p14:tracePt t="99251" x="3784600" y="1949450"/>
          <p14:tracePt t="99282" x="3841750" y="1968500"/>
          <p14:tracePt t="99314" x="3867150" y="1968500"/>
          <p14:tracePt t="99346" x="3886200" y="1974850"/>
          <p14:tracePt t="99439" x="3937000" y="1974850"/>
          <p14:tracePt t="99470" x="4044950" y="2006600"/>
          <p14:tracePt t="99501" x="4165600" y="2051050"/>
          <p14:tracePt t="99532" x="4197350" y="2057400"/>
          <p14:tracePt t="99563" x="4133850" y="2063750"/>
          <p14:tracePt t="99596" x="3854450" y="2070100"/>
          <p14:tracePt t="99627" x="3556000" y="2070100"/>
          <p14:tracePt t="99657" x="3276600" y="2019300"/>
          <p14:tracePt t="99688" x="3028950" y="1968500"/>
          <p14:tracePt t="99721" x="2889250" y="1943100"/>
          <p14:tracePt t="99752" x="2825750" y="1924050"/>
          <p14:tracePt t="99783" x="2755900" y="1911350"/>
          <p14:tracePt t="99813" x="2692400" y="1911350"/>
          <p14:tracePt t="99845" x="2686050" y="1911350"/>
          <p14:tracePt t="99877" x="2730500" y="1892300"/>
          <p14:tracePt t="99892" x="2755900" y="1892300"/>
          <p14:tracePt t="99924" x="2933700" y="1873250"/>
          <p14:tracePt t="99939" x="2984500" y="1860550"/>
          <p14:tracePt t="99970" x="3168650" y="1835150"/>
          <p14:tracePt t="100001" x="3244850" y="1822450"/>
          <p14:tracePt t="100032" x="3251200" y="1822450"/>
          <p14:tracePt t="100066" x="3251200" y="1816100"/>
          <p14:tracePt t="100095" x="3257550" y="1816100"/>
          <p14:tracePt t="100110" x="3263900" y="1797050"/>
          <p14:tracePt t="100141" x="3263900" y="1790700"/>
          <p14:tracePt t="100173" x="3263900" y="1771650"/>
          <p14:tracePt t="100205" x="3238500" y="1758950"/>
          <p14:tracePt t="100235" x="3213100" y="1746250"/>
          <p14:tracePt t="100266" x="3155950" y="1733550"/>
          <p14:tracePt t="100298" x="3098800" y="1727200"/>
          <p14:tracePt t="100329" x="3079750" y="1720850"/>
          <p14:tracePt t="100391" x="3086100" y="1714500"/>
          <p14:tracePt t="100424" x="3098800" y="1695450"/>
          <p14:tracePt t="100454" x="3105150" y="1695450"/>
          <p14:tracePt t="100485" x="3105150" y="1689100"/>
          <p14:tracePt t="100845" x="3105150" y="1701800"/>
          <p14:tracePt t="100876" x="3105150" y="1708150"/>
          <p14:tracePt t="100954" x="3086100" y="1739900"/>
          <p14:tracePt t="100985" x="3060700" y="1778000"/>
          <p14:tracePt t="101016" x="3048000" y="1809750"/>
          <p14:tracePt t="101048" x="3028950" y="1847850"/>
          <p14:tracePt t="101079" x="3003550" y="1905000"/>
          <p14:tracePt t="101110" x="2971800" y="1955800"/>
          <p14:tracePt t="101141" x="2965450" y="1968500"/>
          <p14:tracePt t="101221" x="3028950" y="1987550"/>
          <p14:tracePt t="101251" x="3136900" y="2006600"/>
          <p14:tracePt t="101282" x="3346450" y="2000250"/>
          <p14:tracePt t="101313" x="3606800" y="2006600"/>
          <p14:tracePt t="101345" x="3892550" y="2019300"/>
          <p14:tracePt t="101376" x="4089400" y="2025650"/>
          <p14:tracePt t="101407" x="4337050" y="2032000"/>
          <p14:tracePt t="101438" x="4540250" y="2032000"/>
          <p14:tracePt t="101470" x="4768850" y="2032000"/>
          <p14:tracePt t="101501" x="5054600" y="2006600"/>
          <p14:tracePt t="101533" x="5289550" y="1936750"/>
          <p14:tracePt t="101563" x="5429250" y="1892300"/>
          <p14:tracePt t="101595" x="5632450" y="1854200"/>
          <p14:tracePt t="101627" x="5791200" y="1803400"/>
          <p14:tracePt t="101657" x="5861050" y="1771650"/>
          <p14:tracePt t="101688" x="5880100" y="1771650"/>
          <p14:tracePt t="101720" x="5943600" y="1771650"/>
          <p14:tracePt t="101751" x="5975350" y="1771650"/>
          <p14:tracePt t="101830" x="5924550" y="1898650"/>
          <p14:tracePt t="101861" x="5664200" y="2127250"/>
          <p14:tracePt t="101891" x="5372100" y="2241550"/>
          <p14:tracePt t="101923" x="4991100" y="2273300"/>
          <p14:tracePt t="101955" x="4610100" y="2279650"/>
          <p14:tracePt t="101985" x="4394200" y="2311400"/>
          <p14:tracePt t="102016" x="4330700" y="2349500"/>
          <p14:tracePt t="102048" x="4330700" y="2381250"/>
          <p14:tracePt t="102079" x="4330700" y="2451100"/>
          <p14:tracePt t="102110" x="4229100" y="2540000"/>
          <p14:tracePt t="102141" x="4057650" y="2628900"/>
          <p14:tracePt t="102173" x="3867150" y="2686050"/>
          <p14:tracePt t="102204" x="3676650" y="2673350"/>
          <p14:tracePt t="102235" x="3524250" y="2552700"/>
          <p14:tracePt t="102266" x="3333750" y="2355850"/>
          <p14:tracePt t="102298" x="3270250" y="2279650"/>
          <p14:tracePt t="102329" x="3257550" y="2247900"/>
          <p14:tracePt t="102360" x="3206750" y="2190750"/>
          <p14:tracePt t="102391" x="3149600" y="2171700"/>
          <p14:tracePt t="102423" x="3117850" y="2146300"/>
          <p14:tracePt t="102454" x="3098800" y="2133600"/>
          <p14:tracePt t="102485" x="3086100" y="2159000"/>
          <p14:tracePt t="102517" x="3041650" y="2216150"/>
          <p14:tracePt t="102549" x="2997200" y="2368550"/>
          <p14:tracePt t="102579" x="2978150" y="2552700"/>
          <p14:tracePt t="102611" x="2984500" y="2819400"/>
          <p14:tracePt t="102642" x="3022600" y="2921000"/>
          <p14:tracePt t="102673" x="3028950" y="2927350"/>
          <p14:tracePt t="102751" x="3028950" y="2914650"/>
          <p14:tracePt t="102782" x="3041650" y="2914650"/>
          <p14:tracePt t="102813" x="3124200" y="2952750"/>
          <p14:tracePt t="102845" x="3238500" y="3048000"/>
          <p14:tracePt t="102877" x="3321050" y="3111500"/>
          <p14:tracePt t="102907" x="3321050" y="3130550"/>
          <p14:tracePt t="102938" x="3295650" y="3130550"/>
          <p14:tracePt t="102970" x="3244850" y="2990850"/>
          <p14:tracePt t="103001" x="3187700" y="2813050"/>
          <p14:tracePt t="103032" x="3155950" y="2692400"/>
          <p14:tracePt t="103066" x="3168650" y="2584450"/>
          <p14:tracePt t="103095" x="3175000" y="2571750"/>
          <p14:tracePt t="103126" x="3149600" y="2647950"/>
          <p14:tracePt t="103157" x="3143250" y="2755900"/>
          <p14:tracePt t="103188" x="3143250" y="2965450"/>
          <p14:tracePt t="103220" x="3143250" y="3136900"/>
          <p14:tracePt t="103251" x="3136900" y="3143250"/>
          <p14:tracePt t="103282" x="3130550" y="3143250"/>
          <p14:tracePt t="103298" x="3124200" y="3143250"/>
          <p14:tracePt t="103329" x="3117850" y="3155950"/>
          <p14:tracePt t="103391" x="3105150" y="3168650"/>
          <p14:tracePt t="103424" x="3098800" y="3270250"/>
          <p14:tracePt t="103454" x="3105150" y="3321050"/>
          <p14:tracePt t="103548" x="3098800" y="3327400"/>
          <p14:tracePt t="103626" x="3111500" y="3346450"/>
          <p14:tracePt t="103657" x="3111500" y="3352800"/>
          <p14:tracePt t="103720" x="3111500" y="3327400"/>
          <p14:tracePt t="103751" x="3111500" y="3244850"/>
          <p14:tracePt t="103782" x="3111500" y="3175000"/>
          <p14:tracePt t="103814" x="3111500" y="3149600"/>
          <p14:tracePt t="103845" x="3117850" y="3136900"/>
          <p14:tracePt t="103876" x="3117850" y="3130550"/>
          <p14:tracePt t="103938" x="3111500" y="3130550"/>
          <p14:tracePt t="104016" x="3098800" y="3124200"/>
          <p14:tracePt t="104095" x="3092450" y="3130550"/>
          <p14:tracePt t="104126" x="3079750" y="3136900"/>
          <p14:tracePt t="104157" x="3067050" y="3136900"/>
          <p14:tracePt t="104252" x="3060700" y="3105150"/>
          <p14:tracePt t="104283" x="3060700" y="3041650"/>
          <p14:tracePt t="104314" x="3079750" y="2984500"/>
          <p14:tracePt t="104345" x="3111500" y="2952750"/>
          <p14:tracePt t="104376" x="3155950" y="2946400"/>
          <p14:tracePt t="104407" x="3232150" y="2946400"/>
          <p14:tracePt t="104438" x="3282950" y="2946400"/>
          <p14:tracePt t="104470" x="3321050" y="3009900"/>
          <p14:tracePt t="104501" x="3359150" y="3067050"/>
          <p14:tracePt t="104533" x="3371850" y="3124200"/>
          <p14:tracePt t="104565" x="3378200" y="3168650"/>
          <p14:tracePt t="104580" x="3384550" y="3175000"/>
          <p14:tracePt t="104611" x="3390900" y="3194050"/>
          <p14:tracePt t="104641" x="3390900" y="3213100"/>
          <p14:tracePt t="104673" x="3378200" y="3257550"/>
          <p14:tracePt t="104705" x="3327400" y="3282950"/>
          <p14:tracePt t="104735" x="3257550" y="3289300"/>
          <p14:tracePt t="104766" x="3244850" y="3289300"/>
          <p14:tracePt t="104985" x="3225800" y="3289300"/>
          <p14:tracePt t="105017" x="3162300" y="3308350"/>
          <p14:tracePt t="105050" x="3073400" y="3333750"/>
          <p14:tracePt t="105064" x="3048000" y="3346450"/>
          <p14:tracePt t="105095" x="3041650" y="3346450"/>
          <p14:tracePt t="105173" x="3048000" y="3333750"/>
          <p14:tracePt t="105204" x="3092450" y="3327400"/>
          <p14:tracePt t="105235" x="3143250" y="3327400"/>
          <p14:tracePt t="105267" x="3257550" y="3429000"/>
          <p14:tracePt t="105299" x="3321050" y="3594100"/>
          <p14:tracePt t="105329" x="3327400" y="3771900"/>
          <p14:tracePt t="105360" x="3308350" y="3841750"/>
          <p14:tracePt t="105391" x="3276600" y="3898900"/>
          <p14:tracePt t="105423" x="3219450" y="3975100"/>
          <p14:tracePt t="105454" x="3136900" y="4038600"/>
          <p14:tracePt t="105485" x="3079750" y="4051300"/>
          <p14:tracePt t="105516" x="3016250" y="3937000"/>
          <p14:tracePt t="105549" x="2978150" y="3746500"/>
          <p14:tracePt t="105579" x="3028950" y="3600450"/>
          <p14:tracePt t="105610" x="3175000" y="3473450"/>
          <p14:tracePt t="105641" x="3365500" y="3473450"/>
          <p14:tracePt t="105674" x="3473450" y="3606800"/>
          <p14:tracePt t="105704" x="3441700" y="3937000"/>
          <p14:tracePt t="105735" x="3308350" y="4127500"/>
          <p14:tracePt t="105766" x="3187700" y="4146550"/>
          <p14:tracePt t="105798" x="3149600" y="4070350"/>
          <p14:tracePt t="105829" x="3124200" y="3994150"/>
          <p14:tracePt t="105860" x="3124200" y="3975100"/>
          <p14:tracePt t="105907" x="3124200" y="3968750"/>
          <p14:tracePt t="106079" x="3136900" y="3911600"/>
          <p14:tracePt t="106111" x="3403600" y="3797300"/>
          <p14:tracePt t="106141" x="4127500" y="3587750"/>
          <p14:tracePt t="106173" x="5168900" y="3340100"/>
          <p14:tracePt t="106204" x="5937250" y="3194050"/>
          <p14:tracePt t="106235" x="6172200" y="3143250"/>
          <p14:tracePt t="106267" x="6203950" y="3117850"/>
          <p14:tracePt t="106298" x="6178550" y="3105150"/>
          <p14:tracePt t="106360" x="6191250" y="3086100"/>
          <p14:tracePt t="106407" x="6159500" y="3079750"/>
          <p14:tracePt t="106438" x="6159500" y="3073400"/>
          <p14:tracePt t="106470" x="6121400" y="3060700"/>
          <p14:tracePt t="106501" x="6064250" y="3048000"/>
          <p14:tracePt t="106533" x="6013450" y="3048000"/>
          <p14:tracePt t="106563" x="5969000" y="3041650"/>
          <p14:tracePt t="106596" x="5930900" y="3035300"/>
          <p14:tracePt t="106627" x="5918200" y="3028950"/>
          <p14:tracePt t="106658" x="5969000" y="2997200"/>
          <p14:tracePt t="106688" x="5981700" y="2984500"/>
          <p14:tracePt t="106720" x="5994400" y="2959100"/>
          <p14:tracePt t="106751" x="6026150" y="2901950"/>
          <p14:tracePt t="106782" x="6051550" y="2863850"/>
          <p14:tracePt t="106813" x="6051550" y="2857500"/>
          <p14:tracePt t="106986" x="6057900" y="2857500"/>
          <p14:tracePt t="107066" x="6057900" y="2838450"/>
          <p14:tracePt t="107095" x="6051550" y="2825750"/>
          <p14:tracePt t="107126" x="6051550" y="2813050"/>
          <p14:tracePt t="107173" x="6051550" y="2806700"/>
          <p14:tracePt t="107204" x="6038850" y="2806700"/>
          <p14:tracePt t="107220" x="6032500" y="2794000"/>
          <p14:tracePt t="107251" x="6013450" y="2787650"/>
          <p14:tracePt t="107283" x="5994400" y="2787650"/>
          <p14:tracePt t="107376" x="5981700" y="2787650"/>
          <p14:tracePt t="107407" x="5969000" y="2819400"/>
          <p14:tracePt t="107438" x="5969000" y="2825750"/>
          <p14:tracePt t="107549" x="5975350" y="2819400"/>
          <p14:tracePt t="107736" x="5981700" y="2813050"/>
          <p14:tracePt t="107766" x="5981700" y="2806700"/>
          <p14:tracePt t="107908" x="6007100" y="2819400"/>
          <p14:tracePt t="107939" x="6064250" y="2863850"/>
          <p14:tracePt t="107971" x="6089650" y="2908300"/>
          <p14:tracePt t="108001" x="6096000" y="2914650"/>
          <p14:tracePt t="108066" x="6102350" y="2914650"/>
          <p14:tracePt t="108096" x="6115050" y="2870200"/>
          <p14:tracePt t="108126" x="6115050" y="2825750"/>
          <p14:tracePt t="108157" x="6108700" y="2813050"/>
          <p14:tracePt t="108195" x="6108700" y="2806700"/>
          <p14:tracePt t="108282" x="6102350" y="2832100"/>
          <p14:tracePt t="108313" x="6102350" y="2857500"/>
          <p14:tracePt t="108391" x="6102350" y="2844800"/>
          <p14:tracePt t="108423" x="6108700" y="2806700"/>
          <p14:tracePt t="108454" x="6140450" y="2755900"/>
          <p14:tracePt t="108485" x="6146800" y="2749550"/>
          <p14:tracePt t="108548" x="6159500" y="2787650"/>
          <p14:tracePt t="108579" x="6159500" y="2800350"/>
          <p14:tracePt t="108673" x="6121400" y="2768600"/>
          <p14:tracePt t="108704" x="6064250" y="2736850"/>
          <p14:tracePt t="108735" x="6026150" y="2705100"/>
          <p14:tracePt t="108766" x="6007100" y="2679700"/>
          <p14:tracePt t="108798" x="5975350" y="2660650"/>
          <p14:tracePt t="108829" x="5962650" y="2641600"/>
          <p14:tracePt t="108985" x="5975350" y="2679700"/>
          <p14:tracePt t="109017" x="5994400" y="2717800"/>
          <p14:tracePt t="109050" x="6007100" y="2724150"/>
          <p14:tracePt t="109141" x="6026150" y="2711450"/>
          <p14:tracePt t="109173" x="6038850" y="2667000"/>
          <p14:tracePt t="109205" x="6045200" y="2641600"/>
          <p14:tracePt t="109313" x="6064250" y="2641600"/>
          <p14:tracePt t="109345" x="6076950" y="2667000"/>
          <p14:tracePt t="109376" x="6083300" y="2667000"/>
          <p14:tracePt t="109392" x="6089650" y="2654300"/>
          <p14:tracePt t="109423" x="6096000" y="2654300"/>
          <p14:tracePt t="109454" x="6102350" y="2654300"/>
          <p14:tracePt t="109501" x="6102350" y="2768600"/>
          <p14:tracePt t="109533" x="6051550" y="2933700"/>
          <p14:tracePt t="109563" x="5969000" y="3022600"/>
          <p14:tracePt t="109596" x="5810250" y="3092450"/>
          <p14:tracePt t="109627" x="5670550" y="3105150"/>
          <p14:tracePt t="109658" x="5549900" y="3124200"/>
          <p14:tracePt t="109688" x="5372100" y="3155950"/>
          <p14:tracePt t="109721" x="4978400" y="3168650"/>
          <p14:tracePt t="109751" x="4616450" y="3181350"/>
          <p14:tracePt t="109782" x="4337050" y="3187700"/>
          <p14:tracePt t="109813" x="4152900" y="3206750"/>
          <p14:tracePt t="109845" x="4038600" y="3200400"/>
          <p14:tracePt t="109877" x="3873500" y="3194050"/>
          <p14:tracePt t="109907" x="3721100" y="3194050"/>
          <p14:tracePt t="109939" x="3498850" y="3200400"/>
          <p14:tracePt t="109971" x="3390900" y="3200400"/>
          <p14:tracePt t="110001" x="3295650" y="3200400"/>
          <p14:tracePt t="110032" x="3213100" y="3200400"/>
          <p14:tracePt t="110066" x="3175000" y="3194050"/>
          <p14:tracePt t="110095" x="3168650" y="3175000"/>
          <p14:tracePt t="110126" x="3155950" y="3162300"/>
          <p14:tracePt t="110158" x="3136900" y="3143250"/>
          <p14:tracePt t="110188" x="3136900" y="3124200"/>
          <p14:tracePt t="110220" x="3143250" y="3086100"/>
          <p14:tracePt t="110251" x="3143250" y="3067050"/>
          <p14:tracePt t="110346" x="3136900" y="3067050"/>
          <p14:tracePt t="110407" x="3187700" y="3149600"/>
          <p14:tracePt t="110438" x="3263900" y="3270250"/>
          <p14:tracePt t="110470" x="3321050" y="3371850"/>
          <p14:tracePt t="110501" x="3327400" y="3378200"/>
          <p14:tracePt t="110532" x="3327400" y="3371850"/>
          <p14:tracePt t="110549" x="3327400" y="3321050"/>
          <p14:tracePt t="110579" x="3346450" y="3257550"/>
          <p14:tracePt t="110610" x="3390900" y="3181350"/>
          <p14:tracePt t="110641" x="3403600" y="3168650"/>
          <p14:tracePt t="110720" x="3390900" y="3181350"/>
          <p14:tracePt t="110751" x="3352800" y="3282950"/>
          <p14:tracePt t="110782" x="3346450" y="3352800"/>
          <p14:tracePt t="110860" x="3359150" y="3302000"/>
          <p14:tracePt t="110891" x="3384550" y="3238500"/>
          <p14:tracePt t="110924" x="3448050" y="3155950"/>
          <p14:tracePt t="110954" x="3454400" y="3143250"/>
          <p14:tracePt t="110985" x="3454400" y="3155950"/>
          <p14:tracePt t="111001" x="3454400" y="3194050"/>
          <p14:tracePt t="111033" x="3454400" y="3257550"/>
          <p14:tracePt t="111067" x="3467100" y="3276600"/>
          <p14:tracePt t="111095" x="3581400" y="3282950"/>
          <p14:tracePt t="111126" x="4025900" y="3282950"/>
          <p14:tracePt t="111157" x="4749800" y="3244850"/>
          <p14:tracePt t="111188" x="5391150" y="3155950"/>
          <p14:tracePt t="111221" x="5657850" y="3098800"/>
          <p14:tracePt t="111251" x="5721350" y="3105150"/>
          <p14:tracePt t="111283" x="5734050" y="3105150"/>
          <p14:tracePt t="111314" x="5753100" y="3086100"/>
          <p14:tracePt t="111346" x="5848350" y="3041650"/>
          <p14:tracePt t="111376" x="5943600" y="2997200"/>
          <p14:tracePt t="111407" x="5937250" y="2984500"/>
          <p14:tracePt t="111485" x="5949950" y="2965450"/>
          <p14:tracePt t="111517" x="5988050" y="2959100"/>
          <p14:tracePt t="111548" x="6019800" y="2959100"/>
          <p14:tracePt t="111641" x="6026150" y="2959100"/>
          <p14:tracePt t="111674" x="6038850" y="2959100"/>
          <p14:tracePt t="111705" x="6096000" y="2933700"/>
          <p14:tracePt t="111735" x="6172200" y="2901950"/>
          <p14:tracePt t="111766" x="6159500" y="2895600"/>
          <p14:tracePt t="111798" x="6108700" y="2927350"/>
          <p14:tracePt t="111829" x="6089650" y="2933700"/>
          <p14:tracePt t="111860" x="6076950" y="2933700"/>
          <p14:tracePt t="111891" x="6051550" y="2946400"/>
          <p14:tracePt t="111924" x="6013450" y="2959100"/>
          <p14:tracePt t="111955" x="6007100" y="2959100"/>
          <p14:tracePt t="112157" x="6007100" y="2946400"/>
          <p14:tracePt t="112188" x="6007100" y="2933700"/>
          <p14:tracePt t="112204" x="6007100" y="2927350"/>
          <p14:tracePt t="112235" x="6007100" y="2914650"/>
          <p14:tracePt t="112251" x="6007100" y="2901950"/>
          <p14:tracePt t="112283" x="6007100" y="2895600"/>
          <p14:tracePt t="112313" x="6007100" y="2882900"/>
          <p14:tracePt t="112345" x="6007100" y="2863850"/>
          <p14:tracePt t="112376" x="6007100" y="2857500"/>
          <p14:tracePt t="112407" x="6007100" y="2838450"/>
          <p14:tracePt t="112438" x="6007100" y="2806700"/>
          <p14:tracePt t="112470" x="6007100" y="2774950"/>
          <p14:tracePt t="112501" x="6007100" y="2768600"/>
          <p14:tracePt t="112532" x="6007100" y="2755900"/>
          <p14:tracePt t="112563" x="6000750" y="2736850"/>
          <p14:tracePt t="112595" x="5994400" y="2724150"/>
          <p14:tracePt t="112626" x="5994400" y="2717800"/>
          <p14:tracePt t="112657" x="6000750" y="2705100"/>
          <p14:tracePt t="112688" x="6038850" y="2698750"/>
          <p14:tracePt t="112720" x="6140450" y="2698750"/>
          <p14:tracePt t="112752" x="6235700" y="2698750"/>
          <p14:tracePt t="112783" x="6248400" y="2698750"/>
          <p14:tracePt t="112813" x="6261100" y="2698750"/>
          <p14:tracePt t="112845" x="6311900" y="2717800"/>
          <p14:tracePt t="112876" x="6330950" y="2724150"/>
          <p14:tracePt t="112907" x="6330950" y="2736850"/>
          <p14:tracePt t="112939" x="6330950" y="2755900"/>
          <p14:tracePt t="112970" x="6330950" y="2774950"/>
          <p14:tracePt t="113002" x="6324600" y="2813050"/>
          <p14:tracePt t="113032" x="6318250" y="2832100"/>
          <p14:tracePt t="113065" x="6311900" y="2844800"/>
          <p14:tracePt t="113095" x="6305550" y="2876550"/>
          <p14:tracePt t="113126" x="6292850" y="2908300"/>
          <p14:tracePt t="113157" x="6280150" y="2933700"/>
          <p14:tracePt t="113189" x="6254750" y="2952750"/>
          <p14:tracePt t="113221" x="6210300" y="2971800"/>
          <p14:tracePt t="113251" x="6159500" y="2990850"/>
          <p14:tracePt t="113283" x="6070600" y="3016250"/>
          <p14:tracePt t="113313" x="5981700" y="3028950"/>
          <p14:tracePt t="113345" x="5905500" y="3054350"/>
          <p14:tracePt t="113376" x="5797550" y="3092450"/>
          <p14:tracePt t="113407" x="5657850" y="3136900"/>
          <p14:tracePt t="113438" x="5511800" y="3168650"/>
          <p14:tracePt t="113470" x="5346700" y="3175000"/>
          <p14:tracePt t="113501" x="5162550" y="3187700"/>
          <p14:tracePt t="113533" x="4972050" y="3200400"/>
          <p14:tracePt t="113563" x="4857750" y="3200400"/>
          <p14:tracePt t="113595" x="4718050" y="3206750"/>
          <p14:tracePt t="113626" x="4527550" y="3206750"/>
          <p14:tracePt t="113658" x="4368800" y="3238500"/>
          <p14:tracePt t="113688" x="4216400" y="3270250"/>
          <p14:tracePt t="113720" x="4064000" y="3289300"/>
          <p14:tracePt t="113751" x="3956050" y="3302000"/>
          <p14:tracePt t="113782" x="3848100" y="3314700"/>
          <p14:tracePt t="113813" x="3702050" y="3314700"/>
          <p14:tracePt t="113845" x="3606800" y="3340100"/>
          <p14:tracePt t="113877" x="3556000" y="3359150"/>
          <p14:tracePt t="113907" x="3492500" y="3359150"/>
          <p14:tracePt t="113938" x="3346450" y="3359150"/>
          <p14:tracePt t="113970" x="3219450" y="3359150"/>
          <p14:tracePt t="114002" x="3124200" y="3359150"/>
          <p14:tracePt t="114032" x="3054350" y="3346450"/>
          <p14:tracePt t="114065" x="2978150" y="3321050"/>
          <p14:tracePt t="114095" x="2895600" y="3289300"/>
          <p14:tracePt t="114126" x="2857500" y="3251200"/>
          <p14:tracePt t="114157" x="2838450" y="3181350"/>
          <p14:tracePt t="114189" x="2838450" y="3124200"/>
          <p14:tracePt t="114220" x="2851150" y="3086100"/>
          <p14:tracePt t="114251" x="2876550" y="3060700"/>
          <p14:tracePt t="114283" x="2946400" y="3003550"/>
          <p14:tracePt t="114313" x="3060700" y="2971800"/>
          <p14:tracePt t="114345" x="3257550" y="2978150"/>
          <p14:tracePt t="114376" x="3594100" y="2978150"/>
          <p14:tracePt t="114407" x="3987800" y="2984500"/>
          <p14:tracePt t="114438" x="4349750" y="2984500"/>
          <p14:tracePt t="114470" x="4724400" y="2971800"/>
          <p14:tracePt t="114501" x="5073650" y="2914650"/>
          <p14:tracePt t="114533" x="5467350" y="2863850"/>
          <p14:tracePt t="114563" x="5759450" y="2806700"/>
          <p14:tracePt t="114596" x="6032500" y="2762250"/>
          <p14:tracePt t="114626" x="6102350" y="2762250"/>
          <p14:tracePt t="114657" x="6121400" y="2844800"/>
          <p14:tracePt t="114688" x="5949950" y="2990850"/>
          <p14:tracePt t="114720" x="5454650" y="3213100"/>
          <p14:tracePt t="114752" x="4819650" y="3416300"/>
          <p14:tracePt t="114782" x="4267200" y="3460750"/>
          <p14:tracePt t="114813" x="3810000" y="3460750"/>
          <p14:tracePt t="114889" x="3352800" y="3460750"/>
          <p14:tracePt t="114923" x="3206750" y="3467100"/>
          <p14:tracePt t="114955" x="3155950" y="3467100"/>
          <p14:tracePt t="115016" x="3168650" y="3505200"/>
          <p14:tracePt t="115048" x="3168650" y="3562350"/>
          <p14:tracePt t="115079" x="3168650" y="3606800"/>
          <p14:tracePt t="115111" x="3200400" y="3676650"/>
          <p14:tracePt t="115141" x="3276600" y="3740150"/>
          <p14:tracePt t="115173" x="3384550" y="3752850"/>
          <p14:tracePt t="115205" x="3454400" y="3784600"/>
          <p14:tracePt t="115235" x="3454400" y="3790950"/>
          <p14:tracePt t="115267" x="3378200" y="3790950"/>
          <p14:tracePt t="115299" x="3251200" y="3790950"/>
          <p14:tracePt t="115330" x="3143250" y="3790950"/>
          <p14:tracePt t="115361" x="3060700" y="3790950"/>
          <p14:tracePt t="115392" x="3022600" y="3771900"/>
          <p14:tracePt t="115423" x="2984500" y="3759200"/>
          <p14:tracePt t="115454" x="2965450" y="3733800"/>
          <p14:tracePt t="115485" x="2965450" y="3676650"/>
          <p14:tracePt t="115517" x="2971800" y="3594100"/>
          <p14:tracePt t="115549" x="2971800" y="3556000"/>
          <p14:tracePt t="115579" x="2990850" y="3536950"/>
          <p14:tracePt t="115610" x="3054350" y="3511550"/>
          <p14:tracePt t="115642" x="3111500" y="3486150"/>
          <p14:tracePt t="115673" x="3143250" y="3467100"/>
          <p14:tracePt t="115704" x="3225800" y="3467100"/>
          <p14:tracePt t="115735" x="3486150" y="3454400"/>
          <p14:tracePt t="115766" x="3994150" y="3435350"/>
          <p14:tracePt t="115798" x="4318000" y="3416300"/>
          <p14:tracePt t="115829" x="4362450" y="3416300"/>
          <p14:tracePt t="115861" x="4032250" y="3422650"/>
          <p14:tracePt t="115891" x="3683000" y="3422650"/>
          <p14:tracePt t="115924" x="3187700" y="3429000"/>
          <p14:tracePt t="115955" x="2959100" y="3448050"/>
          <p14:tracePt t="115985" x="2984500" y="3467100"/>
          <p14:tracePt t="116017" x="3314700" y="3473450"/>
          <p14:tracePt t="116048" x="3740150" y="3467100"/>
          <p14:tracePt t="116079" x="4032250" y="3467100"/>
          <p14:tracePt t="116110" x="4038600" y="3486150"/>
          <p14:tracePt t="116141" x="3727450" y="3517900"/>
          <p14:tracePt t="116174" x="3276600" y="3530600"/>
          <p14:tracePt t="116204" x="3048000" y="3549650"/>
          <p14:tracePt t="116235" x="3124200" y="3568700"/>
          <p14:tracePt t="116266" x="3460750" y="3575050"/>
          <p14:tracePt t="116298" x="3905250" y="3587750"/>
          <p14:tracePt t="116329" x="4108450" y="3619500"/>
          <p14:tracePt t="116360" x="3987800" y="3676650"/>
          <p14:tracePt t="116391" x="3517900" y="3683000"/>
          <p14:tracePt t="116423" x="3149600" y="3708400"/>
          <p14:tracePt t="116454" x="3086100" y="3740150"/>
          <p14:tracePt t="116485" x="3365500" y="3778250"/>
          <p14:tracePt t="116517" x="3765550" y="3784600"/>
          <p14:tracePt t="116548" x="3949700" y="3829050"/>
          <p14:tracePt t="116579" x="3898900" y="3873500"/>
          <p14:tracePt t="116611" x="3568700" y="3930650"/>
          <p14:tracePt t="116642" x="3390900" y="3968750"/>
          <p14:tracePt t="116674" x="3422650" y="3981450"/>
          <p14:tracePt t="116704" x="3638550" y="4051300"/>
          <p14:tracePt t="116735" x="3771900" y="4102100"/>
          <p14:tracePt t="116767" x="3714750" y="4159250"/>
          <p14:tracePt t="116798" x="3517900" y="4267200"/>
          <p14:tracePt t="116830" x="3435350" y="4330700"/>
          <p14:tracePt t="116861" x="3441700" y="4349750"/>
          <p14:tracePt t="116891" x="3511550" y="4298950"/>
          <p14:tracePt t="116923" x="3517900" y="4298950"/>
          <p14:tracePt t="117095" x="3797300" y="4406900"/>
          <p14:tracePt t="117126" x="4114800" y="4514850"/>
          <p14:tracePt t="117157" x="4222750" y="4616450"/>
          <p14:tracePt t="117189" x="4171950" y="4787900"/>
          <p14:tracePt t="117220" x="4057650" y="4984750"/>
          <p14:tracePt t="117251" x="3956050" y="5130800"/>
          <p14:tracePt t="117282" x="3879850" y="5327650"/>
          <p14:tracePt t="117314" x="3879850" y="5448300"/>
          <p14:tracePt t="117345" x="3879850" y="5454650"/>
          <p14:tracePt t="117376" x="3841750" y="5441950"/>
          <p14:tracePt t="117407" x="3746500" y="5454650"/>
          <p14:tracePt t="117438" x="3625850" y="5461000"/>
          <p14:tracePt t="117470" x="3517900" y="5473700"/>
          <p14:tracePt t="117501" x="3467100" y="5486400"/>
          <p14:tracePt t="117563" x="3460750" y="5429250"/>
          <p14:tracePt t="117596" x="3435350" y="5384800"/>
          <p14:tracePt t="117611" x="3429000" y="5384800"/>
          <p14:tracePt t="117642" x="3409950" y="5384800"/>
          <p14:tracePt t="117673" x="3403600" y="5384800"/>
          <p14:tracePt t="117751" x="3340100" y="5359400"/>
          <p14:tracePt t="117783" x="3225800" y="5346700"/>
          <p14:tracePt t="117814" x="3181350" y="5346700"/>
          <p14:tracePt t="117845" x="3187700" y="5359400"/>
          <p14:tracePt t="117861" x="3282950" y="5359400"/>
          <p14:tracePt t="117891" x="3498850" y="5365750"/>
          <p14:tracePt t="117924" x="3892550" y="5359400"/>
          <p14:tracePt t="117955" x="4362450" y="5334000"/>
          <p14:tracePt t="117986" x="4768850" y="5314950"/>
          <p14:tracePt t="118016" x="5124450" y="5314950"/>
          <p14:tracePt t="118055" x="5461000" y="5327650"/>
          <p14:tracePt t="118079" x="5626100" y="5340350"/>
          <p14:tracePt t="118110" x="5753100" y="5340350"/>
          <p14:tracePt t="118141" x="5829300" y="5340350"/>
          <p14:tracePt t="118173" x="5899150" y="5340350"/>
          <p14:tracePt t="118205" x="5930900" y="5340350"/>
          <p14:tracePt t="118345" x="5930900" y="5308600"/>
          <p14:tracePt t="118376" x="5930900" y="5175250"/>
          <p14:tracePt t="118407" x="5937250" y="5010150"/>
          <p14:tracePt t="118438" x="5943600" y="4705350"/>
          <p14:tracePt t="118471" x="5930900" y="4222750"/>
          <p14:tracePt t="118501" x="5937250" y="3702050"/>
          <p14:tracePt t="118533" x="5956300" y="3257550"/>
          <p14:tracePt t="118563" x="5956300" y="3009900"/>
          <p14:tracePt t="118595" x="5962650" y="2660650"/>
          <p14:tracePt t="118626" x="5975350" y="2336800"/>
          <p14:tracePt t="118658" x="6000750" y="2120900"/>
          <p14:tracePt t="118689" x="6013450" y="1860550"/>
          <p14:tracePt t="118720" x="6007100" y="1651000"/>
          <p14:tracePt t="118751" x="6007100" y="1555750"/>
          <p14:tracePt t="118782" x="6000750" y="1384300"/>
          <p14:tracePt t="118813" x="5956300" y="1276350"/>
          <p14:tracePt t="118845" x="5943600" y="1225550"/>
          <p14:tracePt t="118877" x="5918200" y="1212850"/>
          <p14:tracePt t="118907" x="5880100" y="1212850"/>
          <p14:tracePt t="118938" x="5797550" y="1212850"/>
          <p14:tracePt t="118971" x="5676900" y="1212850"/>
          <p14:tracePt t="119002" x="5461000" y="1206500"/>
          <p14:tracePt t="119032" x="5181600" y="1206500"/>
          <p14:tracePt t="119065" x="4933950" y="1206500"/>
          <p14:tracePt t="119095" x="4648200" y="1193800"/>
          <p14:tracePt t="119126" x="4286250" y="1155700"/>
          <p14:tracePt t="119157" x="3981450" y="1143000"/>
          <p14:tracePt t="119189" x="3727450" y="1143000"/>
          <p14:tracePt t="119221" x="3467100" y="1149350"/>
          <p14:tracePt t="119251" x="3321050" y="1149350"/>
          <p14:tracePt t="119282" x="3232150" y="1143000"/>
          <p14:tracePt t="119313" x="3225800" y="1143000"/>
          <p14:tracePt t="119470" x="3225800" y="1289050"/>
          <p14:tracePt t="119501" x="3213100" y="1543050"/>
          <p14:tracePt t="119532" x="3206750" y="1828800"/>
          <p14:tracePt t="119563" x="3225800" y="2101850"/>
          <p14:tracePt t="119595" x="3257550" y="2508250"/>
          <p14:tracePt t="119626" x="3282950" y="2914650"/>
          <p14:tracePt t="119657" x="3282950" y="3187700"/>
          <p14:tracePt t="119688" x="3314700" y="3479800"/>
          <p14:tracePt t="119720" x="3333750" y="3784600"/>
          <p14:tracePt t="119751" x="3314700" y="4019550"/>
          <p14:tracePt t="119782" x="3244850" y="4260850"/>
          <p14:tracePt t="119813" x="3244850" y="4495800"/>
          <p14:tracePt t="119845" x="3200400" y="4705350"/>
          <p14:tracePt t="119877" x="3162300" y="4845050"/>
          <p14:tracePt t="119907" x="3136900" y="4914900"/>
          <p14:tracePt t="119938" x="3124200" y="4984750"/>
          <p14:tracePt t="119970" x="3124200" y="5048250"/>
          <p14:tracePt t="120002" x="3092450" y="5111750"/>
          <p14:tracePt t="120032" x="3086100" y="5130800"/>
          <p14:tracePt t="120066" x="3086100" y="5156200"/>
          <p14:tracePt t="120095" x="3105150" y="5207000"/>
          <p14:tracePt t="120126" x="3124200" y="5238750"/>
          <p14:tracePt t="120157" x="3149600" y="5238750"/>
          <p14:tracePt t="120188" x="3155950" y="5238750"/>
          <p14:tracePt t="120205" x="3162300" y="5232400"/>
          <p14:tracePt t="120235" x="3200400" y="5232400"/>
          <p14:tracePt t="120267" x="3257550" y="5232400"/>
          <p14:tracePt t="120298" x="3340100" y="5232400"/>
          <p14:tracePt t="120330" x="3505200" y="5238750"/>
          <p14:tracePt t="120360" x="3822700" y="5276850"/>
          <p14:tracePt t="120391" x="4178300" y="5289550"/>
          <p14:tracePt t="120423" x="4521200" y="5314950"/>
          <p14:tracePt t="120454" x="4845050" y="5314950"/>
          <p14:tracePt t="120485" x="5124450" y="5314950"/>
          <p14:tracePt t="120517" x="5372100" y="5314950"/>
          <p14:tracePt t="120549" x="5518150" y="5321300"/>
          <p14:tracePt t="120579" x="5575300" y="5321300"/>
          <p14:tracePt t="120610" x="5613400" y="5321300"/>
          <p14:tracePt t="120657" x="5613400" y="5302250"/>
          <p14:tracePt t="120673" x="5600700" y="5283200"/>
          <p14:tracePt t="120704" x="5600700" y="5226050"/>
          <p14:tracePt t="120735" x="5600700" y="5143500"/>
          <p14:tracePt t="120766" x="5613400" y="4927600"/>
          <p14:tracePt t="120798" x="5651500" y="4635500"/>
          <p14:tracePt t="120829" x="5708650" y="4330700"/>
          <p14:tracePt t="120861" x="5734050" y="3956050"/>
          <p14:tracePt t="120891" x="5753100" y="3644900"/>
          <p14:tracePt t="120923" x="5759450" y="3232150"/>
          <p14:tracePt t="120955" x="5759450" y="2863850"/>
          <p14:tracePt t="120986" x="5759450" y="2463800"/>
          <p14:tracePt t="121016" x="5753100" y="2082800"/>
          <p14:tracePt t="121048" x="5740400" y="1803400"/>
          <p14:tracePt t="121080" x="5740400" y="1536700"/>
          <p14:tracePt t="121110" x="5740400" y="1435100"/>
          <p14:tracePt t="121141" x="5740400" y="1390650"/>
          <p14:tracePt t="121173" x="5715000" y="1282700"/>
          <p14:tracePt t="121205" x="5683250" y="1231900"/>
          <p14:tracePt t="121235" x="5676900" y="1225550"/>
          <p14:tracePt t="121267" x="5619750" y="1212850"/>
          <p14:tracePt t="121298" x="5403850" y="1187450"/>
          <p14:tracePt t="121329" x="5048250" y="1168400"/>
          <p14:tracePt t="121360" x="4711700" y="1162050"/>
          <p14:tracePt t="121391" x="4413250" y="1149350"/>
          <p14:tracePt t="121423" x="4089400" y="1104900"/>
          <p14:tracePt t="121454" x="3835400" y="1085850"/>
          <p14:tracePt t="121485" x="3625850" y="1066800"/>
          <p14:tracePt t="121517" x="3429000" y="1035050"/>
          <p14:tracePt t="121549" x="3333750" y="1035050"/>
          <p14:tracePt t="121579" x="3308350" y="1035050"/>
          <p14:tracePt t="121610" x="3289300" y="1035050"/>
          <p14:tracePt t="121642" x="3282950" y="1136650"/>
          <p14:tracePt t="121673" x="3238500" y="1320800"/>
          <p14:tracePt t="121704" x="3162300" y="1651000"/>
          <p14:tracePt t="121735" x="3136900" y="2273300"/>
          <p14:tracePt t="121766" x="3136900" y="3111500"/>
          <p14:tracePt t="121799" x="3117850" y="3810000"/>
          <p14:tracePt t="121829" x="2997200" y="4165600"/>
          <p14:tracePt t="121861" x="2946400" y="4330700"/>
          <p14:tracePt t="121891" x="2933700" y="4387850"/>
          <p14:tracePt t="121923" x="2921000" y="4464050"/>
          <p14:tracePt t="121954" x="2921000" y="4495800"/>
          <p14:tracePt t="121985" x="2921000" y="4502150"/>
          <p14:tracePt t="122001" x="2908300" y="4514850"/>
          <p14:tracePt t="122032" x="2901950" y="4521200"/>
          <p14:tracePt t="122110" x="2901950" y="4495800"/>
          <p14:tracePt t="122188" x="2895600" y="4495800"/>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Text Box 2">
            <a:extLst>
              <a:ext uri="{FF2B5EF4-FFF2-40B4-BE49-F238E27FC236}">
                <a16:creationId xmlns:a16="http://schemas.microsoft.com/office/drawing/2014/main" id="{3D024036-2562-42E0-9240-DBE0D7CD4651}"/>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27.3</a:t>
            </a:r>
            <a:r>
              <a:rPr lang="en-US" altLang="en-US">
                <a:solidFill>
                  <a:schemeClr val="accent2"/>
                </a:solidFill>
                <a:latin typeface="Times New Roman" panose="02020603050405020304" pitchFamily="18" charset="0"/>
              </a:rPr>
              <a:t>    </a:t>
            </a:r>
            <a:r>
              <a:rPr lang="en-US" altLang="en-US">
                <a:latin typeface="Times New Roman" panose="02020603050405020304" pitchFamily="18" charset="0"/>
              </a:rPr>
              <a:t>Request line</a:t>
            </a:r>
          </a:p>
        </p:txBody>
      </p:sp>
      <p:sp>
        <p:nvSpPr>
          <p:cNvPr id="483331" name="Rectangle 3">
            <a:extLst>
              <a:ext uri="{FF2B5EF4-FFF2-40B4-BE49-F238E27FC236}">
                <a16:creationId xmlns:a16="http://schemas.microsoft.com/office/drawing/2014/main" id="{6D8D85D9-0A38-4B72-AC28-4A9DE2542DF1}"/>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3332" name="Rectangle 4">
            <a:extLst>
              <a:ext uri="{FF2B5EF4-FFF2-40B4-BE49-F238E27FC236}">
                <a16:creationId xmlns:a16="http://schemas.microsoft.com/office/drawing/2014/main" id="{389C4EE4-3EF9-40FC-A899-CDDE0B87DB9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3333" name="Rectangle 5">
            <a:extLst>
              <a:ext uri="{FF2B5EF4-FFF2-40B4-BE49-F238E27FC236}">
                <a16:creationId xmlns:a16="http://schemas.microsoft.com/office/drawing/2014/main" id="{28E9CD50-23D6-4D91-B21E-A05A7F245AD2}"/>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3334" name="Rectangle 6">
            <a:extLst>
              <a:ext uri="{FF2B5EF4-FFF2-40B4-BE49-F238E27FC236}">
                <a16:creationId xmlns:a16="http://schemas.microsoft.com/office/drawing/2014/main" id="{E9F127ED-8051-402D-AFAA-36FD8695632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3335" name="Rectangle 7">
            <a:extLst>
              <a:ext uri="{FF2B5EF4-FFF2-40B4-BE49-F238E27FC236}">
                <a16:creationId xmlns:a16="http://schemas.microsoft.com/office/drawing/2014/main" id="{3BD2653C-0D73-4CAF-8458-AD36D9C82D7F}"/>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3336" name="Rectangle 8">
            <a:extLst>
              <a:ext uri="{FF2B5EF4-FFF2-40B4-BE49-F238E27FC236}">
                <a16:creationId xmlns:a16="http://schemas.microsoft.com/office/drawing/2014/main" id="{089D4B2D-0179-4298-BC40-864B9AA3FBF1}"/>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3337" name="Rectangle 9">
            <a:extLst>
              <a:ext uri="{FF2B5EF4-FFF2-40B4-BE49-F238E27FC236}">
                <a16:creationId xmlns:a16="http://schemas.microsoft.com/office/drawing/2014/main" id="{0B3ED110-CAA2-41F4-A0C3-721748F3F45E}"/>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pic>
        <p:nvPicPr>
          <p:cNvPr id="483338" name="Picture 10">
            <a:extLst>
              <a:ext uri="{FF2B5EF4-FFF2-40B4-BE49-F238E27FC236}">
                <a16:creationId xmlns:a16="http://schemas.microsoft.com/office/drawing/2014/main" id="{CF545A6A-FF87-4963-B88F-D073507558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2563" y="2671763"/>
            <a:ext cx="6237287" cy="150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2000" advTm="79763"/>
    </mc:Choice>
    <mc:Fallback>
      <p:transition spd="slow" advTm="79763"/>
    </mc:Fallback>
  </mc:AlternateContent>
  <p:extLst>
    <p:ext uri="{3A86A75C-4F4B-4683-9AE1-C65F6400EC91}">
      <p14:laserTraceLst xmlns:p14="http://schemas.microsoft.com/office/powerpoint/2010/main">
        <p14:tracePtLst>
          <p14:tracePt t="823" x="2940050" y="4432300"/>
          <p14:tracePt t="854" x="2952750" y="4318000"/>
          <p14:tracePt t="889" x="3016250" y="4064000"/>
          <p14:tracePt t="917" x="3086100" y="3632200"/>
          <p14:tracePt t="948" x="3041650" y="3092450"/>
          <p14:tracePt t="979" x="3009900" y="2635250"/>
          <p14:tracePt t="1010" x="3009900" y="2305050"/>
          <p14:tracePt t="1042" x="2940050" y="2051050"/>
          <p14:tracePt t="1073" x="2882900" y="1898650"/>
          <p14:tracePt t="1104" x="2863850" y="1816100"/>
          <p14:tracePt t="1135" x="2870200" y="1631950"/>
          <p14:tracePt t="1167" x="2863850" y="1409700"/>
          <p14:tracePt t="1198" x="2800350" y="1219200"/>
          <p14:tracePt t="1229" x="2749550" y="977900"/>
          <p14:tracePt t="1260" x="2730500" y="895350"/>
          <p14:tracePt t="1323" x="2724150" y="895350"/>
          <p14:tracePt t="1526" x="2717800" y="850900"/>
          <p14:tracePt t="1557" x="2679700" y="749300"/>
          <p14:tracePt t="1588" x="2654300" y="641350"/>
          <p14:tracePt t="1620" x="2616200" y="546100"/>
          <p14:tracePt t="1651" x="2603500" y="527050"/>
          <p14:tracePt t="1713" x="2603500" y="514350"/>
          <p14:tracePt t="1745" x="2603500" y="501650"/>
          <p14:tracePt t="1917" x="2590800" y="501650"/>
          <p14:tracePt t="1948" x="2578100" y="501650"/>
          <p14:tracePt t="1995" x="2571750" y="501650"/>
          <p14:tracePt t="2057" x="2571750" y="495300"/>
          <p14:tracePt t="2088" x="2565400" y="495300"/>
          <p14:tracePt t="2104" x="2559050" y="488950"/>
          <p14:tracePt t="2229" x="2552700" y="488950"/>
          <p14:tracePt t="2604" x="2546350" y="476250"/>
          <p14:tracePt t="2635" x="2533650" y="463550"/>
          <p14:tracePt t="2667" x="2508250" y="444500"/>
          <p14:tracePt t="2698" x="2457450" y="412750"/>
          <p14:tracePt t="2729" x="2406650" y="412750"/>
          <p14:tracePt t="2761" x="2381250" y="406400"/>
          <p14:tracePt t="2854" x="2355850" y="374650"/>
          <p14:tracePt t="2887" x="2355850" y="361950"/>
          <p14:tracePt t="2917" x="2355850" y="355600"/>
          <p14:tracePt t="3010" x="2419350" y="419100"/>
          <p14:tracePt t="3042" x="2552700" y="482600"/>
          <p14:tracePt t="3073" x="2730500" y="539750"/>
          <p14:tracePt t="3104" x="3105150" y="596900"/>
          <p14:tracePt t="3135" x="3479800" y="609600"/>
          <p14:tracePt t="3167" x="3619500" y="609600"/>
          <p14:tracePt t="3198" x="3638550" y="609600"/>
          <p14:tracePt t="3245" x="3644900" y="539750"/>
          <p14:tracePt t="3276" x="3683000" y="406400"/>
          <p14:tracePt t="3308" x="3714750" y="292100"/>
          <p14:tracePt t="3339" x="3695700" y="196850"/>
          <p14:tracePt t="3371" x="3568700" y="101600"/>
          <p14:tracePt t="3401" x="3467100" y="57150"/>
          <p14:tracePt t="3433" x="3295650" y="6350"/>
          <p14:tracePt t="3464" x="3092450" y="31750"/>
          <p14:tracePt t="3495" x="2857500" y="95250"/>
          <p14:tracePt t="3526" x="2673350" y="222250"/>
          <p14:tracePt t="3557" x="2565400" y="393700"/>
          <p14:tracePt t="3588" x="2476500" y="679450"/>
          <p14:tracePt t="3620" x="2400300" y="946150"/>
          <p14:tracePt t="3651" x="2349500" y="1155700"/>
          <p14:tracePt t="3683" x="2406650" y="1308100"/>
          <p14:tracePt t="3713" x="2451100" y="1320800"/>
          <p14:tracePt t="3776" x="2451100" y="1358900"/>
          <p14:tracePt t="3807" x="2470150" y="1371600"/>
          <p14:tracePt t="3838" x="2514600" y="1377950"/>
          <p14:tracePt t="3870" x="2609850" y="1384300"/>
          <p14:tracePt t="3901" x="2667000" y="1377950"/>
          <p14:tracePt t="3963" x="2622550" y="1365250"/>
          <p14:tracePt t="3995" x="2565400" y="1327150"/>
          <p14:tracePt t="4027" x="2476500" y="1270000"/>
          <p14:tracePt t="4057" x="2425700" y="1250950"/>
          <p14:tracePt t="4089" x="2387600" y="1225550"/>
          <p14:tracePt t="4121" x="2368550" y="1193800"/>
          <p14:tracePt t="4152" x="2355850" y="1174750"/>
          <p14:tracePt t="4182" x="2343150" y="1162050"/>
          <p14:tracePt t="4323" x="2336800" y="1155700"/>
          <p14:tracePt t="4542" x="2343150" y="1155700"/>
          <p14:tracePt t="4573" x="2406650" y="1155700"/>
          <p14:tracePt t="4604" x="2622550" y="1155700"/>
          <p14:tracePt t="4636" x="3054350" y="1149350"/>
          <p14:tracePt t="4667" x="3556000" y="1143000"/>
          <p14:tracePt t="4698" x="3803650" y="1143000"/>
          <p14:tracePt t="4714" x="3835400" y="1143000"/>
          <p14:tracePt t="5058" x="3765550" y="1206500"/>
          <p14:tracePt t="5073" x="3702050" y="1244600"/>
          <p14:tracePt t="5105" x="3365500" y="1377950"/>
          <p14:tracePt t="5136" x="3060700" y="1460500"/>
          <p14:tracePt t="5167" x="2806700" y="1485900"/>
          <p14:tracePt t="5198" x="2603500" y="1485900"/>
          <p14:tracePt t="5229" x="2508250" y="1492250"/>
          <p14:tracePt t="5260" x="2457450" y="1492250"/>
          <p14:tracePt t="5292" x="2413000" y="1492250"/>
          <p14:tracePt t="5323" x="2393950" y="1492250"/>
          <p14:tracePt t="5417" x="2463800" y="1492250"/>
          <p14:tracePt t="5448" x="2813050" y="1492250"/>
          <p14:tracePt t="5479" x="3352800" y="1492250"/>
          <p14:tracePt t="5510" x="3695700" y="1479550"/>
          <p14:tracePt t="5542" x="3727450" y="1479550"/>
          <p14:tracePt t="5573" x="3594100" y="1504950"/>
          <p14:tracePt t="5604" x="3321050" y="1600200"/>
          <p14:tracePt t="5635" x="2952750" y="1676400"/>
          <p14:tracePt t="5667" x="2641600" y="1720850"/>
          <p14:tracePt t="5698" x="2482850" y="1727200"/>
          <p14:tracePt t="5713" x="2476500" y="1727200"/>
          <p14:tracePt t="5745" x="2508250" y="1727200"/>
          <p14:tracePt t="5760" x="2609850" y="1727200"/>
          <p14:tracePt t="5792" x="2971800" y="1739900"/>
          <p14:tracePt t="5823" x="3321050" y="1758950"/>
          <p14:tracePt t="5854" x="3460750" y="1765300"/>
          <p14:tracePt t="5885" x="3359150" y="1797050"/>
          <p14:tracePt t="5917" x="2984500" y="1809750"/>
          <p14:tracePt t="5948" x="2641600" y="1822450"/>
          <p14:tracePt t="5979" x="2609850" y="1847850"/>
          <p14:tracePt t="6011" x="2857500" y="1879600"/>
          <p14:tracePt t="6042" x="3219450" y="1873250"/>
          <p14:tracePt t="6073" x="3384550" y="1898650"/>
          <p14:tracePt t="6104" x="3422650" y="1917700"/>
          <p14:tracePt t="6135" x="3213100" y="1974850"/>
          <p14:tracePt t="6167" x="2787650" y="2089150"/>
          <p14:tracePt t="6198" x="2533650" y="2216150"/>
          <p14:tracePt t="6229" x="2660650" y="2298700"/>
          <p14:tracePt t="6260" x="3073400" y="2324100"/>
          <p14:tracePt t="6292" x="3536950" y="2305050"/>
          <p14:tracePt t="6323" x="3733800" y="2089150"/>
          <p14:tracePt t="6355" x="3721100" y="1600200"/>
          <p14:tracePt t="6386" x="3536950" y="1231900"/>
          <p14:tracePt t="6417" x="3308350" y="908050"/>
          <p14:tracePt t="6448" x="3168650" y="749300"/>
          <p14:tracePt t="6479" x="3117850" y="673100"/>
          <p14:tracePt t="6510" x="3117850" y="647700"/>
          <p14:tracePt t="6588" x="3130550" y="654050"/>
          <p14:tracePt t="6651" x="3143250" y="654050"/>
          <p14:tracePt t="6713" x="3092450" y="654050"/>
          <p14:tracePt t="6746" x="2959100" y="654050"/>
          <p14:tracePt t="6760" x="2927350" y="654050"/>
          <p14:tracePt t="6792" x="2844800" y="654050"/>
          <p14:tracePt t="6823" x="2825750" y="615950"/>
          <p14:tracePt t="6854" x="2781300" y="546100"/>
          <p14:tracePt t="6887" x="2755900" y="495300"/>
          <p14:tracePt t="6917" x="2755900" y="476250"/>
          <p14:tracePt t="6948" x="2774950" y="406400"/>
          <p14:tracePt t="6979" x="2844800" y="317500"/>
          <p14:tracePt t="7010" x="2895600" y="241300"/>
          <p14:tracePt t="7042" x="2984500" y="184150"/>
          <p14:tracePt t="7073" x="3035300" y="165100"/>
          <p14:tracePt t="7104" x="3092450" y="133350"/>
          <p14:tracePt t="7135" x="3162300" y="114300"/>
          <p14:tracePt t="7167" x="3194050" y="101600"/>
          <p14:tracePt t="7198" x="3219450" y="101600"/>
          <p14:tracePt t="7229" x="3308350" y="101600"/>
          <p14:tracePt t="7260" x="3397250" y="101600"/>
          <p14:tracePt t="7292" x="3492500" y="133350"/>
          <p14:tracePt t="7323" x="3581400" y="209550"/>
          <p14:tracePt t="7354" x="3619500" y="260350"/>
          <p14:tracePt t="7385" x="3632200" y="342900"/>
          <p14:tracePt t="7417" x="3632200" y="419100"/>
          <p14:tracePt t="7448" x="3581400" y="501650"/>
          <p14:tracePt t="7479" x="3403600" y="565150"/>
          <p14:tracePt t="7510" x="3263900" y="596900"/>
          <p14:tracePt t="7543" x="3124200" y="596900"/>
          <p14:tracePt t="7574" x="2997200" y="596900"/>
          <p14:tracePt t="7604" x="2901950" y="539750"/>
          <p14:tracePt t="7635" x="2844800" y="488950"/>
          <p14:tracePt t="7667" x="2825750" y="463550"/>
          <p14:tracePt t="7698" x="2832100" y="463550"/>
          <p14:tracePt t="7714" x="2838450" y="463550"/>
          <p14:tracePt t="7745" x="2908300" y="647700"/>
          <p14:tracePt t="7776" x="3143250" y="1231900"/>
          <p14:tracePt t="7807" x="3486150" y="2019300"/>
          <p14:tracePt t="7838" x="3594100" y="2540000"/>
          <p14:tracePt t="7871" x="3479800" y="2870200"/>
          <p14:tracePt t="7901" x="3263900" y="3079750"/>
          <p14:tracePt t="7932" x="3073400" y="3225800"/>
          <p14:tracePt t="7963" x="2933700" y="3378200"/>
          <p14:tracePt t="7995" x="2806700" y="3492500"/>
          <p14:tracePt t="8026" x="2698750" y="3511550"/>
          <p14:tracePt t="8057" x="2641600" y="3536950"/>
          <p14:tracePt t="8088" x="2571750" y="3613150"/>
          <p14:tracePt t="8120" x="2501900" y="3676650"/>
          <p14:tracePt t="8151" x="2419350" y="3708400"/>
          <p14:tracePt t="8182" x="2222500" y="3771900"/>
          <p14:tracePt t="8213" x="2038350" y="3803650"/>
          <p14:tracePt t="8245" x="1860550" y="3790950"/>
          <p14:tracePt t="8276" x="1733550" y="3784600"/>
          <p14:tracePt t="8307" x="1676400" y="3784600"/>
          <p14:tracePt t="8338" x="1670050" y="3784600"/>
          <p14:tracePt t="8418" x="1619250" y="3784600"/>
          <p14:tracePt t="8450" x="1568450" y="3784600"/>
          <p14:tracePt t="8526" x="1568450" y="3790950"/>
          <p14:tracePt t="8557" x="1568450" y="3797300"/>
          <p14:tracePt t="8588" x="1587500" y="3797300"/>
          <p14:tracePt t="8604" x="1606550" y="3797300"/>
          <p14:tracePt t="8635" x="1657350" y="3771900"/>
          <p14:tracePt t="8667" x="1670050" y="3765550"/>
          <p14:tracePt t="8760" x="1676400" y="3765550"/>
          <p14:tracePt t="8792" x="1682750" y="3765550"/>
          <p14:tracePt t="8870" x="1727200" y="3765550"/>
          <p14:tracePt t="8901" x="1803400" y="3765550"/>
          <p14:tracePt t="8933" x="1905000" y="3765550"/>
          <p14:tracePt t="8963" x="1949450" y="3746500"/>
          <p14:tracePt t="8995" x="2038350" y="3746500"/>
          <p14:tracePt t="9026" x="2178050" y="3746500"/>
          <p14:tracePt t="9057" x="2279650" y="3746500"/>
          <p14:tracePt t="9088" x="2393950" y="3733800"/>
          <p14:tracePt t="9120" x="2514600" y="3733800"/>
          <p14:tracePt t="9151" x="2654300" y="3727450"/>
          <p14:tracePt t="9182" x="2800350" y="3746500"/>
          <p14:tracePt t="9213" x="2971800" y="3752850"/>
          <p14:tracePt t="9245" x="3162300" y="3752850"/>
          <p14:tracePt t="9276" x="3346450" y="3752850"/>
          <p14:tracePt t="9307" x="3505200" y="3759200"/>
          <p14:tracePt t="9338" x="3651250" y="3759200"/>
          <p14:tracePt t="9371" x="3797300" y="3765550"/>
          <p14:tracePt t="9402" x="3911600" y="3771900"/>
          <p14:tracePt t="9432" x="4064000" y="3778250"/>
          <p14:tracePt t="9463" x="4203700" y="3759200"/>
          <p14:tracePt t="9495" x="4362450" y="3771900"/>
          <p14:tracePt t="9526" x="4533900" y="3784600"/>
          <p14:tracePt t="9557" x="4686300" y="3790950"/>
          <p14:tracePt t="9588" x="4819650" y="3803650"/>
          <p14:tracePt t="9620" x="4997450" y="3816350"/>
          <p14:tracePt t="9651" x="5200650" y="3816350"/>
          <p14:tracePt t="9683" x="5410200" y="3822700"/>
          <p14:tracePt t="9713" x="5575300" y="3829050"/>
          <p14:tracePt t="9746" x="5765800" y="3835400"/>
          <p14:tracePt t="9777" x="5930900" y="3841750"/>
          <p14:tracePt t="9807" x="6115050" y="3841750"/>
          <p14:tracePt t="9838" x="6324600" y="3835400"/>
          <p14:tracePt t="9870" x="6572250" y="3829050"/>
          <p14:tracePt t="9901" x="6819900" y="3816350"/>
          <p14:tracePt t="9932" x="7023100" y="3784600"/>
          <p14:tracePt t="9963" x="7143750" y="3746500"/>
          <p14:tracePt t="9995" x="7213600" y="3727450"/>
          <p14:tracePt t="10026" x="7219950" y="3727450"/>
          <p14:tracePt t="10167" x="6724650" y="3683000"/>
          <p14:tracePt t="10198" x="5778500" y="3733800"/>
          <p14:tracePt t="10229" x="4781550" y="3778250"/>
          <p14:tracePt t="10260" x="3873500" y="3797300"/>
          <p14:tracePt t="10292" x="3371850" y="3848100"/>
          <p14:tracePt t="10323" x="3073400" y="3892550"/>
          <p14:tracePt t="10355" x="2933700" y="3905250"/>
          <p14:tracePt t="10385" x="2927350" y="3911600"/>
          <p14:tracePt t="10448" x="2889250" y="3911600"/>
          <p14:tracePt t="10542" x="2863850" y="3911600"/>
          <p14:tracePt t="10573" x="2857500" y="3911600"/>
          <p14:tracePt t="10604" x="2876550" y="3949700"/>
          <p14:tracePt t="10635" x="2889250" y="4006850"/>
          <p14:tracePt t="10667" x="2901950" y="4032250"/>
          <p14:tracePt t="11182" x="2870200" y="4032250"/>
          <p14:tracePt t="11213" x="2781300" y="4089400"/>
          <p14:tracePt t="11245" x="2679700" y="4127500"/>
          <p14:tracePt t="11276" x="2590800" y="4146550"/>
          <p14:tracePt t="11307" x="2546350" y="4152900"/>
          <p14:tracePt t="11338" x="2476500" y="4159250"/>
          <p14:tracePt t="11371" x="2381250" y="4159250"/>
          <p14:tracePt t="11401" x="2324100" y="4159250"/>
          <p14:tracePt t="11432" x="2247900" y="4159250"/>
          <p14:tracePt t="11463" x="2152650" y="4159250"/>
          <p14:tracePt t="11495" x="2063750" y="4159250"/>
          <p14:tracePt t="11526" x="2019300" y="4159250"/>
          <p14:tracePt t="11557" x="1949450" y="4159250"/>
          <p14:tracePt t="11588" x="1905000" y="4159250"/>
          <p14:tracePt t="11620" x="1873250" y="4159250"/>
          <p14:tracePt t="11651" x="1816100" y="4127500"/>
          <p14:tracePt t="11682" x="1765300" y="4095750"/>
          <p14:tracePt t="11713" x="1752600" y="4076700"/>
          <p14:tracePt t="11745" x="1727200" y="4051300"/>
          <p14:tracePt t="11776" x="1701800" y="4019550"/>
          <p14:tracePt t="11807" x="1701800" y="3975100"/>
          <p14:tracePt t="11838" x="1701800" y="3930650"/>
          <p14:tracePt t="11870" x="1701800" y="3892550"/>
          <p14:tracePt t="11901" x="1701800" y="3854450"/>
          <p14:tracePt t="11932" x="1708150" y="3816350"/>
          <p14:tracePt t="11963" x="1720850" y="3778250"/>
          <p14:tracePt t="11995" x="1727200" y="3752850"/>
          <p14:tracePt t="12026" x="1746250" y="3746500"/>
          <p14:tracePt t="12057" x="1771650" y="3740150"/>
          <p14:tracePt t="12088" x="1822450" y="3714750"/>
          <p14:tracePt t="12120" x="1860550" y="3702050"/>
          <p14:tracePt t="12151" x="1917700" y="3695700"/>
          <p14:tracePt t="12182" x="2019300" y="3695700"/>
          <p14:tracePt t="12213" x="2146300" y="3689350"/>
          <p14:tracePt t="12245" x="2266950" y="3689350"/>
          <p14:tracePt t="12276" x="2349500" y="3683000"/>
          <p14:tracePt t="12307" x="2419350" y="3683000"/>
          <p14:tracePt t="12338" x="2527300" y="3683000"/>
          <p14:tracePt t="12370" x="2667000" y="3676650"/>
          <p14:tracePt t="12401" x="2762250" y="3683000"/>
          <p14:tracePt t="12432" x="2832100" y="3683000"/>
          <p14:tracePt t="12463" x="2870200" y="3733800"/>
          <p14:tracePt t="12495" x="2921000" y="3822700"/>
          <p14:tracePt t="12526" x="2921000" y="3943350"/>
          <p14:tracePt t="12557" x="2781300" y="4076700"/>
          <p14:tracePt t="12588" x="2540000" y="4146550"/>
          <p14:tracePt t="12620" x="2254250" y="4165600"/>
          <p14:tracePt t="12651" x="2057400" y="4165600"/>
          <p14:tracePt t="12683" x="1924050" y="4114800"/>
          <p14:tracePt t="12713" x="1828800" y="4019550"/>
          <p14:tracePt t="12745" x="1746250" y="3930650"/>
          <p14:tracePt t="12776" x="1682750" y="3822700"/>
          <p14:tracePt t="12807" x="1663700" y="3727450"/>
          <p14:tracePt t="12838" x="1701800" y="3683000"/>
          <p14:tracePt t="12870" x="1765300" y="3676650"/>
          <p14:tracePt t="12901" x="1892300" y="3676650"/>
          <p14:tracePt t="12932" x="2025650" y="3676650"/>
          <p14:tracePt t="12966" x="2038350" y="3676650"/>
          <p14:tracePt t="13057" x="2012950" y="3670300"/>
          <p14:tracePt t="13088" x="1962150" y="3657600"/>
          <p14:tracePt t="13120" x="1936750" y="3657600"/>
          <p14:tracePt t="13213" x="1936750" y="3683000"/>
          <p14:tracePt t="13245" x="2000250" y="3714750"/>
          <p14:tracePt t="13276" x="2114550" y="3727450"/>
          <p14:tracePt t="13307" x="2139950" y="3714750"/>
          <p14:tracePt t="13338" x="2133600" y="3714750"/>
          <p14:tracePt t="13448" x="2089150" y="3740150"/>
          <p14:tracePt t="13479" x="2057400" y="3778250"/>
          <p14:tracePt t="13510" x="2076450" y="3810000"/>
          <p14:tracePt t="13542" x="2165350" y="3841750"/>
          <p14:tracePt t="13573" x="2286000" y="3917950"/>
          <p14:tracePt t="13604" x="2362200" y="3987800"/>
          <p14:tracePt t="13635" x="2311400" y="4006850"/>
          <p14:tracePt t="13667" x="2241550" y="4032250"/>
          <p14:tracePt t="13698" x="2152650" y="4032250"/>
          <p14:tracePt t="13713" x="2127250" y="4032250"/>
          <p14:tracePt t="13745" x="2038350" y="4032250"/>
          <p14:tracePt t="13776" x="2012950" y="4032250"/>
          <p14:tracePt t="13807" x="2000250" y="4032250"/>
          <p14:tracePt t="13838" x="1949450" y="3994150"/>
          <p14:tracePt t="13870" x="1866900" y="3956050"/>
          <p14:tracePt t="13901" x="1797050" y="3905250"/>
          <p14:tracePt t="13932" x="1765300" y="3848100"/>
          <p14:tracePt t="13963" x="1752600" y="3771900"/>
          <p14:tracePt t="13995" x="1752600" y="3702050"/>
          <p14:tracePt t="14026" x="1752600" y="3657600"/>
          <p14:tracePt t="14057" x="1771650" y="3619500"/>
          <p14:tracePt t="14088" x="1847850" y="3581400"/>
          <p14:tracePt t="14120" x="1924050" y="3562350"/>
          <p14:tracePt t="14151" x="1993900" y="3562350"/>
          <p14:tracePt t="14182" x="2089150" y="3562350"/>
          <p14:tracePt t="14213" x="2197100" y="3562350"/>
          <p14:tracePt t="14245" x="2311400" y="3562350"/>
          <p14:tracePt t="14276" x="2387600" y="3562350"/>
          <p14:tracePt t="14307" x="2470150" y="3587750"/>
          <p14:tracePt t="14338" x="2540000" y="3606800"/>
          <p14:tracePt t="14370" x="2565400" y="3613150"/>
          <p14:tracePt t="14401" x="2609850" y="3625850"/>
          <p14:tracePt t="14433" x="2705100" y="3663950"/>
          <p14:tracePt t="14464" x="2774950" y="3676650"/>
          <p14:tracePt t="14495" x="2832100" y="3708400"/>
          <p14:tracePt t="14526" x="2889250" y="3752850"/>
          <p14:tracePt t="14557" x="2908300" y="3771900"/>
          <p14:tracePt t="14588" x="2921000" y="3797300"/>
          <p14:tracePt t="14620" x="2933700" y="3860800"/>
          <p14:tracePt t="14651" x="2933700" y="3937000"/>
          <p14:tracePt t="14682" x="2863850" y="4006850"/>
          <p14:tracePt t="14713" x="2768600" y="4051300"/>
          <p14:tracePt t="14745" x="2616200" y="4108450"/>
          <p14:tracePt t="14776" x="2451100" y="4152900"/>
          <p14:tracePt t="14807" x="2324100" y="4152900"/>
          <p14:tracePt t="14838" x="2139950" y="4152900"/>
          <p14:tracePt t="14870" x="2012950" y="4146550"/>
          <p14:tracePt t="14901" x="1905000" y="4114800"/>
          <p14:tracePt t="14932" x="1841500" y="4038600"/>
          <p14:tracePt t="14963" x="1828800" y="3968750"/>
          <p14:tracePt t="14995" x="1828800" y="3867150"/>
          <p14:tracePt t="15026" x="1828800" y="3759200"/>
          <p14:tracePt t="15057" x="1828800" y="3695700"/>
          <p14:tracePt t="15089" x="1866900" y="3632200"/>
          <p14:tracePt t="15120" x="1974850" y="3556000"/>
          <p14:tracePt t="15151" x="2190750" y="3505200"/>
          <p14:tracePt t="15182" x="2406650" y="3498850"/>
          <p14:tracePt t="15213" x="2609850" y="3511550"/>
          <p14:tracePt t="15245" x="2794000" y="3568700"/>
          <p14:tracePt t="15276" x="2895600" y="3638550"/>
          <p14:tracePt t="15307" x="2940050" y="3721100"/>
          <p14:tracePt t="15338" x="2959100" y="3822700"/>
          <p14:tracePt t="15370" x="2959100" y="3911600"/>
          <p14:tracePt t="15401" x="2965450" y="3975100"/>
          <p14:tracePt t="15432" x="2908300" y="4064000"/>
          <p14:tracePt t="15463" x="2806700" y="4127500"/>
          <p14:tracePt t="15495" x="2673350" y="4184650"/>
          <p14:tracePt t="15526" x="2514600" y="4184650"/>
          <p14:tracePt t="15557" x="2336800" y="4191000"/>
          <p14:tracePt t="15588" x="2146300" y="4133850"/>
          <p14:tracePt t="15620" x="2000250" y="4070350"/>
          <p14:tracePt t="15651" x="1917700" y="3987800"/>
          <p14:tracePt t="15682" x="1847850" y="3829050"/>
          <p14:tracePt t="15713" x="1822450" y="3708400"/>
          <p14:tracePt t="15746" x="1854200" y="3638550"/>
          <p14:tracePt t="15776" x="2044700" y="3594100"/>
          <p14:tracePt t="15807" x="2362200" y="3575050"/>
          <p14:tracePt t="15838" x="2673350" y="3600450"/>
          <p14:tracePt t="15870" x="2946400" y="3733800"/>
          <p14:tracePt t="15901" x="3035300" y="3886200"/>
          <p14:tracePt t="15932" x="2971800" y="4038600"/>
          <p14:tracePt t="15963" x="2800350" y="4178300"/>
          <p14:tracePt t="15995" x="2578100" y="4229100"/>
          <p14:tracePt t="16026" x="2368550" y="4171950"/>
          <p14:tracePt t="16057" x="2266950" y="4064000"/>
          <p14:tracePt t="16088" x="2260600" y="4064000"/>
          <p14:tracePt t="16323" x="2197100" y="4057650"/>
          <p14:tracePt t="16354" x="2133600" y="3917950"/>
          <p14:tracePt t="16385" x="2082800" y="3778250"/>
          <p14:tracePt t="16417" x="2038350" y="3625850"/>
          <p14:tracePt t="16448" x="2032000" y="3530600"/>
          <p14:tracePt t="16479" x="2044700" y="3460750"/>
          <p14:tracePt t="16510" x="2057400" y="3448050"/>
          <p14:tracePt t="16542" x="2057400" y="3441700"/>
          <p14:tracePt t="16557" x="2076450" y="3429000"/>
          <p14:tracePt t="16588" x="2095500" y="3403600"/>
          <p14:tracePt t="16621" x="2095500" y="3378200"/>
          <p14:tracePt t="16651" x="2101850" y="3352800"/>
          <p14:tracePt t="16682" x="2108200" y="3340100"/>
          <p14:tracePt t="16713" x="2108200" y="3327400"/>
          <p14:tracePt t="16776" x="2108200" y="3314700"/>
          <p14:tracePt t="16807" x="2108200" y="3302000"/>
          <p14:tracePt t="16838" x="2101850" y="3289300"/>
          <p14:tracePt t="16854" x="2095500" y="3282950"/>
          <p14:tracePt t="16995" x="2070100" y="3276600"/>
          <p14:tracePt t="17026" x="2032000" y="3251200"/>
          <p14:tracePt t="17057" x="2019300" y="3232150"/>
          <p14:tracePt t="17088" x="2012950" y="3206750"/>
          <p14:tracePt t="17120" x="2006600" y="3181350"/>
          <p14:tracePt t="17151" x="2006600" y="3162300"/>
          <p14:tracePt t="17182" x="2006600" y="3136900"/>
          <p14:tracePt t="17213" x="2000250" y="3130550"/>
          <p14:tracePt t="17995" x="2000250" y="3105150"/>
          <p14:tracePt t="18028" x="2025650" y="3048000"/>
          <p14:tracePt t="18057" x="2051050" y="3009900"/>
          <p14:tracePt t="18088" x="2051050" y="2990850"/>
          <p14:tracePt t="18167" x="2032000" y="2984500"/>
          <p14:tracePt t="18198" x="1981200" y="2984500"/>
          <p14:tracePt t="18229" x="1936750" y="2984500"/>
          <p14:tracePt t="18260" x="1892300" y="3016250"/>
          <p14:tracePt t="18292" x="1841500" y="3124200"/>
          <p14:tracePt t="18323" x="1803400" y="3276600"/>
          <p14:tracePt t="18354" x="1835150" y="3422650"/>
          <p14:tracePt t="18385" x="1841500" y="3505200"/>
          <p14:tracePt t="18417" x="1873250" y="3524250"/>
          <p14:tracePt t="18479" x="1879600" y="3479800"/>
          <p14:tracePt t="18510" x="1892300" y="3359150"/>
          <p14:tracePt t="18542" x="1892300" y="3295650"/>
          <p14:tracePt t="18573" x="1892300" y="3282950"/>
          <p14:tracePt t="18604" x="1911350" y="3270250"/>
          <p14:tracePt t="18620" x="1962150" y="3251200"/>
          <p14:tracePt t="18651" x="2044700" y="3251200"/>
          <p14:tracePt t="18682" x="2051050" y="3295650"/>
          <p14:tracePt t="18713" x="2025650" y="3359150"/>
          <p14:tracePt t="18745" x="2019300" y="3403600"/>
          <p14:tracePt t="18807" x="2019300" y="3327400"/>
          <p14:tracePt t="18838" x="2082800" y="3168650"/>
          <p14:tracePt t="18870" x="2127250" y="3060700"/>
          <p14:tracePt t="18903" x="2139950" y="3028950"/>
          <p14:tracePt t="18932" x="2146300" y="3028950"/>
          <p14:tracePt t="18963" x="2159000" y="3022600"/>
          <p14:tracePt t="18995" x="2209800" y="3022600"/>
          <p14:tracePt t="19027" x="2279650" y="3048000"/>
          <p14:tracePt t="19058" x="2286000" y="3079750"/>
          <p14:tracePt t="19088" x="2228850" y="3155950"/>
          <p14:tracePt t="19120" x="2197100" y="3213100"/>
          <p14:tracePt t="19151" x="2197100" y="3238500"/>
          <p14:tracePt t="19182" x="2292350" y="3238500"/>
          <p14:tracePt t="19213" x="2400300" y="3238500"/>
          <p14:tracePt t="19245" x="2419350" y="3206750"/>
          <p14:tracePt t="19276" x="2387600" y="3124200"/>
          <p14:tracePt t="19307" x="2279650" y="3035300"/>
          <p14:tracePt t="19339" x="2146300" y="2971800"/>
          <p14:tracePt t="19370" x="2114550" y="2990850"/>
          <p14:tracePt t="19401" x="2089150" y="3086100"/>
          <p14:tracePt t="19432" x="2044700" y="3219450"/>
          <p14:tracePt t="19463" x="2038350" y="3365500"/>
          <p14:tracePt t="19495" x="2057400" y="3473450"/>
          <p14:tracePt t="19526" x="2114550" y="3511550"/>
          <p14:tracePt t="19557" x="2228850" y="3524250"/>
          <p14:tracePt t="19588" x="2400300" y="3498850"/>
          <p14:tracePt t="19620" x="2540000" y="3429000"/>
          <p14:tracePt t="19651" x="2559050" y="3327400"/>
          <p14:tracePt t="19682" x="2514600" y="3225800"/>
          <p14:tracePt t="19713" x="2438400" y="3149600"/>
          <p14:tracePt t="19745" x="2381250" y="3079750"/>
          <p14:tracePt t="19776" x="2362200" y="3054350"/>
          <p14:tracePt t="19807" x="2362200" y="3048000"/>
          <p14:tracePt t="19887" x="2508250" y="3048000"/>
          <p14:tracePt t="19917" x="2686050" y="3041650"/>
          <p14:tracePt t="19948" x="2755900" y="3041650"/>
          <p14:tracePt t="19995" x="2736850" y="3041650"/>
          <p14:tracePt t="20011" x="2692400" y="3041650"/>
          <p14:tracePt t="20043" x="2667000" y="3041650"/>
          <p14:tracePt t="20151" x="2667000" y="3130550"/>
          <p14:tracePt t="20182" x="2667000" y="3409950"/>
          <p14:tracePt t="20213" x="2622550" y="3657600"/>
          <p14:tracePt t="20245" x="2584450" y="3778250"/>
          <p14:tracePt t="20276" x="2584450" y="3784600"/>
          <p14:tracePt t="20338" x="2463800" y="3689350"/>
          <p14:tracePt t="20371" x="2197100" y="3511550"/>
          <p14:tracePt t="20401" x="1962150" y="3365500"/>
          <p14:tracePt t="20432" x="1797050" y="3232150"/>
          <p14:tracePt t="20463" x="1771650" y="3117850"/>
          <p14:tracePt t="20495" x="1835150" y="2946400"/>
          <p14:tracePt t="20526" x="1866900" y="2781300"/>
          <p14:tracePt t="20557" x="1879600" y="2698750"/>
          <p14:tracePt t="20588" x="1879600" y="2647950"/>
          <p14:tracePt t="20620" x="1879600" y="2616200"/>
          <p14:tracePt t="20651" x="1879600" y="2578100"/>
          <p14:tracePt t="20682" x="1879600" y="2540000"/>
          <p14:tracePt t="20713" x="1879600" y="2533650"/>
          <p14:tracePt t="20760" x="1860550" y="2622550"/>
          <p14:tracePt t="20792" x="1879600" y="2978150"/>
          <p14:tracePt t="20823" x="1879600" y="3232150"/>
          <p14:tracePt t="20854" x="1873250" y="3257550"/>
          <p14:tracePt t="20885" x="1873250" y="3225800"/>
          <p14:tracePt t="20904" x="1873250" y="3162300"/>
          <p14:tracePt t="20932" x="1879600" y="2946400"/>
          <p14:tracePt t="20963" x="1905000" y="2717800"/>
          <p14:tracePt t="20995" x="1968500" y="2565400"/>
          <p14:tracePt t="21026" x="2070100" y="2444750"/>
          <p14:tracePt t="21057" x="2159000" y="2444750"/>
          <p14:tracePt t="21088" x="2190750" y="2533650"/>
          <p14:tracePt t="21120" x="2152650" y="2705100"/>
          <p14:tracePt t="21151" x="2044700" y="2838450"/>
          <p14:tracePt t="21182" x="1949450" y="2895600"/>
          <p14:tracePt t="21229" x="2012950" y="2832100"/>
          <p14:tracePt t="21260" x="2120900" y="2711450"/>
          <p14:tracePt t="21292" x="2159000" y="2717800"/>
          <p14:tracePt t="21323" x="2209800" y="2857500"/>
          <p14:tracePt t="21354" x="2279650" y="2889250"/>
          <p14:tracePt t="21385" x="2317750" y="2876550"/>
          <p14:tracePt t="21417" x="2355850" y="2800350"/>
          <p14:tracePt t="21448" x="2355850" y="2686050"/>
          <p14:tracePt t="21479" x="2330450" y="2635250"/>
          <p14:tracePt t="21510" x="2349500" y="2609850"/>
          <p14:tracePt t="21542" x="2444750" y="2597150"/>
          <p14:tracePt t="21573" x="2565400" y="2584450"/>
          <p14:tracePt t="21604" x="2622550" y="2578100"/>
          <p14:tracePt t="21635" x="2622550" y="2590800"/>
          <p14:tracePt t="21651" x="2622550" y="2635250"/>
          <p14:tracePt t="21682" x="2603500" y="2787650"/>
          <p14:tracePt t="21713" x="2565400" y="2908300"/>
          <p14:tracePt t="21745" x="2400300" y="3009900"/>
          <p14:tracePt t="21776" x="2184400" y="2971800"/>
          <p14:tracePt t="21807" x="1993900" y="2889250"/>
          <p14:tracePt t="21838" x="1854200" y="2730500"/>
          <p14:tracePt t="21870" x="1797050" y="2540000"/>
          <p14:tracePt t="21903" x="1797050" y="2501900"/>
          <p14:tracePt t="22057" x="1797050" y="2520950"/>
          <p14:tracePt t="22088" x="1854200" y="2520950"/>
          <p14:tracePt t="22120" x="1981200" y="2533650"/>
          <p14:tracePt t="22151" x="2076450" y="2590800"/>
          <p14:tracePt t="22307" x="2044700" y="2609850"/>
          <p14:tracePt t="22338" x="1987550" y="2628900"/>
          <p14:tracePt t="22370" x="1943100" y="2628900"/>
          <p14:tracePt t="22401" x="1936750" y="2628900"/>
          <p14:tracePt t="22432" x="1924050" y="2628900"/>
          <p14:tracePt t="22448" x="1898650" y="2628900"/>
          <p14:tracePt t="22463" x="1866900" y="2609850"/>
          <p14:tracePt t="22479" x="1816100" y="2578100"/>
          <p14:tracePt t="22510" x="1746250" y="2463800"/>
          <p14:tracePt t="22542" x="1701800" y="2254250"/>
          <p14:tracePt t="22573" x="1701800" y="2012950"/>
          <p14:tracePt t="22604" x="1746250" y="1854200"/>
          <p14:tracePt t="22635" x="1816100" y="1714500"/>
          <p14:tracePt t="22667" x="1892300" y="1670050"/>
          <p14:tracePt t="22698" x="1968500" y="1663700"/>
          <p14:tracePt t="22729" x="2063750" y="1663700"/>
          <p14:tracePt t="22761" x="2216150" y="1663700"/>
          <p14:tracePt t="22792" x="2343150" y="1663700"/>
          <p14:tracePt t="22823" x="2444750" y="1720850"/>
          <p14:tracePt t="22854" x="2501900" y="1797050"/>
          <p14:tracePt t="22888" x="2540000" y="1873250"/>
          <p14:tracePt t="22917" x="2559050" y="1949450"/>
          <p14:tracePt t="22948" x="2559050" y="2076450"/>
          <p14:tracePt t="22979" x="2559050" y="2241550"/>
          <p14:tracePt t="23010" x="2571750" y="2413000"/>
          <p14:tracePt t="23042" x="2609850" y="2603500"/>
          <p14:tracePt t="23074" x="2647950" y="2774950"/>
          <p14:tracePt t="23104" x="2705100" y="2933700"/>
          <p14:tracePt t="23135" x="2730500" y="3035300"/>
          <p14:tracePt t="23167" x="2736850" y="3181350"/>
          <p14:tracePt t="23198" x="2768600" y="3327400"/>
          <p14:tracePt t="23229" x="2768600" y="3473450"/>
          <p14:tracePt t="23260" x="2768600" y="3638550"/>
          <p14:tracePt t="23292" x="2711450" y="3810000"/>
          <p14:tracePt t="23323" x="2616200" y="3956050"/>
          <p14:tracePt t="23355" x="2520950" y="4051300"/>
          <p14:tracePt t="23385" x="2425700" y="4089400"/>
          <p14:tracePt t="23417" x="2273300" y="4127500"/>
          <p14:tracePt t="23448" x="2159000" y="4133850"/>
          <p14:tracePt t="23479" x="2019300" y="4051300"/>
          <p14:tracePt t="23510" x="1854200" y="3816350"/>
          <p14:tracePt t="23542" x="1720850" y="3606800"/>
          <p14:tracePt t="23573" x="1657350" y="3390900"/>
          <p14:tracePt t="23604" x="1651000" y="3028950"/>
          <p14:tracePt t="23635" x="1727200" y="2711450"/>
          <p14:tracePt t="23667" x="1847850" y="2565400"/>
          <p14:tracePt t="23698" x="2057400" y="2559050"/>
          <p14:tracePt t="23729" x="2241550" y="2628900"/>
          <p14:tracePt t="23760" x="2451100" y="2800350"/>
          <p14:tracePt t="23792" x="2489200" y="3048000"/>
          <p14:tracePt t="23823" x="2406650" y="3346450"/>
          <p14:tracePt t="23854" x="2311400" y="3594100"/>
          <p14:tracePt t="23888" x="2247900" y="3740150"/>
          <p14:tracePt t="23917" x="2260600" y="3771900"/>
          <p14:tracePt t="23979" x="2178050" y="3797300"/>
          <p14:tracePt t="24010" x="2101850" y="3803650"/>
          <p14:tracePt t="24044" x="2089150" y="3797300"/>
          <p14:tracePt t="24073" x="2133600" y="3822700"/>
          <p14:tracePt t="24104" x="2241550" y="3873500"/>
          <p14:tracePt t="24135" x="2292350" y="3892550"/>
          <p14:tracePt t="24167" x="2311400" y="3898900"/>
          <p14:tracePt t="24198" x="2317750" y="3886200"/>
          <p14:tracePt t="24229" x="2260600" y="3740150"/>
          <p14:tracePt t="24260" x="2190750" y="3613150"/>
          <p14:tracePt t="24292" x="2101850" y="3606800"/>
          <p14:tracePt t="24323" x="2025650" y="3594100"/>
          <p14:tracePt t="24354" x="2025650" y="3473450"/>
          <p14:tracePt t="24385" x="2019300" y="3346450"/>
          <p14:tracePt t="24417" x="2019300" y="3276600"/>
          <p14:tracePt t="24448" x="2019300" y="3232150"/>
          <p14:tracePt t="24479" x="2019300" y="3194050"/>
          <p14:tracePt t="24510" x="2019300" y="3200400"/>
          <p14:tracePt t="24526" x="2032000" y="3206750"/>
          <p14:tracePt t="24557" x="2070100" y="3206750"/>
          <p14:tracePt t="24588" x="2095500" y="3136900"/>
          <p14:tracePt t="24620" x="2146300" y="3117850"/>
          <p14:tracePt t="24823" x="2139950" y="3086100"/>
          <p14:tracePt t="24854" x="2152650" y="3073400"/>
          <p14:tracePt t="24885" x="2152650" y="3054350"/>
          <p14:tracePt t="24917" x="2152650" y="3035300"/>
          <p14:tracePt t="24948" x="2108200" y="2997200"/>
          <p14:tracePt t="24979" x="2082800" y="2971800"/>
          <p14:tracePt t="25010" x="2076450" y="2952750"/>
          <p14:tracePt t="25042" x="2076450" y="2933700"/>
          <p14:tracePt t="25057" x="2076450" y="2927350"/>
          <p14:tracePt t="25088" x="2070100" y="2914650"/>
          <p14:tracePt t="25120" x="2057400" y="2901950"/>
          <p14:tracePt t="25151" x="2051050" y="2895600"/>
          <p14:tracePt t="25182" x="2051050" y="2889250"/>
          <p14:tracePt t="25292" x="2025650" y="2876550"/>
          <p14:tracePt t="25354" x="2025650" y="2851150"/>
          <p14:tracePt t="25385" x="2025650" y="2813050"/>
          <p14:tracePt t="25417" x="2044700" y="2736850"/>
          <p14:tracePt t="25449" x="2076450" y="2705100"/>
          <p14:tracePt t="25667" x="2070100" y="2686050"/>
          <p14:tracePt t="26963" x="2051050" y="2667000"/>
          <p14:tracePt t="26995" x="2032000" y="2667000"/>
          <p14:tracePt t="27026" x="1987550" y="2667000"/>
          <p14:tracePt t="27057" x="1949450" y="2667000"/>
          <p14:tracePt t="27088" x="1898650" y="2692400"/>
          <p14:tracePt t="27121" x="1854200" y="2749550"/>
          <p14:tracePt t="27151" x="1822450" y="2838450"/>
          <p14:tracePt t="27182" x="1809750" y="2940050"/>
          <p14:tracePt t="27213" x="1809750" y="3041650"/>
          <p14:tracePt t="27245" x="1822450" y="3111500"/>
          <p14:tracePt t="27307" x="1835150" y="3111500"/>
          <p14:tracePt t="27339" x="1879600" y="3111500"/>
          <p14:tracePt t="27370" x="1885950" y="3111500"/>
          <p14:tracePt t="27401" x="1892300" y="3111500"/>
          <p14:tracePt t="27418" x="1917700" y="3111500"/>
          <p14:tracePt t="27448" x="1981200" y="3206750"/>
          <p14:tracePt t="27479" x="2032000" y="3352800"/>
          <p14:tracePt t="27510" x="2057400" y="3517900"/>
          <p14:tracePt t="27542" x="2044700" y="3663950"/>
          <p14:tracePt t="27573" x="2076450" y="3778250"/>
          <p14:tracePt t="27604" x="2076450" y="3829050"/>
          <p14:tracePt t="27635" x="2063750" y="3892550"/>
          <p14:tracePt t="27667" x="2025650" y="3987800"/>
          <p14:tracePt t="27698" x="1955800" y="4019550"/>
          <p14:tracePt t="27729" x="1911350" y="4019550"/>
          <p14:tracePt t="27761" x="1835150" y="4057650"/>
          <p14:tracePt t="27792" x="1739900" y="4083050"/>
          <p14:tracePt t="27823" x="1670050" y="4095750"/>
          <p14:tracePt t="27854" x="1651000" y="4102100"/>
          <p14:tracePt t="27917" x="1638300" y="4083050"/>
          <p14:tracePt t="27948" x="1619250" y="4076700"/>
          <p14:tracePt t="27979" x="1606550" y="4076700"/>
          <p14:tracePt t="28058" x="1600200" y="4076700"/>
          <p14:tracePt t="28213" x="1612900" y="4076700"/>
          <p14:tracePt t="28245" x="1625600" y="4076700"/>
          <p14:tracePt t="28276" x="1638300" y="4076700"/>
          <p14:tracePt t="28433" x="1708150" y="4076700"/>
          <p14:tracePt t="28464" x="1898650" y="4089400"/>
          <p14:tracePt t="28495" x="2127250" y="4108450"/>
          <p14:tracePt t="28526" x="2400300" y="4095750"/>
          <p14:tracePt t="28557" x="2654300" y="4095750"/>
          <p14:tracePt t="28588" x="2819400" y="4083050"/>
          <p14:tracePt t="28620" x="2895600" y="4076700"/>
          <p14:tracePt t="28651" x="2971800" y="4076700"/>
          <p14:tracePt t="28682" x="2978150" y="4076700"/>
          <p14:tracePt t="28729" x="2971800" y="4076700"/>
          <p14:tracePt t="28979" x="2870200" y="4108450"/>
          <p14:tracePt t="29010" x="2628900" y="4114800"/>
          <p14:tracePt t="29043" x="2317750" y="4114800"/>
          <p14:tracePt t="29073" x="2178050" y="4121150"/>
          <p14:tracePt t="29104" x="2019300" y="4044950"/>
          <p14:tracePt t="29136" x="1911350" y="3962400"/>
          <p14:tracePt t="29167" x="1873250" y="3905250"/>
          <p14:tracePt t="29198" x="1860550" y="3803650"/>
          <p14:tracePt t="29229" x="1860550" y="3695700"/>
          <p14:tracePt t="29261" x="1917700" y="3606800"/>
          <p14:tracePt t="29292" x="2095500" y="3524250"/>
          <p14:tracePt t="29323" x="2286000" y="3467100"/>
          <p14:tracePt t="29354" x="2463800" y="3454400"/>
          <p14:tracePt t="29385" x="2584450" y="3454400"/>
          <p14:tracePt t="29417" x="2755900" y="3454400"/>
          <p14:tracePt t="29448" x="2921000" y="3460750"/>
          <p14:tracePt t="29479" x="3060700" y="3530600"/>
          <p14:tracePt t="29510" x="3194050" y="3619500"/>
          <p14:tracePt t="29542" x="3251200" y="3695700"/>
          <p14:tracePt t="29573" x="3219450" y="3797300"/>
          <p14:tracePt t="29604" x="3079750" y="3962400"/>
          <p14:tracePt t="29635" x="2857500" y="4102100"/>
          <p14:tracePt t="29667" x="2641600" y="4184650"/>
          <p14:tracePt t="29699" x="2590800" y="4178300"/>
          <p14:tracePt t="29729" x="2616200" y="4127500"/>
          <p14:tracePt t="29760" x="2794000" y="4064000"/>
          <p14:tracePt t="29792" x="2895600" y="4025900"/>
          <p14:tracePt t="29823" x="2933700" y="4006850"/>
          <p14:tracePt t="29854" x="3009900" y="3886200"/>
          <p14:tracePt t="29889" x="3187700" y="3778250"/>
          <p14:tracePt t="29917" x="3308350" y="3714750"/>
          <p14:tracePt t="29948" x="3384550" y="3683000"/>
          <p14:tracePt t="29979" x="3403600" y="3657600"/>
          <p14:tracePt t="30010" x="3403600" y="3638550"/>
          <p14:tracePt t="30042" x="3397250" y="3632200"/>
          <p14:tracePt t="30135" x="3371850" y="3632200"/>
          <p14:tracePt t="30213" x="3371850" y="3619500"/>
          <p14:tracePt t="30245" x="3378200" y="3581400"/>
          <p14:tracePt t="30276" x="3397250" y="3536950"/>
          <p14:tracePt t="30307" x="3409950" y="3505200"/>
          <p14:tracePt t="30448" x="3416300" y="3505200"/>
          <p14:tracePt t="30557" x="3416300" y="3524250"/>
          <p14:tracePt t="30588" x="3435350" y="3549650"/>
          <p14:tracePt t="30620" x="3454400" y="3619500"/>
          <p14:tracePt t="30651" x="3473450" y="3663950"/>
          <p14:tracePt t="30682" x="3473450" y="3683000"/>
          <p14:tracePt t="30792" x="3486150" y="3644900"/>
          <p14:tracePt t="30823" x="3524250" y="3556000"/>
          <p14:tracePt t="30854" x="3549650" y="3486150"/>
          <p14:tracePt t="30888" x="3556000" y="3460750"/>
          <p14:tracePt t="31135" x="3549650" y="3511550"/>
          <p14:tracePt t="31168" x="3511550" y="3606800"/>
          <p14:tracePt t="31198" x="3441700" y="3702050"/>
          <p14:tracePt t="31229" x="3378200" y="3733800"/>
          <p14:tracePt t="31260" x="3333750" y="3733800"/>
          <p14:tracePt t="31292" x="3270250" y="3702050"/>
          <p14:tracePt t="31323" x="3200400" y="3644900"/>
          <p14:tracePt t="31355" x="3187700" y="3581400"/>
          <p14:tracePt t="31385" x="3187700" y="3543300"/>
          <p14:tracePt t="31417" x="3187700" y="3524250"/>
          <p14:tracePt t="31526" x="3213100" y="3562350"/>
          <p14:tracePt t="31557" x="3251200" y="3663950"/>
          <p14:tracePt t="31588" x="3308350" y="3714750"/>
          <p14:tracePt t="31620" x="3327400" y="3714750"/>
          <p14:tracePt t="31635" x="3359150" y="3714750"/>
          <p14:tracePt t="31667" x="3479800" y="3613150"/>
          <p14:tracePt t="31699" x="3632200" y="3467100"/>
          <p14:tracePt t="31729" x="3708400" y="3416300"/>
          <p14:tracePt t="31760" x="3721100" y="3409950"/>
          <p14:tracePt t="31792" x="3721100" y="3422650"/>
          <p14:tracePt t="31807" x="3727450" y="3448050"/>
          <p14:tracePt t="31838" x="3733800" y="3460750"/>
          <p14:tracePt t="32057" x="3962400" y="3613150"/>
          <p14:tracePt t="32088" x="4178300" y="3829050"/>
          <p14:tracePt t="32120" x="4330700" y="4044950"/>
          <p14:tracePt t="32151" x="4445000" y="4095750"/>
          <p14:tracePt t="32182" x="4521200" y="4102100"/>
          <p14:tracePt t="32213" x="4603750" y="4102100"/>
          <p14:tracePt t="32245" x="4654550" y="4089400"/>
          <p14:tracePt t="32276" x="4667250" y="4083050"/>
          <p14:tracePt t="32307" x="4692650" y="4076700"/>
          <p14:tracePt t="32338" x="4749800" y="4051300"/>
          <p14:tracePt t="32371" x="4787900" y="4038600"/>
          <p14:tracePt t="32401" x="4787900" y="4032250"/>
          <p14:tracePt t="32479" x="4794250" y="4032250"/>
          <p14:tracePt t="32510" x="4800600" y="4038600"/>
          <p14:tracePt t="32542" x="4800600" y="4070350"/>
          <p14:tracePt t="32573" x="4800600" y="4095750"/>
          <p14:tracePt t="32604" x="4794250" y="4127500"/>
          <p14:tracePt t="32635" x="4724400" y="4152900"/>
          <p14:tracePt t="32667" x="4635500" y="4184650"/>
          <p14:tracePt t="32699" x="4565650" y="4184650"/>
          <p14:tracePt t="32729" x="4533900" y="4184650"/>
          <p14:tracePt t="32760" x="4464050" y="4184650"/>
          <p14:tracePt t="32792" x="4387850" y="4146550"/>
          <p14:tracePt t="32823" x="4311650" y="4114800"/>
          <p14:tracePt t="32854" x="4273550" y="4051300"/>
          <p14:tracePt t="32888" x="4235450" y="3956050"/>
          <p14:tracePt t="32917" x="4191000" y="3873500"/>
          <p14:tracePt t="32948" x="4184650" y="3803650"/>
          <p14:tracePt t="32979" x="4197350" y="3727450"/>
          <p14:tracePt t="33010" x="4286250" y="3644900"/>
          <p14:tracePt t="33043" x="4432300" y="3581400"/>
          <p14:tracePt t="33073" x="4533900" y="3562350"/>
          <p14:tracePt t="33104" x="4622800" y="3543300"/>
          <p14:tracePt t="33135" x="4737100" y="3543300"/>
          <p14:tracePt t="33167" x="4895850" y="3562350"/>
          <p14:tracePt t="33198" x="5054600" y="3663950"/>
          <p14:tracePt t="33229" x="5130800" y="3803650"/>
          <p14:tracePt t="33260" x="5162550" y="3956050"/>
          <p14:tracePt t="33292" x="5111750" y="4121150"/>
          <p14:tracePt t="33323" x="4972050" y="4203700"/>
          <p14:tracePt t="33354" x="4737100" y="4279900"/>
          <p14:tracePt t="33385" x="4578350" y="4311650"/>
          <p14:tracePt t="33417" x="4425950" y="4279900"/>
          <p14:tracePt t="33448" x="4273550" y="4191000"/>
          <p14:tracePt t="33479" x="4165600" y="4038600"/>
          <p14:tracePt t="33510" x="4127500" y="3898900"/>
          <p14:tracePt t="33542" x="4165600" y="3759200"/>
          <p14:tracePt t="33573" x="4298950" y="3657600"/>
          <p14:tracePt t="33604" x="4546600" y="3587750"/>
          <p14:tracePt t="33635" x="4775200" y="3575050"/>
          <p14:tracePt t="33667" x="4902200" y="3708400"/>
          <p14:tracePt t="33698" x="4921250" y="3924300"/>
          <p14:tracePt t="33729" x="4851400" y="4032250"/>
          <p14:tracePt t="33760" x="4699000" y="4095750"/>
          <p14:tracePt t="33792" x="4584700" y="4121150"/>
          <p14:tracePt t="33823" x="4514850" y="4133850"/>
          <p14:tracePt t="33854" x="4464050" y="4133850"/>
          <p14:tracePt t="33887" x="4425950" y="4127500"/>
          <p14:tracePt t="33917" x="4375150" y="4108450"/>
          <p14:tracePt t="33948" x="4356100" y="4083050"/>
          <p14:tracePt t="33979" x="4356100" y="4038600"/>
          <p14:tracePt t="34010" x="4381500" y="4000500"/>
          <p14:tracePt t="34043" x="4413250" y="3968750"/>
          <p14:tracePt t="34073" x="4451350" y="3949700"/>
          <p14:tracePt t="34104" x="4464050" y="3937000"/>
          <p14:tracePt t="34198" x="4476750" y="3937000"/>
          <p14:tracePt t="34245" x="4476750" y="3943350"/>
          <p14:tracePt t="34260" x="4476750" y="3949700"/>
          <p14:tracePt t="34292" x="4451350" y="3975100"/>
          <p14:tracePt t="34323" x="4387850" y="3994150"/>
          <p14:tracePt t="34354" x="4324350" y="3994150"/>
          <p14:tracePt t="34385" x="4292600" y="3994150"/>
          <p14:tracePt t="34417" x="4267200" y="3994150"/>
          <p14:tracePt t="34448" x="4229100" y="3943350"/>
          <p14:tracePt t="34479" x="4203700" y="3886200"/>
          <p14:tracePt t="34510" x="4191000" y="3835400"/>
          <p14:tracePt t="34542" x="4197350" y="3790950"/>
          <p14:tracePt t="34573" x="4248150" y="3740150"/>
          <p14:tracePt t="34604" x="4305300" y="3727450"/>
          <p14:tracePt t="34635" x="4375150" y="3727450"/>
          <p14:tracePt t="34667" x="4413250" y="3740150"/>
          <p14:tracePt t="34698" x="4451350" y="3848100"/>
          <p14:tracePt t="34729" x="4470400" y="3930650"/>
          <p14:tracePt t="34760" x="4457700" y="3975100"/>
          <p14:tracePt t="34792" x="4419600" y="3987800"/>
          <p14:tracePt t="34823" x="4413250" y="3994150"/>
          <p14:tracePt t="34904" x="4451350" y="3987800"/>
          <p14:tracePt t="34932" x="4540250" y="3981450"/>
          <p14:tracePt t="34963" x="4603750" y="3981450"/>
          <p14:tracePt t="34995" x="4635500" y="3981450"/>
          <p14:tracePt t="35057" x="4641850" y="3981450"/>
          <p14:tracePt t="35089" x="4667250" y="3994150"/>
          <p14:tracePt t="35120" x="4673600" y="4000500"/>
          <p14:tracePt t="35182" x="4648200" y="4006850"/>
          <p14:tracePt t="35213" x="4597400" y="4006850"/>
          <p14:tracePt t="35245" x="4565650" y="4006850"/>
          <p14:tracePt t="35276" x="4546600" y="3994150"/>
          <p14:tracePt t="35307" x="4527550" y="3943350"/>
          <p14:tracePt t="35339" x="4502150" y="3879850"/>
          <p14:tracePt t="35370" x="4489450" y="3829050"/>
          <p14:tracePt t="35401" x="4489450" y="3790950"/>
          <p14:tracePt t="35433" x="4546600" y="3733800"/>
          <p14:tracePt t="35463" x="4603750" y="3702050"/>
          <p14:tracePt t="35495" x="4616450" y="3702050"/>
          <p14:tracePt t="35526" x="4629150" y="3765550"/>
          <p14:tracePt t="35557" x="4654550" y="3873500"/>
          <p14:tracePt t="35588" x="4654550" y="3949700"/>
          <p14:tracePt t="35620" x="4635500" y="4013200"/>
          <p14:tracePt t="35651" x="4578350" y="4064000"/>
          <p14:tracePt t="35682" x="4565650" y="4070350"/>
          <p14:tracePt t="35760" x="4635500" y="4038600"/>
          <p14:tracePt t="35792" x="4762500" y="4006850"/>
          <p14:tracePt t="35823" x="4876800" y="3994150"/>
          <p14:tracePt t="35854" x="4883150" y="3994150"/>
          <p14:tracePt t="35932" x="4883150" y="4000500"/>
          <p14:tracePt t="35963" x="4883150" y="4019550"/>
          <p14:tracePt t="35995" x="4876800" y="4032250"/>
          <p14:tracePt t="36026" x="4864100" y="4032250"/>
          <p14:tracePt t="36042" x="4832350" y="4032250"/>
          <p14:tracePt t="36073" x="4794250" y="4032250"/>
          <p14:tracePt t="36104" x="4756150" y="4025900"/>
          <p14:tracePt t="36135" x="4749800" y="3994150"/>
          <p14:tracePt t="36167" x="4749800" y="3943350"/>
          <p14:tracePt t="36198" x="4749800" y="3892550"/>
          <p14:tracePt t="36229" x="4749800" y="3854450"/>
          <p14:tracePt t="36260" x="4762500" y="3810000"/>
          <p14:tracePt t="36292" x="4775200" y="3752850"/>
          <p14:tracePt t="36323" x="4787900" y="3740150"/>
          <p14:tracePt t="36354" x="4819650" y="3733800"/>
          <p14:tracePt t="36385" x="4845050" y="3733800"/>
          <p14:tracePt t="36417" x="4902200" y="3797300"/>
          <p14:tracePt t="36448" x="4933950" y="3924300"/>
          <p14:tracePt t="36479" x="4902200" y="4006850"/>
          <p14:tracePt t="36510" x="4838700" y="4057650"/>
          <p14:tracePt t="36542" x="4775200" y="4089400"/>
          <p14:tracePt t="36573" x="4711700" y="4102100"/>
          <p14:tracePt t="36604" x="4686300" y="4108450"/>
          <p14:tracePt t="36635" x="4660900" y="4114800"/>
          <p14:tracePt t="36667" x="4616450" y="4114800"/>
          <p14:tracePt t="36699" x="4552950" y="4114800"/>
          <p14:tracePt t="36729" x="4483100" y="4114800"/>
          <p14:tracePt t="36760" x="4406900" y="4102100"/>
          <p14:tracePt t="36792" x="4356100" y="4057650"/>
          <p14:tracePt t="36823" x="4305300" y="3975100"/>
          <p14:tracePt t="36854" x="4235450" y="3886200"/>
          <p14:tracePt t="36885" x="4216400" y="3841750"/>
          <p14:tracePt t="36917" x="4235450" y="3810000"/>
          <p14:tracePt t="36948" x="4298950" y="3765550"/>
          <p14:tracePt t="36979" x="4413250" y="3721100"/>
          <p14:tracePt t="37010" x="4552950" y="3702050"/>
          <p14:tracePt t="37042" x="4711700" y="3695700"/>
          <p14:tracePt t="37073" x="4813300" y="3695700"/>
          <p14:tracePt t="37104" x="4902200" y="3727450"/>
          <p14:tracePt t="37135" x="4921250" y="3797300"/>
          <p14:tracePt t="37167" x="4902200" y="3911600"/>
          <p14:tracePt t="37198" x="4787900" y="4006850"/>
          <p14:tracePt t="37229" x="4597400" y="4076700"/>
          <p14:tracePt t="37260" x="4476750" y="4102100"/>
          <p14:tracePt t="37292" x="4457700" y="4076700"/>
          <p14:tracePt t="37323" x="4470400" y="4044950"/>
          <p14:tracePt t="37355" x="4470400" y="4025900"/>
          <p14:tracePt t="37385" x="4470400" y="4019550"/>
          <p14:tracePt t="37417" x="4476750" y="4006850"/>
          <p14:tracePt t="37682" x="4476750" y="4013200"/>
          <p14:tracePt t="37807" x="4476750" y="3975100"/>
          <p14:tracePt t="37838" x="4483100" y="3956050"/>
          <p14:tracePt t="37917" x="4502150" y="3956050"/>
          <p14:tracePt t="37948" x="4514850" y="3956050"/>
          <p14:tracePt t="38104" x="4521200" y="3956050"/>
          <p14:tracePt t="38277" x="4508500" y="3956050"/>
          <p14:tracePt t="38307" x="4495800" y="3962400"/>
          <p14:tracePt t="39495" x="4464050" y="3962400"/>
          <p14:tracePt t="39526" x="4438650" y="3975100"/>
          <p14:tracePt t="39682" x="4419600" y="3975100"/>
          <p14:tracePt t="39838" x="4413250" y="3975100"/>
          <p14:tracePt t="40057" x="4502150" y="3975100"/>
          <p14:tracePt t="40089" x="4622800" y="3975100"/>
          <p14:tracePt t="40122" x="4711700" y="3975100"/>
          <p14:tracePt t="40135" x="4718050" y="3975100"/>
          <p14:tracePt t="40167" x="4724400" y="3975100"/>
          <p14:tracePt t="40276" x="4794250" y="3886200"/>
          <p14:tracePt t="40307" x="4864100" y="3638550"/>
          <p14:tracePt t="40338" x="4819650" y="3371850"/>
          <p14:tracePt t="40371" x="4794250" y="3073400"/>
          <p14:tracePt t="40401" x="4787900" y="2863850"/>
          <p14:tracePt t="40432" x="4806950" y="2755900"/>
          <p14:tracePt t="40463" x="4832350" y="2654300"/>
          <p14:tracePt t="40495" x="4870450" y="2571750"/>
          <p14:tracePt t="40557" x="4851400" y="2597150"/>
          <p14:tracePt t="40588" x="4819650" y="2647950"/>
          <p14:tracePt t="40620" x="4775200" y="2679700"/>
          <p14:tracePt t="40651" x="4737100" y="2686050"/>
          <p14:tracePt t="40682" x="4718050" y="2692400"/>
          <p14:tracePt t="40729" x="4699000" y="2692400"/>
          <p14:tracePt t="40745" x="4673600" y="2673350"/>
          <p14:tracePt t="40776" x="4603750" y="2628900"/>
          <p14:tracePt t="40807" x="4514850" y="2584450"/>
          <p14:tracePt t="40838" x="4508500" y="2546350"/>
          <p14:tracePt t="40870" x="4508500" y="2470150"/>
          <p14:tracePt t="40902" x="4508500" y="2406650"/>
          <p14:tracePt t="40932" x="4508500" y="2343150"/>
          <p14:tracePt t="40963" x="4514850" y="2298700"/>
          <p14:tracePt t="40995" x="4559300" y="2266950"/>
          <p14:tracePt t="41027" x="4603750" y="2235200"/>
          <p14:tracePt t="41057" x="4641850" y="2216150"/>
          <p14:tracePt t="41088" x="4705350" y="2203450"/>
          <p14:tracePt t="41120" x="4806950" y="2203450"/>
          <p14:tracePt t="41151" x="4895850" y="2203450"/>
          <p14:tracePt t="41182" x="4946650" y="2203450"/>
          <p14:tracePt t="41213" x="4978400" y="2203450"/>
          <p14:tracePt t="41245" x="5010150" y="2216150"/>
          <p14:tracePt t="41276" x="5022850" y="2228850"/>
          <p14:tracePt t="41307" x="5029200" y="2273300"/>
          <p14:tracePt t="41339" x="5029200" y="2343150"/>
          <p14:tracePt t="41370" x="5016500" y="2393950"/>
          <p14:tracePt t="41401" x="4997450" y="2438400"/>
          <p14:tracePt t="41432" x="4978400" y="2482850"/>
          <p14:tracePt t="41463" x="4933950" y="2533650"/>
          <p14:tracePt t="41495" x="4857750" y="2571750"/>
          <p14:tracePt t="41526" x="4806950" y="2590800"/>
          <p14:tracePt t="41557" x="4781550" y="2603500"/>
          <p14:tracePt t="41588" x="4768850" y="2609850"/>
          <p14:tracePt t="41760" x="4737100" y="2609850"/>
          <p14:tracePt t="41792" x="4692650" y="2622550"/>
          <p14:tracePt t="41823" x="4648200" y="2628900"/>
          <p14:tracePt t="41854" x="4603750" y="2635250"/>
          <p14:tracePt t="41888" x="4552950" y="2635250"/>
          <p14:tracePt t="41917" x="4521200" y="2635250"/>
          <p14:tracePt t="41948" x="4489450" y="2635250"/>
          <p14:tracePt t="41979" x="4451350" y="2635250"/>
          <p14:tracePt t="42010" x="4406900" y="2635250"/>
          <p14:tracePt t="42042" x="4368800" y="2616200"/>
          <p14:tracePt t="42073" x="4343400" y="2590800"/>
          <p14:tracePt t="42104" x="4311650" y="2546350"/>
          <p14:tracePt t="42135" x="4298950" y="2508250"/>
          <p14:tracePt t="42167" x="4286250" y="2470150"/>
          <p14:tracePt t="42198" x="4279900" y="2419350"/>
          <p14:tracePt t="42229" x="4273550" y="2368550"/>
          <p14:tracePt t="42260" x="4273550" y="2330450"/>
          <p14:tracePt t="42292" x="4273550" y="2292350"/>
          <p14:tracePt t="42323" x="4311650" y="2247900"/>
          <p14:tracePt t="42355" x="4343400" y="2222500"/>
          <p14:tracePt t="42385" x="4387850" y="2203450"/>
          <p14:tracePt t="42417" x="4457700" y="2184400"/>
          <p14:tracePt t="42448" x="4546600" y="2152650"/>
          <p14:tracePt t="42479" x="4629150" y="2127250"/>
          <p14:tracePt t="42510" x="4673600" y="2127250"/>
          <p14:tracePt t="42542" x="4737100" y="2120900"/>
          <p14:tracePt t="42573" x="4813300" y="2120900"/>
          <p14:tracePt t="42604" x="4857750" y="2120900"/>
          <p14:tracePt t="42635" x="4870450" y="2127250"/>
          <p14:tracePt t="42667" x="4895850" y="2139950"/>
          <p14:tracePt t="42698" x="4921250" y="2165350"/>
          <p14:tracePt t="42729" x="4933950" y="2178050"/>
          <p14:tracePt t="42761" x="4953000" y="2197100"/>
          <p14:tracePt t="42792" x="4965700" y="2241550"/>
          <p14:tracePt t="42823" x="4965700" y="2311400"/>
          <p14:tracePt t="42854" x="4965700" y="2381250"/>
          <p14:tracePt t="42887" x="4927600" y="2457450"/>
          <p14:tracePt t="42917" x="4883150" y="2533650"/>
          <p14:tracePt t="42948" x="4806950" y="2584450"/>
          <p14:tracePt t="42979" x="4718050" y="2622550"/>
          <p14:tracePt t="43010" x="4641850" y="2647950"/>
          <p14:tracePt t="43042" x="4584700" y="2660650"/>
          <p14:tracePt t="43073" x="4540250" y="2660650"/>
          <p14:tracePt t="43104" x="4457700" y="2660650"/>
          <p14:tracePt t="43135" x="4362450" y="2660650"/>
          <p14:tracePt t="43167" x="4286250" y="2660650"/>
          <p14:tracePt t="43198" x="4248150" y="2616200"/>
          <p14:tracePt t="43229" x="4210050" y="2520950"/>
          <p14:tracePt t="43260" x="4210050" y="2444750"/>
          <p14:tracePt t="43292" x="4260850" y="2343150"/>
          <p14:tracePt t="43323" x="4400550" y="2241550"/>
          <p14:tracePt t="43354" x="4521200" y="2209800"/>
          <p14:tracePt t="43385" x="4578350" y="2209800"/>
          <p14:tracePt t="43417" x="4641850" y="2254250"/>
          <p14:tracePt t="43448" x="4705350" y="2425700"/>
          <p14:tracePt t="43479" x="4730750" y="2686050"/>
          <p14:tracePt t="43510" x="4692650" y="2997200"/>
          <p14:tracePt t="43542" x="4622800" y="3200400"/>
          <p14:tracePt t="43573" x="4495800" y="3289300"/>
          <p14:tracePt t="43604" x="4362450" y="3403600"/>
          <p14:tracePt t="43636" x="4318000" y="3498850"/>
          <p14:tracePt t="43667" x="4330700" y="3543300"/>
          <p14:tracePt t="43699" x="4337050" y="3606800"/>
          <p14:tracePt t="43729" x="4337050" y="3651250"/>
          <p14:tracePt t="43760" x="4375150" y="3689350"/>
          <p14:tracePt t="43792" x="4362450" y="3702050"/>
          <p14:tracePt t="43807" x="4356100" y="3714750"/>
          <p14:tracePt t="43838" x="4356100" y="3721100"/>
          <p14:tracePt t="43870" x="4400550" y="3644900"/>
          <p14:tracePt t="43903" x="4413250" y="3613150"/>
          <p14:tracePt t="44135" x="4419600" y="3663950"/>
          <p14:tracePt t="44167" x="4419600" y="3721100"/>
          <p14:tracePt t="44198" x="4438650" y="3784600"/>
          <p14:tracePt t="44229" x="4457700" y="3873500"/>
          <p14:tracePt t="44260" x="4457700" y="3898900"/>
          <p14:tracePt t="44323" x="4445000" y="3917950"/>
          <p14:tracePt t="44526" x="4438650" y="3911600"/>
          <p14:tracePt t="44557" x="4438650" y="3898900"/>
          <p14:tracePt t="44588" x="4425950" y="3886200"/>
          <p14:tracePt t="44621" x="4413250" y="3873500"/>
          <p14:tracePt t="44682" x="4413250" y="3867150"/>
          <p14:tracePt t="45182" x="4406900" y="3867150"/>
          <p14:tracePt t="45713" x="4413250" y="3841750"/>
          <p14:tracePt t="45745" x="4451350" y="3816350"/>
          <p14:tracePt t="45776" x="4502150" y="3778250"/>
          <p14:tracePt t="45807" x="4521200" y="3771900"/>
          <p14:tracePt t="45870" x="4552950" y="3771900"/>
          <p14:tracePt t="45901" x="4597400" y="3771900"/>
          <p14:tracePt t="45933" x="4603750" y="3784600"/>
          <p14:tracePt t="45948" x="4603750" y="3797300"/>
          <p14:tracePt t="45963" x="4603750" y="3803650"/>
          <p14:tracePt t="45979" x="4603750" y="3810000"/>
          <p14:tracePt t="46011" x="4603750" y="3829050"/>
          <p14:tracePt t="46042" x="4610100" y="3835400"/>
          <p14:tracePt t="46135" x="4622800" y="3835400"/>
          <p14:tracePt t="46167" x="4629150" y="3835400"/>
          <p14:tracePt t="46229" x="4711700" y="3848100"/>
          <p14:tracePt t="46260" x="4794250" y="3873500"/>
          <p14:tracePt t="46292" x="4800600" y="3873500"/>
          <p14:tracePt t="46385" x="4800600" y="3905250"/>
          <p14:tracePt t="46417" x="4826000" y="3930650"/>
          <p14:tracePt t="46448" x="4845050" y="3937000"/>
          <p14:tracePt t="46542" x="4838700" y="3943350"/>
          <p14:tracePt t="46573" x="4832350" y="3956050"/>
          <p14:tracePt t="46604" x="4819650" y="3962400"/>
          <p14:tracePt t="46635" x="4806950" y="3968750"/>
          <p14:tracePt t="46667" x="4794250" y="3968750"/>
          <p14:tracePt t="46699" x="4775200" y="3968750"/>
          <p14:tracePt t="46730" x="4762500" y="3968750"/>
          <p14:tracePt t="46760" x="4756150" y="3968750"/>
          <p14:tracePt t="46808" x="4743450" y="3968750"/>
          <p14:tracePt t="46838" x="4737100" y="3962400"/>
          <p14:tracePt t="46870" x="4737100" y="3924300"/>
          <p14:tracePt t="46901" x="4737100" y="3879850"/>
          <p14:tracePt t="46932" x="4737100" y="3841750"/>
          <p14:tracePt t="46963" x="4749800" y="3797300"/>
          <p14:tracePt t="46995" x="4781550" y="3746500"/>
          <p14:tracePt t="47026" x="4806950" y="3714750"/>
          <p14:tracePt t="47057" x="4819650" y="3708400"/>
          <p14:tracePt t="47088" x="4838700" y="3708400"/>
          <p14:tracePt t="47120" x="4870450" y="3721100"/>
          <p14:tracePt t="47151" x="4921250" y="3778250"/>
          <p14:tracePt t="47182" x="4946650" y="3873500"/>
          <p14:tracePt t="47213" x="4959350" y="3968750"/>
          <p14:tracePt t="47245" x="4946650" y="4000500"/>
          <p14:tracePt t="47276" x="4914900" y="4032250"/>
          <p14:tracePt t="47307" x="4895850" y="4044950"/>
          <p14:tracePt t="47339" x="4870450" y="4057650"/>
          <p14:tracePt t="47370" x="4819650" y="4064000"/>
          <p14:tracePt t="47401" x="4756150" y="4064000"/>
          <p14:tracePt t="47433" x="4718050" y="4064000"/>
          <p14:tracePt t="47479" x="4711700" y="4064000"/>
          <p14:tracePt t="47793" x="4705350" y="4064000"/>
          <p14:tracePt t="47823" x="4705350" y="4057650"/>
          <p14:tracePt t="48276" x="4705350" y="4044950"/>
          <p14:tracePt t="48307" x="4692650" y="4025900"/>
          <p14:tracePt t="48542" x="4686300" y="4025900"/>
          <p14:tracePt t="48760" x="4654550" y="4006850"/>
          <p14:tracePt t="48792" x="4622800" y="3994150"/>
          <p14:tracePt t="48823" x="4572000" y="3981450"/>
          <p14:tracePt t="48854" x="4508500" y="3956050"/>
          <p14:tracePt t="48888" x="4476750" y="3924300"/>
          <p14:tracePt t="48917" x="4438650" y="3860800"/>
          <p14:tracePt t="48948" x="4413250" y="3810000"/>
          <p14:tracePt t="48979" x="4413250" y="3752850"/>
          <p14:tracePt t="49010" x="4457700" y="3683000"/>
          <p14:tracePt t="49042" x="4514850" y="3613150"/>
          <p14:tracePt t="49073" x="4559300" y="3594100"/>
          <p14:tracePt t="49104" x="4673600" y="3568700"/>
          <p14:tracePt t="49135" x="4876800" y="3581400"/>
          <p14:tracePt t="49167" x="5029200" y="3644900"/>
          <p14:tracePt t="49198" x="5067300" y="3746500"/>
          <p14:tracePt t="49229" x="5054600" y="3848100"/>
          <p14:tracePt t="49260" x="4978400" y="3937000"/>
          <p14:tracePt t="49292" x="4883150" y="3994150"/>
          <p14:tracePt t="49323" x="4800600" y="4038600"/>
          <p14:tracePt t="49355" x="4699000" y="4038600"/>
          <p14:tracePt t="49385" x="4622800" y="4038600"/>
          <p14:tracePt t="49417" x="4546600" y="4038600"/>
          <p14:tracePt t="49448" x="4476750" y="3962400"/>
          <p14:tracePt t="49479" x="4425950" y="3873500"/>
          <p14:tracePt t="49510" x="4413250" y="3829050"/>
          <p14:tracePt t="49542" x="4432300" y="3714750"/>
          <p14:tracePt t="49573" x="4495800" y="3638550"/>
          <p14:tracePt t="49604" x="4559300" y="3619500"/>
          <p14:tracePt t="49635" x="4584700" y="3632200"/>
          <p14:tracePt t="49667" x="4616450" y="3721100"/>
          <p14:tracePt t="49698" x="4648200" y="3841750"/>
          <p14:tracePt t="49729" x="4635500" y="3924300"/>
          <p14:tracePt t="49760" x="4616450" y="3994150"/>
          <p14:tracePt t="49792" x="4552950" y="4006850"/>
          <p14:tracePt t="49823" x="4457700" y="4013200"/>
          <p14:tracePt t="49854" x="4394200" y="4019550"/>
          <p14:tracePt t="49888" x="4375150" y="4032250"/>
          <p14:tracePt t="49917" x="4368800" y="4032250"/>
          <p14:tracePt t="49948" x="4349750" y="4032250"/>
          <p14:tracePt t="49979" x="4337050" y="4019550"/>
          <p14:tracePt t="50010" x="4311650" y="4013200"/>
          <p14:tracePt t="50042" x="4298950" y="4000500"/>
          <p14:tracePt t="50073" x="4292600" y="3994150"/>
          <p14:tracePt t="50135" x="4292600" y="3968750"/>
          <p14:tracePt t="50167" x="4305300" y="3905250"/>
          <p14:tracePt t="50198" x="4337050" y="3822700"/>
          <p14:tracePt t="50229" x="4394200" y="3746500"/>
          <p14:tracePt t="50260" x="4527550" y="3714750"/>
          <p14:tracePt t="50292" x="4711700" y="3746500"/>
          <p14:tracePt t="50323" x="4819650" y="3848100"/>
          <p14:tracePt t="50354" x="4883150" y="3975100"/>
          <p14:tracePt t="50385" x="4883150" y="3994150"/>
          <p14:tracePt t="50417" x="4781550" y="3994150"/>
          <p14:tracePt t="50448" x="4641850" y="3917950"/>
          <p14:tracePt t="50479" x="4432300" y="3733800"/>
          <p14:tracePt t="50510" x="4286250" y="3467100"/>
          <p14:tracePt t="50542" x="4229100" y="3168650"/>
          <p14:tracePt t="50573" x="4229100" y="2965450"/>
          <p14:tracePt t="50604" x="4222750" y="2774950"/>
          <p14:tracePt t="50635" x="4216400" y="2679700"/>
          <p14:tracePt t="50667" x="4191000" y="2622550"/>
          <p14:tracePt t="50699" x="4184650" y="2609850"/>
          <p14:tracePt t="50729" x="4184650" y="2603500"/>
          <p14:tracePt t="50745" x="4184650" y="2609850"/>
          <p14:tracePt t="50760" x="4184650" y="2597150"/>
          <p14:tracePt t="50792" x="4178300" y="2584450"/>
          <p14:tracePt t="50917" x="4178300" y="2609850"/>
          <p14:tracePt t="50948" x="4178300" y="2654300"/>
          <p14:tracePt t="50979" x="4178300" y="2679700"/>
          <p14:tracePt t="51010" x="4178300" y="2686050"/>
          <p14:tracePt t="51042" x="4178300" y="2679700"/>
          <p14:tracePt t="51057" x="4178300" y="2673350"/>
          <p14:tracePt t="51088" x="4178300" y="2635250"/>
          <p14:tracePt t="51120" x="4152900" y="2540000"/>
          <p14:tracePt t="51151" x="4108450" y="2336800"/>
          <p14:tracePt t="51182" x="4044950" y="2133600"/>
          <p14:tracePt t="51213" x="4032250" y="2044700"/>
          <p14:tracePt t="51245" x="3994150" y="1911350"/>
          <p14:tracePt t="51276" x="3987800" y="1835150"/>
          <p14:tracePt t="51307" x="3987800" y="1822450"/>
          <p14:tracePt t="51338" x="3987800" y="1809750"/>
          <p14:tracePt t="51354" x="3987800" y="1797050"/>
          <p14:tracePt t="51385" x="3987800" y="1790700"/>
          <p14:tracePt t="51557" x="3981450" y="1778000"/>
          <p14:tracePt t="51588" x="3981450" y="1771650"/>
          <p14:tracePt t="51667" x="3981450" y="1746250"/>
          <p14:tracePt t="51698" x="3975100" y="1727200"/>
          <p14:tracePt t="51792" x="3968750" y="1701800"/>
          <p14:tracePt t="51823" x="3937000" y="1689100"/>
          <p14:tracePt t="51854" x="3911600" y="1689100"/>
          <p14:tracePt t="51887" x="3867150" y="1670050"/>
          <p14:tracePt t="51917" x="3822700" y="1657350"/>
          <p14:tracePt t="51948" x="3822700" y="1651000"/>
          <p14:tracePt t="52182" x="3816350" y="1651000"/>
          <p14:tracePt t="52433" x="3816350" y="1644650"/>
          <p14:tracePt t="52479" x="3816350" y="1638300"/>
          <p14:tracePt t="52497" x="3816350" y="1631950"/>
          <p14:tracePt t="52620" x="3835400" y="1657350"/>
          <p14:tracePt t="52651" x="3873500" y="1746250"/>
          <p14:tracePt t="52729" x="3886200" y="1746250"/>
          <p14:tracePt t="52760" x="3886200" y="1695450"/>
          <p14:tracePt t="52792" x="3873500" y="1695450"/>
          <p14:tracePt t="52823" x="3867150" y="1701800"/>
          <p14:tracePt t="52838" x="3867150" y="1739900"/>
          <p14:tracePt t="52870" x="3886200" y="1765300"/>
          <p14:tracePt t="52901" x="3917950" y="1771650"/>
          <p14:tracePt t="52933" x="3962400" y="1752600"/>
          <p14:tracePt t="52963" x="4000500" y="1676400"/>
          <p14:tracePt t="52995" x="4013200" y="1631950"/>
          <p14:tracePt t="53073" x="4032250" y="1657350"/>
          <p14:tracePt t="53104" x="4057650" y="1727200"/>
          <p14:tracePt t="53135" x="4083050" y="1739900"/>
          <p14:tracePt t="53167" x="4089400" y="1733550"/>
          <p14:tracePt t="53182" x="4102100" y="1695450"/>
          <p14:tracePt t="53198" x="4114800" y="1657350"/>
          <p14:tracePt t="53213" x="4121150" y="1644650"/>
          <p14:tracePt t="53292" x="4121150" y="1695450"/>
          <p14:tracePt t="53323" x="4121150" y="1746250"/>
          <p14:tracePt t="53354" x="4121150" y="1752600"/>
          <p14:tracePt t="53385" x="4133850" y="1752600"/>
          <p14:tracePt t="53401" x="4146550" y="1739900"/>
          <p14:tracePt t="53432" x="4178300" y="1663700"/>
          <p14:tracePt t="53463" x="4184650" y="1663700"/>
          <p14:tracePt t="53510" x="4197350" y="1663700"/>
          <p14:tracePt t="53542" x="4248150" y="1708150"/>
          <p14:tracePt t="53573" x="4292600" y="1714500"/>
          <p14:tracePt t="53604" x="4318000" y="1701800"/>
          <p14:tracePt t="53635" x="4324350" y="1689100"/>
          <p14:tracePt t="53776" x="4356100" y="1625600"/>
          <p14:tracePt t="53808" x="4381500" y="1549400"/>
          <p14:tracePt t="53838" x="4387850" y="1536700"/>
          <p14:tracePt t="53901" x="4368800" y="1606550"/>
          <p14:tracePt t="53932" x="4375150" y="1670050"/>
          <p14:tracePt t="53963" x="4375150" y="1676400"/>
          <p14:tracePt t="54027" x="4394200" y="1612900"/>
          <p14:tracePt t="54057" x="4419600" y="1606550"/>
          <p14:tracePt t="54088" x="4425950" y="1600200"/>
          <p14:tracePt t="54120" x="4425950" y="1651000"/>
          <p14:tracePt t="54151" x="4432300" y="1689100"/>
          <p14:tracePt t="54182" x="4476750" y="1689100"/>
          <p14:tracePt t="54213" x="4533900" y="1651000"/>
          <p14:tracePt t="54245" x="4546600" y="1619250"/>
          <p14:tracePt t="54276" x="4546600" y="1612900"/>
          <p14:tracePt t="54307" x="4546600" y="1651000"/>
          <p14:tracePt t="54338" x="4552950" y="1708150"/>
          <p14:tracePt t="54370" x="4591050" y="1708150"/>
          <p14:tracePt t="54401" x="4622800" y="1689100"/>
          <p14:tracePt t="54432" x="4641850" y="1670050"/>
          <p14:tracePt t="54479" x="4641850" y="1714500"/>
          <p14:tracePt t="54510" x="4673600" y="1778000"/>
          <p14:tracePt t="54542" x="4737100" y="1790700"/>
          <p14:tracePt t="54573" x="4826000" y="1790700"/>
          <p14:tracePt t="54604" x="4883150" y="1708150"/>
          <p14:tracePt t="54635" x="4927600" y="1606550"/>
          <p14:tracePt t="54667" x="4972050" y="1543050"/>
          <p14:tracePt t="54698" x="4978400" y="1524000"/>
          <p14:tracePt t="54807" x="4927600" y="1600200"/>
          <p14:tracePt t="54838" x="4800600" y="1797050"/>
          <p14:tracePt t="54870" x="4692650" y="1943100"/>
          <p14:tracePt t="54901" x="4667250" y="1968500"/>
          <p14:tracePt t="54963" x="4692650" y="1905000"/>
          <p14:tracePt t="54995" x="4756150" y="1847850"/>
          <p14:tracePt t="55026" x="4876800" y="1809750"/>
          <p14:tracePt t="55057" x="4953000" y="1784350"/>
          <p14:tracePt t="55088" x="5010150" y="1758950"/>
          <p14:tracePt t="55120" x="5016500" y="1746250"/>
          <p14:tracePt t="55245" x="5035550" y="1727200"/>
          <p14:tracePt t="55276" x="5048250" y="1689100"/>
          <p14:tracePt t="55307" x="5054600" y="1676400"/>
          <p14:tracePt t="55338" x="5048250" y="1657350"/>
          <p14:tracePt t="55370" x="5048250" y="1651000"/>
          <p14:tracePt t="55573" x="5041900" y="1670050"/>
          <p14:tracePt t="55604" x="5035550" y="1695450"/>
          <p14:tracePt t="55636" x="5010150" y="1739900"/>
          <p14:tracePt t="55667" x="4972050" y="1797050"/>
          <p14:tracePt t="55698" x="4946650" y="1835150"/>
          <p14:tracePt t="55729" x="4946650" y="1841500"/>
          <p14:tracePt t="55807" x="4946650" y="1816100"/>
          <p14:tracePt t="55838" x="4946650" y="1790700"/>
          <p14:tracePt t="55870" x="4972050" y="1765300"/>
          <p14:tracePt t="55901" x="4984750" y="1739900"/>
          <p14:tracePt t="55932" x="4984750" y="1733550"/>
          <p14:tracePt t="55979" x="5003800" y="1733550"/>
          <p14:tracePt t="56010" x="5003800" y="1720850"/>
          <p14:tracePt t="56042" x="4997450" y="1720850"/>
          <p14:tracePt t="56151" x="4984750" y="1720850"/>
          <p14:tracePt t="56182" x="4978400" y="1720850"/>
          <p14:tracePt t="56229" x="4978400" y="1733550"/>
          <p14:tracePt t="56245" x="4972050" y="1739900"/>
          <p14:tracePt t="56276" x="4953000" y="1765300"/>
          <p14:tracePt t="56307" x="4933950" y="1790700"/>
          <p14:tracePt t="56338" x="4914900" y="1790700"/>
          <p14:tracePt t="56370" x="4914900" y="1778000"/>
          <p14:tracePt t="56385" x="4921250" y="1758950"/>
          <p14:tracePt t="56417" x="4959350" y="1663700"/>
          <p14:tracePt t="56448" x="4991100" y="1651000"/>
          <p14:tracePt t="56479" x="5022850" y="1676400"/>
          <p14:tracePt t="56510" x="5041900" y="1758950"/>
          <p14:tracePt t="56542" x="5048250" y="1778000"/>
          <p14:tracePt t="56573" x="5048250" y="1746250"/>
          <p14:tracePt t="56588" x="5060950" y="1720850"/>
          <p14:tracePt t="56620" x="5067300" y="1689100"/>
          <p14:tracePt t="56651" x="5073650" y="1720850"/>
          <p14:tracePt t="56682" x="5099050" y="1733550"/>
          <p14:tracePt t="56713" x="5137150" y="1720850"/>
          <p14:tracePt t="56746" x="5213350" y="1612900"/>
          <p14:tracePt t="56760" x="5219700" y="1587500"/>
          <p14:tracePt t="56792" x="5238750" y="1536700"/>
          <p14:tracePt t="56823" x="5238750" y="1581150"/>
          <p14:tracePt t="56838" x="5238750" y="1638300"/>
          <p14:tracePt t="56871" x="5194300" y="1771650"/>
          <p14:tracePt t="56901" x="5156200" y="1828800"/>
          <p14:tracePt t="56932" x="5130800" y="1828800"/>
          <p14:tracePt t="56980" x="5118100" y="1809750"/>
          <p14:tracePt t="57057" x="5187950" y="1835150"/>
          <p14:tracePt t="57089" x="5302250" y="1816100"/>
          <p14:tracePt t="57121" x="5467350" y="1701800"/>
          <p14:tracePt t="57151" x="5543550" y="1568450"/>
          <p14:tracePt t="57182" x="5543550" y="1543050"/>
          <p14:tracePt t="57213" x="5543550" y="1581150"/>
          <p14:tracePt t="57245" x="5505450" y="1720850"/>
          <p14:tracePt t="57276" x="5416550" y="1778000"/>
          <p14:tracePt t="57307" x="5378450" y="1752600"/>
          <p14:tracePt t="57338" x="5378450" y="1651000"/>
          <p14:tracePt t="57370" x="5384800" y="1625600"/>
          <p14:tracePt t="57401" x="5397500" y="1625600"/>
          <p14:tracePt t="57417" x="5435600" y="1682750"/>
          <p14:tracePt t="57448" x="5549900" y="1790700"/>
          <p14:tracePt t="57479" x="5657850" y="1835150"/>
          <p14:tracePt t="57510" x="5670550" y="1847850"/>
          <p14:tracePt t="57542" x="5676900" y="1847850"/>
          <p14:tracePt t="57667" x="5695950" y="1847850"/>
          <p14:tracePt t="57699" x="5791200" y="1816100"/>
          <p14:tracePt t="57729" x="5949950" y="1778000"/>
          <p14:tracePt t="57761" x="6089650" y="1752600"/>
          <p14:tracePt t="57792" x="6083300" y="1778000"/>
          <p14:tracePt t="57808" x="6032500" y="1822450"/>
          <p14:tracePt t="57838" x="5816600" y="1885950"/>
          <p14:tracePt t="57870" x="5651500" y="1885950"/>
          <p14:tracePt t="57901" x="5632450" y="1873250"/>
          <p14:tracePt t="57932" x="5670550" y="1866900"/>
          <p14:tracePt t="57963" x="5772150" y="1866900"/>
          <p14:tracePt t="57995" x="5842000" y="1847850"/>
          <p14:tracePt t="58026" x="5848350" y="1847850"/>
          <p14:tracePt t="58057" x="5835650" y="1847850"/>
          <p14:tracePt t="58088" x="5816600" y="1847850"/>
          <p14:tracePt t="58151" x="5816600" y="1854200"/>
          <p14:tracePt t="58229" x="5810250" y="1866900"/>
          <p14:tracePt t="58260" x="5803900" y="1879600"/>
          <p14:tracePt t="58292" x="5784850" y="1879600"/>
          <p14:tracePt t="58323" x="5740400" y="1816100"/>
          <p14:tracePt t="58355" x="5721350" y="1739900"/>
          <p14:tracePt t="58386" x="5715000" y="1657350"/>
          <p14:tracePt t="58417" x="5772150" y="1587500"/>
          <p14:tracePt t="58448" x="5918200" y="1543050"/>
          <p14:tracePt t="58479" x="6051550" y="1530350"/>
          <p14:tracePt t="58510" x="6083300" y="1581150"/>
          <p14:tracePt t="58542" x="6083300" y="1714500"/>
          <p14:tracePt t="58573" x="6045200" y="1784350"/>
          <p14:tracePt t="58604" x="5988050" y="1803400"/>
          <p14:tracePt t="58635" x="5969000" y="1803400"/>
          <p14:tracePt t="58667" x="5962650" y="1790700"/>
          <p14:tracePt t="58682" x="5949950" y="1771650"/>
          <p14:tracePt t="58698" x="5937250" y="1758950"/>
          <p14:tracePt t="58713" x="5930900" y="1752600"/>
          <p14:tracePt t="58745" x="5911850" y="1720850"/>
          <p14:tracePt t="58776" x="5905500" y="1651000"/>
          <p14:tracePt t="58807" x="5905500" y="1606550"/>
          <p14:tracePt t="58839" x="5892800" y="1568450"/>
          <p14:tracePt t="58870" x="5892800" y="1530350"/>
          <p14:tracePt t="58932" x="5892800" y="1612900"/>
          <p14:tracePt t="58963" x="5880100" y="1701800"/>
          <p14:tracePt t="58995" x="5867400" y="1720850"/>
          <p14:tracePt t="59073" x="5867400" y="1695450"/>
          <p14:tracePt t="59105" x="5867400" y="1682750"/>
          <p14:tracePt t="59136" x="5892800" y="1676400"/>
          <p14:tracePt t="59167" x="5962650" y="1676400"/>
          <p14:tracePt t="59198" x="5981700" y="1676400"/>
          <p14:tracePt t="59245" x="5981700" y="1670050"/>
          <p14:tracePt t="59338" x="6013450" y="1676400"/>
          <p14:tracePt t="59370" x="6057900" y="1651000"/>
          <p14:tracePt t="59402" x="6096000" y="1612900"/>
          <p14:tracePt t="59417" x="6102350" y="1606550"/>
          <p14:tracePt t="59449" x="6108700" y="1568450"/>
          <p14:tracePt t="59480" x="6108700" y="1524000"/>
          <p14:tracePt t="59510" x="6115050" y="1511300"/>
          <p14:tracePt t="59573" x="6115050" y="1612900"/>
          <p14:tracePt t="59604" x="6115050" y="1682750"/>
          <p14:tracePt t="59635" x="6115050" y="1695450"/>
          <p14:tracePt t="59667" x="6115050" y="1644650"/>
          <p14:tracePt t="59698" x="6153150" y="1549400"/>
          <p14:tracePt t="59729" x="6165850" y="1517650"/>
          <p14:tracePt t="59760" x="6172200" y="1517650"/>
          <p14:tracePt t="59776" x="6184900" y="1562100"/>
          <p14:tracePt t="59807" x="6223000" y="1644650"/>
          <p14:tracePt t="59838" x="6254750" y="1663700"/>
          <p14:tracePt t="59870" x="6273800" y="1644650"/>
          <p14:tracePt t="59903" x="6286500" y="1600200"/>
          <p14:tracePt t="59933" x="6286500" y="1587500"/>
          <p14:tracePt t="59963" x="6299200" y="1612900"/>
          <p14:tracePt t="59995" x="6369050" y="1644650"/>
          <p14:tracePt t="60026" x="6464300" y="1657350"/>
          <p14:tracePt t="60057" x="6515100" y="1651000"/>
          <p14:tracePt t="60088" x="6553200" y="1631950"/>
          <p14:tracePt t="60120" x="6553200" y="1644650"/>
          <p14:tracePt t="60136" x="6546850" y="1651000"/>
          <p14:tracePt t="60198" x="6546850" y="1657350"/>
          <p14:tracePt t="60229" x="6546850" y="1663700"/>
          <p14:tracePt t="60292" x="6527800" y="1663700"/>
          <p14:tracePt t="60323" x="6508750" y="1676400"/>
          <p14:tracePt t="60354" x="6470650" y="1701800"/>
          <p14:tracePt t="60385" x="6432550" y="1727200"/>
          <p14:tracePt t="60417" x="6318250" y="1771650"/>
          <p14:tracePt t="60448" x="6127750" y="1835150"/>
          <p14:tracePt t="60480" x="5899150" y="1911350"/>
          <p14:tracePt t="60510" x="5683250" y="2006600"/>
          <p14:tracePt t="60542" x="5467350" y="2076450"/>
          <p14:tracePt t="60573" x="5213350" y="2152650"/>
          <p14:tracePt t="60604" x="4978400" y="2171700"/>
          <p14:tracePt t="60635" x="4692650" y="2190750"/>
          <p14:tracePt t="60667" x="4375150" y="2190750"/>
          <p14:tracePt t="60699" x="4064000" y="2146300"/>
          <p14:tracePt t="60729" x="3835400" y="2082800"/>
          <p14:tracePt t="60761" x="3651250" y="1955800"/>
          <p14:tracePt t="60792" x="3581400" y="1739900"/>
          <p14:tracePt t="60824" x="3689350" y="1511300"/>
          <p14:tracePt t="60854" x="3987800" y="1308100"/>
          <p14:tracePt t="60888" x="4464050" y="1168400"/>
          <p14:tracePt t="60917" x="5099050" y="1149350"/>
          <p14:tracePt t="60948" x="5556250" y="1231900"/>
          <p14:tracePt t="60979" x="5715000" y="1536700"/>
          <p14:tracePt t="61010" x="5638800" y="2057400"/>
          <p14:tracePt t="61043" x="5334000" y="2597150"/>
          <p14:tracePt t="61073" x="5067300" y="2940050"/>
          <p14:tracePt t="61104" x="4857750" y="3200400"/>
          <p14:tracePt t="61135" x="4819650" y="3289300"/>
          <p14:tracePt t="61167" x="4813300" y="3327400"/>
          <p14:tracePt t="61198" x="4813300" y="3371850"/>
          <p14:tracePt t="61229" x="4832350" y="3429000"/>
          <p14:tracePt t="61260" x="4857750" y="3473450"/>
          <p14:tracePt t="61292" x="4876800" y="3556000"/>
          <p14:tracePt t="61323" x="4889500" y="3657600"/>
          <p14:tracePt t="61355" x="4889500" y="3803650"/>
          <p14:tracePt t="61385" x="4857750" y="3898900"/>
          <p14:tracePt t="61418" x="4756150" y="4064000"/>
          <p14:tracePt t="61432" x="4718050" y="4083050"/>
          <p14:tracePt t="61448" x="4648200" y="4127500"/>
          <p14:tracePt t="61463" x="4584700" y="4146550"/>
          <p14:tracePt t="61495" x="4451350" y="4178300"/>
          <p14:tracePt t="61526" x="4286250" y="4133850"/>
          <p14:tracePt t="61557" x="4127500" y="4051300"/>
          <p14:tracePt t="61588" x="4051300" y="3937000"/>
          <p14:tracePt t="61620" x="4038600" y="3765550"/>
          <p14:tracePt t="61651" x="4114800" y="3644900"/>
          <p14:tracePt t="61683" x="4324350" y="3594100"/>
          <p14:tracePt t="61713" x="4527550" y="3587750"/>
          <p14:tracePt t="61745" x="4749800" y="3594100"/>
          <p14:tracePt t="61776" x="4876800" y="3683000"/>
          <p14:tracePt t="61807" x="4940300" y="3822700"/>
          <p14:tracePt t="61838" x="4889500" y="3962400"/>
          <p14:tracePt t="61870" x="4787900" y="4057650"/>
          <p14:tracePt t="61905" x="4629150" y="4095750"/>
          <p14:tracePt t="61932" x="4495800" y="4070350"/>
          <p14:tracePt t="61963" x="4362450" y="3937000"/>
          <p14:tracePt t="61995" x="4254500" y="3752850"/>
          <p14:tracePt t="62026" x="4273550" y="3657600"/>
          <p14:tracePt t="62058" x="4432300" y="3606800"/>
          <p14:tracePt t="62088" x="4813300" y="3600450"/>
          <p14:tracePt t="62121" x="5041900" y="3695700"/>
          <p14:tracePt t="62151" x="5054600" y="3810000"/>
          <p14:tracePt t="62182" x="4895850" y="3879850"/>
          <p14:tracePt t="62213" x="4819650" y="3879850"/>
          <p14:tracePt t="62245" x="4914900" y="3822700"/>
          <p14:tracePt t="62276" x="5099050" y="3765550"/>
          <p14:tracePt t="62307" x="5194300" y="3727450"/>
          <p14:tracePt t="62338" x="5213350" y="3714750"/>
          <p14:tracePt t="62371" x="5130800" y="3733800"/>
          <p14:tracePt t="62401" x="5086350" y="3721100"/>
          <p14:tracePt t="62432" x="5105400" y="3638550"/>
          <p14:tracePt t="62463" x="5283200" y="3562350"/>
          <p14:tracePt t="62495" x="5422900" y="3441700"/>
          <p14:tracePt t="62526" x="5600700" y="3257550"/>
          <p14:tracePt t="62557" x="5702300" y="3073400"/>
          <p14:tracePt t="62588" x="5645150" y="3067050"/>
          <p14:tracePt t="62620" x="5556250" y="3067050"/>
          <p14:tracePt t="62651" x="5543550" y="3067050"/>
          <p14:tracePt t="62682" x="5524500" y="3086100"/>
          <p14:tracePt t="62713" x="5511800" y="3092450"/>
          <p14:tracePt t="62745" x="5492750" y="3073400"/>
          <p14:tracePt t="62776" x="5480050" y="3041650"/>
          <p14:tracePt t="62807" x="5448300" y="2990850"/>
          <p14:tracePt t="62838" x="5441950" y="2921000"/>
          <p14:tracePt t="62870" x="5480050" y="2832100"/>
          <p14:tracePt t="62901" x="5492750" y="2749550"/>
          <p14:tracePt t="62963" x="5524500" y="2857500"/>
          <p14:tracePt t="62996" x="5600700" y="3028950"/>
          <p14:tracePt t="63026" x="5619750" y="3054350"/>
          <p14:tracePt t="63057" x="5645150" y="3035300"/>
          <p14:tracePt t="63088" x="5689600" y="2901950"/>
          <p14:tracePt t="63120" x="5740400" y="2755900"/>
          <p14:tracePt t="63151" x="5759450" y="2717800"/>
          <p14:tracePt t="63182" x="5797550" y="2705100"/>
          <p14:tracePt t="63213" x="5835650" y="2673350"/>
          <p14:tracePt t="63245" x="5880100" y="2647950"/>
          <p14:tracePt t="63276" x="5880100" y="2641600"/>
          <p14:tracePt t="63307" x="5880100" y="2660650"/>
          <p14:tracePt t="63323" x="5880100" y="2705100"/>
          <p14:tracePt t="63354" x="5892800" y="2838450"/>
          <p14:tracePt t="63385" x="5899150" y="2895600"/>
          <p14:tracePt t="63417" x="5822950" y="2870200"/>
          <p14:tracePt t="63573" x="5873750" y="2946400"/>
          <p14:tracePt t="63604" x="6007100" y="3289300"/>
          <p14:tracePt t="63635" x="6229350" y="3822700"/>
          <p14:tracePt t="63667" x="6375400" y="4076700"/>
          <p14:tracePt t="63698" x="6388100" y="4095750"/>
          <p14:tracePt t="63745" x="6362700" y="4095750"/>
          <p14:tracePt t="63777" x="6330950" y="4095750"/>
          <p14:tracePt t="63808" x="6305550" y="4064000"/>
          <p14:tracePt t="63870" x="6337300" y="4064000"/>
          <p14:tracePt t="63901" x="6350000" y="4064000"/>
          <p14:tracePt t="63963" x="6362700" y="4064000"/>
          <p14:tracePt t="63995" x="6375400" y="4076700"/>
          <p14:tracePt t="64027" x="6375400" y="4095750"/>
          <p14:tracePt t="64057" x="6356350" y="4114800"/>
          <p14:tracePt t="64089" x="6318250" y="4127500"/>
          <p14:tracePt t="64120" x="6248400" y="4159250"/>
          <p14:tracePt t="64151" x="6134100" y="4191000"/>
          <p14:tracePt t="64182" x="6051550" y="4191000"/>
          <p14:tracePt t="64213" x="6038850" y="4191000"/>
          <p14:tracePt t="64292" x="6019800" y="4159250"/>
          <p14:tracePt t="64323" x="5988050" y="4095750"/>
          <p14:tracePt t="64355" x="5949950" y="4032250"/>
          <p14:tracePt t="64385" x="5937250" y="3987800"/>
          <p14:tracePt t="64418" x="5930900" y="3898900"/>
          <p14:tracePt t="64433" x="5930900" y="3886200"/>
          <p14:tracePt t="64448" x="5930900" y="3860800"/>
          <p14:tracePt t="64464" x="5930900" y="3829050"/>
          <p14:tracePt t="64496" x="5943600" y="3771900"/>
          <p14:tracePt t="64526" x="5981700" y="3708400"/>
          <p14:tracePt t="64557" x="6032500" y="3651250"/>
          <p14:tracePt t="64588" x="6096000" y="3606800"/>
          <p14:tracePt t="64620" x="6178550" y="3549650"/>
          <p14:tracePt t="64651" x="6248400" y="3524250"/>
          <p14:tracePt t="64682" x="6337300" y="3498850"/>
          <p14:tracePt t="64713" x="6457950" y="3473450"/>
          <p14:tracePt t="64746" x="6667500" y="3454400"/>
          <p14:tracePt t="64761" x="6705600" y="3454400"/>
          <p14:tracePt t="64792" x="6832600" y="3448050"/>
          <p14:tracePt t="64823" x="6965950" y="3448050"/>
          <p14:tracePt t="64854" x="7105650" y="3448050"/>
          <p14:tracePt t="64888" x="7226300" y="3448050"/>
          <p14:tracePt t="64917" x="7378700" y="3473450"/>
          <p14:tracePt t="64948" x="7556500" y="3530600"/>
          <p14:tracePt t="64979" x="7658100" y="3581400"/>
          <p14:tracePt t="65010" x="7689850" y="3663950"/>
          <p14:tracePt t="65042" x="7677150" y="3816350"/>
          <p14:tracePt t="65073" x="7632700" y="3943350"/>
          <p14:tracePt t="65104" x="7562850" y="4108450"/>
          <p14:tracePt t="65135" x="7429500" y="4216400"/>
          <p14:tracePt t="65167" x="7200900" y="4248150"/>
          <p14:tracePt t="65198" x="6902450" y="4248150"/>
          <p14:tracePt t="65229" x="6724650" y="4229100"/>
          <p14:tracePt t="65260" x="6661150" y="4152900"/>
          <p14:tracePt t="65292" x="6629400" y="4083050"/>
          <p14:tracePt t="65323" x="6616700" y="4032250"/>
          <p14:tracePt t="65355" x="6635750" y="3987800"/>
          <p14:tracePt t="65385" x="6642100" y="3975100"/>
          <p14:tracePt t="65448" x="6610350" y="4000500"/>
          <p14:tracePt t="65479" x="6591300" y="4032250"/>
          <p14:tracePt t="65604" x="6572250" y="4032250"/>
          <p14:tracePt t="65635" x="6565900" y="4038600"/>
          <p14:tracePt t="65667" x="6572250" y="4038600"/>
          <p14:tracePt t="65807" x="6572250" y="4032250"/>
          <p14:tracePt t="65871" x="6572250" y="4006850"/>
          <p14:tracePt t="65902" x="6578600" y="3994150"/>
          <p14:tracePt t="65932" x="6584950" y="3962400"/>
          <p14:tracePt t="65948" x="6610350" y="3886200"/>
          <p14:tracePt t="65979" x="6642100" y="3803650"/>
          <p14:tracePt t="66010" x="6642100" y="3797300"/>
          <p14:tracePt t="66042" x="6642100" y="3790950"/>
          <p14:tracePt t="66057" x="6648450" y="3790950"/>
          <p14:tracePt t="66088" x="6648450" y="3778250"/>
          <p14:tracePt t="66213" x="6673850" y="3854450"/>
          <p14:tracePt t="66245" x="6743700" y="4019550"/>
          <p14:tracePt t="66276" x="6800850" y="4089400"/>
          <p14:tracePt t="66307" x="6807200" y="4095750"/>
          <p14:tracePt t="66338" x="6807200" y="4076700"/>
          <p14:tracePt t="66355" x="6807200" y="4051300"/>
          <p14:tracePt t="66385" x="6819900" y="4032250"/>
          <p14:tracePt t="66417" x="6838950" y="4025900"/>
          <p14:tracePt t="66448" x="6845300" y="4025900"/>
          <p14:tracePt t="66557" x="6832600" y="4025900"/>
          <p14:tracePt t="66588" x="6826250" y="4025900"/>
          <p14:tracePt t="66604" x="6807200" y="4025900"/>
          <p14:tracePt t="66635" x="6762750" y="4025900"/>
          <p14:tracePt t="66901" x="6737350" y="4013200"/>
          <p14:tracePt t="66933" x="6731000" y="4006850"/>
          <p14:tracePt t="67010" x="6743700" y="4057650"/>
          <p14:tracePt t="67043" x="6756400" y="4102100"/>
          <p14:tracePt t="67073" x="6762750" y="4095750"/>
          <p14:tracePt t="67088" x="6762750" y="4070350"/>
          <p14:tracePt t="67120" x="6769100" y="4032250"/>
          <p14:tracePt t="67385" x="6800850" y="4000500"/>
          <p14:tracePt t="67417" x="6813550" y="3987800"/>
          <p14:tracePt t="67463" x="6832600" y="3981450"/>
          <p14:tracePt t="67495" x="6883400" y="3981450"/>
          <p14:tracePt t="67526" x="7054850" y="3994150"/>
          <p14:tracePt t="67557" x="7258050" y="4032250"/>
          <p14:tracePt t="67588" x="7366000" y="4038600"/>
          <p14:tracePt t="67620" x="7378700" y="4044950"/>
          <p14:tracePt t="67729" x="7448550" y="4044950"/>
          <p14:tracePt t="67760" x="7537450" y="4064000"/>
          <p14:tracePt t="67792" x="7556500" y="4076700"/>
          <p14:tracePt t="67823" x="7537450" y="4089400"/>
          <p14:tracePt t="67838" x="7486650" y="4121150"/>
          <p14:tracePt t="67870" x="7296150" y="4203700"/>
          <p14:tracePt t="67901" x="7067550" y="4279900"/>
          <p14:tracePt t="67932" x="6921500" y="4298950"/>
          <p14:tracePt t="67963" x="6851650" y="4292600"/>
          <p14:tracePt t="67995" x="6750050" y="4279900"/>
          <p14:tracePt t="68027" x="6680200" y="4267200"/>
          <p14:tracePt t="68057" x="6642100" y="4248150"/>
          <p14:tracePt t="68089" x="6546850" y="4210050"/>
          <p14:tracePt t="68121" x="6464300" y="4171950"/>
          <p14:tracePt t="68151" x="6413500" y="4108450"/>
          <p14:tracePt t="68182" x="6343650" y="4019550"/>
          <p14:tracePt t="68213" x="6311900" y="3924300"/>
          <p14:tracePt t="68245" x="6350000" y="3822700"/>
          <p14:tracePt t="68276" x="6489700" y="3683000"/>
          <p14:tracePt t="68307" x="6673850" y="3556000"/>
          <p14:tracePt t="68339" x="6851650" y="3511550"/>
          <p14:tracePt t="68371" x="7086600" y="3543300"/>
          <p14:tracePt t="68401" x="7315200" y="3619500"/>
          <p14:tracePt t="68433" x="7569200" y="3746500"/>
          <p14:tracePt t="68463" x="7632700" y="3848100"/>
          <p14:tracePt t="68495" x="7569200" y="4006850"/>
          <p14:tracePt t="68526" x="7385050" y="4222750"/>
          <p14:tracePt t="68557" x="7150100" y="4349750"/>
          <p14:tracePt t="68588" x="6864350" y="4387850"/>
          <p14:tracePt t="68620" x="6642100" y="4381500"/>
          <p14:tracePt t="68651" x="6540500" y="4260850"/>
          <p14:tracePt t="68683" x="6546850" y="4076700"/>
          <p14:tracePt t="68713" x="6673850" y="3981450"/>
          <p14:tracePt t="68745" x="6965950" y="3917950"/>
          <p14:tracePt t="68776" x="7277100" y="3930650"/>
          <p14:tracePt t="68807" x="7391400" y="4051300"/>
          <p14:tracePt t="68838" x="7258050" y="4184650"/>
          <p14:tracePt t="68870" x="7029450" y="4241800"/>
          <p14:tracePt t="68901" x="6858000" y="4254500"/>
          <p14:tracePt t="68932" x="6832600" y="4254500"/>
          <p14:tracePt t="68963" x="6877050" y="4254500"/>
          <p14:tracePt t="68995" x="6902450" y="4279900"/>
          <p14:tracePt t="69026" x="6813550" y="4298950"/>
          <p14:tracePt t="69057" x="6673850" y="4305300"/>
          <p14:tracePt t="69088" x="6280150" y="4318000"/>
          <p14:tracePt t="69120" x="5473700" y="4337050"/>
          <p14:tracePt t="69151" x="4495800" y="4464050"/>
          <p14:tracePt t="69182" x="3651250" y="4559300"/>
          <p14:tracePt t="69213" x="3536950" y="4667250"/>
          <p14:tracePt t="69245" x="3543300" y="4616450"/>
          <p14:tracePt t="69276" x="3536950" y="4616450"/>
          <p14:tracePt t="69307" x="3536950" y="4610100"/>
          <p14:tracePt t="69338" x="3562350" y="4584700"/>
          <p14:tracePt t="69588" x="3263900" y="4457700"/>
          <p14:tracePt t="69620" x="2851150" y="4406900"/>
          <p14:tracePt t="69651" x="2470150" y="4286250"/>
          <p14:tracePt t="69682" x="2235200" y="4210050"/>
          <p14:tracePt t="69713" x="2184400" y="4191000"/>
          <p14:tracePt t="69745" x="2120900" y="4146550"/>
          <p14:tracePt t="69776" x="1968500" y="4095750"/>
          <p14:tracePt t="69807" x="1873250" y="4070350"/>
          <p14:tracePt t="69838" x="1822450" y="4019550"/>
          <p14:tracePt t="69870" x="1746250" y="3924300"/>
          <p14:tracePt t="69901" x="1701800" y="3886200"/>
          <p14:tracePt t="69932" x="1689100" y="3873500"/>
          <p14:tracePt t="69963" x="1676400" y="3835400"/>
          <p14:tracePt t="69995" x="1644650" y="3803650"/>
          <p14:tracePt t="70213" x="1638300" y="3803650"/>
          <p14:tracePt t="70245" x="1638300" y="3797300"/>
          <p14:tracePt t="70307" x="1638300" y="3790950"/>
          <p14:tracePt t="70417" x="1631950" y="3784600"/>
          <p14:tracePt t="70573" x="1631950" y="3778250"/>
          <p14:tracePt t="70793" x="1631950" y="3765550"/>
          <p14:tracePt t="70823" x="1638300" y="3765550"/>
          <p14:tracePt t="70854" x="1663700" y="3765550"/>
          <p14:tracePt t="70871" x="1714500" y="3765550"/>
          <p14:tracePt t="70901" x="1930400" y="3765550"/>
          <p14:tracePt t="70932" x="2419350" y="3765550"/>
          <p14:tracePt t="70963" x="3086100" y="3727450"/>
          <p14:tracePt t="70995" x="3975100" y="3702050"/>
          <p14:tracePt t="71027" x="4921250" y="3695700"/>
          <p14:tracePt t="71057" x="5473700" y="3689350"/>
          <p14:tracePt t="71089" x="5886450" y="3683000"/>
          <p14:tracePt t="71121" x="6083300" y="3683000"/>
          <p14:tracePt t="71151" x="6273800" y="3689350"/>
          <p14:tracePt t="71182" x="6362700" y="3683000"/>
          <p14:tracePt t="71229" x="6369050" y="3683000"/>
          <p14:tracePt t="71292" x="6286500" y="3683000"/>
          <p14:tracePt t="71323" x="5924550" y="3771900"/>
          <p14:tracePt t="71355" x="5543550" y="3892550"/>
          <p14:tracePt t="71385" x="5175250" y="4006850"/>
          <p14:tracePt t="71417" x="4419600" y="4095750"/>
          <p14:tracePt t="71449" x="3625850" y="4216400"/>
          <p14:tracePt t="71480" x="3067050" y="4254500"/>
          <p14:tracePt t="71510" x="2514600" y="4254500"/>
          <p14:tracePt t="71542" x="2254250" y="4260850"/>
          <p14:tracePt t="71573" x="2184400" y="4260850"/>
          <p14:tracePt t="71604" x="2279650" y="4260850"/>
          <p14:tracePt t="71635" x="2495550" y="4222750"/>
          <p14:tracePt t="71667" x="2749550" y="4133850"/>
          <p14:tracePt t="71698" x="2959100" y="4057650"/>
          <p14:tracePt t="71729" x="3092450" y="4013200"/>
          <p14:tracePt t="71760" x="3162300" y="3981450"/>
          <p14:tracePt t="71792" x="3187700" y="3968750"/>
          <p14:tracePt t="71823" x="3175000" y="3962400"/>
          <p14:tracePt t="71854" x="3168650" y="3962400"/>
          <p14:tracePt t="71887" x="3175000" y="3962400"/>
          <p14:tracePt t="71917" x="3181350" y="3962400"/>
          <p14:tracePt t="71932" x="3181350" y="3968750"/>
          <p14:tracePt t="71948" x="3181350" y="3975100"/>
          <p14:tracePt t="71963" x="3194050" y="3975100"/>
          <p14:tracePt t="71995" x="3194050" y="3981450"/>
          <p14:tracePt t="72026" x="3194050" y="3987800"/>
          <p14:tracePt t="72042" x="3168650" y="4006850"/>
          <p14:tracePt t="72073" x="3124200" y="4051300"/>
          <p14:tracePt t="72104" x="3003550" y="4127500"/>
          <p14:tracePt t="72135" x="2787650" y="4210050"/>
          <p14:tracePt t="72167" x="2540000" y="4273550"/>
          <p14:tracePt t="72199" x="2266950" y="4305300"/>
          <p14:tracePt t="72229" x="2038350" y="4305300"/>
          <p14:tracePt t="72260" x="1879600" y="4254500"/>
          <p14:tracePt t="72292" x="1689100" y="4152900"/>
          <p14:tracePt t="72323" x="1581150" y="4064000"/>
          <p14:tracePt t="72354" x="1536700" y="3968750"/>
          <p14:tracePt t="72386" x="1524000" y="3886200"/>
          <p14:tracePt t="72417" x="1562100" y="3740150"/>
          <p14:tracePt t="72448" x="1651000" y="3606800"/>
          <p14:tracePt t="72479" x="1803400" y="3524250"/>
          <p14:tracePt t="72510" x="2025650" y="3448050"/>
          <p14:tracePt t="72542" x="2324100" y="3409950"/>
          <p14:tracePt t="72573" x="2698750" y="3409950"/>
          <p14:tracePt t="72604" x="3009900" y="3473450"/>
          <p14:tracePt t="72635" x="3079750" y="3606800"/>
          <p14:tracePt t="72667" x="3022600" y="3816350"/>
          <p14:tracePt t="72699" x="2978150" y="3898900"/>
          <p14:tracePt t="72729" x="2940050" y="3930650"/>
          <p14:tracePt t="72760" x="2895600" y="3937000"/>
          <p14:tracePt t="72792" x="2889250" y="3937000"/>
          <p14:tracePt t="73043" x="2984500" y="3848100"/>
          <p14:tracePt t="73073" x="3092450" y="3676650"/>
          <p14:tracePt t="73104" x="3232150" y="3429000"/>
          <p14:tracePt t="73135" x="3308350" y="3244850"/>
          <p14:tracePt t="73167" x="3327400" y="3194050"/>
          <p14:tracePt t="73198" x="3333750" y="3181350"/>
          <p14:tracePt t="73229" x="3321050" y="3168650"/>
          <p14:tracePt t="73260" x="3314700" y="3162300"/>
          <p14:tracePt t="73292" x="3295650" y="3162300"/>
          <p14:tracePt t="73323" x="3289300" y="3155950"/>
          <p14:tracePt t="73354" x="3276600" y="3136900"/>
          <p14:tracePt t="73386" x="3263900" y="3105150"/>
          <p14:tracePt t="73495" x="3308350" y="3194050"/>
          <p14:tracePt t="73526" x="3441700" y="3346450"/>
          <p14:tracePt t="73557" x="3505200" y="3371850"/>
          <p14:tracePt t="73588" x="3517900" y="3359150"/>
          <p14:tracePt t="73604" x="3536950" y="3321050"/>
          <p14:tracePt t="73635" x="3619500" y="3213100"/>
          <p14:tracePt t="73667" x="3651250" y="3124200"/>
          <p14:tracePt t="73698" x="3657600" y="3086100"/>
          <p14:tracePt t="73729" x="3657600" y="3060700"/>
          <p14:tracePt t="73760" x="3657600" y="3054350"/>
          <p14:tracePt t="73885" x="3663950" y="3136900"/>
          <p14:tracePt t="73917" x="3740150" y="3340100"/>
          <p14:tracePt t="73948" x="3911600" y="3581400"/>
          <p14:tracePt t="73979" x="4216400" y="3803650"/>
          <p14:tracePt t="74011" x="4476750" y="3930650"/>
          <p14:tracePt t="74043" x="4648200" y="3987800"/>
          <p14:tracePt t="74073" x="4699000" y="4006850"/>
          <p14:tracePt t="74104" x="4711700" y="4006850"/>
          <p14:tracePt t="74135" x="4762500" y="4025900"/>
          <p14:tracePt t="74167" x="4813300" y="4038600"/>
          <p14:tracePt t="74198" x="4826000" y="4051300"/>
          <p14:tracePt t="74245" x="4819650" y="4051300"/>
          <p14:tracePt t="74292" x="4794250" y="4070350"/>
          <p14:tracePt t="74323" x="4711700" y="4108450"/>
          <p14:tracePt t="74355" x="4622800" y="4133850"/>
          <p14:tracePt t="74385" x="4533900" y="4140200"/>
          <p14:tracePt t="74417" x="4438650" y="4140200"/>
          <p14:tracePt t="74449" x="4343400" y="4089400"/>
          <p14:tracePt t="74480" x="4222750" y="4006850"/>
          <p14:tracePt t="74510" x="4171950" y="3956050"/>
          <p14:tracePt t="74542" x="4171950" y="3892550"/>
          <p14:tracePt t="74573" x="4171950" y="3803650"/>
          <p14:tracePt t="74604" x="4216400" y="3695700"/>
          <p14:tracePt t="74635" x="4292600" y="3619500"/>
          <p14:tracePt t="74667" x="4375150" y="3587750"/>
          <p14:tracePt t="74699" x="4483100" y="3587750"/>
          <p14:tracePt t="74729" x="4622800" y="3587750"/>
          <p14:tracePt t="74760" x="4775200" y="3651250"/>
          <p14:tracePt t="74792" x="4883150" y="3752850"/>
          <p14:tracePt t="74823" x="4914900" y="3854450"/>
          <p14:tracePt t="74854" x="4895850" y="3943350"/>
          <p14:tracePt t="74887" x="4794250" y="4038600"/>
          <p14:tracePt t="74917" x="4679950" y="4102100"/>
          <p14:tracePt t="74948" x="4572000" y="4133850"/>
          <p14:tracePt t="74979" x="4483100" y="4133850"/>
          <p14:tracePt t="75010" x="4438650" y="4089400"/>
          <p14:tracePt t="75042" x="4425950" y="3962400"/>
          <p14:tracePt t="75073" x="4559300" y="3816350"/>
          <p14:tracePt t="75104" x="4826000" y="3524250"/>
          <p14:tracePt t="75135" x="5099050" y="3251200"/>
          <p14:tracePt t="75167" x="5251450" y="3041650"/>
          <p14:tracePt t="75198" x="5302250" y="2952750"/>
          <p14:tracePt t="75229" x="5314950" y="2927350"/>
          <p14:tracePt t="75260" x="5314950" y="2895600"/>
          <p14:tracePt t="75292" x="5327650" y="2870200"/>
          <p14:tracePt t="75401" x="5391150" y="3060700"/>
          <p14:tracePt t="75433" x="5505450" y="3225800"/>
          <p14:tracePt t="75464" x="5568950" y="3302000"/>
          <p14:tracePt t="75495" x="5581650" y="3302000"/>
          <p14:tracePt t="75526" x="5594350" y="3302000"/>
          <p14:tracePt t="75542" x="5607050" y="3282950"/>
          <p14:tracePt t="75573" x="5651500" y="3168650"/>
          <p14:tracePt t="75604" x="5702300" y="3073400"/>
          <p14:tracePt t="75635" x="5753100" y="3003550"/>
          <p14:tracePt t="75667" x="5797550" y="2959100"/>
          <p14:tracePt t="75698" x="5854700" y="2927350"/>
          <p14:tracePt t="75729" x="5911850" y="2921000"/>
          <p14:tracePt t="75760" x="6083300" y="2940050"/>
          <p14:tracePt t="75793" x="6216650" y="3003550"/>
          <p14:tracePt t="75823" x="6216650" y="3009900"/>
          <p14:tracePt t="75979" x="6248400" y="3016250"/>
          <p14:tracePt t="76012" x="6324600" y="3149600"/>
          <p14:tracePt t="76043" x="6432550" y="3435350"/>
          <p14:tracePt t="76073" x="6559550" y="3759200"/>
          <p14:tracePt t="76105" x="6686550" y="3994150"/>
          <p14:tracePt t="76135" x="6718300" y="4044950"/>
          <p14:tracePt t="76167" x="6686550" y="4044950"/>
          <p14:tracePt t="76198" x="6635750" y="4044950"/>
          <p14:tracePt t="76229" x="6565900" y="4044950"/>
          <p14:tracePt t="76260" x="6432550" y="4044950"/>
          <p14:tracePt t="76292" x="6311900" y="4051300"/>
          <p14:tracePt t="76323" x="6242050" y="4051300"/>
          <p14:tracePt t="76354" x="6216650" y="4051300"/>
          <p14:tracePt t="76417" x="6210300" y="4051300"/>
          <p14:tracePt t="76449" x="6203950" y="4044950"/>
          <p14:tracePt t="76463" x="6203950" y="4038600"/>
          <p14:tracePt t="76480" x="6203950" y="4019550"/>
          <p14:tracePt t="76510" x="6191250" y="4006850"/>
          <p14:tracePt t="76542" x="6191250" y="3994150"/>
          <p14:tracePt t="76573" x="6191250" y="3987800"/>
          <p14:tracePt t="76713" x="6280150" y="3981450"/>
          <p14:tracePt t="76746" x="6515100" y="3975100"/>
          <p14:tracePt t="76777" x="6769100" y="3956050"/>
          <p14:tracePt t="76808" x="7092950" y="3905250"/>
          <p14:tracePt t="76838" x="7397750" y="3879850"/>
          <p14:tracePt t="76870" x="7575550" y="3867150"/>
          <p14:tracePt t="76903" x="7658100" y="3867150"/>
          <p14:tracePt t="76933" x="7664450" y="3867150"/>
          <p14:tracePt t="77682" x="7651750" y="3867150"/>
          <p14:tracePt t="77713" x="7632700" y="3867150"/>
          <p14:tracePt t="77745" x="7607300" y="3873500"/>
          <p14:tracePt t="77760" x="7575550" y="3898900"/>
          <p14:tracePt t="77792" x="7556500" y="3930650"/>
          <p14:tracePt t="77823" x="7543800" y="3911600"/>
          <p14:tracePt t="77932" x="7562850" y="3898900"/>
          <p14:tracePt t="77963" x="7575550" y="3879850"/>
          <p14:tracePt t="78026" x="7550150" y="3879850"/>
          <p14:tracePt t="78057" x="7537450" y="3886200"/>
          <p14:tracePt t="78088" x="7575550" y="3860800"/>
          <p14:tracePt t="78120" x="7658100" y="3848100"/>
          <p14:tracePt t="78151" x="7804150" y="3848100"/>
          <p14:tracePt t="78182" x="8001000" y="3803650"/>
          <p14:tracePt t="78213" x="8140700" y="3759200"/>
          <p14:tracePt t="78245" x="8166100" y="3759200"/>
          <p14:tracePt t="78276" x="8166100" y="3771900"/>
          <p14:tracePt t="78292" x="8159750" y="3784600"/>
          <p14:tracePt t="78323" x="8115300" y="3835400"/>
          <p14:tracePt t="78354" x="8064500" y="3892550"/>
          <p14:tracePt t="78385" x="8032750" y="3905250"/>
          <p14:tracePt t="78417" x="8013700" y="3905250"/>
          <p14:tracePt t="78510" x="8013700" y="3911600"/>
          <p14:tracePt t="79010" x="8013700" y="3924300"/>
          <p14:tracePt t="79042" x="8020050" y="3924300"/>
          <p14:tracePt t="79182" x="8026400" y="3924300"/>
          <p14:tracePt t="79667" x="8026400" y="3930650"/>
          <p14:tracePt t="79760" x="8032750" y="3930650"/>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Text Box 2">
            <a:extLst>
              <a:ext uri="{FF2B5EF4-FFF2-40B4-BE49-F238E27FC236}">
                <a16:creationId xmlns:a16="http://schemas.microsoft.com/office/drawing/2014/main" id="{92E986A7-4861-4B18-A80B-15FC98325160}"/>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27.4</a:t>
            </a:r>
            <a:r>
              <a:rPr lang="en-US" altLang="en-US">
                <a:solidFill>
                  <a:schemeClr val="accent2"/>
                </a:solidFill>
                <a:latin typeface="Times New Roman" panose="02020603050405020304" pitchFamily="18" charset="0"/>
              </a:rPr>
              <a:t>    </a:t>
            </a:r>
            <a:r>
              <a:rPr lang="en-US" altLang="en-US">
                <a:latin typeface="Times New Roman" panose="02020603050405020304" pitchFamily="18" charset="0"/>
              </a:rPr>
              <a:t>URL</a:t>
            </a:r>
          </a:p>
        </p:txBody>
      </p:sp>
      <p:sp>
        <p:nvSpPr>
          <p:cNvPr id="484355" name="Rectangle 3">
            <a:extLst>
              <a:ext uri="{FF2B5EF4-FFF2-40B4-BE49-F238E27FC236}">
                <a16:creationId xmlns:a16="http://schemas.microsoft.com/office/drawing/2014/main" id="{D99DDA6C-29EF-418D-908F-4D71D0CC2263}"/>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4356" name="Rectangle 4">
            <a:extLst>
              <a:ext uri="{FF2B5EF4-FFF2-40B4-BE49-F238E27FC236}">
                <a16:creationId xmlns:a16="http://schemas.microsoft.com/office/drawing/2014/main" id="{B2D2B7F7-5B21-46C2-9B77-68529B7E5325}"/>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4357" name="Rectangle 5">
            <a:extLst>
              <a:ext uri="{FF2B5EF4-FFF2-40B4-BE49-F238E27FC236}">
                <a16:creationId xmlns:a16="http://schemas.microsoft.com/office/drawing/2014/main" id="{0609C8DF-2746-40B9-BAF0-A3959520A96D}"/>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4358" name="Rectangle 6">
            <a:extLst>
              <a:ext uri="{FF2B5EF4-FFF2-40B4-BE49-F238E27FC236}">
                <a16:creationId xmlns:a16="http://schemas.microsoft.com/office/drawing/2014/main" id="{CB75620A-7E22-474E-863A-2989987D07E0}"/>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4359" name="Rectangle 7">
            <a:extLst>
              <a:ext uri="{FF2B5EF4-FFF2-40B4-BE49-F238E27FC236}">
                <a16:creationId xmlns:a16="http://schemas.microsoft.com/office/drawing/2014/main" id="{DF7618E3-D48D-4C65-BD3E-DF990081827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4360" name="Rectangle 8">
            <a:extLst>
              <a:ext uri="{FF2B5EF4-FFF2-40B4-BE49-F238E27FC236}">
                <a16:creationId xmlns:a16="http://schemas.microsoft.com/office/drawing/2014/main" id="{2BE0B974-61F4-4568-A78F-1CC3142C7F1D}"/>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4361" name="Rectangle 9">
            <a:extLst>
              <a:ext uri="{FF2B5EF4-FFF2-40B4-BE49-F238E27FC236}">
                <a16:creationId xmlns:a16="http://schemas.microsoft.com/office/drawing/2014/main" id="{F8F210D8-8AE9-4F98-99EA-0966FC484974}"/>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pic>
        <p:nvPicPr>
          <p:cNvPr id="484362" name="Picture 10">
            <a:extLst>
              <a:ext uri="{FF2B5EF4-FFF2-40B4-BE49-F238E27FC236}">
                <a16:creationId xmlns:a16="http://schemas.microsoft.com/office/drawing/2014/main" id="{D034CD19-CF78-417A-9C72-38D19B3353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7213" y="2878138"/>
            <a:ext cx="5489575" cy="1096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4363" name="Text Box 11">
            <a:extLst>
              <a:ext uri="{FF2B5EF4-FFF2-40B4-BE49-F238E27FC236}">
                <a16:creationId xmlns:a16="http://schemas.microsoft.com/office/drawing/2014/main" id="{112420F6-2E3F-4A0C-BBA8-7258E603E064}"/>
              </a:ext>
            </a:extLst>
          </p:cNvPr>
          <p:cNvSpPr txBox="1">
            <a:spLocks noChangeArrowheads="1"/>
          </p:cNvSpPr>
          <p:nvPr/>
        </p:nvSpPr>
        <p:spPr bwMode="auto">
          <a:xfrm>
            <a:off x="1889125" y="4070350"/>
            <a:ext cx="849313"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ko-KR" altLang="en-US">
                <a:ea typeface="굴림" panose="020B0600000101010101" pitchFamily="50" charset="-127"/>
              </a:rPr>
              <a:t> </a:t>
            </a:r>
            <a:r>
              <a:rPr lang="en-US" altLang="ko-KR">
                <a:ea typeface="굴림" panose="020B0600000101010101" pitchFamily="50" charset="-127"/>
              </a:rPr>
              <a:t>http</a:t>
            </a:r>
          </a:p>
          <a:p>
            <a:r>
              <a:rPr lang="en-US" altLang="ko-KR">
                <a:ea typeface="굴림" panose="020B0600000101010101" pitchFamily="50" charset="-127"/>
              </a:rPr>
              <a:t> https</a:t>
            </a:r>
          </a:p>
          <a:p>
            <a:r>
              <a:rPr lang="en-US" altLang="ko-KR">
                <a:ea typeface="굴림" panose="020B0600000101010101" pitchFamily="50" charset="-127"/>
              </a:rPr>
              <a:t> ftp</a:t>
            </a:r>
          </a:p>
          <a:p>
            <a:r>
              <a:rPr lang="en-US" altLang="ko-KR">
                <a:ea typeface="굴림" panose="020B0600000101010101" pitchFamily="50" charset="-127"/>
              </a:rPr>
              <a:t> …</a:t>
            </a:r>
          </a:p>
        </p:txBody>
      </p:sp>
      <p:sp>
        <p:nvSpPr>
          <p:cNvPr id="484364" name="Text Box 12">
            <a:extLst>
              <a:ext uri="{FF2B5EF4-FFF2-40B4-BE49-F238E27FC236}">
                <a16:creationId xmlns:a16="http://schemas.microsoft.com/office/drawing/2014/main" id="{14F44447-CB8E-4DE1-B858-EE28A3E3D3AA}"/>
              </a:ext>
            </a:extLst>
          </p:cNvPr>
          <p:cNvSpPr txBox="1">
            <a:spLocks noChangeArrowheads="1"/>
          </p:cNvSpPr>
          <p:nvPr/>
        </p:nvSpPr>
        <p:spPr bwMode="auto">
          <a:xfrm>
            <a:off x="3413125" y="4070350"/>
            <a:ext cx="5340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a:ea typeface="굴림" panose="020B0600000101010101" pitchFamily="50" charset="-127"/>
              </a:rPr>
              <a:t>:// www.example.com:2030/test/hello.html</a:t>
            </a:r>
          </a:p>
        </p:txBody>
      </p:sp>
      <p:sp>
        <p:nvSpPr>
          <p:cNvPr id="4" name="TextBox 3">
            <a:extLst>
              <a:ext uri="{FF2B5EF4-FFF2-40B4-BE49-F238E27FC236}">
                <a16:creationId xmlns:a16="http://schemas.microsoft.com/office/drawing/2014/main" id="{E3E3189A-50F1-4ED8-B054-18F29E16AD6E}"/>
              </a:ext>
            </a:extLst>
          </p:cNvPr>
          <p:cNvSpPr txBox="1"/>
          <p:nvPr/>
        </p:nvSpPr>
        <p:spPr>
          <a:xfrm>
            <a:off x="1981200" y="5905777"/>
            <a:ext cx="5437707" cy="369332"/>
          </a:xfrm>
          <a:prstGeom prst="rect">
            <a:avLst/>
          </a:prstGeom>
          <a:noFill/>
        </p:spPr>
        <p:txBody>
          <a:bodyPr wrap="none" rtlCol="0">
            <a:spAutoFit/>
          </a:bodyPr>
          <a:lstStyle/>
          <a:p>
            <a:r>
              <a:rPr lang="en-US" altLang="ko-KR" dirty="0"/>
              <a:t>GET</a:t>
            </a:r>
            <a:r>
              <a:rPr lang="ko-KR" altLang="en-US" dirty="0"/>
              <a:t> </a:t>
            </a:r>
            <a:r>
              <a:rPr lang="en-US" altLang="ko-KR" dirty="0"/>
              <a:t>http://google.com/index.html</a:t>
            </a:r>
            <a:r>
              <a:rPr lang="ko-KR" altLang="en-US" dirty="0"/>
              <a:t> </a:t>
            </a:r>
            <a:r>
              <a:rPr lang="en-US" altLang="ko-KR" dirty="0"/>
              <a:t>HTTP/1.1</a:t>
            </a:r>
            <a:endParaRPr lang="ko-KR" altLang="en-US" dirty="0"/>
          </a:p>
        </p:txBody>
      </p:sp>
      <p:sp>
        <p:nvSpPr>
          <p:cNvPr id="16" name="TextBox 15">
            <a:extLst>
              <a:ext uri="{FF2B5EF4-FFF2-40B4-BE49-F238E27FC236}">
                <a16:creationId xmlns:a16="http://schemas.microsoft.com/office/drawing/2014/main" id="{3A03BF8B-50B5-4E39-B1F9-72E80F99B4E1}"/>
              </a:ext>
            </a:extLst>
          </p:cNvPr>
          <p:cNvSpPr txBox="1"/>
          <p:nvPr/>
        </p:nvSpPr>
        <p:spPr>
          <a:xfrm>
            <a:off x="1158632" y="5905777"/>
            <a:ext cx="646331" cy="369332"/>
          </a:xfrm>
          <a:prstGeom prst="rect">
            <a:avLst/>
          </a:prstGeom>
          <a:noFill/>
        </p:spPr>
        <p:txBody>
          <a:bodyPr wrap="none" rtlCol="0">
            <a:spAutoFit/>
          </a:bodyPr>
          <a:lstStyle/>
          <a:p>
            <a:r>
              <a:rPr lang="ko-KR" altLang="en-US"/>
              <a:t>예제</a:t>
            </a:r>
            <a:endParaRPr lang="ko-KR"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141078"/>
    </mc:Choice>
    <mc:Fallback>
      <p:transition spd="slow" advTm="141078"/>
    </mc:Fallback>
  </mc:AlternateContent>
  <p:extLst>
    <p:ext uri="{3A86A75C-4F4B-4683-9AE1-C65F6400EC91}">
      <p14:laserTraceLst xmlns:p14="http://schemas.microsoft.com/office/powerpoint/2010/main">
        <p14:tracePtLst>
          <p14:tracePt t="181" x="1949450" y="1708150"/>
          <p14:tracePt t="198" x="1974850" y="1600200"/>
          <p14:tracePt t="205" x="1987550" y="1543050"/>
          <p14:tracePt t="224" x="2012950" y="1435100"/>
          <p14:tracePt t="242" x="2044700" y="1327150"/>
          <p14:tracePt t="247" x="2070100" y="1270000"/>
          <p14:tracePt t="258" x="2082800" y="1219200"/>
          <p14:tracePt t="277" x="2133600" y="1066800"/>
          <p14:tracePt t="292" x="2165350" y="984250"/>
          <p14:tracePt t="308" x="2197100" y="933450"/>
          <p14:tracePt t="325" x="2222500" y="901700"/>
          <p14:tracePt t="341" x="2235200" y="882650"/>
          <p14:tracePt t="358" x="2247900" y="869950"/>
          <p14:tracePt t="375" x="2266950" y="850900"/>
          <p14:tracePt t="391" x="2292350" y="825500"/>
          <p14:tracePt t="408" x="2330450" y="800100"/>
          <p14:tracePt t="425" x="2349500" y="762000"/>
          <p14:tracePt t="441" x="2362200" y="742950"/>
          <p14:tracePt t="458" x="2368550" y="736600"/>
          <p14:tracePt t="492" x="2393950" y="730250"/>
          <p14:tracePt t="508" x="2419350" y="717550"/>
          <p14:tracePt t="524" x="2444750" y="704850"/>
          <p14:tracePt t="541" x="2457450" y="692150"/>
          <p14:tracePt t="558" x="2470150" y="679450"/>
          <p14:tracePt t="575" x="2489200" y="666750"/>
          <p14:tracePt t="591" x="2508250" y="654050"/>
          <p14:tracePt t="608" x="2540000" y="635000"/>
          <p14:tracePt t="624" x="2559050" y="609600"/>
          <p14:tracePt t="642" x="2578100" y="590550"/>
          <p14:tracePt t="658" x="2584450" y="577850"/>
          <p14:tracePt t="1013" x="2590800" y="577850"/>
          <p14:tracePt t="1045" x="2597150" y="577850"/>
          <p14:tracePt t="1085" x="2603500" y="577850"/>
          <p14:tracePt t="1093" x="2603500" y="571500"/>
          <p14:tracePt t="1101" x="2609850" y="571500"/>
          <p14:tracePt t="1110" x="2609850" y="565150"/>
          <p14:tracePt t="1124" x="2622550" y="558800"/>
          <p14:tracePt t="1205" x="2622550" y="552450"/>
          <p14:tracePt t="1829" x="2628900" y="552450"/>
          <p14:tracePt t="1838" x="2635250" y="552450"/>
          <p14:tracePt t="1844" x="2641600" y="552450"/>
          <p14:tracePt t="1861" x="2647950" y="552450"/>
          <p14:tracePt t="2765" x="2641600" y="552450"/>
          <p14:tracePt t="2789" x="2635250" y="546100"/>
          <p14:tracePt t="2796" x="2628900" y="546100"/>
          <p14:tracePt t="2808" x="2622550" y="546100"/>
          <p14:tracePt t="2824" x="2597150" y="539750"/>
          <p14:tracePt t="2842" x="2565400" y="539750"/>
          <p14:tracePt t="2858" x="2540000" y="539750"/>
          <p14:tracePt t="2925" x="2533650" y="539750"/>
          <p14:tracePt t="2933" x="2533650" y="533400"/>
          <p14:tracePt t="2945" x="2520950" y="527050"/>
          <p14:tracePt t="2958" x="2508250" y="527050"/>
          <p14:tracePt t="2975" x="2489200" y="514350"/>
          <p14:tracePt t="2991" x="2482850" y="514350"/>
          <p14:tracePt t="3008" x="2470150" y="514350"/>
          <p14:tracePt t="3025" x="2463800" y="514350"/>
          <p14:tracePt t="3041" x="2451100" y="501650"/>
          <p14:tracePt t="3058" x="2444750" y="501650"/>
          <p14:tracePt t="3075" x="2432050" y="488950"/>
          <p14:tracePt t="3092" x="2419350" y="469900"/>
          <p14:tracePt t="3108" x="2413000" y="457200"/>
          <p14:tracePt t="3125" x="2413000" y="438150"/>
          <p14:tracePt t="3141" x="2406650" y="419100"/>
          <p14:tracePt t="3158" x="2406650" y="400050"/>
          <p14:tracePt t="3176" x="2393950" y="381000"/>
          <p14:tracePt t="3191" x="2393950" y="368300"/>
          <p14:tracePt t="3208" x="2387600" y="361950"/>
          <p14:tracePt t="3225" x="2381250" y="349250"/>
          <p14:tracePt t="3242" x="2381250" y="330200"/>
          <p14:tracePt t="3258" x="2381250" y="311150"/>
          <p14:tracePt t="3275" x="2381250" y="292100"/>
          <p14:tracePt t="3292" x="2381250" y="266700"/>
          <p14:tracePt t="3310" x="2381250" y="260350"/>
          <p14:tracePt t="3349" x="2393950" y="260350"/>
          <p14:tracePt t="3358" x="2393950" y="254000"/>
          <p14:tracePt t="3375" x="2400300" y="254000"/>
          <p14:tracePt t="3391" x="2413000" y="241300"/>
          <p14:tracePt t="3408" x="2419350" y="241300"/>
          <p14:tracePt t="3425" x="2432050" y="228600"/>
          <p14:tracePt t="3442" x="2444750" y="215900"/>
          <p14:tracePt t="3458" x="2457450" y="209550"/>
          <p14:tracePt t="3475" x="2476500" y="196850"/>
          <p14:tracePt t="3492" x="2514600" y="184150"/>
          <p14:tracePt t="3508" x="2540000" y="177800"/>
          <p14:tracePt t="3525" x="2552700" y="171450"/>
          <p14:tracePt t="3542" x="2559050" y="171450"/>
          <p14:tracePt t="3558" x="2559050" y="165100"/>
          <p14:tracePt t="3575" x="2565400" y="165100"/>
          <p14:tracePt t="3591" x="2590800" y="165100"/>
          <p14:tracePt t="3608" x="2635250" y="165100"/>
          <p14:tracePt t="3625" x="2667000" y="165100"/>
          <p14:tracePt t="3642" x="2692400" y="165100"/>
          <p14:tracePt t="3658" x="2698750" y="165100"/>
          <p14:tracePt t="3675" x="2711450" y="165100"/>
          <p14:tracePt t="3677" x="2717800" y="165100"/>
          <p14:tracePt t="3692" x="2736850" y="165100"/>
          <p14:tracePt t="3708" x="2762250" y="165100"/>
          <p14:tracePt t="3725" x="2781300" y="165100"/>
          <p14:tracePt t="3741" x="2806700" y="165100"/>
          <p14:tracePt t="3758" x="2825750" y="165100"/>
          <p14:tracePt t="3775" x="2838450" y="165100"/>
          <p14:tracePt t="3808" x="2851150" y="165100"/>
          <p14:tracePt t="3825" x="2882900" y="177800"/>
          <p14:tracePt t="3841" x="2908300" y="190500"/>
          <p14:tracePt t="3858" x="2940050" y="196850"/>
          <p14:tracePt t="3875" x="2959100" y="196850"/>
          <p14:tracePt t="3891" x="2965450" y="203200"/>
          <p14:tracePt t="3908" x="2978150" y="215900"/>
          <p14:tracePt t="3925" x="2990850" y="234950"/>
          <p14:tracePt t="3942" x="3003550" y="254000"/>
          <p14:tracePt t="3958" x="3009900" y="266700"/>
          <p14:tracePt t="3975" x="3016250" y="279400"/>
          <p14:tracePt t="3991" x="3022600" y="292100"/>
          <p14:tracePt t="4008" x="3028950" y="304800"/>
          <p14:tracePt t="4025" x="3028950" y="317500"/>
          <p14:tracePt t="4041" x="3035300" y="330200"/>
          <p14:tracePt t="4058" x="3041650" y="349250"/>
          <p14:tracePt t="4075" x="3048000" y="368300"/>
          <p14:tracePt t="4092" x="3048000" y="393700"/>
          <p14:tracePt t="4108" x="3048000" y="406400"/>
          <p14:tracePt t="4125" x="3041650" y="425450"/>
          <p14:tracePt t="4142" x="3035300" y="444500"/>
          <p14:tracePt t="4158" x="3028950" y="463550"/>
          <p14:tracePt t="4175" x="3028950" y="469900"/>
          <p14:tracePt t="4191" x="3022600" y="476250"/>
          <p14:tracePt t="4208" x="3016250" y="482600"/>
          <p14:tracePt t="4225" x="2997200" y="488950"/>
          <p14:tracePt t="4241" x="2978150" y="501650"/>
          <p14:tracePt t="4258" x="2946400" y="508000"/>
          <p14:tracePt t="4275" x="2914650" y="520700"/>
          <p14:tracePt t="4292" x="2870200" y="539750"/>
          <p14:tracePt t="4308" x="2832100" y="539750"/>
          <p14:tracePt t="4325" x="2787650" y="558800"/>
          <p14:tracePt t="4341" x="2749550" y="558800"/>
          <p14:tracePt t="4358" x="2705100" y="558800"/>
          <p14:tracePt t="4375" x="2667000" y="565150"/>
          <p14:tracePt t="4391" x="2628900" y="565150"/>
          <p14:tracePt t="4408" x="2597150" y="565150"/>
          <p14:tracePt t="4424" x="2559050" y="565150"/>
          <p14:tracePt t="4441" x="2520950" y="571500"/>
          <p14:tracePt t="4458" x="2476500" y="577850"/>
          <p14:tracePt t="4475" x="2451100" y="584200"/>
          <p14:tracePt t="4492" x="2425700" y="590550"/>
          <p14:tracePt t="4508" x="2419350" y="590550"/>
          <p14:tracePt t="4621" x="2419350" y="596900"/>
          <p14:tracePt t="4628" x="2419350" y="609600"/>
          <p14:tracePt t="4637" x="2413000" y="628650"/>
          <p14:tracePt t="4644" x="2406650" y="654050"/>
          <p14:tracePt t="4658" x="2393950" y="692150"/>
          <p14:tracePt t="4674" x="2355850" y="800100"/>
          <p14:tracePt t="4692" x="2330450" y="965200"/>
          <p14:tracePt t="4708" x="2324100" y="1257300"/>
          <p14:tracePt t="4725" x="2330450" y="1409700"/>
          <p14:tracePt t="4741" x="2330450" y="1530350"/>
          <p14:tracePt t="4758" x="2298700" y="1689100"/>
          <p14:tracePt t="4774" x="2273300" y="1854200"/>
          <p14:tracePt t="4791" x="2247900" y="2006600"/>
          <p14:tracePt t="4808" x="2228850" y="2139950"/>
          <p14:tracePt t="4825" x="2209800" y="2235200"/>
          <p14:tracePt t="4841" x="2184400" y="2260600"/>
          <p14:tracePt t="4858" x="2165350" y="2266950"/>
          <p14:tracePt t="4875" x="2171700" y="2266950"/>
          <p14:tracePt t="5005" x="2159000" y="2247900"/>
          <p14:tracePt t="5012" x="2146300" y="2235200"/>
          <p14:tracePt t="5028" x="2146300" y="2241550"/>
          <p14:tracePt t="5041" x="2146300" y="2247900"/>
          <p14:tracePt t="5058" x="2146300" y="2298700"/>
          <p14:tracePt t="5075" x="2159000" y="2413000"/>
          <p14:tracePt t="5092" x="2260600" y="2660650"/>
          <p14:tracePt t="5108" x="2406650" y="2863850"/>
          <p14:tracePt t="5125" x="2654300" y="3022600"/>
          <p14:tracePt t="5141" x="2927350" y="3117850"/>
          <p14:tracePt t="5158" x="3200400" y="3168650"/>
          <p14:tracePt t="5175" x="3441700" y="3175000"/>
          <p14:tracePt t="5191" x="3644900" y="3175000"/>
          <p14:tracePt t="5208" x="3848100" y="3175000"/>
          <p14:tracePt t="5225" x="4006850" y="3175000"/>
          <p14:tracePt t="5241" x="4127500" y="3175000"/>
          <p14:tracePt t="5258" x="4203700" y="3175000"/>
          <p14:tracePt t="5275" x="4229100" y="3162300"/>
          <p14:tracePt t="5292" x="4273550" y="3149600"/>
          <p14:tracePt t="5308" x="4318000" y="3149600"/>
          <p14:tracePt t="5325" x="4375150" y="3149600"/>
          <p14:tracePt t="5342" x="4432300" y="3143250"/>
          <p14:tracePt t="5358" x="4483100" y="3124200"/>
          <p14:tracePt t="5375" x="4514850" y="3111500"/>
          <p14:tracePt t="5391" x="4540250" y="3105150"/>
          <p14:tracePt t="5408" x="4559300" y="3098800"/>
          <p14:tracePt t="5425" x="4572000" y="3092450"/>
          <p14:tracePt t="5500" x="4572000" y="3098800"/>
          <p14:tracePt t="5510" x="4572000" y="3105150"/>
          <p14:tracePt t="5525" x="4572000" y="3117850"/>
          <p14:tracePt t="5541" x="4572000" y="3124200"/>
          <p14:tracePt t="5558" x="4565650" y="3130550"/>
          <p14:tracePt t="5575" x="4527550" y="3143250"/>
          <p14:tracePt t="5592" x="4464050" y="3149600"/>
          <p14:tracePt t="5608" x="4394200" y="3149600"/>
          <p14:tracePt t="5625" x="4343400" y="3149600"/>
          <p14:tracePt t="5642" x="4298950" y="3149600"/>
          <p14:tracePt t="5658" x="4260850" y="3149600"/>
          <p14:tracePt t="5675" x="4229100" y="3149600"/>
          <p14:tracePt t="5692" x="4203700" y="3143250"/>
          <p14:tracePt t="5708" x="4184650" y="3130550"/>
          <p14:tracePt t="5725" x="4171950" y="3111500"/>
          <p14:tracePt t="5742" x="4152900" y="3086100"/>
          <p14:tracePt t="5758" x="4127500" y="3073400"/>
          <p14:tracePt t="5774" x="4114800" y="3054350"/>
          <p14:tracePt t="5792" x="4108450" y="3028950"/>
          <p14:tracePt t="5808" x="4102100" y="3016250"/>
          <p14:tracePt t="5825" x="4102100" y="2990850"/>
          <p14:tracePt t="5842" x="4102100" y="2965450"/>
          <p14:tracePt t="5858" x="4102100" y="2933700"/>
          <p14:tracePt t="5875" x="4102100" y="2908300"/>
          <p14:tracePt t="5892" x="4108450" y="2863850"/>
          <p14:tracePt t="5908" x="4121150" y="2844800"/>
          <p14:tracePt t="5925" x="4133850" y="2825750"/>
          <p14:tracePt t="5941" x="4159250" y="2819400"/>
          <p14:tracePt t="5958" x="4184650" y="2813050"/>
          <p14:tracePt t="5975" x="4222750" y="2806700"/>
          <p14:tracePt t="5992" x="4273550" y="2800350"/>
          <p14:tracePt t="6008" x="4324350" y="2794000"/>
          <p14:tracePt t="6025" x="4375150" y="2787650"/>
          <p14:tracePt t="6041" x="4425950" y="2787650"/>
          <p14:tracePt t="6058" x="4476750" y="2787650"/>
          <p14:tracePt t="6075" x="4533900" y="2787650"/>
          <p14:tracePt t="6078" x="4565650" y="2787650"/>
          <p14:tracePt t="6092" x="4635500" y="2787650"/>
          <p14:tracePt t="6108" x="4692650" y="2787650"/>
          <p14:tracePt t="6125" x="4749800" y="2787650"/>
          <p14:tracePt t="6141" x="4806950" y="2794000"/>
          <p14:tracePt t="6158" x="4851400" y="2819400"/>
          <p14:tracePt t="6175" x="4895850" y="2857500"/>
          <p14:tracePt t="6192" x="4908550" y="2889250"/>
          <p14:tracePt t="6208" x="4914900" y="2927350"/>
          <p14:tracePt t="6225" x="4914900" y="2971800"/>
          <p14:tracePt t="6241" x="4895850" y="3022600"/>
          <p14:tracePt t="6258" x="4845050" y="3067050"/>
          <p14:tracePt t="6275" x="4775200" y="3098800"/>
          <p14:tracePt t="6277" x="4737100" y="3111500"/>
          <p14:tracePt t="6292" x="4648200" y="3136900"/>
          <p14:tracePt t="6308" x="4533900" y="3162300"/>
          <p14:tracePt t="6325" x="4387850" y="3175000"/>
          <p14:tracePt t="6341" x="4248150" y="3219450"/>
          <p14:tracePt t="6358" x="4108450" y="3263900"/>
          <p14:tracePt t="6375" x="4006850" y="3295650"/>
          <p14:tracePt t="6391" x="3917950" y="3295650"/>
          <p14:tracePt t="6408" x="3829050" y="3295650"/>
          <p14:tracePt t="6425" x="3752850" y="3295650"/>
          <p14:tracePt t="6441" x="3695700" y="3295650"/>
          <p14:tracePt t="6458" x="3638550" y="3295650"/>
          <p14:tracePt t="6475" x="3587750" y="3295650"/>
          <p14:tracePt t="6492" x="3530600" y="3295650"/>
          <p14:tracePt t="6508" x="3505200" y="3295650"/>
          <p14:tracePt t="6525" x="3473450" y="3295650"/>
          <p14:tracePt t="6541" x="3454400" y="3295650"/>
          <p14:tracePt t="6558" x="3441700" y="3302000"/>
          <p14:tracePt t="6575" x="3441700" y="3308350"/>
          <p14:tracePt t="6608" x="3429000" y="3308350"/>
          <p14:tracePt t="6625" x="3416300" y="3314700"/>
          <p14:tracePt t="6642" x="3384550" y="3321050"/>
          <p14:tracePt t="6658" x="3359150" y="3333750"/>
          <p14:tracePt t="6675" x="3340100" y="3340100"/>
          <p14:tracePt t="6692" x="3314700" y="3352800"/>
          <p14:tracePt t="6708" x="3302000" y="3352800"/>
          <p14:tracePt t="6725" x="3295650" y="3359150"/>
          <p14:tracePt t="6941" x="3295650" y="3352800"/>
          <p14:tracePt t="6964" x="3302000" y="3352800"/>
          <p14:tracePt t="6973" x="3314700" y="3352800"/>
          <p14:tracePt t="6991" x="3352800" y="3352800"/>
          <p14:tracePt t="7008" x="3390900" y="3352800"/>
          <p14:tracePt t="7025" x="3435350" y="3352800"/>
          <p14:tracePt t="7041" x="3467100" y="3352800"/>
          <p14:tracePt t="7058" x="3498850" y="3352800"/>
          <p14:tracePt t="7075" x="3524250" y="3352800"/>
          <p14:tracePt t="7092" x="3543300" y="3352800"/>
          <p14:tracePt t="7108" x="3562350" y="3352800"/>
          <p14:tracePt t="7125" x="3575050" y="3352800"/>
          <p14:tracePt t="7142" x="3581400" y="3352800"/>
          <p14:tracePt t="7158" x="3594100" y="3352800"/>
          <p14:tracePt t="7175" x="3606800" y="3352800"/>
          <p14:tracePt t="7191" x="3613150" y="3352800"/>
          <p14:tracePt t="7208" x="3625850" y="3352800"/>
          <p14:tracePt t="7225" x="3644900" y="3352800"/>
          <p14:tracePt t="7241" x="3676650" y="3352800"/>
          <p14:tracePt t="7258" x="3708400" y="3352800"/>
          <p14:tracePt t="7275" x="3740150" y="3352800"/>
          <p14:tracePt t="7291" x="3778250" y="3352800"/>
          <p14:tracePt t="7293" x="3797300" y="3352800"/>
          <p14:tracePt t="7308" x="3835400" y="3352800"/>
          <p14:tracePt t="7325" x="3867150" y="3352800"/>
          <p14:tracePt t="7341" x="3886200" y="3352800"/>
          <p14:tracePt t="7358" x="3898900" y="3352800"/>
          <p14:tracePt t="7375" x="3911600" y="3352800"/>
          <p14:tracePt t="7391" x="3917950" y="3352800"/>
          <p14:tracePt t="7408" x="3937000" y="3352800"/>
          <p14:tracePt t="7425" x="3975100" y="3352800"/>
          <p14:tracePt t="7441" x="4013200" y="3352800"/>
          <p14:tracePt t="7458" x="4044950" y="3352800"/>
          <p14:tracePt t="7475" x="4064000" y="3352800"/>
          <p14:tracePt t="7491" x="4070350" y="3346450"/>
          <p14:tracePt t="7508" x="4076700" y="3346450"/>
          <p14:tracePt t="7525" x="4102100" y="3346450"/>
          <p14:tracePt t="7542" x="4146550" y="3346450"/>
          <p14:tracePt t="7558" x="4197350" y="3346450"/>
          <p14:tracePt t="7575" x="4248150" y="3346450"/>
          <p14:tracePt t="7591" x="4279900" y="3346450"/>
          <p14:tracePt t="7608" x="4298950" y="3346450"/>
          <p14:tracePt t="7625" x="4311650" y="3346450"/>
          <p14:tracePt t="7641" x="4318000" y="3340100"/>
          <p14:tracePt t="7658" x="4324350" y="3340100"/>
          <p14:tracePt t="7675" x="4330700" y="3340100"/>
          <p14:tracePt t="7708" x="4343400" y="3333750"/>
          <p14:tracePt t="7725" x="4375150" y="3333750"/>
          <p14:tracePt t="7741" x="4406900" y="3333750"/>
          <p14:tracePt t="7758" x="4432300" y="3333750"/>
          <p14:tracePt t="7774" x="4457700" y="3333750"/>
          <p14:tracePt t="7791" x="4470400" y="3333750"/>
          <p14:tracePt t="7808" x="4483100" y="3333750"/>
          <p14:tracePt t="7825" x="4489450" y="3327400"/>
          <p14:tracePt t="8021" x="4495800" y="3327400"/>
          <p14:tracePt t="8029" x="4508500" y="3327400"/>
          <p14:tracePt t="8037" x="4527550" y="3327400"/>
          <p14:tracePt t="8044" x="4552950" y="3327400"/>
          <p14:tracePt t="8058" x="4572000" y="3327400"/>
          <p14:tracePt t="8075" x="4616450" y="3327400"/>
          <p14:tracePt t="8093" x="4679950" y="3327400"/>
          <p14:tracePt t="8108" x="4724400" y="3314700"/>
          <p14:tracePt t="8125" x="4756150" y="3302000"/>
          <p14:tracePt t="8142" x="4787900" y="3302000"/>
          <p14:tracePt t="8158" x="4806950" y="3302000"/>
          <p14:tracePt t="8175" x="4826000" y="3295650"/>
          <p14:tracePt t="8191" x="4845050" y="3295650"/>
          <p14:tracePt t="8208" x="4864100" y="3295650"/>
          <p14:tracePt t="8225" x="4883150" y="3295650"/>
          <p14:tracePt t="8242" x="4908550" y="3295650"/>
          <p14:tracePt t="8258" x="4953000" y="3295650"/>
          <p14:tracePt t="8275" x="5003800" y="3295650"/>
          <p14:tracePt t="8292" x="5080000" y="3295650"/>
          <p14:tracePt t="8308" x="5130800" y="3295650"/>
          <p14:tracePt t="8325" x="5156200" y="3295650"/>
          <p14:tracePt t="8342" x="5187950" y="3295650"/>
          <p14:tracePt t="8358" x="5213350" y="3289300"/>
          <p14:tracePt t="8375" x="5226050" y="3289300"/>
          <p14:tracePt t="8391" x="5245100" y="3289300"/>
          <p14:tracePt t="8408" x="5270500" y="3289300"/>
          <p14:tracePt t="8425" x="5302250" y="3276600"/>
          <p14:tracePt t="8441" x="5334000" y="3270250"/>
          <p14:tracePt t="8458" x="5365750" y="3263900"/>
          <p14:tracePt t="8475" x="5384800" y="3263900"/>
          <p14:tracePt t="8476" x="5397500" y="3263900"/>
          <p14:tracePt t="8492" x="5435600" y="3263900"/>
          <p14:tracePt t="8508" x="5486400" y="3263900"/>
          <p14:tracePt t="8525" x="5530850" y="3263900"/>
          <p14:tracePt t="8542" x="5562600" y="3263900"/>
          <p14:tracePt t="8559" x="5581650" y="3263900"/>
          <p14:tracePt t="8575" x="5594350" y="3263900"/>
          <p14:tracePt t="8592" x="5613400" y="3263900"/>
          <p14:tracePt t="8608" x="5645150" y="3263900"/>
          <p14:tracePt t="8625" x="5683250" y="3263900"/>
          <p14:tracePt t="8642" x="5727700" y="3263900"/>
          <p14:tracePt t="8658" x="5746750" y="3263900"/>
          <p14:tracePt t="8675" x="5753100" y="3263900"/>
          <p14:tracePt t="8708" x="5778500" y="3263900"/>
          <p14:tracePt t="8725" x="5810250" y="3263900"/>
          <p14:tracePt t="8742" x="5829300" y="3263900"/>
          <p14:tracePt t="8758" x="5835650" y="3263900"/>
          <p14:tracePt t="8829" x="5822950" y="3263900"/>
          <p14:tracePt t="8837" x="5797550" y="3263900"/>
          <p14:tracePt t="8844" x="5772150" y="3263900"/>
          <p14:tracePt t="8858" x="5740400" y="3263900"/>
          <p14:tracePt t="8875" x="5651500" y="3263900"/>
          <p14:tracePt t="8892" x="5473700" y="3263900"/>
          <p14:tracePt t="8908" x="5410200" y="3263900"/>
          <p14:tracePt t="8925" x="5257800" y="3263900"/>
          <p14:tracePt t="8942" x="5181600" y="3263900"/>
          <p14:tracePt t="8958" x="5124450" y="3263900"/>
          <p14:tracePt t="8975" x="5073650" y="3263900"/>
          <p14:tracePt t="8991" x="5016500" y="3263900"/>
          <p14:tracePt t="9008" x="4965700" y="3263900"/>
          <p14:tracePt t="9025" x="4895850" y="3263900"/>
          <p14:tracePt t="9041" x="4819650" y="3263900"/>
          <p14:tracePt t="9058" x="4756150" y="3263900"/>
          <p14:tracePt t="9075" x="4692650" y="3263900"/>
          <p14:tracePt t="9078" x="4654550" y="3263900"/>
          <p14:tracePt t="9094" x="4597400" y="3263900"/>
          <p14:tracePt t="9108" x="4540250" y="3270250"/>
          <p14:tracePt t="9125" x="4495800" y="3270250"/>
          <p14:tracePt t="9141" x="4451350" y="3270250"/>
          <p14:tracePt t="9158" x="4400550" y="3270250"/>
          <p14:tracePt t="9175" x="4343400" y="3270250"/>
          <p14:tracePt t="9191" x="4292600" y="3270250"/>
          <p14:tracePt t="9208" x="4241800" y="3270250"/>
          <p14:tracePt t="9225" x="4178300" y="3270250"/>
          <p14:tracePt t="9241" x="4114800" y="3270250"/>
          <p14:tracePt t="9258" x="4057650" y="3263900"/>
          <p14:tracePt t="9275" x="3987800" y="3238500"/>
          <p14:tracePt t="9277" x="3943350" y="3225800"/>
          <p14:tracePt t="9292" x="3860800" y="3181350"/>
          <p14:tracePt t="9308" x="3803650" y="3149600"/>
          <p14:tracePt t="9325" x="3765550" y="3130550"/>
          <p14:tracePt t="9342" x="3752850" y="3111500"/>
          <p14:tracePt t="9358" x="3746500" y="3086100"/>
          <p14:tracePt t="9375" x="3746500" y="3048000"/>
          <p14:tracePt t="9392" x="3746500" y="3009900"/>
          <p14:tracePt t="9408" x="3790950" y="2965450"/>
          <p14:tracePt t="9425" x="3854450" y="2933700"/>
          <p14:tracePt t="9441" x="3930650" y="2908300"/>
          <p14:tracePt t="9458" x="4019550" y="2882900"/>
          <p14:tracePt t="9475" x="4095750" y="2857500"/>
          <p14:tracePt t="9492" x="4241800" y="2844800"/>
          <p14:tracePt t="9508" x="4349750" y="2844800"/>
          <p14:tracePt t="9525" x="4457700" y="2851150"/>
          <p14:tracePt t="9541" x="4533900" y="2870200"/>
          <p14:tracePt t="9558" x="4584700" y="2895600"/>
          <p14:tracePt t="9575" x="4616450" y="2933700"/>
          <p14:tracePt t="9592" x="4635500" y="2997200"/>
          <p14:tracePt t="9608" x="4622800" y="3073400"/>
          <p14:tracePt t="9625" x="4591050" y="3155950"/>
          <p14:tracePt t="9641" x="4540250" y="3213100"/>
          <p14:tracePt t="9658" x="4476750" y="3251200"/>
          <p14:tracePt t="9675" x="4419600" y="3295650"/>
          <p14:tracePt t="9692" x="4330700" y="3321050"/>
          <p14:tracePt t="9708" x="4286250" y="3333750"/>
          <p14:tracePt t="9725" x="4254500" y="3340100"/>
          <p14:tracePt t="9742" x="4222750" y="3346450"/>
          <p14:tracePt t="9758" x="4191000" y="3359150"/>
          <p14:tracePt t="9775" x="4146550" y="3371850"/>
          <p14:tracePt t="9792" x="4102100" y="3384550"/>
          <p14:tracePt t="9808" x="4076700" y="3403600"/>
          <p14:tracePt t="9825" x="4070350" y="3403600"/>
          <p14:tracePt t="9841" x="4057650" y="3403600"/>
          <p14:tracePt t="9858" x="4044950" y="3403600"/>
          <p14:tracePt t="9875" x="4025900" y="3403600"/>
          <p14:tracePt t="9892" x="3981450" y="3403600"/>
          <p14:tracePt t="9908" x="3956050" y="3403600"/>
          <p14:tracePt t="9941" x="3962400" y="3397250"/>
          <p14:tracePt t="9958" x="3975100" y="3384550"/>
          <p14:tracePt t="9975" x="3981450" y="3371850"/>
          <p14:tracePt t="9992" x="3981450" y="3365500"/>
          <p14:tracePt t="10008" x="3981450" y="3359150"/>
          <p14:tracePt t="10025" x="3987800" y="3352800"/>
          <p14:tracePt t="10042" x="4013200" y="3340100"/>
          <p14:tracePt t="10058" x="4051300" y="3321050"/>
          <p14:tracePt t="10075" x="4064000" y="3321050"/>
          <p14:tracePt t="10125" x="4076700" y="3321050"/>
          <p14:tracePt t="10142" x="4102100" y="3327400"/>
          <p14:tracePt t="10158" x="4121150" y="3333750"/>
          <p14:tracePt t="10175" x="4127500" y="3333750"/>
          <p14:tracePt t="10191" x="4127500" y="3340100"/>
          <p14:tracePt t="10241" x="4108450" y="3340100"/>
          <p14:tracePt t="10258" x="4076700" y="3340100"/>
          <p14:tracePt t="10275" x="4038600" y="3340100"/>
          <p14:tracePt t="10277" x="4019550" y="3340100"/>
          <p14:tracePt t="10292" x="3968750" y="3340100"/>
          <p14:tracePt t="10308" x="3917950" y="3333750"/>
          <p14:tracePt t="10325" x="3879850" y="3308350"/>
          <p14:tracePt t="10342" x="3841750" y="3270250"/>
          <p14:tracePt t="10358" x="3816350" y="3225800"/>
          <p14:tracePt t="10375" x="3797300" y="3168650"/>
          <p14:tracePt t="10392" x="3790950" y="3111500"/>
          <p14:tracePt t="10408" x="3790950" y="3048000"/>
          <p14:tracePt t="10425" x="3797300" y="2990850"/>
          <p14:tracePt t="10441" x="3829050" y="2940050"/>
          <p14:tracePt t="10458" x="3873500" y="2901950"/>
          <p14:tracePt t="10475" x="3962400" y="2857500"/>
          <p14:tracePt t="10492" x="4146550" y="2800350"/>
          <p14:tracePt t="10508" x="4286250" y="2800350"/>
          <p14:tracePt t="10525" x="4413250" y="2800350"/>
          <p14:tracePt t="10542" x="4521200" y="2800350"/>
          <p14:tracePt t="10558" x="4603750" y="2819400"/>
          <p14:tracePt t="10575" x="4660900" y="2844800"/>
          <p14:tracePt t="10592" x="4711700" y="2895600"/>
          <p14:tracePt t="10608" x="4743450" y="2978150"/>
          <p14:tracePt t="10625" x="4749800" y="3048000"/>
          <p14:tracePt t="10641" x="4749800" y="3098800"/>
          <p14:tracePt t="10658" x="4730750" y="3149600"/>
          <p14:tracePt t="10675" x="4660900" y="3194050"/>
          <p14:tracePt t="10677" x="4622800" y="3219450"/>
          <p14:tracePt t="10692" x="4540250" y="3276600"/>
          <p14:tracePt t="10708" x="4438650" y="3340100"/>
          <p14:tracePt t="10725" x="4298950" y="3416300"/>
          <p14:tracePt t="10742" x="4070350" y="3536950"/>
          <p14:tracePt t="10758" x="3784600" y="3632200"/>
          <p14:tracePt t="10775" x="3505200" y="3721100"/>
          <p14:tracePt t="10792" x="3232150" y="3740150"/>
          <p14:tracePt t="10808" x="2959100" y="3740150"/>
          <p14:tracePt t="10824" x="2679700" y="3740150"/>
          <p14:tracePt t="10841" x="2438400" y="3740150"/>
          <p14:tracePt t="10858" x="2266950" y="3740150"/>
          <p14:tracePt t="10875" x="2171700" y="3740150"/>
          <p14:tracePt t="10891" x="2114550" y="3714750"/>
          <p14:tracePt t="10908" x="2095500" y="3695700"/>
          <p14:tracePt t="10925" x="2082800" y="3670300"/>
          <p14:tracePt t="10941" x="2070100" y="3657600"/>
          <p14:tracePt t="10958" x="2063750" y="3638550"/>
          <p14:tracePt t="10975" x="2057400" y="3625850"/>
          <p14:tracePt t="10991" x="2044700" y="3613150"/>
          <p14:tracePt t="11008" x="2019300" y="3587750"/>
          <p14:tracePt t="11025" x="1949450" y="3549650"/>
          <p14:tracePt t="11042" x="1847850" y="3517900"/>
          <p14:tracePt t="11058" x="1758950" y="3511550"/>
          <p14:tracePt t="11075" x="1701800" y="3511550"/>
          <p14:tracePt t="11077" x="1689100" y="3511550"/>
          <p14:tracePt t="11092" x="1682750" y="3511550"/>
          <p14:tracePt t="11277" x="1695450" y="3511550"/>
          <p14:tracePt t="11285" x="1714500" y="3511550"/>
          <p14:tracePt t="11293" x="1733550" y="3511550"/>
          <p14:tracePt t="11308" x="1803400" y="3511550"/>
          <p14:tracePt t="11325" x="1898650" y="3517900"/>
          <p14:tracePt t="11341" x="2019300" y="3517900"/>
          <p14:tracePt t="11358" x="2146300" y="3517900"/>
          <p14:tracePt t="11375" x="2273300" y="3517900"/>
          <p14:tracePt t="11391" x="2406650" y="3517900"/>
          <p14:tracePt t="11408" x="2559050" y="3517900"/>
          <p14:tracePt t="11425" x="2686050" y="3517900"/>
          <p14:tracePt t="11442" x="2794000" y="3517900"/>
          <p14:tracePt t="11458" x="2895600" y="3517900"/>
          <p14:tracePt t="11475" x="3009900" y="3524250"/>
          <p14:tracePt t="11492" x="3187700" y="3524250"/>
          <p14:tracePt t="11508" x="3295650" y="3524250"/>
          <p14:tracePt t="11525" x="3403600" y="3524250"/>
          <p14:tracePt t="11541" x="3517900" y="3524250"/>
          <p14:tracePt t="11558" x="3644900" y="3524250"/>
          <p14:tracePt t="11575" x="3765550" y="3524250"/>
          <p14:tracePt t="11591" x="3892550" y="3524250"/>
          <p14:tracePt t="11608" x="3981450" y="3524250"/>
          <p14:tracePt t="11625" x="4051300" y="3511550"/>
          <p14:tracePt t="11642" x="4108450" y="3505200"/>
          <p14:tracePt t="11658" x="4165600" y="3498850"/>
          <p14:tracePt t="11675" x="4229100" y="3498850"/>
          <p14:tracePt t="11692" x="4343400" y="3498850"/>
          <p14:tracePt t="11708" x="4413250" y="3473450"/>
          <p14:tracePt t="11725" x="4483100" y="3473450"/>
          <p14:tracePt t="11742" x="4546600" y="3467100"/>
          <p14:tracePt t="11758" x="4603750" y="3467100"/>
          <p14:tracePt t="11775" x="4679950" y="3460750"/>
          <p14:tracePt t="11792" x="4756150" y="3460750"/>
          <p14:tracePt t="11808" x="4838700" y="3454400"/>
          <p14:tracePt t="11825" x="4940300" y="3454400"/>
          <p14:tracePt t="11842" x="5022850" y="3454400"/>
          <p14:tracePt t="11858" x="5105400" y="3454400"/>
          <p14:tracePt t="11875" x="5168900" y="3448050"/>
          <p14:tracePt t="11892" x="5257800" y="3441700"/>
          <p14:tracePt t="11908" x="5314950" y="3441700"/>
          <p14:tracePt t="11925" x="5372100" y="3441700"/>
          <p14:tracePt t="11942" x="5429250" y="3441700"/>
          <p14:tracePt t="11958" x="5473700" y="3441700"/>
          <p14:tracePt t="11975" x="5505450" y="3441700"/>
          <p14:tracePt t="11991" x="5537200" y="3441700"/>
          <p14:tracePt t="12008" x="5575300" y="3441700"/>
          <p14:tracePt t="12025" x="5632450" y="3441700"/>
          <p14:tracePt t="12042" x="5721350" y="3441700"/>
          <p14:tracePt t="12058" x="5803900" y="3435350"/>
          <p14:tracePt t="12075" x="5886450" y="3435350"/>
          <p14:tracePt t="12092" x="5962650" y="3429000"/>
          <p14:tracePt t="12094" x="5994400" y="3429000"/>
          <p14:tracePt t="12108" x="6038850" y="3429000"/>
          <p14:tracePt t="12125" x="6076950" y="3429000"/>
          <p14:tracePt t="12142" x="6115050" y="3429000"/>
          <p14:tracePt t="12158" x="6184900" y="3429000"/>
          <p14:tracePt t="12175" x="6280150" y="3429000"/>
          <p14:tracePt t="12191" x="6394450" y="3429000"/>
          <p14:tracePt t="12208" x="6502400" y="3429000"/>
          <p14:tracePt t="12225" x="6591300" y="3409950"/>
          <p14:tracePt t="12241" x="6667500" y="3403600"/>
          <p14:tracePt t="12258" x="6769100" y="3403600"/>
          <p14:tracePt t="12275" x="6883400" y="3403600"/>
          <p14:tracePt t="12278" x="6953250" y="3403600"/>
          <p14:tracePt t="12292" x="7010400" y="3403600"/>
          <p14:tracePt t="12308" x="7188200" y="3403600"/>
          <p14:tracePt t="12325" x="7270750" y="3390900"/>
          <p14:tracePt t="12342" x="7340600" y="3384550"/>
          <p14:tracePt t="12358" x="7391400" y="3384550"/>
          <p14:tracePt t="12375" x="7467600" y="3384550"/>
          <p14:tracePt t="12391" x="7556500" y="3384550"/>
          <p14:tracePt t="12408" x="7626350" y="3384550"/>
          <p14:tracePt t="12424" x="7651750" y="3384550"/>
          <p14:tracePt t="12557" x="7651750" y="3390900"/>
          <p14:tracePt t="12575" x="7651750" y="3454400"/>
          <p14:tracePt t="12591" x="7651750" y="3536950"/>
          <p14:tracePt t="12608" x="7658100" y="3619500"/>
          <p14:tracePt t="12625" x="7677150" y="3708400"/>
          <p14:tracePt t="12642" x="7689850" y="3803650"/>
          <p14:tracePt t="12658" x="7689850" y="3886200"/>
          <p14:tracePt t="12675" x="7689850" y="3962400"/>
          <p14:tracePt t="12677" x="7689850" y="3994150"/>
          <p14:tracePt t="12692" x="7689850" y="4025900"/>
          <p14:tracePt t="12708" x="7689850" y="4095750"/>
          <p14:tracePt t="12725" x="7689850" y="4121150"/>
          <p14:tracePt t="12742" x="7689850" y="4127500"/>
          <p14:tracePt t="12758" x="7689850" y="4140200"/>
          <p14:tracePt t="12791" x="7689850" y="4146550"/>
          <p14:tracePt t="12808" x="7689850" y="4152900"/>
          <p14:tracePt t="12842" x="7664450" y="4152900"/>
          <p14:tracePt t="12858" x="7600950" y="4152900"/>
          <p14:tracePt t="12875" x="7512050" y="4152900"/>
          <p14:tracePt t="12892" x="7296150" y="4152900"/>
          <p14:tracePt t="12908" x="7099300" y="4152900"/>
          <p14:tracePt t="12925" x="6896100" y="4152900"/>
          <p14:tracePt t="12941" x="6686550" y="4152900"/>
          <p14:tracePt t="12958" x="6483350" y="4152900"/>
          <p14:tracePt t="12975" x="6280150" y="4152900"/>
          <p14:tracePt t="12991" x="6070600" y="4152900"/>
          <p14:tracePt t="13008" x="5822950" y="4152900"/>
          <p14:tracePt t="13025" x="5613400" y="4152900"/>
          <p14:tracePt t="13042" x="5448300" y="4152900"/>
          <p14:tracePt t="13058" x="5308600" y="4159250"/>
          <p14:tracePt t="13075" x="5168900" y="4159250"/>
          <p14:tracePt t="13078" x="5099050" y="4159250"/>
          <p14:tracePt t="13092" x="5022850" y="4159250"/>
          <p14:tracePt t="13108" x="4800600" y="4159250"/>
          <p14:tracePt t="13125" x="4635500" y="4159250"/>
          <p14:tracePt t="13142" x="4432300" y="4159250"/>
          <p14:tracePt t="13158" x="4235450" y="4159250"/>
          <p14:tracePt t="13175" x="4083050" y="4159250"/>
          <p14:tracePt t="13191" x="3937000" y="4165600"/>
          <p14:tracePt t="13208" x="3797300" y="4165600"/>
          <p14:tracePt t="13225" x="3663950" y="4165600"/>
          <p14:tracePt t="13242" x="3517900" y="4165600"/>
          <p14:tracePt t="13258" x="3359150" y="4165600"/>
          <p14:tracePt t="13275" x="3194050" y="4165600"/>
          <p14:tracePt t="13293" x="2984500" y="4165600"/>
          <p14:tracePt t="13308" x="2863850" y="4171950"/>
          <p14:tracePt t="13325" x="2743200" y="4171950"/>
          <p14:tracePt t="13342" x="2660650" y="4171950"/>
          <p14:tracePt t="13358" x="2590800" y="4171950"/>
          <p14:tracePt t="13376" x="2520950" y="4165600"/>
          <p14:tracePt t="13391" x="2438400" y="4165600"/>
          <p14:tracePt t="13408" x="2343150" y="4165600"/>
          <p14:tracePt t="13425" x="2247900" y="4165600"/>
          <p14:tracePt t="13442" x="2159000" y="4165600"/>
          <p14:tracePt t="13458" x="2076450" y="4165600"/>
          <p14:tracePt t="13475" x="1987550" y="4165600"/>
          <p14:tracePt t="13492" x="1854200" y="4165600"/>
          <p14:tracePt t="13508" x="1784350" y="4165600"/>
          <p14:tracePt t="13525" x="1752600" y="4165600"/>
          <p14:tracePt t="13541" x="1727200" y="4165600"/>
          <p14:tracePt t="13558" x="1720850" y="4165600"/>
          <p14:tracePt t="13575" x="1708150" y="4165600"/>
          <p14:tracePt t="13592" x="1701800" y="4165600"/>
          <p14:tracePt t="13608" x="1695450" y="4165600"/>
          <p14:tracePt t="13653" x="1695450" y="4146550"/>
          <p14:tracePt t="13659" x="1695450" y="4102100"/>
          <p14:tracePt t="13675" x="1695450" y="4057650"/>
          <p14:tracePt t="13692" x="1695450" y="3924300"/>
          <p14:tracePt t="13708" x="1695450" y="3841750"/>
          <p14:tracePt t="13725" x="1695450" y="3752850"/>
          <p14:tracePt t="13742" x="1695450" y="3676650"/>
          <p14:tracePt t="13758" x="1695450" y="3632200"/>
          <p14:tracePt t="13775" x="1695450" y="3613150"/>
          <p14:tracePt t="13792" x="1695450" y="3606800"/>
          <p14:tracePt t="13861" x="1701800" y="3606800"/>
          <p14:tracePt t="13885" x="1708150" y="3606800"/>
          <p14:tracePt t="13894" x="1720850" y="3625850"/>
          <p14:tracePt t="13900" x="1733550" y="3651250"/>
          <p14:tracePt t="13909" x="1752600" y="3676650"/>
          <p14:tracePt t="13925" x="1797050" y="3746500"/>
          <p14:tracePt t="13941" x="1816100" y="3822700"/>
          <p14:tracePt t="13958" x="1828800" y="3854450"/>
          <p14:tracePt t="13975" x="1835150" y="3867150"/>
          <p14:tracePt t="14061" x="1835150" y="3854450"/>
          <p14:tracePt t="14069" x="1828800" y="3848100"/>
          <p14:tracePt t="14076" x="1822450" y="3841750"/>
          <p14:tracePt t="14092" x="1809750" y="3835400"/>
          <p14:tracePt t="14108" x="1803400" y="3867150"/>
          <p14:tracePt t="14125" x="1809750" y="3930650"/>
          <p14:tracePt t="14142" x="1860550" y="4025900"/>
          <p14:tracePt t="14158" x="1936750" y="4133850"/>
          <p14:tracePt t="14175" x="1993900" y="4210050"/>
          <p14:tracePt t="14193" x="2025650" y="4235450"/>
          <p14:tracePt t="14208" x="2051050" y="4248150"/>
          <p14:tracePt t="14225" x="2057400" y="4248150"/>
          <p14:tracePt t="14241" x="2063750" y="4248150"/>
          <p14:tracePt t="14258" x="2070100" y="4235450"/>
          <p14:tracePt t="14275" x="2070100" y="4216400"/>
          <p14:tracePt t="14277" x="2070100" y="4210050"/>
          <p14:tracePt t="14292" x="2070100" y="4191000"/>
          <p14:tracePt t="14308" x="2089150" y="4171950"/>
          <p14:tracePt t="14325" x="2146300" y="4146550"/>
          <p14:tracePt t="14342" x="2222500" y="4121150"/>
          <p14:tracePt t="14358" x="2279650" y="4095750"/>
          <p14:tracePt t="14375" x="2305050" y="4057650"/>
          <p14:tracePt t="14392" x="2324100" y="4038600"/>
          <p14:tracePt t="14408" x="2330450" y="4025900"/>
          <p14:tracePt t="14425" x="2349500" y="4025900"/>
          <p14:tracePt t="14441" x="2362200" y="4025900"/>
          <p14:tracePt t="14458" x="2368550" y="4019550"/>
          <p14:tracePt t="14491" x="2368550" y="4000500"/>
          <p14:tracePt t="14508" x="2368550" y="3981450"/>
          <p14:tracePt t="14525" x="2368550" y="3975100"/>
          <p14:tracePt t="14542" x="2368550" y="3968750"/>
          <p14:tracePt t="14558" x="2362200" y="3968750"/>
          <p14:tracePt t="14592" x="2362200" y="3949700"/>
          <p14:tracePt t="14608" x="2419350" y="3930650"/>
          <p14:tracePt t="14625" x="2482850" y="3917950"/>
          <p14:tracePt t="14642" x="2520950" y="3917950"/>
          <p14:tracePt t="14658" x="2527300" y="3911600"/>
          <p14:tracePt t="14708" x="2540000" y="3911600"/>
          <p14:tracePt t="14725" x="2609850" y="3911600"/>
          <p14:tracePt t="14742" x="2667000" y="3911600"/>
          <p14:tracePt t="14758" x="2705100" y="3911600"/>
          <p14:tracePt t="14775" x="2717800" y="3911600"/>
          <p14:tracePt t="14791" x="2724150" y="3911600"/>
          <p14:tracePt t="14808" x="2730500" y="3911600"/>
          <p14:tracePt t="14858" x="2736850" y="3911600"/>
          <p14:tracePt t="14884" x="2717800" y="3911600"/>
          <p14:tracePt t="14894" x="2698750" y="3911600"/>
          <p14:tracePt t="14908" x="2679700" y="3911600"/>
          <p14:tracePt t="14925" x="2667000" y="3911600"/>
          <p14:tracePt t="14958" x="2679700" y="3911600"/>
          <p14:tracePt t="14975" x="2717800" y="3905250"/>
          <p14:tracePt t="14991" x="2774950" y="3886200"/>
          <p14:tracePt t="15008" x="2870200" y="3841750"/>
          <p14:tracePt t="15025" x="2997200" y="3759200"/>
          <p14:tracePt t="15042" x="3136900" y="3676650"/>
          <p14:tracePt t="15058" x="3308350" y="3568700"/>
          <p14:tracePt t="15075" x="3530600" y="3454400"/>
          <p14:tracePt t="15077" x="3632200" y="3422650"/>
          <p14:tracePt t="15092" x="3733800" y="3384550"/>
          <p14:tracePt t="15108" x="4019550" y="3282950"/>
          <p14:tracePt t="15125" x="4165600" y="3219450"/>
          <p14:tracePt t="15142" x="4248150" y="3168650"/>
          <p14:tracePt t="15158" x="4279900" y="3130550"/>
          <p14:tracePt t="15175" x="4286250" y="3117850"/>
          <p14:tracePt t="15192" x="4292600" y="3111500"/>
          <p14:tracePt t="15225" x="4292600" y="3105150"/>
          <p14:tracePt t="15241" x="4311650" y="3098800"/>
          <p14:tracePt t="15258" x="4318000" y="3092450"/>
          <p14:tracePt t="15275" x="4343400" y="3086100"/>
          <p14:tracePt t="15292" x="4406900" y="3073400"/>
          <p14:tracePt t="15308" x="4527550" y="3054350"/>
          <p14:tracePt t="15325" x="4584700" y="3035300"/>
          <p14:tracePt t="15342" x="4597400" y="3028950"/>
          <p14:tracePt t="15397" x="4597400" y="3035300"/>
          <p14:tracePt t="15408" x="4597400" y="3041650"/>
          <p14:tracePt t="15425" x="4584700" y="3060700"/>
          <p14:tracePt t="15441" x="4533900" y="3079750"/>
          <p14:tracePt t="15458" x="4445000" y="3079750"/>
          <p14:tracePt t="15475" x="4349750" y="3079750"/>
          <p14:tracePt t="15492" x="4279900" y="3079750"/>
          <p14:tracePt t="15494" x="4254500" y="3079750"/>
          <p14:tracePt t="15508" x="4235450" y="3073400"/>
          <p14:tracePt t="15525" x="4235450" y="3048000"/>
          <p14:tracePt t="15541" x="4235450" y="3016250"/>
          <p14:tracePt t="15558" x="4279900" y="2965450"/>
          <p14:tracePt t="15575" x="4318000" y="2901950"/>
          <p14:tracePt t="15592" x="4368800" y="2851150"/>
          <p14:tracePt t="15608" x="4425950" y="2800350"/>
          <p14:tracePt t="15625" x="4476750" y="2774950"/>
          <p14:tracePt t="15642" x="4521200" y="2762250"/>
          <p14:tracePt t="15658" x="4559300" y="2755900"/>
          <p14:tracePt t="15675" x="4610100" y="2755900"/>
          <p14:tracePt t="15677" x="4641850" y="2774950"/>
          <p14:tracePt t="15692" x="4692650" y="2813050"/>
          <p14:tracePt t="15708" x="4730750" y="2870200"/>
          <p14:tracePt t="15725" x="4749800" y="2921000"/>
          <p14:tracePt t="15742" x="4756150" y="2978150"/>
          <p14:tracePt t="15759" x="4756150" y="3022600"/>
          <p14:tracePt t="15775" x="4756150" y="3067050"/>
          <p14:tracePt t="15792" x="4718050" y="3098800"/>
          <p14:tracePt t="15808" x="4635500" y="3124200"/>
          <p14:tracePt t="15825" x="4533900" y="3130550"/>
          <p14:tracePt t="15842" x="4432300" y="3136900"/>
          <p14:tracePt t="15858" x="4324350" y="3149600"/>
          <p14:tracePt t="15875" x="4197350" y="3187700"/>
          <p14:tracePt t="15892" x="3962400" y="3257550"/>
          <p14:tracePt t="15908" x="3778250" y="3321050"/>
          <p14:tracePt t="15925" x="3575050" y="3409950"/>
          <p14:tracePt t="15942" x="3409950" y="3486150"/>
          <p14:tracePt t="15958" x="3289300" y="3556000"/>
          <p14:tracePt t="15975" x="3175000" y="3594100"/>
          <p14:tracePt t="15992" x="3060700" y="3619500"/>
          <p14:tracePt t="16008" x="2952750" y="3625850"/>
          <p14:tracePt t="16025" x="2832100" y="3619500"/>
          <p14:tracePt t="16042" x="2717800" y="3657600"/>
          <p14:tracePt t="16058" x="2628900" y="3695700"/>
          <p14:tracePt t="16075" x="2584450" y="3733800"/>
          <p14:tracePt t="16077" x="2571750" y="3746500"/>
          <p14:tracePt t="16094" x="2546350" y="3784600"/>
          <p14:tracePt t="16109" x="2514600" y="3803650"/>
          <p14:tracePt t="16125" x="2489200" y="3829050"/>
          <p14:tracePt t="16142" x="2476500" y="3848100"/>
          <p14:tracePt t="16158" x="2470150" y="3854450"/>
          <p14:tracePt t="16175" x="2463800" y="3860800"/>
          <p14:tracePt t="16191" x="2451100" y="3873500"/>
          <p14:tracePt t="16208" x="2432050" y="3886200"/>
          <p14:tracePt t="16258" x="2432050" y="3879850"/>
          <p14:tracePt t="16275" x="2432050" y="3867150"/>
          <p14:tracePt t="16292" x="2457450" y="3854450"/>
          <p14:tracePt t="16294" x="2470150" y="3854450"/>
          <p14:tracePt t="16308" x="2514600" y="3848100"/>
          <p14:tracePt t="16325" x="2552700" y="3841750"/>
          <p14:tracePt t="16342" x="2609850" y="3822700"/>
          <p14:tracePt t="16358" x="2686050" y="3797300"/>
          <p14:tracePt t="16375" x="2768600" y="3771900"/>
          <p14:tracePt t="16392" x="2844800" y="3740150"/>
          <p14:tracePt t="16408" x="2927350" y="3714750"/>
          <p14:tracePt t="16425" x="3016250" y="3683000"/>
          <p14:tracePt t="16442" x="3130550" y="3651250"/>
          <p14:tracePt t="16458" x="3282950" y="3600450"/>
          <p14:tracePt t="16475" x="3460750" y="3524250"/>
          <p14:tracePt t="16477" x="3556000" y="3486150"/>
          <p14:tracePt t="16492" x="3702050" y="3397250"/>
          <p14:tracePt t="16508" x="3784600" y="3333750"/>
          <p14:tracePt t="16525" x="3841750" y="3302000"/>
          <p14:tracePt t="16541" x="3898900" y="3263900"/>
          <p14:tracePt t="16558" x="3987800" y="3225800"/>
          <p14:tracePt t="16575" x="4089400" y="3181350"/>
          <p14:tracePt t="16591" x="4191000" y="3136900"/>
          <p14:tracePt t="16608" x="4273550" y="3111500"/>
          <p14:tracePt t="16625" x="4337050" y="3086100"/>
          <p14:tracePt t="16641" x="4387850" y="3073400"/>
          <p14:tracePt t="16658" x="4451350" y="3048000"/>
          <p14:tracePt t="16675" x="4521200" y="3028950"/>
          <p14:tracePt t="16692" x="4622800" y="2997200"/>
          <p14:tracePt t="16708" x="4654550" y="2990850"/>
          <p14:tracePt t="16725" x="4654550" y="2984500"/>
          <p14:tracePt t="16775" x="4660900" y="2984500"/>
          <p14:tracePt t="16792" x="4673600" y="2997200"/>
          <p14:tracePt t="16841" x="4673600" y="3003550"/>
          <p14:tracePt t="16858" x="4667250" y="3016250"/>
          <p14:tracePt t="16875" x="4648200" y="3028950"/>
          <p14:tracePt t="16892" x="4629150" y="3041650"/>
          <p14:tracePt t="16910" x="4622800" y="3048000"/>
          <p14:tracePt t="16925" x="4603750" y="3054350"/>
          <p14:tracePt t="16942" x="4572000" y="3060700"/>
          <p14:tracePt t="16958" x="4546600" y="3067050"/>
          <p14:tracePt t="16975" x="4540250" y="3073400"/>
          <p14:tracePt t="17008" x="4533900" y="3073400"/>
          <p14:tracePt t="17025" x="4521200" y="3073400"/>
          <p14:tracePt t="17042" x="4514850" y="3073400"/>
          <p14:tracePt t="17058" x="4508500" y="3073400"/>
          <p14:tracePt t="17413" x="4502150" y="3073400"/>
          <p14:tracePt t="17556" x="4495800" y="3073400"/>
          <p14:tracePt t="17732" x="4502150" y="3073400"/>
          <p14:tracePt t="17933" x="4495800" y="3073400"/>
          <p14:tracePt t="17949" x="4489450" y="3073400"/>
          <p14:tracePt t="17957" x="4483100" y="3073400"/>
          <p14:tracePt t="17975" x="4464050" y="3073400"/>
          <p14:tracePt t="17992" x="4451350" y="3073400"/>
          <p14:tracePt t="18008" x="4445000" y="3073400"/>
          <p14:tracePt t="18025" x="4425950" y="3073400"/>
          <p14:tracePt t="18042" x="4413250" y="3073400"/>
          <p14:tracePt t="18058" x="4394200" y="3073400"/>
          <p14:tracePt t="18075" x="4381500" y="3073400"/>
          <p14:tracePt t="18093" x="4368800" y="3073400"/>
          <p14:tracePt t="18206" x="4362450" y="3073400"/>
          <p14:tracePt t="18253" x="4356100" y="3073400"/>
          <p14:tracePt t="18269" x="4349750" y="3073400"/>
          <p14:tracePt t="18285" x="4343400" y="3067050"/>
          <p14:tracePt t="18293" x="4343400" y="3060700"/>
          <p14:tracePt t="18300" x="4337050" y="3060700"/>
          <p14:tracePt t="18309" x="4337050" y="3048000"/>
          <p14:tracePt t="18325" x="4330700" y="3041650"/>
          <p14:tracePt t="18342" x="4324350" y="3041650"/>
          <p14:tracePt t="18358" x="4324350" y="3035300"/>
          <p14:tracePt t="18397" x="4324350" y="3028950"/>
          <p14:tracePt t="18613" x="4324350" y="3035300"/>
          <p14:tracePt t="18621" x="4330700" y="3048000"/>
          <p14:tracePt t="18628" x="4337050" y="3060700"/>
          <p14:tracePt t="18641" x="4343400" y="3079750"/>
          <p14:tracePt t="18658" x="4356100" y="3105150"/>
          <p14:tracePt t="18675" x="4375150" y="3130550"/>
          <p14:tracePt t="18692" x="4381500" y="3162300"/>
          <p14:tracePt t="18708" x="4381500" y="3187700"/>
          <p14:tracePt t="18725" x="4381500" y="3219450"/>
          <p14:tracePt t="18742" x="4356100" y="3276600"/>
          <p14:tracePt t="18758" x="4343400" y="3314700"/>
          <p14:tracePt t="18775" x="4337050" y="3333750"/>
          <p14:tracePt t="18792" x="4330700" y="3352800"/>
          <p14:tracePt t="18808" x="4324350" y="3352800"/>
          <p14:tracePt t="18892" x="4324350" y="3346450"/>
          <p14:tracePt t="18909" x="4324350" y="3340100"/>
          <p14:tracePt t="18917" x="4324350" y="3327400"/>
          <p14:tracePt t="18926" x="4324350" y="3321050"/>
          <p14:tracePt t="18942" x="4337050" y="3308350"/>
          <p14:tracePt t="18958" x="4356100" y="3302000"/>
          <p14:tracePt t="18975" x="4368800" y="3282950"/>
          <p14:tracePt t="18991" x="4375150" y="3263900"/>
          <p14:tracePt t="19008" x="4375150" y="3238500"/>
          <p14:tracePt t="19025" x="4375150" y="3213100"/>
          <p14:tracePt t="19041" x="4375150" y="3200400"/>
          <p14:tracePt t="19058" x="4375150" y="3168650"/>
          <p14:tracePt t="19075" x="4375150" y="3136900"/>
          <p14:tracePt t="19077" x="4381500" y="3117850"/>
          <p14:tracePt t="19091" x="4387850" y="3105150"/>
          <p14:tracePt t="19108" x="4394200" y="3067050"/>
          <p14:tracePt t="19125" x="4406900" y="3054350"/>
          <p14:tracePt t="19365" x="4400550" y="3054350"/>
          <p14:tracePt t="19405" x="4394200" y="3054350"/>
          <p14:tracePt t="19421" x="4387850" y="3054350"/>
          <p14:tracePt t="19428" x="4381500" y="3060700"/>
          <p14:tracePt t="19452" x="4375150" y="3060700"/>
          <p14:tracePt t="19518" x="4368800" y="3060700"/>
          <p14:tracePt t="19526" x="4362450" y="3060700"/>
          <p14:tracePt t="19541" x="4337050" y="3060700"/>
          <p14:tracePt t="19558" x="4330700" y="3060700"/>
          <p14:tracePt t="19653" x="4330700" y="3054350"/>
          <p14:tracePt t="19749" x="4330700" y="3048000"/>
          <p14:tracePt t="19781" x="4324350" y="3048000"/>
          <p14:tracePt t="19797" x="4324350" y="3041650"/>
          <p14:tracePt t="19805" x="4324350" y="3028950"/>
          <p14:tracePt t="19812" x="4324350" y="3022600"/>
          <p14:tracePt t="19825" x="4324350" y="3009900"/>
          <p14:tracePt t="19842" x="4324350" y="2990850"/>
          <p14:tracePt t="19858" x="4324350" y="2978150"/>
          <p14:tracePt t="19875" x="4330700" y="2978150"/>
          <p14:tracePt t="19908" x="4292600" y="2997200"/>
          <p14:tracePt t="19925" x="4184650" y="3028950"/>
          <p14:tracePt t="19941" x="4051300" y="3111500"/>
          <p14:tracePt t="19958" x="3873500" y="3232150"/>
          <p14:tracePt t="19975" x="3663950" y="3403600"/>
          <p14:tracePt t="19992" x="3435350" y="3575050"/>
          <p14:tracePt t="20008" x="3168650" y="3708400"/>
          <p14:tracePt t="20025" x="2933700" y="3810000"/>
          <p14:tracePt t="20041" x="2762250" y="3873500"/>
          <p14:tracePt t="20058" x="2667000" y="3911600"/>
          <p14:tracePt t="20075" x="2578100" y="3943350"/>
          <p14:tracePt t="20092" x="2482850" y="3962400"/>
          <p14:tracePt t="20108" x="2451100" y="3975100"/>
          <p14:tracePt t="20125" x="2425700" y="3987800"/>
          <p14:tracePt t="20141" x="2406650" y="3994150"/>
          <p14:tracePt t="20158" x="2374900" y="4000500"/>
          <p14:tracePt t="20175" x="2311400" y="4013200"/>
          <p14:tracePt t="20192" x="2235200" y="4044950"/>
          <p14:tracePt t="20208" x="2159000" y="4076700"/>
          <p14:tracePt t="20225" x="2108200" y="4095750"/>
          <p14:tracePt t="20241" x="2089150" y="4114800"/>
          <p14:tracePt t="20258" x="2082800" y="4114800"/>
          <p14:tracePt t="20292" x="2082800" y="4108450"/>
          <p14:tracePt t="20308" x="2082800" y="4102100"/>
          <p14:tracePt t="20325" x="2082800" y="4095750"/>
          <p14:tracePt t="20342" x="2082800" y="4083050"/>
          <p14:tracePt t="20375" x="2076450" y="4070350"/>
          <p14:tracePt t="20391" x="2070100" y="4057650"/>
          <p14:tracePt t="20408" x="2051050" y="4051300"/>
          <p14:tracePt t="20425" x="2025650" y="4032250"/>
          <p14:tracePt t="20442" x="2000250" y="4019550"/>
          <p14:tracePt t="20458" x="1987550" y="4006850"/>
          <p14:tracePt t="20475" x="1981200" y="4000500"/>
          <p14:tracePt t="20476" x="1981200" y="3994150"/>
          <p14:tracePt t="20492" x="1981200" y="3981450"/>
          <p14:tracePt t="20525" x="1981200" y="3975100"/>
          <p14:tracePt t="20542" x="1981200" y="3968750"/>
          <p14:tracePt t="20575" x="1974850" y="3968750"/>
          <p14:tracePt t="20636" x="1974850" y="3962400"/>
          <p14:tracePt t="20644" x="1974850" y="3956050"/>
          <p14:tracePt t="20653" x="1968500" y="3943350"/>
          <p14:tracePt t="20659" x="1962150" y="3930650"/>
          <p14:tracePt t="20675" x="1955800" y="3917950"/>
          <p14:tracePt t="20692" x="1924050" y="3860800"/>
          <p14:tracePt t="20708" x="1917700" y="3829050"/>
          <p14:tracePt t="20725" x="1905000" y="3790950"/>
          <p14:tracePt t="20742" x="1905000" y="3740150"/>
          <p14:tracePt t="20758" x="1905000" y="3695700"/>
          <p14:tracePt t="20775" x="1917700" y="3663950"/>
          <p14:tracePt t="20792" x="1936750" y="3632200"/>
          <p14:tracePt t="20808" x="1968500" y="3606800"/>
          <p14:tracePt t="20825" x="2019300" y="3581400"/>
          <p14:tracePt t="20841" x="2076450" y="3556000"/>
          <p14:tracePt t="20858" x="2127250" y="3517900"/>
          <p14:tracePt t="20875" x="2171700" y="3498850"/>
          <p14:tracePt t="20892" x="2235200" y="3486150"/>
          <p14:tracePt t="20908" x="2273300" y="3479800"/>
          <p14:tracePt t="20925" x="2324100" y="3467100"/>
          <p14:tracePt t="20942" x="2387600" y="3460750"/>
          <p14:tracePt t="20958" x="2457450" y="3460750"/>
          <p14:tracePt t="20975" x="2533650" y="3460750"/>
          <p14:tracePt t="20991" x="2609850" y="3460750"/>
          <p14:tracePt t="21008" x="2660650" y="3473450"/>
          <p14:tracePt t="21025" x="2705100" y="3498850"/>
          <p14:tracePt t="21042" x="2743200" y="3524250"/>
          <p14:tracePt t="21058" x="2768600" y="3549650"/>
          <p14:tracePt t="21075" x="2800350" y="3594100"/>
          <p14:tracePt t="21092" x="2806700" y="3657600"/>
          <p14:tracePt t="21108" x="2806700" y="3702050"/>
          <p14:tracePt t="21125" x="2806700" y="3733800"/>
          <p14:tracePt t="21141" x="2774950" y="3778250"/>
          <p14:tracePt t="21158" x="2730500" y="3829050"/>
          <p14:tracePt t="21175" x="2679700" y="3860800"/>
          <p14:tracePt t="21192" x="2628900" y="3873500"/>
          <p14:tracePt t="21208" x="2571750" y="3892550"/>
          <p14:tracePt t="21225" x="2508250" y="3905250"/>
          <p14:tracePt t="21241" x="2451100" y="3911600"/>
          <p14:tracePt t="21258" x="2406650" y="3930650"/>
          <p14:tracePt t="21275" x="2349500" y="3937000"/>
          <p14:tracePt t="21277" x="2317750" y="3937000"/>
          <p14:tracePt t="21292" x="2298700" y="3943350"/>
          <p14:tracePt t="21308" x="2228850" y="3943350"/>
          <p14:tracePt t="21325" x="2190750" y="3943350"/>
          <p14:tracePt t="21342" x="2159000" y="3943350"/>
          <p14:tracePt t="21358" x="2133600" y="3943350"/>
          <p14:tracePt t="21375" x="2101850" y="3930650"/>
          <p14:tracePt t="21391" x="2063750" y="3917950"/>
          <p14:tracePt t="21408" x="2025650" y="3905250"/>
          <p14:tracePt t="21425" x="1993900" y="3886200"/>
          <p14:tracePt t="21441" x="1974850" y="3860800"/>
          <p14:tracePt t="21458" x="1962150" y="3829050"/>
          <p14:tracePt t="21475" x="1943100" y="3784600"/>
          <p14:tracePt t="21477" x="1943100" y="3752850"/>
          <p14:tracePt t="21492" x="1943100" y="3695700"/>
          <p14:tracePt t="21508" x="1943100" y="3644900"/>
          <p14:tracePt t="21525" x="1943100" y="3613150"/>
          <p14:tracePt t="21542" x="1955800" y="3594100"/>
          <p14:tracePt t="21559" x="1987550" y="3581400"/>
          <p14:tracePt t="21575" x="2025650" y="3568700"/>
          <p14:tracePt t="21592" x="2095500" y="3543300"/>
          <p14:tracePt t="21608" x="2165350" y="3524250"/>
          <p14:tracePt t="21625" x="2241550" y="3511550"/>
          <p14:tracePt t="21642" x="2311400" y="3498850"/>
          <p14:tracePt t="21658" x="2374900" y="3492500"/>
          <p14:tracePt t="21675" x="2451100" y="3492500"/>
          <p14:tracePt t="21692" x="2482850" y="3505200"/>
          <p14:tracePt t="21694" x="2508250" y="3517900"/>
          <p14:tracePt t="21708" x="2540000" y="3556000"/>
          <p14:tracePt t="21725" x="2578100" y="3600450"/>
          <p14:tracePt t="21742" x="2622550" y="3670300"/>
          <p14:tracePt t="21758" x="2647950" y="3733800"/>
          <p14:tracePt t="21775" x="2647950" y="3790950"/>
          <p14:tracePt t="21791" x="2641600" y="3829050"/>
          <p14:tracePt t="21808" x="2584450" y="3873500"/>
          <p14:tracePt t="21825" x="2508250" y="3905250"/>
          <p14:tracePt t="21842" x="2419350" y="3930650"/>
          <p14:tracePt t="21858" x="2330450" y="3962400"/>
          <p14:tracePt t="21875" x="2254250" y="3981450"/>
          <p14:tracePt t="21891" x="2209800" y="3994150"/>
          <p14:tracePt t="21893" x="2203450" y="3994150"/>
          <p14:tracePt t="21908" x="2197100" y="3994150"/>
          <p14:tracePt t="21925" x="2235200" y="3975100"/>
          <p14:tracePt t="21942" x="2286000" y="3956050"/>
          <p14:tracePt t="21960" x="2305050" y="3924300"/>
          <p14:tracePt t="21975" x="2311400" y="3892550"/>
          <p14:tracePt t="22117" x="2305050" y="3892550"/>
          <p14:tracePt t="22140" x="2311400" y="3892550"/>
          <p14:tracePt t="22158" x="2311400" y="3924300"/>
          <p14:tracePt t="22175" x="2324100" y="3968750"/>
          <p14:tracePt t="22192" x="2362200" y="4025900"/>
          <p14:tracePt t="22208" x="2400300" y="4083050"/>
          <p14:tracePt t="22225" x="2425700" y="4133850"/>
          <p14:tracePt t="22242" x="2444750" y="4178300"/>
          <p14:tracePt t="22258" x="2457450" y="4210050"/>
          <p14:tracePt t="22275" x="2476500" y="4229100"/>
          <p14:tracePt t="22277" x="2476500" y="4235450"/>
          <p14:tracePt t="22291" x="2482850" y="4241800"/>
          <p14:tracePt t="22325" x="2489200" y="4241800"/>
          <p14:tracePt t="22342" x="2495550" y="4241800"/>
          <p14:tracePt t="22358" x="2495550" y="4248150"/>
          <p14:tracePt t="22429" x="2495550" y="4254500"/>
          <p14:tracePt t="22444" x="2495550" y="4260850"/>
          <p14:tracePt t="22453" x="2495550" y="4267200"/>
          <p14:tracePt t="22460" x="2495550" y="4273550"/>
          <p14:tracePt t="22475" x="2495550" y="4279900"/>
          <p14:tracePt t="22492" x="2508250" y="4286250"/>
          <p14:tracePt t="22508" x="2527300" y="4292600"/>
          <p14:tracePt t="22645" x="2527300" y="4298950"/>
          <p14:tracePt t="22653" x="2527300" y="4305300"/>
          <p14:tracePt t="22677" x="2520950" y="4311650"/>
          <p14:tracePt t="22685" x="2508250" y="4318000"/>
          <p14:tracePt t="22693" x="2501900" y="4318000"/>
          <p14:tracePt t="22708" x="2482850" y="4324350"/>
          <p14:tracePt t="22725" x="2463800" y="4330700"/>
          <p14:tracePt t="22742" x="2451100" y="4330700"/>
          <p14:tracePt t="22759" x="2425700" y="4337050"/>
          <p14:tracePt t="22775" x="2393950" y="4337050"/>
          <p14:tracePt t="22791" x="2362200" y="4343400"/>
          <p14:tracePt t="22808" x="2336800" y="4349750"/>
          <p14:tracePt t="22825" x="2317750" y="4349750"/>
          <p14:tracePt t="22841" x="2305050" y="4356100"/>
          <p14:tracePt t="22858" x="2298700" y="4356100"/>
          <p14:tracePt t="22875" x="2292350" y="4362450"/>
          <p14:tracePt t="22891" x="2279650" y="4362450"/>
          <p14:tracePt t="22893" x="2273300" y="4362450"/>
          <p14:tracePt t="22908" x="2266950" y="4362450"/>
          <p14:tracePt t="22941" x="2247900" y="4362450"/>
          <p14:tracePt t="22958" x="2235200" y="4362450"/>
          <p14:tracePt t="22975" x="2209800" y="4362450"/>
          <p14:tracePt t="22992" x="2197100" y="4362450"/>
          <p14:tracePt t="23008" x="2190750" y="4362450"/>
          <p14:tracePt t="23025" x="2178050" y="4362450"/>
          <p14:tracePt t="23042" x="2152650" y="4362450"/>
          <p14:tracePt t="23058" x="2133600" y="4362450"/>
          <p14:tracePt t="23075" x="2127250" y="4362450"/>
          <p14:tracePt t="23093" x="2120900" y="4362450"/>
          <p14:tracePt t="23108" x="2108200" y="4362450"/>
          <p14:tracePt t="23125" x="2101850" y="4362450"/>
          <p14:tracePt t="23158" x="2095500" y="4362450"/>
          <p14:tracePt t="23175" x="2089150" y="4349750"/>
          <p14:tracePt t="23192" x="2076450" y="4330700"/>
          <p14:tracePt t="23208" x="2063750" y="4311650"/>
          <p14:tracePt t="23225" x="2057400" y="4292600"/>
          <p14:tracePt t="23242" x="2051050" y="4279900"/>
          <p14:tracePt t="23258" x="2051050" y="4267200"/>
          <p14:tracePt t="23261" x="2051050" y="4260850"/>
          <p14:tracePt t="23275" x="2051050" y="4254500"/>
          <p14:tracePt t="23277" x="2051050" y="4248150"/>
          <p14:tracePt t="23292" x="2051050" y="4241800"/>
          <p14:tracePt t="23308" x="2051050" y="4222750"/>
          <p14:tracePt t="23325" x="2063750" y="4216400"/>
          <p14:tracePt t="23342" x="2070100" y="4197350"/>
          <p14:tracePt t="23358" x="2089150" y="4191000"/>
          <p14:tracePt t="23375" x="2108200" y="4184650"/>
          <p14:tracePt t="23392" x="2127250" y="4178300"/>
          <p14:tracePt t="23408" x="2146300" y="4171950"/>
          <p14:tracePt t="23425" x="2165350" y="4165600"/>
          <p14:tracePt t="23442" x="2190750" y="4152900"/>
          <p14:tracePt t="23458" x="2228850" y="4146550"/>
          <p14:tracePt t="23475" x="2279650" y="4140200"/>
          <p14:tracePt t="23492" x="2343150" y="4133850"/>
          <p14:tracePt t="23508" x="2381250" y="4133850"/>
          <p14:tracePt t="23525" x="2425700" y="4133850"/>
          <p14:tracePt t="23542" x="2470150" y="4133850"/>
          <p14:tracePt t="23558" x="2501900" y="4133850"/>
          <p14:tracePt t="23575" x="2520950" y="4133850"/>
          <p14:tracePt t="23592" x="2533650" y="4140200"/>
          <p14:tracePt t="23608" x="2540000" y="4159250"/>
          <p14:tracePt t="23626" x="2540000" y="4178300"/>
          <p14:tracePt t="23642" x="2552700" y="4203700"/>
          <p14:tracePt t="23658" x="2559050" y="4235450"/>
          <p14:tracePt t="23675" x="2571750" y="4273550"/>
          <p14:tracePt t="23691" x="2571750" y="4305300"/>
          <p14:tracePt t="23693" x="2578100" y="4311650"/>
          <p14:tracePt t="23708" x="2578100" y="4324350"/>
          <p14:tracePt t="23725" x="2578100" y="4330700"/>
          <p14:tracePt t="23775" x="2571750" y="4330700"/>
          <p14:tracePt t="23792" x="2565400" y="4337050"/>
          <p14:tracePt t="23808" x="2552700" y="4337050"/>
          <p14:tracePt t="23825" x="2533650" y="4337050"/>
          <p14:tracePt t="23841" x="2520950" y="4337050"/>
          <p14:tracePt t="23988" x="2520950" y="4330700"/>
          <p14:tracePt t="24109" x="2520950" y="4324350"/>
          <p14:tracePt t="24117" x="2520950" y="4318000"/>
          <p14:tracePt t="24126" x="2520950" y="4311650"/>
          <p14:tracePt t="24142" x="2520950" y="4305300"/>
          <p14:tracePt t="24158" x="2520950" y="4292600"/>
          <p14:tracePt t="24208" x="2520950" y="4286250"/>
          <p14:tracePt t="24225" x="2520950" y="4279900"/>
          <p14:tracePt t="24242" x="2520950" y="4273550"/>
          <p14:tracePt t="24421" x="2527300" y="4273550"/>
          <p14:tracePt t="24501" x="2533650" y="4273550"/>
          <p14:tracePt t="24516" x="2540000" y="4273550"/>
          <p14:tracePt t="24525" x="2540000" y="4267200"/>
          <p14:tracePt t="24541" x="2546350" y="4260850"/>
          <p14:tracePt t="24558" x="2546350" y="4254500"/>
          <p14:tracePt t="24575" x="2559050" y="4235450"/>
          <p14:tracePt t="24592" x="2571750" y="4210050"/>
          <p14:tracePt t="24608" x="2590800" y="4184650"/>
          <p14:tracePt t="24625" x="2609850" y="4165600"/>
          <p14:tracePt t="24642" x="2647950" y="4152900"/>
          <p14:tracePt t="24658" x="2692400" y="4140200"/>
          <p14:tracePt t="24675" x="2711450" y="4133850"/>
          <p14:tracePt t="24678" x="2711450" y="4127500"/>
          <p14:tracePt t="24725" x="2717800" y="4127500"/>
          <p14:tracePt t="24748" x="2724150" y="4127500"/>
          <p14:tracePt t="24780" x="2724150" y="4133850"/>
          <p14:tracePt t="24789" x="2730500" y="4140200"/>
          <p14:tracePt t="24796" x="2730500" y="4146550"/>
          <p14:tracePt t="25101" x="2730500" y="4152900"/>
          <p14:tracePt t="25109" x="2730500" y="4159250"/>
          <p14:tracePt t="25125" x="2730500" y="4216400"/>
          <p14:tracePt t="25142" x="2698750" y="4305300"/>
          <p14:tracePt t="25158" x="2622550" y="4425950"/>
          <p14:tracePt t="25175" x="2533650" y="4533900"/>
          <p14:tracePt t="25191" x="2438400" y="4597400"/>
          <p14:tracePt t="25210" x="2343150" y="4641850"/>
          <p14:tracePt t="25225" x="2279650" y="4667250"/>
          <p14:tracePt t="25242" x="2254250" y="4673600"/>
          <p14:tracePt t="25258" x="2235200" y="4673600"/>
          <p14:tracePt t="25275" x="2228850" y="4673600"/>
          <p14:tracePt t="25291" x="2209800" y="4673600"/>
          <p14:tracePt t="25308" x="2178050" y="4673600"/>
          <p14:tracePt t="25325" x="2127250" y="4673600"/>
          <p14:tracePt t="25341" x="2095500" y="4673600"/>
          <p14:tracePt t="25358" x="2076450" y="4673600"/>
          <p14:tracePt t="25375" x="2070100" y="4673600"/>
          <p14:tracePt t="25391" x="2063750" y="4673600"/>
          <p14:tracePt t="25425" x="2063750" y="4667250"/>
          <p14:tracePt t="25442" x="2057400" y="4667250"/>
          <p14:tracePt t="25458" x="2051050" y="4660900"/>
          <p14:tracePt t="25475" x="2044700" y="4660900"/>
          <p14:tracePt t="25492" x="2032000" y="4654550"/>
          <p14:tracePt t="25508" x="2000250" y="4648200"/>
          <p14:tracePt t="25525" x="1981200" y="4641850"/>
          <p14:tracePt t="25541" x="1955800" y="4635500"/>
          <p14:tracePt t="25558" x="1949450" y="4635500"/>
          <p14:tracePt t="25829" x="1955800" y="4635500"/>
          <p14:tracePt t="25837" x="1962150" y="4635500"/>
          <p14:tracePt t="25844" x="1968500" y="4635500"/>
          <p14:tracePt t="25858" x="1974850" y="4635500"/>
          <p14:tracePt t="25875" x="1981200" y="4635500"/>
          <p14:tracePt t="25891" x="2000250" y="4635500"/>
          <p14:tracePt t="25894" x="2012950" y="4635500"/>
          <p14:tracePt t="25910" x="2025650" y="4635500"/>
          <p14:tracePt t="25925" x="2038350" y="4635500"/>
          <p14:tracePt t="25941" x="2051050" y="4635500"/>
          <p14:tracePt t="25958" x="2070100" y="4635500"/>
          <p14:tracePt t="25975" x="2095500" y="4635500"/>
          <p14:tracePt t="25991" x="2139950" y="4635500"/>
          <p14:tracePt t="26008" x="2171700" y="4635500"/>
          <p14:tracePt t="26025" x="2190750" y="4635500"/>
          <p14:tracePt t="26042" x="2216150" y="4635500"/>
          <p14:tracePt t="26058" x="2228850" y="4635500"/>
          <p14:tracePt t="26075" x="2241550" y="4635500"/>
          <p14:tracePt t="26092" x="2254250" y="4635500"/>
          <p14:tracePt t="26108" x="2292350" y="4635500"/>
          <p14:tracePt t="26125" x="2330450" y="4635500"/>
          <p14:tracePt t="26142" x="2362200" y="4635500"/>
          <p14:tracePt t="26158" x="2374900" y="4635500"/>
          <p14:tracePt t="26175" x="2374900" y="4629150"/>
          <p14:tracePt t="26208" x="2400300" y="4629150"/>
          <p14:tracePt t="26225" x="2425700" y="4629150"/>
          <p14:tracePt t="26241" x="2451100" y="4629150"/>
          <p14:tracePt t="26258" x="2482850" y="4629150"/>
          <p14:tracePt t="26275" x="2501900" y="4629150"/>
          <p14:tracePt t="26277" x="2508250" y="4629150"/>
          <p14:tracePt t="26291" x="2520950" y="4629150"/>
          <p14:tracePt t="26308" x="2552700" y="4629150"/>
          <p14:tracePt t="26325" x="2578100" y="4629150"/>
          <p14:tracePt t="26341" x="2603500" y="4629150"/>
          <p14:tracePt t="26358" x="2616200" y="4629150"/>
          <p14:tracePt t="26501" x="2616200" y="4622800"/>
          <p14:tracePt t="26510" x="2616200" y="4616450"/>
          <p14:tracePt t="26532" x="2616200" y="4610100"/>
          <p14:tracePt t="26541" x="2616200" y="4603750"/>
          <p14:tracePt t="26558" x="2616200" y="4591050"/>
          <p14:tracePt t="26575" x="2616200" y="4578350"/>
          <p14:tracePt t="26592" x="2616200" y="4565650"/>
          <p14:tracePt t="26608" x="2616200" y="4546600"/>
          <p14:tracePt t="26625" x="2622550" y="4527550"/>
          <p14:tracePt t="26642" x="2628900" y="4508500"/>
          <p14:tracePt t="26658" x="2641600" y="4489450"/>
          <p14:tracePt t="26675" x="2641600" y="4476750"/>
          <p14:tracePt t="26691" x="2641600" y="4470400"/>
          <p14:tracePt t="26708" x="2641600" y="4457700"/>
          <p14:tracePt t="26725" x="2641600" y="4451350"/>
          <p14:tracePt t="26742" x="2628900" y="4445000"/>
          <p14:tracePt t="26758" x="2616200" y="4438650"/>
          <p14:tracePt t="26775" x="2603500" y="4432300"/>
          <p14:tracePt t="26791" x="2584450" y="4432300"/>
          <p14:tracePt t="26808" x="2578100" y="4432300"/>
          <p14:tracePt t="26825" x="2559050" y="4445000"/>
          <p14:tracePt t="26842" x="2546350" y="4464050"/>
          <p14:tracePt t="26858" x="2540000" y="4483100"/>
          <p14:tracePt t="26875" x="2540000" y="4502150"/>
          <p14:tracePt t="26891" x="2540000" y="4521200"/>
          <p14:tracePt t="26894" x="2540000" y="4527550"/>
          <p14:tracePt t="26908" x="2540000" y="4546600"/>
          <p14:tracePt t="26925" x="2546350" y="4559300"/>
          <p14:tracePt t="26942" x="2559050" y="4565650"/>
          <p14:tracePt t="26958" x="2584450" y="4578350"/>
          <p14:tracePt t="26975" x="2609850" y="4584700"/>
          <p14:tracePt t="26992" x="2616200" y="4591050"/>
          <p14:tracePt t="27008" x="2622550" y="4591050"/>
          <p14:tracePt t="27068" x="2609850" y="4591050"/>
          <p14:tracePt t="27085" x="2603500" y="4591050"/>
          <p14:tracePt t="27109" x="2597150" y="4591050"/>
          <p14:tracePt t="27149" x="2597150" y="4597400"/>
          <p14:tracePt t="27189" x="2603500" y="4603750"/>
          <p14:tracePt t="27309" x="2590800" y="4603750"/>
          <p14:tracePt t="27317" x="2578100" y="4603750"/>
          <p14:tracePt t="27325" x="2559050" y="4603750"/>
          <p14:tracePt t="27342" x="2533650" y="4603750"/>
          <p14:tracePt t="27358" x="2514600" y="4597400"/>
          <p14:tracePt t="27375" x="2514600" y="4578350"/>
          <p14:tracePt t="27392" x="2508250" y="4559300"/>
          <p14:tracePt t="27408" x="2501900" y="4533900"/>
          <p14:tracePt t="27425" x="2501900" y="4508500"/>
          <p14:tracePt t="27442" x="2501900" y="4495800"/>
          <p14:tracePt t="27458" x="2501900" y="4483100"/>
          <p14:tracePt t="27475" x="2508250" y="4483100"/>
          <p14:tracePt t="27492" x="2527300" y="4483100"/>
          <p14:tracePt t="27508" x="2565400" y="4483100"/>
          <p14:tracePt t="27525" x="2590800" y="4483100"/>
          <p14:tracePt t="27542" x="2609850" y="4502150"/>
          <p14:tracePt t="27558" x="2616200" y="4521200"/>
          <p14:tracePt t="27575" x="2616200" y="4540250"/>
          <p14:tracePt t="27592" x="2616200" y="4572000"/>
          <p14:tracePt t="27608" x="2597150" y="4597400"/>
          <p14:tracePt t="27625" x="2546350" y="4622800"/>
          <p14:tracePt t="27642" x="2495550" y="4648200"/>
          <p14:tracePt t="27659" x="2444750" y="4667250"/>
          <p14:tracePt t="27675" x="2393950" y="4686300"/>
          <p14:tracePt t="27677" x="2362200" y="4692650"/>
          <p14:tracePt t="27692" x="2336800" y="4699000"/>
          <p14:tracePt t="27708" x="2241550" y="4711700"/>
          <p14:tracePt t="27725" x="2190750" y="4711700"/>
          <p14:tracePt t="27741" x="2159000" y="4711700"/>
          <p14:tracePt t="27758" x="2133600" y="4711700"/>
          <p14:tracePt t="27775" x="2120900" y="4711700"/>
          <p14:tracePt t="27792" x="2101850" y="4711700"/>
          <p14:tracePt t="27808" x="2089150" y="4711700"/>
          <p14:tracePt t="27825" x="2063750" y="4711700"/>
          <p14:tracePt t="27841" x="2038350" y="4711700"/>
          <p14:tracePt t="27858" x="2025650" y="4711700"/>
          <p14:tracePt t="27892" x="2019300" y="4711700"/>
          <p14:tracePt t="27908" x="2012950" y="4711700"/>
          <p14:tracePt t="27925" x="2000250" y="4711700"/>
          <p14:tracePt t="27942" x="1993900" y="4711700"/>
          <p14:tracePt t="27975" x="1987550" y="4711700"/>
          <p14:tracePt t="28052" x="1987550" y="4705350"/>
          <p14:tracePt t="28076" x="1993900" y="4705350"/>
          <p14:tracePt t="28140" x="2006600" y="4705350"/>
          <p14:tracePt t="28158" x="2032000" y="4705350"/>
          <p14:tracePt t="28175" x="2051050" y="4699000"/>
          <p14:tracePt t="28192" x="2063750" y="4692650"/>
          <p14:tracePt t="28208" x="2082800" y="4692650"/>
          <p14:tracePt t="28225" x="2101850" y="4692650"/>
          <p14:tracePt t="28242" x="2127250" y="4692650"/>
          <p14:tracePt t="28259" x="2159000" y="4692650"/>
          <p14:tracePt t="28275" x="2197100" y="4692650"/>
          <p14:tracePt t="28277" x="2216150" y="4692650"/>
          <p14:tracePt t="28292" x="2235200" y="4692650"/>
          <p14:tracePt t="28308" x="2292350" y="4692650"/>
          <p14:tracePt t="28325" x="2317750" y="4679950"/>
          <p14:tracePt t="28342" x="2336800" y="4679950"/>
          <p14:tracePt t="28359" x="2362200" y="4673600"/>
          <p14:tracePt t="28375" x="2400300" y="4667250"/>
          <p14:tracePt t="28391" x="2432050" y="4667250"/>
          <p14:tracePt t="28408" x="2463800" y="4660900"/>
          <p14:tracePt t="28425" x="2489200" y="4654550"/>
          <p14:tracePt t="28442" x="2501900" y="4654550"/>
          <p14:tracePt t="28458" x="2520950" y="4641850"/>
          <p14:tracePt t="28475" x="2540000" y="4641850"/>
          <p14:tracePt t="28478" x="2546350" y="4641850"/>
          <p14:tracePt t="28492" x="2559050" y="4641850"/>
          <p14:tracePt t="28508" x="2590800" y="4629150"/>
          <p14:tracePt t="28542" x="2597150" y="4629150"/>
          <p14:tracePt t="28629" x="2597150" y="4622800"/>
          <p14:tracePt t="28638" x="2597150" y="4616450"/>
          <p14:tracePt t="28644" x="2597150" y="4610100"/>
          <p14:tracePt t="28658" x="2597150" y="4603750"/>
          <p14:tracePt t="28675" x="2597150" y="4578350"/>
          <p14:tracePt t="28677" x="2597150" y="4572000"/>
          <p14:tracePt t="28691" x="2597150" y="4565650"/>
          <p14:tracePt t="28708" x="2584450" y="4533900"/>
          <p14:tracePt t="28725" x="2584450" y="4508500"/>
          <p14:tracePt t="28741" x="2584450" y="4489450"/>
          <p14:tracePt t="28759" x="2603500" y="4464050"/>
          <p14:tracePt t="28775" x="2616200" y="4445000"/>
          <p14:tracePt t="28792" x="2641600" y="4432300"/>
          <p14:tracePt t="28808" x="2679700" y="4419600"/>
          <p14:tracePt t="28825" x="2730500" y="4406900"/>
          <p14:tracePt t="28842" x="2768600" y="4394200"/>
          <p14:tracePt t="28858" x="2806700" y="4375150"/>
          <p14:tracePt t="28875" x="2851150" y="4362450"/>
          <p14:tracePt t="28877" x="2870200" y="4362450"/>
          <p14:tracePt t="28892" x="2895600" y="4356100"/>
          <p14:tracePt t="28908" x="2908300" y="4356100"/>
          <p14:tracePt t="28981" x="2908300" y="4362450"/>
          <p14:tracePt t="28989" x="2914650" y="4375150"/>
          <p14:tracePt t="28996" x="2914650" y="4381500"/>
          <p14:tracePt t="29008" x="2914650" y="4387850"/>
          <p14:tracePt t="29025" x="2914650" y="4400550"/>
          <p14:tracePt t="29042" x="2914650" y="4406900"/>
          <p14:tracePt t="29093" x="2914650" y="4394200"/>
          <p14:tracePt t="29108" x="2914650" y="4362450"/>
          <p14:tracePt t="29126" x="2914650" y="4330700"/>
          <p14:tracePt t="29142" x="2921000" y="4305300"/>
          <p14:tracePt t="29158" x="2927350" y="4298950"/>
          <p14:tracePt t="29221" x="2927350" y="4305300"/>
          <p14:tracePt t="29228" x="2933700" y="4324350"/>
          <p14:tracePt t="29241" x="2933700" y="4337050"/>
          <p14:tracePt t="29258" x="2933700" y="4362450"/>
          <p14:tracePt t="29275" x="2914650" y="4394200"/>
          <p14:tracePt t="29292" x="2863850" y="4432300"/>
          <p14:tracePt t="29308" x="2806700" y="4476750"/>
          <p14:tracePt t="29325" x="2717800" y="4533900"/>
          <p14:tracePt t="29342" x="2597150" y="4622800"/>
          <p14:tracePt t="29358" x="2463800" y="4711700"/>
          <p14:tracePt t="29375" x="2336800" y="4826000"/>
          <p14:tracePt t="29391" x="2279650" y="4895850"/>
          <p14:tracePt t="29408" x="2247900" y="4921250"/>
          <p14:tracePt t="29425" x="2228850" y="4927600"/>
          <p14:tracePt t="29442" x="2222500" y="4927600"/>
          <p14:tracePt t="29458" x="2216150" y="4927600"/>
          <p14:tracePt t="29475" x="2197100" y="4940300"/>
          <p14:tracePt t="29477" x="2184400" y="4946650"/>
          <p14:tracePt t="29492" x="2171700" y="4953000"/>
          <p14:tracePt t="29508" x="2152650" y="4965700"/>
          <p14:tracePt t="29525" x="2146300" y="4978400"/>
          <p14:tracePt t="29541" x="2139950" y="4984750"/>
          <p14:tracePt t="29558" x="2127250" y="4991100"/>
          <p14:tracePt t="29575" x="2120900" y="4997450"/>
          <p14:tracePt t="29608" x="2120900" y="4991100"/>
          <p14:tracePt t="29625" x="2114550" y="4978400"/>
          <p14:tracePt t="29641" x="2108200" y="4972050"/>
          <p14:tracePt t="29658" x="2101850" y="4965700"/>
          <p14:tracePt t="29675" x="2089150" y="4959350"/>
          <p14:tracePt t="29677" x="2089150" y="4940300"/>
          <p14:tracePt t="29692" x="2076450" y="4933950"/>
          <p14:tracePt t="29708" x="2070100" y="4902200"/>
          <p14:tracePt t="29725" x="2070100" y="4895850"/>
          <p14:tracePt t="29742" x="2070100" y="4889500"/>
          <p14:tracePt t="29828" x="2070100" y="4883150"/>
          <p14:tracePt t="29861" x="2070100" y="4876800"/>
          <p14:tracePt t="29868" x="2070100" y="4870450"/>
          <p14:tracePt t="29876" x="2076450" y="4870450"/>
          <p14:tracePt t="29891" x="2101850" y="4870450"/>
          <p14:tracePt t="29908" x="2203450" y="4870450"/>
          <p14:tracePt t="29925" x="2266950" y="4857750"/>
          <p14:tracePt t="29942" x="2298700" y="4845050"/>
          <p14:tracePt t="29958" x="2305050" y="4838700"/>
          <p14:tracePt t="30013" x="2311400" y="4838700"/>
          <p14:tracePt t="30116" x="2317750" y="4838700"/>
          <p14:tracePt t="30133" x="2324100" y="4838700"/>
          <p14:tracePt t="30148" x="2330450" y="4838700"/>
          <p14:tracePt t="30157" x="2336800" y="4838700"/>
          <p14:tracePt t="30325" x="2343150" y="4838700"/>
          <p14:tracePt t="30533" x="2343150" y="4832350"/>
          <p14:tracePt t="30541" x="2343150" y="4826000"/>
          <p14:tracePt t="30558" x="2343150" y="4806950"/>
          <p14:tracePt t="30575" x="2343150" y="4775200"/>
          <p14:tracePt t="30592" x="2368550" y="4756150"/>
          <p14:tracePt t="30608" x="2400300" y="4730750"/>
          <p14:tracePt t="30625" x="2438400" y="4711700"/>
          <p14:tracePt t="30642" x="2476500" y="4692650"/>
          <p14:tracePt t="30658" x="2520950" y="4660900"/>
          <p14:tracePt t="30675" x="2552700" y="4648200"/>
          <p14:tracePt t="30691" x="2597150" y="4635500"/>
          <p14:tracePt t="30693" x="2628900" y="4629150"/>
          <p14:tracePt t="30708" x="2705100" y="4622800"/>
          <p14:tracePt t="30725" x="2794000" y="4622800"/>
          <p14:tracePt t="30742" x="2863850" y="4616450"/>
          <p14:tracePt t="30758" x="2914650" y="4616450"/>
          <p14:tracePt t="30775" x="2959100" y="4616450"/>
          <p14:tracePt t="30791" x="2978150" y="4616450"/>
          <p14:tracePt t="30885" x="2990850" y="4610100"/>
          <p14:tracePt t="30893" x="3003550" y="4597400"/>
          <p14:tracePt t="30901" x="3016250" y="4578350"/>
          <p14:tracePt t="30909" x="3035300" y="4559300"/>
          <p14:tracePt t="30925" x="3067050" y="4521200"/>
          <p14:tracePt t="30942" x="3092450" y="4502150"/>
          <p14:tracePt t="30958" x="3105150" y="4489450"/>
          <p14:tracePt t="31037" x="3111500" y="4514850"/>
          <p14:tracePt t="31044" x="3111500" y="4540250"/>
          <p14:tracePt t="31052" x="3111500" y="4565650"/>
          <p14:tracePt t="31060" x="3105150" y="4597400"/>
          <p14:tracePt t="31075" x="3067050" y="4635500"/>
          <p14:tracePt t="31093" x="2895600" y="4781550"/>
          <p14:tracePt t="31108" x="2705100" y="4921250"/>
          <p14:tracePt t="31125" x="2520950" y="5099050"/>
          <p14:tracePt t="31142" x="2381250" y="5245100"/>
          <p14:tracePt t="31159" x="2286000" y="5353050"/>
          <p14:tracePt t="31175" x="2209800" y="5410200"/>
          <p14:tracePt t="31192" x="2178050" y="5416550"/>
          <p14:tracePt t="31208" x="2171700" y="5416550"/>
          <p14:tracePt t="31258" x="2171700" y="5410200"/>
          <p14:tracePt t="31275" x="2165350" y="5403850"/>
          <p14:tracePt t="31292" x="2152650" y="5403850"/>
          <p14:tracePt t="31310" x="2146300" y="5403850"/>
          <p14:tracePt t="31325" x="2139950" y="5391150"/>
          <p14:tracePt t="31342" x="2133600" y="5365750"/>
          <p14:tracePt t="31358" x="2133600" y="5340350"/>
          <p14:tracePt t="31375" x="2133600" y="5314950"/>
          <p14:tracePt t="31392" x="2133600" y="5283200"/>
          <p14:tracePt t="31408" x="2133600" y="5264150"/>
          <p14:tracePt t="31425" x="2133600" y="5251450"/>
          <p14:tracePt t="31442" x="2133600" y="5226050"/>
          <p14:tracePt t="31458" x="2127250" y="5213350"/>
          <p14:tracePt t="31475" x="2127250" y="5194300"/>
          <p14:tracePt t="31477" x="2127250" y="5187950"/>
          <p14:tracePt t="31492" x="2127250" y="5181600"/>
          <p14:tracePt t="31508" x="2120900" y="5175250"/>
          <p14:tracePt t="31525" x="2120900" y="5168900"/>
          <p14:tracePt t="31575" x="2120900" y="5162550"/>
          <p14:tracePt t="31591" x="2133600" y="5162550"/>
          <p14:tracePt t="31608" x="2165350" y="5143500"/>
          <p14:tracePt t="31625" x="2209800" y="5130800"/>
          <p14:tracePt t="31642" x="2241550" y="5124450"/>
          <p14:tracePt t="31658" x="2260600" y="5118100"/>
          <p14:tracePt t="31675" x="2260600" y="5111750"/>
          <p14:tracePt t="31708" x="2266950" y="5111750"/>
          <p14:tracePt t="31725" x="2305050" y="5111750"/>
          <p14:tracePt t="31741" x="2349500" y="5111750"/>
          <p14:tracePt t="31759" x="2381250" y="5092700"/>
          <p14:tracePt t="31775" x="2393950" y="5092700"/>
          <p14:tracePt t="31791" x="2393950" y="5086350"/>
          <p14:tracePt t="32077" x="2393950" y="5092700"/>
          <p14:tracePt t="32095" x="2393950" y="5099050"/>
          <p14:tracePt t="32117" x="2393950" y="5105400"/>
          <p14:tracePt t="32125" x="2393950" y="5111750"/>
          <p14:tracePt t="32141" x="2381250" y="5124450"/>
          <p14:tracePt t="32158" x="2362200" y="5137150"/>
          <p14:tracePt t="32175" x="2330450" y="5156200"/>
          <p14:tracePt t="32192" x="2273300" y="5168900"/>
          <p14:tracePt t="32208" x="2209800" y="5168900"/>
          <p14:tracePt t="32225" x="2146300" y="5175250"/>
          <p14:tracePt t="32241" x="2095500" y="5175250"/>
          <p14:tracePt t="32259" x="2063750" y="5175250"/>
          <p14:tracePt t="32275" x="2032000" y="5149850"/>
          <p14:tracePt t="32292" x="1993900" y="5111750"/>
          <p14:tracePt t="32309" x="1981200" y="5067300"/>
          <p14:tracePt t="32325" x="1962150" y="4997450"/>
          <p14:tracePt t="32341" x="1936750" y="4940300"/>
          <p14:tracePt t="32358" x="1911350" y="4864100"/>
          <p14:tracePt t="32375" x="1892300" y="4813300"/>
          <p14:tracePt t="32391" x="1879600" y="4749800"/>
          <p14:tracePt t="32408" x="1860550" y="4679950"/>
          <p14:tracePt t="32425" x="1847850" y="4597400"/>
          <p14:tracePt t="32442" x="1854200" y="4508500"/>
          <p14:tracePt t="32459" x="1854200" y="4406900"/>
          <p14:tracePt t="32475" x="1854200" y="4305300"/>
          <p14:tracePt t="32477" x="1854200" y="4254500"/>
          <p14:tracePt t="32492" x="1854200" y="4203700"/>
          <p14:tracePt t="32508" x="1860550" y="4076700"/>
          <p14:tracePt t="32525" x="1873250" y="4025900"/>
          <p14:tracePt t="32541" x="1885950" y="3994150"/>
          <p14:tracePt t="32558" x="1898650" y="3962400"/>
          <p14:tracePt t="32575" x="1911350" y="3930650"/>
          <p14:tracePt t="32591" x="1924050" y="3911600"/>
          <p14:tracePt t="32608" x="1930400" y="3886200"/>
          <p14:tracePt t="32625" x="1943100" y="3854450"/>
          <p14:tracePt t="32642" x="1955800" y="3829050"/>
          <p14:tracePt t="32659" x="1968500" y="3810000"/>
          <p14:tracePt t="32675" x="1987550" y="3797300"/>
          <p14:tracePt t="32677" x="2006600" y="3790950"/>
          <p14:tracePt t="32692" x="2025650" y="3784600"/>
          <p14:tracePt t="32708" x="2095500" y="3765550"/>
          <p14:tracePt t="32725" x="2139950" y="3746500"/>
          <p14:tracePt t="32742" x="2171700" y="3740150"/>
          <p14:tracePt t="32759" x="2178050" y="3733800"/>
          <p14:tracePt t="32808" x="2184400" y="3733800"/>
          <p14:tracePt t="32825" x="2197100" y="3733800"/>
          <p14:tracePt t="32842" x="2209800" y="3733800"/>
          <p14:tracePt t="32858" x="2216150" y="3733800"/>
          <p14:tracePt t="32875" x="2222500" y="3727450"/>
          <p14:tracePt t="32891" x="2228850" y="3727450"/>
          <p14:tracePt t="32908" x="2235200" y="3727450"/>
          <p14:tracePt t="32925" x="2247900" y="3733800"/>
          <p14:tracePt t="32941" x="2273300" y="3740150"/>
          <p14:tracePt t="32958" x="2330450" y="3771900"/>
          <p14:tracePt t="32975" x="2387600" y="3810000"/>
          <p14:tracePt t="32992" x="2457450" y="3860800"/>
          <p14:tracePt t="33009" x="2520950" y="3949700"/>
          <p14:tracePt t="33025" x="2584450" y="4064000"/>
          <p14:tracePt t="33042" x="2654300" y="4171950"/>
          <p14:tracePt t="33059" x="2692400" y="4260850"/>
          <p14:tracePt t="33075" x="2724150" y="4349750"/>
          <p14:tracePt t="33094" x="2736850" y="4502150"/>
          <p14:tracePt t="33108" x="2724150" y="4610100"/>
          <p14:tracePt t="33125" x="2686050" y="4724400"/>
          <p14:tracePt t="33141" x="2647950" y="4832350"/>
          <p14:tracePt t="33158" x="2603500" y="4940300"/>
          <p14:tracePt t="33175" x="2571750" y="5022850"/>
          <p14:tracePt t="33192" x="2533650" y="5099050"/>
          <p14:tracePt t="33209" x="2501900" y="5149850"/>
          <p14:tracePt t="33225" x="2476500" y="5175250"/>
          <p14:tracePt t="33242" x="2444750" y="5207000"/>
          <p14:tracePt t="33258" x="2406650" y="5226050"/>
          <p14:tracePt t="33275" x="2368550" y="5238750"/>
          <p14:tracePt t="33291" x="2317750" y="5251450"/>
          <p14:tracePt t="33293" x="2286000" y="5264150"/>
          <p14:tracePt t="33308" x="2209800" y="5289550"/>
          <p14:tracePt t="33325" x="2139950" y="5314950"/>
          <p14:tracePt t="33341" x="2082800" y="5327650"/>
          <p14:tracePt t="33358" x="2057400" y="5327650"/>
          <p14:tracePt t="33596" x="2057400" y="5321300"/>
          <p14:tracePt t="33612" x="2057400" y="5314950"/>
          <p14:tracePt t="33621" x="2057400" y="5308600"/>
          <p14:tracePt t="33629" x="2057400" y="5302250"/>
          <p14:tracePt t="33641" x="2057400" y="5289550"/>
          <p14:tracePt t="33658" x="2057400" y="5264150"/>
          <p14:tracePt t="33675" x="2070100" y="5213350"/>
          <p14:tracePt t="33677" x="2082800" y="5175250"/>
          <p14:tracePt t="33691" x="2108200" y="5137150"/>
          <p14:tracePt t="33708" x="2203450" y="4991100"/>
          <p14:tracePt t="33725" x="2286000" y="4914900"/>
          <p14:tracePt t="33742" x="2368550" y="4845050"/>
          <p14:tracePt t="33758" x="2425700" y="4756150"/>
          <p14:tracePt t="33775" x="2489200" y="4648200"/>
          <p14:tracePt t="33792" x="2559050" y="4521200"/>
          <p14:tracePt t="33809" x="2622550" y="4425950"/>
          <p14:tracePt t="33825" x="2660650" y="4362450"/>
          <p14:tracePt t="33842" x="2673350" y="4337050"/>
          <p14:tracePt t="33858" x="2686050" y="4311650"/>
          <p14:tracePt t="33875" x="2705100" y="4279900"/>
          <p14:tracePt t="33892" x="2749550" y="4203700"/>
          <p14:tracePt t="33908" x="2774950" y="4152900"/>
          <p14:tracePt t="33925" x="2787650" y="4114800"/>
          <p14:tracePt t="33942" x="2787650" y="4076700"/>
          <p14:tracePt t="33959" x="2787650" y="4051300"/>
          <p14:tracePt t="33975" x="2787650" y="4032250"/>
          <p14:tracePt t="34069" x="2787650" y="4025900"/>
          <p14:tracePt t="34140" x="2774950" y="4019550"/>
          <p14:tracePt t="34158" x="2762250" y="4019550"/>
          <p14:tracePt t="34175" x="2762250" y="4006850"/>
          <p14:tracePt t="34192" x="2787650" y="3975100"/>
          <p14:tracePt t="34208" x="2838450" y="3943350"/>
          <p14:tracePt t="34225" x="2895600" y="3911600"/>
          <p14:tracePt t="34242" x="2952750" y="3867150"/>
          <p14:tracePt t="34259" x="2997200" y="3816350"/>
          <p14:tracePt t="34275" x="3022600" y="3778250"/>
          <p14:tracePt t="34292" x="3028950" y="3765550"/>
          <p14:tracePt t="34341" x="3028950" y="3759200"/>
          <p14:tracePt t="34358" x="3028950" y="3746500"/>
          <p14:tracePt t="34597" x="3028950" y="3740150"/>
          <p14:tracePt t="34605" x="3022600" y="3740150"/>
          <p14:tracePt t="34612" x="3022600" y="3733800"/>
          <p14:tracePt t="34628" x="3022600" y="3727450"/>
          <p14:tracePt t="34641" x="3022600" y="3721100"/>
          <p14:tracePt t="34658" x="3022600" y="3714750"/>
          <p14:tracePt t="34805" x="3022600" y="3727450"/>
          <p14:tracePt t="34812" x="3022600" y="3746500"/>
          <p14:tracePt t="34821" x="3022600" y="3759200"/>
          <p14:tracePt t="34828" x="3022600" y="3771900"/>
          <p14:tracePt t="34841" x="3022600" y="3790950"/>
          <p14:tracePt t="34858" x="3022600" y="3803650"/>
          <p14:tracePt t="34875" x="3028950" y="3816350"/>
          <p14:tracePt t="34892" x="3028950" y="3854450"/>
          <p14:tracePt t="34908" x="3009900" y="3879850"/>
          <p14:tracePt t="34925" x="3003550" y="3886200"/>
          <p14:tracePt t="35053" x="3009900" y="3886200"/>
          <p14:tracePt t="35060" x="3028950" y="3867150"/>
          <p14:tracePt t="35075" x="3048000" y="3860800"/>
          <p14:tracePt t="35092" x="3111500" y="3829050"/>
          <p14:tracePt t="35108" x="3143250" y="3803650"/>
          <p14:tracePt t="35126" x="3162300" y="3790950"/>
          <p14:tracePt t="35141" x="3162300" y="3778250"/>
          <p14:tracePt t="35158" x="3168650" y="3778250"/>
          <p14:tracePt t="35175" x="3168650" y="3771900"/>
          <p14:tracePt t="35192" x="3168650" y="3765550"/>
          <p14:tracePt t="35209" x="3168650" y="3752850"/>
          <p14:tracePt t="35225" x="3168650" y="3740150"/>
          <p14:tracePt t="35242" x="3168650" y="3727450"/>
          <p14:tracePt t="35259" x="3168650" y="3714750"/>
          <p14:tracePt t="35275" x="3162300" y="3702050"/>
          <p14:tracePt t="35277" x="3155950" y="3695700"/>
          <p14:tracePt t="35292" x="3149600" y="3683000"/>
          <p14:tracePt t="35308" x="3149600" y="3663950"/>
          <p14:tracePt t="35325" x="3149600" y="3657600"/>
          <p14:tracePt t="35358" x="3143250" y="3663950"/>
          <p14:tracePt t="35376" x="3105150" y="3689350"/>
          <p14:tracePt t="35392" x="3067050" y="3733800"/>
          <p14:tracePt t="35408" x="3028950" y="3771900"/>
          <p14:tracePt t="35425" x="2990850" y="3790950"/>
          <p14:tracePt t="35441" x="2965450" y="3803650"/>
          <p14:tracePt t="35458" x="2959100" y="3816350"/>
          <p14:tracePt t="35475" x="2952750" y="3816350"/>
          <p14:tracePt t="35532" x="2971800" y="3803650"/>
          <p14:tracePt t="35541" x="2997200" y="3797300"/>
          <p14:tracePt t="35558" x="3041650" y="3771900"/>
          <p14:tracePt t="35575" x="3079750" y="3746500"/>
          <p14:tracePt t="35592" x="3105150" y="3727450"/>
          <p14:tracePt t="35608" x="3124200" y="3714750"/>
          <p14:tracePt t="35625" x="3143250" y="3702050"/>
          <p14:tracePt t="35709" x="3143250" y="3708400"/>
          <p14:tracePt t="35717" x="3143250" y="3721100"/>
          <p14:tracePt t="35725" x="3143250" y="3746500"/>
          <p14:tracePt t="35742" x="3136900" y="3797300"/>
          <p14:tracePt t="35758" x="3124200" y="3835400"/>
          <p14:tracePt t="35775" x="3124200" y="3860800"/>
          <p14:tracePt t="35792" x="3117850" y="3873500"/>
          <p14:tracePt t="35809" x="3117850" y="3892550"/>
          <p14:tracePt t="35870" x="3130550" y="3892550"/>
          <p14:tracePt t="35876" x="3155950" y="3892550"/>
          <p14:tracePt t="35891" x="3181350" y="3892550"/>
          <p14:tracePt t="35908" x="3263900" y="3892550"/>
          <p14:tracePt t="35925" x="3295650" y="3892550"/>
          <p14:tracePt t="35942" x="3302000" y="3905250"/>
          <p14:tracePt t="35958" x="3302000" y="3911600"/>
          <p14:tracePt t="35975" x="3302000" y="3917950"/>
          <p14:tracePt t="35992" x="3295650" y="3917950"/>
          <p14:tracePt t="36008" x="3289300" y="3917950"/>
          <p14:tracePt t="36025" x="3282950" y="3917950"/>
          <p14:tracePt t="36041" x="3257550" y="3917950"/>
          <p14:tracePt t="36059" x="3238500" y="3917950"/>
          <p14:tracePt t="36075" x="3206750" y="3917950"/>
          <p14:tracePt t="36077" x="3187700" y="3917950"/>
          <p14:tracePt t="36092" x="3175000" y="3917950"/>
          <p14:tracePt t="36108" x="3136900" y="3917950"/>
          <p14:tracePt t="36125" x="3098800" y="3917950"/>
          <p14:tracePt t="36142" x="3067050" y="3905250"/>
          <p14:tracePt t="36158" x="3041650" y="3898900"/>
          <p14:tracePt t="36175" x="3022600" y="3892550"/>
          <p14:tracePt t="36192" x="3009900" y="3879850"/>
          <p14:tracePt t="36208" x="2990850" y="3867150"/>
          <p14:tracePt t="36225" x="2978150" y="3860800"/>
          <p14:tracePt t="36241" x="2965450" y="3848100"/>
          <p14:tracePt t="36258" x="2959100" y="3841750"/>
          <p14:tracePt t="36275" x="2946400" y="3822700"/>
          <p14:tracePt t="36292" x="2940050" y="3790950"/>
          <p14:tracePt t="36293" x="2940050" y="3778250"/>
          <p14:tracePt t="36308" x="2933700" y="3746500"/>
          <p14:tracePt t="36325" x="2933700" y="3714750"/>
          <p14:tracePt t="36342" x="2933700" y="3676650"/>
          <p14:tracePt t="36358" x="2933700" y="3663950"/>
          <p14:tracePt t="36375" x="2952750" y="3632200"/>
          <p14:tracePt t="36392" x="2997200" y="3606800"/>
          <p14:tracePt t="36408" x="3041650" y="3568700"/>
          <p14:tracePt t="36425" x="3079750" y="3556000"/>
          <p14:tracePt t="36442" x="3117850" y="3543300"/>
          <p14:tracePt t="36458" x="3149600" y="3536950"/>
          <p14:tracePt t="36475" x="3181350" y="3536950"/>
          <p14:tracePt t="36492" x="3219450" y="3536950"/>
          <p14:tracePt t="36509" x="3232150" y="3536950"/>
          <p14:tracePt t="36525" x="3244850" y="3562350"/>
          <p14:tracePt t="36542" x="3270250" y="3606800"/>
          <p14:tracePt t="36558" x="3289300" y="3651250"/>
          <p14:tracePt t="36575" x="3289300" y="3695700"/>
          <p14:tracePt t="36592" x="3289300" y="3733800"/>
          <p14:tracePt t="36608" x="3289300" y="3778250"/>
          <p14:tracePt t="36625" x="3257550" y="3816350"/>
          <p14:tracePt t="36642" x="3213100" y="3835400"/>
          <p14:tracePt t="36658" x="3168650" y="3854450"/>
          <p14:tracePt t="36675" x="3124200" y="3867150"/>
          <p14:tracePt t="36693" x="3086100" y="3886200"/>
          <p14:tracePt t="36708" x="3079750" y="3892550"/>
          <p14:tracePt t="36829" x="3086100" y="3892550"/>
          <p14:tracePt t="36837" x="3092450" y="3892550"/>
          <p14:tracePt t="36844" x="3105150" y="3892550"/>
          <p14:tracePt t="36858" x="3117850" y="3892550"/>
          <p14:tracePt t="36875" x="3175000" y="3892550"/>
          <p14:tracePt t="36892" x="3302000" y="3892550"/>
          <p14:tracePt t="36908" x="3416300" y="3892550"/>
          <p14:tracePt t="36925" x="3517900" y="3892550"/>
          <p14:tracePt t="36941" x="3600450" y="3892550"/>
          <p14:tracePt t="36958" x="3657600" y="3898900"/>
          <p14:tracePt t="36975" x="3702050" y="3898900"/>
          <p14:tracePt t="36993" x="3733800" y="3898900"/>
          <p14:tracePt t="37008" x="3771900" y="3892550"/>
          <p14:tracePt t="37025" x="3810000" y="3879850"/>
          <p14:tracePt t="37042" x="3829050" y="3867150"/>
          <p14:tracePt t="37059" x="3841750" y="3860800"/>
          <p14:tracePt t="37075" x="3848100" y="3854450"/>
          <p14:tracePt t="37094" x="3854450" y="3854450"/>
          <p14:tracePt t="37108" x="3879850" y="3854450"/>
          <p14:tracePt t="37125" x="3911600" y="3854450"/>
          <p14:tracePt t="37142" x="3949700" y="3854450"/>
          <p14:tracePt t="37159" x="3987800" y="3867150"/>
          <p14:tracePt t="37175" x="4032250" y="3879850"/>
          <p14:tracePt t="37192" x="4070350" y="3886200"/>
          <p14:tracePt t="37208" x="4108450" y="3886200"/>
          <p14:tracePt t="37225" x="4152900" y="3886200"/>
          <p14:tracePt t="37242" x="4184650" y="3886200"/>
          <p14:tracePt t="37259" x="4222750" y="3892550"/>
          <p14:tracePt t="37275" x="4241800" y="3898900"/>
          <p14:tracePt t="37549" x="4241800" y="3905250"/>
          <p14:tracePt t="37613" x="4241800" y="3911600"/>
          <p14:tracePt t="37621" x="4241800" y="3917950"/>
          <p14:tracePt t="37628" x="4229100" y="3924300"/>
          <p14:tracePt t="37641" x="4222750" y="3924300"/>
          <p14:tracePt t="37659" x="4210050" y="3937000"/>
          <p14:tracePt t="37675" x="4191000" y="3949700"/>
          <p14:tracePt t="37677" x="4171950" y="3949700"/>
          <p14:tracePt t="37692" x="4165600" y="3956050"/>
          <p14:tracePt t="37708" x="4146550" y="3968750"/>
          <p14:tracePt t="37725" x="4133850" y="3981450"/>
          <p14:tracePt t="37742" x="4121150" y="3981450"/>
          <p14:tracePt t="37758" x="4095750" y="3987800"/>
          <p14:tracePt t="37775" x="4051300" y="3994150"/>
          <p14:tracePt t="37792" x="4006850" y="4006850"/>
          <p14:tracePt t="37808" x="3956050" y="4013200"/>
          <p14:tracePt t="37825" x="3924300" y="4019550"/>
          <p14:tracePt t="37842" x="3911600" y="4019550"/>
          <p14:tracePt t="37858" x="3911600" y="4025900"/>
          <p14:tracePt t="37875" x="3898900" y="4025900"/>
          <p14:tracePt t="37892" x="3879850" y="4032250"/>
          <p14:tracePt t="37894" x="3867150" y="4032250"/>
          <p14:tracePt t="37909" x="3841750" y="4032250"/>
          <p14:tracePt t="37925" x="3816350" y="4032250"/>
          <p14:tracePt t="37941" x="3790950" y="4032250"/>
          <p14:tracePt t="37958" x="3765550" y="4032250"/>
          <p14:tracePt t="37975" x="3721100" y="4032250"/>
          <p14:tracePt t="37992" x="3670300" y="4032250"/>
          <p14:tracePt t="38009" x="3632200" y="4032250"/>
          <p14:tracePt t="38025" x="3581400" y="4032250"/>
          <p14:tracePt t="38042" x="3530600" y="4032250"/>
          <p14:tracePt t="38058" x="3498850" y="4013200"/>
          <p14:tracePt t="38075" x="3460750" y="3987800"/>
          <p14:tracePt t="38078" x="3441700" y="3975100"/>
          <p14:tracePt t="38093" x="3416300" y="3949700"/>
          <p14:tracePt t="38108" x="3397250" y="3924300"/>
          <p14:tracePt t="38125" x="3384550" y="3898900"/>
          <p14:tracePt t="38142" x="3378200" y="3867150"/>
          <p14:tracePt t="38159" x="3371850" y="3822700"/>
          <p14:tracePt t="38175" x="3371850" y="3765550"/>
          <p14:tracePt t="38192" x="3371850" y="3695700"/>
          <p14:tracePt t="38209" x="3384550" y="3632200"/>
          <p14:tracePt t="38225" x="3409950" y="3568700"/>
          <p14:tracePt t="38242" x="3460750" y="3505200"/>
          <p14:tracePt t="38258" x="3562350" y="3435350"/>
          <p14:tracePt t="38275" x="3670300" y="3397250"/>
          <p14:tracePt t="38277" x="3714750" y="3384550"/>
          <p14:tracePt t="38293" x="3759200" y="3365500"/>
          <p14:tracePt t="38308" x="3784600" y="3359150"/>
          <p14:tracePt t="38325" x="3810000" y="3359150"/>
          <p14:tracePt t="38342" x="3854450" y="3371850"/>
          <p14:tracePt t="38358" x="3905250" y="3448050"/>
          <p14:tracePt t="38375" x="3968750" y="3549650"/>
          <p14:tracePt t="38392" x="4000500" y="3651250"/>
          <p14:tracePt t="38409" x="4038600" y="3759200"/>
          <p14:tracePt t="38425" x="4051300" y="3835400"/>
          <p14:tracePt t="38442" x="4057650" y="3886200"/>
          <p14:tracePt t="38458" x="4057650" y="3930650"/>
          <p14:tracePt t="38475" x="4057650" y="3949700"/>
          <p14:tracePt t="38492" x="4051300" y="3975100"/>
          <p14:tracePt t="38494" x="4051300" y="3994150"/>
          <p14:tracePt t="38508" x="4051300" y="4051300"/>
          <p14:tracePt t="38525" x="4070350" y="4127500"/>
          <p14:tracePt t="38542" x="4127500" y="4210050"/>
          <p14:tracePt t="38558" x="4178300" y="4292600"/>
          <p14:tracePt t="38575" x="4210050" y="4362450"/>
          <p14:tracePt t="38591" x="4229100" y="4432300"/>
          <p14:tracePt t="38608" x="4235450" y="4495800"/>
          <p14:tracePt t="38625" x="4235450" y="4533900"/>
          <p14:tracePt t="38641" x="4235450" y="4546600"/>
          <p14:tracePt t="38658" x="4222750" y="4552950"/>
          <p14:tracePt t="38675" x="4191000" y="4552950"/>
          <p14:tracePt t="38692" x="4140200" y="4552950"/>
          <p14:tracePt t="38708" x="4095750" y="4552950"/>
          <p14:tracePt t="38725" x="4064000" y="4552950"/>
          <p14:tracePt t="38742" x="4025900" y="4552950"/>
          <p14:tracePt t="38759" x="3981450" y="4552950"/>
          <p14:tracePt t="38775" x="3956050" y="4552950"/>
          <p14:tracePt t="38792" x="3937000" y="4552950"/>
          <p14:tracePt t="38808" x="3930650" y="4546600"/>
          <p14:tracePt t="38825" x="3917950" y="4540250"/>
          <p14:tracePt t="38842" x="3905250" y="4533900"/>
          <p14:tracePt t="38858" x="3892550" y="4533900"/>
          <p14:tracePt t="38875" x="3879850" y="4533900"/>
          <p14:tracePt t="38891" x="3879850" y="4527550"/>
          <p14:tracePt t="39052" x="3879850" y="4521200"/>
          <p14:tracePt t="39060" x="3873500" y="4514850"/>
          <p14:tracePt t="39076" x="3873500" y="4508500"/>
          <p14:tracePt t="39094" x="3873500" y="4502150"/>
          <p14:tracePt t="39117" x="3873500" y="4495800"/>
          <p14:tracePt t="39133" x="3873500" y="4489450"/>
          <p14:tracePt t="39149" x="3873500" y="4483100"/>
          <p14:tracePt t="39158" x="3873500" y="4476750"/>
          <p14:tracePt t="39175" x="3879850" y="4464050"/>
          <p14:tracePt t="39192" x="3886200" y="4457700"/>
          <p14:tracePt t="39208" x="3892550" y="4451350"/>
          <p14:tracePt t="39225" x="3898900" y="4451350"/>
          <p14:tracePt t="39241" x="3905250" y="4451350"/>
          <p14:tracePt t="39258" x="3911600" y="4451350"/>
          <p14:tracePt t="39292" x="3917950" y="4445000"/>
          <p14:tracePt t="39325" x="3924300" y="4445000"/>
          <p14:tracePt t="39342" x="3937000" y="4445000"/>
          <p14:tracePt t="39359" x="3956050" y="4445000"/>
          <p14:tracePt t="39375" x="3981450" y="4445000"/>
          <p14:tracePt t="39392" x="4006850" y="4445000"/>
          <p14:tracePt t="39409" x="4038600" y="4445000"/>
          <p14:tracePt t="39425" x="4057650" y="4445000"/>
          <p14:tracePt t="39442" x="4076700" y="4445000"/>
          <p14:tracePt t="39458" x="4089400" y="4445000"/>
          <p14:tracePt t="39475" x="4108450" y="4445000"/>
          <p14:tracePt t="39492" x="4108450" y="4438650"/>
          <p14:tracePt t="39525" x="4114800" y="4438650"/>
          <p14:tracePt t="39548" x="4121150" y="4438650"/>
          <p14:tracePt t="39564" x="4127500" y="4438650"/>
          <p14:tracePt t="39575" x="4133850" y="4438650"/>
          <p14:tracePt t="39637" x="4140200" y="4438650"/>
          <p14:tracePt t="39645" x="4146550" y="4438650"/>
          <p14:tracePt t="39658" x="4159250" y="4438650"/>
          <p14:tracePt t="39675" x="4197350" y="4438650"/>
          <p14:tracePt t="39692" x="4241800" y="4438650"/>
          <p14:tracePt t="39694" x="4260850" y="4438650"/>
          <p14:tracePt t="39708" x="4298950" y="4438650"/>
          <p14:tracePt t="39725" x="4337050" y="4438650"/>
          <p14:tracePt t="39742" x="4387850" y="4438650"/>
          <p14:tracePt t="39759" x="4445000" y="4438650"/>
          <p14:tracePt t="39775" x="4508500" y="4438650"/>
          <p14:tracePt t="39792" x="4578350" y="4438650"/>
          <p14:tracePt t="39808" x="4635500" y="4425950"/>
          <p14:tracePt t="39825" x="4686300" y="4419600"/>
          <p14:tracePt t="39842" x="4730750" y="4419600"/>
          <p14:tracePt t="39858" x="4781550" y="4419600"/>
          <p14:tracePt t="39875" x="4845050" y="4419600"/>
          <p14:tracePt t="39891" x="4908550" y="4419600"/>
          <p14:tracePt t="39894" x="4921250" y="4419600"/>
          <p14:tracePt t="39908" x="4978400" y="4413250"/>
          <p14:tracePt t="39925" x="5048250" y="4413250"/>
          <p14:tracePt t="39942" x="5143500" y="4413250"/>
          <p14:tracePt t="39959" x="5238750" y="4406900"/>
          <p14:tracePt t="39975" x="5334000" y="4400550"/>
          <p14:tracePt t="39992" x="5422900" y="4400550"/>
          <p14:tracePt t="40009" x="5492750" y="4387850"/>
          <p14:tracePt t="40025" x="5556250" y="4381500"/>
          <p14:tracePt t="40043" x="5619750" y="4381500"/>
          <p14:tracePt t="40058" x="5695950" y="4381500"/>
          <p14:tracePt t="40061" x="5727700" y="4381500"/>
          <p14:tracePt t="40077" x="5803900" y="4375150"/>
          <p14:tracePt t="40092" x="5835650" y="4375150"/>
          <p14:tracePt t="40108" x="5911850" y="4375150"/>
          <p14:tracePt t="40125" x="5924550" y="4375150"/>
          <p14:tracePt t="40142" x="5930900" y="4375150"/>
          <p14:tracePt t="40158" x="5949950" y="4375150"/>
          <p14:tracePt t="40175" x="5975350" y="4375150"/>
          <p14:tracePt t="40192" x="6007100" y="4375150"/>
          <p14:tracePt t="40209" x="6038850" y="4375150"/>
          <p14:tracePt t="40225" x="6045200" y="4375150"/>
          <p14:tracePt t="40309" x="6045200" y="4381500"/>
          <p14:tracePt t="40486" x="6038850" y="4381500"/>
          <p14:tracePt t="40493" x="6007100" y="4381500"/>
          <p14:tracePt t="40501" x="5962650" y="4381500"/>
          <p14:tracePt t="40509" x="5905500" y="4381500"/>
          <p14:tracePt t="40525" x="5772150" y="4381500"/>
          <p14:tracePt t="40542" x="5619750" y="4387850"/>
          <p14:tracePt t="40558" x="5454650" y="4419600"/>
          <p14:tracePt t="40575" x="5238750" y="4425950"/>
          <p14:tracePt t="40592" x="5022850" y="4438650"/>
          <p14:tracePt t="40609" x="4838700" y="4445000"/>
          <p14:tracePt t="40625" x="4673600" y="4445000"/>
          <p14:tracePt t="40642" x="4533900" y="4445000"/>
          <p14:tracePt t="40658" x="4432300" y="4445000"/>
          <p14:tracePt t="40675" x="4356100" y="4445000"/>
          <p14:tracePt t="40692" x="4286250" y="4445000"/>
          <p14:tracePt t="40708" x="4254500" y="4445000"/>
          <p14:tracePt t="40725" x="4235450" y="4445000"/>
          <p14:tracePt t="40742" x="4203700" y="4451350"/>
          <p14:tracePt t="40758" x="4159250" y="4451350"/>
          <p14:tracePt t="40775" x="4102100" y="4451350"/>
          <p14:tracePt t="40792" x="4038600" y="4451350"/>
          <p14:tracePt t="40809" x="3994150" y="4451350"/>
          <p14:tracePt t="40825" x="3968750" y="4451350"/>
          <p14:tracePt t="40842" x="3949700" y="4451350"/>
          <p14:tracePt t="40875" x="3943350" y="4451350"/>
          <p14:tracePt t="40892" x="3930650" y="4451350"/>
          <p14:tracePt t="41374" x="3930650" y="4445000"/>
          <p14:tracePt t="41597" x="3937000" y="4445000"/>
          <p14:tracePt t="41605" x="3943350" y="4445000"/>
          <p14:tracePt t="41612" x="3949700" y="4438650"/>
          <p14:tracePt t="41625" x="3956050" y="4438650"/>
          <p14:tracePt t="41642" x="3968750" y="4432300"/>
          <p14:tracePt t="41659" x="3981450" y="4432300"/>
          <p14:tracePt t="41675" x="4013200" y="4432300"/>
          <p14:tracePt t="41677" x="4025900" y="4432300"/>
          <p14:tracePt t="41692" x="4038600" y="4432300"/>
          <p14:tracePt t="41708" x="4089400" y="4432300"/>
          <p14:tracePt t="41725" x="4114800" y="4432300"/>
          <p14:tracePt t="41742" x="4127500" y="4432300"/>
          <p14:tracePt t="41821" x="4133850" y="4432300"/>
          <p14:tracePt t="41828" x="4140200" y="4425950"/>
          <p14:tracePt t="41837" x="4146550" y="4425950"/>
          <p14:tracePt t="41844" x="4159250" y="4425950"/>
          <p14:tracePt t="41858" x="4165600" y="4425950"/>
          <p14:tracePt t="41875" x="4178300" y="4425950"/>
          <p14:tracePt t="41892" x="4184650" y="4425950"/>
          <p14:tracePt t="41909" x="4191000" y="4425950"/>
          <p14:tracePt t="41925" x="4203700" y="4425950"/>
          <p14:tracePt t="41942" x="4222750" y="4425950"/>
          <p14:tracePt t="41959" x="4248150" y="4425950"/>
          <p14:tracePt t="41975" x="4267200" y="4425950"/>
          <p14:tracePt t="41992" x="4279900" y="4419600"/>
          <p14:tracePt t="42008" x="4298950" y="4419600"/>
          <p14:tracePt t="42025" x="4311650" y="4406900"/>
          <p14:tracePt t="42042" x="4337050" y="4400550"/>
          <p14:tracePt t="42058" x="4368800" y="4400550"/>
          <p14:tracePt t="42075" x="4394200" y="4400550"/>
          <p14:tracePt t="42092" x="4406900" y="4400550"/>
          <p14:tracePt t="42108" x="4413250" y="4400550"/>
          <p14:tracePt t="42125" x="4425950" y="4400550"/>
          <p14:tracePt t="42141" x="4445000" y="4394200"/>
          <p14:tracePt t="42158" x="4470400" y="4394200"/>
          <p14:tracePt t="42175" x="4489450" y="4394200"/>
          <p14:tracePt t="42192" x="4514850" y="4394200"/>
          <p14:tracePt t="42208" x="4540250" y="4394200"/>
          <p14:tracePt t="42225" x="4572000" y="4394200"/>
          <p14:tracePt t="42242" x="4610100" y="4394200"/>
          <p14:tracePt t="42258" x="4648200" y="4394200"/>
          <p14:tracePt t="42275" x="4692650" y="4394200"/>
          <p14:tracePt t="42278" x="4718050" y="4394200"/>
          <p14:tracePt t="42292" x="4737100" y="4394200"/>
          <p14:tracePt t="42309" x="4794250" y="4394200"/>
          <p14:tracePt t="42325" x="4826000" y="4394200"/>
          <p14:tracePt t="42342" x="4864100" y="4394200"/>
          <p14:tracePt t="42358" x="4908550" y="4394200"/>
          <p14:tracePt t="42375" x="4959350" y="4394200"/>
          <p14:tracePt t="42392" x="5010150" y="4394200"/>
          <p14:tracePt t="42409" x="5067300" y="4394200"/>
          <p14:tracePt t="42425" x="5124450" y="4394200"/>
          <p14:tracePt t="42442" x="5181600" y="4394200"/>
          <p14:tracePt t="42458" x="5257800" y="4394200"/>
          <p14:tracePt t="42475" x="5321300" y="4394200"/>
          <p14:tracePt t="42477" x="5346700" y="4387850"/>
          <p14:tracePt t="42492" x="5372100" y="4387850"/>
          <p14:tracePt t="42508" x="5435600" y="4387850"/>
          <p14:tracePt t="42525" x="5480050" y="4387850"/>
          <p14:tracePt t="42542" x="5530850" y="4387850"/>
          <p14:tracePt t="42558" x="5594350" y="4387850"/>
          <p14:tracePt t="42575" x="5657850" y="4387850"/>
          <p14:tracePt t="42592" x="5715000" y="4387850"/>
          <p14:tracePt t="42608" x="5765800" y="4387850"/>
          <p14:tracePt t="42625" x="5803900" y="4387850"/>
          <p14:tracePt t="42644" x="5829300" y="4387850"/>
          <p14:tracePt t="42659" x="5854700" y="4387850"/>
          <p14:tracePt t="42675" x="5886450" y="4387850"/>
          <p14:tracePt t="42677" x="5899150" y="4387850"/>
          <p14:tracePt t="42692" x="5911850" y="4387850"/>
          <p14:tracePt t="42708" x="5956300" y="4387850"/>
          <p14:tracePt t="42725" x="5988050" y="4387850"/>
          <p14:tracePt t="42742" x="6013450" y="4387850"/>
          <p14:tracePt t="42759" x="6032500" y="4387850"/>
          <p14:tracePt t="42775" x="6045200" y="4387850"/>
          <p14:tracePt t="42792" x="6051550" y="4387850"/>
          <p14:tracePt t="42808" x="6064250" y="4387850"/>
          <p14:tracePt t="42825" x="6070600" y="4387850"/>
          <p14:tracePt t="42842" x="6083300" y="4387850"/>
          <p14:tracePt t="42858" x="6089650" y="4387850"/>
          <p14:tracePt t="42875" x="6102350" y="4387850"/>
          <p14:tracePt t="42892" x="6108700" y="4387850"/>
          <p14:tracePt t="42894" x="6115050" y="4387850"/>
          <p14:tracePt t="42909" x="6121400" y="4387850"/>
          <p14:tracePt t="42961" x="6127750" y="4387850"/>
          <p14:tracePt t="43004" x="6134100" y="4387850"/>
          <p14:tracePt t="43061" x="6140450" y="4387850"/>
          <p14:tracePt t="43301" x="6134100" y="4387850"/>
          <p14:tracePt t="43309" x="6121400" y="4387850"/>
          <p14:tracePt t="43325" x="6064250" y="4387850"/>
          <p14:tracePt t="43342" x="5981700" y="4387850"/>
          <p14:tracePt t="43358" x="5880100" y="4387850"/>
          <p14:tracePt t="43375" x="5759450" y="4394200"/>
          <p14:tracePt t="43392" x="5632450" y="4406900"/>
          <p14:tracePt t="43408" x="5492750" y="4425950"/>
          <p14:tracePt t="43426" x="5327650" y="4438650"/>
          <p14:tracePt t="43442" x="5175250" y="4445000"/>
          <p14:tracePt t="43459" x="5048250" y="4445000"/>
          <p14:tracePt t="43475" x="4946650" y="4451350"/>
          <p14:tracePt t="43478" x="4895850" y="4451350"/>
          <p14:tracePt t="43492" x="4851400" y="4451350"/>
          <p14:tracePt t="43509" x="4724400" y="4451350"/>
          <p14:tracePt t="43525" x="4641850" y="4451350"/>
          <p14:tracePt t="43542" x="4597400" y="4451350"/>
          <p14:tracePt t="43558" x="4552950" y="4451350"/>
          <p14:tracePt t="43575" x="4514850" y="4451350"/>
          <p14:tracePt t="43592" x="4445000" y="4451350"/>
          <p14:tracePt t="43608" x="4362450" y="4457700"/>
          <p14:tracePt t="43625" x="4279900" y="4464050"/>
          <p14:tracePt t="43642" x="4197350" y="4464050"/>
          <p14:tracePt t="43658" x="4152900" y="4464050"/>
          <p14:tracePt t="43675" x="4133850" y="4464050"/>
          <p14:tracePt t="43678" x="4127500" y="4464050"/>
          <p14:tracePt t="43692" x="4114800" y="4464050"/>
          <p14:tracePt t="43708" x="4070350" y="4464050"/>
          <p14:tracePt t="43725" x="4051300" y="4464050"/>
          <p14:tracePt t="43837" x="4064000" y="4464050"/>
          <p14:tracePt t="43844" x="4095750" y="4464050"/>
          <p14:tracePt t="43853" x="4133850" y="4464050"/>
          <p14:tracePt t="43860" x="4178300" y="4464050"/>
          <p14:tracePt t="43875" x="4241800" y="4464050"/>
          <p14:tracePt t="43892" x="4381500" y="4464050"/>
          <p14:tracePt t="43893" x="4457700" y="4464050"/>
          <p14:tracePt t="43908" x="4635500" y="4464050"/>
          <p14:tracePt t="43925" x="4800600" y="4457700"/>
          <p14:tracePt t="43942" x="4972050" y="4451350"/>
          <p14:tracePt t="43958" x="5130800" y="4445000"/>
          <p14:tracePt t="43975" x="5295900" y="4445000"/>
          <p14:tracePt t="43992" x="5435600" y="4445000"/>
          <p14:tracePt t="44008" x="5556250" y="4432300"/>
          <p14:tracePt t="44025" x="5651500" y="4413250"/>
          <p14:tracePt t="44041" x="5727700" y="4406900"/>
          <p14:tracePt t="44058" x="5772150" y="4400550"/>
          <p14:tracePt t="44075" x="5816600" y="4394200"/>
          <p14:tracePt t="44077" x="5842000" y="4394200"/>
          <p14:tracePt t="44092" x="5905500" y="4394200"/>
          <p14:tracePt t="44108" x="5956300" y="4394200"/>
          <p14:tracePt t="44125" x="5969000" y="4387850"/>
          <p14:tracePt t="44284" x="5975350" y="4387850"/>
          <p14:tracePt t="44292" x="6000750" y="4381500"/>
          <p14:tracePt t="44300" x="6032500" y="4381500"/>
          <p14:tracePt t="44308" x="6064250" y="4381500"/>
          <p14:tracePt t="44325" x="6108700" y="4375150"/>
          <p14:tracePt t="44342" x="6127750" y="4368800"/>
          <p14:tracePt t="44484" x="6127750" y="4362450"/>
          <p14:tracePt t="44501" x="6134100" y="4356100"/>
          <p14:tracePt t="44509" x="6134100" y="4349750"/>
          <p14:tracePt t="44525" x="6140450" y="4343400"/>
          <p14:tracePt t="44542" x="6146800" y="4337050"/>
          <p14:tracePt t="44558" x="6146800" y="4330700"/>
          <p14:tracePt t="44608" x="6159500" y="4324350"/>
          <p14:tracePt t="44625" x="6178550" y="4318000"/>
          <p14:tracePt t="44642" x="6184900" y="4318000"/>
          <p14:tracePt t="44658" x="6191250" y="4311650"/>
          <p14:tracePt t="44941" x="6178550" y="4311650"/>
          <p14:tracePt t="44949" x="6165850" y="4311650"/>
          <p14:tracePt t="44958" x="6159500" y="4311650"/>
          <p14:tracePt t="44975" x="6140450" y="4311650"/>
          <p14:tracePt t="44992" x="6121400" y="4311650"/>
          <p14:tracePt t="45008" x="6089650" y="4311650"/>
          <p14:tracePt t="45025" x="6057900" y="4311650"/>
          <p14:tracePt t="45042" x="6019800" y="4311650"/>
          <p14:tracePt t="45058" x="5994400" y="4311650"/>
          <p14:tracePt t="45075" x="5956300" y="4311650"/>
          <p14:tracePt t="45078" x="5930900" y="4311650"/>
          <p14:tracePt t="45092" x="5861050" y="4311650"/>
          <p14:tracePt t="45109" x="5778500" y="4311650"/>
          <p14:tracePt t="45126" x="5670550" y="4311650"/>
          <p14:tracePt t="45142" x="5537200" y="4292600"/>
          <p14:tracePt t="45158" x="5378450" y="4267200"/>
          <p14:tracePt t="45175" x="5219700" y="4222750"/>
          <p14:tracePt t="45192" x="5054600" y="4178300"/>
          <p14:tracePt t="45208" x="4914900" y="4127500"/>
          <p14:tracePt t="45225" x="4819650" y="4095750"/>
          <p14:tracePt t="45242" x="4768850" y="4076700"/>
          <p14:tracePt t="45258" x="4730750" y="4064000"/>
          <p14:tracePt t="45275" x="4699000" y="4051300"/>
          <p14:tracePt t="45292" x="4654550" y="4032250"/>
          <p14:tracePt t="45308" x="4648200" y="4025900"/>
          <p14:tracePt t="45365" x="4641850" y="4019550"/>
          <p14:tracePt t="45375" x="4635500" y="4019550"/>
          <p14:tracePt t="45392" x="4616450" y="4000500"/>
          <p14:tracePt t="45408" x="4610100" y="3968750"/>
          <p14:tracePt t="45425" x="4597400" y="3943350"/>
          <p14:tracePt t="45442" x="4584700" y="3924300"/>
          <p14:tracePt t="45459" x="4584700" y="3911600"/>
          <p14:tracePt t="45475" x="4578350" y="3898900"/>
          <p14:tracePt t="45478" x="4578350" y="3892550"/>
          <p14:tracePt t="45492" x="4578350" y="3886200"/>
          <p14:tracePt t="45509" x="4578350" y="3860800"/>
          <p14:tracePt t="45525" x="4578350" y="3835400"/>
          <p14:tracePt t="45542" x="4578350" y="3803650"/>
          <p14:tracePt t="45558" x="4578350" y="3778250"/>
          <p14:tracePt t="45575" x="4578350" y="3765550"/>
          <p14:tracePt t="45592" x="4572000" y="3759200"/>
          <p14:tracePt t="45609" x="4572000" y="3746500"/>
          <p14:tracePt t="45625" x="4572000" y="3733800"/>
          <p14:tracePt t="45642" x="4572000" y="3721100"/>
          <p14:tracePt t="45659" x="4572000" y="3708400"/>
          <p14:tracePt t="45765" x="4565650" y="3708400"/>
          <p14:tracePt t="45780" x="4559300" y="3708400"/>
          <p14:tracePt t="45796" x="4559300" y="3721100"/>
          <p14:tracePt t="45805" x="4559300" y="3727450"/>
          <p14:tracePt t="45812" x="4559300" y="3733800"/>
          <p14:tracePt t="45825" x="4559300" y="3746500"/>
          <p14:tracePt t="45842" x="4559300" y="3765550"/>
          <p14:tracePt t="45858" x="4559300" y="3797300"/>
          <p14:tracePt t="45875" x="4559300" y="3816350"/>
          <p14:tracePt t="45892" x="4565650" y="3822700"/>
          <p14:tracePt t="45917" x="4565650" y="3816350"/>
          <p14:tracePt t="45981" x="4584700" y="3816350"/>
          <p14:tracePt t="45989" x="4622800" y="3816350"/>
          <p14:tracePt t="45996" x="4673600" y="3816350"/>
          <p14:tracePt t="46008" x="4743450" y="3816350"/>
          <p14:tracePt t="46025" x="4889500" y="3816350"/>
          <p14:tracePt t="46042" x="5035550" y="3816350"/>
          <p14:tracePt t="46058" x="5187950" y="3816350"/>
          <p14:tracePt t="46075" x="5327650" y="3816350"/>
          <p14:tracePt t="46077" x="5384800" y="3816350"/>
          <p14:tracePt t="46092" x="5441950" y="3816350"/>
          <p14:tracePt t="46108" x="5549900" y="3816350"/>
          <p14:tracePt t="46125" x="5575300" y="3816350"/>
          <p14:tracePt t="46142" x="5588000" y="3816350"/>
          <p14:tracePt t="46159" x="5588000" y="3841750"/>
          <p14:tracePt t="46175" x="5588000" y="3860800"/>
          <p14:tracePt t="46192" x="5562600" y="3867150"/>
          <p14:tracePt t="46208" x="5511800" y="3873500"/>
          <p14:tracePt t="46225" x="5429250" y="3886200"/>
          <p14:tracePt t="46242" x="5340350" y="3898900"/>
          <p14:tracePt t="46259" x="5270500" y="3917950"/>
          <p14:tracePt t="46275" x="5194300" y="3924300"/>
          <p14:tracePt t="46277" x="5149850" y="3924300"/>
          <p14:tracePt t="46292" x="5060950" y="3924300"/>
          <p14:tracePt t="46308" x="4991100" y="3924300"/>
          <p14:tracePt t="46325" x="4946650" y="3898900"/>
          <p14:tracePt t="46342" x="4933950" y="3867150"/>
          <p14:tracePt t="46359" x="4921250" y="3822700"/>
          <p14:tracePt t="46375" x="4914900" y="3765550"/>
          <p14:tracePt t="46392" x="4914900" y="3708400"/>
          <p14:tracePt t="46408" x="4940300" y="3676650"/>
          <p14:tracePt t="46425" x="5022850" y="3632200"/>
          <p14:tracePt t="46442" x="5130800" y="3600450"/>
          <p14:tracePt t="46458" x="5232400" y="3568700"/>
          <p14:tracePt t="46475" x="5353050" y="3568700"/>
          <p14:tracePt t="46492" x="5486400" y="3568700"/>
          <p14:tracePt t="46494" x="5562600" y="3568700"/>
          <p14:tracePt t="46508" x="5695950" y="3606800"/>
          <p14:tracePt t="46525" x="5784850" y="3638550"/>
          <p14:tracePt t="46542" x="5829300" y="3695700"/>
          <p14:tracePt t="46558" x="5867400" y="3771900"/>
          <p14:tracePt t="46575" x="5911850" y="3841750"/>
          <p14:tracePt t="46592" x="5962650" y="3911600"/>
          <p14:tracePt t="46609" x="6032500" y="3968750"/>
          <p14:tracePt t="46625" x="6070600" y="4000500"/>
          <p14:tracePt t="46642" x="6108700" y="4025900"/>
          <p14:tracePt t="46658" x="6146800" y="4051300"/>
          <p14:tracePt t="46675" x="6203950" y="4076700"/>
          <p14:tracePt t="46692" x="6280150" y="4095750"/>
          <p14:tracePt t="46694" x="6324600" y="4108450"/>
          <p14:tracePt t="46708" x="6432550" y="4133850"/>
          <p14:tracePt t="46725" x="6534150" y="4152900"/>
          <p14:tracePt t="46742" x="6604000" y="4178300"/>
          <p14:tracePt t="46758" x="6642100" y="4191000"/>
          <p14:tracePt t="46775" x="6673850" y="4203700"/>
          <p14:tracePt t="46792" x="6711950" y="4216400"/>
          <p14:tracePt t="46809" x="6737350" y="4222750"/>
          <p14:tracePt t="46825" x="6743700" y="4229100"/>
          <p14:tracePt t="46858" x="6743700" y="4241800"/>
          <p14:tracePt t="46875" x="6750050" y="4254500"/>
          <p14:tracePt t="46892" x="6762750" y="4286250"/>
          <p14:tracePt t="46909" x="6775450" y="4305300"/>
          <p14:tracePt t="46925" x="6788150" y="4324350"/>
          <p14:tracePt t="46942" x="6788150" y="4349750"/>
          <p14:tracePt t="46959" x="6788150" y="4368800"/>
          <p14:tracePt t="46975" x="6775450" y="4387850"/>
          <p14:tracePt t="46992" x="6756400" y="4406900"/>
          <p14:tracePt t="47009" x="6718300" y="4425950"/>
          <p14:tracePt t="47025" x="6680200" y="4432300"/>
          <p14:tracePt t="47042" x="6616700" y="4438650"/>
          <p14:tracePt t="47059" x="6534150" y="4438650"/>
          <p14:tracePt t="47075" x="6445250" y="4438650"/>
          <p14:tracePt t="47077" x="6407150" y="4438650"/>
          <p14:tracePt t="47093" x="6350000" y="4438650"/>
          <p14:tracePt t="47109" x="6305550" y="4438650"/>
          <p14:tracePt t="47125" x="6261100" y="4438650"/>
          <p14:tracePt t="47142" x="6229350" y="4425950"/>
          <p14:tracePt t="47158" x="6191250" y="4406900"/>
          <p14:tracePt t="47175" x="6153150" y="4381500"/>
          <p14:tracePt t="47192" x="6115050" y="4356100"/>
          <p14:tracePt t="47209" x="6089650" y="4337050"/>
          <p14:tracePt t="47227" x="6076950" y="4311650"/>
          <p14:tracePt t="47242" x="6057900" y="4279900"/>
          <p14:tracePt t="47244" x="6045200" y="4267200"/>
          <p14:tracePt t="47259" x="6038850" y="4254500"/>
          <p14:tracePt t="47275" x="6032500" y="4235450"/>
          <p14:tracePt t="47277" x="6032500" y="4229100"/>
          <p14:tracePt t="47293" x="6026150" y="4210050"/>
          <p14:tracePt t="47309" x="6026150" y="4191000"/>
          <p14:tracePt t="47325" x="6026150" y="4171950"/>
          <p14:tracePt t="47342" x="6045200" y="4146550"/>
          <p14:tracePt t="47358" x="6070600" y="4127500"/>
          <p14:tracePt t="47375" x="6089650" y="4114800"/>
          <p14:tracePt t="47392" x="6115050" y="4108450"/>
          <p14:tracePt t="47409" x="6140450" y="4102100"/>
          <p14:tracePt t="47425" x="6165850" y="4089400"/>
          <p14:tracePt t="47442" x="6191250" y="4083050"/>
          <p14:tracePt t="47459" x="6216650" y="4070350"/>
          <p14:tracePt t="47475" x="6248400" y="4070350"/>
          <p14:tracePt t="47478" x="6267450" y="4070350"/>
          <p14:tracePt t="47492" x="6311900" y="4070350"/>
          <p14:tracePt t="47508" x="6369050" y="4070350"/>
          <p14:tracePt t="47525" x="6432550" y="4070350"/>
          <p14:tracePt t="47542" x="6502400" y="4070350"/>
          <p14:tracePt t="47559" x="6546850" y="4070350"/>
          <p14:tracePt t="47575" x="6584950" y="4070350"/>
          <p14:tracePt t="47592" x="6623050" y="4070350"/>
          <p14:tracePt t="47609" x="6661150" y="4070350"/>
          <p14:tracePt t="47626" x="6692900" y="4070350"/>
          <p14:tracePt t="47642" x="6724650" y="4070350"/>
          <p14:tracePt t="47658" x="6750050" y="4070350"/>
          <p14:tracePt t="47675" x="6756400" y="4070350"/>
          <p14:tracePt t="47692" x="6775450" y="4089400"/>
          <p14:tracePt t="47708" x="6794500" y="4108450"/>
          <p14:tracePt t="47725" x="6807200" y="4133850"/>
          <p14:tracePt t="47742" x="6826250" y="4159250"/>
          <p14:tracePt t="47758" x="6838950" y="4178300"/>
          <p14:tracePt t="47775" x="6838950" y="4191000"/>
          <p14:tracePt t="47792" x="6838950" y="4210050"/>
          <p14:tracePt t="47809" x="6838950" y="4235450"/>
          <p14:tracePt t="47825" x="6838950" y="4248150"/>
          <p14:tracePt t="47842" x="6832600" y="4267200"/>
          <p14:tracePt t="47858" x="6826250" y="4286250"/>
          <p14:tracePt t="47875" x="6819900" y="4311650"/>
          <p14:tracePt t="47892" x="6800850" y="4337050"/>
          <p14:tracePt t="47893" x="6794500" y="4343400"/>
          <p14:tracePt t="47910" x="6794500" y="4349750"/>
          <p14:tracePt t="47925" x="6788150" y="4356100"/>
          <p14:tracePt t="47942" x="6781800" y="4362450"/>
          <p14:tracePt t="47959" x="6769100" y="4368800"/>
          <p14:tracePt t="47975" x="6750050" y="4381500"/>
          <p14:tracePt t="47992" x="6737350" y="4387850"/>
          <p14:tracePt t="48009" x="6731000" y="4394200"/>
          <p14:tracePt t="48025" x="6724650" y="4400550"/>
          <p14:tracePt t="48042" x="6718300" y="4406900"/>
          <p14:tracePt t="48059" x="6705600" y="4406900"/>
          <p14:tracePt t="48061" x="6699250" y="4406900"/>
          <p14:tracePt t="48075" x="6686550" y="4406900"/>
          <p14:tracePt t="48092" x="6680200" y="4413250"/>
          <p14:tracePt t="48095" x="6673850" y="4413250"/>
          <p14:tracePt t="48109" x="6667500" y="4413250"/>
          <p14:tracePt t="48125" x="6654800" y="4413250"/>
          <p14:tracePt t="48142" x="6635750" y="4413250"/>
          <p14:tracePt t="48159" x="6610350" y="4413250"/>
          <p14:tracePt t="48175" x="6584950" y="4419600"/>
          <p14:tracePt t="48192" x="6565900" y="4419600"/>
          <p14:tracePt t="48209" x="6553200" y="4419600"/>
          <p14:tracePt t="48225" x="6540500" y="4419600"/>
          <p14:tracePt t="48242" x="6508750" y="4419600"/>
          <p14:tracePt t="48258" x="6470650" y="4419600"/>
          <p14:tracePt t="48275" x="6445250" y="4419600"/>
          <p14:tracePt t="48278" x="6432550" y="4419600"/>
          <p14:tracePt t="48292" x="6419850" y="4419600"/>
          <p14:tracePt t="48325" x="6413500" y="4419600"/>
          <p14:tracePt t="48468" x="6407150" y="4419600"/>
          <p14:tracePt t="48477" x="6400800" y="4419600"/>
          <p14:tracePt t="48485" x="6394450" y="4419600"/>
          <p14:tracePt t="48517" x="6388100" y="4413250"/>
          <p14:tracePt t="48541" x="6381750" y="4406900"/>
          <p14:tracePt t="48557" x="6381750" y="4400550"/>
          <p14:tracePt t="48575" x="6375400" y="4387850"/>
          <p14:tracePt t="48592" x="6375400" y="4368800"/>
          <p14:tracePt t="48609" x="6375400" y="4356100"/>
          <p14:tracePt t="48625" x="6375400" y="4324350"/>
          <p14:tracePt t="48642" x="6375400" y="4311650"/>
          <p14:tracePt t="49581" x="6381750" y="4311650"/>
          <p14:tracePt t="49589" x="6388100" y="4311650"/>
          <p14:tracePt t="49605" x="6381750" y="4305300"/>
          <p14:tracePt t="49637" x="6375400" y="4305300"/>
          <p14:tracePt t="49644" x="6375400" y="4298950"/>
          <p14:tracePt t="49653" x="6369050" y="4298950"/>
          <p14:tracePt t="49660" x="6362700" y="4298950"/>
          <p14:tracePt t="49675" x="6362700" y="4292600"/>
          <p14:tracePt t="49732" x="6356350" y="4292600"/>
          <p14:tracePt t="50589" x="6343650" y="4292600"/>
          <p14:tracePt t="50596" x="6324600" y="4292600"/>
          <p14:tracePt t="50608" x="6267450" y="4311650"/>
          <p14:tracePt t="50625" x="6121400" y="4356100"/>
          <p14:tracePt t="50644" x="5981700" y="4406900"/>
          <p14:tracePt t="50659" x="5892800" y="4438650"/>
          <p14:tracePt t="50675" x="5822950" y="4457700"/>
          <p14:tracePt t="50677" x="5784850" y="4470400"/>
          <p14:tracePt t="50692" x="5721350" y="4483100"/>
          <p14:tracePt t="50708" x="5651500" y="4483100"/>
          <p14:tracePt t="50725" x="5607050" y="4483100"/>
          <p14:tracePt t="50742" x="5600700" y="4483100"/>
          <p14:tracePt t="50775" x="5588000" y="4483100"/>
          <p14:tracePt t="50792" x="5568950" y="4476750"/>
          <p14:tracePt t="50808" x="5530850" y="4470400"/>
          <p14:tracePt t="50825" x="5486400" y="4470400"/>
          <p14:tracePt t="50842" x="5441950" y="4470400"/>
          <p14:tracePt t="50858" x="5410200" y="4470400"/>
          <p14:tracePt t="50875" x="5378450" y="4470400"/>
          <p14:tracePt t="50892" x="5359400" y="4470400"/>
          <p14:tracePt t="50893" x="5353050" y="4470400"/>
          <p14:tracePt t="50908" x="5353050" y="4476750"/>
          <p14:tracePt t="54204" x="5346700" y="4476750"/>
          <p14:tracePt t="54270" x="5340350" y="4476750"/>
          <p14:tracePt t="54381" x="5346700" y="4476750"/>
          <p14:tracePt t="54389" x="5359400" y="4476750"/>
          <p14:tracePt t="54396" x="5365750" y="4476750"/>
          <p14:tracePt t="54408" x="5372100" y="4476750"/>
          <p14:tracePt t="54425" x="5403850" y="4464050"/>
          <p14:tracePt t="54442" x="5454650" y="4451350"/>
          <p14:tracePt t="54458" x="5518150" y="4425950"/>
          <p14:tracePt t="54475" x="5607050" y="4394200"/>
          <p14:tracePt t="54492" x="5753100" y="4349750"/>
          <p14:tracePt t="54509" x="5835650" y="4324350"/>
          <p14:tracePt t="54525" x="5905500" y="4292600"/>
          <p14:tracePt t="54542" x="5962650" y="4286250"/>
          <p14:tracePt t="54559" x="6000750" y="4279900"/>
          <p14:tracePt t="54575" x="6019800" y="4273550"/>
          <p14:tracePt t="54592" x="6019800" y="4267200"/>
          <p14:tracePt t="54609" x="6026150" y="4267200"/>
          <p14:tracePt t="54625" x="6032500" y="4267200"/>
          <p14:tracePt t="54642" x="6057900" y="4248150"/>
          <p14:tracePt t="54659" x="6089650" y="4235450"/>
          <p14:tracePt t="54675" x="6134100" y="4229100"/>
          <p14:tracePt t="54677" x="6140450" y="4222750"/>
          <p14:tracePt t="54692" x="6153150" y="4222750"/>
          <p14:tracePt t="54709" x="6172200" y="4210050"/>
          <p14:tracePt t="54725" x="6184900" y="4197350"/>
          <p14:tracePt t="54742" x="6197600" y="4184650"/>
          <p14:tracePt t="54759" x="6210300" y="4184650"/>
          <p14:tracePt t="54775" x="6216650" y="4184650"/>
          <p14:tracePt t="54877" x="6223000" y="4184650"/>
          <p14:tracePt t="54901" x="6223000" y="4191000"/>
          <p14:tracePt t="54908" x="6223000" y="4197350"/>
          <p14:tracePt t="54933" x="6216650" y="4197350"/>
          <p14:tracePt t="54981" x="6216650" y="4203700"/>
          <p14:tracePt t="55005" x="6210300" y="4203700"/>
          <p14:tracePt t="55012" x="6210300" y="4210050"/>
          <p14:tracePt t="55021" x="6210300" y="4216400"/>
          <p14:tracePt t="55029" x="6203950" y="4222750"/>
          <p14:tracePt t="55117" x="6203950" y="4216400"/>
          <p14:tracePt t="55165" x="6203950" y="4210050"/>
          <p14:tracePt t="55229" x="6203950" y="4203700"/>
          <p14:tracePt t="55293" x="6203950" y="4210050"/>
          <p14:tracePt t="55301" x="6203950" y="4222750"/>
          <p14:tracePt t="55309" x="6203950" y="4241800"/>
          <p14:tracePt t="55325" x="6203950" y="4267200"/>
          <p14:tracePt t="55342" x="6203950" y="4292600"/>
          <p14:tracePt t="55358" x="6203950" y="4298950"/>
          <p14:tracePt t="55375" x="6203950" y="4305300"/>
          <p14:tracePt t="55392" x="6203950" y="4311650"/>
          <p14:tracePt t="55442" x="6210300" y="4311650"/>
          <p14:tracePt t="55458" x="6210300" y="4305300"/>
          <p14:tracePt t="55525" x="6216650" y="4305300"/>
          <p14:tracePt t="55533" x="6229350" y="4305300"/>
          <p14:tracePt t="55542" x="6248400" y="4305300"/>
          <p14:tracePt t="55559" x="6261100" y="4286250"/>
          <p14:tracePt t="55575" x="6267450" y="4267200"/>
          <p14:tracePt t="55592" x="6273800" y="4241800"/>
          <p14:tracePt t="55609" x="6273800" y="4229100"/>
          <p14:tracePt t="55626" x="6273800" y="4216400"/>
          <p14:tracePt t="55642" x="6273800" y="4210050"/>
          <p14:tracePt t="55675" x="6267450" y="4210050"/>
          <p14:tracePt t="55692" x="6267450" y="4203700"/>
          <p14:tracePt t="55725" x="6267450" y="4197350"/>
          <p14:tracePt t="55742" x="6280150" y="4184650"/>
          <p14:tracePt t="55758" x="6311900" y="4178300"/>
          <p14:tracePt t="55775" x="6318250" y="4178300"/>
          <p14:tracePt t="55829" x="6318250" y="4191000"/>
          <p14:tracePt t="55842" x="6299200" y="4210050"/>
          <p14:tracePt t="55858" x="6267450" y="4254500"/>
          <p14:tracePt t="55875" x="6235700" y="4305300"/>
          <p14:tracePt t="55877" x="6235700" y="4318000"/>
          <p14:tracePt t="55892" x="6235700" y="4337050"/>
          <p14:tracePt t="55909" x="6248400" y="4343400"/>
          <p14:tracePt t="55925" x="6273800" y="4343400"/>
          <p14:tracePt t="55942" x="6311900" y="4343400"/>
          <p14:tracePt t="55958" x="6337300" y="4330700"/>
          <p14:tracePt t="55975" x="6343650" y="4311650"/>
          <p14:tracePt t="55992" x="6343650" y="4298950"/>
          <p14:tracePt t="56008" x="6343650" y="4279900"/>
          <p14:tracePt t="56025" x="6343650" y="4260850"/>
          <p14:tracePt t="56042" x="6343650" y="4254500"/>
          <p14:tracePt t="56059" x="6337300" y="4241800"/>
          <p14:tracePt t="56075" x="6337300" y="4229100"/>
          <p14:tracePt t="56077" x="6330950" y="4229100"/>
          <p14:tracePt t="56117" x="6330950" y="4222750"/>
          <p14:tracePt t="56125" x="6356350" y="4216400"/>
          <p14:tracePt t="56133" x="6375400" y="4210050"/>
          <p14:tracePt t="56142" x="6400800" y="4203700"/>
          <p14:tracePt t="56159" x="6445250" y="4197350"/>
          <p14:tracePt t="56175" x="6477000" y="4191000"/>
          <p14:tracePt t="56192" x="6496050" y="4191000"/>
          <p14:tracePt t="56208" x="6502400" y="4203700"/>
          <p14:tracePt t="56225" x="6508750" y="4235450"/>
          <p14:tracePt t="56242" x="6521450" y="4254500"/>
          <p14:tracePt t="56258" x="6534150" y="4260850"/>
          <p14:tracePt t="56275" x="6546850" y="4260850"/>
          <p14:tracePt t="56277" x="6553200" y="4267200"/>
          <p14:tracePt t="56292" x="6559550" y="4267200"/>
          <p14:tracePt t="56309" x="6559550" y="4260850"/>
          <p14:tracePt t="56325" x="6559550" y="4235450"/>
          <p14:tracePt t="56342" x="6546850" y="4216400"/>
          <p14:tracePt t="56359" x="6521450" y="4197350"/>
          <p14:tracePt t="56375" x="6489700" y="4191000"/>
          <p14:tracePt t="56392" x="6477000" y="4191000"/>
          <p14:tracePt t="56409" x="6470650" y="4191000"/>
          <p14:tracePt t="56442" x="6470650" y="4197350"/>
          <p14:tracePt t="56459" x="6470650" y="4210050"/>
          <p14:tracePt t="56475" x="6470650" y="4222750"/>
          <p14:tracePt t="56477" x="6477000" y="4229100"/>
          <p14:tracePt t="56492" x="6496050" y="4254500"/>
          <p14:tracePt t="56508" x="6508750" y="4279900"/>
          <p14:tracePt t="56525" x="6521450" y="4305300"/>
          <p14:tracePt t="56542" x="6527800" y="4324350"/>
          <p14:tracePt t="56559" x="6527800" y="4337050"/>
          <p14:tracePt t="56575" x="6527800" y="4349750"/>
          <p14:tracePt t="56592" x="6521450" y="4362450"/>
          <p14:tracePt t="56608" x="6508750" y="4375150"/>
          <p14:tracePt t="56625" x="6483350" y="4387850"/>
          <p14:tracePt t="56642" x="6438900" y="4413250"/>
          <p14:tracePt t="56658" x="6400800" y="4438650"/>
          <p14:tracePt t="56675" x="6362700" y="4457700"/>
          <p14:tracePt t="56692" x="6343650" y="4476750"/>
          <p14:tracePt t="56741" x="6337300" y="4470400"/>
          <p14:tracePt t="56749" x="6324600" y="4470400"/>
          <p14:tracePt t="56758" x="6318250" y="4464050"/>
          <p14:tracePt t="56775" x="6299200" y="4464050"/>
          <p14:tracePt t="56792" x="6286500" y="4464050"/>
          <p14:tracePt t="56809" x="6280150" y="4457700"/>
          <p14:tracePt t="56825" x="6273800" y="4457700"/>
          <p14:tracePt t="56842" x="6273800" y="4451350"/>
          <p14:tracePt t="56901" x="6273800" y="4445000"/>
          <p14:tracePt t="56909" x="6273800" y="4438650"/>
          <p14:tracePt t="56925" x="6311900" y="4438650"/>
          <p14:tracePt t="56942" x="6350000" y="4438650"/>
          <p14:tracePt t="56958" x="6375400" y="4438650"/>
          <p14:tracePt t="56975" x="6400800" y="4438650"/>
          <p14:tracePt t="56991" x="6400800" y="4445000"/>
          <p14:tracePt t="57008" x="6419850" y="4451350"/>
          <p14:tracePt t="57025" x="6432550" y="4457700"/>
          <p14:tracePt t="57042" x="6445250" y="4464050"/>
          <p14:tracePt t="57117" x="6438900" y="4464050"/>
          <p14:tracePt t="57133" x="6432550" y="4470400"/>
          <p14:tracePt t="57141" x="6426200" y="4470400"/>
          <p14:tracePt t="57159" x="6413500" y="4470400"/>
          <p14:tracePt t="57175" x="6388100" y="4476750"/>
          <p14:tracePt t="57192" x="6362700" y="4483100"/>
          <p14:tracePt t="57209" x="6350000" y="4483100"/>
          <p14:tracePt t="57225" x="6337300" y="4489450"/>
          <p14:tracePt t="57242" x="6330950" y="4489450"/>
          <p14:tracePt t="57258" x="6318250" y="4489450"/>
          <p14:tracePt t="57275" x="6292850" y="4489450"/>
          <p14:tracePt t="57278" x="6280150" y="4489450"/>
          <p14:tracePt t="57292" x="6261100" y="4489450"/>
          <p14:tracePt t="57308" x="6248400" y="4489450"/>
          <p14:tracePt t="57325" x="6242050" y="4489450"/>
          <p14:tracePt t="57342" x="6235700" y="4489450"/>
          <p14:tracePt t="57359" x="6210300" y="4470400"/>
          <p14:tracePt t="57375" x="6184900" y="4451350"/>
          <p14:tracePt t="57392" x="6165850" y="4438650"/>
          <p14:tracePt t="57409" x="6153150" y="4425950"/>
          <p14:tracePt t="57425" x="6146800" y="4413250"/>
          <p14:tracePt t="57442" x="6140450" y="4387850"/>
          <p14:tracePt t="57459" x="6127750" y="4349750"/>
          <p14:tracePt t="57475" x="6115050" y="4324350"/>
          <p14:tracePt t="57478" x="6115050" y="4311650"/>
          <p14:tracePt t="57492" x="6115050" y="4298950"/>
          <p14:tracePt t="57508" x="6108700" y="4267200"/>
          <p14:tracePt t="57525" x="6108700" y="4248150"/>
          <p14:tracePt t="57542" x="6108700" y="4222750"/>
          <p14:tracePt t="57558" x="6102350" y="4203700"/>
          <p14:tracePt t="57575" x="6102350" y="4184650"/>
          <p14:tracePt t="57592" x="6096000" y="4165600"/>
          <p14:tracePt t="57609" x="6089650" y="4152900"/>
          <p14:tracePt t="57626" x="6089650" y="4140200"/>
          <p14:tracePt t="57642" x="6096000" y="4114800"/>
          <p14:tracePt t="57659" x="6108700" y="4102100"/>
          <p14:tracePt t="57661" x="6115050" y="4083050"/>
          <p14:tracePt t="57675" x="6121400" y="4076700"/>
          <p14:tracePt t="57692" x="6127750" y="4070350"/>
          <p14:tracePt t="57709" x="6140450" y="4057650"/>
          <p14:tracePt t="57725" x="6165850" y="4051300"/>
          <p14:tracePt t="57742" x="6223000" y="4051300"/>
          <p14:tracePt t="57759" x="6286500" y="4051300"/>
          <p14:tracePt t="57775" x="6350000" y="4051300"/>
          <p14:tracePt t="57792" x="6400800" y="4051300"/>
          <p14:tracePt t="57809" x="6451600" y="4051300"/>
          <p14:tracePt t="57827" x="6502400" y="4051300"/>
          <p14:tracePt t="57842" x="6559550" y="4051300"/>
          <p14:tracePt t="57844" x="6584950" y="4051300"/>
          <p14:tracePt t="57858" x="6616700" y="4051300"/>
          <p14:tracePt t="57875" x="6648450" y="4051300"/>
          <p14:tracePt t="57892" x="6654800" y="4051300"/>
          <p14:tracePt t="57909" x="6661150" y="4051300"/>
          <p14:tracePt t="57925" x="6673850" y="4057650"/>
          <p14:tracePt t="57942" x="6699250" y="4070350"/>
          <p14:tracePt t="57959" x="6718300" y="4083050"/>
          <p14:tracePt t="57975" x="6731000" y="4089400"/>
          <p14:tracePt t="57992" x="6743700" y="4108450"/>
          <p14:tracePt t="58009" x="6756400" y="4140200"/>
          <p14:tracePt t="58025" x="6762750" y="4171950"/>
          <p14:tracePt t="58042" x="6769100" y="4203700"/>
          <p14:tracePt t="58059" x="6769100" y="4241800"/>
          <p14:tracePt t="58075" x="6769100" y="4286250"/>
          <p14:tracePt t="58077" x="6769100" y="4298950"/>
          <p14:tracePt t="58092" x="6756400" y="4318000"/>
          <p14:tracePt t="58109" x="6724650" y="4368800"/>
          <p14:tracePt t="58125" x="6705600" y="4394200"/>
          <p14:tracePt t="58142" x="6680200" y="4413250"/>
          <p14:tracePt t="58159" x="6648450" y="4425950"/>
          <p14:tracePt t="58175" x="6604000" y="4438650"/>
          <p14:tracePt t="58192" x="6559550" y="4451350"/>
          <p14:tracePt t="58209" x="6534150" y="4464050"/>
          <p14:tracePt t="58225" x="6502400" y="4470400"/>
          <p14:tracePt t="58242" x="6477000" y="4476750"/>
          <p14:tracePt t="58258" x="6457950" y="4476750"/>
          <p14:tracePt t="58275" x="6445250" y="4476750"/>
          <p14:tracePt t="58278" x="6438900" y="4476750"/>
          <p14:tracePt t="58292" x="6413500" y="4476750"/>
          <p14:tracePt t="58308" x="6388100" y="4476750"/>
          <p14:tracePt t="58325" x="6356350" y="4476750"/>
          <p14:tracePt t="58342" x="6330950" y="4476750"/>
          <p14:tracePt t="58358" x="6305550" y="4476750"/>
          <p14:tracePt t="58375" x="6280150" y="4476750"/>
          <p14:tracePt t="58392" x="6267450" y="4464050"/>
          <p14:tracePt t="58409" x="6254750" y="4451350"/>
          <p14:tracePt t="58425" x="6242050" y="4445000"/>
          <p14:tracePt t="58475" x="6235700" y="4445000"/>
          <p14:tracePt t="58492" x="6223000" y="4445000"/>
          <p14:tracePt t="58509" x="6210300" y="4445000"/>
          <p14:tracePt t="58525" x="6203950" y="4438650"/>
          <p14:tracePt t="58542" x="6184900" y="4438650"/>
          <p14:tracePt t="58559" x="6172200" y="4425950"/>
          <p14:tracePt t="58575" x="6159500" y="4419600"/>
          <p14:tracePt t="58592" x="6140450" y="4406900"/>
          <p14:tracePt t="58609" x="6127750" y="4400550"/>
          <p14:tracePt t="58625" x="6108700" y="4394200"/>
          <p14:tracePt t="58642" x="6102350" y="4394200"/>
          <p14:tracePt t="58692" x="6102350" y="4387850"/>
          <p14:tracePt t="58844" x="6108700" y="4387850"/>
          <p14:tracePt t="58852" x="6115050" y="4387850"/>
          <p14:tracePt t="58860" x="6121400" y="4387850"/>
          <p14:tracePt t="58875" x="6134100" y="4387850"/>
          <p14:tracePt t="58892" x="6165850" y="4387850"/>
          <p14:tracePt t="58925" x="6172200" y="4387850"/>
          <p14:tracePt t="58958" x="6172200" y="4381500"/>
          <p14:tracePt t="59008" x="6172200" y="4375150"/>
          <p14:tracePt t="59181" x="6172200" y="4368800"/>
          <p14:tracePt t="59189" x="6172200" y="4362450"/>
          <p14:tracePt t="59205" x="6172200" y="4356100"/>
          <p14:tracePt t="59228" x="6172200" y="4349750"/>
          <p14:tracePt t="59237" x="6172200" y="4343400"/>
          <p14:tracePt t="59244" x="6172200" y="4337050"/>
          <p14:tracePt t="59258" x="6172200" y="4330700"/>
          <p14:tracePt t="59275" x="6165850" y="4324350"/>
          <p14:tracePt t="59292" x="6159500" y="4318000"/>
          <p14:tracePt t="59325" x="6153150" y="4318000"/>
          <p14:tracePt t="59342" x="6153150" y="4311650"/>
          <p14:tracePt t="59358" x="6153150" y="4305300"/>
          <p14:tracePt t="59375" x="6140450" y="4292600"/>
          <p14:tracePt t="59392" x="6140450" y="4286250"/>
          <p14:tracePt t="59408" x="6140450" y="4279900"/>
          <p14:tracePt t="59425" x="6134100" y="4273550"/>
          <p14:tracePt t="59442" x="6134100" y="4267200"/>
          <p14:tracePt t="59458" x="6134100" y="4260850"/>
          <p14:tracePt t="59492" x="6134100" y="4241800"/>
          <p14:tracePt t="59508" x="6134100" y="4229100"/>
          <p14:tracePt t="59525" x="6134100" y="4203700"/>
          <p14:tracePt t="59542" x="6127750" y="4191000"/>
          <p14:tracePt t="59558" x="6127750" y="4171950"/>
          <p14:tracePt t="59575" x="6127750" y="4159250"/>
          <p14:tracePt t="59592" x="6127750" y="4146550"/>
          <p14:tracePt t="59609" x="6127750" y="4133850"/>
          <p14:tracePt t="59625" x="6127750" y="4127500"/>
          <p14:tracePt t="59642" x="6127750" y="4121150"/>
          <p14:tracePt t="59659" x="6127750" y="4114800"/>
          <p14:tracePt t="59692" x="6127750" y="4095750"/>
          <p14:tracePt t="59708" x="6153150" y="4076700"/>
          <p14:tracePt t="59725" x="6172200" y="4070350"/>
          <p14:tracePt t="59742" x="6178550" y="4070350"/>
          <p14:tracePt t="59759" x="6197600" y="4070350"/>
          <p14:tracePt t="59775" x="6210300" y="4064000"/>
          <p14:tracePt t="59792" x="6242050" y="4064000"/>
          <p14:tracePt t="59809" x="6267450" y="4057650"/>
          <p14:tracePt t="59825" x="6305550" y="4057650"/>
          <p14:tracePt t="59842" x="6356350" y="4057650"/>
          <p14:tracePt t="59858" x="6407150" y="4057650"/>
          <p14:tracePt t="59860" x="6426200" y="4057650"/>
          <p14:tracePt t="59875" x="6451600" y="4051300"/>
          <p14:tracePt t="59892" x="6515100" y="4051300"/>
          <p14:tracePt t="59908" x="6540500" y="4051300"/>
          <p14:tracePt t="59925" x="6559550" y="4051300"/>
          <p14:tracePt t="59942" x="6572250" y="4051300"/>
          <p14:tracePt t="59959" x="6597650" y="4051300"/>
          <p14:tracePt t="59975" x="6616700" y="4051300"/>
          <p14:tracePt t="59992" x="6635750" y="4051300"/>
          <p14:tracePt t="60009" x="6642100" y="4051300"/>
          <p14:tracePt t="60025" x="6654800" y="4051300"/>
          <p14:tracePt t="60042" x="6667500" y="4064000"/>
          <p14:tracePt t="60058" x="6680200" y="4076700"/>
          <p14:tracePt t="60075" x="6686550" y="4089400"/>
          <p14:tracePt t="60092" x="6699250" y="4121150"/>
          <p14:tracePt t="60108" x="6711950" y="4152900"/>
          <p14:tracePt t="60125" x="6711950" y="4191000"/>
          <p14:tracePt t="60142" x="6711950" y="4222750"/>
          <p14:tracePt t="60158" x="6711950" y="4260850"/>
          <p14:tracePt t="60176" x="6711950" y="4286250"/>
          <p14:tracePt t="60192" x="6711950" y="4318000"/>
          <p14:tracePt t="60209" x="6711950" y="4349750"/>
          <p14:tracePt t="60226" x="6667500" y="4381500"/>
          <p14:tracePt t="60242" x="6616700" y="4400550"/>
          <p14:tracePt t="60259" x="6559550" y="4425950"/>
          <p14:tracePt t="60275" x="6477000" y="4438650"/>
          <p14:tracePt t="60278" x="6438900" y="4445000"/>
          <p14:tracePt t="60292" x="6400800" y="4445000"/>
          <p14:tracePt t="60309" x="6324600" y="4445000"/>
          <p14:tracePt t="60325" x="6292850" y="4445000"/>
          <p14:tracePt t="60342" x="6273800" y="4445000"/>
          <p14:tracePt t="60429" x="6267450" y="4457700"/>
          <p14:tracePt t="60438" x="6261100" y="4464050"/>
          <p14:tracePt t="60444" x="6254750" y="4476750"/>
          <p14:tracePt t="60458" x="6248400" y="4483100"/>
          <p14:tracePt t="60475" x="6242050" y="4495800"/>
          <p14:tracePt t="60492" x="6242050" y="4502150"/>
          <p14:tracePt t="60525" x="6242050" y="4508500"/>
          <p14:tracePt t="60542" x="6235700" y="4514850"/>
          <p14:tracePt t="60558" x="6235700" y="4527550"/>
          <p14:tracePt t="60575" x="6229350" y="4533900"/>
          <p14:tracePt t="60592" x="6223000" y="4533900"/>
          <p14:tracePt t="60773" x="6229350" y="4533900"/>
          <p14:tracePt t="61158" x="6235700" y="4533900"/>
          <p14:tracePt t="61205" x="6235700" y="4527550"/>
          <p14:tracePt t="61997" x="6235700" y="4521200"/>
          <p14:tracePt t="62005" x="6235700" y="4514850"/>
          <p14:tracePt t="62021" x="6235700" y="4508500"/>
          <p14:tracePt t="62036" x="6235700" y="4502150"/>
          <p14:tracePt t="62085" x="6229350" y="4502150"/>
          <p14:tracePt t="62094" x="6229350" y="4495800"/>
          <p14:tracePt t="62101" x="6223000" y="4489450"/>
          <p14:tracePt t="62108" x="6216650" y="4483100"/>
          <p14:tracePt t="62125" x="6203950" y="4483100"/>
          <p14:tracePt t="62142" x="6197600" y="4476750"/>
          <p14:tracePt t="62158" x="6191250" y="4470400"/>
          <p14:tracePt t="62176" x="6191250" y="4464050"/>
          <p14:tracePt t="62192" x="6178550" y="4457700"/>
          <p14:tracePt t="62209" x="6172200" y="4445000"/>
          <p14:tracePt t="62225" x="6159500" y="4425950"/>
          <p14:tracePt t="62242" x="6159500" y="4413250"/>
          <p14:tracePt t="62258" x="6159500" y="4394200"/>
          <p14:tracePt t="62275" x="6159500" y="4375150"/>
          <p14:tracePt t="62277" x="6159500" y="4362450"/>
          <p14:tracePt t="62292" x="6159500" y="4337050"/>
          <p14:tracePt t="62309" x="6159500" y="4311650"/>
          <p14:tracePt t="62326" x="6159500" y="4273550"/>
          <p14:tracePt t="62342" x="6159500" y="4254500"/>
          <p14:tracePt t="62359" x="6159500" y="4229100"/>
          <p14:tracePt t="62375" x="6159500" y="4216400"/>
          <p14:tracePt t="62392" x="6159500" y="4203700"/>
          <p14:tracePt t="62653" x="6165850" y="4203700"/>
          <p14:tracePt t="62741" x="6172200" y="4203700"/>
          <p14:tracePt t="62773" x="6172200" y="4191000"/>
          <p14:tracePt t="62780" x="6165850" y="4184650"/>
          <p14:tracePt t="62792" x="6165850" y="4178300"/>
          <p14:tracePt t="62809" x="6165850" y="4171950"/>
          <p14:tracePt t="62858" x="6159500" y="4171950"/>
          <p14:tracePt t="62885" x="6159500" y="4178300"/>
          <p14:tracePt t="62893" x="6159500" y="4184650"/>
          <p14:tracePt t="62909" x="6159500" y="4197350"/>
          <p14:tracePt t="62925" x="6159500" y="4203700"/>
          <p14:tracePt t="62942" x="6159500" y="4222750"/>
          <p14:tracePt t="62959" x="6159500" y="4235450"/>
          <p14:tracePt t="62975" x="6159500" y="4254500"/>
          <p14:tracePt t="62992" x="6159500" y="4260850"/>
          <p14:tracePt t="63008" x="6159500" y="4273550"/>
          <p14:tracePt t="63042" x="6159500" y="4279900"/>
          <p14:tracePt t="63058" x="6159500" y="4286250"/>
          <p14:tracePt t="63075" x="6159500" y="4292600"/>
          <p14:tracePt t="63092" x="6159500" y="4298950"/>
          <p14:tracePt t="63125" x="6159500" y="4311650"/>
          <p14:tracePt t="63142" x="6159500" y="4324350"/>
          <p14:tracePt t="63269" x="6159500" y="4318000"/>
          <p14:tracePt t="63277" x="6159500" y="4311650"/>
          <p14:tracePt t="63437" x="6165850" y="4318000"/>
          <p14:tracePt t="63445" x="6165850" y="4324350"/>
          <p14:tracePt t="63453" x="6172200" y="4324350"/>
          <p14:tracePt t="63459" x="6178550" y="4324350"/>
          <p14:tracePt t="63475" x="6184900" y="4330700"/>
          <p14:tracePt t="63492" x="6191250" y="4330700"/>
          <p14:tracePt t="63509" x="6210300" y="4330700"/>
          <p14:tracePt t="63525" x="6216650" y="4330700"/>
          <p14:tracePt t="63575" x="6229350" y="4330700"/>
          <p14:tracePt t="63592" x="6242050" y="4324350"/>
          <p14:tracePt t="63773" x="6242050" y="4330700"/>
          <p14:tracePt t="63789" x="6242050" y="4337050"/>
          <p14:tracePt t="63796" x="6242050" y="4343400"/>
          <p14:tracePt t="63808" x="6242050" y="4349750"/>
          <p14:tracePt t="63825" x="6242050" y="4362450"/>
          <p14:tracePt t="63842" x="6242050" y="4381500"/>
          <p14:tracePt t="63859" x="6242050" y="4387850"/>
          <p14:tracePt t="63875" x="6242050" y="4394200"/>
          <p14:tracePt t="63892" x="6242050" y="4400550"/>
          <p14:tracePt t="63942" x="6229350" y="4400550"/>
          <p14:tracePt t="63959" x="6223000" y="4400550"/>
          <p14:tracePt t="63975" x="6216650" y="4400550"/>
          <p14:tracePt t="64213" x="6210300" y="4400550"/>
          <p14:tracePt t="64221" x="6203950" y="4400550"/>
          <p14:tracePt t="64228" x="6203950" y="4394200"/>
          <p14:tracePt t="64242" x="6197600" y="4394200"/>
          <p14:tracePt t="64276" x="6197600" y="4387850"/>
          <p14:tracePt t="64292" x="6191250" y="4387850"/>
          <p14:tracePt t="64309" x="6184900" y="4387850"/>
          <p14:tracePt t="64373" x="6184900" y="4381500"/>
          <p14:tracePt t="64405" x="6197600" y="4381500"/>
          <p14:tracePt t="64412" x="6235700" y="4381500"/>
          <p14:tracePt t="64421" x="6273800" y="4381500"/>
          <p14:tracePt t="64428" x="6318250" y="4381500"/>
          <p14:tracePt t="64442" x="6362700" y="4381500"/>
          <p14:tracePt t="64458" x="6464300" y="4381500"/>
          <p14:tracePt t="64475" x="6572250" y="4381500"/>
          <p14:tracePt t="64478" x="6610350" y="4381500"/>
          <p14:tracePt t="64492" x="6673850" y="4381500"/>
          <p14:tracePt t="64508" x="6692900" y="4381500"/>
          <p14:tracePt t="64525" x="6699250" y="4381500"/>
          <p14:tracePt t="64542" x="6699250" y="4375150"/>
          <p14:tracePt t="64559" x="6705600" y="4375150"/>
          <p14:tracePt t="64653" x="6686550" y="4375150"/>
          <p14:tracePt t="64660" x="6661150" y="4375150"/>
          <p14:tracePt t="64675" x="6629400" y="4375150"/>
          <p14:tracePt t="64692" x="6515100" y="4375150"/>
          <p14:tracePt t="64708" x="6451600" y="4375150"/>
          <p14:tracePt t="64725" x="6413500" y="4375150"/>
          <p14:tracePt t="64742" x="6400800" y="4375150"/>
          <p14:tracePt t="64759" x="6400800" y="4368800"/>
          <p14:tracePt t="64775" x="6388100" y="4368800"/>
          <p14:tracePt t="64792" x="6375400" y="4368800"/>
          <p14:tracePt t="64809" x="6369050" y="4368800"/>
          <p14:tracePt t="64842" x="6362700" y="4368800"/>
          <p14:tracePt t="64875" x="6394450" y="4368800"/>
          <p14:tracePt t="64892" x="6502400" y="4368800"/>
          <p14:tracePt t="64909" x="6597650" y="4368800"/>
          <p14:tracePt t="64926" x="6699250" y="4362450"/>
          <p14:tracePt t="64942" x="6775450" y="4356100"/>
          <p14:tracePt t="64958" x="6794500" y="4349750"/>
          <p14:tracePt t="65009" x="6775450" y="4349750"/>
          <p14:tracePt t="65025" x="6737350" y="4349750"/>
          <p14:tracePt t="65042" x="6686550" y="4349750"/>
          <p14:tracePt t="65058" x="6610350" y="4349750"/>
          <p14:tracePt t="65075" x="6521450" y="4368800"/>
          <p14:tracePt t="65092" x="6451600" y="4381500"/>
          <p14:tracePt t="65094" x="6432550" y="4394200"/>
          <p14:tracePt t="65108" x="6407150" y="4400550"/>
          <p14:tracePt t="65127" x="6400800" y="4400550"/>
          <p14:tracePt t="65197" x="6426200" y="4400550"/>
          <p14:tracePt t="65205" x="6445250" y="4400550"/>
          <p14:tracePt t="65212" x="6470650" y="4400550"/>
          <p14:tracePt t="65225" x="6489700" y="4400550"/>
          <p14:tracePt t="65242" x="6508750" y="4400550"/>
          <p14:tracePt t="65259" x="6515100" y="4400550"/>
          <p14:tracePt t="65397" x="6508750" y="4400550"/>
          <p14:tracePt t="65405" x="6502400" y="4400550"/>
          <p14:tracePt t="65412" x="6502400" y="4406900"/>
          <p14:tracePt t="65429" x="6496050" y="4406900"/>
          <p14:tracePt t="65442" x="6496050" y="4413250"/>
          <p14:tracePt t="65475" x="6489700" y="4413250"/>
          <p14:tracePt t="65494" x="6483350" y="4413250"/>
          <p14:tracePt t="65508" x="6477000" y="4419600"/>
          <p14:tracePt t="65525" x="6457950" y="4425950"/>
          <p14:tracePt t="65542" x="6445250" y="4438650"/>
          <p14:tracePt t="65559" x="6432550" y="4451350"/>
          <p14:tracePt t="65575" x="6426200" y="4464050"/>
          <p14:tracePt t="65592" x="6426200" y="4476750"/>
          <p14:tracePt t="65661" x="6419850" y="4476750"/>
          <p14:tracePt t="65844" x="6413500" y="4476750"/>
          <p14:tracePt t="65853" x="6407150" y="4476750"/>
          <p14:tracePt t="65860" x="6400800" y="4476750"/>
          <p14:tracePt t="65875" x="6388100" y="4476750"/>
          <p14:tracePt t="65892" x="6375400" y="4476750"/>
          <p14:tracePt t="65973" x="6369050" y="4470400"/>
          <p14:tracePt t="65988" x="6362700" y="4470400"/>
          <p14:tracePt t="66349" x="6356350" y="4470400"/>
          <p14:tracePt t="66357" x="6350000" y="4470400"/>
          <p14:tracePt t="66373" x="6343650" y="4470400"/>
          <p14:tracePt t="66380" x="6337300" y="4470400"/>
          <p14:tracePt t="66392" x="6330950" y="4470400"/>
          <p14:tracePt t="66445" x="6330950" y="4476750"/>
          <p14:tracePt t="66853" x="6337300" y="4476750"/>
          <p14:tracePt t="66860" x="6362700" y="4476750"/>
          <p14:tracePt t="66875" x="6381750" y="4476750"/>
          <p14:tracePt t="66892" x="6445250" y="4476750"/>
          <p14:tracePt t="66909" x="6489700" y="4476750"/>
          <p14:tracePt t="66926" x="6521450" y="4476750"/>
          <p14:tracePt t="66942" x="6553200" y="4476750"/>
          <p14:tracePt t="66959" x="6591300" y="4476750"/>
          <p14:tracePt t="66975" x="6610350" y="4476750"/>
          <p14:tracePt t="66992" x="6616700" y="4476750"/>
          <p14:tracePt t="67069" x="6623050" y="4476750"/>
          <p14:tracePt t="67077" x="6629400" y="4476750"/>
          <p14:tracePt t="67085" x="6642100" y="4476750"/>
          <p14:tracePt t="67093" x="6654800" y="4476750"/>
          <p14:tracePt t="67109" x="6686550" y="4476750"/>
          <p14:tracePt t="67125" x="6705600" y="4464050"/>
          <p14:tracePt t="67142" x="6737350" y="4445000"/>
          <p14:tracePt t="67159" x="6769100" y="4425950"/>
          <p14:tracePt t="67175" x="6813550" y="4394200"/>
          <p14:tracePt t="67192" x="6858000" y="4368800"/>
          <p14:tracePt t="67208" x="6877050" y="4349750"/>
          <p14:tracePt t="67225" x="6889750" y="4343400"/>
          <p14:tracePt t="67242" x="6889750" y="4324350"/>
          <p14:tracePt t="67259" x="6889750" y="4305300"/>
          <p14:tracePt t="67275" x="6889750" y="4273550"/>
          <p14:tracePt t="67278" x="6889750" y="4260850"/>
          <p14:tracePt t="67292" x="6889750" y="4248150"/>
          <p14:tracePt t="67308" x="6877050" y="4241800"/>
          <p14:tracePt t="67325" x="6870700" y="4229100"/>
          <p14:tracePt t="67359" x="6864350" y="4222750"/>
          <p14:tracePt t="67392" x="6864350" y="4210050"/>
          <p14:tracePt t="67442" x="6858000" y="4203700"/>
          <p14:tracePt t="67459" x="6858000" y="4197350"/>
          <p14:tracePt t="67475" x="6858000" y="4191000"/>
          <p14:tracePt t="67525" x="6858000" y="4203700"/>
          <p14:tracePt t="67533" x="6858000" y="4229100"/>
          <p14:tracePt t="67542" x="6851650" y="4260850"/>
          <p14:tracePt t="67559" x="6826250" y="4318000"/>
          <p14:tracePt t="67575" x="6813550" y="4356100"/>
          <p14:tracePt t="67592" x="6788150" y="4387850"/>
          <p14:tracePt t="67609" x="6775450" y="4413250"/>
          <p14:tracePt t="67625" x="6762750" y="4432300"/>
          <p14:tracePt t="67642" x="6762750" y="4445000"/>
          <p14:tracePt t="67717" x="6775450" y="4445000"/>
          <p14:tracePt t="67725" x="6788150" y="4445000"/>
          <p14:tracePt t="67742" x="6813550" y="4413250"/>
          <p14:tracePt t="67758" x="6819900" y="4375150"/>
          <p14:tracePt t="67775" x="6819900" y="4305300"/>
          <p14:tracePt t="67792" x="6807200" y="4222750"/>
          <p14:tracePt t="67808" x="6775450" y="4140200"/>
          <p14:tracePt t="67825" x="6750050" y="4083050"/>
          <p14:tracePt t="67842" x="6731000" y="4051300"/>
          <p14:tracePt t="67858" x="6711950" y="4025900"/>
          <p14:tracePt t="67860" x="6711950" y="4019550"/>
          <p14:tracePt t="67875" x="6705600" y="4013200"/>
          <p14:tracePt t="67925" x="6699250" y="4006850"/>
          <p14:tracePt t="67959" x="6692900" y="4006850"/>
          <p14:tracePt t="67975" x="6686550" y="3994150"/>
          <p14:tracePt t="67992" x="6680200" y="3981450"/>
          <p14:tracePt t="68008" x="6673850" y="3968750"/>
          <p14:tracePt t="68025" x="6654800" y="3962400"/>
          <p14:tracePt t="68042" x="6623050" y="3956050"/>
          <p14:tracePt t="68058" x="6584950" y="3956050"/>
          <p14:tracePt t="68075" x="6572250" y="3956050"/>
          <p14:tracePt t="68077" x="6565900" y="3956050"/>
          <p14:tracePt t="68133" x="6572250" y="3956050"/>
          <p14:tracePt t="68142" x="6629400" y="3956050"/>
          <p14:tracePt t="68158" x="6756400" y="3943350"/>
          <p14:tracePt t="68176" x="6889750" y="3943350"/>
          <p14:tracePt t="68192" x="6997700" y="3943350"/>
          <p14:tracePt t="68209" x="7061200" y="3943350"/>
          <p14:tracePt t="68225" x="7073900" y="3943350"/>
          <p14:tracePt t="68242" x="7073900" y="3962400"/>
          <p14:tracePt t="68259" x="7086600" y="4013200"/>
          <p14:tracePt t="68275" x="7112000" y="4102100"/>
          <p14:tracePt t="68292" x="7137400" y="4178300"/>
          <p14:tracePt t="68308" x="7162800" y="4273550"/>
          <p14:tracePt t="68325" x="7175500" y="4318000"/>
          <p14:tracePt t="68342" x="7181850" y="4368800"/>
          <p14:tracePt t="68359" x="7181850" y="4425950"/>
          <p14:tracePt t="68375" x="7181850" y="4464050"/>
          <p14:tracePt t="68392" x="7181850" y="4476750"/>
          <p14:tracePt t="68409" x="7162800" y="4483100"/>
          <p14:tracePt t="68425" x="7137400" y="4489450"/>
          <p14:tracePt t="68442" x="7112000" y="4502150"/>
          <p14:tracePt t="68459" x="7092950" y="4508500"/>
          <p14:tracePt t="68461" x="7086600" y="4514850"/>
          <p14:tracePt t="68485" x="7080250" y="4514850"/>
          <p14:tracePt t="68508" x="7073900" y="4514850"/>
          <p14:tracePt t="68517" x="7067550" y="4514850"/>
          <p14:tracePt t="68525" x="7054850" y="4514850"/>
          <p14:tracePt t="68542" x="7023100" y="4521200"/>
          <p14:tracePt t="68558" x="7010400" y="4527550"/>
          <p14:tracePt t="68576" x="7004050" y="4533900"/>
          <p14:tracePt t="68592" x="6997700" y="4533900"/>
          <p14:tracePt t="68609" x="6978650" y="4533900"/>
          <p14:tracePt t="68626" x="6965950" y="4533900"/>
          <p14:tracePt t="68642" x="6959600" y="4521200"/>
          <p14:tracePt t="68659" x="6946900" y="4514850"/>
          <p14:tracePt t="68676" x="6927850" y="4508500"/>
          <p14:tracePt t="68692" x="6927850" y="4502150"/>
          <p14:tracePt t="68708" x="6927850" y="4483100"/>
          <p14:tracePt t="68725" x="6927850" y="4476750"/>
          <p14:tracePt t="68742" x="6921500" y="4464050"/>
          <p14:tracePt t="68759" x="6921500" y="4457700"/>
          <p14:tracePt t="68776" x="6921500" y="4451350"/>
          <p14:tracePt t="68792" x="6921500" y="4445000"/>
          <p14:tracePt t="68809" x="6921500" y="4432300"/>
          <p14:tracePt t="68825" x="6921500" y="4419600"/>
          <p14:tracePt t="68842" x="6921500" y="4413250"/>
          <p14:tracePt t="68875" x="6921500" y="4406900"/>
          <p14:tracePt t="68892" x="6915150" y="4406900"/>
          <p14:tracePt t="68973" x="6915150" y="4400550"/>
          <p14:tracePt t="69093" x="6902450" y="4400550"/>
          <p14:tracePt t="69101" x="6896100" y="4400550"/>
          <p14:tracePt t="69110" x="6889750" y="4400550"/>
          <p14:tracePt t="69125" x="6883400" y="4400550"/>
          <p14:tracePt t="69142" x="6877050" y="4400550"/>
          <p14:tracePt t="69333" x="6870700" y="4400550"/>
          <p14:tracePt t="69357" x="6864350" y="4394200"/>
          <p14:tracePt t="69421" x="6858000" y="4387850"/>
          <p14:tracePt t="69437" x="6851650" y="4387850"/>
          <p14:tracePt t="69541" x="6851650" y="4381500"/>
          <p14:tracePt t="69572" x="6858000" y="4381500"/>
          <p14:tracePt t="69589" x="6870700" y="4381500"/>
          <p14:tracePt t="69596" x="6877050" y="4381500"/>
          <p14:tracePt t="69608" x="6889750" y="4381500"/>
          <p14:tracePt t="69625" x="6902450" y="4381500"/>
          <p14:tracePt t="69642" x="6915150" y="4381500"/>
          <p14:tracePt t="69659" x="6927850" y="4381500"/>
          <p14:tracePt t="69692" x="6934200" y="4381500"/>
          <p14:tracePt t="70573" x="6946900" y="4381500"/>
          <p14:tracePt t="70580" x="6959600" y="4381500"/>
          <p14:tracePt t="70592" x="6972300" y="4381500"/>
          <p14:tracePt t="70608" x="6997700" y="4387850"/>
          <p14:tracePt t="70625" x="7010400" y="4387850"/>
          <p14:tracePt t="70642" x="7029450" y="4387850"/>
          <p14:tracePt t="70658" x="7048500" y="4387850"/>
          <p14:tracePt t="70660" x="7054850" y="4387850"/>
          <p14:tracePt t="70676" x="7080250" y="4387850"/>
          <p14:tracePt t="70692" x="7112000" y="4387850"/>
          <p14:tracePt t="70709" x="7137400" y="4387850"/>
          <p14:tracePt t="70726" x="7150100" y="4387850"/>
          <p14:tracePt t="70742" x="7156450" y="4387850"/>
          <p14:tracePt t="70758" x="7162800" y="4387850"/>
          <p14:tracePt t="70776" x="7169150" y="4387850"/>
          <p14:tracePt t="70792" x="7188200" y="4387850"/>
          <p14:tracePt t="70808" x="7213600" y="4387850"/>
          <p14:tracePt t="70825" x="7219950" y="4387850"/>
          <p14:tracePt t="71093" x="7226300" y="4387850"/>
          <p14:tracePt t="71101" x="7232650" y="4387850"/>
          <p14:tracePt t="71110" x="7245350" y="4387850"/>
          <p14:tracePt t="71125" x="7283450" y="4387850"/>
          <p14:tracePt t="71142" x="7327900" y="4387850"/>
          <p14:tracePt t="71158" x="7372350" y="4387850"/>
          <p14:tracePt t="71176" x="7416800" y="4387850"/>
          <p14:tracePt t="71192" x="7480300" y="4387850"/>
          <p14:tracePt t="71209" x="7524750" y="4387850"/>
          <p14:tracePt t="71242" x="7531100" y="4387850"/>
          <p14:tracePt t="71317" x="7537450" y="4387850"/>
          <p14:tracePt t="71373" x="7543800" y="4387850"/>
          <p14:tracePt t="71389" x="7550150" y="4387850"/>
          <p14:tracePt t="71396" x="7556500" y="4387850"/>
          <p14:tracePt t="71533" x="7556500" y="4381500"/>
          <p14:tracePt t="71765" x="7550150" y="4381500"/>
          <p14:tracePt t="71861" x="7543800" y="4381500"/>
          <p14:tracePt t="71869" x="7537450" y="4381500"/>
          <p14:tracePt t="71878" x="7531100" y="4381500"/>
          <p14:tracePt t="72021" x="7543800" y="4381500"/>
          <p14:tracePt t="72029" x="7562850" y="4381500"/>
          <p14:tracePt t="72037" x="7581900" y="4381500"/>
          <p14:tracePt t="72044" x="7600950" y="4381500"/>
          <p14:tracePt t="72058" x="7613650" y="4381500"/>
          <p14:tracePt t="72076" x="7645400" y="4381500"/>
          <p14:tracePt t="72092" x="7658100" y="4375150"/>
          <p14:tracePt t="72111" x="7677150" y="4375150"/>
          <p14:tracePt t="72127" x="7708900" y="4375150"/>
          <p14:tracePt t="72142" x="7747000" y="4368800"/>
          <p14:tracePt t="72159" x="7791450" y="4368800"/>
          <p14:tracePt t="72175" x="7829550" y="4356100"/>
          <p14:tracePt t="72192" x="7854950" y="4349750"/>
          <p14:tracePt t="72208" x="7874000" y="4349750"/>
          <p14:tracePt t="72226" x="7899400" y="4349750"/>
          <p14:tracePt t="72242" x="7931150" y="4349750"/>
          <p14:tracePt t="72259" x="7969250" y="4349750"/>
          <p14:tracePt t="72276" x="8001000" y="4349750"/>
          <p14:tracePt t="72278" x="8013700" y="4349750"/>
          <p14:tracePt t="72292" x="8026400" y="4349750"/>
          <p14:tracePt t="72309" x="8039100" y="4349750"/>
          <p14:tracePt t="72342" x="8051800" y="4349750"/>
          <p14:tracePt t="72359" x="8077200" y="4349750"/>
          <p14:tracePt t="72375" x="8128000" y="4349750"/>
          <p14:tracePt t="72392" x="8185150" y="4349750"/>
          <p14:tracePt t="72409" x="8242300" y="4349750"/>
          <p14:tracePt t="72425" x="8274050" y="4349750"/>
          <p14:tracePt t="72442" x="8280400" y="4349750"/>
          <p14:tracePt t="72459" x="8293100" y="4349750"/>
          <p14:tracePt t="72476" x="8299450" y="4349750"/>
          <p14:tracePt t="72492" x="8331200" y="4349750"/>
          <p14:tracePt t="72509" x="8350250" y="4349750"/>
          <p14:tracePt t="72525" x="8369300" y="4349750"/>
          <p14:tracePt t="72542" x="8382000" y="4349750"/>
          <p14:tracePt t="72559" x="8401050" y="4349750"/>
          <p14:tracePt t="72575" x="8432800" y="4349750"/>
          <p14:tracePt t="72592" x="8470900" y="4349750"/>
          <p14:tracePt t="72609" x="8509000" y="4349750"/>
          <p14:tracePt t="72625" x="8540750" y="4349750"/>
          <p14:tracePt t="72642" x="8553450" y="4349750"/>
          <p14:tracePt t="72659" x="8566150" y="4349750"/>
          <p14:tracePt t="72676" x="8604250" y="4349750"/>
          <p14:tracePt t="72692" x="8629650" y="4349750"/>
          <p14:tracePt t="72709" x="8655050" y="4349750"/>
          <p14:tracePt t="72725" x="8661400" y="4343400"/>
          <p14:tracePt t="72797" x="8667750" y="4343400"/>
          <p14:tracePt t="72805" x="8674100" y="4343400"/>
          <p14:tracePt t="72812" x="8680450" y="4343400"/>
          <p14:tracePt t="72825" x="8686800" y="4343400"/>
          <p14:tracePt t="72842" x="8699500" y="4343400"/>
          <p14:tracePt t="73069" x="8699500" y="4349750"/>
          <p14:tracePt t="73469" x="8699500" y="4356100"/>
          <p14:tracePt t="73492" x="8693150" y="4356100"/>
          <p14:tracePt t="73517" x="8693150" y="4362450"/>
          <p14:tracePt t="73532" x="8693150" y="4368800"/>
          <p14:tracePt t="73693" x="8693150" y="4362450"/>
          <p14:tracePt t="73701" x="8693150" y="4356100"/>
          <p14:tracePt t="73709" x="8693150" y="4349750"/>
          <p14:tracePt t="73725" x="8693150" y="4337050"/>
          <p14:tracePt t="73742" x="8699500" y="4324350"/>
          <p14:tracePt t="73758" x="8718550" y="4305300"/>
          <p14:tracePt t="73775" x="8724900" y="4286250"/>
          <p14:tracePt t="73792" x="8724900" y="4267200"/>
          <p14:tracePt t="73808" x="8724900" y="4254500"/>
          <p14:tracePt t="73825" x="8718550" y="4241800"/>
          <p14:tracePt t="73842" x="8712200" y="4222750"/>
          <p14:tracePt t="73859" x="8705850" y="4191000"/>
          <p14:tracePt t="73875" x="8699500" y="4165600"/>
          <p14:tracePt t="73878" x="8686800" y="4152900"/>
          <p14:tracePt t="73892" x="8686800" y="4133850"/>
          <p14:tracePt t="73909" x="8680450" y="4127500"/>
          <p14:tracePt t="73926" x="8680450" y="4114800"/>
          <p14:tracePt t="73942" x="8680450" y="4108450"/>
          <p14:tracePt t="73959" x="8680450" y="4102100"/>
          <p14:tracePt t="73992" x="8680450" y="4095750"/>
          <p14:tracePt t="74085" x="8686800" y="4095750"/>
          <p14:tracePt t="74094" x="8693150" y="4095750"/>
          <p14:tracePt t="74108" x="8718550" y="4095750"/>
          <p14:tracePt t="74125" x="8743950" y="4095750"/>
          <p14:tracePt t="74142" x="8782050" y="4102100"/>
          <p14:tracePt t="74159" x="8826500" y="4114800"/>
          <p14:tracePt t="74176" x="8864600" y="4127500"/>
          <p14:tracePt t="74192" x="8870950" y="4140200"/>
          <p14:tracePt t="74209" x="8870950" y="4159250"/>
          <p14:tracePt t="74225" x="8870950" y="4184650"/>
          <p14:tracePt t="74242" x="8864600" y="4210050"/>
          <p14:tracePt t="74259" x="8858250" y="4235450"/>
          <p14:tracePt t="74276" x="8858250" y="4254500"/>
          <p14:tracePt t="74278" x="8851900" y="4267200"/>
          <p14:tracePt t="74292" x="8851900" y="4286250"/>
          <p14:tracePt t="74309" x="8851900" y="4298950"/>
          <p14:tracePt t="74325" x="8851900" y="4305300"/>
          <p14:tracePt t="74342" x="8858250" y="4305300"/>
          <p14:tracePt t="74358" x="8870950" y="4305300"/>
          <p14:tracePt t="74375" x="8883650" y="4305300"/>
          <p14:tracePt t="74392" x="8896350" y="4305300"/>
          <p14:tracePt t="74409" x="8915400" y="4305300"/>
          <p14:tracePt t="74425" x="8940800" y="4305300"/>
          <p14:tracePt t="74442" x="8966200" y="4305300"/>
          <p14:tracePt t="74459" x="8978900" y="4305300"/>
          <p14:tracePt t="74476" x="8991600" y="4305300"/>
          <p14:tracePt t="74501" x="9004300" y="4305300"/>
          <p14:tracePt t="74509" x="9010650" y="4305300"/>
          <p14:tracePt t="74525" x="9023350" y="4305300"/>
          <p14:tracePt t="74661" x="9017000" y="4305300"/>
          <p14:tracePt t="74669" x="9010650" y="4305300"/>
          <p14:tracePt t="74677" x="9004300" y="4305300"/>
          <p14:tracePt t="74692" x="8978900" y="4311650"/>
          <p14:tracePt t="74709" x="8940800" y="4318000"/>
          <p14:tracePt t="74725" x="8909050" y="4330700"/>
          <p14:tracePt t="74742" x="8890000" y="4330700"/>
          <p14:tracePt t="74759" x="8870950" y="4337050"/>
          <p14:tracePt t="74775" x="8864600" y="4337050"/>
          <p14:tracePt t="74792" x="8851900" y="4337050"/>
          <p14:tracePt t="74809" x="8839200" y="4337050"/>
          <p14:tracePt t="74825" x="8820150" y="4337050"/>
          <p14:tracePt t="74842" x="8801100" y="4337050"/>
          <p14:tracePt t="74859" x="8788400" y="4337050"/>
          <p14:tracePt t="74875" x="8769350" y="4337050"/>
          <p14:tracePt t="74877" x="8756650" y="4337050"/>
          <p14:tracePt t="74894" x="8750300" y="4337050"/>
          <p14:tracePt t="74909" x="8731250" y="4330700"/>
          <p14:tracePt t="74925" x="8712200" y="4330700"/>
          <p14:tracePt t="74942" x="8699500" y="4324350"/>
          <p14:tracePt t="74959" x="8693150" y="4324350"/>
          <p14:tracePt t="74975" x="8686800" y="4318000"/>
          <p14:tracePt t="74992" x="8674100" y="4318000"/>
          <p14:tracePt t="75009" x="8667750" y="4311650"/>
          <p14:tracePt t="75025" x="8655050" y="4305300"/>
          <p14:tracePt t="75042" x="8655050" y="4298950"/>
          <p14:tracePt t="75059" x="8648700" y="4298950"/>
          <p14:tracePt t="75076" x="8642350" y="4292600"/>
          <p14:tracePt t="75077" x="8642350" y="4286250"/>
          <p14:tracePt t="75092" x="8642350" y="4273550"/>
          <p14:tracePt t="75108" x="8642350" y="4254500"/>
          <p14:tracePt t="75125" x="8642350" y="4235450"/>
          <p14:tracePt t="75142" x="8642350" y="4222750"/>
          <p14:tracePt t="75158" x="8642350" y="4210050"/>
          <p14:tracePt t="75175" x="8636000" y="4197350"/>
          <p14:tracePt t="75192" x="8636000" y="4184650"/>
          <p14:tracePt t="75209" x="8642350" y="4165600"/>
          <p14:tracePt t="75225" x="8648700" y="4152900"/>
          <p14:tracePt t="75242" x="8648700" y="4140200"/>
          <p14:tracePt t="75258" x="8655050" y="4127500"/>
          <p14:tracePt t="75277" x="8661400" y="4108450"/>
          <p14:tracePt t="75292" x="8674100" y="4095750"/>
          <p14:tracePt t="75309" x="8686800" y="4076700"/>
          <p14:tracePt t="75325" x="8693150" y="4070350"/>
          <p14:tracePt t="75342" x="8699500" y="4057650"/>
          <p14:tracePt t="75359" x="8705850" y="4051300"/>
          <p14:tracePt t="75375" x="8718550" y="4051300"/>
          <p14:tracePt t="75392" x="8731250" y="4051300"/>
          <p14:tracePt t="75409" x="8750300" y="4051300"/>
          <p14:tracePt t="75425" x="8763000" y="4051300"/>
          <p14:tracePt t="75442" x="8782050" y="4051300"/>
          <p14:tracePt t="75459" x="8801100" y="4051300"/>
          <p14:tracePt t="75476" x="8832850" y="4051300"/>
          <p14:tracePt t="75492" x="8851900" y="4051300"/>
          <p14:tracePt t="75509" x="8858250" y="4051300"/>
          <p14:tracePt t="75525" x="8870950" y="4057650"/>
          <p14:tracePt t="75542" x="8883650" y="4064000"/>
          <p14:tracePt t="75559" x="8909050" y="4070350"/>
          <p14:tracePt t="75575" x="8928100" y="4076700"/>
          <p14:tracePt t="75592" x="8947150" y="4083050"/>
          <p14:tracePt t="75609" x="8959850" y="4089400"/>
          <p14:tracePt t="75626" x="8972550" y="4089400"/>
          <p14:tracePt t="75642" x="8978900" y="4095750"/>
          <p14:tracePt t="75659" x="8985250" y="4102100"/>
          <p14:tracePt t="75661" x="8991600" y="4102100"/>
          <p14:tracePt t="75676" x="9004300" y="4102100"/>
          <p14:tracePt t="75692" x="9004300" y="4108450"/>
          <p14:tracePt t="75709" x="9010650" y="4114800"/>
          <p14:tracePt t="75725" x="9010650" y="4121150"/>
          <p14:tracePt t="75742" x="9010650" y="4133850"/>
          <p14:tracePt t="75759" x="9017000" y="4140200"/>
          <p14:tracePt t="75776" x="9023350" y="4146550"/>
          <p14:tracePt t="75792" x="9023350" y="4159250"/>
          <p14:tracePt t="75809" x="9023350" y="4165600"/>
          <p14:tracePt t="75825" x="9023350" y="4184650"/>
          <p14:tracePt t="75842" x="9023350" y="4197350"/>
          <p14:tracePt t="75859" x="9023350" y="4210050"/>
          <p14:tracePt t="75875" x="9004300" y="4229100"/>
          <p14:tracePt t="75877" x="8997950" y="4235450"/>
          <p14:tracePt t="75892" x="8985250" y="4254500"/>
          <p14:tracePt t="75909" x="8966200" y="4273550"/>
          <p14:tracePt t="75925" x="8947150" y="4286250"/>
          <p14:tracePt t="75942" x="8934450" y="4298950"/>
          <p14:tracePt t="75959" x="8915400" y="4311650"/>
          <p14:tracePt t="75975" x="8902700" y="4311650"/>
          <p14:tracePt t="75992" x="8883650" y="4324350"/>
          <p14:tracePt t="76009" x="8864600" y="4330700"/>
          <p14:tracePt t="76025" x="8851900" y="4330700"/>
          <p14:tracePt t="76042" x="8832850" y="4337050"/>
          <p14:tracePt t="76060" x="8813800" y="4337050"/>
          <p14:tracePt t="76085" x="8807450" y="4337050"/>
          <p14:tracePt t="76100" x="8801100" y="4337050"/>
          <p14:tracePt t="76133" x="8794750" y="4337050"/>
          <p14:tracePt t="76149" x="8788400" y="4337050"/>
          <p14:tracePt t="76157" x="8782050" y="4337050"/>
          <p14:tracePt t="76261" x="8775700" y="4337050"/>
          <p14:tracePt t="76269" x="8769350" y="4337050"/>
          <p14:tracePt t="76278" x="8763000" y="4337050"/>
          <p14:tracePt t="76292" x="8756650" y="4330700"/>
          <p14:tracePt t="76309" x="8750300" y="4330700"/>
          <p14:tracePt t="76326" x="8743950" y="4324350"/>
          <p14:tracePt t="76342" x="8743950" y="4311650"/>
          <p14:tracePt t="76359" x="8743950" y="4305300"/>
          <p14:tracePt t="76375" x="8731250" y="4292600"/>
          <p14:tracePt t="76392" x="8712200" y="4279900"/>
          <p14:tracePt t="76409" x="8693150" y="4267200"/>
          <p14:tracePt t="76425" x="8693150" y="4254500"/>
          <p14:tracePt t="76442" x="8686800" y="4235450"/>
          <p14:tracePt t="76459" x="8680450" y="4222750"/>
          <p14:tracePt t="76476" x="8674100" y="4210050"/>
          <p14:tracePt t="76492" x="8674100" y="4191000"/>
          <p14:tracePt t="76509" x="8674100" y="4152900"/>
          <p14:tracePt t="76525" x="8674100" y="4108450"/>
          <p14:tracePt t="76542" x="8667750" y="4076700"/>
          <p14:tracePt t="76559" x="8667750" y="4051300"/>
          <p14:tracePt t="76575" x="8667750" y="4038600"/>
          <p14:tracePt t="76592" x="8667750" y="4032250"/>
          <p14:tracePt t="76609" x="8667750" y="4013200"/>
          <p14:tracePt t="76625" x="8674100" y="4000500"/>
          <p14:tracePt t="76642" x="8680450" y="3981450"/>
          <p14:tracePt t="76658" x="8686800" y="3975100"/>
          <p14:tracePt t="76675" x="8693150" y="3975100"/>
          <p14:tracePt t="76692" x="8705850" y="3975100"/>
          <p14:tracePt t="76708" x="8712200" y="3975100"/>
          <p14:tracePt t="76725" x="8718550" y="3975100"/>
          <p14:tracePt t="76742" x="8731250" y="3975100"/>
          <p14:tracePt t="76759" x="8756650" y="3975100"/>
          <p14:tracePt t="76776" x="8788400" y="3994150"/>
          <p14:tracePt t="76792" x="8820150" y="4019550"/>
          <p14:tracePt t="76809" x="8858250" y="4038600"/>
          <p14:tracePt t="76825" x="8883650" y="4051300"/>
          <p14:tracePt t="76842" x="8896350" y="4057650"/>
          <p14:tracePt t="76859" x="8909050" y="4070350"/>
          <p14:tracePt t="76861" x="8915400" y="4076700"/>
          <p14:tracePt t="76878" x="8915400" y="4089400"/>
          <p14:tracePt t="76892" x="8921750" y="4095750"/>
          <p14:tracePt t="76909" x="8934450" y="4102100"/>
          <p14:tracePt t="76925" x="8947150" y="4114800"/>
          <p14:tracePt t="76942" x="8947150" y="4127500"/>
          <p14:tracePt t="76959" x="8953500" y="4140200"/>
          <p14:tracePt t="76976" x="8959850" y="4152900"/>
          <p14:tracePt t="76992" x="8972550" y="4171950"/>
          <p14:tracePt t="77009" x="8972550" y="4197350"/>
          <p14:tracePt t="77025" x="8978900" y="4222750"/>
          <p14:tracePt t="77042" x="8978900" y="4260850"/>
          <p14:tracePt t="77059" x="8978900" y="4298950"/>
          <p14:tracePt t="77075" x="8972550" y="4362450"/>
          <p14:tracePt t="77092" x="8947150" y="4394200"/>
          <p14:tracePt t="77110" x="8909050" y="4413250"/>
          <p14:tracePt t="77125" x="8864600" y="4432300"/>
          <p14:tracePt t="77142" x="8820150" y="4445000"/>
          <p14:tracePt t="77159" x="8782050" y="4457700"/>
          <p14:tracePt t="77175" x="8756650" y="4464050"/>
          <p14:tracePt t="77192" x="8743950" y="4470400"/>
          <p14:tracePt t="77209" x="8737600" y="4470400"/>
          <p14:tracePt t="77226" x="8718550" y="4470400"/>
          <p14:tracePt t="77242" x="8686800" y="4470400"/>
          <p14:tracePt t="77259" x="8655050" y="4470400"/>
          <p14:tracePt t="77276" x="8623300" y="4470400"/>
          <p14:tracePt t="77292" x="8616950" y="4457700"/>
          <p14:tracePt t="77309" x="8604250" y="4451350"/>
          <p14:tracePt t="77325" x="8597900" y="4438650"/>
          <p14:tracePt t="77342" x="8591550" y="4419600"/>
          <p14:tracePt t="77359" x="8585200" y="4387850"/>
          <p14:tracePt t="77375" x="8566150" y="4356100"/>
          <p14:tracePt t="77392" x="8566150" y="4324350"/>
          <p14:tracePt t="77409" x="8566150" y="4298950"/>
          <p14:tracePt t="77425" x="8566150" y="4286250"/>
          <p14:tracePt t="77442" x="8566150" y="4267200"/>
          <p14:tracePt t="77459" x="8566150" y="4248150"/>
          <p14:tracePt t="77476" x="8572500" y="4216400"/>
          <p14:tracePt t="77492" x="8578850" y="4197350"/>
          <p14:tracePt t="77509" x="8591550" y="4184650"/>
          <p14:tracePt t="77526" x="8604250" y="4171950"/>
          <p14:tracePt t="77542" x="8616950" y="4165600"/>
          <p14:tracePt t="77559" x="8629650" y="4159250"/>
          <p14:tracePt t="77575" x="8642350" y="4152900"/>
          <p14:tracePt t="77592" x="8661400" y="4146550"/>
          <p14:tracePt t="77609" x="8693150" y="4146550"/>
          <p14:tracePt t="77625" x="8699500" y="4146550"/>
          <p14:tracePt t="77642" x="8712200" y="4146550"/>
          <p14:tracePt t="77693" x="8712200" y="4152900"/>
          <p14:tracePt t="77709" x="8712200" y="4191000"/>
          <p14:tracePt t="77725" x="8712200" y="4254500"/>
          <p14:tracePt t="77742" x="8686800" y="4330700"/>
          <p14:tracePt t="77759" x="8604250" y="4425950"/>
          <p14:tracePt t="77776" x="8470900" y="4521200"/>
          <p14:tracePt t="77792" x="8280400" y="4635500"/>
          <p14:tracePt t="77809" x="8039100" y="4743450"/>
          <p14:tracePt t="77826" x="7772400" y="4832350"/>
          <p14:tracePt t="77842" x="7543800" y="4889500"/>
          <p14:tracePt t="77859" x="7346950" y="4908550"/>
          <p14:tracePt t="77876" x="6972300" y="4921250"/>
          <p14:tracePt t="77892" x="6692900" y="4921250"/>
          <p14:tracePt t="77909" x="6388100" y="4921250"/>
          <p14:tracePt t="77925" x="6096000" y="4927600"/>
          <p14:tracePt t="77942" x="5854700" y="4927600"/>
          <p14:tracePt t="77959" x="5657850" y="4927600"/>
          <p14:tracePt t="77976" x="5486400" y="4927600"/>
          <p14:tracePt t="77992" x="5302250" y="4921250"/>
          <p14:tracePt t="78009" x="5124450" y="4889500"/>
          <p14:tracePt t="78025" x="4946650" y="4883150"/>
          <p14:tracePt t="78042" x="4762500" y="4876800"/>
          <p14:tracePt t="78059" x="4591050" y="4838700"/>
          <p14:tracePt t="78076" x="4438650" y="4781550"/>
          <p14:tracePt t="78092" x="4400550" y="4756150"/>
          <p14:tracePt t="78285" x="4394200" y="4756150"/>
          <p14:tracePt t="78293" x="4387850" y="4756150"/>
          <p14:tracePt t="78309" x="4375150" y="4756150"/>
          <p14:tracePt t="78325" x="4375150" y="4768850"/>
          <p14:tracePt t="78342" x="4368800" y="4775200"/>
          <p14:tracePt t="78359" x="4368800" y="4787900"/>
          <p14:tracePt t="78376" x="4394200" y="4787900"/>
          <p14:tracePt t="78392" x="4438650" y="4794250"/>
          <p14:tracePt t="78409" x="4445000" y="4794250"/>
          <p14:tracePt t="78425" x="4451350" y="4794250"/>
          <p14:tracePt t="78444" x="4483100" y="4806950"/>
          <p14:tracePt t="78461" x="4565650" y="4800600"/>
          <p14:tracePt t="78476" x="4591050" y="4787900"/>
          <p14:tracePt t="78492" x="4629150" y="4775200"/>
          <p14:tracePt t="78508" x="4641850" y="4775200"/>
          <p14:tracePt t="78525" x="4667250" y="4768850"/>
          <p14:tracePt t="78542" x="4724400" y="4768850"/>
          <p14:tracePt t="78559" x="4813300" y="4762500"/>
          <p14:tracePt t="78576" x="4959350" y="4737100"/>
          <p14:tracePt t="78592" x="5124450" y="4724400"/>
          <p14:tracePt t="78609" x="5283200" y="4718050"/>
          <p14:tracePt t="78625" x="5416550" y="4705350"/>
          <p14:tracePt t="78628" x="5473700" y="4692650"/>
          <p14:tracePt t="78642" x="5530850" y="4673600"/>
          <p14:tracePt t="78659" x="5670550" y="4641850"/>
          <p14:tracePt t="78676" x="5943600" y="4622800"/>
          <p14:tracePt t="78692" x="6127750" y="4622800"/>
          <p14:tracePt t="78709" x="6292850" y="4622800"/>
          <p14:tracePt t="78726" x="6451600" y="4622800"/>
          <p14:tracePt t="78742" x="6616700" y="4622800"/>
          <p14:tracePt t="78759" x="6775450" y="4616450"/>
          <p14:tracePt t="78775" x="6927850" y="4616450"/>
          <p14:tracePt t="78792" x="7054850" y="4610100"/>
          <p14:tracePt t="78809" x="7124700" y="4597400"/>
          <p14:tracePt t="78826" x="7143750" y="4603750"/>
          <p14:tracePt t="78973" x="7137400" y="4603750"/>
          <p14:tracePt t="78980" x="7131050" y="4610100"/>
          <p14:tracePt t="78997" x="7124700" y="4610100"/>
          <p14:tracePt t="79021" x="7124700" y="4616450"/>
          <p14:tracePt t="79028" x="7118350" y="4616450"/>
          <p14:tracePt t="80165" x="7112000" y="4616450"/>
          <p14:tracePt t="80172" x="7080250" y="4616450"/>
          <p14:tracePt t="80180" x="7048500" y="4616450"/>
          <p14:tracePt t="80192" x="7016750" y="4616450"/>
          <p14:tracePt t="80209" x="6972300" y="4616450"/>
          <p14:tracePt t="80225" x="6965950" y="4616450"/>
          <p14:tracePt t="80243" x="6959600" y="4616450"/>
          <p14:tracePt t="80259" x="6896100" y="4616450"/>
          <p14:tracePt t="80260" x="6851650" y="4622800"/>
          <p14:tracePt t="80276" x="6731000" y="4641850"/>
          <p14:tracePt t="80292" x="6584950" y="4660900"/>
          <p14:tracePt t="80309" x="6400800" y="4667250"/>
          <p14:tracePt t="80325" x="6223000" y="4673600"/>
          <p14:tracePt t="80343" x="6070600" y="4673600"/>
          <p14:tracePt t="80359" x="5930900" y="4673600"/>
          <p14:tracePt t="80375" x="5784850" y="4667250"/>
          <p14:tracePt t="80392" x="5638800" y="4667250"/>
          <p14:tracePt t="80409" x="5499100" y="4673600"/>
          <p14:tracePt t="80426" x="5378450" y="4679950"/>
          <p14:tracePt t="80442" x="5264150" y="4679950"/>
          <p14:tracePt t="80459" x="5143500" y="4679950"/>
          <p14:tracePt t="80476" x="5022850" y="4679950"/>
          <p14:tracePt t="80478" x="4965700" y="4679950"/>
          <p14:tracePt t="80492" x="4857750" y="4679950"/>
          <p14:tracePt t="80509" x="4737100" y="4679950"/>
          <p14:tracePt t="80526" x="4635500" y="4679950"/>
          <p14:tracePt t="80542" x="4540250" y="4679950"/>
          <p14:tracePt t="80559" x="4476750" y="4679950"/>
          <p14:tracePt t="80576" x="4425950" y="4679950"/>
          <p14:tracePt t="80593" x="4356100" y="4679950"/>
          <p14:tracePt t="80609" x="4286250" y="4679950"/>
          <p14:tracePt t="80625" x="4229100" y="4686300"/>
          <p14:tracePt t="80643" x="4191000" y="4686300"/>
          <p14:tracePt t="80659" x="4140200" y="4686300"/>
          <p14:tracePt t="80662" x="4108450" y="4686300"/>
          <p14:tracePt t="80676" x="4025900" y="4686300"/>
          <p14:tracePt t="80692" x="3937000" y="4686300"/>
          <p14:tracePt t="80709" x="3867150" y="4692650"/>
          <p14:tracePt t="80726" x="3810000" y="4692650"/>
          <p14:tracePt t="80742" x="3778250" y="4686300"/>
          <p14:tracePt t="80759" x="3759200" y="4679950"/>
          <p14:tracePt t="80776" x="3746500" y="4673600"/>
          <p14:tracePt t="80792" x="3740150" y="4667250"/>
          <p14:tracePt t="80809" x="3733800" y="4660900"/>
          <p14:tracePt t="80859" x="3733800" y="4641850"/>
          <p14:tracePt t="80876" x="3727450" y="4597400"/>
          <p14:tracePt t="80892" x="3708400" y="4572000"/>
          <p14:tracePt t="80909" x="3689350" y="4565650"/>
          <p14:tracePt t="80926" x="3689350" y="4559300"/>
          <p14:tracePt t="80959" x="3670300" y="4552950"/>
          <p14:tracePt t="80975" x="3663950" y="4527550"/>
          <p14:tracePt t="80992" x="3657600" y="4514850"/>
          <p14:tracePt t="81009" x="3644900" y="4502150"/>
          <p14:tracePt t="81025" x="3632200" y="4495800"/>
          <p14:tracePt t="81042" x="3625850" y="4483100"/>
          <p14:tracePt t="81060" x="3619500" y="4483100"/>
          <p14:tracePt t="81205" x="3619500" y="4476750"/>
          <p14:tracePt t="81588" x="3632200" y="4476750"/>
          <p14:tracePt t="81596" x="3657600" y="4470400"/>
          <p14:tracePt t="81605" x="3683000" y="4464050"/>
          <p14:tracePt t="81612" x="3708400" y="4464050"/>
          <p14:tracePt t="81625" x="3740150" y="4457700"/>
          <p14:tracePt t="81642" x="3841750" y="4457700"/>
          <p14:tracePt t="81659" x="3956050" y="4457700"/>
          <p14:tracePt t="81661" x="4006850" y="4457700"/>
          <p14:tracePt t="81676" x="4121150" y="4451350"/>
          <p14:tracePt t="81693" x="4235450" y="4451350"/>
          <p14:tracePt t="81709" x="4343400" y="4457700"/>
          <p14:tracePt t="81726" x="4464050" y="4464050"/>
          <p14:tracePt t="81742" x="4591050" y="4464050"/>
          <p14:tracePt t="81759" x="4724400" y="4464050"/>
          <p14:tracePt t="81775" x="4864100" y="4464050"/>
          <p14:tracePt t="81793" x="5003800" y="4464050"/>
          <p14:tracePt t="81809" x="5130800" y="4464050"/>
          <p14:tracePt t="81825" x="5245100" y="4457700"/>
          <p14:tracePt t="81842" x="5346700" y="4457700"/>
          <p14:tracePt t="81859" x="5448300" y="4457700"/>
          <p14:tracePt t="81861" x="5499100" y="4451350"/>
          <p14:tracePt t="81876" x="5632450" y="4451350"/>
          <p14:tracePt t="81892" x="5791200" y="4451350"/>
          <p14:tracePt t="81910" x="5956300" y="4445000"/>
          <p14:tracePt t="81926" x="6108700" y="4445000"/>
          <p14:tracePt t="81942" x="6267450" y="4445000"/>
          <p14:tracePt t="81959" x="6426200" y="4445000"/>
          <p14:tracePt t="81975" x="6604000" y="4445000"/>
          <p14:tracePt t="81992" x="6781800" y="4445000"/>
          <p14:tracePt t="82009" x="6972300" y="4445000"/>
          <p14:tracePt t="82026" x="7169150" y="4445000"/>
          <p14:tracePt t="82042" x="7346950" y="4445000"/>
          <p14:tracePt t="82060" x="7632700" y="4445000"/>
          <p14:tracePt t="82076" x="7727950" y="4445000"/>
          <p14:tracePt t="82092" x="8001000" y="4445000"/>
          <p14:tracePt t="82109" x="8153400" y="4445000"/>
          <p14:tracePt t="82126" x="8280400" y="4445000"/>
          <p14:tracePt t="82142" x="8407400" y="4438650"/>
          <p14:tracePt t="82159" x="8534400" y="4419600"/>
          <p14:tracePt t="82175" x="8680450" y="4400550"/>
          <p14:tracePt t="82192" x="8820150" y="4394200"/>
          <p14:tracePt t="82209" x="8921750" y="4375150"/>
          <p14:tracePt t="82226" x="8997950" y="4349750"/>
          <p14:tracePt t="82242" x="9074150" y="4337050"/>
          <p14:tracePt t="82259" x="9137650" y="4318000"/>
          <p14:tracePt t="82309" x="9124950" y="4298950"/>
          <p14:tracePt t="82317" x="9099550" y="4298950"/>
          <p14:tracePt t="82325" x="9074150" y="4298950"/>
          <p14:tracePt t="82342" x="9036050" y="4305300"/>
          <p14:tracePt t="82359" x="9029700" y="4330700"/>
          <p14:tracePt t="82376" x="9029700" y="4349750"/>
          <p14:tracePt t="82392" x="9029700" y="4362450"/>
          <p14:tracePt t="82409" x="9042400" y="4368800"/>
          <p14:tracePt t="82426" x="9048750" y="4368800"/>
          <p14:tracePt t="82459" x="9029700" y="4368800"/>
          <p14:tracePt t="82477" x="8997950" y="4368800"/>
          <p14:tracePt t="82492" x="8985250" y="4362450"/>
          <p14:tracePt t="82509" x="8966200" y="4362450"/>
          <p14:tracePt t="82526" x="8947150" y="4362450"/>
          <p14:tracePt t="82542" x="8921750" y="4362450"/>
          <p14:tracePt t="82559" x="8902700" y="4362450"/>
          <p14:tracePt t="82576" x="8877300" y="4362450"/>
          <p14:tracePt t="82592" x="8845550" y="4362450"/>
          <p14:tracePt t="82609" x="8807450" y="4362450"/>
          <p14:tracePt t="82626" x="8763000" y="4362450"/>
          <p14:tracePt t="82642" x="8705850" y="4362450"/>
          <p14:tracePt t="82659" x="8655050" y="4362450"/>
          <p14:tracePt t="82676" x="8629650" y="4362450"/>
          <p14:tracePt t="82709" x="8623300" y="4362450"/>
          <p14:tracePt t="82726" x="8604250" y="4362450"/>
          <p14:tracePt t="82742" x="8585200" y="4362450"/>
          <p14:tracePt t="82759" x="8559800" y="4362450"/>
          <p14:tracePt t="82775" x="8528050" y="4362450"/>
          <p14:tracePt t="82792" x="8509000" y="4362450"/>
          <p14:tracePt t="82809" x="8483600" y="4362450"/>
          <p14:tracePt t="82825" x="8458200" y="4362450"/>
          <p14:tracePt t="82842" x="8420100" y="4362450"/>
          <p14:tracePt t="82859" x="8388350" y="4362450"/>
          <p14:tracePt t="82861" x="8375650" y="4362450"/>
          <p14:tracePt t="82876" x="8343900" y="4362450"/>
          <p14:tracePt t="82892" x="8324850" y="4362450"/>
          <p14:tracePt t="82909" x="8318500" y="4362450"/>
          <p14:tracePt t="82942" x="8305800" y="4362450"/>
          <p14:tracePt t="82959" x="8280400" y="4362450"/>
          <p14:tracePt t="82975" x="8255000" y="4362450"/>
          <p14:tracePt t="82992" x="8229600" y="4375150"/>
          <p14:tracePt t="83009" x="8172450" y="4400550"/>
          <p14:tracePt t="83025" x="8058150" y="4445000"/>
          <p14:tracePt t="83042" x="7874000" y="4508500"/>
          <p14:tracePt t="83059" x="7626350" y="4584700"/>
          <p14:tracePt t="83061" x="7493000" y="4635500"/>
          <p14:tracePt t="83076" x="7143750" y="4730750"/>
          <p14:tracePt t="83092" x="6769100" y="4845050"/>
          <p14:tracePt t="83109" x="6432550" y="4927600"/>
          <p14:tracePt t="83126" x="6153150" y="4984750"/>
          <p14:tracePt t="83143" x="5880100" y="4997450"/>
          <p14:tracePt t="83159" x="5607050" y="4997450"/>
          <p14:tracePt t="83175" x="5334000" y="4997450"/>
          <p14:tracePt t="83192" x="5054600" y="4997450"/>
          <p14:tracePt t="83209" x="4800600" y="4997450"/>
          <p14:tracePt t="83225" x="4616450" y="4997450"/>
          <p14:tracePt t="83242" x="4489450" y="4997450"/>
          <p14:tracePt t="83259" x="4394200" y="4997450"/>
          <p14:tracePt t="83276" x="4286250" y="4965700"/>
          <p14:tracePt t="83292" x="4222750" y="4965700"/>
          <p14:tracePt t="83309" x="4146550" y="4965700"/>
          <p14:tracePt t="83326" x="4089400" y="4991100"/>
          <p14:tracePt t="83342" x="4051300" y="5016500"/>
          <p14:tracePt t="83359" x="4025900" y="5029200"/>
          <p14:tracePt t="83375" x="3987800" y="5029200"/>
          <p14:tracePt t="83392" x="3917950" y="5029200"/>
          <p14:tracePt t="83409" x="3797300" y="5029200"/>
          <p14:tracePt t="83426" x="3619500" y="5029200"/>
          <p14:tracePt t="83442" x="3371850" y="5029200"/>
          <p14:tracePt t="83459" x="3124200" y="5029200"/>
          <p14:tracePt t="83476" x="2800350" y="5118100"/>
          <p14:tracePt t="83492" x="2597150" y="5187950"/>
          <p14:tracePt t="83509" x="2387600" y="5251450"/>
          <p14:tracePt t="83525" x="2203450" y="5346700"/>
          <p14:tracePt t="83542" x="2012950" y="5429250"/>
          <p14:tracePt t="83559" x="1892300" y="5524500"/>
          <p14:tracePt t="83575" x="1847850" y="5562600"/>
          <p14:tracePt t="83592" x="1841500" y="5568950"/>
          <p14:tracePt t="83625" x="1835150" y="5568950"/>
          <p14:tracePt t="83676" x="1822450" y="5549900"/>
          <p14:tracePt t="83692" x="1809750" y="5530850"/>
          <p14:tracePt t="83709" x="1803400" y="5518150"/>
          <p14:tracePt t="83726" x="1803400" y="5492750"/>
          <p14:tracePt t="83742" x="1803400" y="5473700"/>
          <p14:tracePt t="83759" x="1803400" y="5454650"/>
          <p14:tracePt t="83776" x="1860550" y="5416550"/>
          <p14:tracePt t="83792" x="1930400" y="5372100"/>
          <p14:tracePt t="83809" x="1981200" y="5321300"/>
          <p14:tracePt t="83825" x="2025650" y="5276850"/>
          <p14:tracePt t="83842" x="2057400" y="5245100"/>
          <p14:tracePt t="83859" x="2101850" y="5213350"/>
          <p14:tracePt t="83876" x="2209800" y="5168900"/>
          <p14:tracePt t="83892" x="2292350" y="5124450"/>
          <p14:tracePt t="83909" x="2374900" y="5092700"/>
          <p14:tracePt t="83926" x="2451100" y="5067300"/>
          <p14:tracePt t="83942" x="2540000" y="5041900"/>
          <p14:tracePt t="83959" x="2647950" y="5003800"/>
          <p14:tracePt t="83975" x="2794000" y="4953000"/>
          <p14:tracePt t="83992" x="2965450" y="4902200"/>
          <p14:tracePt t="84009" x="3143250" y="4845050"/>
          <p14:tracePt t="84026" x="3308350" y="4794250"/>
          <p14:tracePt t="84042" x="3441700" y="4775200"/>
          <p14:tracePt t="84059" x="3575050" y="4775200"/>
          <p14:tracePt t="84061" x="3644900" y="4768850"/>
          <p14:tracePt t="84076" x="3771900" y="4737100"/>
          <p14:tracePt t="84092" x="3898900" y="4718050"/>
          <p14:tracePt t="84109" x="4025900" y="4679950"/>
          <p14:tracePt t="84125" x="4165600" y="4679950"/>
          <p14:tracePt t="84142" x="4305300" y="4673600"/>
          <p14:tracePt t="84160" x="4476750" y="4673600"/>
          <p14:tracePt t="84176" x="4629150" y="4673600"/>
          <p14:tracePt t="84192" x="4800600" y="4660900"/>
          <p14:tracePt t="84209" x="4984750" y="4648200"/>
          <p14:tracePt t="84226" x="5187950" y="4648200"/>
          <p14:tracePt t="84242" x="5365750" y="4648200"/>
          <p14:tracePt t="84259" x="5543550" y="4648200"/>
          <p14:tracePt t="84277" x="5842000" y="4648200"/>
          <p14:tracePt t="84292" x="6013450" y="4641850"/>
          <p14:tracePt t="84309" x="6165850" y="4629150"/>
          <p14:tracePt t="84326" x="6318250" y="4629150"/>
          <p14:tracePt t="84342" x="6477000" y="4629150"/>
          <p14:tracePt t="84359" x="6642100" y="4616450"/>
          <p14:tracePt t="84376" x="6800850" y="4572000"/>
          <p14:tracePt t="84392" x="6940550" y="4527550"/>
          <p14:tracePt t="84409" x="7061200" y="4483100"/>
          <p14:tracePt t="84426" x="7162800" y="4451350"/>
          <p14:tracePt t="84443" x="7270750" y="4413250"/>
          <p14:tracePt t="84459" x="7397750" y="4368800"/>
          <p14:tracePt t="84462" x="7461250" y="4349750"/>
          <p14:tracePt t="84476" x="7575550" y="4318000"/>
          <p14:tracePt t="84492" x="7689850" y="4305300"/>
          <p14:tracePt t="84509" x="7766050" y="4286250"/>
          <p14:tracePt t="84526" x="7797800" y="4273550"/>
          <p14:tracePt t="84542" x="7829550" y="4248150"/>
          <p14:tracePt t="84559" x="7893050" y="4222750"/>
          <p14:tracePt t="84576" x="7956550" y="4203700"/>
          <p14:tracePt t="84593" x="7994650" y="4191000"/>
          <p14:tracePt t="84609" x="7994650" y="4184650"/>
          <p14:tracePt t="84642" x="7969250" y="4184650"/>
          <p14:tracePt t="84659" x="7943850" y="4184650"/>
          <p14:tracePt t="84676" x="7937500" y="4191000"/>
          <p14:tracePt t="84692" x="7931150" y="4197350"/>
          <p14:tracePt t="84709" x="7905750" y="4210050"/>
          <p14:tracePt t="84726" x="7880350" y="4216400"/>
          <p14:tracePt t="84743" x="7861300" y="4229100"/>
          <p14:tracePt t="84759" x="7848600" y="4229100"/>
          <p14:tracePt t="84837" x="7842250" y="4229100"/>
          <p14:tracePt t="84844" x="7829550" y="4235450"/>
          <p14:tracePt t="84853" x="7823200" y="4235450"/>
          <p14:tracePt t="84860" x="7816850" y="4241800"/>
          <p14:tracePt t="84876" x="7804150" y="4248150"/>
          <p14:tracePt t="84892" x="7791450" y="4248150"/>
          <p14:tracePt t="84910" x="7785100" y="4254500"/>
          <p14:tracePt t="85053" x="7785100" y="4260850"/>
          <p14:tracePt t="85061" x="7778750" y="4260850"/>
          <p14:tracePt t="85069" x="7778750" y="4267200"/>
          <p14:tracePt t="85078" x="7778750" y="4273550"/>
          <p14:tracePt t="85093" x="7778750" y="4279900"/>
          <p14:tracePt t="85173" x="7772400" y="4279900"/>
          <p14:tracePt t="85789" x="7772400" y="4286250"/>
          <p14:tracePt t="85796" x="7772400" y="4305300"/>
          <p14:tracePt t="85809" x="7772400" y="4318000"/>
          <p14:tracePt t="85826" x="7721600" y="4343400"/>
          <p14:tracePt t="85842" x="7626350" y="4375150"/>
          <p14:tracePt t="85859" x="7493000" y="4419600"/>
          <p14:tracePt t="85876" x="7277100" y="4502150"/>
          <p14:tracePt t="85892" x="7131050" y="4565650"/>
          <p14:tracePt t="85909" x="6978650" y="4610100"/>
          <p14:tracePt t="85926" x="6845300" y="4667250"/>
          <p14:tracePt t="85942" x="6724650" y="4718050"/>
          <p14:tracePt t="85959" x="6604000" y="4762500"/>
          <p14:tracePt t="85975" x="6464300" y="4813300"/>
          <p14:tracePt t="85992" x="6318250" y="4870450"/>
          <p14:tracePt t="86009" x="6178550" y="4927600"/>
          <p14:tracePt t="86026" x="6026150" y="5016500"/>
          <p14:tracePt t="86043" x="5880100" y="5073650"/>
          <p14:tracePt t="86061" x="5651500" y="5099050"/>
          <p14:tracePt t="86076" x="5505450" y="5105400"/>
          <p14:tracePt t="86093" x="5384800" y="5111750"/>
          <p14:tracePt t="86109" x="5270500" y="5111750"/>
          <p14:tracePt t="86126" x="5181600" y="5111750"/>
          <p14:tracePt t="86142" x="5092700" y="5111750"/>
          <p14:tracePt t="86160" x="4997450" y="5111750"/>
          <p14:tracePt t="86176" x="4870450" y="5111750"/>
          <p14:tracePt t="86192" x="4737100" y="5111750"/>
          <p14:tracePt t="86209" x="4610100" y="5111750"/>
          <p14:tracePt t="86225" x="4489450" y="5111750"/>
          <p14:tracePt t="86242" x="4362450" y="5111750"/>
          <p14:tracePt t="86259" x="4229100" y="5111750"/>
          <p14:tracePt t="86261" x="4159250" y="5111750"/>
          <p14:tracePt t="86277" x="3975100" y="5086350"/>
          <p14:tracePt t="86292" x="3784600" y="5073650"/>
          <p14:tracePt t="86309" x="3594100" y="5054600"/>
          <p14:tracePt t="86326" x="3416300" y="5054600"/>
          <p14:tracePt t="86342" x="3251200" y="5054600"/>
          <p14:tracePt t="86359" x="3092450" y="5054600"/>
          <p14:tracePt t="86375" x="2921000" y="5048250"/>
          <p14:tracePt t="86392" x="2749550" y="5029200"/>
          <p14:tracePt t="86409" x="2628900" y="5029200"/>
          <p14:tracePt t="86425" x="2559050" y="5048250"/>
          <p14:tracePt t="86442" x="2520950" y="5067300"/>
          <p14:tracePt t="86459" x="2508250" y="5086350"/>
          <p14:tracePt t="86460" x="2514600" y="5099050"/>
          <p14:tracePt t="86477" x="2546350" y="5124450"/>
          <p14:tracePt t="86492" x="2597150" y="5130800"/>
          <p14:tracePt t="86509" x="2603500" y="5124450"/>
          <p14:tracePt t="86525" x="2622550" y="5118100"/>
          <p14:tracePt t="86629" x="2654300" y="5111750"/>
          <p14:tracePt t="86637" x="2667000" y="5099050"/>
          <p14:tracePt t="86645" x="2667000" y="5080000"/>
          <p14:tracePt t="86659" x="2667000" y="5073650"/>
          <p14:tracePt t="86676" x="2590800" y="5054600"/>
          <p14:tracePt t="86692" x="2482850" y="5016500"/>
          <p14:tracePt t="86710" x="2336800" y="4895850"/>
          <p14:tracePt t="86726" x="2171700" y="4730750"/>
          <p14:tracePt t="86742" x="2000250" y="4552950"/>
          <p14:tracePt t="86759" x="1854200" y="4337050"/>
          <p14:tracePt t="86775" x="1765300" y="4000500"/>
          <p14:tracePt t="86792" x="1651000" y="3600450"/>
          <p14:tracePt t="86809" x="1549400" y="3251200"/>
          <p14:tracePt t="86826" x="1428750" y="3003550"/>
          <p14:tracePt t="86842" x="1295400" y="2819400"/>
          <p14:tracePt t="86859" x="1155700" y="2686050"/>
          <p14:tracePt t="86876" x="977900" y="2552700"/>
          <p14:tracePt t="86892" x="901700" y="2501900"/>
          <p14:tracePt t="86909" x="889000" y="2495550"/>
          <p14:tracePt t="86961" x="889000" y="2489200"/>
          <p14:tracePt t="86981" x="889000" y="2482850"/>
          <p14:tracePt t="87021" x="882650" y="2482850"/>
          <p14:tracePt t="87060" x="882650" y="2476500"/>
          <p14:tracePt t="87069" x="882650" y="2470150"/>
          <p14:tracePt t="87077" x="882650" y="2457450"/>
          <p14:tracePt t="87092" x="869950" y="2444750"/>
          <p14:tracePt t="87109" x="857250" y="2438400"/>
          <p14:tracePt t="87126" x="850900" y="2419350"/>
          <p14:tracePt t="87142" x="850900" y="2374900"/>
          <p14:tracePt t="87159" x="850900" y="2311400"/>
          <p14:tracePt t="87176" x="850900" y="2254250"/>
          <p14:tracePt t="87192" x="863600" y="2209800"/>
          <p14:tracePt t="87209" x="876300" y="2159000"/>
          <p14:tracePt t="87226" x="882650" y="2114550"/>
          <p14:tracePt t="87242" x="882650" y="2076450"/>
          <p14:tracePt t="87259" x="889000" y="2032000"/>
          <p14:tracePt t="87261" x="895350" y="2019300"/>
          <p14:tracePt t="87276" x="908050" y="1981200"/>
          <p14:tracePt t="87292" x="920750" y="1962150"/>
          <p14:tracePt t="87309" x="927100" y="1949450"/>
          <p14:tracePt t="87326" x="933450" y="1936750"/>
          <p14:tracePt t="87342" x="933450" y="1924050"/>
          <p14:tracePt t="87359" x="946150" y="1911350"/>
          <p14:tracePt t="87377" x="952500" y="1892300"/>
          <p14:tracePt t="87393" x="958850" y="1885950"/>
          <p14:tracePt t="87409" x="965200" y="1879600"/>
          <p14:tracePt t="87442" x="965200" y="1873250"/>
          <p14:tracePt t="87459" x="965200" y="1866900"/>
          <p14:tracePt t="87525" x="965200" y="1860550"/>
          <p14:tracePt t="87542" x="971550" y="1860550"/>
          <p14:tracePt t="87604" x="977900" y="1847850"/>
          <p14:tracePt t="87613" x="984250" y="1841500"/>
          <p14:tracePt t="87621" x="990600" y="1835150"/>
          <p14:tracePt t="87638" x="990600" y="1828800"/>
          <p14:tracePt t="87644" x="990600" y="1822450"/>
          <p14:tracePt t="87659" x="996950" y="1822450"/>
          <p14:tracePt t="87685" x="996950" y="1816100"/>
          <p14:tracePt t="87700" x="996950" y="1809750"/>
          <p14:tracePt t="87733" x="996950" y="1803400"/>
          <p14:tracePt t="87741" x="996950" y="1797050"/>
          <p14:tracePt t="87759" x="1003300" y="1797050"/>
          <p14:tracePt t="87775" x="1003300" y="1790700"/>
          <p14:tracePt t="87792" x="1003300" y="1784350"/>
          <p14:tracePt t="87809" x="1003300" y="1778000"/>
          <p14:tracePt t="87826" x="1009650" y="1771650"/>
          <p14:tracePt t="87842" x="1016000" y="1758950"/>
          <p14:tracePt t="87859" x="1022350" y="1758950"/>
          <p14:tracePt t="87997" x="1022350" y="1752600"/>
          <p14:tracePt t="88012" x="1022350" y="1746250"/>
          <p14:tracePt t="88028" x="1022350" y="1739900"/>
          <p14:tracePt t="88110" x="1022350" y="1733550"/>
          <p14:tracePt t="88117" x="1016000" y="1733550"/>
          <p14:tracePt t="88229" x="1009650" y="1733550"/>
          <p14:tracePt t="88261" x="1003300" y="1739900"/>
          <p14:tracePt t="88453" x="1009650" y="1739900"/>
          <p14:tracePt t="88461" x="1016000" y="1746250"/>
          <p14:tracePt t="88476" x="1035050" y="1752600"/>
          <p14:tracePt t="88492" x="1054100" y="1758950"/>
          <p14:tracePt t="88509" x="1079500" y="1758950"/>
          <p14:tracePt t="88525" x="1111250" y="1758950"/>
          <p14:tracePt t="88542" x="1143000" y="1758950"/>
          <p14:tracePt t="88559" x="1187450" y="1765300"/>
          <p14:tracePt t="88576" x="1219200" y="1771650"/>
          <p14:tracePt t="88592" x="1270000" y="1771650"/>
          <p14:tracePt t="88609" x="1314450" y="1771650"/>
          <p14:tracePt t="88626" x="1333500" y="1771650"/>
          <p14:tracePt t="88642" x="1346200" y="1771650"/>
          <p14:tracePt t="88659" x="1352550" y="1771650"/>
          <p14:tracePt t="88692" x="1358900" y="1771650"/>
          <p14:tracePt t="88709" x="1365250" y="1771650"/>
          <p14:tracePt t="88726" x="1371600" y="1771650"/>
          <p14:tracePt t="88742" x="1377950" y="1765300"/>
          <p14:tracePt t="88759" x="1384300" y="1758950"/>
          <p14:tracePt t="88792" x="1390650" y="1752600"/>
          <p14:tracePt t="88842" x="1397000" y="1758950"/>
          <p14:tracePt t="88859" x="1422400" y="1771650"/>
          <p14:tracePt t="88876" x="1492250" y="1809750"/>
          <p14:tracePt t="88892" x="1530350" y="1847850"/>
          <p14:tracePt t="88909" x="1574800" y="1885950"/>
          <p14:tracePt t="88925" x="1606550" y="1911350"/>
          <p14:tracePt t="88942" x="1638300" y="1936750"/>
          <p14:tracePt t="89053" x="1638300" y="1943100"/>
          <p14:tracePt t="89060" x="1644650" y="1943100"/>
          <p14:tracePt t="89075" x="1644650" y="1949450"/>
          <p14:tracePt t="89133" x="1651000" y="1949450"/>
          <p14:tracePt t="89148" x="1651000" y="1955800"/>
          <p14:tracePt t="89173" x="1651000" y="1962150"/>
          <p14:tracePt t="89189" x="1651000" y="1968500"/>
          <p14:tracePt t="89212" x="1638300" y="1981200"/>
          <p14:tracePt t="89221" x="1625600" y="1981200"/>
          <p14:tracePt t="89228" x="1606550" y="1987550"/>
          <p14:tracePt t="89242" x="1581150" y="1993900"/>
          <p14:tracePt t="89259" x="1524000" y="2006600"/>
          <p14:tracePt t="89261" x="1492250" y="2012950"/>
          <p14:tracePt t="89275" x="1416050" y="2019300"/>
          <p14:tracePt t="89292" x="1327150" y="2019300"/>
          <p14:tracePt t="89309" x="1250950" y="2019300"/>
          <p14:tracePt t="89325" x="1206500" y="2019300"/>
          <p14:tracePt t="89342" x="1149350" y="2006600"/>
          <p14:tracePt t="89359" x="1111250" y="1981200"/>
          <p14:tracePt t="89375" x="1079500" y="1955800"/>
          <p14:tracePt t="89392" x="1054100" y="1936750"/>
          <p14:tracePt t="89409" x="1035050" y="1924050"/>
          <p14:tracePt t="89425" x="1028700" y="1892300"/>
          <p14:tracePt t="89442" x="1016000" y="1860550"/>
          <p14:tracePt t="89459" x="1003300" y="1809750"/>
          <p14:tracePt t="89461" x="996950" y="1784350"/>
          <p14:tracePt t="89475" x="990600" y="1771650"/>
          <p14:tracePt t="89492" x="984250" y="1739900"/>
          <p14:tracePt t="89509" x="984250" y="1727200"/>
          <p14:tracePt t="89526" x="1003300" y="1708150"/>
          <p14:tracePt t="89542" x="1035050" y="1682750"/>
          <p14:tracePt t="89559" x="1073150" y="1651000"/>
          <p14:tracePt t="89576" x="1111250" y="1638300"/>
          <p14:tracePt t="89592" x="1155700" y="1619250"/>
          <p14:tracePt t="89609" x="1187450" y="1606550"/>
          <p14:tracePt t="89626" x="1231900" y="1600200"/>
          <p14:tracePt t="89642" x="1295400" y="1593850"/>
          <p14:tracePt t="89659" x="1371600" y="1581150"/>
          <p14:tracePt t="89661" x="1409700" y="1581150"/>
          <p14:tracePt t="89676" x="1473200" y="1574800"/>
          <p14:tracePt t="89692" x="1524000" y="1574800"/>
          <p14:tracePt t="89709" x="1543050" y="1574800"/>
          <p14:tracePt t="89726" x="1562100" y="1581150"/>
          <p14:tracePt t="89742" x="1600200" y="1593850"/>
          <p14:tracePt t="89759" x="1644650" y="1606550"/>
          <p14:tracePt t="89776" x="1701800" y="1625600"/>
          <p14:tracePt t="89793" x="1746250" y="1638300"/>
          <p14:tracePt t="89809" x="1784350" y="1651000"/>
          <p14:tracePt t="89826" x="1822450" y="1663700"/>
          <p14:tracePt t="89843" x="1854200" y="1682750"/>
          <p14:tracePt t="89859" x="1898650" y="1714500"/>
          <p14:tracePt t="89877" x="1949450" y="1752600"/>
          <p14:tracePt t="89892" x="1987550" y="1797050"/>
          <p14:tracePt t="89910" x="1993900" y="1841500"/>
          <p14:tracePt t="89926" x="1993900" y="1879600"/>
          <p14:tracePt t="89942" x="1993900" y="1917700"/>
          <p14:tracePt t="89959" x="1993900" y="1949450"/>
          <p14:tracePt t="89977" x="1981200" y="1974850"/>
          <p14:tracePt t="89993" x="1943100" y="1993900"/>
          <p14:tracePt t="90009" x="1911350" y="2006600"/>
          <p14:tracePt t="90025" x="1866900" y="2025650"/>
          <p14:tracePt t="90043" x="1816100" y="2038350"/>
          <p14:tracePt t="90059" x="1758950" y="2038350"/>
          <p14:tracePt t="90061" x="1739900" y="2038350"/>
          <p14:tracePt t="90076" x="1701800" y="2038350"/>
          <p14:tracePt t="90092" x="1676400" y="2000250"/>
          <p14:tracePt t="90112" x="1657350" y="1924050"/>
          <p14:tracePt t="90126" x="1657350" y="1822450"/>
          <p14:tracePt t="90142" x="1657350" y="1720850"/>
          <p14:tracePt t="90159" x="1657350" y="1612900"/>
          <p14:tracePt t="90176" x="1651000" y="1492250"/>
          <p14:tracePt t="90192" x="1657350" y="1384300"/>
          <p14:tracePt t="90209" x="1663700" y="1289050"/>
          <p14:tracePt t="90226" x="1663700" y="1225550"/>
          <p14:tracePt t="90243" x="1663700" y="1181100"/>
          <p14:tracePt t="90260" x="1670050" y="1149350"/>
          <p14:tracePt t="90277" x="1676400" y="1149350"/>
          <p14:tracePt t="90292" x="1695450" y="1143000"/>
          <p14:tracePt t="90309" x="1727200" y="1143000"/>
          <p14:tracePt t="90326" x="1765300" y="1143000"/>
          <p14:tracePt t="90342" x="1803400" y="1155700"/>
          <p14:tracePt t="90359" x="1828800" y="1250950"/>
          <p14:tracePt t="90376" x="1860550" y="1409700"/>
          <p14:tracePt t="90392" x="1860550" y="1612900"/>
          <p14:tracePt t="90409" x="1860550" y="1790700"/>
          <p14:tracePt t="90426" x="1847850" y="1943100"/>
          <p14:tracePt t="90442" x="1797050" y="2089150"/>
          <p14:tracePt t="90459" x="1727200" y="2311400"/>
          <p14:tracePt t="90461" x="1676400" y="2444750"/>
          <p14:tracePt t="90478" x="1587500" y="2781300"/>
          <p14:tracePt t="90492" x="1473200" y="3187700"/>
          <p14:tracePt t="90509" x="1377950" y="3638550"/>
          <p14:tracePt t="90526" x="1314450" y="4044950"/>
          <p14:tracePt t="90542" x="1282700" y="4419600"/>
          <p14:tracePt t="90559" x="1257300" y="4711700"/>
          <p14:tracePt t="90575" x="1225550" y="4991100"/>
          <p14:tracePt t="90592" x="1181100" y="5270500"/>
          <p14:tracePt t="90609" x="1149350" y="5492750"/>
          <p14:tracePt t="90626" x="1130300" y="5657850"/>
          <p14:tracePt t="90642" x="1130300" y="5746750"/>
          <p14:tracePt t="90659" x="1130300" y="5778500"/>
          <p14:tracePt t="90676" x="1149350" y="5816600"/>
          <p14:tracePt t="90692" x="1187450" y="5842000"/>
          <p14:tracePt t="90709" x="1270000" y="5892800"/>
          <p14:tracePt t="90725" x="1397000" y="5969000"/>
          <p14:tracePt t="90742" x="1543050" y="6064250"/>
          <p14:tracePt t="90759" x="1676400" y="6146800"/>
          <p14:tracePt t="90776" x="1803400" y="6191250"/>
          <p14:tracePt t="90792" x="1911350" y="6191250"/>
          <p14:tracePt t="90809" x="2012950" y="6191250"/>
          <p14:tracePt t="90825" x="2070100" y="6191250"/>
          <p14:tracePt t="90842" x="2101850" y="6191250"/>
          <p14:tracePt t="90859" x="2114550" y="6191250"/>
          <p14:tracePt t="90875" x="2114550" y="6197600"/>
          <p14:tracePt t="90926" x="2114550" y="6203950"/>
          <p14:tracePt t="90942" x="2146300" y="6223000"/>
          <p14:tracePt t="90959" x="2184400" y="6248400"/>
          <p14:tracePt t="90975" x="2235200" y="6267450"/>
          <p14:tracePt t="90992" x="2292350" y="6286500"/>
          <p14:tracePt t="91009" x="2330450" y="6286500"/>
          <p14:tracePt t="91025" x="2336800" y="6286500"/>
          <p14:tracePt t="91101" x="2336800" y="6292850"/>
          <p14:tracePt t="91110" x="2336800" y="6299200"/>
          <p14:tracePt t="91126" x="2330450" y="6311900"/>
          <p14:tracePt t="91197" x="2324100" y="6305550"/>
          <p14:tracePt t="91205" x="2317750" y="6299200"/>
          <p14:tracePt t="91220" x="2311400" y="6292850"/>
          <p14:tracePt t="91228" x="2298700" y="6280150"/>
          <p14:tracePt t="91242" x="2286000" y="6267450"/>
          <p14:tracePt t="91260" x="2260600" y="6254750"/>
          <p14:tracePt t="91276" x="2247900" y="6248400"/>
          <p14:tracePt t="91292" x="2235200" y="6242050"/>
          <p14:tracePt t="91309" x="2209800" y="6229350"/>
          <p14:tracePt t="91325" x="2190750" y="6197600"/>
          <p14:tracePt t="91342" x="2171700" y="6172200"/>
          <p14:tracePt t="91359" x="2159000" y="6153150"/>
          <p14:tracePt t="91375" x="2159000" y="6121400"/>
          <p14:tracePt t="91392" x="2159000" y="6089650"/>
          <p14:tracePt t="91409" x="2159000" y="6045200"/>
          <p14:tracePt t="91426" x="2159000" y="5994400"/>
          <p14:tracePt t="91442" x="2159000" y="5962650"/>
          <p14:tracePt t="91460" x="2171700" y="5905500"/>
          <p14:tracePt t="91476" x="2203450" y="5861050"/>
          <p14:tracePt t="91492" x="2247900" y="5822950"/>
          <p14:tracePt t="91509" x="2336800" y="5765800"/>
          <p14:tracePt t="91525" x="2438400" y="5715000"/>
          <p14:tracePt t="91542" x="2533650" y="5657850"/>
          <p14:tracePt t="91560" x="2641600" y="5619750"/>
          <p14:tracePt t="91576" x="2781300" y="5568950"/>
          <p14:tracePt t="91593" x="2940050" y="5518150"/>
          <p14:tracePt t="91609" x="3124200" y="5461000"/>
          <p14:tracePt t="91626" x="3308350" y="5403850"/>
          <p14:tracePt t="91642" x="3479800" y="5359400"/>
          <p14:tracePt t="91659" x="3606800" y="5321300"/>
          <p14:tracePt t="91661" x="3670300" y="5302250"/>
          <p14:tracePt t="91676" x="3790950" y="5295900"/>
          <p14:tracePt t="91692" x="3924300" y="5276850"/>
          <p14:tracePt t="91709" x="4076700" y="5264150"/>
          <p14:tracePt t="91725" x="4241800" y="5251450"/>
          <p14:tracePt t="91742" x="4400550" y="5238750"/>
          <p14:tracePt t="91759" x="4540250" y="5232400"/>
          <p14:tracePt t="91775" x="4660900" y="5232400"/>
          <p14:tracePt t="91792" x="4794250" y="5232400"/>
          <p14:tracePt t="91809" x="4953000" y="5232400"/>
          <p14:tracePt t="91826" x="5105400" y="5232400"/>
          <p14:tracePt t="91842" x="5257800" y="5232400"/>
          <p14:tracePt t="91859" x="5391150" y="5232400"/>
          <p14:tracePt t="91877" x="5581650" y="5232400"/>
          <p14:tracePt t="91892" x="5734050" y="5245100"/>
          <p14:tracePt t="91909" x="5899150" y="5257800"/>
          <p14:tracePt t="91926" x="6070600" y="5270500"/>
          <p14:tracePt t="91942" x="6235700" y="5270500"/>
          <p14:tracePt t="91959" x="6381750" y="5276850"/>
          <p14:tracePt t="91976" x="6502400" y="5289550"/>
          <p14:tracePt t="91992" x="6591300" y="5308600"/>
          <p14:tracePt t="92009" x="6673850" y="5334000"/>
          <p14:tracePt t="92026" x="6781800" y="5359400"/>
          <p14:tracePt t="92042" x="6864350" y="5391150"/>
          <p14:tracePt t="92059" x="6921500" y="5416550"/>
          <p14:tracePt t="92076" x="6991350" y="5467350"/>
          <p14:tracePt t="92092" x="7029450" y="5518150"/>
          <p14:tracePt t="92110" x="7061200" y="5568950"/>
          <p14:tracePt t="92125" x="7080250" y="5638800"/>
          <p14:tracePt t="92142" x="7080250" y="5721350"/>
          <p14:tracePt t="92159" x="7035800" y="5822950"/>
          <p14:tracePt t="92175" x="6985000" y="5918200"/>
          <p14:tracePt t="92192" x="6915150" y="6019800"/>
          <p14:tracePt t="92209" x="6832600" y="6140450"/>
          <p14:tracePt t="92225" x="6705600" y="6273800"/>
          <p14:tracePt t="92242" x="6553200" y="6381750"/>
          <p14:tracePt t="92259" x="6369050" y="6496050"/>
          <p14:tracePt t="92261" x="6267450" y="6534150"/>
          <p14:tracePt t="92277" x="6076950" y="6616700"/>
          <p14:tracePt t="92292" x="5861050" y="6699250"/>
          <p14:tracePt t="92309" x="5645150" y="6750050"/>
          <p14:tracePt t="92326" x="5391150" y="6750050"/>
          <p14:tracePt t="92343" x="5124450" y="6750050"/>
          <p14:tracePt t="92359" x="4876800" y="6750050"/>
          <p14:tracePt t="92376" x="4648200" y="6743700"/>
          <p14:tracePt t="92392" x="4425950" y="6743700"/>
          <p14:tracePt t="92410" x="4222750" y="6743700"/>
          <p14:tracePt t="92426" x="4019550" y="6731000"/>
          <p14:tracePt t="92442" x="3784600" y="6705600"/>
          <p14:tracePt t="92459" x="3581400" y="6686550"/>
          <p14:tracePt t="92461" x="3479800" y="6680200"/>
          <p14:tracePt t="92476" x="3321050" y="6667500"/>
          <p14:tracePt t="92493" x="3155950" y="6654800"/>
          <p14:tracePt t="92509" x="2990850" y="6648450"/>
          <p14:tracePt t="92525" x="2825750" y="6642100"/>
          <p14:tracePt t="92542" x="2679700" y="6629400"/>
          <p14:tracePt t="92559" x="2552700" y="6610350"/>
          <p14:tracePt t="92575" x="2470150" y="6584950"/>
          <p14:tracePt t="92593" x="2432050" y="6572250"/>
          <p14:tracePt t="92609" x="2419350" y="6565900"/>
          <p14:tracePt t="92626" x="2419350" y="6559550"/>
          <p14:tracePt t="92642" x="2425700" y="6540500"/>
          <p14:tracePt t="92659" x="2432050" y="6515100"/>
          <p14:tracePt t="92661" x="2432050" y="6502400"/>
          <p14:tracePt t="92677" x="2419350" y="6496050"/>
          <p14:tracePt t="92692" x="2425700" y="6483350"/>
          <p14:tracePt t="92709" x="2425700" y="6451600"/>
          <p14:tracePt t="92726" x="2425700" y="6407150"/>
          <p14:tracePt t="92742" x="2425700" y="6356350"/>
          <p14:tracePt t="92759" x="2432050" y="6330950"/>
          <p14:tracePt t="92775" x="2432050" y="6318250"/>
          <p14:tracePt t="92792" x="2438400" y="6318250"/>
          <p14:tracePt t="92809" x="2444750" y="6311900"/>
          <p14:tracePt t="92826" x="2451100" y="6299200"/>
          <p14:tracePt t="92842" x="2451100" y="6292850"/>
          <p14:tracePt t="92917" x="2451100" y="6286500"/>
          <p14:tracePt t="92925" x="2438400" y="6280150"/>
          <p14:tracePt t="92942" x="2413000" y="6267450"/>
          <p14:tracePt t="92959" x="2406650" y="6267450"/>
          <p14:tracePt t="93069" x="2406650" y="6261100"/>
          <p14:tracePt t="93405" x="2400300" y="6261100"/>
          <p14:tracePt t="93428" x="2393950" y="6267450"/>
          <p14:tracePt t="93437" x="2387600" y="6267450"/>
          <p14:tracePt t="93444" x="2374900" y="6273800"/>
          <p14:tracePt t="93459" x="2362200" y="6273800"/>
          <p14:tracePt t="93478" x="2330450" y="6280150"/>
          <p14:tracePt t="93492" x="2311400" y="6286500"/>
          <p14:tracePt t="93509" x="2292350" y="6292850"/>
          <p14:tracePt t="93526" x="2266950" y="6299200"/>
          <p14:tracePt t="93542" x="2235200" y="6299200"/>
          <p14:tracePt t="93560" x="2209800" y="6299200"/>
          <p14:tracePt t="93576" x="2190750" y="6299200"/>
          <p14:tracePt t="93592" x="2178050" y="6299200"/>
          <p14:tracePt t="93669" x="2165350" y="6299200"/>
          <p14:tracePt t="93678" x="2159000" y="6299200"/>
          <p14:tracePt t="93685" x="2146300" y="6299200"/>
          <p14:tracePt t="93693" x="2133600" y="6286500"/>
          <p14:tracePt t="93710" x="2101850" y="6267450"/>
          <p14:tracePt t="93726" x="2063750" y="6242050"/>
          <p14:tracePt t="93742" x="2025650" y="6229350"/>
          <p14:tracePt t="93759" x="2000250" y="6210300"/>
          <p14:tracePt t="93776" x="1987550" y="6197600"/>
          <p14:tracePt t="93809" x="1987550" y="6184900"/>
          <p14:tracePt t="93825" x="1993900" y="6165850"/>
          <p14:tracePt t="93842" x="2000250" y="6153150"/>
          <p14:tracePt t="93859" x="2006600" y="6140450"/>
          <p14:tracePt t="93861" x="2019300" y="6127750"/>
          <p14:tracePt t="93875" x="2019300" y="6108700"/>
          <p14:tracePt t="93877" x="2019300" y="6096000"/>
          <p14:tracePt t="93892" x="2032000" y="6070600"/>
          <p14:tracePt t="93909" x="2038350" y="6051550"/>
          <p14:tracePt t="93925" x="2044700" y="6038850"/>
          <p14:tracePt t="93942" x="2051050" y="6019800"/>
          <p14:tracePt t="93959" x="2063750" y="5994400"/>
          <p14:tracePt t="93975" x="2089150" y="5969000"/>
          <p14:tracePt t="93992" x="2114550" y="5943600"/>
          <p14:tracePt t="94009" x="2152650" y="5924550"/>
          <p14:tracePt t="94025" x="2184400" y="5899150"/>
          <p14:tracePt t="94042" x="2209800" y="5886450"/>
          <p14:tracePt t="94059" x="2235200" y="5873750"/>
          <p14:tracePt t="94076" x="2254250" y="5867400"/>
          <p14:tracePt t="94092" x="2273300" y="5867400"/>
          <p14:tracePt t="94109" x="2305050" y="5867400"/>
          <p14:tracePt t="94127" x="2355850" y="5867400"/>
          <p14:tracePt t="94142" x="2400300" y="5867400"/>
          <p14:tracePt t="94159" x="2438400" y="5867400"/>
          <p14:tracePt t="94176" x="2470150" y="5873750"/>
          <p14:tracePt t="94192" x="2489200" y="5886450"/>
          <p14:tracePt t="94209" x="2501900" y="5899150"/>
          <p14:tracePt t="94226" x="2533650" y="5918200"/>
          <p14:tracePt t="94242" x="2565400" y="5937250"/>
          <p14:tracePt t="94259" x="2590800" y="5956300"/>
          <p14:tracePt t="94276" x="2609850" y="5969000"/>
          <p14:tracePt t="94292" x="2628900" y="6000750"/>
          <p14:tracePt t="94309" x="2628900" y="6013450"/>
          <p14:tracePt t="94326" x="2628900" y="6038850"/>
          <p14:tracePt t="94342" x="2616200" y="6064250"/>
          <p14:tracePt t="94359" x="2603500" y="6096000"/>
          <p14:tracePt t="94376" x="2584450" y="6127750"/>
          <p14:tracePt t="94392" x="2571750" y="6153150"/>
          <p14:tracePt t="94409" x="2552700" y="6178550"/>
          <p14:tracePt t="94426" x="2527300" y="6191250"/>
          <p14:tracePt t="94442" x="2501900" y="6210300"/>
          <p14:tracePt t="94459" x="2476500" y="6223000"/>
          <p14:tracePt t="94476" x="2425700" y="6248400"/>
          <p14:tracePt t="94492" x="2381250" y="6267450"/>
          <p14:tracePt t="94509" x="2330450" y="6280150"/>
          <p14:tracePt t="94526" x="2286000" y="6292850"/>
          <p14:tracePt t="94542" x="2241550" y="6292850"/>
          <p14:tracePt t="94559" x="2216150" y="6305550"/>
          <p14:tracePt t="94575" x="2190750" y="6305550"/>
          <p14:tracePt t="94592" x="2159000" y="6305550"/>
          <p14:tracePt t="94609" x="2139950" y="6299200"/>
          <p14:tracePt t="94626" x="2114550" y="6267450"/>
          <p14:tracePt t="94642" x="2095500" y="6248400"/>
          <p14:tracePt t="94659" x="2076450" y="6223000"/>
          <p14:tracePt t="94661" x="2076450" y="6210300"/>
          <p14:tracePt t="94676" x="2070100" y="6197600"/>
          <p14:tracePt t="94693" x="2057400" y="6146800"/>
          <p14:tracePt t="94709" x="2051050" y="6127750"/>
          <p14:tracePt t="94726" x="2051050" y="6096000"/>
          <p14:tracePt t="94742" x="2051050" y="6070600"/>
          <p14:tracePt t="94759" x="2063750" y="6038850"/>
          <p14:tracePt t="94776" x="2082800" y="6019800"/>
          <p14:tracePt t="94793" x="2095500" y="6000750"/>
          <p14:tracePt t="94809" x="2108200" y="5981700"/>
          <p14:tracePt t="94826" x="2120900" y="5962650"/>
          <p14:tracePt t="94842" x="2139950" y="5956300"/>
          <p14:tracePt t="94859" x="2159000" y="5949950"/>
          <p14:tracePt t="94876" x="2222500" y="5943600"/>
          <p14:tracePt t="94892" x="2260600" y="5943600"/>
          <p14:tracePt t="94909" x="2305050" y="5943600"/>
          <p14:tracePt t="94926" x="2349500" y="5943600"/>
          <p14:tracePt t="94942" x="2393950" y="5949950"/>
          <p14:tracePt t="94959" x="2432050" y="5962650"/>
          <p14:tracePt t="94976" x="2463800" y="5975350"/>
          <p14:tracePt t="94992" x="2482850" y="5994400"/>
          <p14:tracePt t="95010" x="2495550" y="6026150"/>
          <p14:tracePt t="95026" x="2508250" y="6051550"/>
          <p14:tracePt t="95042" x="2520950" y="6076950"/>
          <p14:tracePt t="95059" x="2527300" y="6096000"/>
          <p14:tracePt t="95076" x="2533650" y="6134100"/>
          <p14:tracePt t="95092" x="2533650" y="6159500"/>
          <p14:tracePt t="95109" x="2533650" y="6184900"/>
          <p14:tracePt t="95126" x="2520950" y="6203950"/>
          <p14:tracePt t="95142" x="2520950" y="6216650"/>
          <p14:tracePt t="95159" x="2514600" y="6229350"/>
          <p14:tracePt t="95175" x="2495550" y="6242050"/>
          <p14:tracePt t="95192" x="2463800" y="6261100"/>
          <p14:tracePt t="95209" x="2425700" y="6273800"/>
          <p14:tracePt t="95226" x="2381250" y="6286500"/>
          <p14:tracePt t="95242" x="2349500" y="6292850"/>
          <p14:tracePt t="95259" x="2305050" y="6292850"/>
          <p14:tracePt t="95262" x="2292350" y="6292850"/>
          <p14:tracePt t="95276" x="2273300" y="6292850"/>
          <p14:tracePt t="95292" x="2228850" y="6292850"/>
          <p14:tracePt t="95309" x="2184400" y="6292850"/>
          <p14:tracePt t="95326" x="2165350" y="6292850"/>
          <p14:tracePt t="95342" x="2146300" y="6280150"/>
          <p14:tracePt t="95359" x="2127250" y="6267450"/>
          <p14:tracePt t="95376" x="2120900" y="6254750"/>
          <p14:tracePt t="95392" x="2114550" y="6235700"/>
          <p14:tracePt t="95409" x="2108200" y="6216650"/>
          <p14:tracePt t="95425" x="2101850" y="6191250"/>
          <p14:tracePt t="95442" x="2101850" y="6165850"/>
          <p14:tracePt t="95459" x="2101850" y="6134100"/>
          <p14:tracePt t="95462" x="2101850" y="6121400"/>
          <p14:tracePt t="95476" x="2101850" y="6089650"/>
          <p14:tracePt t="95492" x="2101850" y="6057900"/>
          <p14:tracePt t="95509" x="2101850" y="6032500"/>
          <p14:tracePt t="95526" x="2101850" y="6007100"/>
          <p14:tracePt t="95542" x="2101850" y="5994400"/>
          <p14:tracePt t="95559" x="2101850" y="5975350"/>
          <p14:tracePt t="95575" x="2101850" y="5962650"/>
          <p14:tracePt t="95592" x="2114550" y="5956300"/>
          <p14:tracePt t="95609" x="2114550" y="5949950"/>
          <p14:tracePt t="95625" x="2114550" y="5943600"/>
          <p14:tracePt t="95643" x="2127250" y="5943600"/>
          <p14:tracePt t="95659" x="2139950" y="5937250"/>
          <p14:tracePt t="95677" x="2146300" y="5937250"/>
          <p14:tracePt t="95692" x="2171700" y="5930900"/>
          <p14:tracePt t="95709" x="2216150" y="5930900"/>
          <p14:tracePt t="95725" x="2260600" y="5930900"/>
          <p14:tracePt t="95742" x="2311400" y="5930900"/>
          <p14:tracePt t="95759" x="2349500" y="5930900"/>
          <p14:tracePt t="95776" x="2381250" y="5930900"/>
          <p14:tracePt t="95792" x="2393950" y="5930900"/>
          <p14:tracePt t="95809" x="2419350" y="5943600"/>
          <p14:tracePt t="95825" x="2457450" y="5956300"/>
          <p14:tracePt t="95842" x="2501900" y="5975350"/>
          <p14:tracePt t="95859" x="2533650" y="5981700"/>
          <p14:tracePt t="95875" x="2565400" y="6013450"/>
          <p14:tracePt t="95878" x="2578100" y="6019800"/>
          <p14:tracePt t="95892" x="2584450" y="6026150"/>
          <p14:tracePt t="95909" x="2597150" y="6032500"/>
          <p14:tracePt t="95926" x="2603500" y="6045200"/>
          <p14:tracePt t="95942" x="2616200" y="6057900"/>
          <p14:tracePt t="95959" x="2622550" y="6070600"/>
          <p14:tracePt t="95976" x="2628900" y="6076950"/>
          <p14:tracePt t="95992" x="2628900" y="6089650"/>
          <p14:tracePt t="96009" x="2628900" y="6108700"/>
          <p14:tracePt t="96026" x="2628900" y="6127750"/>
          <p14:tracePt t="96042" x="2616200" y="6153150"/>
          <p14:tracePt t="96059" x="2603500" y="6184900"/>
          <p14:tracePt t="96076" x="2590800" y="6203950"/>
          <p14:tracePt t="96092" x="2565400" y="6235700"/>
          <p14:tracePt t="96109" x="2540000" y="6254750"/>
          <p14:tracePt t="96126" x="2495550" y="6267450"/>
          <p14:tracePt t="96142" x="2438400" y="6280150"/>
          <p14:tracePt t="96159" x="2393950" y="6299200"/>
          <p14:tracePt t="96176" x="2349500" y="6299200"/>
          <p14:tracePt t="96192" x="2305050" y="6299200"/>
          <p14:tracePt t="96210" x="2266950" y="6299200"/>
          <p14:tracePt t="96226" x="2235200" y="6299200"/>
          <p14:tracePt t="96242" x="2216150" y="6299200"/>
          <p14:tracePt t="96259" x="2203450" y="6299200"/>
          <p14:tracePt t="96276" x="2178050" y="6273800"/>
          <p14:tracePt t="96292" x="2114550" y="6229350"/>
          <p14:tracePt t="96309" x="2063750" y="6197600"/>
          <p14:tracePt t="96326" x="2019300" y="6165850"/>
          <p14:tracePt t="96342" x="2000250" y="6153150"/>
          <p14:tracePt t="96359" x="1981200" y="6127750"/>
          <p14:tracePt t="96376" x="1968500" y="6102350"/>
          <p14:tracePt t="96392" x="1962150" y="6083300"/>
          <p14:tracePt t="96409" x="1955800" y="6064250"/>
          <p14:tracePt t="96426" x="1949450" y="6032500"/>
          <p14:tracePt t="96442" x="1949450" y="6013450"/>
          <p14:tracePt t="96459" x="1949450" y="5994400"/>
          <p14:tracePt t="96476" x="1949450" y="5975350"/>
          <p14:tracePt t="96492" x="1955800" y="5956300"/>
          <p14:tracePt t="96509" x="1968500" y="5937250"/>
          <p14:tracePt t="96525" x="1993900" y="5911850"/>
          <p14:tracePt t="96542" x="2025650" y="5892800"/>
          <p14:tracePt t="96559" x="2063750" y="5880100"/>
          <p14:tracePt t="96576" x="2101850" y="5880100"/>
          <p14:tracePt t="96592" x="2133600" y="5880100"/>
          <p14:tracePt t="96609" x="2171700" y="5880100"/>
          <p14:tracePt t="96626" x="2209800" y="5880100"/>
          <p14:tracePt t="96642" x="2260600" y="5880100"/>
          <p14:tracePt t="96659" x="2317750" y="5880100"/>
          <p14:tracePt t="96660" x="2349500" y="5880100"/>
          <p14:tracePt t="96675" x="2413000" y="5892800"/>
          <p14:tracePt t="96692" x="2489200" y="5924550"/>
          <p14:tracePt t="96709" x="2540000" y="5943600"/>
          <p14:tracePt t="96726" x="2559050" y="5969000"/>
          <p14:tracePt t="96742" x="2565400" y="5994400"/>
          <p14:tracePt t="96759" x="2578100" y="6032500"/>
          <p14:tracePt t="96776" x="2584450" y="6070600"/>
          <p14:tracePt t="96792" x="2584450" y="6121400"/>
          <p14:tracePt t="96809" x="2584450" y="6159500"/>
          <p14:tracePt t="96826" x="2584450" y="6197600"/>
          <p14:tracePt t="96842" x="2565400" y="6242050"/>
          <p14:tracePt t="96859" x="2514600" y="6267450"/>
          <p14:tracePt t="96861" x="2489200" y="6286500"/>
          <p14:tracePt t="96876" x="2432050" y="6305550"/>
          <p14:tracePt t="96892" x="2393950" y="6318250"/>
          <p14:tracePt t="96909" x="2362200" y="6318250"/>
          <p14:tracePt t="96926" x="2324100" y="6318250"/>
          <p14:tracePt t="96942" x="2298700" y="6305550"/>
          <p14:tracePt t="96959" x="2273300" y="6292850"/>
          <p14:tracePt t="96975" x="2260600" y="6273800"/>
          <p14:tracePt t="96992" x="2254250" y="6248400"/>
          <p14:tracePt t="97009" x="2254250" y="6210300"/>
          <p14:tracePt t="97026" x="2254250" y="6172200"/>
          <p14:tracePt t="97042" x="2254250" y="6127750"/>
          <p14:tracePt t="97059" x="2254250" y="6089650"/>
          <p14:tracePt t="97061" x="2254250" y="6076950"/>
          <p14:tracePt t="97075" x="2254250" y="6064250"/>
          <p14:tracePt t="97092" x="2266950" y="6032500"/>
          <p14:tracePt t="97109" x="2286000" y="6013450"/>
          <p14:tracePt t="97126" x="2305050" y="6000750"/>
          <p14:tracePt t="97142" x="2330450" y="5988050"/>
          <p14:tracePt t="97159" x="2362200" y="5981700"/>
          <p14:tracePt t="97176" x="2393950" y="5981700"/>
          <p14:tracePt t="97192" x="2419350" y="5981700"/>
          <p14:tracePt t="97209" x="2444750" y="5981700"/>
          <p14:tracePt t="97226" x="2470150" y="5994400"/>
          <p14:tracePt t="97242" x="2482850" y="6007100"/>
          <p14:tracePt t="97259" x="2482850" y="6032500"/>
          <p14:tracePt t="97276" x="2482850" y="6064250"/>
          <p14:tracePt t="97292" x="2482850" y="6115050"/>
          <p14:tracePt t="97309" x="2463800" y="6146800"/>
          <p14:tracePt t="97326" x="2419350" y="6172200"/>
          <p14:tracePt t="97342" x="2374900" y="6203950"/>
          <p14:tracePt t="97359" x="2330450" y="6223000"/>
          <p14:tracePt t="97375" x="2298700" y="6242050"/>
          <p14:tracePt t="97392" x="2286000" y="6242050"/>
          <p14:tracePt t="97409" x="2273300" y="6242050"/>
          <p14:tracePt t="97426" x="2254250" y="6248400"/>
          <p14:tracePt t="97442" x="2235200" y="6248400"/>
          <p14:tracePt t="97459" x="2222500" y="6248400"/>
          <p14:tracePt t="97461" x="2216150" y="6248400"/>
          <p14:tracePt t="97477" x="2197100" y="6248400"/>
          <p14:tracePt t="97492" x="2178050" y="6248400"/>
          <p14:tracePt t="97509" x="2152650" y="6235700"/>
          <p14:tracePt t="97527" x="2120900" y="6223000"/>
          <p14:tracePt t="97542" x="2101850" y="6203950"/>
          <p14:tracePt t="97559" x="2095500" y="6197600"/>
          <p14:tracePt t="97576" x="2089150" y="6184900"/>
          <p14:tracePt t="97592" x="2082800" y="6165850"/>
          <p14:tracePt t="97609" x="2082800" y="6146800"/>
          <p14:tracePt t="97626" x="2076450" y="6115050"/>
          <p14:tracePt t="97642" x="2070100" y="6089650"/>
          <p14:tracePt t="97659" x="2063750" y="6070600"/>
          <p14:tracePt t="97661" x="2063750" y="6057900"/>
          <p14:tracePt t="97676" x="2063750" y="6045200"/>
          <p14:tracePt t="97692" x="2063750" y="6007100"/>
          <p14:tracePt t="97709" x="2076450" y="5981700"/>
          <p14:tracePt t="97726" x="2101850" y="5962650"/>
          <p14:tracePt t="97743" x="2133600" y="5943600"/>
          <p14:tracePt t="97759" x="2165350" y="5924550"/>
          <p14:tracePt t="97775" x="2203450" y="5924550"/>
          <p14:tracePt t="97792" x="2247900" y="5918200"/>
          <p14:tracePt t="97809" x="2298700" y="5918200"/>
          <p14:tracePt t="97825" x="2336800" y="5918200"/>
          <p14:tracePt t="97842" x="2368550" y="5918200"/>
          <p14:tracePt t="97859" x="2393950" y="5924550"/>
          <p14:tracePt t="97875" x="2413000" y="5930900"/>
          <p14:tracePt t="97877" x="2419350" y="5937250"/>
          <p14:tracePt t="97892" x="2438400" y="5949950"/>
          <p14:tracePt t="97909" x="2457450" y="5969000"/>
          <p14:tracePt t="97926" x="2463800" y="5994400"/>
          <p14:tracePt t="97942" x="2470150" y="6019800"/>
          <p14:tracePt t="97959" x="2470150" y="6045200"/>
          <p14:tracePt t="97976" x="2470150" y="6076950"/>
          <p14:tracePt t="97992" x="2470150" y="6102350"/>
          <p14:tracePt t="98009" x="2470150" y="6134100"/>
          <p14:tracePt t="98026" x="2470150" y="6165850"/>
          <p14:tracePt t="98042" x="2457450" y="6191250"/>
          <p14:tracePt t="98059" x="2451100" y="6216650"/>
          <p14:tracePt t="98076" x="2432050" y="6229350"/>
          <p14:tracePt t="98092" x="2387600" y="6248400"/>
          <p14:tracePt t="98109" x="2362200" y="6261100"/>
          <p14:tracePt t="98125" x="2330450" y="6267450"/>
          <p14:tracePt t="98143" x="2311400" y="6273800"/>
          <p14:tracePt t="98159" x="2286000" y="6280150"/>
          <p14:tracePt t="98176" x="2260600" y="6280150"/>
          <p14:tracePt t="98192" x="2235200" y="6280150"/>
          <p14:tracePt t="98209" x="2222500" y="6280150"/>
          <p14:tracePt t="98225" x="2197100" y="6280150"/>
          <p14:tracePt t="98242" x="2184400" y="6273800"/>
          <p14:tracePt t="98259" x="2171700" y="6267450"/>
          <p14:tracePt t="98276" x="2159000" y="6254750"/>
          <p14:tracePt t="98293" x="2152650" y="6235700"/>
          <p14:tracePt t="98309" x="2146300" y="6216650"/>
          <p14:tracePt t="98326" x="2133600" y="6197600"/>
          <p14:tracePt t="98342" x="2127250" y="6191250"/>
          <p14:tracePt t="98359" x="2120900" y="6178550"/>
          <p14:tracePt t="98376" x="2120900" y="6165850"/>
          <p14:tracePt t="98393" x="2120900" y="6153150"/>
          <p14:tracePt t="98409" x="2120900" y="6146800"/>
          <p14:tracePt t="98426" x="2120900" y="6134100"/>
          <p14:tracePt t="98442" x="2133600" y="6121400"/>
          <p14:tracePt t="98459" x="2139950" y="6108700"/>
          <p14:tracePt t="98462" x="2146300" y="6102350"/>
          <p14:tracePt t="98475" x="2146300" y="6096000"/>
          <p14:tracePt t="98492" x="2171700" y="6076950"/>
          <p14:tracePt t="98509" x="2203450" y="6064250"/>
          <p14:tracePt t="98526" x="2241550" y="6051550"/>
          <p14:tracePt t="98542" x="2279650" y="6038850"/>
          <p14:tracePt t="98559" x="2311400" y="6032500"/>
          <p14:tracePt t="98576" x="2336800" y="6032500"/>
          <p14:tracePt t="98592" x="2362200" y="6026150"/>
          <p14:tracePt t="98609" x="2381250" y="6026150"/>
          <p14:tracePt t="98626" x="2387600" y="6026150"/>
          <p14:tracePt t="98642" x="2393950" y="6026150"/>
          <p14:tracePt t="98659" x="2413000" y="6026150"/>
          <p14:tracePt t="98676" x="2419350" y="6038850"/>
          <p14:tracePt t="98692" x="2438400" y="6064250"/>
          <p14:tracePt t="98709" x="2457450" y="6076950"/>
          <p14:tracePt t="98725" x="2476500" y="6096000"/>
          <p14:tracePt t="98742" x="2482850" y="6108700"/>
          <p14:tracePt t="98759" x="2482850" y="6121400"/>
          <p14:tracePt t="98775" x="2482850" y="6134100"/>
          <p14:tracePt t="98792" x="2482850" y="6153150"/>
          <p14:tracePt t="98809" x="2482850" y="6172200"/>
          <p14:tracePt t="98826" x="2482850" y="6184900"/>
          <p14:tracePt t="98842" x="2476500" y="6197600"/>
          <p14:tracePt t="98859" x="2470150" y="6210300"/>
          <p14:tracePt t="98862" x="2470150" y="6216650"/>
          <p14:tracePt t="98875" x="2463800" y="6223000"/>
          <p14:tracePt t="98892" x="2438400" y="6242050"/>
          <p14:tracePt t="98909" x="2419350" y="6254750"/>
          <p14:tracePt t="98926" x="2400300" y="6273800"/>
          <p14:tracePt t="98942" x="2374900" y="6280150"/>
          <p14:tracePt t="98959" x="2336800" y="6292850"/>
          <p14:tracePt t="98976" x="2305050" y="6299200"/>
          <p14:tracePt t="98992" x="2266950" y="6299200"/>
          <p14:tracePt t="99009" x="2241550" y="6299200"/>
          <p14:tracePt t="99025" x="2222500" y="6299200"/>
          <p14:tracePt t="99042" x="2203450" y="6299200"/>
          <p14:tracePt t="99059" x="2171700" y="6286500"/>
          <p14:tracePt t="99061" x="2159000" y="6286500"/>
          <p14:tracePt t="99076" x="2133600" y="6273800"/>
          <p14:tracePt t="99092" x="2114550" y="6261100"/>
          <p14:tracePt t="99111" x="2095500" y="6248400"/>
          <p14:tracePt t="99126" x="2089150" y="6235700"/>
          <p14:tracePt t="99142" x="2089150" y="6223000"/>
          <p14:tracePt t="99160" x="2082800" y="6210300"/>
          <p14:tracePt t="99176" x="2082800" y="6197600"/>
          <p14:tracePt t="99192" x="2070100" y="6184900"/>
          <p14:tracePt t="99209" x="2070100" y="6159500"/>
          <p14:tracePt t="99226" x="2063750" y="6146800"/>
          <p14:tracePt t="99243" x="2063750" y="6127750"/>
          <p14:tracePt t="99259" x="2063750" y="6102350"/>
          <p14:tracePt t="99260" x="2063750" y="6089650"/>
          <p14:tracePt t="99275" x="2063750" y="6083300"/>
          <p14:tracePt t="99292" x="2082800" y="6070600"/>
          <p14:tracePt t="99309" x="2089150" y="6057900"/>
          <p14:tracePt t="99325" x="2114550" y="6045200"/>
          <p14:tracePt t="99342" x="2152650" y="6038850"/>
          <p14:tracePt t="99359" x="2178050" y="6026150"/>
          <p14:tracePt t="99375" x="2203450" y="6026150"/>
          <p14:tracePt t="99392" x="2247900" y="6026150"/>
          <p14:tracePt t="99409" x="2279650" y="6026150"/>
          <p14:tracePt t="99425" x="2305050" y="6026150"/>
          <p14:tracePt t="99443" x="2311400" y="6026150"/>
          <p14:tracePt t="99476" x="2317750" y="6026150"/>
          <p14:tracePt t="99492" x="2343150" y="6026150"/>
          <p14:tracePt t="99509" x="2362200" y="6051550"/>
          <p14:tracePt t="99525" x="2362200" y="6064250"/>
          <p14:tracePt t="99542" x="2368550" y="6076950"/>
          <p14:tracePt t="99559" x="2362200" y="6089650"/>
          <p14:tracePt t="99576" x="2355850" y="6102350"/>
          <p14:tracePt t="99592" x="2336800" y="6127750"/>
          <p14:tracePt t="99609" x="2324100" y="6153150"/>
          <p14:tracePt t="99626" x="2317750" y="6178550"/>
          <p14:tracePt t="99642" x="2298700" y="6191250"/>
          <p14:tracePt t="99645" x="2298700" y="6197600"/>
          <p14:tracePt t="99661" x="2292350" y="6197600"/>
          <p14:tracePt t="99676" x="2292350" y="6203950"/>
          <p14:tracePt t="99692" x="2273300" y="6203950"/>
          <p14:tracePt t="99709" x="2247900" y="6203950"/>
          <p14:tracePt t="99726" x="2216150" y="6210300"/>
          <p14:tracePt t="99742" x="2197100" y="6216650"/>
          <p14:tracePt t="99759" x="2171700" y="6216650"/>
          <p14:tracePt t="99775" x="2152650" y="6216650"/>
          <p14:tracePt t="99792" x="2120900" y="6216650"/>
          <p14:tracePt t="99809" x="2089150" y="6216650"/>
          <p14:tracePt t="99825" x="2051050" y="6216650"/>
          <p14:tracePt t="99842" x="2038350" y="6216650"/>
          <p14:tracePt t="99859" x="2032000" y="6191250"/>
          <p14:tracePt t="99861" x="2025650" y="6184900"/>
          <p14:tracePt t="99875" x="2025650" y="6172200"/>
          <p14:tracePt t="99892" x="2019300" y="6146800"/>
          <p14:tracePt t="99909" x="2019300" y="6134100"/>
          <p14:tracePt t="99925" x="2019300" y="6121400"/>
          <p14:tracePt t="99943" x="2019300" y="6102350"/>
          <p14:tracePt t="99959" x="2019300" y="6083300"/>
          <p14:tracePt t="99976" x="2019300" y="6070600"/>
          <p14:tracePt t="99992" x="2044700" y="6057900"/>
          <p14:tracePt t="100009" x="2076450" y="6038850"/>
          <p14:tracePt t="100025" x="2120900" y="6026150"/>
          <p14:tracePt t="100042" x="2159000" y="6013450"/>
          <p14:tracePt t="100059" x="2190750" y="6000750"/>
          <p14:tracePt t="100075" x="2209800" y="6000750"/>
          <p14:tracePt t="100078" x="2216150" y="6000750"/>
          <p14:tracePt t="100092" x="2241550" y="6000750"/>
          <p14:tracePt t="100111" x="2273300" y="6000750"/>
          <p14:tracePt t="100127" x="2305050" y="6000750"/>
          <p14:tracePt t="100142" x="2330450" y="6013450"/>
          <p14:tracePt t="100159" x="2362200" y="6038850"/>
          <p14:tracePt t="100176" x="2381250" y="6051550"/>
          <p14:tracePt t="100192" x="2400300" y="6064250"/>
          <p14:tracePt t="100209" x="2406650" y="6070600"/>
          <p14:tracePt t="100225" x="2406650" y="6076950"/>
          <p14:tracePt t="100242" x="2406650" y="6096000"/>
          <p14:tracePt t="100259" x="2406650" y="6108700"/>
          <p14:tracePt t="100261" x="2406650" y="6127750"/>
          <p14:tracePt t="100276" x="2393950" y="6146800"/>
          <p14:tracePt t="100293" x="2387600" y="6165850"/>
          <p14:tracePt t="100309" x="2381250" y="6184900"/>
          <p14:tracePt t="100326" x="2374900" y="6203950"/>
          <p14:tracePt t="100342" x="2368550" y="6216650"/>
          <p14:tracePt t="100359" x="2362200" y="6229350"/>
          <p14:tracePt t="100375" x="2343150" y="6242050"/>
          <p14:tracePt t="100392" x="2305050" y="6242050"/>
          <p14:tracePt t="100409" x="2266950" y="6242050"/>
          <p14:tracePt t="100426" x="2228850" y="6242050"/>
          <p14:tracePt t="100442" x="2197100" y="6242050"/>
          <p14:tracePt t="100459" x="2159000" y="6242050"/>
          <p14:tracePt t="100462" x="2146300" y="6242050"/>
          <p14:tracePt t="100476" x="2127250" y="6242050"/>
          <p14:tracePt t="100492" x="2114550" y="6235700"/>
          <p14:tracePt t="100509" x="2114550" y="6203950"/>
          <p14:tracePt t="100526" x="2114550" y="6165850"/>
          <p14:tracePt t="100542" x="2114550" y="6127750"/>
          <p14:tracePt t="100559" x="2114550" y="6096000"/>
          <p14:tracePt t="100575" x="2127250" y="6070600"/>
          <p14:tracePt t="100592" x="2152650" y="6057900"/>
          <p14:tracePt t="100609" x="2190750" y="6032500"/>
          <p14:tracePt t="100626" x="2247900" y="6019800"/>
          <p14:tracePt t="100642" x="2311400" y="6000750"/>
          <p14:tracePt t="100660" x="2355850" y="5981700"/>
          <p14:tracePt t="100676" x="2387600" y="5981700"/>
          <p14:tracePt t="100692" x="2419350" y="5981700"/>
          <p14:tracePt t="100709" x="2444750" y="5994400"/>
          <p14:tracePt t="100726" x="2470150" y="6000750"/>
          <p14:tracePt t="100742" x="2489200" y="6019800"/>
          <p14:tracePt t="100759" x="2495550" y="6045200"/>
          <p14:tracePt t="100775" x="2495550" y="6096000"/>
          <p14:tracePt t="100792" x="2495550" y="6127750"/>
          <p14:tracePt t="100809" x="2482850" y="6165850"/>
          <p14:tracePt t="100826" x="2476500" y="6184900"/>
          <p14:tracePt t="100876" x="2489200" y="6184900"/>
          <p14:tracePt t="100892" x="2514600" y="6178550"/>
          <p14:tracePt t="100909" x="2559050" y="6172200"/>
          <p14:tracePt t="100926" x="2609850" y="6172200"/>
          <p14:tracePt t="100943" x="2641600" y="6172200"/>
          <p14:tracePt t="100959" x="2654300" y="6172200"/>
          <p14:tracePt t="101009" x="2647950" y="6172200"/>
          <p14:tracePt t="101025" x="2641600" y="6178550"/>
          <p14:tracePt t="101042" x="2641600" y="6184900"/>
          <p14:tracePt t="101059" x="2641600" y="6191250"/>
          <p14:tracePt t="101075" x="2635250" y="6191250"/>
          <p14:tracePt t="101429" x="2635250" y="6184900"/>
          <p14:tracePt t="101437" x="2635250" y="6178550"/>
          <p14:tracePt t="101461" x="2635250" y="6172200"/>
          <p14:tracePt t="101478" x="2635250" y="6165850"/>
          <p14:tracePt t="101493" x="2635250" y="6159500"/>
          <p14:tracePt t="101509" x="2628900" y="6153150"/>
          <p14:tracePt t="101526" x="2622550" y="6146800"/>
          <p14:tracePt t="101576" x="2622550" y="6140450"/>
          <p14:tracePt t="101592" x="2622550" y="6127750"/>
          <p14:tracePt t="101609" x="2622550" y="6121400"/>
          <p14:tracePt t="101626" x="2622550" y="6108700"/>
          <p14:tracePt t="101659" x="2622550" y="6102350"/>
          <p14:tracePt t="101692" x="2622550" y="6083300"/>
          <p14:tracePt t="101709" x="2622550" y="6070600"/>
          <p14:tracePt t="101725" x="2622550" y="6051550"/>
          <p14:tracePt t="101742" x="2622550" y="6045200"/>
          <p14:tracePt t="101759" x="2622550" y="6032500"/>
          <p14:tracePt t="102892" x="2635250" y="6032500"/>
          <p14:tracePt t="102901" x="2647950" y="6032500"/>
          <p14:tracePt t="102910" x="2660650" y="6032500"/>
          <p14:tracePt t="102926" x="2673350" y="6032500"/>
          <p14:tracePt t="102942" x="2692400" y="6032500"/>
          <p14:tracePt t="102959" x="2717800" y="6032500"/>
          <p14:tracePt t="102976" x="2755900" y="6032500"/>
          <p14:tracePt t="102993" x="2794000" y="6032500"/>
          <p14:tracePt t="103009" x="2838450" y="6032500"/>
          <p14:tracePt t="103026" x="2889250" y="6032500"/>
          <p14:tracePt t="103043" x="2933700" y="6032500"/>
          <p14:tracePt t="103059" x="2971800" y="6032500"/>
          <p14:tracePt t="103060" x="2990850" y="6032500"/>
          <p14:tracePt t="103076" x="3035300" y="6032500"/>
          <p14:tracePt t="103092" x="3073400" y="6032500"/>
          <p14:tracePt t="103109" x="3105150" y="6032500"/>
          <p14:tracePt t="103126" x="3124200" y="6032500"/>
          <p14:tracePt t="103142" x="3149600" y="6032500"/>
          <p14:tracePt t="103159" x="3187700" y="6032500"/>
          <p14:tracePt t="103175" x="3232150" y="6032500"/>
          <p14:tracePt t="103192" x="3282950" y="6032500"/>
          <p14:tracePt t="103209" x="3340100" y="6032500"/>
          <p14:tracePt t="103226" x="3390900" y="6032500"/>
          <p14:tracePt t="103243" x="3429000" y="6032500"/>
          <p14:tracePt t="103259" x="3460750" y="6032500"/>
          <p14:tracePt t="103262" x="3479800" y="6032500"/>
          <p14:tracePt t="103276" x="3505200" y="6032500"/>
          <p14:tracePt t="103292" x="3568700" y="6032500"/>
          <p14:tracePt t="103309" x="3606800" y="6032500"/>
          <p14:tracePt t="103325" x="3644900" y="6032500"/>
          <p14:tracePt t="103342" x="3676650" y="6032500"/>
          <p14:tracePt t="103359" x="3714750" y="6032500"/>
          <p14:tracePt t="103376" x="3752850" y="6032500"/>
          <p14:tracePt t="103393" x="3797300" y="6026150"/>
          <p14:tracePt t="103409" x="3822700" y="6026150"/>
          <p14:tracePt t="103426" x="3860800" y="6026150"/>
          <p14:tracePt t="103443" x="3898900" y="6026150"/>
          <p14:tracePt t="103459" x="3943350" y="6026150"/>
          <p14:tracePt t="103462" x="3956050" y="6026150"/>
          <p14:tracePt t="103476" x="3975100" y="6026150"/>
          <p14:tracePt t="103492" x="4057650" y="6026150"/>
          <p14:tracePt t="103509" x="4121150" y="6026150"/>
          <p14:tracePt t="103526" x="4165600" y="6019800"/>
          <p14:tracePt t="103543" x="4216400" y="6019800"/>
          <p14:tracePt t="103559" x="4267200" y="6019800"/>
          <p14:tracePt t="103576" x="4318000" y="6019800"/>
          <p14:tracePt t="103592" x="4368800" y="6019800"/>
          <p14:tracePt t="103609" x="4419600" y="6019800"/>
          <p14:tracePt t="103625" x="4457700" y="6019800"/>
          <p14:tracePt t="103642" x="4502150" y="6019800"/>
          <p14:tracePt t="103659" x="4521200" y="6019800"/>
          <p14:tracePt t="103676" x="4533900" y="6019800"/>
          <p14:tracePt t="103692" x="4546600" y="6019800"/>
          <p14:tracePt t="103709" x="4565650" y="6019800"/>
          <p14:tracePt t="103726" x="4597400" y="6019800"/>
          <p14:tracePt t="103742" x="4641850" y="6019800"/>
          <p14:tracePt t="103759" x="4705350" y="6019800"/>
          <p14:tracePt t="103775" x="4775200" y="6013450"/>
          <p14:tracePt t="103792" x="4832350" y="6013450"/>
          <p14:tracePt t="103809" x="4889500" y="6013450"/>
          <p14:tracePt t="103826" x="4933950" y="6013450"/>
          <p14:tracePt t="103842" x="4972050" y="6013450"/>
          <p14:tracePt t="103859" x="4991100" y="6019800"/>
          <p14:tracePt t="103876" x="5016500" y="6019800"/>
          <p14:tracePt t="103893" x="5029200" y="6019800"/>
          <p14:tracePt t="103909" x="5060950" y="6019800"/>
          <p14:tracePt t="103926" x="5099050" y="6019800"/>
          <p14:tracePt t="103943" x="5156200" y="6019800"/>
          <p14:tracePt t="103959" x="5226050" y="6019800"/>
          <p14:tracePt t="103976" x="5283200" y="6019800"/>
          <p14:tracePt t="103992" x="5334000" y="6019800"/>
          <p14:tracePt t="104009" x="5384800" y="6019800"/>
          <p14:tracePt t="104026" x="5422900" y="6019800"/>
          <p14:tracePt t="104042" x="5448300" y="6019800"/>
          <p14:tracePt t="104059" x="5467350" y="6019800"/>
          <p14:tracePt t="104076" x="5492750" y="6019800"/>
          <p14:tracePt t="104092" x="5518150" y="6019800"/>
          <p14:tracePt t="104109" x="5537200" y="6019800"/>
          <p14:tracePt t="104126" x="5581650" y="6019800"/>
          <p14:tracePt t="104142" x="5619750" y="6019800"/>
          <p14:tracePt t="104159" x="5657850" y="6019800"/>
          <p14:tracePt t="104175" x="5708650" y="6019800"/>
          <p14:tracePt t="104193" x="5734050" y="6019800"/>
          <p14:tracePt t="104209" x="5746750" y="6019800"/>
          <p14:tracePt t="104226" x="5759450" y="6019800"/>
          <p14:tracePt t="104242" x="5778500" y="6019800"/>
          <p14:tracePt t="104259" x="5784850" y="6013450"/>
          <p14:tracePt t="104276" x="5816600" y="6013450"/>
          <p14:tracePt t="104293" x="5842000" y="6013450"/>
          <p14:tracePt t="104309" x="5854700" y="6007100"/>
          <p14:tracePt t="104326" x="5867400" y="6000750"/>
          <p14:tracePt t="104342" x="5886450" y="6000750"/>
          <p14:tracePt t="104396" x="5899150" y="6000750"/>
          <p14:tracePt t="104409" x="5905500" y="6000750"/>
          <p14:tracePt t="104426" x="5937250" y="6000750"/>
          <p14:tracePt t="104442" x="5969000" y="6000750"/>
          <p14:tracePt t="104459" x="5981700" y="5994400"/>
          <p14:tracePt t="104476" x="5994400" y="5994400"/>
          <p14:tracePt t="104494" x="6000750" y="5994400"/>
          <p14:tracePt t="104509" x="6013450" y="5994400"/>
          <p14:tracePt t="104526" x="6019800" y="5994400"/>
          <p14:tracePt t="104542" x="6032500" y="5988050"/>
          <p14:tracePt t="104559" x="6045200" y="5988050"/>
          <p14:tracePt t="104613" x="6057900" y="5988050"/>
          <p14:tracePt t="104626" x="6070600" y="5988050"/>
          <p14:tracePt t="104642" x="6096000" y="5988050"/>
          <p14:tracePt t="104659" x="6102350" y="5988050"/>
          <p14:tracePt t="104918" x="6102350" y="5994400"/>
          <p14:tracePt t="104925" x="6102350" y="6000750"/>
          <p14:tracePt t="104942" x="6102350" y="6019800"/>
          <p14:tracePt t="104959" x="6102350" y="6038850"/>
          <p14:tracePt t="104976" x="6102350" y="6051550"/>
          <p14:tracePt t="104993" x="6102350" y="6064250"/>
          <p14:tracePt t="105009" x="6102350" y="6076950"/>
          <p14:tracePt t="105026" x="6102350" y="6096000"/>
          <p14:tracePt t="105042" x="6102350" y="6115050"/>
          <p14:tracePt t="105059" x="6102350" y="6134100"/>
          <p14:tracePt t="105061" x="6102350" y="6140450"/>
          <p14:tracePt t="105076" x="6102350" y="6146800"/>
          <p14:tracePt t="105092" x="6102350" y="6153150"/>
          <p14:tracePt t="105125" x="6102350" y="6159500"/>
          <p14:tracePt t="105142" x="6102350" y="6172200"/>
          <p14:tracePt t="105159" x="6102350" y="6191250"/>
          <p14:tracePt t="105176" x="6102350" y="6210300"/>
          <p14:tracePt t="105192" x="6102350" y="6216650"/>
          <p14:tracePt t="105397" x="6096000" y="6216650"/>
          <p14:tracePt t="105405" x="6070600" y="6216650"/>
          <p14:tracePt t="105412" x="6057900" y="6216650"/>
          <p14:tracePt t="105426" x="6038850" y="6216650"/>
          <p14:tracePt t="105442" x="6000750" y="6216650"/>
          <p14:tracePt t="105459" x="5956300" y="6216650"/>
          <p14:tracePt t="105476" x="5880100" y="6216650"/>
          <p14:tracePt t="105492" x="5835650" y="6223000"/>
          <p14:tracePt t="105509" x="5784850" y="6229350"/>
          <p14:tracePt t="105526" x="5734050" y="6229350"/>
          <p14:tracePt t="105542" x="5695950" y="6242050"/>
          <p14:tracePt t="105559" x="5657850" y="6254750"/>
          <p14:tracePt t="105576" x="5607050" y="6261100"/>
          <p14:tracePt t="105592" x="5568950" y="6267450"/>
          <p14:tracePt t="105609" x="5518150" y="6267450"/>
          <p14:tracePt t="105626" x="5473700" y="6267450"/>
          <p14:tracePt t="105642" x="5410200" y="6267450"/>
          <p14:tracePt t="105659" x="5353050" y="6273800"/>
          <p14:tracePt t="105661" x="5327650" y="6280150"/>
          <p14:tracePt t="105676" x="5302250" y="6280150"/>
          <p14:tracePt t="105692" x="5238750" y="6280150"/>
          <p14:tracePt t="105709" x="5187950" y="6280150"/>
          <p14:tracePt t="105725" x="5124450" y="6280150"/>
          <p14:tracePt t="105742" x="5041900" y="6286500"/>
          <p14:tracePt t="105759" x="4953000" y="6292850"/>
          <p14:tracePt t="105776" x="4876800" y="6305550"/>
          <p14:tracePt t="105793" x="4813300" y="6305550"/>
          <p14:tracePt t="105809" x="4756150" y="6311900"/>
          <p14:tracePt t="105826" x="4699000" y="6311900"/>
          <p14:tracePt t="105842" x="4629150" y="6311900"/>
          <p14:tracePt t="105859" x="4559300" y="6311900"/>
          <p14:tracePt t="105861" x="4521200" y="6311900"/>
          <p14:tracePt t="105876" x="4489450" y="6311900"/>
          <p14:tracePt t="105892" x="4381500" y="6311900"/>
          <p14:tracePt t="105909" x="4318000" y="6311900"/>
          <p14:tracePt t="105926" x="4267200" y="6311900"/>
          <p14:tracePt t="105942" x="4229100" y="6311900"/>
          <p14:tracePt t="105959" x="4197350" y="6311900"/>
          <p14:tracePt t="105976" x="4159250" y="6311900"/>
          <p14:tracePt t="105992" x="4114800" y="6311900"/>
          <p14:tracePt t="106009" x="4076700" y="6311900"/>
          <p14:tracePt t="106026" x="4019550" y="6311900"/>
          <p14:tracePt t="106043" x="3975100" y="6311900"/>
          <p14:tracePt t="106059" x="3924300" y="6311900"/>
          <p14:tracePt t="106061" x="3911600" y="6311900"/>
          <p14:tracePt t="106076" x="3898900" y="6311900"/>
          <p14:tracePt t="106093" x="3841750" y="6311900"/>
          <p14:tracePt t="106111" x="3790950" y="6311900"/>
          <p14:tracePt t="106126" x="3740150" y="6311900"/>
          <p14:tracePt t="106142" x="3689350" y="6311900"/>
          <p14:tracePt t="106159" x="3625850" y="6311900"/>
          <p14:tracePt t="106175" x="3562350" y="6311900"/>
          <p14:tracePt t="106192" x="3473450" y="6311900"/>
          <p14:tracePt t="106209" x="3384550" y="6311900"/>
          <p14:tracePt t="106226" x="3308350" y="6311900"/>
          <p14:tracePt t="106242" x="3213100" y="6311900"/>
          <p14:tracePt t="106259" x="3117850" y="6311900"/>
          <p14:tracePt t="106261" x="3067050" y="6311900"/>
          <p14:tracePt t="106275" x="3022600" y="6311900"/>
          <p14:tracePt t="106292" x="2908300" y="6311900"/>
          <p14:tracePt t="106309" x="2832100" y="6305550"/>
          <p14:tracePt t="106325" x="2768600" y="6305550"/>
          <p14:tracePt t="106342" x="2717800" y="6305550"/>
          <p14:tracePt t="106359" x="2673350" y="6305550"/>
          <p14:tracePt t="106376" x="2616200" y="6305550"/>
          <p14:tracePt t="106393" x="2559050" y="6299200"/>
          <p14:tracePt t="106409" x="2527300" y="6299200"/>
          <p14:tracePt t="106426" x="2508250" y="6299200"/>
          <p14:tracePt t="106442" x="2501900" y="6299200"/>
          <p14:tracePt t="106477" x="2489200" y="6299200"/>
          <p14:tracePt t="106492" x="2457450" y="6299200"/>
          <p14:tracePt t="106509" x="2451100" y="6299200"/>
          <p14:tracePt t="106613" x="2457450" y="6299200"/>
          <p14:tracePt t="106621" x="2457450" y="6292850"/>
          <p14:tracePt t="106629" x="2463800" y="6286500"/>
          <p14:tracePt t="106644" x="2470150" y="6273800"/>
          <p14:tracePt t="106659" x="2476500" y="6261100"/>
          <p14:tracePt t="106676" x="2495550" y="6248400"/>
          <p14:tracePt t="106678" x="2501900" y="6235700"/>
          <p14:tracePt t="106692" x="2514600" y="6223000"/>
          <p14:tracePt t="106709" x="2527300" y="6216650"/>
          <p14:tracePt t="106725" x="2540000" y="6210300"/>
          <p14:tracePt t="106742" x="2552700" y="6203950"/>
          <p14:tracePt t="106759" x="2559050" y="6197600"/>
          <p14:tracePt t="106776" x="2571750" y="6191250"/>
          <p14:tracePt t="106792" x="2578100" y="6191250"/>
          <p14:tracePt t="106957" x="2578100" y="6184900"/>
          <p14:tracePt t="106965" x="2578100" y="6178550"/>
          <p14:tracePt t="106976" x="2578100" y="6172200"/>
          <p14:tracePt t="106992" x="2584450" y="6159500"/>
          <p14:tracePt t="107009" x="2584450" y="6140450"/>
          <p14:tracePt t="107026" x="2584450" y="6121400"/>
          <p14:tracePt t="107043" x="2584450" y="6102350"/>
          <p14:tracePt t="107045" x="2584450" y="6089650"/>
          <p14:tracePt t="107059" x="2584450" y="6083300"/>
          <p14:tracePt t="107076" x="2590800" y="6076950"/>
          <p14:tracePt t="107077" x="2590800" y="6070600"/>
          <p14:tracePt t="107093" x="2590800" y="6064250"/>
          <p14:tracePt t="107109" x="2590800" y="6051550"/>
          <p14:tracePt t="107126" x="2590800" y="6045200"/>
          <p14:tracePt t="107142" x="2597150" y="6032500"/>
          <p14:tracePt t="107159" x="2609850" y="6013450"/>
          <p14:tracePt t="107176" x="2616200" y="5988050"/>
          <p14:tracePt t="107192" x="2622550" y="5975350"/>
          <p14:tracePt t="107209" x="2622550" y="5969000"/>
          <p14:tracePt t="107325" x="2628900" y="5969000"/>
          <p14:tracePt t="107333" x="2635250" y="5969000"/>
          <p14:tracePt t="107342" x="2654300" y="5969000"/>
          <p14:tracePt t="107359" x="2717800" y="5969000"/>
          <p14:tracePt t="107376" x="2787650" y="5969000"/>
          <p14:tracePt t="107393" x="2863850" y="5969000"/>
          <p14:tracePt t="107409" x="2946400" y="5969000"/>
          <p14:tracePt t="107426" x="3041650" y="5969000"/>
          <p14:tracePt t="107443" x="3130550" y="5969000"/>
          <p14:tracePt t="107459" x="3232150" y="5969000"/>
          <p14:tracePt t="107461" x="3295650" y="5969000"/>
          <p14:tracePt t="107476" x="3346450" y="5962650"/>
          <p14:tracePt t="107492" x="3498850" y="5949950"/>
          <p14:tracePt t="107509" x="3581400" y="5943600"/>
          <p14:tracePt t="107526" x="3670300" y="5943600"/>
          <p14:tracePt t="107542" x="3752850" y="5937250"/>
          <p14:tracePt t="107559" x="3867150" y="5937250"/>
          <p14:tracePt t="107576" x="3994150" y="5937250"/>
          <p14:tracePt t="107592" x="4121150" y="5937250"/>
          <p14:tracePt t="107609" x="4210050" y="5937250"/>
          <p14:tracePt t="107626" x="4273550" y="5937250"/>
          <p14:tracePt t="107642" x="4343400" y="5937250"/>
          <p14:tracePt t="107659" x="4400550" y="5937250"/>
          <p14:tracePt t="107676" x="4476750" y="5937250"/>
          <p14:tracePt t="107692" x="4578350" y="5943600"/>
          <p14:tracePt t="107709" x="4660900" y="5943600"/>
          <p14:tracePt t="107726" x="4743450" y="5943600"/>
          <p14:tracePt t="107743" x="4819650" y="5943600"/>
          <p14:tracePt t="107759" x="4902200" y="5943600"/>
          <p14:tracePt t="107776" x="4997450" y="5943600"/>
          <p14:tracePt t="107792" x="5092700" y="5943600"/>
          <p14:tracePt t="107809" x="5187950" y="5943600"/>
          <p14:tracePt t="107826" x="5276850" y="5943600"/>
          <p14:tracePt t="107842" x="5365750" y="5949950"/>
          <p14:tracePt t="107859" x="5461000" y="5949950"/>
          <p14:tracePt t="107861" x="5505450" y="5949950"/>
          <p14:tracePt t="107876" x="5581650" y="5949950"/>
          <p14:tracePt t="107892" x="5619750" y="5949950"/>
          <p14:tracePt t="107909" x="5645150" y="5949950"/>
          <p14:tracePt t="107925" x="5676900" y="5949950"/>
          <p14:tracePt t="107942" x="5727700" y="5949950"/>
          <p14:tracePt t="107959" x="5778500" y="5949950"/>
          <p14:tracePt t="107977" x="5797550" y="5949950"/>
          <p14:tracePt t="108116" x="5797550" y="5962650"/>
          <p14:tracePt t="108252" x="5810250" y="5962650"/>
          <p14:tracePt t="108260" x="5816600" y="5962650"/>
          <p14:tracePt t="108276" x="5835650" y="5962650"/>
          <p14:tracePt t="108292" x="5892800" y="5962650"/>
          <p14:tracePt t="108309" x="5924550" y="5962650"/>
          <p14:tracePt t="108325" x="5937250" y="5962650"/>
          <p14:tracePt t="108405" x="5943600" y="5962650"/>
          <p14:tracePt t="108501" x="5949950" y="5962650"/>
          <p14:tracePt t="108509" x="5956300" y="5962650"/>
          <p14:tracePt t="108548" x="5962650" y="5962650"/>
          <p14:tracePt t="108557" x="5969000" y="5962650"/>
          <p14:tracePt t="108576" x="5981700" y="5962650"/>
          <p14:tracePt t="108593" x="6000750" y="5962650"/>
          <p14:tracePt t="108609" x="6013450" y="5962650"/>
          <p14:tracePt t="108642" x="6013450" y="5969000"/>
          <p14:tracePt t="108892" x="6000750" y="5969000"/>
          <p14:tracePt t="108901" x="5981700" y="5969000"/>
          <p14:tracePt t="108910" x="5943600" y="5969000"/>
          <p14:tracePt t="108926" x="5854700" y="5969000"/>
          <p14:tracePt t="108943" x="5695950" y="5975350"/>
          <p14:tracePt t="108959" x="5524500" y="5988050"/>
          <p14:tracePt t="108976" x="5378450" y="5988050"/>
          <p14:tracePt t="108993" x="5219700" y="5994400"/>
          <p14:tracePt t="109009" x="5060950" y="5994400"/>
          <p14:tracePt t="109026" x="4851400" y="5994400"/>
          <p14:tracePt t="109042" x="4648200" y="6007100"/>
          <p14:tracePt t="109061" x="4368800" y="6032500"/>
          <p14:tracePt t="109076" x="4279900" y="6032500"/>
          <p14:tracePt t="109092" x="4013200" y="6076950"/>
          <p14:tracePt t="109109" x="3829050" y="6076950"/>
          <p14:tracePt t="109126" x="3651250" y="6076950"/>
          <p14:tracePt t="109142" x="3486150" y="6076950"/>
          <p14:tracePt t="109159" x="3327400" y="6076950"/>
          <p14:tracePt t="109175" x="3206750" y="6076950"/>
          <p14:tracePt t="109192" x="3124200" y="6076950"/>
          <p14:tracePt t="109209" x="3086100" y="6089650"/>
          <p14:tracePt t="109226" x="3079750" y="6096000"/>
          <p14:tracePt t="109276" x="3067050" y="6108700"/>
          <p14:tracePt t="109292" x="3041650" y="6127750"/>
          <p14:tracePt t="109309" x="2997200" y="6140450"/>
          <p14:tracePt t="109326" x="2952750" y="6153150"/>
          <p14:tracePt t="109342" x="2927350" y="6165850"/>
          <p14:tracePt t="109359" x="2914650" y="6165850"/>
          <p14:tracePt t="109376" x="2908300" y="6165850"/>
          <p14:tracePt t="109392" x="2901950" y="6165850"/>
          <p14:tracePt t="109409" x="2895600" y="6172200"/>
          <p14:tracePt t="109426" x="2876550" y="6178550"/>
          <p14:tracePt t="109443" x="2844800" y="6197600"/>
          <p14:tracePt t="109459" x="2800350" y="6216650"/>
          <p14:tracePt t="109476" x="2787650" y="6216650"/>
          <p14:tracePt t="109533" x="2781300" y="6216650"/>
          <p14:tracePt t="109541" x="2781300" y="6223000"/>
          <p14:tracePt t="109548" x="2774950" y="6229350"/>
          <p14:tracePt t="109559" x="2762250" y="6235700"/>
          <p14:tracePt t="109576" x="2749550" y="6235700"/>
          <p14:tracePt t="109592" x="2749550" y="6242050"/>
          <p14:tracePt t="109626" x="2736850" y="6242050"/>
          <p14:tracePt t="109642" x="2724150" y="6242050"/>
          <p14:tracePt t="109933" x="2705100" y="6242050"/>
          <p14:tracePt t="109941" x="2692400" y="6242050"/>
          <p14:tracePt t="109961" x="2654300" y="6242050"/>
          <p14:tracePt t="110005" x="2647950" y="6242050"/>
          <p14:tracePt t="110205" x="2654300" y="6242050"/>
          <p14:tracePt t="110212" x="2660650" y="6242050"/>
          <p14:tracePt t="110221" x="2673350" y="6242050"/>
          <p14:tracePt t="110228" x="2686050" y="6242050"/>
          <p14:tracePt t="110242" x="2698750" y="6242050"/>
          <p14:tracePt t="110259" x="2730500" y="6242050"/>
          <p14:tracePt t="110276" x="2762250" y="6242050"/>
          <p14:tracePt t="110292" x="2768600" y="6242050"/>
          <p14:tracePt t="110349" x="2774950" y="6242050"/>
          <p14:tracePt t="110359" x="2787650" y="6242050"/>
          <p14:tracePt t="110376" x="2800350" y="6242050"/>
          <p14:tracePt t="110392" x="2806700" y="6242050"/>
          <p14:tracePt t="110445" x="2819400" y="6242050"/>
          <p14:tracePt t="110459" x="2832100" y="6242050"/>
          <p14:tracePt t="110476" x="2851150" y="6242050"/>
          <p14:tracePt t="110478" x="2863850" y="6235700"/>
          <p14:tracePt t="110492" x="2876550" y="6229350"/>
          <p14:tracePt t="110509" x="2882900" y="6229350"/>
          <p14:tracePt t="110526" x="2895600" y="6223000"/>
          <p14:tracePt t="110542" x="2921000" y="6223000"/>
          <p14:tracePt t="110559" x="2940050" y="6223000"/>
          <p14:tracePt t="110576" x="2959100" y="6223000"/>
          <p14:tracePt t="110592" x="2965450" y="6223000"/>
          <p14:tracePt t="110642" x="2971800" y="6223000"/>
          <p14:tracePt t="110659" x="2978150" y="6223000"/>
          <p14:tracePt t="110676" x="3003550" y="6223000"/>
          <p14:tracePt t="110678" x="3003550" y="6216650"/>
          <p14:tracePt t="110765" x="3009900" y="6216650"/>
          <p14:tracePt t="111597" x="3022600" y="6216650"/>
          <p14:tracePt t="111605" x="3048000" y="6216650"/>
          <p14:tracePt t="111612" x="3073400" y="6216650"/>
          <p14:tracePt t="111626" x="3098800" y="6216650"/>
          <p14:tracePt t="111643" x="3130550" y="6216650"/>
          <p14:tracePt t="111659" x="3155950" y="6197600"/>
          <p14:tracePt t="111676" x="3181350" y="6178550"/>
          <p14:tracePt t="111692" x="3194050" y="6153150"/>
          <p14:tracePt t="111709" x="3194050" y="6146800"/>
          <p14:tracePt t="111742" x="3194050" y="6127750"/>
          <p14:tracePt t="111759" x="3194050" y="6108700"/>
          <p14:tracePt t="111776" x="3194050" y="6096000"/>
          <p14:tracePt t="111792" x="3194050" y="6089650"/>
          <p14:tracePt t="111809" x="3194050" y="6083300"/>
          <p14:tracePt t="111826" x="3194050" y="6070600"/>
          <p14:tracePt t="111859" x="3194050" y="6064250"/>
          <p14:tracePt t="111875" x="3194050" y="6057900"/>
          <p14:tracePt t="111965" x="3194050" y="6064250"/>
          <p14:tracePt t="111973" x="3187700" y="6076950"/>
          <p14:tracePt t="111980" x="3181350" y="6096000"/>
          <p14:tracePt t="111992" x="3175000" y="6108700"/>
          <p14:tracePt t="112009" x="3162300" y="6140450"/>
          <p14:tracePt t="112026" x="3149600" y="6165850"/>
          <p14:tracePt t="112043" x="3149600" y="6184900"/>
          <p14:tracePt t="112125" x="3162300" y="6172200"/>
          <p14:tracePt t="112133" x="3175000" y="6153150"/>
          <p14:tracePt t="112142" x="3187700" y="6134100"/>
          <p14:tracePt t="112159" x="3225800" y="6102350"/>
          <p14:tracePt t="112176" x="3244850" y="6070600"/>
          <p14:tracePt t="112192" x="3257550" y="6045200"/>
          <p14:tracePt t="112209" x="3263900" y="6026150"/>
          <p14:tracePt t="112226" x="3263900" y="6019800"/>
          <p14:tracePt t="112309" x="3263900" y="6032500"/>
          <p14:tracePt t="112318" x="3263900" y="6051550"/>
          <p14:tracePt t="112325" x="3263900" y="6070600"/>
          <p14:tracePt t="112342" x="3244850" y="6127750"/>
          <p14:tracePt t="112359" x="3219450" y="6172200"/>
          <p14:tracePt t="112376" x="3200400" y="6210300"/>
          <p14:tracePt t="112392" x="3181350" y="6229350"/>
          <p14:tracePt t="112409" x="3181350" y="6242050"/>
          <p14:tracePt t="112461" x="3181350" y="6235700"/>
          <p14:tracePt t="112476" x="3181350" y="6229350"/>
          <p14:tracePt t="112493" x="3206750" y="6216650"/>
          <p14:tracePt t="112509" x="3232150" y="6191250"/>
          <p14:tracePt t="112526" x="3282950" y="6153150"/>
          <p14:tracePt t="112543" x="3340100" y="6121400"/>
          <p14:tracePt t="112559" x="3390900" y="6089650"/>
          <p14:tracePt t="112576" x="3422650" y="6064250"/>
          <p14:tracePt t="112593" x="3429000" y="6064250"/>
          <p14:tracePt t="112609" x="3429000" y="6057900"/>
          <p14:tracePt t="112725" x="3429000" y="6070600"/>
          <p14:tracePt t="112733" x="3441700" y="6096000"/>
          <p14:tracePt t="112742" x="3448050" y="6121400"/>
          <p14:tracePt t="112759" x="3454400" y="6165850"/>
          <p14:tracePt t="112776" x="3454400" y="6216650"/>
          <p14:tracePt t="112793" x="3454400" y="6261100"/>
          <p14:tracePt t="112809" x="3454400" y="6292850"/>
          <p14:tracePt t="112826" x="3454400" y="6299200"/>
          <p14:tracePt t="112884" x="3460750" y="6299200"/>
          <p14:tracePt t="112900" x="3467100" y="6299200"/>
          <p14:tracePt t="112909" x="3467100" y="6292850"/>
          <p14:tracePt t="112926" x="3492500" y="6292850"/>
          <p14:tracePt t="112942" x="3543300" y="6292850"/>
          <p14:tracePt t="112959" x="3606800" y="6292850"/>
          <p14:tracePt t="112975" x="3670300" y="6292850"/>
          <p14:tracePt t="112992" x="3733800" y="6292850"/>
          <p14:tracePt t="113009" x="3778250" y="6292850"/>
          <p14:tracePt t="113026" x="3816350" y="6292850"/>
          <p14:tracePt t="113042" x="3829050" y="6292850"/>
          <p14:tracePt t="113076" x="3835400" y="6280150"/>
          <p14:tracePt t="113093" x="3835400" y="6273800"/>
          <p14:tracePt t="113181" x="3835400" y="6267450"/>
          <p14:tracePt t="113196" x="3835400" y="6261100"/>
          <p14:tracePt t="113220" x="3829050" y="6254750"/>
          <p14:tracePt t="113228" x="3822700" y="6254750"/>
          <p14:tracePt t="113236" x="3816350" y="6254750"/>
          <p14:tracePt t="113244" x="3810000" y="6248400"/>
          <p14:tracePt t="113259" x="3797300" y="6248400"/>
          <p14:tracePt t="113276" x="3778250" y="6248400"/>
          <p14:tracePt t="113278" x="3765550" y="6248400"/>
          <p14:tracePt t="113292" x="3746500" y="6248400"/>
          <p14:tracePt t="113309" x="3733800" y="6248400"/>
          <p14:tracePt t="113359" x="3727450" y="6248400"/>
          <p14:tracePt t="113376" x="3714750" y="6248400"/>
          <p14:tracePt t="113392" x="3702050" y="6248400"/>
          <p14:tracePt t="114085" x="3714750" y="6248400"/>
          <p14:tracePt t="114094" x="3733800" y="6248400"/>
          <p14:tracePt t="114109" x="3803650" y="6248400"/>
          <p14:tracePt t="114126" x="3898900" y="6235700"/>
          <p14:tracePt t="114142" x="4006850" y="6223000"/>
          <p14:tracePt t="114159" x="4133850" y="6223000"/>
          <p14:tracePt t="114176" x="4254500" y="6223000"/>
          <p14:tracePt t="114192" x="4362450" y="6216650"/>
          <p14:tracePt t="114209" x="4451350" y="6223000"/>
          <p14:tracePt t="114226" x="4508500" y="6223000"/>
          <p14:tracePt t="114242" x="4533900" y="6223000"/>
          <p14:tracePt t="114259" x="4546600" y="6223000"/>
          <p14:tracePt t="114276" x="4572000" y="6223000"/>
          <p14:tracePt t="114292" x="4584700" y="6223000"/>
          <p14:tracePt t="114309" x="4616450" y="6223000"/>
          <p14:tracePt t="114326" x="4673600" y="6223000"/>
          <p14:tracePt t="114342" x="4749800" y="6223000"/>
          <p14:tracePt t="114359" x="4794250" y="6223000"/>
          <p14:tracePt t="114376" x="4806950" y="6223000"/>
          <p14:tracePt t="114732" x="4800600" y="6223000"/>
          <p14:tracePt t="114781" x="4794250" y="6223000"/>
          <p14:tracePt t="114789" x="4787900" y="6223000"/>
          <p14:tracePt t="114796" x="4781550" y="6216650"/>
          <p14:tracePt t="114809" x="4768850" y="6203950"/>
          <p14:tracePt t="114826" x="4768850" y="6197600"/>
          <p14:tracePt t="114843" x="4768850" y="6191250"/>
          <p14:tracePt t="114859" x="4756150" y="6178550"/>
          <p14:tracePt t="114861" x="4756150" y="6165850"/>
          <p14:tracePt t="114876" x="4749800" y="6159500"/>
          <p14:tracePt t="114892" x="4743450" y="6140450"/>
          <p14:tracePt t="114965" x="4743450" y="6134100"/>
          <p14:tracePt t="114973" x="4749800" y="6127750"/>
          <p14:tracePt t="114980" x="4749800" y="6115050"/>
          <p14:tracePt t="114992" x="4749800" y="6108700"/>
          <p14:tracePt t="115011" x="4749800" y="6102350"/>
          <p14:tracePt t="115043" x="4749800" y="6096000"/>
          <p14:tracePt t="115141" x="4756150" y="6096000"/>
          <p14:tracePt t="115148" x="4768850" y="6096000"/>
          <p14:tracePt t="115159" x="4775200" y="6096000"/>
          <p14:tracePt t="115176" x="4794250" y="6096000"/>
          <p14:tracePt t="115193" x="4800600" y="6096000"/>
          <p14:tracePt t="115420" x="4794250" y="6096000"/>
          <p14:tracePt t="115428" x="4781550" y="6096000"/>
          <p14:tracePt t="115437" x="4768850" y="6096000"/>
          <p14:tracePt t="115444" x="4756150" y="6096000"/>
          <p14:tracePt t="115459" x="4743450" y="6096000"/>
          <p14:tracePt t="115477" x="4718050" y="6096000"/>
          <p14:tracePt t="115557" x="4711700" y="6096000"/>
          <p14:tracePt t="115576" x="4705350" y="6096000"/>
          <p14:tracePt t="115592" x="4699000" y="6096000"/>
          <p14:tracePt t="115609" x="4692650" y="6083300"/>
          <p14:tracePt t="115626" x="4679950" y="6083300"/>
          <p14:tracePt t="115642" x="4673600" y="6076950"/>
          <p14:tracePt t="115659" x="4654550" y="6070600"/>
          <p14:tracePt t="115676" x="4641850" y="6064250"/>
          <p14:tracePt t="115692" x="4641850" y="6057900"/>
          <p14:tracePt t="115726" x="4641850" y="6045200"/>
          <p14:tracePt t="115742" x="4641850" y="6026150"/>
          <p14:tracePt t="115759" x="4635500" y="6013450"/>
          <p14:tracePt t="115776" x="4635500" y="6000750"/>
          <p14:tracePt t="115792" x="4635500" y="5988050"/>
          <p14:tracePt t="115809" x="4635500" y="5969000"/>
          <p14:tracePt t="115826" x="4635500" y="5956300"/>
          <p14:tracePt t="115842" x="4635500" y="5943600"/>
          <p14:tracePt t="115859" x="4635500" y="5924550"/>
          <p14:tracePt t="115861" x="4635500" y="5918200"/>
          <p14:tracePt t="115876" x="4635500" y="5911850"/>
          <p14:tracePt t="115892" x="4635500" y="5899150"/>
          <p14:tracePt t="115909" x="4641850" y="5892800"/>
          <p14:tracePt t="115926" x="4654550" y="5873750"/>
          <p14:tracePt t="115942" x="4660900" y="5861050"/>
          <p14:tracePt t="115960" x="4660900" y="5854700"/>
          <p14:tracePt t="115976" x="4673600" y="5848350"/>
          <p14:tracePt t="115992" x="4679950" y="5848350"/>
          <p14:tracePt t="116009" x="4692650" y="5842000"/>
          <p14:tracePt t="116026" x="4711700" y="5835650"/>
          <p14:tracePt t="116043" x="4724400" y="5835650"/>
          <p14:tracePt t="116059" x="4743450" y="5835650"/>
          <p14:tracePt t="116076" x="4762500" y="5835650"/>
          <p14:tracePt t="116078" x="4768850" y="5835650"/>
          <p14:tracePt t="116093" x="4787900" y="5835650"/>
          <p14:tracePt t="116110" x="4794250" y="5835650"/>
          <p14:tracePt t="116126" x="4819650" y="5835650"/>
          <p14:tracePt t="116143" x="4838700" y="5842000"/>
          <p14:tracePt t="116159" x="4845050" y="5848350"/>
          <p14:tracePt t="116176" x="4851400" y="5854700"/>
          <p14:tracePt t="116193" x="4864100" y="5867400"/>
          <p14:tracePt t="116209" x="4864100" y="5880100"/>
          <p14:tracePt t="116226" x="4870450" y="5892800"/>
          <p14:tracePt t="116243" x="4876800" y="5911850"/>
          <p14:tracePt t="116259" x="4876800" y="5937250"/>
          <p14:tracePt t="116262" x="4876800" y="5949950"/>
          <p14:tracePt t="116276" x="4876800" y="5975350"/>
          <p14:tracePt t="116293" x="4876800" y="5994400"/>
          <p14:tracePt t="116309" x="4845050" y="6007100"/>
          <p14:tracePt t="116326" x="4826000" y="6026150"/>
          <p14:tracePt t="116343" x="4806950" y="6038850"/>
          <p14:tracePt t="116359" x="4794250" y="6045200"/>
          <p14:tracePt t="116376" x="4781550" y="6051550"/>
          <p14:tracePt t="116392" x="4781550" y="6057900"/>
          <p14:tracePt t="116613" x="4781550" y="6051550"/>
          <p14:tracePt t="116620" x="4775200" y="6051550"/>
          <p14:tracePt t="117197" x="4775200" y="6057900"/>
          <p14:tracePt t="118541" x="4775200" y="6051550"/>
          <p14:tracePt t="118548" x="4775200" y="6045200"/>
          <p14:tracePt t="118559" x="4775200" y="6032500"/>
          <p14:tracePt t="118576" x="4756150" y="6013450"/>
          <p14:tracePt t="118592" x="4756150" y="6000750"/>
          <p14:tracePt t="118609" x="4756150" y="5988050"/>
          <p14:tracePt t="118626" x="4756150" y="5975350"/>
          <p14:tracePt t="118642" x="4762500" y="5975350"/>
          <p14:tracePt t="118659" x="4762500" y="5969000"/>
          <p14:tracePt t="118805" x="4768850" y="5981700"/>
          <p14:tracePt t="118812" x="4775200" y="5988050"/>
          <p14:tracePt t="118821" x="4775200" y="6000750"/>
          <p14:tracePt t="118828" x="4775200" y="6013450"/>
          <p14:tracePt t="118843" x="4775200" y="6026150"/>
          <p14:tracePt t="118859" x="4781550" y="6051550"/>
          <p14:tracePt t="118861" x="4787900" y="6064250"/>
          <p14:tracePt t="118876" x="4794250" y="6070600"/>
          <p14:tracePt t="118981" x="4794250" y="6057900"/>
          <p14:tracePt t="118989" x="4794250" y="6045200"/>
          <p14:tracePt t="118996" x="4794250" y="6038850"/>
          <p14:tracePt t="119009" x="4794250" y="6032500"/>
          <p14:tracePt t="119026" x="4794250" y="6019800"/>
          <p14:tracePt t="119042" x="4794250" y="6013450"/>
          <p14:tracePt t="119059" x="4800600" y="6007100"/>
          <p14:tracePt t="119076" x="4806950" y="6007100"/>
          <p14:tracePt t="119126" x="4813300" y="6019800"/>
          <p14:tracePt t="119142" x="4826000" y="6057900"/>
          <p14:tracePt t="119159" x="4838700" y="6102350"/>
          <p14:tracePt t="119176" x="4851400" y="6153150"/>
          <p14:tracePt t="119192" x="4851400" y="6184900"/>
          <p14:tracePt t="119209" x="4838700" y="6210300"/>
          <p14:tracePt t="119226" x="4826000" y="6235700"/>
          <p14:tracePt t="119242" x="4819650" y="6242050"/>
          <p14:tracePt t="119259" x="4813300" y="6242050"/>
          <p14:tracePt t="119277" x="4800600" y="6229350"/>
          <p14:tracePt t="119292" x="4781550" y="6216650"/>
          <p14:tracePt t="119309" x="4762500" y="6203950"/>
          <p14:tracePt t="119326" x="4749800" y="6203950"/>
          <p14:tracePt t="119376" x="4756150" y="6203950"/>
          <p14:tracePt t="119392" x="4787900" y="6203950"/>
          <p14:tracePt t="119409" x="4826000" y="6216650"/>
          <p14:tracePt t="119426" x="4870450" y="6235700"/>
          <p14:tracePt t="119442" x="4933950" y="6267450"/>
          <p14:tracePt t="119459" x="5003800" y="6286500"/>
          <p14:tracePt t="119476" x="5060950" y="6299200"/>
          <p14:tracePt t="119478" x="5080000" y="6299200"/>
          <p14:tracePt t="119492" x="5099050" y="6299200"/>
          <p14:tracePt t="119526" x="5099050" y="6292850"/>
          <p14:tracePt t="119542" x="5067300" y="6286500"/>
          <p14:tracePt t="119559" x="5041900" y="6286500"/>
          <p14:tracePt t="119576" x="5035550" y="6286500"/>
          <p14:tracePt t="119592" x="5029200" y="6280150"/>
          <p14:tracePt t="119653" x="5010150" y="6280150"/>
          <p14:tracePt t="119661" x="4991100" y="6280150"/>
          <p14:tracePt t="119676" x="4978400" y="6280150"/>
          <p14:tracePt t="119692" x="4959350" y="6280150"/>
          <p14:tracePt t="119709" x="4959350" y="6273800"/>
          <p14:tracePt t="119726" x="4953000" y="6273800"/>
          <p14:tracePt t="119743" x="4946650" y="6273800"/>
          <p14:tracePt t="119759" x="4940300" y="6267450"/>
          <p14:tracePt t="119776" x="4927600" y="6267450"/>
          <p14:tracePt t="119793" x="4921250" y="6267450"/>
          <p14:tracePt t="119826" x="4914900" y="6267450"/>
          <p14:tracePt t="120078" x="4914900" y="6261100"/>
          <p14:tracePt t="120325" x="4921250" y="6261100"/>
          <p14:tracePt t="120333" x="4927600" y="6261100"/>
          <p14:tracePt t="120342" x="4933950" y="6261100"/>
          <p14:tracePt t="120359" x="4959350" y="6261100"/>
          <p14:tracePt t="120376" x="4965700" y="6261100"/>
          <p14:tracePt t="120392" x="4972050" y="6261100"/>
          <p14:tracePt t="120469" x="4978400" y="6261100"/>
          <p14:tracePt t="120478" x="4991100" y="6261100"/>
          <p14:tracePt t="120485" x="5003800" y="6261100"/>
          <p14:tracePt t="120493" x="5010150" y="6261100"/>
          <p14:tracePt t="120509" x="5016500" y="6261100"/>
          <p14:tracePt t="120885" x="5029200" y="6261100"/>
          <p14:tracePt t="120893" x="5041900" y="6261100"/>
          <p14:tracePt t="120909" x="5067300" y="6261100"/>
          <p14:tracePt t="120926" x="5086350" y="6261100"/>
          <p14:tracePt t="120942" x="5118100" y="6261100"/>
          <p14:tracePt t="120959" x="5149850" y="6261100"/>
          <p14:tracePt t="120976" x="5162550" y="6261100"/>
          <p14:tracePt t="120993" x="5194300" y="6261100"/>
          <p14:tracePt t="121009" x="5219700" y="6261100"/>
          <p14:tracePt t="121026" x="5238750" y="6261100"/>
          <p14:tracePt t="121043" x="5251450" y="6261100"/>
          <p14:tracePt t="121045" x="5264150" y="6261100"/>
          <p14:tracePt t="121059" x="5283200" y="6261100"/>
          <p14:tracePt t="121076" x="5340350" y="6261100"/>
          <p14:tracePt t="121093" x="5378450" y="6261100"/>
          <p14:tracePt t="121109" x="5416550" y="6261100"/>
          <p14:tracePt t="121126" x="5448300" y="6261100"/>
          <p14:tracePt t="121142" x="5492750" y="6261100"/>
          <p14:tracePt t="121159" x="5537200" y="6261100"/>
          <p14:tracePt t="121176" x="5588000" y="6261100"/>
          <p14:tracePt t="121192" x="5638800" y="6261100"/>
          <p14:tracePt t="121209" x="5689600" y="6261100"/>
          <p14:tracePt t="121227" x="5746750" y="6261100"/>
          <p14:tracePt t="121243" x="5784850" y="6261100"/>
          <p14:tracePt t="121245" x="5803900" y="6261100"/>
          <p14:tracePt t="121259" x="5816600" y="6261100"/>
          <p14:tracePt t="121276" x="5829300" y="6261100"/>
          <p14:tracePt t="121278" x="5835650" y="6261100"/>
          <p14:tracePt t="121293" x="5848350" y="6261100"/>
          <p14:tracePt t="121309" x="5867400" y="6261100"/>
          <p14:tracePt t="121326" x="5892800" y="6261100"/>
          <p14:tracePt t="121342" x="5918200" y="6261100"/>
          <p14:tracePt t="121360" x="5943600" y="6261100"/>
          <p14:tracePt t="121376" x="5994400" y="6261100"/>
          <p14:tracePt t="121392" x="6038850" y="6261100"/>
          <p14:tracePt t="121410" x="6057900" y="6261100"/>
          <p14:tracePt t="121426" x="6064250" y="6267450"/>
          <p14:tracePt t="121477" x="6076950" y="6267450"/>
          <p14:tracePt t="121492" x="6102350" y="6267450"/>
          <p14:tracePt t="121509" x="6115050" y="6267450"/>
          <p14:tracePt t="121589" x="6121400" y="6267450"/>
          <p14:tracePt t="121596" x="6127750" y="6267450"/>
          <p14:tracePt t="121604" x="6134100" y="6267450"/>
          <p14:tracePt t="122253" x="6140450" y="6267450"/>
          <p14:tracePt t="122260" x="6165850" y="6261100"/>
          <p14:tracePt t="122276" x="6197600" y="6248400"/>
          <p14:tracePt t="122293" x="6324600" y="6235700"/>
          <p14:tracePt t="122309" x="6457950" y="6235700"/>
          <p14:tracePt t="122326" x="6604000" y="6235700"/>
          <p14:tracePt t="122342" x="6750050" y="6235700"/>
          <p14:tracePt t="122359" x="6870700" y="6235700"/>
          <p14:tracePt t="122376" x="6953250" y="6235700"/>
          <p14:tracePt t="122392" x="6991350" y="6235700"/>
          <p14:tracePt t="122409" x="6997700" y="6235700"/>
          <p14:tracePt t="122426" x="6991350" y="6229350"/>
          <p14:tracePt t="122442" x="6985000" y="6229350"/>
          <p14:tracePt t="122459" x="6978650" y="6223000"/>
          <p14:tracePt t="122525" x="6985000" y="6223000"/>
          <p14:tracePt t="122534" x="6991350" y="6223000"/>
          <p14:tracePt t="122542" x="6997700" y="6223000"/>
          <p14:tracePt t="122559" x="7010400" y="6223000"/>
          <p14:tracePt t="122576" x="7016750" y="6223000"/>
          <p14:tracePt t="122593" x="7023100" y="6223000"/>
          <p14:tracePt t="122717" x="7023100" y="6229350"/>
          <p14:tracePt t="122725" x="7010400" y="6235700"/>
          <p14:tracePt t="122742" x="6985000" y="6242050"/>
          <p14:tracePt t="122759" x="6959600" y="6254750"/>
          <p14:tracePt t="122776" x="6927850" y="6261100"/>
          <p14:tracePt t="122793" x="6889750" y="6261100"/>
          <p14:tracePt t="122809" x="6858000" y="6261100"/>
          <p14:tracePt t="122826" x="6838950" y="6261100"/>
          <p14:tracePt t="122843" x="6826250" y="6261100"/>
          <p14:tracePt t="122859" x="6807200" y="6261100"/>
          <p14:tracePt t="122861" x="6800850" y="6261100"/>
          <p14:tracePt t="122876" x="6781800" y="6261100"/>
          <p14:tracePt t="122892" x="6750050" y="6261100"/>
          <p14:tracePt t="122910" x="6718300" y="6261100"/>
          <p14:tracePt t="122926" x="6699250" y="6261100"/>
          <p14:tracePt t="122942" x="6680200" y="6261100"/>
          <p14:tracePt t="122959" x="6661150" y="6261100"/>
          <p14:tracePt t="122976" x="6648450" y="6261100"/>
          <p14:tracePt t="122992" x="6635750" y="6261100"/>
          <p14:tracePt t="123009" x="6616700" y="6261100"/>
          <p14:tracePt t="123026" x="6591300" y="6261100"/>
          <p14:tracePt t="123042" x="6565900" y="6261100"/>
          <p14:tracePt t="123059" x="6546850" y="6261100"/>
          <p14:tracePt t="123076" x="6527800" y="6261100"/>
          <p14:tracePt t="123092" x="6496050" y="6261100"/>
          <p14:tracePt t="123109" x="6470650" y="6261100"/>
          <p14:tracePt t="123126" x="6445250" y="6261100"/>
          <p14:tracePt t="123142" x="6432550" y="6261100"/>
          <p14:tracePt t="123159" x="6419850" y="6261100"/>
          <p14:tracePt t="123176" x="6413500" y="6261100"/>
          <p14:tracePt t="123192" x="6400800" y="6261100"/>
          <p14:tracePt t="123209" x="6388100" y="6261100"/>
          <p14:tracePt t="123226" x="6375400" y="6261100"/>
          <p14:tracePt t="123242" x="6362700" y="6261100"/>
          <p14:tracePt t="123259" x="6350000" y="6261100"/>
          <p14:tracePt t="123261" x="6343650" y="6261100"/>
          <p14:tracePt t="123276" x="6330950" y="6261100"/>
          <p14:tracePt t="123279" x="6324600" y="6261100"/>
          <p14:tracePt t="123293" x="6311900" y="6261100"/>
          <p14:tracePt t="123309" x="6305550" y="6261100"/>
          <p14:tracePt t="123359" x="6299200" y="6261100"/>
          <p14:tracePt t="123376" x="6292850" y="6248400"/>
          <p14:tracePt t="123393" x="6280150" y="6248400"/>
          <p14:tracePt t="123409" x="6267450" y="6235700"/>
          <p14:tracePt t="123426" x="6261100" y="6229350"/>
          <p14:tracePt t="123443" x="6254750" y="6223000"/>
          <p14:tracePt t="123460" x="6248400" y="6216650"/>
          <p14:tracePt t="123462" x="6248400" y="6210300"/>
          <p14:tracePt t="123476" x="6248400" y="6203950"/>
          <p14:tracePt t="123493" x="6242050" y="6172200"/>
          <p14:tracePt t="123509" x="6235700" y="6153150"/>
          <p14:tracePt t="123526" x="6235700" y="6140450"/>
          <p14:tracePt t="123542" x="6235700" y="6127750"/>
          <p14:tracePt t="123559" x="6235700" y="6108700"/>
          <p14:tracePt t="123576" x="6235700" y="6089650"/>
          <p14:tracePt t="123592" x="6229350" y="6076950"/>
          <p14:tracePt t="123609" x="6223000" y="6064250"/>
          <p14:tracePt t="123626" x="6223000" y="6057900"/>
          <p14:tracePt t="123659" x="6223000" y="6051550"/>
          <p14:tracePt t="123677" x="6223000" y="6032500"/>
          <p14:tracePt t="123692" x="6223000" y="6013450"/>
          <p14:tracePt t="123709" x="6223000" y="6000750"/>
          <p14:tracePt t="123726" x="6223000" y="5988050"/>
          <p14:tracePt t="123742" x="6223000" y="5981700"/>
          <p14:tracePt t="123759" x="6223000" y="5969000"/>
          <p14:tracePt t="123776" x="6223000" y="5949950"/>
          <p14:tracePt t="123792" x="6223000" y="5930900"/>
          <p14:tracePt t="123809" x="6223000" y="5918200"/>
          <p14:tracePt t="123826" x="6223000" y="5905500"/>
          <p14:tracePt t="123843" x="6223000" y="5886450"/>
          <p14:tracePt t="123859" x="6235700" y="5867400"/>
          <p14:tracePt t="123861" x="6242050" y="5861050"/>
          <p14:tracePt t="123876" x="6254750" y="5842000"/>
          <p14:tracePt t="123892" x="6267450" y="5822950"/>
          <p14:tracePt t="123909" x="6280150" y="5803900"/>
          <p14:tracePt t="123926" x="6286500" y="5797550"/>
          <p14:tracePt t="123942" x="6305550" y="5784850"/>
          <p14:tracePt t="123959" x="6343650" y="5772150"/>
          <p14:tracePt t="123976" x="6375400" y="5765800"/>
          <p14:tracePt t="123992" x="6419850" y="5759450"/>
          <p14:tracePt t="124009" x="6457950" y="5746750"/>
          <p14:tracePt t="124026" x="6489700" y="5746750"/>
          <p14:tracePt t="124042" x="6521450" y="5740400"/>
          <p14:tracePt t="124060" x="6565900" y="5740400"/>
          <p14:tracePt t="124076" x="6604000" y="5740400"/>
          <p14:tracePt t="124093" x="6661150" y="5740400"/>
          <p14:tracePt t="124111" x="6705600" y="5740400"/>
          <p14:tracePt t="124126" x="6750050" y="5740400"/>
          <p14:tracePt t="124142" x="6788150" y="5740400"/>
          <p14:tracePt t="124159" x="6832600" y="5740400"/>
          <p14:tracePt t="124176" x="6877050" y="5740400"/>
          <p14:tracePt t="124192" x="6915150" y="5740400"/>
          <p14:tracePt t="124209" x="6946900" y="5740400"/>
          <p14:tracePt t="124226" x="6965950" y="5740400"/>
          <p14:tracePt t="124243" x="6991350" y="5740400"/>
          <p14:tracePt t="124261" x="7035800" y="5740400"/>
          <p14:tracePt t="124276" x="7080250" y="5740400"/>
          <p14:tracePt t="124293" x="7124700" y="5740400"/>
          <p14:tracePt t="124309" x="7162800" y="5740400"/>
          <p14:tracePt t="124326" x="7181850" y="5740400"/>
          <p14:tracePt t="124342" x="7207250" y="5746750"/>
          <p14:tracePt t="124359" x="7239000" y="5759450"/>
          <p14:tracePt t="124376" x="7270750" y="5778500"/>
          <p14:tracePt t="124393" x="7308850" y="5791200"/>
          <p14:tracePt t="124409" x="7334250" y="5810250"/>
          <p14:tracePt t="124426" x="7366000" y="5835650"/>
          <p14:tracePt t="124442" x="7391400" y="5861050"/>
          <p14:tracePt t="124459" x="7416800" y="5892800"/>
          <p14:tracePt t="124461" x="7435850" y="5905500"/>
          <p14:tracePt t="124476" x="7467600" y="5937250"/>
          <p14:tracePt t="124493" x="7486650" y="5962650"/>
          <p14:tracePt t="124509" x="7499350" y="5981700"/>
          <p14:tracePt t="124526" x="7505700" y="6019800"/>
          <p14:tracePt t="124543" x="7505700" y="6038850"/>
          <p14:tracePt t="124559" x="7505700" y="6070600"/>
          <p14:tracePt t="124576" x="7505700" y="6096000"/>
          <p14:tracePt t="124592" x="7505700" y="6134100"/>
          <p14:tracePt t="124609" x="7499350" y="6165850"/>
          <p14:tracePt t="124626" x="7473950" y="6197600"/>
          <p14:tracePt t="124642" x="7423150" y="6229350"/>
          <p14:tracePt t="124659" x="7372350" y="6261100"/>
          <p14:tracePt t="124676" x="7296150" y="6299200"/>
          <p14:tracePt t="124692" x="7239000" y="6311900"/>
          <p14:tracePt t="124709" x="7188200" y="6330950"/>
          <p14:tracePt t="124726" x="7131050" y="6343650"/>
          <p14:tracePt t="124742" x="7073900" y="6343650"/>
          <p14:tracePt t="124759" x="7016750" y="6343650"/>
          <p14:tracePt t="124776" x="6959600" y="6343650"/>
          <p14:tracePt t="124793" x="6902450" y="6350000"/>
          <p14:tracePt t="124810" x="6845300" y="6350000"/>
          <p14:tracePt t="124826" x="6788150" y="6350000"/>
          <p14:tracePt t="124842" x="6737350" y="6350000"/>
          <p14:tracePt t="124859" x="6686550" y="6350000"/>
          <p14:tracePt t="124861" x="6667500" y="6350000"/>
          <p14:tracePt t="124876" x="6629400" y="6350000"/>
          <p14:tracePt t="124892" x="6591300" y="6350000"/>
          <p14:tracePt t="124909" x="6546850" y="6350000"/>
          <p14:tracePt t="124926" x="6515100" y="6350000"/>
          <p14:tracePt t="124943" x="6508750" y="6350000"/>
          <p14:tracePt t="124959" x="6502400" y="6356350"/>
          <p14:tracePt t="124976" x="6489700" y="6356350"/>
          <p14:tracePt t="125009" x="6489700" y="6343650"/>
          <p14:tracePt t="125026" x="6477000" y="6337300"/>
          <p14:tracePt t="125043" x="6470650" y="6330950"/>
          <p14:tracePt t="125045" x="6470650" y="6324600"/>
          <p14:tracePt t="125059" x="6464300" y="6318250"/>
          <p14:tracePt t="125076" x="6426200" y="6305550"/>
          <p14:tracePt t="125078" x="6413500" y="6299200"/>
          <p14:tracePt t="125093" x="6400800" y="6299200"/>
          <p14:tracePt t="125111" x="6400800" y="6292850"/>
          <p14:tracePt t="125126" x="6394450" y="6286500"/>
          <p14:tracePt t="125142" x="6388100" y="6267450"/>
          <p14:tracePt t="125159" x="6369050" y="6248400"/>
          <p14:tracePt t="125176" x="6350000" y="6242050"/>
          <p14:tracePt t="125192" x="6318250" y="6235700"/>
          <p14:tracePt t="125209" x="6305550" y="6229350"/>
          <p14:tracePt t="125358" x="6299200" y="6235700"/>
          <p14:tracePt t="125376" x="6267450" y="6242050"/>
          <p14:tracePt t="125392" x="6248400" y="6248400"/>
          <p14:tracePt t="125410" x="6242050" y="6254750"/>
          <p14:tracePt t="125468" x="6248400" y="6248400"/>
          <p14:tracePt t="125533" x="6254750" y="6248400"/>
          <p14:tracePt t="125549" x="6261100" y="6248400"/>
          <p14:tracePt t="125557" x="6267450" y="6242050"/>
          <p14:tracePt t="125564" x="6273800" y="6242050"/>
          <p14:tracePt t="125576" x="6280150" y="6242050"/>
          <p14:tracePt t="125593" x="6292850" y="6242050"/>
          <p14:tracePt t="125626" x="6292850" y="6235700"/>
          <p14:tracePt t="125642" x="6311900" y="6235700"/>
          <p14:tracePt t="125659" x="6343650" y="6229350"/>
          <p14:tracePt t="125676" x="6407150" y="6210300"/>
          <p14:tracePt t="125693" x="6457950" y="6197600"/>
          <p14:tracePt t="125709" x="6508750" y="6184900"/>
          <p14:tracePt t="125726" x="6540500" y="6178550"/>
          <p14:tracePt t="125743" x="6553200" y="6178550"/>
          <p14:tracePt t="125792" x="6559550" y="6178550"/>
          <p14:tracePt t="125809" x="6591300" y="6178550"/>
          <p14:tracePt t="125826" x="6616700" y="6178550"/>
          <p14:tracePt t="125842" x="6642100" y="6178550"/>
          <p14:tracePt t="125859" x="6661150" y="6178550"/>
          <p14:tracePt t="125861" x="6673850" y="6178550"/>
          <p14:tracePt t="125876" x="6686550" y="6178550"/>
          <p14:tracePt t="125892" x="6699250" y="6178550"/>
          <p14:tracePt t="125909" x="6718300" y="6178550"/>
          <p14:tracePt t="125926" x="6737350" y="6178550"/>
          <p14:tracePt t="125943" x="6769100" y="6178550"/>
          <p14:tracePt t="125959" x="6788150" y="6178550"/>
          <p14:tracePt t="125976" x="6807200" y="6178550"/>
          <p14:tracePt t="125993" x="6819900" y="6178550"/>
          <p14:tracePt t="126068" x="6826250" y="6178550"/>
          <p14:tracePt t="126078" x="6838950" y="6178550"/>
          <p14:tracePt t="126085" x="6845300" y="6172200"/>
          <p14:tracePt t="126157" x="6845300" y="6165850"/>
          <p14:tracePt t="126164" x="6851650" y="6165850"/>
          <p14:tracePt t="126181" x="6851650" y="6153150"/>
          <p14:tracePt t="126192" x="6858000" y="6146800"/>
          <p14:tracePt t="126209" x="6864350" y="6121400"/>
          <p14:tracePt t="126226" x="6870700" y="6096000"/>
          <p14:tracePt t="126242" x="6883400" y="6076950"/>
          <p14:tracePt t="126260" x="6889750" y="6057900"/>
          <p14:tracePt t="126262" x="6889750" y="6051550"/>
          <p14:tracePt t="126276" x="6896100" y="6038850"/>
          <p14:tracePt t="126293" x="6902450" y="6032500"/>
          <p14:tracePt t="126309" x="6902450" y="6026150"/>
          <p14:tracePt t="126326" x="6902450" y="6013450"/>
          <p14:tracePt t="126343" x="6902450" y="6007100"/>
          <p14:tracePt t="126359" x="6902450" y="5994400"/>
          <p14:tracePt t="126429" x="6902450" y="5988050"/>
          <p14:tracePt t="126437" x="6908800" y="5988050"/>
          <p14:tracePt t="126444" x="6908800" y="5981700"/>
          <p14:tracePt t="126493" x="6908800" y="5975350"/>
          <p14:tracePt t="126613" x="6908800" y="5981700"/>
          <p14:tracePt t="126628" x="6908800" y="5988050"/>
          <p14:tracePt t="126637" x="6908800" y="5994400"/>
          <p14:tracePt t="126644" x="6908800" y="6007100"/>
          <p14:tracePt t="126659" x="6902450" y="6019800"/>
          <p14:tracePt t="126676" x="6889750" y="6064250"/>
          <p14:tracePt t="126692" x="6870700" y="6102350"/>
          <p14:tracePt t="126709" x="6845300" y="6140450"/>
          <p14:tracePt t="126726" x="6826250" y="6184900"/>
          <p14:tracePt t="126742" x="6800850" y="6235700"/>
          <p14:tracePt t="126759" x="6775450" y="6273800"/>
          <p14:tracePt t="126776" x="6769100" y="6292850"/>
          <p14:tracePt t="126792" x="6762750" y="6292850"/>
          <p14:tracePt t="126826" x="6762750" y="6299200"/>
          <p14:tracePt t="126892" x="6762750" y="6292850"/>
          <p14:tracePt t="126901" x="6775450" y="6286500"/>
          <p14:tracePt t="126910" x="6807200" y="6280150"/>
          <p14:tracePt t="126926" x="6870700" y="6261100"/>
          <p14:tracePt t="126943" x="6927850" y="6229350"/>
          <p14:tracePt t="126959" x="6972300" y="6203950"/>
          <p14:tracePt t="126976" x="6991350" y="6184900"/>
          <p14:tracePt t="126992" x="6991350" y="6178550"/>
          <p14:tracePt t="127009" x="6985000" y="6178550"/>
          <p14:tracePt t="127026" x="6985000" y="6172200"/>
          <p14:tracePt t="127042" x="6985000" y="6159500"/>
          <p14:tracePt t="127059" x="6985000" y="6140450"/>
          <p14:tracePt t="127076" x="6985000" y="6115050"/>
          <p14:tracePt t="127092" x="6991350" y="6108700"/>
          <p14:tracePt t="127180" x="6997700" y="6108700"/>
          <p14:tracePt t="127189" x="7004050" y="6108700"/>
          <p14:tracePt t="127196" x="7010400" y="6108700"/>
          <p14:tracePt t="127213" x="7016750" y="6108700"/>
          <p14:tracePt t="127226" x="7016750" y="6115050"/>
          <p14:tracePt t="127242" x="7016750" y="6121400"/>
          <p14:tracePt t="127260" x="7016750" y="6127750"/>
          <p14:tracePt t="127276" x="7042150" y="6140450"/>
          <p14:tracePt t="127292" x="7124700" y="6140450"/>
          <p14:tracePt t="127309" x="7150100" y="6140450"/>
          <p14:tracePt t="127327" x="7156450" y="6127750"/>
          <p14:tracePt t="127359" x="7156450" y="6121400"/>
          <p14:tracePt t="127461" x="7162800" y="6121400"/>
          <p14:tracePt t="127469" x="7181850" y="6115050"/>
          <p14:tracePt t="127477" x="7207250" y="6108700"/>
          <p14:tracePt t="127492" x="7251700" y="6096000"/>
          <p14:tracePt t="127509" x="7289800" y="6076950"/>
          <p14:tracePt t="127526" x="7321550" y="6064250"/>
          <p14:tracePt t="127543" x="7340600" y="6057900"/>
          <p14:tracePt t="127613" x="7340600" y="6064250"/>
          <p14:tracePt t="127621" x="7340600" y="6070600"/>
          <p14:tracePt t="127628" x="7334250" y="6076950"/>
          <p14:tracePt t="127642" x="7334250" y="6083300"/>
          <p14:tracePt t="127659" x="7321550" y="6102350"/>
          <p14:tracePt t="127676" x="7296150" y="6121400"/>
          <p14:tracePt t="127692" x="7296150" y="6153150"/>
          <p14:tracePt t="127709" x="7296150" y="6184900"/>
          <p14:tracePt t="127726" x="7308850" y="6216650"/>
          <p14:tracePt t="127743" x="7340600" y="6242050"/>
          <p14:tracePt t="127759" x="7385050" y="6254750"/>
          <p14:tracePt t="127776" x="7423150" y="6254750"/>
          <p14:tracePt t="127793" x="7448550" y="6254750"/>
          <p14:tracePt t="127809" x="7454900" y="6254750"/>
          <p14:tracePt t="127842" x="7448550" y="6254750"/>
          <p14:tracePt t="127859" x="7429500" y="6254750"/>
          <p14:tracePt t="127861" x="7423150" y="6254750"/>
          <p14:tracePt t="127877" x="7416800" y="6254750"/>
          <p14:tracePt t="127909" x="7410450" y="6254750"/>
          <p14:tracePt t="127926" x="7397750" y="6261100"/>
          <p14:tracePt t="127943" x="7346950" y="6261100"/>
          <p14:tracePt t="127959" x="7296150" y="6261100"/>
          <p14:tracePt t="127976" x="7239000" y="6273800"/>
          <p14:tracePt t="127992" x="7194550" y="6286500"/>
          <p14:tracePt t="128009" x="7143750" y="6305550"/>
          <p14:tracePt t="128026" x="7080250" y="6318250"/>
          <p14:tracePt t="128043" x="7023100" y="6337300"/>
          <p14:tracePt t="128060" x="6946900" y="6362700"/>
          <p14:tracePt t="128062" x="6908800" y="6369050"/>
          <p14:tracePt t="128076" x="6832600" y="6394450"/>
          <p14:tracePt t="128092" x="6762750" y="6407150"/>
          <p14:tracePt t="128109" x="6692900" y="6407150"/>
          <p14:tracePt t="128126" x="6591300" y="6407150"/>
          <p14:tracePt t="128142" x="6489700" y="6407150"/>
          <p14:tracePt t="128159" x="6381750" y="6407150"/>
          <p14:tracePt t="128176" x="6273800" y="6407150"/>
          <p14:tracePt t="128192" x="6165850" y="6407150"/>
          <p14:tracePt t="128210" x="6057900" y="6407150"/>
          <p14:tracePt t="128226" x="5956300" y="6407150"/>
          <p14:tracePt t="128242" x="5861050" y="6407150"/>
          <p14:tracePt t="128259" x="5772150" y="6407150"/>
          <p14:tracePt t="128261" x="5727700" y="6407150"/>
          <p14:tracePt t="128276" x="5632450" y="6407150"/>
          <p14:tracePt t="128292" x="5505450" y="6407150"/>
          <p14:tracePt t="128309" x="5372100" y="6407150"/>
          <p14:tracePt t="128326" x="5251450" y="6407150"/>
          <p14:tracePt t="128343" x="5118100" y="6407150"/>
          <p14:tracePt t="128359" x="4984750" y="6407150"/>
          <p14:tracePt t="128376" x="4864100" y="6413500"/>
          <p14:tracePt t="128392" x="4737100" y="6413500"/>
          <p14:tracePt t="128410" x="4610100" y="6407150"/>
          <p14:tracePt t="128426" x="4495800" y="6413500"/>
          <p14:tracePt t="128443" x="4394200" y="6419850"/>
          <p14:tracePt t="128460" x="4311650" y="6419850"/>
          <p14:tracePt t="128462" x="4273550" y="6419850"/>
          <p14:tracePt t="128476" x="4235450" y="6419850"/>
          <p14:tracePt t="128492" x="4121150" y="6419850"/>
          <p14:tracePt t="128510" x="4032250" y="6419850"/>
          <p14:tracePt t="128526" x="3930650" y="6419850"/>
          <p14:tracePt t="128542" x="3829050" y="6419850"/>
          <p14:tracePt t="128559" x="3733800" y="6413500"/>
          <p14:tracePt t="128576" x="3619500" y="6413500"/>
          <p14:tracePt t="128593" x="3505200" y="6413500"/>
          <p14:tracePt t="128610" x="3390900" y="6413500"/>
          <p14:tracePt t="128626" x="3263900" y="6407150"/>
          <p14:tracePt t="128643" x="3143250" y="6407150"/>
          <p14:tracePt t="128659" x="3009900" y="6400800"/>
          <p14:tracePt t="128662" x="2940050" y="6400800"/>
          <p14:tracePt t="128676" x="2882900" y="6400800"/>
          <p14:tracePt t="128692" x="2717800" y="6394450"/>
          <p14:tracePt t="128709" x="2628900" y="6394450"/>
          <p14:tracePt t="128726" x="2552700" y="6394450"/>
          <p14:tracePt t="128742" x="2476500" y="6394450"/>
          <p14:tracePt t="128759" x="2419350" y="6400800"/>
          <p14:tracePt t="128776" x="2355850" y="6394450"/>
          <p14:tracePt t="128793" x="2305050" y="6400800"/>
          <p14:tracePt t="128809" x="2266950" y="6400800"/>
          <p14:tracePt t="128826" x="2241550" y="6400800"/>
          <p14:tracePt t="128842" x="2209800" y="6400800"/>
          <p14:tracePt t="128859" x="2171700" y="6400800"/>
          <p14:tracePt t="128876" x="2108200" y="6400800"/>
          <p14:tracePt t="128892" x="2076450" y="6400800"/>
          <p14:tracePt t="128909" x="2051050" y="6400800"/>
          <p14:tracePt t="128981" x="2038350" y="6400800"/>
          <p14:tracePt t="128989" x="2019300" y="6400800"/>
          <p14:tracePt t="128996" x="2012950" y="6400800"/>
          <p14:tracePt t="129084" x="2012950" y="6381750"/>
          <p14:tracePt t="129094" x="2012950" y="6362700"/>
          <p14:tracePt t="129109" x="1993900" y="6305550"/>
          <p14:tracePt t="129126" x="1974850" y="6242050"/>
          <p14:tracePt t="129142" x="1955800" y="6184900"/>
          <p14:tracePt t="129159" x="1949450" y="6127750"/>
          <p14:tracePt t="129176" x="1949450" y="6089650"/>
          <p14:tracePt t="129192" x="1949450" y="6045200"/>
          <p14:tracePt t="129209" x="1949450" y="6019800"/>
          <p14:tracePt t="129226" x="1949450" y="6007100"/>
          <p14:tracePt t="129242" x="1949450" y="5994400"/>
          <p14:tracePt t="129261" x="1949450" y="5988050"/>
          <p14:tracePt t="129357" x="1962150" y="5981700"/>
          <p14:tracePt t="129365" x="1974850" y="5981700"/>
          <p14:tracePt t="129376" x="1987550" y="5981700"/>
          <p14:tracePt t="129393" x="2019300" y="5981700"/>
          <p14:tracePt t="129409" x="2070100" y="5981700"/>
          <p14:tracePt t="129426" x="2139950" y="5981700"/>
          <p14:tracePt t="129443" x="2216150" y="5981700"/>
          <p14:tracePt t="129459" x="2311400" y="5981700"/>
          <p14:tracePt t="129462" x="2349500" y="5975350"/>
          <p14:tracePt t="129476" x="2432050" y="5969000"/>
          <p14:tracePt t="129492" x="2495550" y="5962650"/>
          <p14:tracePt t="129509" x="2552700" y="5962650"/>
          <p14:tracePt t="129526" x="2616200" y="5962650"/>
          <p14:tracePt t="129542" x="2673350" y="5962650"/>
          <p14:tracePt t="129559" x="2724150" y="5962650"/>
          <p14:tracePt t="129576" x="2781300" y="5962650"/>
          <p14:tracePt t="129593" x="2838450" y="5962650"/>
          <p14:tracePt t="129609" x="2908300" y="5962650"/>
          <p14:tracePt t="129626" x="2997200" y="5962650"/>
          <p14:tracePt t="129642" x="3086100" y="5962650"/>
          <p14:tracePt t="129660" x="3143250" y="5962650"/>
          <p14:tracePt t="129662" x="3175000" y="5962650"/>
          <p14:tracePt t="129676" x="3238500" y="5962650"/>
          <p14:tracePt t="129692" x="3321050" y="5956300"/>
          <p14:tracePt t="129710" x="3409950" y="5943600"/>
          <p14:tracePt t="129726" x="3517900" y="5943600"/>
          <p14:tracePt t="129742" x="3606800" y="5930900"/>
          <p14:tracePt t="129759" x="3695700" y="5924550"/>
          <p14:tracePt t="129776" x="3778250" y="5924550"/>
          <p14:tracePt t="129792" x="3879850" y="5924550"/>
          <p14:tracePt t="129809" x="3981450" y="5924550"/>
          <p14:tracePt t="129826" x="4083050" y="5905500"/>
          <p14:tracePt t="129842" x="4171950" y="5892800"/>
          <p14:tracePt t="129859" x="4267200" y="5880100"/>
          <p14:tracePt t="129861" x="4318000" y="5880100"/>
          <p14:tracePt t="129876" x="4425950" y="5886450"/>
          <p14:tracePt t="129892" x="4546600" y="5886450"/>
          <p14:tracePt t="129910" x="4660900" y="5886450"/>
          <p14:tracePt t="129926" x="4756150" y="5873750"/>
          <p14:tracePt t="129943" x="4845050" y="5873750"/>
          <p14:tracePt t="129960" x="4927600" y="5873750"/>
          <p14:tracePt t="129976" x="5010150" y="5873750"/>
          <p14:tracePt t="129992" x="5092700" y="5873750"/>
          <p14:tracePt t="130009" x="5175250" y="5873750"/>
          <p14:tracePt t="130027" x="5257800" y="5873750"/>
          <p14:tracePt t="130043" x="5334000" y="5873750"/>
          <p14:tracePt t="130045" x="5365750" y="5873750"/>
          <p14:tracePt t="130059" x="5397500" y="5867400"/>
          <p14:tracePt t="130076" x="5499100" y="5867400"/>
          <p14:tracePt t="130079" x="5549900" y="5867400"/>
          <p14:tracePt t="130092" x="5657850" y="5867400"/>
          <p14:tracePt t="130109" x="5765800" y="5867400"/>
          <p14:tracePt t="130126" x="5861050" y="5867400"/>
          <p14:tracePt t="130142" x="5956300" y="5873750"/>
          <p14:tracePt t="130159" x="6045200" y="5854700"/>
          <p14:tracePt t="130176" x="6134100" y="5848350"/>
          <p14:tracePt t="130193" x="6223000" y="5848350"/>
          <p14:tracePt t="130209" x="6318250" y="5848350"/>
          <p14:tracePt t="130226" x="6413500" y="5848350"/>
          <p14:tracePt t="130243" x="6496050" y="5848350"/>
          <p14:tracePt t="130259" x="6559550" y="5842000"/>
          <p14:tracePt t="130261" x="6572250" y="5835650"/>
          <p14:tracePt t="130276" x="6654800" y="5835650"/>
          <p14:tracePt t="130292" x="6743700" y="5835650"/>
          <p14:tracePt t="130309" x="6826250" y="5835650"/>
          <p14:tracePt t="130326" x="6902450" y="5835650"/>
          <p14:tracePt t="130343" x="6959600" y="5829300"/>
          <p14:tracePt t="130360" x="7010400" y="5822950"/>
          <p14:tracePt t="130376" x="7054850" y="5816600"/>
          <p14:tracePt t="130392" x="7092950" y="5816600"/>
          <p14:tracePt t="130411" x="7137400" y="5816600"/>
          <p14:tracePt t="130426" x="7200900" y="5816600"/>
          <p14:tracePt t="130428" x="7239000" y="5816600"/>
          <p14:tracePt t="130443" x="7270750" y="5816600"/>
          <p14:tracePt t="130460" x="7334250" y="5810250"/>
          <p14:tracePt t="130462" x="7346950" y="5803900"/>
          <p14:tracePt t="130476" x="7366000" y="5803900"/>
          <p14:tracePt t="130492" x="7372350" y="5803900"/>
          <p14:tracePt t="130509" x="7372350" y="5797550"/>
          <p14:tracePt t="130543" x="7378700" y="5797550"/>
          <p14:tracePt t="130717" x="7378700" y="5803900"/>
          <p14:tracePt t="130765" x="7378700" y="5810250"/>
          <p14:tracePt t="130773" x="7378700" y="5822950"/>
          <p14:tracePt t="130780" x="7378700" y="5842000"/>
          <p14:tracePt t="130792" x="7378700" y="5861050"/>
          <p14:tracePt t="130809" x="7391400" y="5911850"/>
          <p14:tracePt t="130826" x="7404100" y="5962650"/>
          <p14:tracePt t="130842" x="7429500" y="6019800"/>
          <p14:tracePt t="130859" x="7448550" y="6076950"/>
          <p14:tracePt t="130861" x="7454900" y="6108700"/>
          <p14:tracePt t="130876" x="7467600" y="6165850"/>
          <p14:tracePt t="130892" x="7480300" y="6223000"/>
          <p14:tracePt t="130909" x="7493000" y="6280150"/>
          <p14:tracePt t="130926" x="7499350" y="6324600"/>
          <p14:tracePt t="130942" x="7499350" y="6350000"/>
          <p14:tracePt t="130959" x="7499350" y="6369050"/>
          <p14:tracePt t="130992" x="7499350" y="6375400"/>
          <p14:tracePt t="131085" x="7486650" y="6375400"/>
          <p14:tracePt t="131093" x="7448550" y="6375400"/>
          <p14:tracePt t="131109" x="7346950" y="6375400"/>
          <p14:tracePt t="131126" x="7188200" y="6394450"/>
          <p14:tracePt t="131142" x="7010400" y="6394450"/>
          <p14:tracePt t="131159" x="6851650" y="6400800"/>
          <p14:tracePt t="131176" x="6642100" y="6438900"/>
          <p14:tracePt t="131192" x="6419850" y="6477000"/>
          <p14:tracePt t="131209" x="6140450" y="6483350"/>
          <p14:tracePt t="131226" x="5791200" y="6496050"/>
          <p14:tracePt t="131243" x="5448300" y="6496050"/>
          <p14:tracePt t="131259" x="5149850" y="6502400"/>
          <p14:tracePt t="131261" x="5022850" y="6502400"/>
          <p14:tracePt t="131276" x="4883150" y="6502400"/>
          <p14:tracePt t="131293" x="4476750" y="6502400"/>
          <p14:tracePt t="131309" x="4260850" y="6502400"/>
          <p14:tracePt t="131326" x="4083050" y="6502400"/>
          <p14:tracePt t="131342" x="3937000" y="6502400"/>
          <p14:tracePt t="131359" x="3790950" y="6502400"/>
          <p14:tracePt t="131376" x="3657600" y="6502400"/>
          <p14:tracePt t="131393" x="3524250" y="6502400"/>
          <p14:tracePt t="131409" x="3422650" y="6502400"/>
          <p14:tracePt t="131427" x="3314700" y="6502400"/>
          <p14:tracePt t="131443" x="3200400" y="6502400"/>
          <p14:tracePt t="131445" x="3143250" y="6502400"/>
          <p14:tracePt t="131459" x="3092450" y="6502400"/>
          <p14:tracePt t="131476" x="2997200" y="6502400"/>
          <p14:tracePt t="131479" x="2952750" y="6502400"/>
          <p14:tracePt t="131493" x="2857500" y="6515100"/>
          <p14:tracePt t="131509" x="2749550" y="6515100"/>
          <p14:tracePt t="131526" x="2654300" y="6515100"/>
          <p14:tracePt t="131542" x="2565400" y="6515100"/>
          <p14:tracePt t="131559" x="2463800" y="6515100"/>
          <p14:tracePt t="131576" x="2349500" y="6515100"/>
          <p14:tracePt t="131593" x="2235200" y="6515100"/>
          <p14:tracePt t="131609" x="2120900" y="6515100"/>
          <p14:tracePt t="131626" x="2019300" y="6515100"/>
          <p14:tracePt t="131643" x="1955800" y="6515100"/>
          <p14:tracePt t="131645" x="1924050" y="6515100"/>
          <p14:tracePt t="131660" x="1898650" y="6515100"/>
          <p14:tracePt t="131676" x="1835150" y="6508750"/>
          <p14:tracePt t="131693" x="1816100" y="6508750"/>
          <p14:tracePt t="131764" x="1816100" y="6502400"/>
          <p14:tracePt t="131773" x="1809750" y="6502400"/>
          <p14:tracePt t="131780" x="1803400" y="6502400"/>
          <p14:tracePt t="131792" x="1797050" y="6496050"/>
          <p14:tracePt t="131809" x="1797050" y="6489700"/>
          <p14:tracePt t="131826" x="1797050" y="6445250"/>
          <p14:tracePt t="131843" x="1797050" y="6381750"/>
          <p14:tracePt t="131859" x="1797050" y="6299200"/>
          <p14:tracePt t="131861" x="1790700" y="6254750"/>
          <p14:tracePt t="131876" x="1790700" y="6210300"/>
          <p14:tracePt t="131892" x="1784350" y="6089650"/>
          <p14:tracePt t="131909" x="1784350" y="6026150"/>
          <p14:tracePt t="131926" x="1784350" y="5975350"/>
          <p14:tracePt t="131943" x="1784350" y="5949950"/>
          <p14:tracePt t="131959" x="1784350" y="5924550"/>
          <p14:tracePt t="131976" x="1790700" y="5911850"/>
          <p14:tracePt t="131993" x="1797050" y="5905500"/>
          <p14:tracePt t="132026" x="1803400" y="5905500"/>
          <p14:tracePt t="132042" x="1828800" y="5899150"/>
          <p14:tracePt t="132060" x="1949450" y="5886450"/>
          <p14:tracePt t="132076" x="2038350" y="5880100"/>
          <p14:tracePt t="132093" x="2133600" y="5873750"/>
          <p14:tracePt t="132111" x="2247900" y="5873750"/>
          <p14:tracePt t="132126" x="2425700" y="5873750"/>
          <p14:tracePt t="132142" x="2679700" y="5880100"/>
          <p14:tracePt t="132159" x="2946400" y="5867400"/>
          <p14:tracePt t="132176" x="3238500" y="5854700"/>
          <p14:tracePt t="132192" x="3530600" y="5848350"/>
          <p14:tracePt t="132209" x="3803650" y="5848350"/>
          <p14:tracePt t="132226" x="4051300" y="5848350"/>
          <p14:tracePt t="132242" x="4279900" y="5854700"/>
          <p14:tracePt t="132259" x="4508500" y="5854700"/>
          <p14:tracePt t="132276" x="4826000" y="5848350"/>
          <p14:tracePt t="132292" x="5035550" y="5848350"/>
          <p14:tracePt t="132309" x="5232400" y="5848350"/>
          <p14:tracePt t="132326" x="5403850" y="5848350"/>
          <p14:tracePt t="132342" x="5581650" y="5848350"/>
          <p14:tracePt t="132359" x="5784850" y="5848350"/>
          <p14:tracePt t="132376" x="5981700" y="5835650"/>
          <p14:tracePt t="132392" x="6184900" y="5816600"/>
          <p14:tracePt t="132409" x="6362700" y="5810250"/>
          <p14:tracePt t="132426" x="6508750" y="5810250"/>
          <p14:tracePt t="132442" x="6610350" y="5816600"/>
          <p14:tracePt t="132459" x="6686550" y="5816600"/>
          <p14:tracePt t="132476" x="6819900" y="5816600"/>
          <p14:tracePt t="132492" x="6915150" y="5816600"/>
          <p14:tracePt t="132509" x="7016750" y="5816600"/>
          <p14:tracePt t="132526" x="7105650" y="5816600"/>
          <p14:tracePt t="132543" x="7162800" y="5816600"/>
          <p14:tracePt t="132559" x="7213600" y="5816600"/>
          <p14:tracePt t="132576" x="7258050" y="5816600"/>
          <p14:tracePt t="132592" x="7327900" y="5816600"/>
          <p14:tracePt t="132609" x="7416800" y="5822950"/>
          <p14:tracePt t="132626" x="7493000" y="5822950"/>
          <p14:tracePt t="132642" x="7537450" y="5822950"/>
          <p14:tracePt t="132659" x="7543800" y="5822950"/>
          <p14:tracePt t="132821" x="7543800" y="5829300"/>
          <p14:tracePt t="132828" x="7543800" y="5842000"/>
          <p14:tracePt t="132837" x="7543800" y="5861050"/>
          <p14:tracePt t="132844" x="7543800" y="5892800"/>
          <p14:tracePt t="132859" x="7537450" y="5924550"/>
          <p14:tracePt t="132876" x="7499350" y="6038850"/>
          <p14:tracePt t="132892" x="7493000" y="6108700"/>
          <p14:tracePt t="132909" x="7493000" y="6172200"/>
          <p14:tracePt t="132926" x="7499350" y="6210300"/>
          <p14:tracePt t="132942" x="7499350" y="6229350"/>
          <p14:tracePt t="132959" x="7499350" y="6242050"/>
          <p14:tracePt t="132976" x="7499350" y="6248400"/>
          <p14:tracePt t="133077" x="7486650" y="6248400"/>
          <p14:tracePt t="133085" x="7461250" y="6248400"/>
          <p14:tracePt t="133094" x="7429500" y="6248400"/>
          <p14:tracePt t="133110" x="7385050" y="6248400"/>
          <p14:tracePt t="133126" x="7340600" y="6248400"/>
          <p14:tracePt t="133142" x="7264400" y="6248400"/>
          <p14:tracePt t="133159" x="7156450" y="6248400"/>
          <p14:tracePt t="133176" x="7035800" y="6254750"/>
          <p14:tracePt t="133193" x="6896100" y="6261100"/>
          <p14:tracePt t="133209" x="6781800" y="6267450"/>
          <p14:tracePt t="133226" x="6699250" y="6273800"/>
          <p14:tracePt t="133243" x="6610350" y="6273800"/>
          <p14:tracePt t="133260" x="6502400" y="6273800"/>
          <p14:tracePt t="133276" x="6311900" y="6280150"/>
          <p14:tracePt t="133292" x="6197600" y="6280150"/>
          <p14:tracePt t="133310" x="6102350" y="6292850"/>
          <p14:tracePt t="133326" x="6013450" y="6311900"/>
          <p14:tracePt t="133343" x="5924550" y="6311900"/>
          <p14:tracePt t="133359" x="5816600" y="6318250"/>
          <p14:tracePt t="133376" x="5715000" y="6318250"/>
          <p14:tracePt t="133393" x="5594350" y="6318250"/>
          <p14:tracePt t="133409" x="5473700" y="6305550"/>
          <p14:tracePt t="133426" x="5372100" y="6305550"/>
          <p14:tracePt t="133443" x="5295900" y="6299200"/>
          <p14:tracePt t="133459" x="5200650" y="6299200"/>
          <p14:tracePt t="133476" x="5092700" y="6299200"/>
          <p14:tracePt t="133493" x="4914900" y="6299200"/>
          <p14:tracePt t="133509" x="4819650" y="6299200"/>
          <p14:tracePt t="133526" x="4730750" y="6299200"/>
          <p14:tracePt t="133543" x="4648200" y="6299200"/>
          <p14:tracePt t="133559" x="4565650" y="6292850"/>
          <p14:tracePt t="133576" x="4470400" y="6292850"/>
          <p14:tracePt t="133592" x="4362450" y="6292850"/>
          <p14:tracePt t="133609" x="4248150" y="6286500"/>
          <p14:tracePt t="133626" x="4152900" y="6286500"/>
          <p14:tracePt t="133643" x="4064000" y="6286500"/>
          <p14:tracePt t="133645" x="4025900" y="6292850"/>
          <p14:tracePt t="133659" x="3975100" y="6286500"/>
          <p14:tracePt t="133676" x="3810000" y="6280150"/>
          <p14:tracePt t="133692" x="3695700" y="6280150"/>
          <p14:tracePt t="133709" x="3587750" y="6280150"/>
          <p14:tracePt t="133726" x="3517900" y="6280150"/>
          <p14:tracePt t="133743" x="3454400" y="6280150"/>
          <p14:tracePt t="133759" x="3397250" y="6280150"/>
          <p14:tracePt t="133776" x="3333750" y="6280150"/>
          <p14:tracePt t="133792" x="3276600" y="6280150"/>
          <p14:tracePt t="133809" x="3238500" y="6286500"/>
          <p14:tracePt t="133826" x="3219450" y="6286500"/>
          <p14:tracePt t="133842" x="3206750" y="6286500"/>
          <p14:tracePt t="133859" x="3200400" y="6292850"/>
          <p14:tracePt t="133876" x="3168650" y="6292850"/>
          <p14:tracePt t="133892" x="3117850" y="6292850"/>
          <p14:tracePt t="133909" x="3054350" y="6292850"/>
          <p14:tracePt t="133926" x="2990850" y="6292850"/>
          <p14:tracePt t="133942" x="2940050" y="6292850"/>
          <p14:tracePt t="133959" x="2863850" y="6292850"/>
          <p14:tracePt t="133976" x="2768600" y="6299200"/>
          <p14:tracePt t="133992" x="2667000" y="6299200"/>
          <p14:tracePt t="134009" x="2578100" y="6299200"/>
          <p14:tracePt t="134026" x="2527300" y="6311900"/>
          <p14:tracePt t="134042" x="2476500" y="6311900"/>
          <p14:tracePt t="134059" x="2432050" y="6311900"/>
          <p14:tracePt t="134061" x="2413000" y="6311900"/>
          <p14:tracePt t="134076" x="2387600" y="6311900"/>
          <p14:tracePt t="134092" x="2362200" y="6311900"/>
          <p14:tracePt t="134110" x="2324100" y="6311900"/>
          <p14:tracePt t="134126" x="2292350" y="6324600"/>
          <p14:tracePt t="134142" x="2254250" y="6324600"/>
          <p14:tracePt t="134159" x="2203450" y="6324600"/>
          <p14:tracePt t="134176" x="2159000" y="6324600"/>
          <p14:tracePt t="134192" x="2101850" y="6324600"/>
          <p14:tracePt t="134209" x="2044700" y="6324600"/>
          <p14:tracePt t="134226" x="2006600" y="6324600"/>
          <p14:tracePt t="134243" x="1968500" y="6324600"/>
          <p14:tracePt t="134245" x="1955800" y="6324600"/>
          <p14:tracePt t="134421" x="1949450" y="6324600"/>
          <p14:tracePt t="134573" x="1949450" y="6311900"/>
          <p14:tracePt t="134580" x="1949450" y="6292850"/>
          <p14:tracePt t="134592" x="1949450" y="6267450"/>
          <p14:tracePt t="134609" x="1943100" y="6229350"/>
          <p14:tracePt t="134626" x="1936750" y="6203950"/>
          <p14:tracePt t="134643" x="1930400" y="6178550"/>
          <p14:tracePt t="134659" x="1917700" y="6159500"/>
          <p14:tracePt t="134661" x="1917700" y="6140450"/>
          <p14:tracePt t="134676" x="1917700" y="6127750"/>
          <p14:tracePt t="134692" x="1917700" y="6102350"/>
          <p14:tracePt t="134709" x="1911350" y="6096000"/>
          <p14:tracePt t="134726" x="1911350" y="6083300"/>
          <p14:tracePt t="134743" x="1911350" y="6070600"/>
          <p14:tracePt t="134759" x="1911350" y="6045200"/>
          <p14:tracePt t="134776" x="1911350" y="6032500"/>
          <p14:tracePt t="134826" x="1911350" y="6026150"/>
          <p14:tracePt t="134843" x="1911350" y="6013450"/>
          <p14:tracePt t="134859" x="1911350" y="5994400"/>
          <p14:tracePt t="134861" x="1911350" y="5981700"/>
          <p14:tracePt t="134876" x="1911350" y="5969000"/>
          <p14:tracePt t="134892" x="1911350" y="5962650"/>
          <p14:tracePt t="136021" x="1917700" y="5962650"/>
          <p14:tracePt t="136037" x="1924050" y="5962650"/>
          <p14:tracePt t="136045" x="1936750" y="5962650"/>
          <p14:tracePt t="136053" x="1943100" y="5956300"/>
          <p14:tracePt t="136061" x="1962150" y="5956300"/>
          <p14:tracePt t="136077" x="1981200" y="5943600"/>
          <p14:tracePt t="136093" x="2012950" y="5930900"/>
          <p14:tracePt t="136109" x="2038350" y="5924550"/>
          <p14:tracePt t="136126" x="2051050" y="5918200"/>
          <p14:tracePt t="136143" x="2063750" y="5911850"/>
          <p14:tracePt t="136159" x="2082800" y="5911850"/>
          <p14:tracePt t="136176" x="2101850" y="5905500"/>
          <p14:tracePt t="136193" x="2146300" y="5899150"/>
          <p14:tracePt t="136209" x="2203450" y="5886450"/>
          <p14:tracePt t="136226" x="2260600" y="5867400"/>
          <p14:tracePt t="136243" x="2317750" y="5867400"/>
          <p14:tracePt t="136259" x="2349500" y="5854700"/>
          <p14:tracePt t="136276" x="2387600" y="5842000"/>
          <p14:tracePt t="136294" x="2444750" y="5835650"/>
          <p14:tracePt t="136309" x="2495550" y="5829300"/>
          <p14:tracePt t="136326" x="2546350" y="5822950"/>
          <p14:tracePt t="136342" x="2590800" y="5822950"/>
          <p14:tracePt t="136359" x="2628900" y="5822950"/>
          <p14:tracePt t="136376" x="2667000" y="5822950"/>
          <p14:tracePt t="136392" x="2711450" y="5822950"/>
          <p14:tracePt t="136409" x="2755900" y="5816600"/>
          <p14:tracePt t="136426" x="2813050" y="5816600"/>
          <p14:tracePt t="136443" x="2870200" y="5816600"/>
          <p14:tracePt t="136459" x="2901950" y="5803900"/>
          <p14:tracePt t="136476" x="2965450" y="5803900"/>
          <p14:tracePt t="136492" x="3035300" y="5803900"/>
          <p14:tracePt t="136509" x="3105150" y="5803900"/>
          <p14:tracePt t="136526" x="3175000" y="5803900"/>
          <p14:tracePt t="136542" x="3238500" y="5803900"/>
          <p14:tracePt t="136559" x="3289300" y="5803900"/>
          <p14:tracePt t="136576" x="3340100" y="5803900"/>
          <p14:tracePt t="136593" x="3384550" y="5803900"/>
          <p14:tracePt t="136609" x="3429000" y="5803900"/>
          <p14:tracePt t="136626" x="3479800" y="5803900"/>
          <p14:tracePt t="136644" x="3530600" y="5803900"/>
          <p14:tracePt t="136659" x="3587750" y="5803900"/>
          <p14:tracePt t="136676" x="3670300" y="5803900"/>
          <p14:tracePt t="136693" x="3727450" y="5803900"/>
          <p14:tracePt t="136709" x="3784600" y="5803900"/>
          <p14:tracePt t="136726" x="3848100" y="5803900"/>
          <p14:tracePt t="136742" x="3943350" y="5803900"/>
          <p14:tracePt t="136759" x="4051300" y="5803900"/>
          <p14:tracePt t="136776" x="4146550" y="5803900"/>
          <p14:tracePt t="136792" x="4229100" y="5803900"/>
          <p14:tracePt t="136809" x="4311650" y="5803900"/>
          <p14:tracePt t="136826" x="4400550" y="5803900"/>
          <p14:tracePt t="136843" x="4495800" y="5803900"/>
          <p14:tracePt t="136859" x="4597400" y="5803900"/>
          <p14:tracePt t="136861" x="4648200" y="5803900"/>
          <p14:tracePt t="136876" x="4737100" y="5803900"/>
          <p14:tracePt t="136892" x="4819650" y="5803900"/>
          <p14:tracePt t="136909" x="4921250" y="5803900"/>
          <p14:tracePt t="136926" x="5022850" y="5803900"/>
          <p14:tracePt t="136942" x="5124450" y="5803900"/>
          <p14:tracePt t="136959" x="5232400" y="5803900"/>
          <p14:tracePt t="136976" x="5340350" y="5803900"/>
          <p14:tracePt t="136993" x="5429250" y="5803900"/>
          <p14:tracePt t="137009" x="5499100" y="5803900"/>
          <p14:tracePt t="137026" x="5562600" y="5803900"/>
          <p14:tracePt t="137043" x="5638800" y="5803900"/>
          <p14:tracePt t="137059" x="5708650" y="5803900"/>
          <p14:tracePt t="137062" x="5753100" y="5803900"/>
          <p14:tracePt t="137076" x="5822950" y="5803900"/>
          <p14:tracePt t="137093" x="5886450" y="5803900"/>
          <p14:tracePt t="137111" x="5956300" y="5803900"/>
          <p14:tracePt t="137127" x="6026150" y="5803900"/>
          <p14:tracePt t="137143" x="6121400" y="5797550"/>
          <p14:tracePt t="137159" x="6203950" y="5797550"/>
          <p14:tracePt t="137176" x="6292850" y="5797550"/>
          <p14:tracePt t="137192" x="6394450" y="5797550"/>
          <p14:tracePt t="137209" x="6489700" y="5797550"/>
          <p14:tracePt t="137226" x="6578600" y="5797550"/>
          <p14:tracePt t="137244" x="6724650" y="5797550"/>
          <p14:tracePt t="137259" x="6775450" y="5797550"/>
          <p14:tracePt t="137276" x="6908800" y="5797550"/>
          <p14:tracePt t="137292" x="6991350" y="5797550"/>
          <p14:tracePt t="137309" x="7073900" y="5797550"/>
          <p14:tracePt t="137326" x="7150100" y="5797550"/>
          <p14:tracePt t="137342" x="7207250" y="5797550"/>
          <p14:tracePt t="137360" x="7251700" y="5797550"/>
          <p14:tracePt t="137376" x="7270750" y="5797550"/>
          <p14:tracePt t="137392" x="7283450" y="5797550"/>
          <p14:tracePt t="137409" x="7289800" y="5797550"/>
          <p14:tracePt t="137443" x="7296150" y="5803900"/>
          <p14:tracePt t="137459" x="7315200" y="5803900"/>
          <p14:tracePt t="137476" x="7366000" y="5816600"/>
          <p14:tracePt t="137492" x="7372350" y="5816600"/>
          <p14:tracePt t="137589" x="7372350" y="5822950"/>
          <p14:tracePt t="137596" x="7378700" y="5829300"/>
          <p14:tracePt t="137604" x="7378700" y="5842000"/>
          <p14:tracePt t="137612" x="7385050" y="5861050"/>
          <p14:tracePt t="137626" x="7391400" y="5880100"/>
          <p14:tracePt t="137642" x="7397750" y="5930900"/>
          <p14:tracePt t="137659" x="7410450" y="5994400"/>
          <p14:tracePt t="137676" x="7429500" y="6026150"/>
          <p14:tracePt t="137693" x="7429500" y="6038850"/>
          <p14:tracePt t="137726" x="7429500" y="6045200"/>
          <p14:tracePt t="137743" x="7429500" y="6051550"/>
          <p14:tracePt t="137759" x="7429500" y="6070600"/>
          <p14:tracePt t="137776" x="7429500" y="6076950"/>
          <p14:tracePt t="137793" x="7429500" y="6083300"/>
          <p14:tracePt t="137826" x="7429500" y="6089650"/>
          <p14:tracePt t="137843" x="7429500" y="6108700"/>
          <p14:tracePt t="137859" x="7429500" y="6127750"/>
          <p14:tracePt t="137876" x="7429500" y="6146800"/>
          <p14:tracePt t="137892" x="7429500" y="6153150"/>
          <p14:tracePt t="138021" x="7423150" y="6153150"/>
          <p14:tracePt t="138028" x="7410450" y="6153150"/>
          <p14:tracePt t="138037" x="7391400" y="6153150"/>
          <p14:tracePt t="138045" x="7366000" y="6153150"/>
          <p14:tracePt t="138059" x="7340600" y="6153150"/>
          <p14:tracePt t="138076" x="7264400" y="6153150"/>
          <p14:tracePt t="138093" x="7150100" y="6191250"/>
          <p14:tracePt t="138111" x="7061200" y="6210300"/>
          <p14:tracePt t="138127" x="6953250" y="6229350"/>
          <p14:tracePt t="138143" x="6845300" y="6248400"/>
          <p14:tracePt t="138159" x="6750050" y="6254750"/>
          <p14:tracePt t="138176" x="6623050" y="6261100"/>
          <p14:tracePt t="138193" x="6483350" y="6267450"/>
          <p14:tracePt t="138209" x="6343650" y="6280150"/>
          <p14:tracePt t="138226" x="6210300" y="6286500"/>
          <p14:tracePt t="138243" x="6096000" y="6292850"/>
          <p14:tracePt t="138259" x="5962650" y="6292850"/>
          <p14:tracePt t="138276" x="5759450" y="6311900"/>
          <p14:tracePt t="138292" x="5626100" y="6324600"/>
          <p14:tracePt t="138309" x="5492750" y="6337300"/>
          <p14:tracePt t="138326" x="5365750" y="6337300"/>
          <p14:tracePt t="138343" x="5238750" y="6350000"/>
          <p14:tracePt t="138359" x="5105400" y="6350000"/>
          <p14:tracePt t="138376" x="4953000" y="6350000"/>
          <p14:tracePt t="138392" x="4800600" y="6350000"/>
          <p14:tracePt t="138409" x="4660900" y="6362700"/>
          <p14:tracePt t="138426" x="4508500" y="6362700"/>
          <p14:tracePt t="138443" x="4349750" y="6369050"/>
          <p14:tracePt t="138460" x="4171950" y="6369050"/>
          <p14:tracePt t="138476" x="3917950" y="6375400"/>
          <p14:tracePt t="138493" x="3765550" y="6375400"/>
          <p14:tracePt t="138510" x="3644900" y="6375400"/>
          <p14:tracePt t="138526" x="3517900" y="6375400"/>
          <p14:tracePt t="138543" x="3403600" y="6388100"/>
          <p14:tracePt t="138560" x="3295650" y="6388100"/>
          <p14:tracePt t="138576" x="3225800" y="6388100"/>
          <p14:tracePt t="138593" x="3175000" y="6388100"/>
          <p14:tracePt t="138609" x="3111500" y="6388100"/>
          <p14:tracePt t="138626" x="3035300" y="6388100"/>
          <p14:tracePt t="138643" x="2940050" y="6381750"/>
          <p14:tracePt t="138645" x="2876550" y="6381750"/>
          <p14:tracePt t="138659" x="2819400" y="6381750"/>
          <p14:tracePt t="138676" x="2717800" y="6375400"/>
          <p14:tracePt t="138678" x="2660650" y="6375400"/>
          <p14:tracePt t="138692" x="2559050" y="6375400"/>
          <p14:tracePt t="138709" x="2457450" y="6375400"/>
          <p14:tracePt t="138726" x="2355850" y="6375400"/>
          <p14:tracePt t="138743" x="2273300" y="6375400"/>
          <p14:tracePt t="138759" x="2197100" y="6369050"/>
          <p14:tracePt t="138776" x="2159000" y="6369050"/>
          <p14:tracePt t="138793" x="2146300" y="6369050"/>
          <p14:tracePt t="138809" x="2139950" y="6369050"/>
          <p14:tracePt t="138826" x="2120900" y="6369050"/>
          <p14:tracePt t="138843" x="2082800" y="6369050"/>
          <p14:tracePt t="138859" x="2012950" y="6369050"/>
          <p14:tracePt t="138876" x="1917700" y="6369050"/>
          <p14:tracePt t="138892" x="1866900" y="6369050"/>
          <p14:tracePt t="138910" x="1835150" y="6369050"/>
          <p14:tracePt t="138959" x="1828800" y="6369050"/>
          <p14:tracePt t="139101" x="1822450" y="6381750"/>
          <p14:tracePt t="139109" x="1822450" y="6388100"/>
          <p14:tracePt t="139126" x="1809750" y="6407150"/>
          <p14:tracePt t="139142" x="1809750" y="6419850"/>
          <p14:tracePt t="139159" x="1809750" y="6426200"/>
          <p14:tracePt t="139193" x="1809750" y="6432550"/>
          <p14:tracePt t="139209" x="1809750" y="6438900"/>
        </p14:tracePtLst>
      </p14:laserTrace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Text Box 2">
            <a:extLst>
              <a:ext uri="{FF2B5EF4-FFF2-40B4-BE49-F238E27FC236}">
                <a16:creationId xmlns:a16="http://schemas.microsoft.com/office/drawing/2014/main" id="{6592A942-599B-41B7-A3E7-A9DE37BBC1B9}"/>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27.5</a:t>
            </a:r>
            <a:r>
              <a:rPr lang="en-US" altLang="en-US">
                <a:solidFill>
                  <a:schemeClr val="accent2"/>
                </a:solidFill>
                <a:latin typeface="Times New Roman" panose="02020603050405020304" pitchFamily="18" charset="0"/>
              </a:rPr>
              <a:t>    </a:t>
            </a:r>
            <a:r>
              <a:rPr lang="en-US" altLang="en-US">
                <a:latin typeface="Times New Roman" panose="02020603050405020304" pitchFamily="18" charset="0"/>
              </a:rPr>
              <a:t>Response message</a:t>
            </a:r>
          </a:p>
        </p:txBody>
      </p:sp>
      <p:sp>
        <p:nvSpPr>
          <p:cNvPr id="485379" name="Rectangle 3">
            <a:extLst>
              <a:ext uri="{FF2B5EF4-FFF2-40B4-BE49-F238E27FC236}">
                <a16:creationId xmlns:a16="http://schemas.microsoft.com/office/drawing/2014/main" id="{C13C37A1-B0B8-469D-BC81-AFA99413BA3E}"/>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5380" name="Rectangle 4">
            <a:extLst>
              <a:ext uri="{FF2B5EF4-FFF2-40B4-BE49-F238E27FC236}">
                <a16:creationId xmlns:a16="http://schemas.microsoft.com/office/drawing/2014/main" id="{A6955E1F-6A90-4733-A684-9D7C1DB741AE}"/>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5381" name="Rectangle 5">
            <a:extLst>
              <a:ext uri="{FF2B5EF4-FFF2-40B4-BE49-F238E27FC236}">
                <a16:creationId xmlns:a16="http://schemas.microsoft.com/office/drawing/2014/main" id="{F940C7F0-A42C-4A6E-A49B-54A0B231D344}"/>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5382" name="Rectangle 6">
            <a:extLst>
              <a:ext uri="{FF2B5EF4-FFF2-40B4-BE49-F238E27FC236}">
                <a16:creationId xmlns:a16="http://schemas.microsoft.com/office/drawing/2014/main" id="{22F62566-BF66-4CBD-A30F-E461799BC957}"/>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5383" name="Rectangle 7">
            <a:extLst>
              <a:ext uri="{FF2B5EF4-FFF2-40B4-BE49-F238E27FC236}">
                <a16:creationId xmlns:a16="http://schemas.microsoft.com/office/drawing/2014/main" id="{283046EC-0BCE-45E2-9434-D0A99D6DC19F}"/>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5384" name="Rectangle 8">
            <a:extLst>
              <a:ext uri="{FF2B5EF4-FFF2-40B4-BE49-F238E27FC236}">
                <a16:creationId xmlns:a16="http://schemas.microsoft.com/office/drawing/2014/main" id="{453E8E78-F96E-4D3D-8C3C-AC1754C4B260}"/>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5385" name="Rectangle 9">
            <a:extLst>
              <a:ext uri="{FF2B5EF4-FFF2-40B4-BE49-F238E27FC236}">
                <a16:creationId xmlns:a16="http://schemas.microsoft.com/office/drawing/2014/main" id="{EA16C256-65CA-4D6B-BDF0-414B7D5501EA}"/>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pic>
        <p:nvPicPr>
          <p:cNvPr id="485386" name="Picture 10">
            <a:extLst>
              <a:ext uri="{FF2B5EF4-FFF2-40B4-BE49-F238E27FC236}">
                <a16:creationId xmlns:a16="http://schemas.microsoft.com/office/drawing/2014/main" id="{28CBE012-A7DE-4472-B9C4-30AF8D1B35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0813" y="1490663"/>
            <a:ext cx="3762375" cy="3871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2000" advTm="69852"/>
    </mc:Choice>
    <mc:Fallback>
      <p:transition spd="slow" advTm="69852"/>
    </mc:Fallback>
  </mc:AlternateContent>
  <p:extLst>
    <p:ext uri="{3A86A75C-4F4B-4683-9AE1-C65F6400EC91}">
      <p14:laserTraceLst xmlns:p14="http://schemas.microsoft.com/office/powerpoint/2010/main">
        <p14:tracePtLst>
          <p14:tracePt t="454" x="2095500" y="1377950"/>
          <p14:tracePt t="461" x="2114550" y="1365250"/>
          <p14:tracePt t="470" x="2139950" y="1346200"/>
          <p14:tracePt t="496" x="2247900" y="1276350"/>
          <p14:tracePt t="513" x="2311400" y="1225550"/>
          <p14:tracePt t="530" x="2368550" y="1174750"/>
          <p14:tracePt t="546" x="2406650" y="1098550"/>
          <p14:tracePt t="563" x="2444750" y="1022350"/>
          <p14:tracePt t="580" x="2470150" y="933450"/>
          <p14:tracePt t="596" x="2501900" y="844550"/>
          <p14:tracePt t="599" x="2514600" y="812800"/>
          <p14:tracePt t="613" x="2527300" y="762000"/>
          <p14:tracePt t="630" x="2540000" y="717550"/>
          <p14:tracePt t="647" x="2552700" y="685800"/>
          <p14:tracePt t="663" x="2559050" y="673100"/>
          <p14:tracePt t="790" x="2552700" y="673100"/>
          <p14:tracePt t="798" x="2546350" y="666750"/>
          <p14:tracePt t="806" x="2540000" y="666750"/>
          <p14:tracePt t="814" x="2533650" y="666750"/>
          <p14:tracePt t="829" x="2520950" y="666750"/>
          <p14:tracePt t="846" x="2508250" y="666750"/>
          <p14:tracePt t="863" x="2482850" y="666750"/>
          <p14:tracePt t="880" x="2457450" y="660400"/>
          <p14:tracePt t="896" x="2438400" y="660400"/>
          <p14:tracePt t="913" x="2419350" y="660400"/>
          <p14:tracePt t="930" x="2393950" y="654050"/>
          <p14:tracePt t="946" x="2362200" y="647700"/>
          <p14:tracePt t="963" x="2336800" y="641350"/>
          <p14:tracePt t="980" x="2324100" y="641350"/>
          <p14:tracePt t="996" x="2286000" y="622300"/>
          <p14:tracePt t="1013" x="2254250" y="622300"/>
          <p14:tracePt t="1030" x="2222500" y="622300"/>
          <p14:tracePt t="1046" x="2197100" y="622300"/>
          <p14:tracePt t="1109" x="2190750" y="615950"/>
          <p14:tracePt t="1117" x="2190750" y="609600"/>
          <p14:tracePt t="1129" x="2184400" y="596900"/>
          <p14:tracePt t="1147" x="2184400" y="584200"/>
          <p14:tracePt t="1163" x="2178050" y="571500"/>
          <p14:tracePt t="1180" x="2178050" y="558800"/>
          <p14:tracePt t="1197" x="2165350" y="552450"/>
          <p14:tracePt t="1198" x="2146300" y="552450"/>
          <p14:tracePt t="1213" x="2108200" y="539750"/>
          <p14:tracePt t="1230" x="2076450" y="533400"/>
          <p14:tracePt t="1246" x="2063750" y="527050"/>
          <p14:tracePt t="1263" x="2057400" y="520700"/>
          <p14:tracePt t="1280" x="2038350" y="514350"/>
          <p14:tracePt t="1296" x="2006600" y="508000"/>
          <p14:tracePt t="1313" x="1981200" y="495300"/>
          <p14:tracePt t="1330" x="1955800" y="488950"/>
          <p14:tracePt t="1346" x="1943100" y="482600"/>
          <p14:tracePt t="1363" x="1930400" y="476250"/>
          <p14:tracePt t="1590" x="1924050" y="476250"/>
          <p14:tracePt t="1598" x="1924050" y="482600"/>
          <p14:tracePt t="1606" x="1924050" y="488950"/>
          <p14:tracePt t="1614" x="1924050" y="501650"/>
          <p14:tracePt t="1630" x="1917700" y="520700"/>
          <p14:tracePt t="1647" x="1917700" y="546100"/>
          <p14:tracePt t="1663" x="1924050" y="565150"/>
          <p14:tracePt t="1680" x="1936750" y="577850"/>
          <p14:tracePt t="1696" x="1949450" y="584200"/>
          <p14:tracePt t="1730" x="1955800" y="590550"/>
          <p14:tracePt t="1746" x="1962150" y="590550"/>
          <p14:tracePt t="1763" x="1968500" y="596900"/>
          <p14:tracePt t="1780" x="1974850" y="596900"/>
          <p14:tracePt t="1796" x="1987550" y="596900"/>
          <p14:tracePt t="1798" x="1993900" y="596900"/>
          <p14:tracePt t="1813" x="2006600" y="596900"/>
          <p14:tracePt t="1830" x="2012950" y="596900"/>
          <p14:tracePt t="1990" x="2012950" y="590550"/>
          <p14:tracePt t="1998" x="2006600" y="590550"/>
          <p14:tracePt t="2006" x="2006600" y="584200"/>
          <p14:tracePt t="2085" x="2000250" y="584200"/>
          <p14:tracePt t="2302" x="2000250" y="590550"/>
          <p14:tracePt t="2309" x="2000250" y="596900"/>
          <p14:tracePt t="2317" x="2000250" y="603250"/>
          <p14:tracePt t="2330" x="2000250" y="615950"/>
          <p14:tracePt t="2346" x="2000250" y="641350"/>
          <p14:tracePt t="2363" x="2000250" y="666750"/>
          <p14:tracePt t="2381" x="1987550" y="698500"/>
          <p14:tracePt t="2397" x="1981200" y="717550"/>
          <p14:tracePt t="2413" x="1974850" y="736600"/>
          <p14:tracePt t="3109" x="1974850" y="742950"/>
          <p14:tracePt t="3117" x="1974850" y="749300"/>
          <p14:tracePt t="3126" x="1962150" y="762000"/>
          <p14:tracePt t="3133" x="1955800" y="781050"/>
          <p14:tracePt t="3146" x="1949450" y="793750"/>
          <p14:tracePt t="3163" x="1930400" y="819150"/>
          <p14:tracePt t="3180" x="1924050" y="844550"/>
          <p14:tracePt t="3197" x="1911350" y="876300"/>
          <p14:tracePt t="3199" x="1898650" y="895350"/>
          <p14:tracePt t="3213" x="1879600" y="946150"/>
          <p14:tracePt t="3230" x="1847850" y="990600"/>
          <p14:tracePt t="3248" x="1828800" y="1041400"/>
          <p14:tracePt t="3263" x="1822450" y="1073150"/>
          <p14:tracePt t="3280" x="1809750" y="1092200"/>
          <p14:tracePt t="3296" x="1797050" y="1111250"/>
          <p14:tracePt t="3313" x="1790700" y="1123950"/>
          <p14:tracePt t="3330" x="1784350" y="1130300"/>
          <p14:tracePt t="3398" x="1771650" y="1136650"/>
          <p14:tracePt t="3406" x="1758950" y="1143000"/>
          <p14:tracePt t="3415" x="1720850" y="1143000"/>
          <p14:tracePt t="3429" x="1651000" y="1168400"/>
          <p14:tracePt t="3446" x="1562100" y="1193800"/>
          <p14:tracePt t="3463" x="1479550" y="1225550"/>
          <p14:tracePt t="3480" x="1403350" y="1257300"/>
          <p14:tracePt t="3496" x="1320800" y="1276350"/>
          <p14:tracePt t="3513" x="1250950" y="1282700"/>
          <p14:tracePt t="3530" x="1206500" y="1282700"/>
          <p14:tracePt t="3546" x="1162050" y="1282700"/>
          <p14:tracePt t="3563" x="1117600" y="1282700"/>
          <p14:tracePt t="3580" x="1104900" y="1282700"/>
          <p14:tracePt t="3630" x="1098550" y="1282700"/>
          <p14:tracePt t="3702" x="1098550" y="1276350"/>
          <p14:tracePt t="3709" x="1098550" y="1270000"/>
          <p14:tracePt t="3726" x="1098550" y="1263650"/>
          <p14:tracePt t="3733" x="1098550" y="1257300"/>
          <p14:tracePt t="3750" x="1098550" y="1250950"/>
          <p14:tracePt t="3763" x="1098550" y="1244600"/>
          <p14:tracePt t="3780" x="1098550" y="1238250"/>
          <p14:tracePt t="3797" x="1098550" y="1219200"/>
          <p14:tracePt t="3813" x="1092200" y="1212850"/>
          <p14:tracePt t="3830" x="1092200" y="1206500"/>
          <p14:tracePt t="3880" x="1092200" y="1200150"/>
          <p14:tracePt t="3896" x="1092200" y="1193800"/>
          <p14:tracePt t="3913" x="1092200" y="1187450"/>
          <p14:tracePt t="3930" x="1085850" y="1187450"/>
          <p14:tracePt t="4029" x="1085850" y="1181100"/>
          <p14:tracePt t="4038" x="1085850" y="1174750"/>
          <p14:tracePt t="4078" x="1085850" y="1168400"/>
          <p14:tracePt t="4174" x="1085850" y="1162050"/>
          <p14:tracePt t="4181" x="1085850" y="1155700"/>
          <p14:tracePt t="4198" x="1085850" y="1149350"/>
          <p14:tracePt t="4215" x="1085850" y="1143000"/>
          <p14:tracePt t="4230" x="1085850" y="1136650"/>
          <p14:tracePt t="4263" x="1085850" y="1130300"/>
          <p14:tracePt t="4285" x="1085850" y="1123950"/>
          <p14:tracePt t="4342" x="1085850" y="1117600"/>
          <p14:tracePt t="4373" x="1092200" y="1117600"/>
          <p14:tracePt t="4390" x="1092200" y="1111250"/>
          <p14:tracePt t="4398" x="1092200" y="1104900"/>
          <p14:tracePt t="4415" x="1098550" y="1104900"/>
          <p14:tracePt t="4421" x="1098550" y="1098550"/>
          <p14:tracePt t="4430" x="1098550" y="1092200"/>
          <p14:tracePt t="4446" x="1104900" y="1085850"/>
          <p14:tracePt t="4463" x="1104900" y="1073150"/>
          <p14:tracePt t="4526" x="1111250" y="1066800"/>
          <p14:tracePt t="4533" x="1111250" y="1060450"/>
          <p14:tracePt t="4546" x="1117600" y="1054100"/>
          <p14:tracePt t="4565" x="1123950" y="1035050"/>
          <p14:tracePt t="4580" x="1123950" y="1028700"/>
          <p14:tracePt t="4613" x="1123950" y="1016000"/>
          <p14:tracePt t="4669" x="1130300" y="1016000"/>
          <p14:tracePt t="4679" x="1130300" y="1009650"/>
          <p14:tracePt t="4713" x="1130300" y="1003300"/>
          <p14:tracePt t="4877" x="1130300" y="1016000"/>
          <p14:tracePt t="4885" x="1130300" y="1028700"/>
          <p14:tracePt t="4896" x="1130300" y="1041400"/>
          <p14:tracePt t="4913" x="1130300" y="1073150"/>
          <p14:tracePt t="4930" x="1130300" y="1104900"/>
          <p14:tracePt t="4947" x="1130300" y="1130300"/>
          <p14:tracePt t="4963" x="1130300" y="1143000"/>
          <p14:tracePt t="4980" x="1130300" y="1149350"/>
          <p14:tracePt t="5013" x="1123950" y="1149350"/>
          <p14:tracePt t="5063" x="1130300" y="1149350"/>
          <p14:tracePt t="5085" x="1136650" y="1143000"/>
          <p14:tracePt t="5096" x="1136650" y="1136650"/>
          <p14:tracePt t="5113" x="1143000" y="1123950"/>
          <p14:tracePt t="5130" x="1149350" y="1111250"/>
          <p14:tracePt t="5146" x="1155700" y="1104900"/>
          <p14:tracePt t="5163" x="1162050" y="1098550"/>
          <p14:tracePt t="5180" x="1168400" y="1092200"/>
          <p14:tracePt t="5197" x="1174750" y="1092200"/>
          <p14:tracePt t="5213" x="1174750" y="1085850"/>
          <p14:tracePt t="5230" x="1193800" y="1085850"/>
          <p14:tracePt t="5248" x="1212850" y="1085850"/>
          <p14:tracePt t="5263" x="1238250" y="1079500"/>
          <p14:tracePt t="5280" x="1257300" y="1079500"/>
          <p14:tracePt t="5296" x="1263650" y="1073150"/>
          <p14:tracePt t="5313" x="1276350" y="1073150"/>
          <p14:tracePt t="5330" x="1301750" y="1073150"/>
          <p14:tracePt t="5347" x="1308100" y="1066800"/>
          <p14:tracePt t="5363" x="1308100" y="1060450"/>
          <p14:tracePt t="5380" x="1320800" y="1054100"/>
          <p14:tracePt t="5381" x="1339850" y="1047750"/>
          <p14:tracePt t="5396" x="1346200" y="1047750"/>
          <p14:tracePt t="5413" x="1352550" y="1035050"/>
          <p14:tracePt t="5430" x="1358900" y="1028700"/>
          <p14:tracePt t="5446" x="1358900" y="1022350"/>
          <p14:tracePt t="5463" x="1365250" y="1009650"/>
          <p14:tracePt t="5480" x="1371600" y="996950"/>
          <p14:tracePt t="5496" x="1390650" y="984250"/>
          <p14:tracePt t="5513" x="1397000" y="977900"/>
          <p14:tracePt t="5530" x="1403350" y="971550"/>
          <p14:tracePt t="5546" x="1409700" y="971550"/>
          <p14:tracePt t="5949" x="1409700" y="977900"/>
          <p14:tracePt t="5965" x="1403350" y="977900"/>
          <p14:tracePt t="8038" x="1397000" y="977900"/>
          <p14:tracePt t="8045" x="1390650" y="984250"/>
          <p14:tracePt t="8063" x="1352550" y="1003300"/>
          <p14:tracePt t="8080" x="1320800" y="1016000"/>
          <p14:tracePt t="8096" x="1289050" y="1022350"/>
          <p14:tracePt t="8113" x="1270000" y="1035050"/>
          <p14:tracePt t="8130" x="1250950" y="1047750"/>
          <p14:tracePt t="8146" x="1212850" y="1060450"/>
          <p14:tracePt t="8163" x="1168400" y="1073150"/>
          <p14:tracePt t="8180" x="1123950" y="1079500"/>
          <p14:tracePt t="8181" x="1111250" y="1085850"/>
          <p14:tracePt t="8196" x="1092200" y="1085850"/>
          <p14:tracePt t="8213" x="1066800" y="1092200"/>
          <p14:tracePt t="8230" x="1035050" y="1092200"/>
          <p14:tracePt t="8247" x="1009650" y="1092200"/>
          <p14:tracePt t="8263" x="990600" y="1092200"/>
          <p14:tracePt t="8280" x="977900" y="1092200"/>
          <p14:tracePt t="8296" x="952500" y="1092200"/>
          <p14:tracePt t="8313" x="933450" y="1092200"/>
          <p14:tracePt t="8330" x="914400" y="1085850"/>
          <p14:tracePt t="8346" x="869950" y="1060450"/>
          <p14:tracePt t="8363" x="825500" y="1041400"/>
          <p14:tracePt t="8380" x="787400" y="1035050"/>
          <p14:tracePt t="8396" x="762000" y="1009650"/>
          <p14:tracePt t="8397" x="755650" y="1003300"/>
          <p14:tracePt t="8413" x="749300" y="977900"/>
          <p14:tracePt t="8430" x="736600" y="946150"/>
          <p14:tracePt t="8446" x="730250" y="914400"/>
          <p14:tracePt t="8463" x="723900" y="889000"/>
          <p14:tracePt t="8480" x="723900" y="863600"/>
          <p14:tracePt t="8496" x="723900" y="844550"/>
          <p14:tracePt t="8513" x="723900" y="825500"/>
          <p14:tracePt t="8530" x="723900" y="787400"/>
          <p14:tracePt t="8546" x="723900" y="762000"/>
          <p14:tracePt t="8563" x="723900" y="723900"/>
          <p14:tracePt t="8580" x="736600" y="704850"/>
          <p14:tracePt t="8597" x="762000" y="660400"/>
          <p14:tracePt t="8613" x="781050" y="647700"/>
          <p14:tracePt t="8630" x="800100" y="628650"/>
          <p14:tracePt t="8646" x="825500" y="615950"/>
          <p14:tracePt t="8663" x="857250" y="609600"/>
          <p14:tracePt t="8680" x="914400" y="603250"/>
          <p14:tracePt t="8696" x="971550" y="603250"/>
          <p14:tracePt t="8713" x="1028700" y="603250"/>
          <p14:tracePt t="8730" x="1066800" y="596900"/>
          <p14:tracePt t="8746" x="1092200" y="596900"/>
          <p14:tracePt t="8763" x="1111250" y="590550"/>
          <p14:tracePt t="8780" x="1123950" y="590550"/>
          <p14:tracePt t="8796" x="1143000" y="590550"/>
          <p14:tracePt t="8797" x="1149350" y="590550"/>
          <p14:tracePt t="8814" x="1155700" y="590550"/>
          <p14:tracePt t="8830" x="1155700" y="596900"/>
          <p14:tracePt t="8863" x="1162050" y="596900"/>
          <p14:tracePt t="8880" x="1174750" y="603250"/>
          <p14:tracePt t="8896" x="1193800" y="603250"/>
          <p14:tracePt t="8913" x="1212850" y="609600"/>
          <p14:tracePt t="8930" x="1238250" y="635000"/>
          <p14:tracePt t="8947" x="1257300" y="654050"/>
          <p14:tracePt t="8963" x="1276350" y="666750"/>
          <p14:tracePt t="8980" x="1282700" y="679450"/>
          <p14:tracePt t="8983" x="1289050" y="685800"/>
          <p14:tracePt t="8997" x="1301750" y="704850"/>
          <p14:tracePt t="9013" x="1308100" y="723900"/>
          <p14:tracePt t="9030" x="1314450" y="749300"/>
          <p14:tracePt t="9046" x="1314450" y="768350"/>
          <p14:tracePt t="9063" x="1314450" y="787400"/>
          <p14:tracePt t="9080" x="1314450" y="806450"/>
          <p14:tracePt t="9097" x="1314450" y="825500"/>
          <p14:tracePt t="9113" x="1314450" y="844550"/>
          <p14:tracePt t="9130" x="1314450" y="863600"/>
          <p14:tracePt t="9147" x="1314450" y="882650"/>
          <p14:tracePt t="9163" x="1314450" y="901700"/>
          <p14:tracePt t="9180" x="1314450" y="920750"/>
          <p14:tracePt t="9183" x="1314450" y="939800"/>
          <p14:tracePt t="9196" x="1301750" y="958850"/>
          <p14:tracePt t="9213" x="1289050" y="971550"/>
          <p14:tracePt t="9230" x="1276350" y="977900"/>
          <p14:tracePt t="9246" x="1276350" y="990600"/>
          <p14:tracePt t="9263" x="1270000" y="990600"/>
          <p14:tracePt t="9280" x="1270000" y="996950"/>
          <p14:tracePt t="9297" x="1263650" y="996950"/>
          <p14:tracePt t="9313" x="1263650" y="1003300"/>
          <p14:tracePt t="9534" x="1263650" y="996950"/>
          <p14:tracePt t="9542" x="1270000" y="984250"/>
          <p14:tracePt t="9549" x="1295400" y="971550"/>
          <p14:tracePt t="9563" x="1327150" y="946150"/>
          <p14:tracePt t="9580" x="1409700" y="908050"/>
          <p14:tracePt t="9581" x="1466850" y="895350"/>
          <p14:tracePt t="9596" x="1593850" y="844550"/>
          <p14:tracePt t="9613" x="1701800" y="806450"/>
          <p14:tracePt t="9630" x="1771650" y="781050"/>
          <p14:tracePt t="9646" x="1784350" y="774700"/>
          <p14:tracePt t="9663" x="1790700" y="774700"/>
          <p14:tracePt t="9734" x="1790700" y="768350"/>
          <p14:tracePt t="9750" x="1784350" y="768350"/>
          <p14:tracePt t="9830" x="1778000" y="768350"/>
          <p14:tracePt t="10045" x="1778000" y="762000"/>
          <p14:tracePt t="10054" x="1803400" y="749300"/>
          <p14:tracePt t="10063" x="1841500" y="730250"/>
          <p14:tracePt t="10080" x="1905000" y="711200"/>
          <p14:tracePt t="10096" x="1955800" y="692150"/>
          <p14:tracePt t="10113" x="2006600" y="679450"/>
          <p14:tracePt t="10130" x="2044700" y="666750"/>
          <p14:tracePt t="10147" x="2082800" y="654050"/>
          <p14:tracePt t="10163" x="2108200" y="647700"/>
          <p14:tracePt t="10180" x="2120900" y="641350"/>
          <p14:tracePt t="10182" x="2127250" y="641350"/>
          <p14:tracePt t="10215" x="2133600" y="641350"/>
          <p14:tracePt t="10230" x="2133600" y="635000"/>
          <p14:tracePt t="10246" x="2146300" y="635000"/>
          <p14:tracePt t="10263" x="2159000" y="628650"/>
          <p14:tracePt t="10280" x="2165350" y="628650"/>
          <p14:tracePt t="10296" x="2171700" y="628650"/>
          <p14:tracePt t="10330" x="2178050" y="628650"/>
          <p14:tracePt t="10347" x="2216150" y="628650"/>
          <p14:tracePt t="10363" x="2266950" y="628650"/>
          <p14:tracePt t="10380" x="2349500" y="647700"/>
          <p14:tracePt t="10383" x="2381250" y="654050"/>
          <p14:tracePt t="10396" x="2419350" y="654050"/>
          <p14:tracePt t="10413" x="2495550" y="660400"/>
          <p14:tracePt t="10430" x="2527300" y="660400"/>
          <p14:tracePt t="10447" x="2552700" y="660400"/>
          <p14:tracePt t="10463" x="2578100" y="660400"/>
          <p14:tracePt t="10480" x="2597150" y="660400"/>
          <p14:tracePt t="10496" x="2616200" y="673100"/>
          <p14:tracePt t="10513" x="2622550" y="673100"/>
          <p14:tracePt t="10530" x="2635250" y="673100"/>
          <p14:tracePt t="10547" x="2635250" y="666750"/>
          <p14:tracePt t="10563" x="2641600" y="660400"/>
          <p14:tracePt t="10580" x="2641600" y="654050"/>
          <p14:tracePt t="10583" x="2641600" y="647700"/>
          <p14:tracePt t="10613" x="2647950" y="641350"/>
          <p14:tracePt t="10765" x="2641600" y="641350"/>
          <p14:tracePt t="10789" x="2635250" y="641350"/>
          <p14:tracePt t="10797" x="2628900" y="641350"/>
          <p14:tracePt t="10806" x="2616200" y="635000"/>
          <p14:tracePt t="10813" x="2603500" y="628650"/>
          <p14:tracePt t="10830" x="2565400" y="615950"/>
          <p14:tracePt t="10846" x="2527300" y="603250"/>
          <p14:tracePt t="10863" x="2495550" y="577850"/>
          <p14:tracePt t="10880" x="2463800" y="558800"/>
          <p14:tracePt t="10896" x="2444750" y="539750"/>
          <p14:tracePt t="10913" x="2432050" y="527050"/>
          <p14:tracePt t="10930" x="2425700" y="520700"/>
          <p14:tracePt t="10946" x="2425700" y="514350"/>
          <p14:tracePt t="10963" x="2425700" y="495300"/>
          <p14:tracePt t="10980" x="2425700" y="482600"/>
          <p14:tracePt t="10982" x="2425700" y="476250"/>
          <p14:tracePt t="10996" x="2425700" y="469900"/>
          <p14:tracePt t="11054" x="2425700" y="463550"/>
          <p14:tracePt t="11063" x="2419350" y="463550"/>
          <p14:tracePt t="11113" x="2419350" y="457200"/>
          <p14:tracePt t="11134" x="2413000" y="457200"/>
          <p14:tracePt t="11146" x="2406650" y="457200"/>
          <p14:tracePt t="11163" x="2393950" y="457200"/>
          <p14:tracePt t="14374" x="2406650" y="450850"/>
          <p14:tracePt t="14381" x="2425700" y="450850"/>
          <p14:tracePt t="14396" x="2438400" y="444500"/>
          <p14:tracePt t="14413" x="2476500" y="431800"/>
          <p14:tracePt t="14430" x="2501900" y="431800"/>
          <p14:tracePt t="14447" x="2540000" y="431800"/>
          <p14:tracePt t="14463" x="2590800" y="425450"/>
          <p14:tracePt t="14480" x="2635250" y="425450"/>
          <p14:tracePt t="14497" x="2673350" y="425450"/>
          <p14:tracePt t="14513" x="2698750" y="419100"/>
          <p14:tracePt t="14530" x="2724150" y="419100"/>
          <p14:tracePt t="14546" x="2768600" y="412750"/>
          <p14:tracePt t="14563" x="2832100" y="412750"/>
          <p14:tracePt t="14580" x="2901950" y="412750"/>
          <p14:tracePt t="14597" x="2990850" y="406400"/>
          <p14:tracePt t="14613" x="3041650" y="400050"/>
          <p14:tracePt t="14630" x="3092450" y="400050"/>
          <p14:tracePt t="14647" x="3149600" y="400050"/>
          <p14:tracePt t="14663" x="3232150" y="400050"/>
          <p14:tracePt t="14680" x="3308350" y="400050"/>
          <p14:tracePt t="14696" x="3390900" y="400050"/>
          <p14:tracePt t="14713" x="3467100" y="400050"/>
          <p14:tracePt t="14731" x="3543300" y="393700"/>
          <p14:tracePt t="14746" x="3619500" y="400050"/>
          <p14:tracePt t="14763" x="3695700" y="400050"/>
          <p14:tracePt t="14781" x="3797300" y="400050"/>
          <p14:tracePt t="14797" x="3829050" y="400050"/>
          <p14:tracePt t="14813" x="3937000" y="406400"/>
          <p14:tracePt t="14830" x="4006850" y="406400"/>
          <p14:tracePt t="14847" x="4089400" y="406400"/>
          <p14:tracePt t="14863" x="4184650" y="412750"/>
          <p14:tracePt t="14880" x="4260850" y="419100"/>
          <p14:tracePt t="14897" x="4349750" y="419100"/>
          <p14:tracePt t="14913" x="4425950" y="419100"/>
          <p14:tracePt t="14930" x="4464050" y="419100"/>
          <p14:tracePt t="14947" x="4470400" y="419100"/>
          <p14:tracePt t="16350" x="4464050" y="419100"/>
          <p14:tracePt t="16357" x="4419600" y="419100"/>
          <p14:tracePt t="16365" x="4368800" y="419100"/>
          <p14:tracePt t="16380" x="4305300" y="419100"/>
          <p14:tracePt t="16396" x="4165600" y="419100"/>
          <p14:tracePt t="16399" x="4083050" y="419100"/>
          <p14:tracePt t="16413" x="3905250" y="419100"/>
          <p14:tracePt t="16430" x="3727450" y="425450"/>
          <p14:tracePt t="16446" x="3524250" y="431800"/>
          <p14:tracePt t="16463" x="3321050" y="431800"/>
          <p14:tracePt t="16480" x="3124200" y="431800"/>
          <p14:tracePt t="16496" x="2927350" y="431800"/>
          <p14:tracePt t="16513" x="2768600" y="444500"/>
          <p14:tracePt t="16530" x="2641600" y="444500"/>
          <p14:tracePt t="16546" x="2533650" y="444500"/>
          <p14:tracePt t="16563" x="2457450" y="444500"/>
          <p14:tracePt t="16580" x="2413000" y="444500"/>
          <p14:tracePt t="16596" x="2400300" y="444500"/>
          <p14:tracePt t="16653" x="2393950" y="444500"/>
          <p14:tracePt t="16663" x="2387600" y="444500"/>
          <p14:tracePt t="16680" x="2362200" y="444500"/>
          <p14:tracePt t="16697" x="2330450" y="444500"/>
          <p14:tracePt t="16713" x="2305050" y="444500"/>
          <p14:tracePt t="16731" x="2298700" y="444500"/>
          <p14:tracePt t="16746" x="2292350" y="444500"/>
          <p14:tracePt t="16878" x="2298700" y="444500"/>
          <p14:tracePt t="16894" x="2305050" y="444500"/>
          <p14:tracePt t="16900" x="2311400" y="444500"/>
          <p14:tracePt t="16913" x="2317750" y="444500"/>
          <p14:tracePt t="16930" x="2336800" y="444500"/>
          <p14:tracePt t="16947" x="2355850" y="444500"/>
          <p14:tracePt t="16963" x="2381250" y="438150"/>
          <p14:tracePt t="16980" x="2413000" y="438150"/>
          <p14:tracePt t="16996" x="2482850" y="431800"/>
          <p14:tracePt t="17013" x="2540000" y="425450"/>
          <p14:tracePt t="17030" x="2609850" y="425450"/>
          <p14:tracePt t="17046" x="2679700" y="425450"/>
          <p14:tracePt t="17063" x="2768600" y="425450"/>
          <p14:tracePt t="17080" x="2857500" y="425450"/>
          <p14:tracePt t="17096" x="2940050" y="412750"/>
          <p14:tracePt t="17113" x="3009900" y="412750"/>
          <p14:tracePt t="17130" x="3086100" y="406400"/>
          <p14:tracePt t="17147" x="3162300" y="406400"/>
          <p14:tracePt t="17163" x="3244850" y="406400"/>
          <p14:tracePt t="17180" x="3340100" y="406400"/>
          <p14:tracePt t="17182" x="3378200" y="406400"/>
          <p14:tracePt t="17196" x="3422650" y="406400"/>
          <p14:tracePt t="17213" x="3543300" y="406400"/>
          <p14:tracePt t="17230" x="3638550" y="406400"/>
          <p14:tracePt t="17246" x="3746500" y="400050"/>
          <p14:tracePt t="17263" x="3854450" y="393700"/>
          <p14:tracePt t="17280" x="3956050" y="393700"/>
          <p14:tracePt t="17296" x="4019550" y="393700"/>
          <p14:tracePt t="17313" x="4051300" y="393700"/>
          <p14:tracePt t="17330" x="4064000" y="393700"/>
          <p14:tracePt t="17382" x="4070350" y="393700"/>
          <p14:tracePt t="17398" x="4076700" y="393700"/>
          <p14:tracePt t="17422" x="4083050" y="393700"/>
          <p14:tracePt t="17430" x="4089400" y="393700"/>
          <p14:tracePt t="17446" x="4102100" y="393700"/>
          <p14:tracePt t="17525" x="4108450" y="393700"/>
          <p14:tracePt t="17534" x="4114800" y="393700"/>
          <p14:tracePt t="17542" x="4127500" y="393700"/>
          <p14:tracePt t="17549" x="4140200" y="393700"/>
          <p14:tracePt t="17563" x="4159250" y="393700"/>
          <p14:tracePt t="17581" x="4191000" y="393700"/>
          <p14:tracePt t="17597" x="4203700" y="393700"/>
          <p14:tracePt t="18078" x="4197350" y="393700"/>
          <p14:tracePt t="18294" x="4184650" y="393700"/>
          <p14:tracePt t="18301" x="4171950" y="393700"/>
          <p14:tracePt t="18313" x="4146550" y="393700"/>
          <p14:tracePt t="18330" x="4108450" y="406400"/>
          <p14:tracePt t="18347" x="4076700" y="419100"/>
          <p14:tracePt t="18363" x="4051300" y="419100"/>
          <p14:tracePt t="18381" x="4025900" y="431800"/>
          <p14:tracePt t="18396" x="4019550" y="438150"/>
          <p14:tracePt t="18413" x="3987800" y="444500"/>
          <p14:tracePt t="18430" x="3981450" y="450850"/>
          <p14:tracePt t="18447" x="3968750" y="450850"/>
          <p14:tracePt t="20230" x="3968750" y="482600"/>
          <p14:tracePt t="20238" x="3937000" y="552450"/>
          <p14:tracePt t="20246" x="3917950" y="635000"/>
          <p14:tracePt t="20263" x="3854450" y="838200"/>
          <p14:tracePt t="20280" x="3797300" y="1085850"/>
          <p14:tracePt t="20296" x="3765550" y="1346200"/>
          <p14:tracePt t="20313" x="3746500" y="1606550"/>
          <p14:tracePt t="20330" x="3714750" y="1816100"/>
          <p14:tracePt t="20347" x="3683000" y="1968500"/>
          <p14:tracePt t="20363" x="3657600" y="2089150"/>
          <p14:tracePt t="20380" x="3638550" y="2184400"/>
          <p14:tracePt t="20382" x="3632200" y="2228850"/>
          <p14:tracePt t="20396" x="3632200" y="2266950"/>
          <p14:tracePt t="20413" x="3619500" y="2286000"/>
          <p14:tracePt t="20430" x="3606800" y="2286000"/>
          <p14:tracePt t="20447" x="3581400" y="2286000"/>
          <p14:tracePt t="20463" x="3556000" y="2292350"/>
          <p14:tracePt t="20480" x="3543300" y="2311400"/>
          <p14:tracePt t="20497" x="3543300" y="2317750"/>
          <p14:tracePt t="20513" x="3536950" y="2317750"/>
          <p14:tracePt t="20530" x="3511550" y="2305050"/>
          <p14:tracePt t="20547" x="3486150" y="2286000"/>
          <p14:tracePt t="20564" x="3448050" y="2273300"/>
          <p14:tracePt t="20580" x="3409950" y="2266950"/>
          <p14:tracePt t="20598" x="3365500" y="2266950"/>
          <p14:tracePt t="20613" x="3359150" y="2266950"/>
          <p14:tracePt t="20630" x="3352800" y="2266950"/>
          <p14:tracePt t="20647" x="3340100" y="2260600"/>
          <p14:tracePt t="20663" x="3327400" y="2254250"/>
          <p14:tracePt t="20680" x="3321050" y="2254250"/>
          <p14:tracePt t="20714" x="3321050" y="2247900"/>
          <p14:tracePt t="20774" x="3314700" y="2247900"/>
          <p14:tracePt t="20781" x="3308350" y="2247900"/>
          <p14:tracePt t="20796" x="3302000" y="2247900"/>
          <p14:tracePt t="20813" x="3295650" y="2235200"/>
          <p14:tracePt t="20830" x="3282950" y="2222500"/>
          <p14:tracePt t="20847" x="3276600" y="2209800"/>
          <p14:tracePt t="20863" x="3263900" y="2209800"/>
          <p14:tracePt t="20880" x="3251200" y="2203450"/>
          <p14:tracePt t="20897" x="3238500" y="2197100"/>
          <p14:tracePt t="20914" x="3232150" y="2184400"/>
          <p14:tracePt t="20930" x="3225800" y="2165350"/>
          <p14:tracePt t="20947" x="3219450" y="2146300"/>
          <p14:tracePt t="20963" x="3206750" y="2120900"/>
          <p14:tracePt t="20980" x="3200400" y="2101850"/>
          <p14:tracePt t="21006" x="3200400" y="2095500"/>
          <p14:tracePt t="21014" x="3213100" y="2095500"/>
          <p14:tracePt t="21030" x="3213100" y="2082800"/>
          <p14:tracePt t="21047" x="3219450" y="2076450"/>
          <p14:tracePt t="21063" x="3219450" y="2070100"/>
          <p14:tracePt t="21080" x="3219450" y="2063750"/>
          <p14:tracePt t="21097" x="3238500" y="2057400"/>
          <p14:tracePt t="21114" x="3257550" y="2044700"/>
          <p14:tracePt t="21130" x="3276600" y="2032000"/>
          <p14:tracePt t="21147" x="3289300" y="2032000"/>
          <p14:tracePt t="21180" x="3295650" y="2032000"/>
          <p14:tracePt t="21197" x="3308350" y="2032000"/>
          <p14:tracePt t="21199" x="3321050" y="2032000"/>
          <p14:tracePt t="21213" x="3333750" y="2032000"/>
          <p14:tracePt t="21248" x="3340100" y="2032000"/>
          <p14:tracePt t="21263" x="3346450" y="2032000"/>
          <p14:tracePt t="21280" x="3359150" y="2032000"/>
          <p14:tracePt t="21296" x="3390900" y="2032000"/>
          <p14:tracePt t="21313" x="3429000" y="2012950"/>
          <p14:tracePt t="21330" x="3467100" y="2006600"/>
          <p14:tracePt t="21347" x="3492500" y="1993900"/>
          <p14:tracePt t="21430" x="3479800" y="1993900"/>
          <p14:tracePt t="21446" x="3473450" y="1993900"/>
          <p14:tracePt t="21463" x="3454400" y="2000250"/>
          <p14:tracePt t="21480" x="3448050" y="2006600"/>
          <p14:tracePt t="21497" x="3441700" y="2012950"/>
          <p14:tracePt t="21513" x="3422650" y="2025650"/>
          <p14:tracePt t="21530" x="3397250" y="2038350"/>
          <p14:tracePt t="21547" x="3359150" y="2057400"/>
          <p14:tracePt t="21563" x="3327400" y="2070100"/>
          <p14:tracePt t="21580" x="3282950" y="2089150"/>
          <p14:tracePt t="21581" x="3257550" y="2089150"/>
          <p14:tracePt t="21596" x="3238500" y="2095500"/>
          <p14:tracePt t="21614" x="3181350" y="2095500"/>
          <p14:tracePt t="21630" x="3155950" y="2095500"/>
          <p14:tracePt t="21646" x="3143250" y="2095500"/>
          <p14:tracePt t="21663" x="3136900" y="2095500"/>
          <p14:tracePt t="21680" x="3130550" y="2082800"/>
          <p14:tracePt t="21697" x="3124200" y="2063750"/>
          <p14:tracePt t="21713" x="3124200" y="2044700"/>
          <p14:tracePt t="21730" x="3111500" y="2012950"/>
          <p14:tracePt t="21746" x="3092450" y="1968500"/>
          <p14:tracePt t="21763" x="3073400" y="1911350"/>
          <p14:tracePt t="21780" x="3054350" y="1847850"/>
          <p14:tracePt t="21797" x="3048000" y="1784350"/>
          <p14:tracePt t="21813" x="3048000" y="1752600"/>
          <p14:tracePt t="21830" x="3048000" y="1733550"/>
          <p14:tracePt t="21847" x="3054350" y="1708150"/>
          <p14:tracePt t="21863" x="3079750" y="1682750"/>
          <p14:tracePt t="21880" x="3105150" y="1651000"/>
          <p14:tracePt t="21896" x="3130550" y="1625600"/>
          <p14:tracePt t="21913" x="3149600" y="1600200"/>
          <p14:tracePt t="21930" x="3162300" y="1587500"/>
          <p14:tracePt t="21947" x="3194050" y="1568450"/>
          <p14:tracePt t="21963" x="3238500" y="1555750"/>
          <p14:tracePt t="21980" x="3276600" y="1543050"/>
          <p14:tracePt t="21997" x="3314700" y="1530350"/>
          <p14:tracePt t="22014" x="3403600" y="1498600"/>
          <p14:tracePt t="22030" x="3479800" y="1485900"/>
          <p14:tracePt t="22047" x="3562350" y="1466850"/>
          <p14:tracePt t="22063" x="3657600" y="1447800"/>
          <p14:tracePt t="22080" x="3778250" y="1422400"/>
          <p14:tracePt t="22096" x="3905250" y="1397000"/>
          <p14:tracePt t="22114" x="4038600" y="1390650"/>
          <p14:tracePt t="22130" x="4171950" y="1365250"/>
          <p14:tracePt t="22147" x="4305300" y="1358900"/>
          <p14:tracePt t="22163" x="4419600" y="1333500"/>
          <p14:tracePt t="22180" x="4527550" y="1339850"/>
          <p14:tracePt t="22182" x="4591050" y="1339850"/>
          <p14:tracePt t="22197" x="4648200" y="1339850"/>
          <p14:tracePt t="22214" x="4826000" y="1314450"/>
          <p14:tracePt t="22230" x="4921250" y="1295400"/>
          <p14:tracePt t="22248" x="5016500" y="1295400"/>
          <p14:tracePt t="22263" x="5092700" y="1295400"/>
          <p14:tracePt t="22280" x="5175250" y="1295400"/>
          <p14:tracePt t="22297" x="5270500" y="1295400"/>
          <p14:tracePt t="22313" x="5365750" y="1295400"/>
          <p14:tracePt t="22330" x="5448300" y="1295400"/>
          <p14:tracePt t="22346" x="5499100" y="1295400"/>
          <p14:tracePt t="22363" x="5518150" y="1295400"/>
          <p14:tracePt t="22380" x="5524500" y="1301750"/>
          <p14:tracePt t="22382" x="5537200" y="1314450"/>
          <p14:tracePt t="22397" x="5556250" y="1339850"/>
          <p14:tracePt t="22414" x="5575300" y="1384300"/>
          <p14:tracePt t="22430" x="5607050" y="1428750"/>
          <p14:tracePt t="22447" x="5638800" y="1479550"/>
          <p14:tracePt t="22463" x="5651500" y="1524000"/>
          <p14:tracePt t="22480" x="5664200" y="1574800"/>
          <p14:tracePt t="22497" x="5664200" y="1631950"/>
          <p14:tracePt t="22513" x="5664200" y="1676400"/>
          <p14:tracePt t="22530" x="5664200" y="1714500"/>
          <p14:tracePt t="22547" x="5664200" y="1752600"/>
          <p14:tracePt t="22563" x="5664200" y="1784350"/>
          <p14:tracePt t="22580" x="5632450" y="1809750"/>
          <p14:tracePt t="22596" x="5594350" y="1835150"/>
          <p14:tracePt t="22598" x="5575300" y="1847850"/>
          <p14:tracePt t="22613" x="5556250" y="1873250"/>
          <p14:tracePt t="22630" x="5543550" y="1879600"/>
          <p14:tracePt t="22646" x="5524500" y="1892300"/>
          <p14:tracePt t="22663" x="5499100" y="1898650"/>
          <p14:tracePt t="22680" x="5486400" y="1898650"/>
          <p14:tracePt t="22696" x="5467350" y="1905000"/>
          <p14:tracePt t="22713" x="5454650" y="1917700"/>
          <p14:tracePt t="22730" x="5448300" y="1917700"/>
          <p14:tracePt t="22747" x="5422900" y="1924050"/>
          <p14:tracePt t="22763" x="5403850" y="1930400"/>
          <p14:tracePt t="22780" x="5372100" y="1943100"/>
          <p14:tracePt t="22796" x="5346700" y="1949450"/>
          <p14:tracePt t="22813" x="5302250" y="1962150"/>
          <p14:tracePt t="22830" x="5251450" y="1981200"/>
          <p14:tracePt t="22847" x="5181600" y="2006600"/>
          <p14:tracePt t="22863" x="5105400" y="2032000"/>
          <p14:tracePt t="22880" x="5029200" y="2057400"/>
          <p14:tracePt t="22897" x="4965700" y="2082800"/>
          <p14:tracePt t="22913" x="4895850" y="2101850"/>
          <p14:tracePt t="22930" x="4813300" y="2127250"/>
          <p14:tracePt t="22947" x="4730750" y="2159000"/>
          <p14:tracePt t="22963" x="4648200" y="2184400"/>
          <p14:tracePt t="22980" x="4578350" y="2197100"/>
          <p14:tracePt t="22981" x="4552950" y="2197100"/>
          <p14:tracePt t="22996" x="4521200" y="2197100"/>
          <p14:tracePt t="23013" x="4445000" y="2197100"/>
          <p14:tracePt t="23030" x="4394200" y="2197100"/>
          <p14:tracePt t="23046" x="4349750" y="2197100"/>
          <p14:tracePt t="23063" x="4292600" y="2197100"/>
          <p14:tracePt t="23080" x="4222750" y="2197100"/>
          <p14:tracePt t="23096" x="4140200" y="2197100"/>
          <p14:tracePt t="23113" x="4064000" y="2197100"/>
          <p14:tracePt t="23130" x="3981450" y="2190750"/>
          <p14:tracePt t="23147" x="3898900" y="2178050"/>
          <p14:tracePt t="23163" x="3822700" y="2159000"/>
          <p14:tracePt t="23180" x="3746500" y="2127250"/>
          <p14:tracePt t="23182" x="3708400" y="2120900"/>
          <p14:tracePt t="23197" x="3670300" y="2101850"/>
          <p14:tracePt t="23213" x="3575050" y="2070100"/>
          <p14:tracePt t="23230" x="3549650" y="2051050"/>
          <p14:tracePt t="23246" x="3530600" y="2038350"/>
          <p14:tracePt t="23263" x="3511550" y="2019300"/>
          <p14:tracePt t="23280" x="3492500" y="1993900"/>
          <p14:tracePt t="23296" x="3473450" y="1955800"/>
          <p14:tracePt t="23313" x="3460750" y="1930400"/>
          <p14:tracePt t="23330" x="3454400" y="1898650"/>
          <p14:tracePt t="23346" x="3441700" y="1873250"/>
          <p14:tracePt t="23363" x="3441700" y="1847850"/>
          <p14:tracePt t="23380" x="3441700" y="1822450"/>
          <p14:tracePt t="23397" x="3441700" y="1790700"/>
          <p14:tracePt t="23413" x="3441700" y="1746250"/>
          <p14:tracePt t="23430" x="3460750" y="1720850"/>
          <p14:tracePt t="23447" x="3479800" y="1689100"/>
          <p14:tracePt t="23463" x="3505200" y="1663700"/>
          <p14:tracePt t="23480" x="3517900" y="1638300"/>
          <p14:tracePt t="23497" x="3549650" y="1612900"/>
          <p14:tracePt t="23513" x="3587750" y="1587500"/>
          <p14:tracePt t="23530" x="3625850" y="1568450"/>
          <p14:tracePt t="23547" x="3663950" y="1549400"/>
          <p14:tracePt t="23563" x="3702050" y="1536700"/>
          <p14:tracePt t="23580" x="3752850" y="1524000"/>
          <p14:tracePt t="23582" x="3778250" y="1517650"/>
          <p14:tracePt t="23597" x="3810000" y="1504950"/>
          <p14:tracePt t="23613" x="3848100" y="1492250"/>
          <p14:tracePt t="23630" x="3898900" y="1485900"/>
          <p14:tracePt t="23647" x="3956050" y="1479550"/>
          <p14:tracePt t="23663" x="4025900" y="1479550"/>
          <p14:tracePt t="23680" x="4121150" y="1479550"/>
          <p14:tracePt t="23697" x="4229100" y="1479550"/>
          <p14:tracePt t="23713" x="4337050" y="1479550"/>
          <p14:tracePt t="23730" x="4445000" y="1479550"/>
          <p14:tracePt t="23747" x="4546600" y="1473200"/>
          <p14:tracePt t="23763" x="4641850" y="1473200"/>
          <p14:tracePt t="23780" x="4743450" y="1473200"/>
          <p14:tracePt t="23782" x="4787900" y="1466850"/>
          <p14:tracePt t="23797" x="4832350" y="1466850"/>
          <p14:tracePt t="23813" x="4959350" y="1466850"/>
          <p14:tracePt t="23830" x="5029200" y="1466850"/>
          <p14:tracePt t="23847" x="5092700" y="1466850"/>
          <p14:tracePt t="23863" x="5149850" y="1466850"/>
          <p14:tracePt t="23880" x="5200650" y="1466850"/>
          <p14:tracePt t="23897" x="5245100" y="1466850"/>
          <p14:tracePt t="23913" x="5289550" y="1498600"/>
          <p14:tracePt t="23930" x="5346700" y="1530350"/>
          <p14:tracePt t="23947" x="5378450" y="1562100"/>
          <p14:tracePt t="23964" x="5403850" y="1581150"/>
          <p14:tracePt t="23980" x="5422900" y="1600200"/>
          <p14:tracePt t="23996" x="5441950" y="1619250"/>
          <p14:tracePt t="24013" x="5448300" y="1657350"/>
          <p14:tracePt t="24030" x="5448300" y="1682750"/>
          <p14:tracePt t="24047" x="5448300" y="1708150"/>
          <p14:tracePt t="24064" x="5435600" y="1733550"/>
          <p14:tracePt t="24080" x="5422900" y="1765300"/>
          <p14:tracePt t="24097" x="5403850" y="1803400"/>
          <p14:tracePt t="24113" x="5372100" y="1841500"/>
          <p14:tracePt t="24130" x="5340350" y="1879600"/>
          <p14:tracePt t="24147" x="5289550" y="1911350"/>
          <p14:tracePt t="24163" x="5232400" y="1949450"/>
          <p14:tracePt t="24180" x="5175250" y="1981200"/>
          <p14:tracePt t="24182" x="5149850" y="1993900"/>
          <p14:tracePt t="24196" x="5118100" y="2000250"/>
          <p14:tracePt t="24213" x="5016500" y="2032000"/>
          <p14:tracePt t="24230" x="4946650" y="2057400"/>
          <p14:tracePt t="24248" x="4870450" y="2076450"/>
          <p14:tracePt t="24263" x="4800600" y="2082800"/>
          <p14:tracePt t="24280" x="4749800" y="2095500"/>
          <p14:tracePt t="24297" x="4711700" y="2095500"/>
          <p14:tracePt t="24313" x="4673600" y="2095500"/>
          <p14:tracePt t="24330" x="4635500" y="2095500"/>
          <p14:tracePt t="24347" x="4584700" y="2095500"/>
          <p14:tracePt t="24363" x="4540250" y="2095500"/>
          <p14:tracePt t="24380" x="4489450" y="2095500"/>
          <p14:tracePt t="24396" x="4451350" y="2095500"/>
          <p14:tracePt t="24399" x="4432300" y="2095500"/>
          <p14:tracePt t="24413" x="4387850" y="2095500"/>
          <p14:tracePt t="24430" x="4343400" y="2095500"/>
          <p14:tracePt t="24447" x="4292600" y="2095500"/>
          <p14:tracePt t="24463" x="4248150" y="2095500"/>
          <p14:tracePt t="24480" x="4203700" y="2095500"/>
          <p14:tracePt t="24496" x="4171950" y="2095500"/>
          <p14:tracePt t="24514" x="4133850" y="2095500"/>
          <p14:tracePt t="24530" x="4089400" y="2095500"/>
          <p14:tracePt t="24547" x="4044950" y="2095500"/>
          <p14:tracePt t="24563" x="4013200" y="2095500"/>
          <p14:tracePt t="24580" x="3968750" y="2095500"/>
          <p14:tracePt t="24582" x="3956050" y="2089150"/>
          <p14:tracePt t="24597" x="3937000" y="2082800"/>
          <p14:tracePt t="24613" x="3898900" y="2063750"/>
          <p14:tracePt t="24630" x="3867150" y="2044700"/>
          <p14:tracePt t="24647" x="3841750" y="2025650"/>
          <p14:tracePt t="24663" x="3822700" y="2000250"/>
          <p14:tracePt t="24680" x="3816350" y="1968500"/>
          <p14:tracePt t="24697" x="3816350" y="1936750"/>
          <p14:tracePt t="24713" x="3816350" y="1898650"/>
          <p14:tracePt t="24730" x="3816350" y="1854200"/>
          <p14:tracePt t="24746" x="3822700" y="1828800"/>
          <p14:tracePt t="24763" x="3835400" y="1797050"/>
          <p14:tracePt t="24780" x="3848100" y="1771650"/>
          <p14:tracePt t="24782" x="3854450" y="1758950"/>
          <p14:tracePt t="24796" x="3860800" y="1746250"/>
          <p14:tracePt t="24813" x="3892550" y="1720850"/>
          <p14:tracePt t="24830" x="3924300" y="1708150"/>
          <p14:tracePt t="24847" x="3949700" y="1695450"/>
          <p14:tracePt t="24864" x="3994150" y="1682750"/>
          <p14:tracePt t="24880" x="4038600" y="1663700"/>
          <p14:tracePt t="24897" x="4089400" y="1644650"/>
          <p14:tracePt t="24913" x="4146550" y="1631950"/>
          <p14:tracePt t="24930" x="4216400" y="1625600"/>
          <p14:tracePt t="24946" x="4305300" y="1619250"/>
          <p14:tracePt t="24963" x="4413250" y="1612900"/>
          <p14:tracePt t="24980" x="4508500" y="1593850"/>
          <p14:tracePt t="24996" x="4641850" y="1593850"/>
          <p14:tracePt t="25013" x="4730750" y="1593850"/>
          <p14:tracePt t="25030" x="4826000" y="1593850"/>
          <p14:tracePt t="25047" x="4940300" y="1593850"/>
          <p14:tracePt t="25063" x="5041900" y="1631950"/>
          <p14:tracePt t="25080" x="5156200" y="1663700"/>
          <p14:tracePt t="25097" x="5257800" y="1701800"/>
          <p14:tracePt t="25113" x="5334000" y="1733550"/>
          <p14:tracePt t="25130" x="5384800" y="1752600"/>
          <p14:tracePt t="25147" x="5416550" y="1784350"/>
          <p14:tracePt t="25163" x="5429250" y="1822450"/>
          <p14:tracePt t="25180" x="5429250" y="1860550"/>
          <p14:tracePt t="25182" x="5429250" y="1892300"/>
          <p14:tracePt t="25197" x="5429250" y="1911350"/>
          <p14:tracePt t="25213" x="5384800" y="1974850"/>
          <p14:tracePt t="25230" x="5340350" y="1987550"/>
          <p14:tracePt t="25246" x="5295900" y="2000250"/>
          <p14:tracePt t="25263" x="5257800" y="2012950"/>
          <p14:tracePt t="25280" x="5200650" y="2032000"/>
          <p14:tracePt t="25297" x="5130800" y="2057400"/>
          <p14:tracePt t="25313" x="5054600" y="2082800"/>
          <p14:tracePt t="25330" x="4991100" y="2108200"/>
          <p14:tracePt t="25347" x="4940300" y="2120900"/>
          <p14:tracePt t="25363" x="4883150" y="2133600"/>
          <p14:tracePt t="25380" x="4806950" y="2152650"/>
          <p14:tracePt t="25382" x="4775200" y="2159000"/>
          <p14:tracePt t="25397" x="4737100" y="2165350"/>
          <p14:tracePt t="25413" x="4648200" y="2190750"/>
          <p14:tracePt t="25430" x="4603750" y="2190750"/>
          <p14:tracePt t="25447" x="4533900" y="2190750"/>
          <p14:tracePt t="25463" x="4457700" y="2190750"/>
          <p14:tracePt t="25480" x="4362450" y="2190750"/>
          <p14:tracePt t="25497" x="4279900" y="2209800"/>
          <p14:tracePt t="25513" x="4222750" y="2228850"/>
          <p14:tracePt t="25530" x="4191000" y="2241550"/>
          <p14:tracePt t="25547" x="4184650" y="2254250"/>
          <p14:tracePt t="25563" x="4171950" y="2254250"/>
          <p14:tracePt t="25580" x="4165600" y="2254250"/>
          <p14:tracePt t="25596" x="4159250" y="2254250"/>
          <p14:tracePt t="25613" x="4146550" y="2254250"/>
          <p14:tracePt t="25630" x="4133850" y="2254250"/>
          <p14:tracePt t="25647" x="4083050" y="2254250"/>
          <p14:tracePt t="25663" x="4025900" y="2254250"/>
          <p14:tracePt t="25680" x="3968750" y="2254250"/>
          <p14:tracePt t="25697" x="3898900" y="2254250"/>
          <p14:tracePt t="25714" x="3816350" y="2254250"/>
          <p14:tracePt t="25730" x="3733800" y="2254250"/>
          <p14:tracePt t="25746" x="3657600" y="2254250"/>
          <p14:tracePt t="25763" x="3581400" y="2254250"/>
          <p14:tracePt t="25781" x="3505200" y="2254250"/>
          <p14:tracePt t="25783" x="3473450" y="2254250"/>
          <p14:tracePt t="25796" x="3441700" y="2254250"/>
          <p14:tracePt t="25814" x="3352800" y="2254250"/>
          <p14:tracePt t="25830" x="3308350" y="2254250"/>
          <p14:tracePt t="25847" x="3276600" y="2247900"/>
          <p14:tracePt t="25863" x="3257550" y="2247900"/>
          <p14:tracePt t="25880" x="3251200" y="2247900"/>
          <p14:tracePt t="25897" x="3244850" y="2247900"/>
          <p14:tracePt t="25947" x="3232150" y="2247900"/>
          <p14:tracePt t="25963" x="3206750" y="2247900"/>
          <p14:tracePt t="25967" x="3194050" y="2247900"/>
          <p14:tracePt t="25980" x="3187700" y="2247900"/>
          <p14:tracePt t="25997" x="3162300" y="2247900"/>
          <p14:tracePt t="26013" x="3136900" y="2247900"/>
          <p14:tracePt t="26030" x="3124200" y="2247900"/>
          <p14:tracePt t="26047" x="3111500" y="2247900"/>
          <p14:tracePt t="26063" x="3098800" y="2247900"/>
          <p14:tracePt t="26206" x="3105150" y="2247900"/>
          <p14:tracePt t="26222" x="3111500" y="2254250"/>
          <p14:tracePt t="26230" x="3117850" y="2254250"/>
          <p14:tracePt t="26246" x="3143250" y="2254250"/>
          <p14:tracePt t="26263" x="3187700" y="2254250"/>
          <p14:tracePt t="26280" x="3251200" y="2254250"/>
          <p14:tracePt t="26297" x="3321050" y="2254250"/>
          <p14:tracePt t="26313" x="3435350" y="2254250"/>
          <p14:tracePt t="26330" x="3581400" y="2254250"/>
          <p14:tracePt t="26347" x="3740150" y="2254250"/>
          <p14:tracePt t="26363" x="3886200" y="2254250"/>
          <p14:tracePt t="26380" x="4013200" y="2254250"/>
          <p14:tracePt t="26382" x="4057650" y="2254250"/>
          <p14:tracePt t="26397" x="4102100" y="2254250"/>
          <p14:tracePt t="26413" x="4184650" y="2254250"/>
          <p14:tracePt t="26463" x="4184650" y="2266950"/>
          <p14:tracePt t="26480" x="4152900" y="2279650"/>
          <p14:tracePt t="26497" x="4076700" y="2305050"/>
          <p14:tracePt t="26513" x="3994150" y="2330450"/>
          <p14:tracePt t="26530" x="3917950" y="2374900"/>
          <p14:tracePt t="26546" x="3848100" y="2413000"/>
          <p14:tracePt t="26563" x="3765550" y="2438400"/>
          <p14:tracePt t="26580" x="3670300" y="2470150"/>
          <p14:tracePt t="26582" x="3619500" y="2489200"/>
          <p14:tracePt t="26597" x="3568700" y="2501900"/>
          <p14:tracePt t="26613" x="3429000" y="2571750"/>
          <p14:tracePt t="26630" x="3359150" y="2590800"/>
          <p14:tracePt t="26647" x="3302000" y="2609850"/>
          <p14:tracePt t="26664" x="3276600" y="2616200"/>
          <p14:tracePt t="26680" x="3263900" y="2622550"/>
          <p14:tracePt t="26730" x="3270250" y="2622550"/>
          <p14:tracePt t="26746" x="3276600" y="2616200"/>
          <p14:tracePt t="26763" x="3302000" y="2616200"/>
          <p14:tracePt t="26780" x="3346450" y="2616200"/>
          <p14:tracePt t="26797" x="3429000" y="2616200"/>
          <p14:tracePt t="26813" x="3568700" y="2603500"/>
          <p14:tracePt t="26830" x="3670300" y="2603500"/>
          <p14:tracePt t="26847" x="3752850" y="2609850"/>
          <p14:tracePt t="26863" x="3816350" y="2609850"/>
          <p14:tracePt t="26880" x="3848100" y="2609850"/>
          <p14:tracePt t="26896" x="3848100" y="2616200"/>
          <p14:tracePt t="26913" x="3810000" y="2628900"/>
          <p14:tracePt t="26930" x="3740150" y="2628900"/>
          <p14:tracePt t="26947" x="3644900" y="2628900"/>
          <p14:tracePt t="26963" x="3549650" y="2628900"/>
          <p14:tracePt t="26980" x="3479800" y="2628900"/>
          <p14:tracePt t="26981" x="3441700" y="2628900"/>
          <p14:tracePt t="26996" x="3403600" y="2628900"/>
          <p14:tracePt t="27013" x="3302000" y="2628900"/>
          <p14:tracePt t="27030" x="3257550" y="2628900"/>
          <p14:tracePt t="27046" x="3232150" y="2628900"/>
          <p14:tracePt t="27064" x="3232150" y="2622550"/>
          <p14:tracePt t="27080" x="3232150" y="2616200"/>
          <p14:tracePt t="27097" x="3238500" y="2603500"/>
          <p14:tracePt t="27113" x="3263900" y="2597150"/>
          <p14:tracePt t="27130" x="3302000" y="2590800"/>
          <p14:tracePt t="27147" x="3352800" y="2590800"/>
          <p14:tracePt t="27163" x="3416300" y="2590800"/>
          <p14:tracePt t="27180" x="3486150" y="2590800"/>
          <p14:tracePt t="27183" x="3517900" y="2584450"/>
          <p14:tracePt t="27197" x="3556000" y="2590800"/>
          <p14:tracePt t="27214" x="3663950" y="2603500"/>
          <p14:tracePt t="27230" x="3721100" y="2603500"/>
          <p14:tracePt t="27247" x="3746500" y="2603500"/>
          <p14:tracePt t="27280" x="3746500" y="2616200"/>
          <p14:tracePt t="27297" x="3746500" y="2641600"/>
          <p14:tracePt t="27313" x="3708400" y="2667000"/>
          <p14:tracePt t="27330" x="3625850" y="2692400"/>
          <p14:tracePt t="27347" x="3530600" y="2724150"/>
          <p14:tracePt t="27364" x="3454400" y="2749550"/>
          <p14:tracePt t="27380" x="3390900" y="2774950"/>
          <p14:tracePt t="27397" x="3295650" y="2813050"/>
          <p14:tracePt t="27413" x="3257550" y="2819400"/>
          <p14:tracePt t="27430" x="3232150" y="2825750"/>
          <p14:tracePt t="27447" x="3219450" y="2825750"/>
          <p14:tracePt t="27502" x="3219450" y="2832100"/>
          <p14:tracePt t="27517" x="3219450" y="2838450"/>
          <p14:tracePt t="27530" x="3219450" y="2844800"/>
          <p14:tracePt t="27547" x="3232150" y="2851150"/>
          <p14:tracePt t="27563" x="3270250" y="2863850"/>
          <p14:tracePt t="27580" x="3340100" y="2870200"/>
          <p14:tracePt t="27583" x="3384550" y="2870200"/>
          <p14:tracePt t="27597" x="3422650" y="2870200"/>
          <p14:tracePt t="27614" x="3536950" y="2870200"/>
          <p14:tracePt t="27630" x="3562350" y="2870200"/>
          <p14:tracePt t="27647" x="3568700" y="2870200"/>
          <p14:tracePt t="27663" x="3568700" y="2876550"/>
          <p14:tracePt t="27680" x="3568700" y="2882900"/>
          <p14:tracePt t="27714" x="3568700" y="2889250"/>
          <p14:tracePt t="27730" x="3568700" y="2895600"/>
          <p14:tracePt t="27747" x="3562350" y="2901950"/>
          <p14:tracePt t="27780" x="3543300" y="2895600"/>
          <p14:tracePt t="27796" x="3536950" y="2882900"/>
          <p14:tracePt t="28021" x="3530600" y="2882900"/>
          <p14:tracePt t="28030" x="3524250" y="2889250"/>
          <p14:tracePt t="28047" x="3505200" y="2895600"/>
          <p14:tracePt t="28063" x="3486150" y="2901950"/>
          <p14:tracePt t="28080" x="3473450" y="2908300"/>
          <p14:tracePt t="28096" x="3454400" y="2914650"/>
          <p14:tracePt t="28113" x="3422650" y="2927350"/>
          <p14:tracePt t="28130" x="3390900" y="2927350"/>
          <p14:tracePt t="28147" x="3352800" y="2940050"/>
          <p14:tracePt t="28163" x="3314700" y="2940050"/>
          <p14:tracePt t="28180" x="3289300" y="2940050"/>
          <p14:tracePt t="28182" x="3270250" y="2940050"/>
          <p14:tracePt t="28197" x="3263900" y="2940050"/>
          <p14:tracePt t="28213" x="3232150" y="2940050"/>
          <p14:tracePt t="28230" x="3206750" y="2940050"/>
          <p14:tracePt t="28248" x="3194050" y="2940050"/>
          <p14:tracePt t="28349" x="3187700" y="2940050"/>
          <p14:tracePt t="28398" x="3181350" y="2940050"/>
          <p14:tracePt t="28518" x="3187700" y="2940050"/>
          <p14:tracePt t="28526" x="3194050" y="2940050"/>
          <p14:tracePt t="28533" x="3213100" y="2940050"/>
          <p14:tracePt t="28546" x="3225800" y="2940050"/>
          <p14:tracePt t="28563" x="3282950" y="2940050"/>
          <p14:tracePt t="28580" x="3359150" y="2940050"/>
          <p14:tracePt t="28582" x="3409950" y="2940050"/>
          <p14:tracePt t="28596" x="3467100" y="2940050"/>
          <p14:tracePt t="28613" x="3714750" y="2940050"/>
          <p14:tracePt t="28630" x="3917950" y="2940050"/>
          <p14:tracePt t="28647" x="4146550" y="2940050"/>
          <p14:tracePt t="28663" x="4381500" y="2940050"/>
          <p14:tracePt t="28680" x="4610100" y="2927350"/>
          <p14:tracePt t="28696" x="4813300" y="2921000"/>
          <p14:tracePt t="28714" x="4991100" y="2914650"/>
          <p14:tracePt t="28730" x="5099050" y="2914650"/>
          <p14:tracePt t="28747" x="5181600" y="2914650"/>
          <p14:tracePt t="28764" x="5238750" y="2908300"/>
          <p14:tracePt t="28780" x="5251450" y="2901950"/>
          <p14:tracePt t="28854" x="5251450" y="2908300"/>
          <p14:tracePt t="28862" x="5257800" y="2908300"/>
          <p14:tracePt t="28886" x="5257800" y="2914650"/>
          <p14:tracePt t="28901" x="5257800" y="2921000"/>
          <p14:tracePt t="28913" x="5257800" y="2927350"/>
          <p14:tracePt t="28930" x="5257800" y="2952750"/>
          <p14:tracePt t="28947" x="5257800" y="2971800"/>
          <p14:tracePt t="28963" x="5283200" y="2984500"/>
          <p14:tracePt t="28980" x="5308600" y="3003550"/>
          <p14:tracePt t="28983" x="5321300" y="3009900"/>
          <p14:tracePt t="28997" x="5340350" y="3022600"/>
          <p14:tracePt t="29013" x="5353050" y="3041650"/>
          <p14:tracePt t="29030" x="5334000" y="3048000"/>
          <p14:tracePt t="29047" x="5289550" y="3067050"/>
          <p14:tracePt t="29063" x="5257800" y="3079750"/>
          <p14:tracePt t="29080" x="5232400" y="3098800"/>
          <p14:tracePt t="29097" x="5200650" y="3124200"/>
          <p14:tracePt t="29113" x="5149850" y="3149600"/>
          <p14:tracePt t="29130" x="5099050" y="3168650"/>
          <p14:tracePt t="29147" x="5048250" y="3187700"/>
          <p14:tracePt t="29163" x="4997450" y="3200400"/>
          <p14:tracePt t="29166" x="4978400" y="3213100"/>
          <p14:tracePt t="29180" x="4953000" y="3213100"/>
          <p14:tracePt t="29197" x="4908550" y="3225800"/>
          <p14:tracePt t="29214" x="4845050" y="3238500"/>
          <p14:tracePt t="29230" x="4813300" y="3251200"/>
          <p14:tracePt t="29246" x="4781550" y="3263900"/>
          <p14:tracePt t="29264" x="4749800" y="3276600"/>
          <p14:tracePt t="29280" x="4724400" y="3276600"/>
          <p14:tracePt t="29297" x="4699000" y="3276600"/>
          <p14:tracePt t="29313" x="4679950" y="3276600"/>
          <p14:tracePt t="29330" x="4654550" y="3276600"/>
          <p14:tracePt t="29347" x="4635500" y="3282950"/>
          <p14:tracePt t="29363" x="4616450" y="3282950"/>
          <p14:tracePt t="29380" x="4591050" y="3282950"/>
          <p14:tracePt t="29397" x="4559300" y="3282950"/>
          <p14:tracePt t="29414" x="4502150" y="3282950"/>
          <p14:tracePt t="29430" x="4476750" y="3282950"/>
          <p14:tracePt t="29447" x="4457700" y="3282950"/>
          <p14:tracePt t="29464" x="4445000" y="3282950"/>
          <p14:tracePt t="29480" x="4419600" y="3282950"/>
          <p14:tracePt t="29497" x="4400550" y="3282950"/>
          <p14:tracePt t="29513" x="4375150" y="3282950"/>
          <p14:tracePt t="29530" x="4356100" y="3282950"/>
          <p14:tracePt t="29547" x="4337050" y="3282950"/>
          <p14:tracePt t="29563" x="4324350" y="3282950"/>
          <p14:tracePt t="29580" x="4298950" y="3282950"/>
          <p14:tracePt t="29582" x="4279900" y="3282950"/>
          <p14:tracePt t="29597" x="4267200" y="3282950"/>
          <p14:tracePt t="29613" x="4222750" y="3270250"/>
          <p14:tracePt t="29630" x="4203700" y="3270250"/>
          <p14:tracePt t="29648" x="4191000" y="3263900"/>
          <p14:tracePt t="29663" x="4184650" y="3257550"/>
          <p14:tracePt t="29680" x="4165600" y="3244850"/>
          <p14:tracePt t="29697" x="4140200" y="3225800"/>
          <p14:tracePt t="29713" x="4121150" y="3213100"/>
          <p14:tracePt t="29730" x="4114800" y="3200400"/>
          <p14:tracePt t="29746" x="4108450" y="3181350"/>
          <p14:tracePt t="29763" x="4108450" y="3149600"/>
          <p14:tracePt t="29780" x="4108450" y="3117850"/>
          <p14:tracePt t="29797" x="4108450" y="3086100"/>
          <p14:tracePt t="29813" x="4108450" y="3073400"/>
          <p14:tracePt t="29830" x="4121150" y="3067050"/>
          <p14:tracePt t="29847" x="4127500" y="3054350"/>
          <p14:tracePt t="29863" x="4146550" y="3041650"/>
          <p14:tracePt t="29880" x="4178300" y="3028950"/>
          <p14:tracePt t="29897" x="4216400" y="3022600"/>
          <p14:tracePt t="29913" x="4248150" y="3009900"/>
          <p14:tracePt t="29930" x="4279900" y="3003550"/>
          <p14:tracePt t="29947" x="4330700" y="2997200"/>
          <p14:tracePt t="29963" x="4387850" y="2990850"/>
          <p14:tracePt t="29980" x="4445000" y="2990850"/>
          <p14:tracePt t="29983" x="4464050" y="2990850"/>
          <p14:tracePt t="29997" x="4508500" y="2990850"/>
          <p14:tracePt t="30013" x="4540250" y="2984500"/>
          <p14:tracePt t="30030" x="4572000" y="2984500"/>
          <p14:tracePt t="30047" x="4622800" y="2990850"/>
          <p14:tracePt t="30063" x="4673600" y="2997200"/>
          <p14:tracePt t="30080" x="4711700" y="3016250"/>
          <p14:tracePt t="30097" x="4749800" y="3028950"/>
          <p14:tracePt t="30113" x="4787900" y="3041650"/>
          <p14:tracePt t="30130" x="4800600" y="3054350"/>
          <p14:tracePt t="30147" x="4806950" y="3073400"/>
          <p14:tracePt t="30163" x="4819650" y="3092450"/>
          <p14:tracePt t="30180" x="4826000" y="3130550"/>
          <p14:tracePt t="30183" x="4832350" y="3155950"/>
          <p14:tracePt t="30197" x="4832350" y="3175000"/>
          <p14:tracePt t="30213" x="4832350" y="3244850"/>
          <p14:tracePt t="30230" x="4800600" y="3295650"/>
          <p14:tracePt t="30246" x="4749800" y="3321050"/>
          <p14:tracePt t="30263" x="4699000" y="3346450"/>
          <p14:tracePt t="30280" x="4654550" y="3359150"/>
          <p14:tracePt t="30297" x="4603750" y="3359150"/>
          <p14:tracePt t="30313" x="4546600" y="3359150"/>
          <p14:tracePt t="30330" x="4495800" y="3359150"/>
          <p14:tracePt t="30347" x="4457700" y="3359150"/>
          <p14:tracePt t="30363" x="4425950" y="3359150"/>
          <p14:tracePt t="30366" x="4419600" y="3359150"/>
          <p14:tracePt t="30380" x="4406900" y="3359150"/>
          <p14:tracePt t="30397" x="4387850" y="3359150"/>
          <p14:tracePt t="30414" x="4343400" y="3340100"/>
          <p14:tracePt t="30430" x="4305300" y="3333750"/>
          <p14:tracePt t="30447" x="4248150" y="3333750"/>
          <p14:tracePt t="30463" x="4203700" y="3327400"/>
          <p14:tracePt t="30480" x="4171950" y="3327400"/>
          <p14:tracePt t="30496" x="4121150" y="3314700"/>
          <p14:tracePt t="30513" x="4070350" y="3308350"/>
          <p14:tracePt t="30530" x="4025900" y="3295650"/>
          <p14:tracePt t="30547" x="3962400" y="3295650"/>
          <p14:tracePt t="30564" x="3898900" y="3289300"/>
          <p14:tracePt t="30580" x="3854450" y="3289300"/>
          <p14:tracePt t="30582" x="3835400" y="3289300"/>
          <p14:tracePt t="30596" x="3829050" y="3289300"/>
          <p14:tracePt t="30613" x="3810000" y="3289300"/>
          <p14:tracePt t="30630" x="3790950" y="3289300"/>
          <p14:tracePt t="30647" x="3778250" y="3289300"/>
          <p14:tracePt t="30664" x="3771900" y="3289300"/>
          <p14:tracePt t="30680" x="3771900" y="3295650"/>
          <p14:tracePt t="30696" x="3765550" y="3295650"/>
          <p14:tracePt t="30713" x="3752850" y="3295650"/>
          <p14:tracePt t="30730" x="3740150" y="3302000"/>
          <p14:tracePt t="30747" x="3733800" y="3302000"/>
          <p14:tracePt t="30763" x="3727450" y="3308350"/>
          <p14:tracePt t="30805" x="3733800" y="3308350"/>
          <p14:tracePt t="30814" x="3746500" y="3308350"/>
          <p14:tracePt t="30830" x="3765550" y="3308350"/>
          <p14:tracePt t="30981" x="3765550" y="3302000"/>
          <p14:tracePt t="31030" x="3765550" y="3295650"/>
          <p14:tracePt t="31046" x="3765550" y="3289300"/>
          <p14:tracePt t="31063" x="3765550" y="3282950"/>
          <p14:tracePt t="31080" x="3765550" y="3270250"/>
          <p14:tracePt t="31096" x="3765550" y="3257550"/>
          <p14:tracePt t="31113" x="3771900" y="3244850"/>
          <p14:tracePt t="31130" x="3790950" y="3219450"/>
          <p14:tracePt t="31146" x="3835400" y="3187700"/>
          <p14:tracePt t="31163" x="3898900" y="3168650"/>
          <p14:tracePt t="31180" x="3975100" y="3130550"/>
          <p14:tracePt t="31196" x="4089400" y="3092450"/>
          <p14:tracePt t="31213" x="4159250" y="3060700"/>
          <p14:tracePt t="31230" x="4235450" y="3041650"/>
          <p14:tracePt t="31248" x="4305300" y="3035300"/>
          <p14:tracePt t="31263" x="4368800" y="3028950"/>
          <p14:tracePt t="31280" x="4419600" y="3028950"/>
          <p14:tracePt t="31297" x="4438650" y="3028950"/>
          <p14:tracePt t="31314" x="4457700" y="3041650"/>
          <p14:tracePt t="31330" x="4476750" y="3054350"/>
          <p14:tracePt t="31346" x="4502150" y="3086100"/>
          <p14:tracePt t="31363" x="4502150" y="3124200"/>
          <p14:tracePt t="31380" x="4502150" y="3175000"/>
          <p14:tracePt t="31382" x="4502150" y="3206750"/>
          <p14:tracePt t="31397" x="4495800" y="3238500"/>
          <p14:tracePt t="31413" x="4445000" y="3308350"/>
          <p14:tracePt t="31430" x="4394200" y="3327400"/>
          <p14:tracePt t="31447" x="4337050" y="3340100"/>
          <p14:tracePt t="31463" x="4260850" y="3352800"/>
          <p14:tracePt t="31480" x="4184650" y="3359150"/>
          <p14:tracePt t="31496" x="4114800" y="3359150"/>
          <p14:tracePt t="31513" x="4051300" y="3346450"/>
          <p14:tracePt t="31530" x="3975100" y="3321050"/>
          <p14:tracePt t="31547" x="3930650" y="3302000"/>
          <p14:tracePt t="31564" x="3898900" y="3257550"/>
          <p14:tracePt t="31581" x="3892550" y="3219450"/>
          <p14:tracePt t="31583" x="3892550" y="3194050"/>
          <p14:tracePt t="31597" x="3892550" y="3155950"/>
          <p14:tracePt t="31614" x="3898900" y="3117850"/>
          <p14:tracePt t="31630" x="3937000" y="3073400"/>
          <p14:tracePt t="31647" x="3987800" y="3041650"/>
          <p14:tracePt t="31664" x="4044950" y="3016250"/>
          <p14:tracePt t="31680" x="4102100" y="3003550"/>
          <p14:tracePt t="31697" x="4165600" y="2997200"/>
          <p14:tracePt t="31713" x="4216400" y="2997200"/>
          <p14:tracePt t="31730" x="4279900" y="2997200"/>
          <p14:tracePt t="31747" x="4330700" y="3016250"/>
          <p14:tracePt t="31764" x="4368800" y="3041650"/>
          <p14:tracePt t="31780" x="4387850" y="3086100"/>
          <p14:tracePt t="31783" x="4394200" y="3117850"/>
          <p14:tracePt t="31797" x="4394200" y="3143250"/>
          <p14:tracePt t="31813" x="4394200" y="3225800"/>
          <p14:tracePt t="31830" x="4375150" y="3270250"/>
          <p14:tracePt t="31847" x="4324350" y="3302000"/>
          <p14:tracePt t="31863" x="4267200" y="3327400"/>
          <p14:tracePt t="31880" x="4197350" y="3346450"/>
          <p14:tracePt t="31897" x="4140200" y="3359150"/>
          <p14:tracePt t="31914" x="4083050" y="3371850"/>
          <p14:tracePt t="31930" x="4006850" y="3397250"/>
          <p14:tracePt t="31947" x="3949700" y="3409950"/>
          <p14:tracePt t="31963" x="3905250" y="3429000"/>
          <p14:tracePt t="31981" x="3867150" y="3429000"/>
          <p14:tracePt t="32006" x="3860800" y="3429000"/>
          <p14:tracePt t="32015" x="3854450" y="3429000"/>
          <p14:tracePt t="32047" x="3841750" y="3429000"/>
          <p14:tracePt t="32063" x="3803650" y="3429000"/>
          <p14:tracePt t="32080" x="3765550" y="3429000"/>
          <p14:tracePt t="32097" x="3733800" y="3429000"/>
          <p14:tracePt t="32113" x="3708400" y="3429000"/>
          <p14:tracePt t="32130" x="3676650" y="3429000"/>
          <p14:tracePt t="32147" x="3651250" y="3429000"/>
          <p14:tracePt t="32163" x="3606800" y="3429000"/>
          <p14:tracePt t="32180" x="3556000" y="3429000"/>
          <p14:tracePt t="32183" x="3524250" y="3429000"/>
          <p14:tracePt t="32197" x="3460750" y="3429000"/>
          <p14:tracePt t="32213" x="3409950" y="3429000"/>
          <p14:tracePt t="32230" x="3359150" y="3429000"/>
          <p14:tracePt t="32247" x="3340100" y="3429000"/>
          <p14:tracePt t="32263" x="3327400" y="3429000"/>
          <p14:tracePt t="32280" x="3327400" y="3422650"/>
          <p14:tracePt t="32313" x="3327400" y="3409950"/>
          <p14:tracePt t="32330" x="3314700" y="3403600"/>
          <p14:tracePt t="32347" x="3302000" y="3390900"/>
          <p14:tracePt t="32363" x="3295650" y="3390900"/>
          <p14:tracePt t="32477" x="3289300" y="3397250"/>
          <p14:tracePt t="32485" x="3289300" y="3403600"/>
          <p14:tracePt t="32496" x="3289300" y="3416300"/>
          <p14:tracePt t="32514" x="3276600" y="3422650"/>
          <p14:tracePt t="32530" x="3263900" y="3441700"/>
          <p14:tracePt t="32547" x="3251200" y="3448050"/>
          <p14:tracePt t="32563" x="3238500" y="3460750"/>
          <p14:tracePt t="32580" x="3232150" y="3473450"/>
          <p14:tracePt t="32582" x="3225800" y="3479800"/>
          <p14:tracePt t="32596" x="3219450" y="3492500"/>
          <p14:tracePt t="32613" x="3200400" y="3524250"/>
          <p14:tracePt t="32765" x="3194050" y="3524250"/>
          <p14:tracePt t="33150" x="3194050" y="3517900"/>
          <p14:tracePt t="34678" x="3206750" y="3517900"/>
          <p14:tracePt t="34685" x="3219450" y="3517900"/>
          <p14:tracePt t="34696" x="3232150" y="3517900"/>
          <p14:tracePt t="34713" x="3244850" y="3517900"/>
          <p14:tracePt t="34763" x="3251200" y="3517900"/>
          <p14:tracePt t="34894" x="3251200" y="3511550"/>
          <p14:tracePt t="34901" x="3251200" y="3505200"/>
          <p14:tracePt t="34910" x="3251200" y="3498850"/>
          <p14:tracePt t="34917" x="3251200" y="3492500"/>
          <p14:tracePt t="34930" x="3251200" y="3486150"/>
          <p14:tracePt t="34947" x="3251200" y="3473450"/>
          <p14:tracePt t="34963" x="3251200" y="3454400"/>
          <p14:tracePt t="35013" x="3276600" y="3441700"/>
          <p14:tracePt t="35030" x="3327400" y="3422650"/>
          <p14:tracePt t="35047" x="3397250" y="3397250"/>
          <p14:tracePt t="35063" x="3492500" y="3378200"/>
          <p14:tracePt t="35080" x="3587750" y="3371850"/>
          <p14:tracePt t="35097" x="3676650" y="3365500"/>
          <p14:tracePt t="35113" x="3771900" y="3365500"/>
          <p14:tracePt t="35130" x="3854450" y="3365500"/>
          <p14:tracePt t="35147" x="3937000" y="3365500"/>
          <p14:tracePt t="35164" x="4019550" y="3365500"/>
          <p14:tracePt t="35166" x="4070350" y="3359150"/>
          <p14:tracePt t="35181" x="4121150" y="3359150"/>
          <p14:tracePt t="35197" x="4229100" y="3359150"/>
          <p14:tracePt t="35213" x="4413250" y="3359150"/>
          <p14:tracePt t="35230" x="4527550" y="3359150"/>
          <p14:tracePt t="35247" x="4629150" y="3359150"/>
          <p14:tracePt t="35263" x="4730750" y="3359150"/>
          <p14:tracePt t="35280" x="4845050" y="3359150"/>
          <p14:tracePt t="35297" x="4965700" y="3359150"/>
          <p14:tracePt t="35314" x="5086350" y="3352800"/>
          <p14:tracePt t="35330" x="5187950" y="3352800"/>
          <p14:tracePt t="35347" x="5276850" y="3352800"/>
          <p14:tracePt t="35363" x="5372100" y="3352800"/>
          <p14:tracePt t="35380" x="5461000" y="3352800"/>
          <p14:tracePt t="35383" x="5499100" y="3352800"/>
          <p14:tracePt t="35396" x="5562600" y="3365500"/>
          <p14:tracePt t="35414" x="5607050" y="3365500"/>
          <p14:tracePt t="35430" x="5632450" y="3365500"/>
          <p14:tracePt t="35447" x="5664200" y="3365500"/>
          <p14:tracePt t="35464" x="5676900" y="3365500"/>
          <p14:tracePt t="35480" x="5695950" y="3365500"/>
          <p14:tracePt t="35497" x="5708650" y="3365500"/>
          <p14:tracePt t="35513" x="5721350" y="3365500"/>
          <p14:tracePt t="35563" x="5727700" y="3371850"/>
          <p14:tracePt t="35580" x="5759450" y="3378200"/>
          <p14:tracePt t="35597" x="5810250" y="3378200"/>
          <p14:tracePt t="35613" x="5822950" y="3384550"/>
          <p14:tracePt t="35630" x="5829300" y="3384550"/>
          <p14:tracePt t="35685" x="5829300" y="3390900"/>
          <p14:tracePt t="35701" x="5829300" y="3403600"/>
          <p14:tracePt t="35713" x="5829300" y="3422650"/>
          <p14:tracePt t="35730" x="5829300" y="3467100"/>
          <p14:tracePt t="35747" x="5829300" y="3511550"/>
          <p14:tracePt t="35763" x="5829300" y="3562350"/>
          <p14:tracePt t="35766" x="5829300" y="3587750"/>
          <p14:tracePt t="35780" x="5829300" y="3606800"/>
          <p14:tracePt t="35797" x="5829300" y="3657600"/>
          <p14:tracePt t="35814" x="5822950" y="3733800"/>
          <p14:tracePt t="35830" x="5822950" y="3778250"/>
          <p14:tracePt t="35847" x="5822950" y="3829050"/>
          <p14:tracePt t="35863" x="5822950" y="3892550"/>
          <p14:tracePt t="35880" x="5822950" y="3956050"/>
          <p14:tracePt t="35898" x="5822950" y="4032250"/>
          <p14:tracePt t="35913" x="5822950" y="4108450"/>
          <p14:tracePt t="35930" x="5822950" y="4165600"/>
          <p14:tracePt t="35947" x="5822950" y="4216400"/>
          <p14:tracePt t="35964" x="5822950" y="4260850"/>
          <p14:tracePt t="35980" x="5822950" y="4318000"/>
          <p14:tracePt t="35982" x="5822950" y="4343400"/>
          <p14:tracePt t="35997" x="5822950" y="4375150"/>
          <p14:tracePt t="36013" x="5822950" y="4464050"/>
          <p14:tracePt t="36030" x="5822950" y="4508500"/>
          <p14:tracePt t="36047" x="5822950" y="4533900"/>
          <p14:tracePt t="36063" x="5822950" y="4552950"/>
          <p14:tracePt t="36080" x="5822950" y="4565650"/>
          <p14:tracePt t="36097" x="5822950" y="4584700"/>
          <p14:tracePt t="36114" x="5822950" y="4616450"/>
          <p14:tracePt t="36131" x="5822950" y="4635500"/>
          <p14:tracePt t="36147" x="5822950" y="4641850"/>
          <p14:tracePt t="36213" x="5816600" y="4641850"/>
          <p14:tracePt t="36222" x="5810250" y="4641850"/>
          <p14:tracePt t="36230" x="5778500" y="4641850"/>
          <p14:tracePt t="36248" x="5683250" y="4641850"/>
          <p14:tracePt t="36263" x="5556250" y="4660900"/>
          <p14:tracePt t="36280" x="5403850" y="4711700"/>
          <p14:tracePt t="36296" x="5238750" y="4768850"/>
          <p14:tracePt t="36314" x="5060950" y="4832350"/>
          <p14:tracePt t="36330" x="4883150" y="4883150"/>
          <p14:tracePt t="36346" x="4724400" y="4946650"/>
          <p14:tracePt t="36364" x="4584700" y="4991100"/>
          <p14:tracePt t="36380" x="4470400" y="5035550"/>
          <p14:tracePt t="36397" x="4368800" y="5067300"/>
          <p14:tracePt t="36413" x="4298950" y="5086350"/>
          <p14:tracePt t="36430" x="4241800" y="5099050"/>
          <p14:tracePt t="36447" x="4184650" y="5118100"/>
          <p14:tracePt t="36464" x="4114800" y="5137150"/>
          <p14:tracePt t="36480" x="4032250" y="5162550"/>
          <p14:tracePt t="36497" x="3911600" y="5175250"/>
          <p14:tracePt t="36513" x="3771900" y="5194300"/>
          <p14:tracePt t="36530" x="3651250" y="5213350"/>
          <p14:tracePt t="36547" x="3536950" y="5213350"/>
          <p14:tracePt t="36564" x="3435350" y="5219700"/>
          <p14:tracePt t="36580" x="3359150" y="5219700"/>
          <p14:tracePt t="36582" x="3340100" y="5219700"/>
          <p14:tracePt t="36597" x="3333750" y="5219700"/>
          <p14:tracePt t="36630" x="3333750" y="5187950"/>
          <p14:tracePt t="36647" x="3333750" y="5111750"/>
          <p14:tracePt t="36663" x="3333750" y="5022850"/>
          <p14:tracePt t="36680" x="3327400" y="4908550"/>
          <p14:tracePt t="36697" x="3276600" y="4800600"/>
          <p14:tracePt t="36714" x="3200400" y="4711700"/>
          <p14:tracePt t="36730" x="3130550" y="4616450"/>
          <p14:tracePt t="36747" x="3086100" y="4514850"/>
          <p14:tracePt t="36763" x="3048000" y="4400550"/>
          <p14:tracePt t="36780" x="3009900" y="4273550"/>
          <p14:tracePt t="36783" x="2990850" y="4216400"/>
          <p14:tracePt t="36797" x="2971800" y="4165600"/>
          <p14:tracePt t="36813" x="2933700" y="4044950"/>
          <p14:tracePt t="36830" x="2908300" y="3968750"/>
          <p14:tracePt t="36847" x="2908300" y="3867150"/>
          <p14:tracePt t="36863" x="2908300" y="3740150"/>
          <p14:tracePt t="36880" x="2908300" y="3638550"/>
          <p14:tracePt t="36897" x="2908300" y="3587750"/>
          <p14:tracePt t="36913" x="2901950" y="3581400"/>
          <p14:tracePt t="36930" x="2901950" y="3575050"/>
          <p14:tracePt t="37029" x="2901950" y="3581400"/>
          <p14:tracePt t="37038" x="2901950" y="3600450"/>
          <p14:tracePt t="37046" x="2901950" y="3625850"/>
          <p14:tracePt t="37063" x="2908300" y="3663950"/>
          <p14:tracePt t="37080" x="2940050" y="3689350"/>
          <p14:tracePt t="37097" x="2984500" y="3708400"/>
          <p14:tracePt t="37113" x="3035300" y="3721100"/>
          <p14:tracePt t="37130" x="3130550" y="3740150"/>
          <p14:tracePt t="37147" x="3225800" y="3740150"/>
          <p14:tracePt t="37164" x="3314700" y="3740150"/>
          <p14:tracePt t="37180" x="3371850" y="3746500"/>
          <p14:tracePt t="37182" x="3390900" y="3759200"/>
          <p14:tracePt t="37325" x="3384550" y="3759200"/>
          <p14:tracePt t="37333" x="3333750" y="3778250"/>
          <p14:tracePt t="37341" x="3276600" y="3784600"/>
          <p14:tracePt t="37349" x="3263900" y="3784600"/>
          <p14:tracePt t="37363" x="3232150" y="3778250"/>
          <p14:tracePt t="37380" x="3181350" y="3759200"/>
          <p14:tracePt t="37397" x="3155950" y="3740150"/>
          <p14:tracePt t="37413" x="3155950" y="3714750"/>
          <p14:tracePt t="37430" x="3187700" y="3663950"/>
          <p14:tracePt t="37447" x="3238500" y="3606800"/>
          <p14:tracePt t="37463" x="3276600" y="3543300"/>
          <p14:tracePt t="37480" x="3321050" y="3492500"/>
          <p14:tracePt t="37497" x="3359150" y="3467100"/>
          <p14:tracePt t="37513" x="3384550" y="3448050"/>
          <p14:tracePt t="37530" x="3422650" y="3422650"/>
          <p14:tracePt t="37547" x="3460750" y="3378200"/>
          <p14:tracePt t="37564" x="3492500" y="3321050"/>
          <p14:tracePt t="37581" x="3524250" y="3238500"/>
          <p14:tracePt t="37597" x="3536950" y="3200400"/>
          <p14:tracePt t="37613" x="3543300" y="3181350"/>
          <p14:tracePt t="37630" x="3543300" y="3168650"/>
          <p14:tracePt t="37663" x="3549650" y="3168650"/>
          <p14:tracePt t="37733" x="3543300" y="3162300"/>
          <p14:tracePt t="37742" x="3543300" y="3155950"/>
          <p14:tracePt t="37749" x="3543300" y="3149600"/>
          <p14:tracePt t="37763" x="3536950" y="3136900"/>
          <p14:tracePt t="37780" x="3524250" y="3092450"/>
          <p14:tracePt t="37782" x="3517900" y="3048000"/>
          <p14:tracePt t="37797" x="3498850" y="2990850"/>
          <p14:tracePt t="37814" x="3435350" y="2749550"/>
          <p14:tracePt t="37830" x="3371850" y="2590800"/>
          <p14:tracePt t="37847" x="3302000" y="2482850"/>
          <p14:tracePt t="37863" x="3251200" y="2438400"/>
          <p14:tracePt t="37880" x="3219450" y="2425700"/>
          <p14:tracePt t="37897" x="3219450" y="2406650"/>
          <p14:tracePt t="37914" x="3219450" y="2368550"/>
          <p14:tracePt t="37930" x="3206750" y="2260600"/>
          <p14:tracePt t="37947" x="3168650" y="2139950"/>
          <p14:tracePt t="37963" x="3130550" y="2051050"/>
          <p14:tracePt t="37981" x="3098800" y="2006600"/>
          <p14:tracePt t="37983" x="3098800" y="2000250"/>
          <p14:tracePt t="37996" x="3098800" y="1987550"/>
          <p14:tracePt t="38013" x="3067050" y="1949450"/>
          <p14:tracePt t="38030" x="3041650" y="1911350"/>
          <p14:tracePt t="38047" x="3009900" y="1898650"/>
          <p14:tracePt t="38064" x="2965450" y="1892300"/>
          <p14:tracePt t="38080" x="2921000" y="1892300"/>
          <p14:tracePt t="38097" x="2870200" y="1905000"/>
          <p14:tracePt t="38113" x="2806700" y="1911350"/>
          <p14:tracePt t="38131" x="2724150" y="1911350"/>
          <p14:tracePt t="38147" x="2647950" y="1911350"/>
          <p14:tracePt t="38164" x="2584450" y="1911350"/>
          <p14:tracePt t="38181" x="2495550" y="1911350"/>
          <p14:tracePt t="38197" x="2432050" y="1911350"/>
          <p14:tracePt t="38214" x="2362200" y="1911350"/>
          <p14:tracePt t="38230" x="2317750" y="1911350"/>
          <p14:tracePt t="38247" x="2298700" y="1911350"/>
          <p14:tracePt t="38296" x="2305050" y="1911350"/>
          <p14:tracePt t="38414" x="2311400" y="1905000"/>
          <p14:tracePt t="38422" x="2317750" y="1898650"/>
          <p14:tracePt t="38430" x="2330450" y="1892300"/>
          <p14:tracePt t="38447" x="2387600" y="1879600"/>
          <p14:tracePt t="38463" x="2476500" y="1866900"/>
          <p14:tracePt t="38480" x="2584450" y="1847850"/>
          <p14:tracePt t="38497" x="2660650" y="1822450"/>
          <p14:tracePt t="38514" x="2698750" y="1809750"/>
          <p14:tracePt t="38531" x="2730500" y="1803400"/>
          <p14:tracePt t="38547" x="2768600" y="1797050"/>
          <p14:tracePt t="38564" x="2825750" y="1790700"/>
          <p14:tracePt t="38581" x="2914650" y="1790700"/>
          <p14:tracePt t="38597" x="2927350" y="1784350"/>
          <p14:tracePt t="38630" x="2940050" y="1771650"/>
          <p14:tracePt t="38647" x="2984500" y="1746250"/>
          <p14:tracePt t="38663" x="3048000" y="1733550"/>
          <p14:tracePt t="38680" x="3079750" y="1733550"/>
          <p14:tracePt t="38730" x="3079750" y="1727200"/>
          <p14:tracePt t="38747" x="3079750" y="1708150"/>
          <p14:tracePt t="38763" x="3086100" y="1689100"/>
          <p14:tracePt t="38780" x="3143250" y="1670050"/>
          <p14:tracePt t="38782" x="3162300" y="1657350"/>
          <p14:tracePt t="38797" x="3168650" y="1651000"/>
          <p14:tracePt t="38902" x="3162300" y="1651000"/>
          <p14:tracePt t="38918" x="3155950" y="1651000"/>
          <p14:tracePt t="38941" x="3149600" y="1651000"/>
          <p14:tracePt t="38949" x="3143250" y="1651000"/>
          <p14:tracePt t="38965" x="3136900" y="1651000"/>
          <p14:tracePt t="38980" x="3130550" y="1657350"/>
          <p14:tracePt t="38996" x="3092450" y="1682750"/>
          <p14:tracePt t="39013" x="3060700" y="1701800"/>
          <p14:tracePt t="39030" x="3035300" y="1714500"/>
          <p14:tracePt t="39047" x="3028950" y="1727200"/>
          <p14:tracePt t="39063" x="3022600" y="1727200"/>
          <p14:tracePt t="39270" x="3016250" y="1733550"/>
          <p14:tracePt t="39278" x="3016250" y="1739900"/>
          <p14:tracePt t="39297" x="3009900" y="1752600"/>
          <p14:tracePt t="39314" x="3009900" y="1765300"/>
          <p14:tracePt t="39330" x="3009900" y="1778000"/>
          <p14:tracePt t="39347" x="2997200" y="1797050"/>
          <p14:tracePt t="39364" x="2990850" y="1816100"/>
          <p14:tracePt t="39366" x="2990850" y="1828800"/>
          <p14:tracePt t="39380" x="2984500" y="1835150"/>
          <p14:tracePt t="39397" x="2978150" y="1854200"/>
          <p14:tracePt t="39413" x="2971800" y="1873250"/>
          <p14:tracePt t="39430" x="2965450" y="1885950"/>
          <p14:tracePt t="39447" x="2959100" y="1898650"/>
          <p14:tracePt t="39463" x="2952750" y="1917700"/>
          <p14:tracePt t="39480" x="2952750" y="1936750"/>
          <p14:tracePt t="39497" x="2946400" y="1955800"/>
          <p14:tracePt t="39514" x="2940050" y="1974850"/>
          <p14:tracePt t="39530" x="2933700" y="1993900"/>
          <p14:tracePt t="39547" x="2927350" y="2019300"/>
          <p14:tracePt t="39563" x="2914650" y="2044700"/>
          <p14:tracePt t="39566" x="2908300" y="2057400"/>
          <p14:tracePt t="39580" x="2908300" y="2070100"/>
          <p14:tracePt t="39597" x="2895600" y="2114550"/>
          <p14:tracePt t="39613" x="2889250" y="2139950"/>
          <p14:tracePt t="39630" x="2889250" y="2165350"/>
          <p14:tracePt t="39647" x="2882900" y="2197100"/>
          <p14:tracePt t="39664" x="2870200" y="2216150"/>
          <p14:tracePt t="39680" x="2863850" y="2247900"/>
          <p14:tracePt t="39697" x="2863850" y="2273300"/>
          <p14:tracePt t="39714" x="2857500" y="2298700"/>
          <p14:tracePt t="39730" x="2851150" y="2317750"/>
          <p14:tracePt t="39747" x="2844800" y="2349500"/>
          <p14:tracePt t="39763" x="2838450" y="2381250"/>
          <p14:tracePt t="39780" x="2832100" y="2413000"/>
          <p14:tracePt t="39782" x="2825750" y="2425700"/>
          <p14:tracePt t="39797" x="2819400" y="2463800"/>
          <p14:tracePt t="39813" x="2819400" y="2482850"/>
          <p14:tracePt t="39830" x="2819400" y="2508250"/>
          <p14:tracePt t="39847" x="2819400" y="2546350"/>
          <p14:tracePt t="39864" x="2819400" y="2578100"/>
          <p14:tracePt t="39880" x="2819400" y="2609850"/>
          <p14:tracePt t="39897" x="2819400" y="2647950"/>
          <p14:tracePt t="39914" x="2819400" y="2686050"/>
          <p14:tracePt t="39930" x="2813050" y="2717800"/>
          <p14:tracePt t="39947" x="2813050" y="2755900"/>
          <p14:tracePt t="39963" x="2813050" y="2781300"/>
          <p14:tracePt t="39966" x="2813050" y="2800350"/>
          <p14:tracePt t="39980" x="2813050" y="2819400"/>
          <p14:tracePt t="39997" x="2813050" y="2876550"/>
          <p14:tracePt t="40013" x="2813050" y="2914650"/>
          <p14:tracePt t="40030" x="2813050" y="2952750"/>
          <p14:tracePt t="40047" x="2813050" y="2997200"/>
          <p14:tracePt t="40063" x="2813050" y="3048000"/>
          <p14:tracePt t="40080" x="2813050" y="3105150"/>
          <p14:tracePt t="40097" x="2813050" y="3175000"/>
          <p14:tracePt t="40114" x="2806700" y="3225800"/>
          <p14:tracePt t="40130" x="2806700" y="3276600"/>
          <p14:tracePt t="40147" x="2806700" y="3327400"/>
          <p14:tracePt t="40164" x="2806700" y="3378200"/>
          <p14:tracePt t="40166" x="2806700" y="3403600"/>
          <p14:tracePt t="40180" x="2806700" y="3429000"/>
          <p14:tracePt t="40197" x="2813050" y="3473450"/>
          <p14:tracePt t="40199" x="2813050" y="3486150"/>
          <p14:tracePt t="40213" x="2813050" y="3511550"/>
          <p14:tracePt t="40230" x="2813050" y="3536950"/>
          <p14:tracePt t="40247" x="2813050" y="3568700"/>
          <p14:tracePt t="40264" x="2813050" y="3606800"/>
          <p14:tracePt t="40280" x="2813050" y="3651250"/>
          <p14:tracePt t="40297" x="2825750" y="3702050"/>
          <p14:tracePt t="40314" x="2851150" y="3765550"/>
          <p14:tracePt t="40330" x="2876550" y="3822700"/>
          <p14:tracePt t="40347" x="2889250" y="3892550"/>
          <p14:tracePt t="40363" x="2908300" y="3956050"/>
          <p14:tracePt t="40380" x="2914650" y="4019550"/>
          <p14:tracePt t="40397" x="2946400" y="4121150"/>
          <p14:tracePt t="40413" x="2971800" y="4184650"/>
          <p14:tracePt t="40430" x="2997200" y="4248150"/>
          <p14:tracePt t="40447" x="3022600" y="4305300"/>
          <p14:tracePt t="40463" x="3041650" y="4349750"/>
          <p14:tracePt t="40480" x="3054350" y="4387850"/>
          <p14:tracePt t="40497" x="3067050" y="4419600"/>
          <p14:tracePt t="40513" x="3073400" y="4451350"/>
          <p14:tracePt t="40530" x="3098800" y="4476750"/>
          <p14:tracePt t="40547" x="3098800" y="4502150"/>
          <p14:tracePt t="40564" x="3111500" y="4514850"/>
          <p14:tracePt t="40581" x="3124200" y="4559300"/>
          <p14:tracePt t="40597" x="3130550" y="4591050"/>
          <p14:tracePt t="40613" x="3143250" y="4616450"/>
          <p14:tracePt t="40630" x="3149600" y="4635500"/>
          <p14:tracePt t="40647" x="3155950" y="4648200"/>
          <p14:tracePt t="40734" x="3162300" y="4648200"/>
          <p14:tracePt t="40789" x="3155950" y="4648200"/>
          <p14:tracePt t="40798" x="3149600" y="4648200"/>
          <p14:tracePt t="40813" x="3130550" y="4629150"/>
          <p14:tracePt t="40830" x="3105150" y="4552950"/>
          <p14:tracePt t="40847" x="3060700" y="4476750"/>
          <p14:tracePt t="40863" x="3035300" y="4419600"/>
          <p14:tracePt t="40880" x="3016250" y="4368800"/>
          <p14:tracePt t="40897" x="3003550" y="4324350"/>
          <p14:tracePt t="40913" x="2990850" y="4260850"/>
          <p14:tracePt t="40930" x="2965450" y="4171950"/>
          <p14:tracePt t="40947" x="2946400" y="4070350"/>
          <p14:tracePt t="40964" x="2946400" y="3962400"/>
          <p14:tracePt t="40980" x="2946400" y="3879850"/>
          <p14:tracePt t="40997" x="2933700" y="3759200"/>
          <p14:tracePt t="41013" x="2933700" y="3663950"/>
          <p14:tracePt t="41030" x="2933700" y="3549650"/>
          <p14:tracePt t="41047" x="2933700" y="3422650"/>
          <p14:tracePt t="41063" x="2940050" y="3295650"/>
          <p14:tracePt t="41080" x="2940050" y="3181350"/>
          <p14:tracePt t="41097" x="2940050" y="3067050"/>
          <p14:tracePt t="41114" x="2940050" y="2946400"/>
          <p14:tracePt t="41130" x="2946400" y="2819400"/>
          <p14:tracePt t="41147" x="2946400" y="2686050"/>
          <p14:tracePt t="41164" x="2946400" y="2546350"/>
          <p14:tracePt t="41181" x="2952750" y="2413000"/>
          <p14:tracePt t="41197" x="2959100" y="2349500"/>
          <p14:tracePt t="41214" x="2959100" y="2298700"/>
          <p14:tracePt t="41230" x="2959100" y="2254250"/>
          <p14:tracePt t="41247" x="2959100" y="2222500"/>
          <p14:tracePt t="41263" x="2959100" y="2184400"/>
          <p14:tracePt t="41280" x="2959100" y="2133600"/>
          <p14:tracePt t="41297" x="2959100" y="2108200"/>
          <p14:tracePt t="41314" x="2959100" y="2089150"/>
          <p14:tracePt t="41330" x="2959100" y="2063750"/>
          <p14:tracePt t="41347" x="2959100" y="2032000"/>
          <p14:tracePt t="41364" x="2959100" y="2000250"/>
          <p14:tracePt t="41380" x="2959100" y="1955800"/>
          <p14:tracePt t="41383" x="2959100" y="1930400"/>
          <p14:tracePt t="41397" x="2959100" y="1892300"/>
          <p14:tracePt t="41413" x="2959100" y="1873250"/>
          <p14:tracePt t="41430" x="2959100" y="1860550"/>
          <p14:tracePt t="41480" x="2965450" y="1854200"/>
          <p14:tracePt t="41581" x="2971800" y="1854200"/>
          <p14:tracePt t="41590" x="2978150" y="1854200"/>
          <p14:tracePt t="41598" x="2997200" y="1854200"/>
          <p14:tracePt t="41613" x="3022600" y="1854200"/>
          <p14:tracePt t="41630" x="3028950" y="1854200"/>
          <p14:tracePt t="41765" x="3035300" y="1854200"/>
          <p14:tracePt t="41774" x="3041650" y="1854200"/>
          <p14:tracePt t="41950" x="3048000" y="1854200"/>
          <p14:tracePt t="41966" x="3048000" y="1847850"/>
          <p14:tracePt t="41982" x="3048000" y="1841500"/>
          <p14:tracePt t="41990" x="3054350" y="1841500"/>
          <p14:tracePt t="42022" x="3054350" y="1835150"/>
          <p14:tracePt t="42037" x="3060700" y="1835150"/>
          <p14:tracePt t="42047" x="3060700" y="1828800"/>
          <p14:tracePt t="42094" x="3067050" y="1822450"/>
          <p14:tracePt t="42109" x="3073400" y="1822450"/>
          <p14:tracePt t="42125" x="3079750" y="1816100"/>
          <p14:tracePt t="42653" x="3079750" y="1803400"/>
          <p14:tracePt t="42662" x="3079750" y="1790700"/>
          <p14:tracePt t="42680" x="3079750" y="1771650"/>
          <p14:tracePt t="42696" x="3079750" y="1752600"/>
          <p14:tracePt t="42713" x="3079750" y="1727200"/>
          <p14:tracePt t="42730" x="3079750" y="1714500"/>
          <p14:tracePt t="42747" x="3079750" y="1708150"/>
          <p14:tracePt t="43910" x="3067050" y="1708150"/>
          <p14:tracePt t="43917" x="3060700" y="1708150"/>
          <p14:tracePt t="43933" x="3054350" y="1720850"/>
          <p14:tracePt t="43942" x="3054350" y="1727200"/>
          <p14:tracePt t="43949" x="3054350" y="1739900"/>
          <p14:tracePt t="43963" x="3048000" y="1746250"/>
          <p14:tracePt t="43982" x="3041650" y="1778000"/>
          <p14:tracePt t="43997" x="3028950" y="1803400"/>
          <p14:tracePt t="44013" x="3022600" y="1835150"/>
          <p14:tracePt t="44030" x="3009900" y="1873250"/>
          <p14:tracePt t="44048" x="2997200" y="1911350"/>
          <p14:tracePt t="44063" x="2984500" y="1943100"/>
          <p14:tracePt t="44080" x="2978150" y="1968500"/>
          <p14:tracePt t="44097" x="2965450" y="1993900"/>
          <p14:tracePt t="44114" x="2959100" y="2012950"/>
          <p14:tracePt t="44130" x="2952750" y="2044700"/>
          <p14:tracePt t="44147" x="2946400" y="2070100"/>
          <p14:tracePt t="44164" x="2940050" y="2095500"/>
          <p14:tracePt t="44181" x="2933700" y="2146300"/>
          <p14:tracePt t="44197" x="2927350" y="2165350"/>
          <p14:tracePt t="44213" x="2921000" y="2222500"/>
          <p14:tracePt t="44230" x="2914650" y="2266950"/>
          <p14:tracePt t="44246" x="2908300" y="2311400"/>
          <p14:tracePt t="44263" x="2901950" y="2362200"/>
          <p14:tracePt t="44280" x="2889250" y="2413000"/>
          <p14:tracePt t="44297" x="2889250" y="2470150"/>
          <p14:tracePt t="44313" x="2876550" y="2527300"/>
          <p14:tracePt t="44330" x="2870200" y="2584450"/>
          <p14:tracePt t="44347" x="2870200" y="2641600"/>
          <p14:tracePt t="44364" x="2870200" y="2698750"/>
          <p14:tracePt t="44380" x="2870200" y="2755900"/>
          <p14:tracePt t="44397" x="2863850" y="2813050"/>
          <p14:tracePt t="44399" x="2863850" y="2838450"/>
          <p14:tracePt t="44414" x="2863850" y="2876550"/>
          <p14:tracePt t="44430" x="2863850" y="2908300"/>
          <p14:tracePt t="44447" x="2863850" y="2959100"/>
          <p14:tracePt t="44464" x="2863850" y="3003550"/>
          <p14:tracePt t="44480" x="2863850" y="3060700"/>
          <p14:tracePt t="44497" x="2863850" y="3111500"/>
          <p14:tracePt t="44513" x="2863850" y="3162300"/>
          <p14:tracePt t="44530" x="2863850" y="3213100"/>
          <p14:tracePt t="44547" x="2863850" y="3257550"/>
          <p14:tracePt t="44563" x="2863850" y="3295650"/>
          <p14:tracePt t="44580" x="2863850" y="3333750"/>
          <p14:tracePt t="44583" x="2863850" y="3352800"/>
          <p14:tracePt t="44597" x="2863850" y="3403600"/>
          <p14:tracePt t="44613" x="2863850" y="3448050"/>
          <p14:tracePt t="44630" x="2863850" y="3498850"/>
          <p14:tracePt t="44647" x="2876550" y="3543300"/>
          <p14:tracePt t="44663" x="2876550" y="3594100"/>
          <p14:tracePt t="44680" x="2901950" y="3657600"/>
          <p14:tracePt t="44697" x="2921000" y="3727450"/>
          <p14:tracePt t="44714" x="2946400" y="3803650"/>
          <p14:tracePt t="44730" x="2959100" y="3860800"/>
          <p14:tracePt t="44747" x="2965450" y="3924300"/>
          <p14:tracePt t="44763" x="2978150" y="3981450"/>
          <p14:tracePt t="44781" x="3009900" y="4070350"/>
          <p14:tracePt t="44797" x="3022600" y="4102100"/>
          <p14:tracePt t="44814" x="3054350" y="4197350"/>
          <p14:tracePt t="44831" x="3067050" y="4267200"/>
          <p14:tracePt t="44847" x="3086100" y="4311650"/>
          <p14:tracePt t="44864" x="3098800" y="4356100"/>
          <p14:tracePt t="44880" x="3111500" y="4394200"/>
          <p14:tracePt t="44897" x="3136900" y="4425950"/>
          <p14:tracePt t="44914" x="3149600" y="4457700"/>
          <p14:tracePt t="44930" x="3155950" y="4483100"/>
          <p14:tracePt t="44947" x="3168650" y="4508500"/>
          <p14:tracePt t="44963" x="3168650" y="4527550"/>
          <p14:tracePt t="44965" x="3168650" y="4540250"/>
          <p14:tracePt t="44981" x="3168650" y="4552950"/>
          <p14:tracePt t="44997" x="3181350" y="4572000"/>
          <p14:tracePt t="45013" x="3187700" y="4591050"/>
          <p14:tracePt t="45030" x="3194050" y="4616450"/>
          <p14:tracePt t="45047" x="3194050" y="4635500"/>
          <p14:tracePt t="45063" x="3200400" y="4654550"/>
          <p14:tracePt t="45080" x="3200400" y="4673600"/>
          <p14:tracePt t="45097" x="3206750" y="4686300"/>
          <p14:tracePt t="45113" x="3213100" y="4692650"/>
          <p14:tracePt t="45130" x="3213100" y="4705350"/>
          <p14:tracePt t="45147" x="3219450" y="4711700"/>
          <p14:tracePt t="45164" x="3219450" y="4724400"/>
          <p14:tracePt t="45180" x="3225800" y="4743450"/>
          <p14:tracePt t="45182" x="3232150" y="4749800"/>
          <p14:tracePt t="45197" x="3232150" y="4762500"/>
          <p14:tracePt t="45213" x="3232150" y="4768850"/>
          <p14:tracePt t="45318" x="3225800" y="4762500"/>
          <p14:tracePt t="45326" x="3219450" y="4756150"/>
          <p14:tracePt t="45333" x="3206750" y="4743450"/>
          <p14:tracePt t="45347" x="3194050" y="4724400"/>
          <p14:tracePt t="45364" x="3162300" y="4686300"/>
          <p14:tracePt t="45381" x="3105150" y="4629150"/>
          <p14:tracePt t="45397" x="3067050" y="4584700"/>
          <p14:tracePt t="45413" x="3035300" y="4533900"/>
          <p14:tracePt t="45430" x="2997200" y="4476750"/>
          <p14:tracePt t="45447" x="2959100" y="4419600"/>
          <p14:tracePt t="45463" x="2933700" y="4349750"/>
          <p14:tracePt t="45480" x="2914650" y="4292600"/>
          <p14:tracePt t="45497" x="2889250" y="4203700"/>
          <p14:tracePt t="45514" x="2857500" y="4121150"/>
          <p14:tracePt t="45531" x="2832100" y="4051300"/>
          <p14:tracePt t="45547" x="2813050" y="3968750"/>
          <p14:tracePt t="45564" x="2787650" y="3879850"/>
          <p14:tracePt t="45581" x="2768600" y="3733800"/>
          <p14:tracePt t="45597" x="2749550" y="3625850"/>
          <p14:tracePt t="45613" x="2724150" y="3517900"/>
          <p14:tracePt t="45630" x="2692400" y="3416300"/>
          <p14:tracePt t="45647" x="2660650" y="3314700"/>
          <p14:tracePt t="45664" x="2635250" y="3200400"/>
          <p14:tracePt t="45680" x="2622550" y="3092450"/>
          <p14:tracePt t="45697" x="2616200" y="2997200"/>
          <p14:tracePt t="45714" x="2616200" y="2908300"/>
          <p14:tracePt t="45730" x="2616200" y="2832100"/>
          <p14:tracePt t="45747" x="2616200" y="2762250"/>
          <p14:tracePt t="45763" x="2616200" y="2686050"/>
          <p14:tracePt t="45782" x="2616200" y="2533650"/>
          <p14:tracePt t="45797" x="2641600" y="2444750"/>
          <p14:tracePt t="45814" x="2667000" y="2368550"/>
          <p14:tracePt t="45830" x="2698750" y="2292350"/>
          <p14:tracePt t="45847" x="2717800" y="2228850"/>
          <p14:tracePt t="45863" x="2743200" y="2146300"/>
          <p14:tracePt t="45880" x="2774950" y="2057400"/>
          <p14:tracePt t="45897" x="2794000" y="1981200"/>
          <p14:tracePt t="45913" x="2813050" y="1943100"/>
          <p14:tracePt t="45930" x="2825750" y="1911350"/>
          <p14:tracePt t="45947" x="2844800" y="1885950"/>
          <p14:tracePt t="45964" x="2857500" y="1841500"/>
          <p14:tracePt t="45980" x="2876550" y="1797050"/>
          <p14:tracePt t="45997" x="2889250" y="1765300"/>
          <p14:tracePt t="46013" x="2895600" y="1752600"/>
          <p14:tracePt t="46030" x="2908300" y="1739900"/>
          <p14:tracePt t="46047" x="2927350" y="1727200"/>
          <p14:tracePt t="46063" x="2940050" y="1720850"/>
          <p14:tracePt t="46080" x="2940050" y="1714500"/>
          <p14:tracePt t="46134" x="2946400" y="1714500"/>
          <p14:tracePt t="46146" x="2952750" y="1714500"/>
          <p14:tracePt t="46164" x="2984500" y="1714500"/>
          <p14:tracePt t="46180" x="2997200" y="1720850"/>
          <p14:tracePt t="46431" x="2997200" y="1727200"/>
          <p14:tracePt t="46438" x="2990850" y="1727200"/>
          <p14:tracePt t="46461" x="2984500" y="1733550"/>
          <p14:tracePt t="46469" x="2978150" y="1746250"/>
          <p14:tracePt t="46480" x="2971800" y="1758950"/>
          <p14:tracePt t="46497" x="2959100" y="1803400"/>
          <p14:tracePt t="46513" x="2933700" y="1866900"/>
          <p14:tracePt t="46530" x="2908300" y="1943100"/>
          <p14:tracePt t="46547" x="2882900" y="2019300"/>
          <p14:tracePt t="46563" x="2863850" y="2089150"/>
          <p14:tracePt t="46581" x="2825750" y="2190750"/>
          <p14:tracePt t="46597" x="2819400" y="2228850"/>
          <p14:tracePt t="46614" x="2813050" y="2362200"/>
          <p14:tracePt t="46630" x="2813050" y="2457450"/>
          <p14:tracePt t="46647" x="2806700" y="2546350"/>
          <p14:tracePt t="46663" x="2800350" y="2616200"/>
          <p14:tracePt t="46680" x="2800350" y="2679700"/>
          <p14:tracePt t="46697" x="2800350" y="2749550"/>
          <p14:tracePt t="46713" x="2800350" y="2825750"/>
          <p14:tracePt t="46730" x="2800350" y="2901950"/>
          <p14:tracePt t="46747" x="2800350" y="2978150"/>
          <p14:tracePt t="46764" x="2800350" y="3067050"/>
          <p14:tracePt t="46780" x="2806700" y="3168650"/>
          <p14:tracePt t="46782" x="2806700" y="3213100"/>
          <p14:tracePt t="46797" x="2813050" y="3263900"/>
          <p14:tracePt t="46813" x="2838450" y="3397250"/>
          <p14:tracePt t="46830" x="2857500" y="3479800"/>
          <p14:tracePt t="46847" x="2857500" y="3568700"/>
          <p14:tracePt t="46864" x="2857500" y="3657600"/>
          <p14:tracePt t="46881" x="2876550" y="3746500"/>
          <p14:tracePt t="46897" x="2901950" y="3848100"/>
          <p14:tracePt t="46913" x="2933700" y="3924300"/>
          <p14:tracePt t="46930" x="2940050" y="4013200"/>
          <p14:tracePt t="46947" x="2971800" y="4102100"/>
          <p14:tracePt t="46963" x="3009900" y="4203700"/>
          <p14:tracePt t="46967" x="3022600" y="4254500"/>
          <p14:tracePt t="46980" x="3041650" y="4305300"/>
          <p14:tracePt t="46997" x="3098800" y="4445000"/>
          <p14:tracePt t="47013" x="3136900" y="4508500"/>
          <p14:tracePt t="47030" x="3162300" y="4559300"/>
          <p14:tracePt t="47047" x="3200400" y="4603750"/>
          <p14:tracePt t="47063" x="3257550" y="4648200"/>
          <p14:tracePt t="47080" x="3289300" y="4679950"/>
          <p14:tracePt t="47097" x="3314700" y="4705350"/>
          <p14:tracePt t="47114" x="3333750" y="4718050"/>
          <p14:tracePt t="47130" x="3340100" y="4718050"/>
          <p14:tracePt t="47147" x="3346450" y="4718050"/>
          <p14:tracePt t="47197" x="3346450" y="4686300"/>
          <p14:tracePt t="47214" x="3371850" y="4648200"/>
          <p14:tracePt t="47230" x="3422650" y="4603750"/>
          <p14:tracePt t="47248" x="3530600" y="4533900"/>
          <p14:tracePt t="47264" x="3746500" y="4425950"/>
          <p14:tracePt t="47280" x="4013200" y="4330700"/>
          <p14:tracePt t="47297" x="4292600" y="4241800"/>
          <p14:tracePt t="47314" x="4565650" y="4159250"/>
          <p14:tracePt t="47330" x="4813300" y="4064000"/>
          <p14:tracePt t="47347" x="4997450" y="3956050"/>
          <p14:tracePt t="47364" x="5124450" y="3873500"/>
          <p14:tracePt t="47381" x="5238750" y="3771900"/>
          <p14:tracePt t="47397" x="5283200" y="3727450"/>
          <p14:tracePt t="47413" x="5302250" y="3683000"/>
          <p14:tracePt t="47430" x="5321300" y="3632200"/>
          <p14:tracePt t="47447" x="5321300" y="3581400"/>
          <p14:tracePt t="47464" x="5334000" y="3536950"/>
          <p14:tracePt t="47480" x="5378450" y="3498850"/>
          <p14:tracePt t="47497" x="5441950" y="3441700"/>
          <p14:tracePt t="47514" x="5499100" y="3371850"/>
          <p14:tracePt t="47530" x="5537200" y="3308350"/>
          <p14:tracePt t="47547" x="5543550" y="3295650"/>
          <p14:tracePt t="47563" x="5543550" y="3289300"/>
          <p14:tracePt t="47581" x="5537200" y="3263900"/>
          <p14:tracePt t="47597" x="5537200" y="3238500"/>
          <p14:tracePt t="47614" x="5537200" y="3206750"/>
          <p14:tracePt t="47630" x="5556250" y="3175000"/>
          <p14:tracePt t="47647" x="5556250" y="3155950"/>
          <p14:tracePt t="47663" x="5556250" y="3143250"/>
          <p14:tracePt t="47680" x="5537200" y="3136900"/>
          <p14:tracePt t="47697" x="5518150" y="3130550"/>
          <p14:tracePt t="47713" x="5492750" y="3130550"/>
          <p14:tracePt t="47730" x="5441950" y="3130550"/>
          <p14:tracePt t="47747" x="5346700" y="3162300"/>
          <p14:tracePt t="47763" x="5251450" y="3194050"/>
          <p14:tracePt t="47781" x="5168900" y="3238500"/>
          <p14:tracePt t="47797" x="5035550" y="3321050"/>
          <p14:tracePt t="47813" x="4984750" y="3346450"/>
          <p14:tracePt t="47830" x="4946650" y="3352800"/>
          <p14:tracePt t="47846" x="4895850" y="3365500"/>
          <p14:tracePt t="47863" x="4864100" y="3378200"/>
          <p14:tracePt t="47880" x="4851400" y="3403600"/>
          <p14:tracePt t="47897" x="4851400" y="3441700"/>
          <p14:tracePt t="47913" x="4851400" y="3467100"/>
          <p14:tracePt t="47930" x="4845050" y="3479800"/>
          <p14:tracePt t="47947" x="4826000" y="3498850"/>
          <p14:tracePt t="47964" x="4800600" y="3536950"/>
          <p14:tracePt t="47980" x="4768850" y="3594100"/>
          <p14:tracePt t="47982" x="4749800" y="3625850"/>
          <p14:tracePt t="47997" x="4718050" y="3689350"/>
          <p14:tracePt t="48013" x="4667250" y="3740150"/>
          <p14:tracePt t="48030" x="4635500" y="3784600"/>
          <p14:tracePt t="48047" x="4616450" y="3822700"/>
          <p14:tracePt t="48063" x="4597400" y="3873500"/>
          <p14:tracePt t="48080" x="4584700" y="3924300"/>
          <p14:tracePt t="48097" x="4572000" y="3981450"/>
          <p14:tracePt t="48114" x="4572000" y="4051300"/>
          <p14:tracePt t="48130" x="4565650" y="4121150"/>
          <p14:tracePt t="48147" x="4546600" y="4178300"/>
          <p14:tracePt t="48164" x="4527550" y="4229100"/>
          <p14:tracePt t="48181" x="4489450" y="4305300"/>
          <p14:tracePt t="48197" x="4457700" y="4362450"/>
          <p14:tracePt t="48214" x="4425950" y="4413250"/>
          <p14:tracePt t="48230" x="4381500" y="4445000"/>
          <p14:tracePt t="48247" x="4324350" y="4476750"/>
          <p14:tracePt t="48264" x="4286250" y="4514850"/>
          <p14:tracePt t="48280" x="4229100" y="4540250"/>
          <p14:tracePt t="48297" x="4165600" y="4540250"/>
          <p14:tracePt t="48313" x="4083050" y="4533900"/>
          <p14:tracePt t="48330" x="3994150" y="4502150"/>
          <p14:tracePt t="48347" x="3917950" y="4451350"/>
          <p14:tracePt t="48363" x="3873500" y="4375150"/>
          <p14:tracePt t="48366" x="3841750" y="4324350"/>
          <p14:tracePt t="48381" x="3803650" y="4216400"/>
          <p14:tracePt t="48397" x="3765550" y="4095750"/>
          <p14:tracePt t="48414" x="3733800" y="3981450"/>
          <p14:tracePt t="48430" x="3746500" y="3886200"/>
          <p14:tracePt t="48447" x="3784600" y="3790950"/>
          <p14:tracePt t="48463" x="3854450" y="3695700"/>
          <p14:tracePt t="48480" x="3968750" y="3613150"/>
          <p14:tracePt t="48497" x="4095750" y="3543300"/>
          <p14:tracePt t="48514" x="4229100" y="3492500"/>
          <p14:tracePt t="48530" x="4343400" y="3460750"/>
          <p14:tracePt t="48548" x="4451350" y="3441700"/>
          <p14:tracePt t="48564" x="4552950" y="3441700"/>
          <p14:tracePt t="48581" x="4711700" y="3517900"/>
          <p14:tracePt t="48597" x="4800600" y="3594100"/>
          <p14:tracePt t="48614" x="4908550" y="3683000"/>
          <p14:tracePt t="48630" x="4978400" y="3771900"/>
          <p14:tracePt t="48647" x="5010150" y="3854450"/>
          <p14:tracePt t="48664" x="5016500" y="3956050"/>
          <p14:tracePt t="48680" x="4978400" y="4076700"/>
          <p14:tracePt t="48697" x="4921250" y="4203700"/>
          <p14:tracePt t="48714" x="4832350" y="4305300"/>
          <p14:tracePt t="48730" x="4718050" y="4368800"/>
          <p14:tracePt t="48747" x="4572000" y="4419600"/>
          <p14:tracePt t="48765" x="4324350" y="4445000"/>
          <p14:tracePt t="48780" x="4248150" y="4445000"/>
          <p14:tracePt t="48797" x="4038600" y="4381500"/>
          <p14:tracePt t="48813" x="3898900" y="4273550"/>
          <p14:tracePt t="48830" x="3733800" y="4121150"/>
          <p14:tracePt t="48847" x="3625850" y="3987800"/>
          <p14:tracePt t="48863" x="3587750" y="3873500"/>
          <p14:tracePt t="48880" x="3587750" y="3746500"/>
          <p14:tracePt t="48897" x="3625850" y="3632200"/>
          <p14:tracePt t="48913" x="3721100" y="3549650"/>
          <p14:tracePt t="48930" x="3854450" y="3492500"/>
          <p14:tracePt t="48947" x="4000500" y="3441700"/>
          <p14:tracePt t="48963" x="4178300" y="3403600"/>
          <p14:tracePt t="48980" x="4362450" y="3403600"/>
          <p14:tracePt t="48982" x="4457700" y="3403600"/>
          <p14:tracePt t="48997" x="4654550" y="3441700"/>
          <p14:tracePt t="49013" x="4819650" y="3492500"/>
          <p14:tracePt t="49030" x="4927600" y="3562350"/>
          <p14:tracePt t="49047" x="5016500" y="3683000"/>
          <p14:tracePt t="49063" x="5054600" y="3835400"/>
          <p14:tracePt t="49080" x="5080000" y="3975100"/>
          <p14:tracePt t="49097" x="5067300" y="4089400"/>
          <p14:tracePt t="49113" x="4984750" y="4203700"/>
          <p14:tracePt t="49131" x="4870450" y="4286250"/>
          <p14:tracePt t="49147" x="4737100" y="4368800"/>
          <p14:tracePt t="49163" x="4591050" y="4425950"/>
          <p14:tracePt t="49180" x="4445000" y="4476750"/>
          <p14:tracePt t="49182" x="4368800" y="4489450"/>
          <p14:tracePt t="49197" x="4203700" y="4495800"/>
          <p14:tracePt t="49214" x="4044950" y="4476750"/>
          <p14:tracePt t="49230" x="3854450" y="4406900"/>
          <p14:tracePt t="49248" x="3683000" y="4324350"/>
          <p14:tracePt t="49263" x="3575050" y="4222750"/>
          <p14:tracePt t="49280" x="3511550" y="4108450"/>
          <p14:tracePt t="49297" x="3486150" y="4019550"/>
          <p14:tracePt t="49314" x="3498850" y="3911600"/>
          <p14:tracePt t="49330" x="3568700" y="3784600"/>
          <p14:tracePt t="49347" x="3708400" y="3657600"/>
          <p14:tracePt t="49364" x="3898900" y="3575050"/>
          <p14:tracePt t="49382" x="4254500" y="3517900"/>
          <p14:tracePt t="49397" x="4464050" y="3517900"/>
          <p14:tracePt t="49414" x="4660900" y="3594100"/>
          <p14:tracePt t="49431" x="4826000" y="3721100"/>
          <p14:tracePt t="49447" x="4946650" y="3898900"/>
          <p14:tracePt t="49464" x="5022850" y="4102100"/>
          <p14:tracePt t="49480" x="5080000" y="4260850"/>
          <p14:tracePt t="49497" x="5073650" y="4356100"/>
          <p14:tracePt t="49513" x="5035550" y="4425950"/>
          <p14:tracePt t="49530" x="4959350" y="4457700"/>
          <p14:tracePt t="49547" x="4845050" y="4464050"/>
          <p14:tracePt t="49564" x="4686300" y="4438650"/>
          <p14:tracePt t="49580" x="4502150" y="4343400"/>
          <p14:tracePt t="49806" x="4502150" y="4349750"/>
          <p14:tracePt t="49814" x="4502150" y="4394200"/>
          <p14:tracePt t="49821" x="4521200" y="4413250"/>
          <p14:tracePt t="49830" x="4533900" y="4413250"/>
          <p14:tracePt t="49847" x="4552950" y="4394200"/>
          <p14:tracePt t="49863" x="4591050" y="4387850"/>
          <p14:tracePt t="49880" x="4648200" y="4368800"/>
          <p14:tracePt t="49897" x="4724400" y="4343400"/>
          <p14:tracePt t="49914" x="4819650" y="4305300"/>
          <p14:tracePt t="49930" x="4933950" y="4267200"/>
          <p14:tracePt t="49947" x="5041900" y="4203700"/>
          <p14:tracePt t="49964" x="5162550" y="4133850"/>
          <p14:tracePt t="49981" x="5302250" y="4044950"/>
          <p14:tracePt t="49997" x="5372100" y="3994150"/>
          <p14:tracePt t="50013" x="5429250" y="3943350"/>
          <p14:tracePt t="50030" x="5486400" y="3905250"/>
          <p14:tracePt t="50047" x="5549900" y="3867150"/>
          <p14:tracePt t="50064" x="5594350" y="3835400"/>
          <p14:tracePt t="50080" x="5613400" y="3810000"/>
          <p14:tracePt t="50246" x="5613400" y="3803650"/>
          <p14:tracePt t="50254" x="5613400" y="3790950"/>
          <p14:tracePt t="50263" x="5632450" y="3752850"/>
          <p14:tracePt t="50280" x="5753100" y="3632200"/>
          <p14:tracePt t="50297" x="5886450" y="3511550"/>
          <p14:tracePt t="50313" x="5988050" y="3416300"/>
          <p14:tracePt t="50330" x="6070600" y="3346450"/>
          <p14:tracePt t="50347" x="6153150" y="3251200"/>
          <p14:tracePt t="50363" x="6242050" y="3143250"/>
          <p14:tracePt t="50380" x="6311900" y="3048000"/>
          <p14:tracePt t="50383" x="6337300" y="3003550"/>
          <p14:tracePt t="50397" x="6362700" y="2946400"/>
          <p14:tracePt t="50414" x="6369050" y="2908300"/>
          <p14:tracePt t="50430" x="6369050" y="2882900"/>
          <p14:tracePt t="50447" x="6356350" y="2876550"/>
          <p14:tracePt t="50464" x="6350000" y="2863850"/>
          <p14:tracePt t="50480" x="6343650" y="2863850"/>
          <p14:tracePt t="50530" x="6324600" y="2851150"/>
          <p14:tracePt t="50547" x="6273800" y="2844800"/>
          <p14:tracePt t="50563" x="6210300" y="2844800"/>
          <p14:tracePt t="50581" x="6153150" y="2844800"/>
          <p14:tracePt t="50597" x="6140450" y="2844800"/>
          <p14:tracePt t="50630" x="6121400" y="2844800"/>
          <p14:tracePt t="50647" x="6108700" y="2844800"/>
          <p14:tracePt t="50664" x="6096000" y="2838450"/>
          <p14:tracePt t="50680" x="6064250" y="2832100"/>
          <p14:tracePt t="50697" x="6019800" y="2819400"/>
          <p14:tracePt t="50713" x="5975350" y="2806700"/>
          <p14:tracePt t="50731" x="5962650" y="2800350"/>
          <p14:tracePt t="50747" x="5949950" y="2794000"/>
          <p14:tracePt t="50764" x="5930900" y="2787650"/>
          <p14:tracePt t="50781" x="5892800" y="2774950"/>
          <p14:tracePt t="50797" x="5886450" y="2768600"/>
          <p14:tracePt t="50814" x="5873750" y="2755900"/>
          <p14:tracePt t="50831" x="5873750" y="2749550"/>
          <p14:tracePt t="50847" x="5867400" y="2743200"/>
          <p14:tracePt t="50863" x="5867400" y="2736850"/>
          <p14:tracePt t="50957" x="5880100" y="2736850"/>
          <p14:tracePt t="50965" x="5905500" y="2736850"/>
          <p14:tracePt t="50980" x="5930900" y="2743200"/>
          <p14:tracePt t="50997" x="6000750" y="2774950"/>
          <p14:tracePt t="51013" x="6019800" y="2794000"/>
          <p14:tracePt t="51030" x="6070600" y="2825750"/>
          <p14:tracePt t="51047" x="6089650" y="2825750"/>
          <p14:tracePt t="51064" x="6096000" y="2832100"/>
          <p14:tracePt t="51081" x="6102350" y="2832100"/>
          <p14:tracePt t="51126" x="6108700" y="2832100"/>
          <p14:tracePt t="51133" x="6115050" y="2832100"/>
          <p14:tracePt t="51147" x="6127750" y="2819400"/>
          <p14:tracePt t="51164" x="6140450" y="2787650"/>
          <p14:tracePt t="51180" x="6146800" y="2781300"/>
          <p14:tracePt t="51197" x="6146800" y="2774950"/>
          <p14:tracePt t="51230" x="6159500" y="2800350"/>
          <p14:tracePt t="51247" x="6172200" y="2863850"/>
          <p14:tracePt t="51264" x="6172200" y="2901950"/>
          <p14:tracePt t="51280" x="6172200" y="2914650"/>
          <p14:tracePt t="51314" x="6178550" y="2914650"/>
          <p14:tracePt t="51331" x="6191250" y="2914650"/>
          <p14:tracePt t="51347" x="6216650" y="2876550"/>
          <p14:tracePt t="51364" x="6229350" y="2857500"/>
          <p14:tracePt t="51414" x="6197600" y="2857500"/>
          <p14:tracePt t="51430" x="6159500" y="2857500"/>
          <p14:tracePt t="51447" x="6115050" y="2857500"/>
          <p14:tracePt t="51464" x="6051550" y="2857500"/>
          <p14:tracePt t="51481" x="5969000" y="2838450"/>
          <p14:tracePt t="51497" x="5848350" y="2800350"/>
          <p14:tracePt t="51513" x="5708650" y="2762250"/>
          <p14:tracePt t="51530" x="5594350" y="2743200"/>
          <p14:tracePt t="51547" x="5530850" y="2743200"/>
          <p14:tracePt t="51564" x="5505450" y="2743200"/>
          <p14:tracePt t="51630" x="5505450" y="2755900"/>
          <p14:tracePt t="51638" x="5511800" y="2768600"/>
          <p14:tracePt t="51647" x="5511800" y="2781300"/>
          <p14:tracePt t="51664" x="5511800" y="2819400"/>
          <p14:tracePt t="51681" x="5467350" y="2844800"/>
          <p14:tracePt t="51697" x="5422900" y="2863850"/>
          <p14:tracePt t="51713" x="5391150" y="2876550"/>
          <p14:tracePt t="51731" x="5359400" y="2876550"/>
          <p14:tracePt t="51747" x="5327650" y="2876550"/>
          <p14:tracePt t="51763" x="5302250" y="2876550"/>
          <p14:tracePt t="51780" x="5270500" y="2876550"/>
          <p14:tracePt t="51783" x="5264150" y="2870200"/>
          <p14:tracePt t="51797" x="5257800" y="2863850"/>
          <p14:tracePt t="51813" x="5245100" y="2857500"/>
          <p14:tracePt t="51830" x="5238750" y="2844800"/>
          <p14:tracePt t="51847" x="5232400" y="2838450"/>
          <p14:tracePt t="51880" x="5283200" y="2838450"/>
          <p14:tracePt t="51897" x="5397500" y="2838450"/>
          <p14:tracePt t="51913" x="5518150" y="2819400"/>
          <p14:tracePt t="51930" x="5645150" y="2800350"/>
          <p14:tracePt t="51947" x="5753100" y="2787650"/>
          <p14:tracePt t="51964" x="5803900" y="2774950"/>
          <p14:tracePt t="51983" x="5803900" y="2768600"/>
          <p14:tracePt t="52109" x="5810250" y="2768600"/>
          <p14:tracePt t="52117" x="5816600" y="2768600"/>
          <p14:tracePt t="52126" x="5822950" y="2768600"/>
          <p14:tracePt t="52133" x="5829300" y="2768600"/>
          <p14:tracePt t="52147" x="5848350" y="2768600"/>
          <p14:tracePt t="52164" x="5892800" y="2768600"/>
          <p14:tracePt t="52181" x="5930900" y="2787650"/>
          <p14:tracePt t="52213" x="5949950" y="2787650"/>
          <p14:tracePt t="52230" x="5975350" y="2800350"/>
          <p14:tracePt t="52247" x="6007100" y="2806700"/>
          <p14:tracePt t="52264" x="6038850" y="2813050"/>
          <p14:tracePt t="52280" x="6045200" y="2819400"/>
          <p14:tracePt t="52313" x="6045200" y="2813050"/>
          <p14:tracePt t="52414" x="6038850" y="2813050"/>
          <p14:tracePt t="52431" x="6038850" y="2806700"/>
          <p14:tracePt t="52470" x="6038850" y="2800350"/>
          <p14:tracePt t="52478" x="6032500" y="2794000"/>
          <p14:tracePt t="52485" x="6032500" y="2787650"/>
          <p14:tracePt t="52497" x="6026150" y="2781300"/>
          <p14:tracePt t="52514" x="6019800" y="2774950"/>
          <p14:tracePt t="52590" x="6013450" y="2774950"/>
          <p14:tracePt t="52599" x="6007100" y="2774950"/>
          <p14:tracePt t="52742" x="6007100" y="2762250"/>
          <p14:tracePt t="52749" x="6007100" y="2749550"/>
          <p14:tracePt t="52758" x="6007100" y="2730500"/>
          <p14:tracePt t="52765" x="6000750" y="2717800"/>
          <p14:tracePt t="52781" x="5988050" y="2692400"/>
          <p14:tracePt t="52797" x="5962650" y="2686050"/>
          <p14:tracePt t="52814" x="5956300" y="2686050"/>
          <p14:tracePt t="52934" x="5956300" y="2692400"/>
          <p14:tracePt t="52957" x="5956300" y="2698750"/>
          <p14:tracePt t="52966" x="5956300" y="2705100"/>
          <p14:tracePt t="52974" x="5956300" y="2711450"/>
          <p14:tracePt t="52982" x="5956300" y="2717800"/>
          <p14:tracePt t="53013" x="5962650" y="2717800"/>
          <p14:tracePt t="53030" x="5969000" y="2717800"/>
          <p14:tracePt t="53047" x="5969000" y="2711450"/>
          <p14:tracePt t="53063" x="5969000" y="2705100"/>
          <p14:tracePt t="53080" x="5969000" y="2692400"/>
          <p14:tracePt t="53097" x="5981700" y="2673350"/>
          <p14:tracePt t="53113" x="5994400" y="2673350"/>
          <p14:tracePt t="53130" x="6013450" y="2647950"/>
          <p14:tracePt t="53147" x="6019800" y="2635250"/>
          <p14:tracePt t="53181" x="6026150" y="2635250"/>
          <p14:tracePt t="53197" x="6064250" y="2635250"/>
          <p14:tracePt t="53213" x="6102350" y="2635250"/>
          <p14:tracePt t="53230" x="6121400" y="2635250"/>
          <p14:tracePt t="53247" x="6134100" y="2635250"/>
          <p14:tracePt t="53263" x="6146800" y="2641600"/>
          <p14:tracePt t="53280" x="6153150" y="2667000"/>
          <p14:tracePt t="53297" x="6153150" y="2705100"/>
          <p14:tracePt t="53314" x="6153150" y="2736850"/>
          <p14:tracePt t="53331" x="6134100" y="2762250"/>
          <p14:tracePt t="53347" x="6121400" y="2781300"/>
          <p14:tracePt t="53364" x="6102350" y="2800350"/>
          <p14:tracePt t="53381" x="6076950" y="2851150"/>
          <p14:tracePt t="53397" x="6064250" y="2882900"/>
          <p14:tracePt t="53414" x="6057900" y="2901950"/>
          <p14:tracePt t="53502" x="6057900" y="2889250"/>
          <p14:tracePt t="53510" x="6057900" y="2882900"/>
          <p14:tracePt t="53517" x="6057900" y="2870200"/>
          <p14:tracePt t="53530" x="6057900" y="2863850"/>
          <p14:tracePt t="53547" x="6057900" y="2857500"/>
          <p14:tracePt t="53563" x="6057900" y="2851150"/>
          <p14:tracePt t="53581" x="6057900" y="2844800"/>
          <p14:tracePt t="53646" x="6051550" y="2844800"/>
          <p14:tracePt t="53664" x="6051550" y="2838450"/>
          <p14:tracePt t="53798" x="6051550" y="2844800"/>
          <p14:tracePt t="53806" x="6051550" y="2851150"/>
          <p14:tracePt t="53822" x="6057900" y="2857500"/>
          <p14:tracePt t="53830" x="6057900" y="2870200"/>
          <p14:tracePt t="53847" x="6064250" y="2901950"/>
          <p14:tracePt t="53863" x="6064250" y="2927350"/>
          <p14:tracePt t="53880" x="6064250" y="2952750"/>
          <p14:tracePt t="53897" x="6045200" y="2990850"/>
          <p14:tracePt t="53913" x="6013450" y="3016250"/>
          <p14:tracePt t="53930" x="5969000" y="3035300"/>
          <p14:tracePt t="53947" x="5937250" y="3054350"/>
          <p14:tracePt t="53964" x="5924550" y="3060700"/>
          <p14:tracePt t="53997" x="5918200" y="3060700"/>
          <p14:tracePt t="54013" x="5911850" y="3060700"/>
          <p14:tracePt t="54047" x="5892800" y="3060700"/>
          <p14:tracePt t="54064" x="5822950" y="3060700"/>
          <p14:tracePt t="54080" x="5708650" y="3060700"/>
          <p14:tracePt t="54097" x="5575300" y="3060700"/>
          <p14:tracePt t="54113" x="5429250" y="3105150"/>
          <p14:tracePt t="54130" x="5276850" y="3136900"/>
          <p14:tracePt t="54147" x="5124450" y="3181350"/>
          <p14:tracePt t="54163" x="4965700" y="3206750"/>
          <p14:tracePt t="54180" x="4794250" y="3232150"/>
          <p14:tracePt t="54183" x="4699000" y="3238500"/>
          <p14:tracePt t="54197" x="4483100" y="3251200"/>
          <p14:tracePt t="54213" x="4330700" y="3321050"/>
          <p14:tracePt t="54230" x="4210050" y="3327400"/>
          <p14:tracePt t="54247" x="4114800" y="3340100"/>
          <p14:tracePt t="54263" x="4032250" y="3333750"/>
          <p14:tracePt t="54281" x="3968750" y="3333750"/>
          <p14:tracePt t="54297" x="3898900" y="3333750"/>
          <p14:tracePt t="54313" x="3860800" y="3333750"/>
          <p14:tracePt t="54330" x="3841750" y="3327400"/>
          <p14:tracePt t="54347" x="3835400" y="3327400"/>
          <p14:tracePt t="54364" x="3816350" y="3327400"/>
          <p14:tracePt t="54381" x="3752850" y="3327400"/>
          <p14:tracePt t="54397" x="3702050" y="3314700"/>
          <p14:tracePt t="54414" x="3651250" y="3302000"/>
          <p14:tracePt t="54430" x="3600450" y="3289300"/>
          <p14:tracePt t="54447" x="3530600" y="3263900"/>
          <p14:tracePt t="54463" x="3454400" y="3238500"/>
          <p14:tracePt t="54481" x="3409950" y="3225800"/>
          <p14:tracePt t="54497" x="3390900" y="3219450"/>
          <p14:tracePt t="54513" x="3365500" y="3213100"/>
          <p14:tracePt t="54530" x="3346450" y="3206750"/>
          <p14:tracePt t="54547" x="3321050" y="3200400"/>
          <p14:tracePt t="54563" x="3289300" y="3194050"/>
          <p14:tracePt t="54581" x="3244850" y="3194050"/>
          <p14:tracePt t="54606" x="3238500" y="3194050"/>
          <p14:tracePt t="54615" x="3232150" y="3200400"/>
          <p14:tracePt t="54630" x="3206750" y="3200400"/>
          <p14:tracePt t="54647" x="3181350" y="3200400"/>
          <p14:tracePt t="54664" x="3155950" y="3200400"/>
          <p14:tracePt t="54680" x="3136900" y="3200400"/>
          <p14:tracePt t="54697" x="3130550" y="3200400"/>
          <p14:tracePt t="54730" x="3124200" y="3200400"/>
          <p14:tracePt t="54805" x="3124200" y="3194050"/>
          <p14:tracePt t="54814" x="3117850" y="3187700"/>
          <p14:tracePt t="54822" x="3117850" y="3175000"/>
          <p14:tracePt t="54838" x="3111500" y="3168650"/>
          <p14:tracePt t="54886" x="3111500" y="3162300"/>
          <p14:tracePt t="54902" x="3111500" y="3155950"/>
          <p14:tracePt t="54909" x="3111500" y="3143250"/>
          <p14:tracePt t="54917" x="3111500" y="3136900"/>
          <p14:tracePt t="54930" x="3111500" y="3130550"/>
          <p14:tracePt t="54947" x="3111500" y="3124200"/>
          <p14:tracePt t="55005" x="3111500" y="3117850"/>
          <p14:tracePt t="55021" x="3105150" y="3117850"/>
          <p14:tracePt t="55062" x="3105150" y="3111500"/>
          <p14:tracePt t="55078" x="3105150" y="3105150"/>
          <p14:tracePt t="55302" x="3105150" y="3098800"/>
          <p14:tracePt t="55310" x="3098800" y="3098800"/>
          <p14:tracePt t="55646" x="3098800" y="3105150"/>
          <p14:tracePt t="55654" x="3098800" y="3130550"/>
          <p14:tracePt t="55663" x="3117850" y="3162300"/>
          <p14:tracePt t="55680" x="3162300" y="3225800"/>
          <p14:tracePt t="55697" x="3200400" y="3276600"/>
          <p14:tracePt t="55713" x="3219450" y="3302000"/>
          <p14:tracePt t="55730" x="3225800" y="3308350"/>
          <p14:tracePt t="55780" x="3213100" y="3282950"/>
          <p14:tracePt t="55797" x="3206750" y="3270250"/>
          <p14:tracePt t="55814" x="3200400" y="3225800"/>
          <p14:tracePt t="55831" x="3194050" y="3181350"/>
          <p14:tracePt t="55847" x="3194050" y="3149600"/>
          <p14:tracePt t="55863" x="3194050" y="3124200"/>
          <p14:tracePt t="55880" x="3194050" y="3111500"/>
          <p14:tracePt t="55930" x="3194050" y="3168650"/>
          <p14:tracePt t="55947" x="3194050" y="3225800"/>
          <p14:tracePt t="55964" x="3194050" y="3251200"/>
          <p14:tracePt t="55980" x="3200400" y="3257550"/>
          <p14:tracePt t="56013" x="3200400" y="3244850"/>
          <p14:tracePt t="56030" x="3244850" y="3213100"/>
          <p14:tracePt t="56047" x="3308350" y="3200400"/>
          <p14:tracePt t="56064" x="3365500" y="3194050"/>
          <p14:tracePt t="56081" x="3403600" y="3200400"/>
          <p14:tracePt t="56097" x="3435350" y="3244850"/>
          <p14:tracePt t="56114" x="3460750" y="3295650"/>
          <p14:tracePt t="56130" x="3486150" y="3321050"/>
          <p14:tracePt t="56147" x="3536950" y="3333750"/>
          <p14:tracePt t="56163" x="3625850" y="3333750"/>
          <p14:tracePt t="56181" x="3924300" y="3270250"/>
          <p14:tracePt t="56197" x="4197350" y="3187700"/>
          <p14:tracePt t="56214" x="4552950" y="3105150"/>
          <p14:tracePt t="56230" x="4914900" y="3035300"/>
          <p14:tracePt t="56248" x="5245100" y="2952750"/>
          <p14:tracePt t="56263" x="5511800" y="2889250"/>
          <p14:tracePt t="56280" x="5715000" y="2844800"/>
          <p14:tracePt t="56297" x="5848350" y="2806700"/>
          <p14:tracePt t="56314" x="5880100" y="2787650"/>
          <p14:tracePt t="56398" x="5886450" y="2787650"/>
          <p14:tracePt t="56406" x="5886450" y="2781300"/>
          <p14:tracePt t="56415" x="5892800" y="2781300"/>
          <p14:tracePt t="56430" x="5930900" y="2781300"/>
          <p14:tracePt t="56447" x="5981700" y="2781300"/>
          <p14:tracePt t="56464" x="6007100" y="2781300"/>
          <p14:tracePt t="56534" x="6007100" y="2794000"/>
          <p14:tracePt t="56542" x="6013450" y="2800350"/>
          <p14:tracePt t="56549" x="6013450" y="2806700"/>
          <p14:tracePt t="56566" x="6013450" y="2813050"/>
          <p14:tracePt t="56597" x="6000750" y="2819400"/>
          <p14:tracePt t="56614" x="6000750" y="2832100"/>
          <p14:tracePt t="56630" x="6000750" y="2851150"/>
          <p14:tracePt t="56647" x="6000750" y="2876550"/>
          <p14:tracePt t="56664" x="6000750" y="2882900"/>
          <p14:tracePt t="56713" x="6000750" y="2870200"/>
          <p14:tracePt t="56730" x="6000750" y="2851150"/>
          <p14:tracePt t="56764" x="5994400" y="2851150"/>
          <p14:tracePt t="56780" x="5867400" y="2895600"/>
          <p14:tracePt t="56797" x="5638800" y="2997200"/>
          <p14:tracePt t="56814" x="5353050" y="3130550"/>
          <p14:tracePt t="56830" x="4984750" y="3257550"/>
          <p14:tracePt t="56847" x="4635500" y="3365500"/>
          <p14:tracePt t="56863" x="4356100" y="3422650"/>
          <p14:tracePt t="56880" x="4114800" y="3467100"/>
          <p14:tracePt t="56897" x="3892550" y="3492500"/>
          <p14:tracePt t="56914" x="3695700" y="3498850"/>
          <p14:tracePt t="56930" x="3517900" y="3492500"/>
          <p14:tracePt t="56947" x="3384550" y="3492500"/>
          <p14:tracePt t="56964" x="3263900" y="3492500"/>
          <p14:tracePt t="56981" x="3162300" y="3492500"/>
          <p14:tracePt t="56998" x="3086100" y="3486150"/>
          <p14:tracePt t="57047" x="3073400" y="3486150"/>
          <p14:tracePt t="57064" x="3060700" y="3479800"/>
          <p14:tracePt t="57081" x="3054350" y="3473450"/>
          <p14:tracePt t="57301" x="3048000" y="3473450"/>
          <p14:tracePt t="57309" x="3041650" y="3473450"/>
          <p14:tracePt t="57317" x="3028950" y="3467100"/>
          <p14:tracePt t="57330" x="3009900" y="3454400"/>
          <p14:tracePt t="57347" x="2965450" y="3422650"/>
          <p14:tracePt t="57363" x="2946400" y="3403600"/>
          <p14:tracePt t="57381" x="2933700" y="3340100"/>
          <p14:tracePt t="57397" x="2927350" y="3244850"/>
          <p14:tracePt t="57414" x="2952750" y="3149600"/>
          <p14:tracePt t="57430" x="3003550" y="3060700"/>
          <p14:tracePt t="57447" x="3105150" y="3003550"/>
          <p14:tracePt t="57464" x="3295650" y="2952750"/>
          <p14:tracePt t="57480" x="3517900" y="2908300"/>
          <p14:tracePt t="57497" x="3784600" y="2863850"/>
          <p14:tracePt t="57514" x="4114800" y="2838450"/>
          <p14:tracePt t="57530" x="4457700" y="2781300"/>
          <p14:tracePt t="57547" x="4794250" y="2711450"/>
          <p14:tracePt t="57564" x="5099050" y="2635250"/>
          <p14:tracePt t="57566" x="5232400" y="2584450"/>
          <p14:tracePt t="57581" x="5505450" y="2508250"/>
          <p14:tracePt t="57597" x="5715000" y="2451100"/>
          <p14:tracePt t="57614" x="5899150" y="2406650"/>
          <p14:tracePt t="57630" x="6076950" y="2406650"/>
          <p14:tracePt t="57647" x="6242050" y="2400300"/>
          <p14:tracePt t="57664" x="6362700" y="2362200"/>
          <p14:tracePt t="57680" x="6413500" y="2343150"/>
          <p14:tracePt t="57714" x="6419850" y="2349500"/>
          <p14:tracePt t="57730" x="6438900" y="2400300"/>
          <p14:tracePt t="57747" x="6470650" y="2470150"/>
          <p14:tracePt t="57764" x="6502400" y="2527300"/>
          <p14:tracePt t="57781" x="6527800" y="2603500"/>
          <p14:tracePt t="57797" x="6496050" y="2673350"/>
          <p14:tracePt t="57814" x="6438900" y="2774950"/>
          <p14:tracePt t="57830" x="6369050" y="2882900"/>
          <p14:tracePt t="57847" x="6267450" y="3003550"/>
          <p14:tracePt t="57864" x="6108700" y="3111500"/>
          <p14:tracePt t="57880" x="5892800" y="3200400"/>
          <p14:tracePt t="57897" x="5695950" y="3276600"/>
          <p14:tracePt t="57914" x="5467350" y="3327400"/>
          <p14:tracePt t="57930" x="5257800" y="3384550"/>
          <p14:tracePt t="57947" x="5041900" y="3422650"/>
          <p14:tracePt t="57963" x="4813300" y="3454400"/>
          <p14:tracePt t="57965" x="4679950" y="3454400"/>
          <p14:tracePt t="57981" x="4406900" y="3467100"/>
          <p14:tracePt t="57997" x="4140200" y="3473450"/>
          <p14:tracePt t="58013" x="3892550" y="3492500"/>
          <p14:tracePt t="58030" x="3663950" y="3498850"/>
          <p14:tracePt t="58047" x="3460750" y="3505200"/>
          <p14:tracePt t="58063" x="3263900" y="3511550"/>
          <p14:tracePt t="58080" x="3136900" y="3511550"/>
          <p14:tracePt t="58097" x="3086100" y="3511550"/>
          <p14:tracePt t="58130" x="3086100" y="3517900"/>
          <p14:tracePt t="58214" x="3079750" y="3517900"/>
          <p14:tracePt t="58222" x="3073400" y="3517900"/>
          <p14:tracePt t="58230" x="3067050" y="3517900"/>
          <p14:tracePt t="58280" x="3060700" y="3524250"/>
          <p14:tracePt t="58313" x="3060700" y="3536950"/>
          <p14:tracePt t="58347" x="3060700" y="3543300"/>
          <p14:tracePt t="58399" x="3060700" y="3549650"/>
          <p14:tracePt t="58421" x="3067050" y="3549650"/>
          <p14:tracePt t="58502" x="3067050" y="3562350"/>
          <p14:tracePt t="58510" x="3073400" y="3581400"/>
          <p14:tracePt t="58517" x="3092450" y="3613150"/>
          <p14:tracePt t="58530" x="3124200" y="3644900"/>
          <p14:tracePt t="58547" x="3213100" y="3714750"/>
          <p14:tracePt t="58563" x="3321050" y="3778250"/>
          <p14:tracePt t="58581" x="3543300" y="3854450"/>
          <p14:tracePt t="58597" x="3689350" y="3911600"/>
          <p14:tracePt t="58613" x="3803650" y="3968750"/>
          <p14:tracePt t="58630" x="3873500" y="4013200"/>
          <p14:tracePt t="58647" x="3937000" y="4064000"/>
          <p14:tracePt t="58664" x="3994150" y="4108450"/>
          <p14:tracePt t="58680" x="4038600" y="4152900"/>
          <p14:tracePt t="58697" x="4076700" y="4197350"/>
          <p14:tracePt t="58714" x="4095750" y="4235450"/>
          <p14:tracePt t="58731" x="4108450" y="4279900"/>
          <p14:tracePt t="58747" x="4108450" y="4330700"/>
          <p14:tracePt t="58764" x="4108450" y="4400550"/>
          <p14:tracePt t="58781" x="4108450" y="4489450"/>
          <p14:tracePt t="58797" x="4095750" y="4533900"/>
          <p14:tracePt t="58814" x="4051300" y="4572000"/>
          <p14:tracePt t="58830" x="4000500" y="4610100"/>
          <p14:tracePt t="58847" x="3943350" y="4648200"/>
          <p14:tracePt t="58863" x="3886200" y="4686300"/>
          <p14:tracePt t="58880" x="3829050" y="4724400"/>
          <p14:tracePt t="58897" x="3765550" y="4756150"/>
          <p14:tracePt t="58914" x="3695700" y="4775200"/>
          <p14:tracePt t="58930" x="3606800" y="4787900"/>
          <p14:tracePt t="58947" x="3524250" y="4794250"/>
          <p14:tracePt t="58964" x="3460750" y="4806950"/>
          <p14:tracePt t="58967" x="3435350" y="4806950"/>
          <p14:tracePt t="58981" x="3403600" y="4806950"/>
          <p14:tracePt t="58997" x="3378200" y="4800600"/>
          <p14:tracePt t="59013" x="3333750" y="4787900"/>
          <p14:tracePt t="59030" x="3282950" y="4768850"/>
          <p14:tracePt t="59047" x="3232150" y="4743450"/>
          <p14:tracePt t="59064" x="3200400" y="4718050"/>
          <p14:tracePt t="59081" x="3181350" y="4705350"/>
          <p14:tracePt t="59097" x="3149600" y="4692650"/>
          <p14:tracePt t="59114" x="3124200" y="4660900"/>
          <p14:tracePt t="59130" x="3067050" y="4622800"/>
          <p14:tracePt t="59147" x="3003550" y="4572000"/>
          <p14:tracePt t="59163" x="2959100" y="4508500"/>
          <p14:tracePt t="59180" x="2921000" y="4457700"/>
          <p14:tracePt t="59197" x="2870200" y="4381500"/>
          <p14:tracePt t="59213" x="2825750" y="4330700"/>
          <p14:tracePt t="59230" x="2794000" y="4286250"/>
          <p14:tracePt t="59248" x="2774950" y="4248150"/>
          <p14:tracePt t="59263" x="2774950" y="4203700"/>
          <p14:tracePt t="59280" x="2768600" y="4133850"/>
          <p14:tracePt t="59297" x="2762250" y="4064000"/>
          <p14:tracePt t="59314" x="2755900" y="4000500"/>
          <p14:tracePt t="59330" x="2755900" y="3937000"/>
          <p14:tracePt t="59347" x="2755900" y="3873500"/>
          <p14:tracePt t="59363" x="2755900" y="3810000"/>
          <p14:tracePt t="59381" x="2768600" y="3733800"/>
          <p14:tracePt t="59397" x="2806700" y="3695700"/>
          <p14:tracePt t="59414" x="2851150" y="3663950"/>
          <p14:tracePt t="59430" x="2914650" y="3619500"/>
          <p14:tracePt t="59447" x="2965450" y="3575050"/>
          <p14:tracePt t="59464" x="3028950" y="3536950"/>
          <p14:tracePt t="59480" x="3067050" y="3524250"/>
          <p14:tracePt t="59497" x="3086100" y="3511550"/>
          <p14:tracePt t="59514" x="3124200" y="3505200"/>
          <p14:tracePt t="59531" x="3162300" y="3492500"/>
          <p14:tracePt t="59547" x="3219450" y="3473450"/>
          <p14:tracePt t="59564" x="3263900" y="3460750"/>
          <p14:tracePt t="59580" x="3302000" y="3454400"/>
          <p14:tracePt t="59583" x="3321050" y="3454400"/>
          <p14:tracePt t="59597" x="3359150" y="3454400"/>
          <p14:tracePt t="59614" x="3422650" y="3454400"/>
          <p14:tracePt t="59630" x="3517900" y="3448050"/>
          <p14:tracePt t="59647" x="3625850" y="3441700"/>
          <p14:tracePt t="59663" x="3740150" y="3441700"/>
          <p14:tracePt t="59680" x="3822700" y="3429000"/>
          <p14:tracePt t="59697" x="3898900" y="3435350"/>
          <p14:tracePt t="59714" x="3994150" y="3441700"/>
          <p14:tracePt t="59731" x="4108450" y="3441700"/>
          <p14:tracePt t="59747" x="4241800" y="3441700"/>
          <p14:tracePt t="59764" x="4368800" y="3441700"/>
          <p14:tracePt t="59766" x="4432300" y="3435350"/>
          <p14:tracePt t="59780" x="4584700" y="3435350"/>
          <p14:tracePt t="59797" x="4737100" y="3429000"/>
          <p14:tracePt t="59814" x="4902200" y="3429000"/>
          <p14:tracePt t="59830" x="5060950" y="3435350"/>
          <p14:tracePt t="59847" x="5226050" y="3435350"/>
          <p14:tracePt t="59864" x="5378450" y="3435350"/>
          <p14:tracePt t="59880" x="5524500" y="3435350"/>
          <p14:tracePt t="59897" x="5638800" y="3435350"/>
          <p14:tracePt t="59914" x="5708650" y="3435350"/>
          <p14:tracePt t="59930" x="5765800" y="3441700"/>
          <p14:tracePt t="59947" x="5816600" y="3454400"/>
          <p14:tracePt t="59964" x="5873750" y="3467100"/>
          <p14:tracePt t="59981" x="5962650" y="3479800"/>
          <p14:tracePt t="59997" x="5994400" y="3492500"/>
          <p14:tracePt t="60013" x="6013450" y="3498850"/>
          <p14:tracePt t="60030" x="6038850" y="3505200"/>
          <p14:tracePt t="60047" x="6083300" y="3517900"/>
          <p14:tracePt t="60063" x="6127750" y="3536950"/>
          <p14:tracePt t="60080" x="6178550" y="3549650"/>
          <p14:tracePt t="60097" x="6210300" y="3575050"/>
          <p14:tracePt t="60114" x="6242050" y="3606800"/>
          <p14:tracePt t="60131" x="6286500" y="3651250"/>
          <p14:tracePt t="60147" x="6324600" y="3689350"/>
          <p14:tracePt t="60149" x="6350000" y="3714750"/>
          <p14:tracePt t="60164" x="6362700" y="3727450"/>
          <p14:tracePt t="60181" x="6381750" y="3778250"/>
          <p14:tracePt t="60197" x="6388100" y="3822700"/>
          <p14:tracePt t="60214" x="6388100" y="3892550"/>
          <p14:tracePt t="60230" x="6388100" y="3956050"/>
          <p14:tracePt t="60247" x="6388100" y="4019550"/>
          <p14:tracePt t="60264" x="6388100" y="4070350"/>
          <p14:tracePt t="60280" x="6388100" y="4133850"/>
          <p14:tracePt t="60297" x="6388100" y="4203700"/>
          <p14:tracePt t="60313" x="6350000" y="4279900"/>
          <p14:tracePt t="60330" x="6311900" y="4349750"/>
          <p14:tracePt t="60347" x="6261100" y="4425950"/>
          <p14:tracePt t="60364" x="6216650" y="4483100"/>
          <p14:tracePt t="60365" x="6197600" y="4521200"/>
          <p14:tracePt t="60381" x="6134100" y="4559300"/>
          <p14:tracePt t="60397" x="6057900" y="4610100"/>
          <p14:tracePt t="60413" x="5975350" y="4660900"/>
          <p14:tracePt t="60430" x="5911850" y="4699000"/>
          <p14:tracePt t="60447" x="5842000" y="4743450"/>
          <p14:tracePt t="60463" x="5778500" y="4762500"/>
          <p14:tracePt t="60480" x="5734050" y="4787900"/>
          <p14:tracePt t="60497" x="5676900" y="4813300"/>
          <p14:tracePt t="60514" x="5619750" y="4832350"/>
          <p14:tracePt t="60531" x="5575300" y="4845050"/>
          <p14:tracePt t="60547" x="5530850" y="4857750"/>
          <p14:tracePt t="60549" x="5518150" y="4864100"/>
          <p14:tracePt t="60564" x="5499100" y="4864100"/>
          <p14:tracePt t="60581" x="5448300" y="4895850"/>
          <p14:tracePt t="60597" x="5391150" y="4908550"/>
          <p14:tracePt t="60614" x="5334000" y="4933950"/>
          <p14:tracePt t="60630" x="5270500" y="4940300"/>
          <p14:tracePt t="60647" x="5194300" y="4959350"/>
          <p14:tracePt t="60664" x="5111750" y="4965700"/>
          <p14:tracePt t="60680" x="5035550" y="4972050"/>
          <p14:tracePt t="60697" x="4972050" y="4978400"/>
          <p14:tracePt t="60714" x="4914900" y="4978400"/>
          <p14:tracePt t="60730" x="4845050" y="4978400"/>
          <p14:tracePt t="60747" x="4762500" y="4978400"/>
          <p14:tracePt t="60763" x="4667250" y="4978400"/>
          <p14:tracePt t="60781" x="4495800" y="4959350"/>
          <p14:tracePt t="60797" x="4387850" y="4959350"/>
          <p14:tracePt t="60814" x="4273550" y="4959350"/>
          <p14:tracePt t="60830" x="4165600" y="4959350"/>
          <p14:tracePt t="60847" x="4064000" y="4959350"/>
          <p14:tracePt t="60864" x="3981450" y="4959350"/>
          <p14:tracePt t="60880" x="3898900" y="4959350"/>
          <p14:tracePt t="60897" x="3816350" y="4959350"/>
          <p14:tracePt t="60914" x="3740150" y="4953000"/>
          <p14:tracePt t="60930" x="3663950" y="4940300"/>
          <p14:tracePt t="60947" x="3575050" y="4940300"/>
          <p14:tracePt t="60964" x="3479800" y="4933950"/>
          <p14:tracePt t="60966" x="3429000" y="4940300"/>
          <p14:tracePt t="60982" x="3321050" y="4946650"/>
          <p14:tracePt t="60997" x="3232150" y="4946650"/>
          <p14:tracePt t="61013" x="3168650" y="4946650"/>
          <p14:tracePt t="61030" x="3117850" y="4946650"/>
          <p14:tracePt t="61047" x="3086100" y="4946650"/>
          <p14:tracePt t="61064" x="3073400" y="4946650"/>
          <p14:tracePt t="61114" x="3067050" y="4946650"/>
          <p14:tracePt t="61782" x="3073400" y="4946650"/>
          <p14:tracePt t="61821" x="3067050" y="4946650"/>
          <p14:tracePt t="62118" x="3054350" y="4946650"/>
          <p14:tracePt t="62126" x="3041650" y="4946650"/>
          <p14:tracePt t="62133" x="3041650" y="4940300"/>
          <p14:tracePt t="62147" x="3028950" y="4940300"/>
          <p14:tracePt t="62165" x="3003550" y="4927600"/>
          <p14:tracePt t="62181" x="2940050" y="4902200"/>
          <p14:tracePt t="62197" x="2882900" y="4864100"/>
          <p14:tracePt t="62214" x="2825750" y="4826000"/>
          <p14:tracePt t="62230" x="2768600" y="4781550"/>
          <p14:tracePt t="62248" x="2724150" y="4724400"/>
          <p14:tracePt t="62264" x="2686050" y="4660900"/>
          <p14:tracePt t="62280" x="2641600" y="4584700"/>
          <p14:tracePt t="62297" x="2616200" y="4514850"/>
          <p14:tracePt t="62314" x="2597150" y="4438650"/>
          <p14:tracePt t="62330" x="2584450" y="4343400"/>
          <p14:tracePt t="62347" x="2571750" y="4235450"/>
          <p14:tracePt t="62364" x="2578100" y="4146550"/>
          <p14:tracePt t="62381" x="2616200" y="4025900"/>
          <p14:tracePt t="62397" x="2647950" y="3930650"/>
          <p14:tracePt t="62414" x="2698750" y="3816350"/>
          <p14:tracePt t="62430" x="2768600" y="3702050"/>
          <p14:tracePt t="62447" x="2851150" y="3625850"/>
          <p14:tracePt t="62464" x="2940050" y="3568700"/>
          <p14:tracePt t="62480" x="3028950" y="3536950"/>
          <p14:tracePt t="62497" x="3136900" y="3498850"/>
          <p14:tracePt t="62514" x="3251200" y="3460750"/>
          <p14:tracePt t="62530" x="3397250" y="3416300"/>
          <p14:tracePt t="62547" x="3543300" y="3378200"/>
          <p14:tracePt t="62564" x="3689350" y="3333750"/>
          <p14:tracePt t="62581" x="3898900" y="3270250"/>
          <p14:tracePt t="62597" x="4044950" y="3225800"/>
          <p14:tracePt t="62614" x="4197350" y="3175000"/>
          <p14:tracePt t="62630" x="4337050" y="3143250"/>
          <p14:tracePt t="62647" x="4483100" y="3130550"/>
          <p14:tracePt t="62664" x="4648200" y="3130550"/>
          <p14:tracePt t="62680" x="4819650" y="3130550"/>
          <p14:tracePt t="62697" x="4991100" y="3130550"/>
          <p14:tracePt t="62714" x="5156200" y="3130550"/>
          <p14:tracePt t="62730" x="5321300" y="3130550"/>
          <p14:tracePt t="62747" x="5486400" y="3130550"/>
          <p14:tracePt t="62764" x="5632450" y="3130550"/>
          <p14:tracePt t="62780" x="5784850" y="3175000"/>
          <p14:tracePt t="62797" x="6013450" y="3251200"/>
          <p14:tracePt t="62813" x="6134100" y="3295650"/>
          <p14:tracePt t="62830" x="6229350" y="3346450"/>
          <p14:tracePt t="62847" x="6292850" y="3403600"/>
          <p14:tracePt t="62864" x="6343650" y="3479800"/>
          <p14:tracePt t="62880" x="6400800" y="3568700"/>
          <p14:tracePt t="62897" x="6445250" y="3676650"/>
          <p14:tracePt t="62913" x="6464300" y="3784600"/>
          <p14:tracePt t="62930" x="6464300" y="3911600"/>
          <p14:tracePt t="62947" x="6432550" y="4032250"/>
          <p14:tracePt t="62964" x="6381750" y="4171950"/>
          <p14:tracePt t="62981" x="6311900" y="4356100"/>
          <p14:tracePt t="62997" x="6248400" y="4464050"/>
          <p14:tracePt t="63013" x="6159500" y="4546600"/>
          <p14:tracePt t="63030" x="6057900" y="4616450"/>
          <p14:tracePt t="63047" x="5962650" y="4673600"/>
          <p14:tracePt t="63064" x="5861050" y="4718050"/>
          <p14:tracePt t="63082" x="5753100" y="4756150"/>
          <p14:tracePt t="63097" x="5651500" y="4794250"/>
          <p14:tracePt t="63113" x="5543550" y="4832350"/>
          <p14:tracePt t="63131" x="5391150" y="4845050"/>
          <p14:tracePt t="63147" x="5226050" y="4864100"/>
          <p14:tracePt t="63164" x="5022850" y="4864100"/>
          <p14:tracePt t="63166" x="4927600" y="4876800"/>
          <p14:tracePt t="63181" x="4756150" y="4895850"/>
          <p14:tracePt t="63197" x="4591050" y="4902200"/>
          <p14:tracePt t="63214" x="4432300" y="4908550"/>
          <p14:tracePt t="63230" x="4273550" y="4908550"/>
          <p14:tracePt t="63247" x="4102100" y="4914900"/>
          <p14:tracePt t="63263" x="3949700" y="4883150"/>
          <p14:tracePt t="63281" x="3829050" y="4851400"/>
          <p14:tracePt t="63297" x="3752850" y="4826000"/>
          <p14:tracePt t="63314" x="3708400" y="4813300"/>
          <p14:tracePt t="63330" x="3676650" y="4800600"/>
          <p14:tracePt t="63347" x="3651250" y="4787900"/>
          <p14:tracePt t="63364" x="3613150" y="4762500"/>
          <p14:tracePt t="63382" x="3581400" y="4724400"/>
          <p14:tracePt t="63397" x="3581400" y="4692650"/>
          <p14:tracePt t="63414" x="3606800" y="4660900"/>
          <p14:tracePt t="63430" x="3676650" y="4648200"/>
          <p14:tracePt t="63447" x="3771900" y="4648200"/>
          <p14:tracePt t="63464" x="3892550" y="4648200"/>
          <p14:tracePt t="63480" x="4006850" y="4648200"/>
          <p14:tracePt t="63497" x="4089400" y="4648200"/>
          <p14:tracePt t="63514" x="4140200" y="4648200"/>
          <p14:tracePt t="63530" x="4146550" y="4641850"/>
          <p14:tracePt t="63563" x="4121150" y="4616450"/>
          <p14:tracePt t="63581" x="4064000" y="4489450"/>
          <p14:tracePt t="63597" x="4019550" y="4362450"/>
          <p14:tracePt t="63614" x="3956050" y="4210050"/>
          <p14:tracePt t="63630" x="3911600" y="4057650"/>
          <p14:tracePt t="63647" x="3905250" y="3886200"/>
          <p14:tracePt t="63664" x="3905250" y="3695700"/>
          <p14:tracePt t="63680" x="3905250" y="3511550"/>
          <p14:tracePt t="63697" x="3911600" y="3314700"/>
          <p14:tracePt t="63714" x="3962400" y="3181350"/>
          <p14:tracePt t="63731" x="4013200" y="3060700"/>
          <p14:tracePt t="63747" x="4083050" y="2959100"/>
          <p14:tracePt t="63764" x="4146550" y="2857500"/>
          <p14:tracePt t="63765" x="4171950" y="2806700"/>
          <p14:tracePt t="63782" x="4197350" y="2705100"/>
          <p14:tracePt t="63797" x="4197350" y="2616200"/>
          <p14:tracePt t="63813" x="4197350" y="2533650"/>
          <p14:tracePt t="63831" x="4197350" y="2457450"/>
          <p14:tracePt t="63847" x="4203700" y="2419350"/>
          <p14:tracePt t="63880" x="4197350" y="2419350"/>
          <p14:tracePt t="63897" x="4184650" y="2406650"/>
          <p14:tracePt t="63914" x="4178300" y="2374900"/>
          <p14:tracePt t="63931" x="4165600" y="2305050"/>
          <p14:tracePt t="63947" x="4102100" y="2241550"/>
          <p14:tracePt t="63949" x="4070350" y="2216150"/>
          <p14:tracePt t="63964" x="4038600" y="2209800"/>
          <p14:tracePt t="63981" x="3968750" y="2178050"/>
          <p14:tracePt t="63997" x="3905250" y="2146300"/>
          <p14:tracePt t="64013" x="3835400" y="2095500"/>
          <p14:tracePt t="64030" x="3778250" y="2044700"/>
          <p14:tracePt t="64047" x="3708400" y="2012950"/>
          <p14:tracePt t="64064" x="3651250" y="1993900"/>
          <p14:tracePt t="64081" x="3594100" y="1987550"/>
          <p14:tracePt t="64097" x="3530600" y="1987550"/>
          <p14:tracePt t="64114" x="3479800" y="1987550"/>
          <p14:tracePt t="64131" x="3416300" y="1987550"/>
          <p14:tracePt t="64147" x="3333750" y="1987550"/>
          <p14:tracePt t="64150" x="3289300" y="1987550"/>
          <p14:tracePt t="64164" x="3238500" y="1987550"/>
          <p14:tracePt t="64181" x="3143250" y="1987550"/>
          <p14:tracePt t="64183" x="3117850" y="1981200"/>
          <p14:tracePt t="64197" x="3079750" y="1974850"/>
          <p14:tracePt t="64214" x="3035300" y="1955800"/>
          <p14:tracePt t="64230" x="2984500" y="1917700"/>
          <p14:tracePt t="64247" x="2933700" y="1892300"/>
          <p14:tracePt t="64264" x="2908300" y="1879600"/>
          <p14:tracePt t="64280" x="2889250" y="1879600"/>
          <p14:tracePt t="64297" x="2882900" y="1866900"/>
          <p14:tracePt t="64314" x="2882900" y="1854200"/>
          <p14:tracePt t="64330" x="2882900" y="1835150"/>
          <p14:tracePt t="64347" x="2882900" y="1797050"/>
          <p14:tracePt t="64364" x="2882900" y="1771650"/>
          <p14:tracePt t="64381" x="2889250" y="1758950"/>
          <p14:tracePt t="64397" x="2895600" y="1752600"/>
          <p14:tracePt t="64414" x="2908300" y="1746250"/>
          <p14:tracePt t="64430" x="2927350" y="1739900"/>
          <p14:tracePt t="64447" x="2978150" y="1727200"/>
          <p14:tracePt t="64464" x="3003550" y="1714500"/>
          <p14:tracePt t="64481" x="3028950" y="1708150"/>
          <p14:tracePt t="64497" x="3035300" y="1695450"/>
          <p14:tracePt t="64614" x="3035300" y="1689100"/>
          <p14:tracePt t="64774" x="3035300" y="1695450"/>
          <p14:tracePt t="64782" x="3035300" y="1714500"/>
          <p14:tracePt t="64790" x="3035300" y="1746250"/>
          <p14:tracePt t="64799" x="3035300" y="1778000"/>
          <p14:tracePt t="64814" x="3035300" y="1866900"/>
          <p14:tracePt t="64830" x="3028950" y="1949450"/>
          <p14:tracePt t="64847" x="3028950" y="2063750"/>
          <p14:tracePt t="64864" x="3022600" y="2190750"/>
          <p14:tracePt t="64880" x="3022600" y="2311400"/>
          <p14:tracePt t="64897" x="3022600" y="2444750"/>
          <p14:tracePt t="64914" x="3022600" y="2578100"/>
          <p14:tracePt t="64930" x="3016250" y="2686050"/>
          <p14:tracePt t="64947" x="3016250" y="2781300"/>
          <p14:tracePt t="64963" x="3016250" y="2870200"/>
          <p14:tracePt t="64966" x="3009900" y="2914650"/>
          <p14:tracePt t="64981" x="3016250" y="2997200"/>
          <p14:tracePt t="64997" x="3028950" y="3086100"/>
          <p14:tracePt t="65013" x="3028950" y="3143250"/>
          <p14:tracePt t="65030" x="3028950" y="3219450"/>
          <p14:tracePt t="65047" x="3035300" y="3302000"/>
          <p14:tracePt t="65064" x="3035300" y="3390900"/>
          <p14:tracePt t="65080" x="3035300" y="3498850"/>
          <p14:tracePt t="65097" x="3028950" y="3638550"/>
          <p14:tracePt t="65114" x="3035300" y="3816350"/>
          <p14:tracePt t="65130" x="3041650" y="3981450"/>
          <p14:tracePt t="65147" x="3060700" y="4121150"/>
          <p14:tracePt t="65164" x="3086100" y="4267200"/>
          <p14:tracePt t="65180" x="3105150" y="4406900"/>
          <p14:tracePt t="65197" x="3098800" y="4629150"/>
          <p14:tracePt t="65214" x="3092450" y="4781550"/>
          <p14:tracePt t="65230" x="3098800" y="4921250"/>
          <p14:tracePt t="65247" x="3098800" y="5022850"/>
          <p14:tracePt t="65264" x="3111500" y="5067300"/>
          <p14:tracePt t="65313" x="3111500" y="5060950"/>
          <p14:tracePt t="65331" x="3111500" y="4965700"/>
          <p14:tracePt t="65347" x="3111500" y="4819650"/>
          <p14:tracePt t="65364" x="3111500" y="4654550"/>
          <p14:tracePt t="65381" x="3162300" y="4375150"/>
          <p14:tracePt t="65397" x="3232150" y="4178300"/>
          <p14:tracePt t="65414" x="3289300" y="3968750"/>
          <p14:tracePt t="65430" x="3308350" y="3708400"/>
          <p14:tracePt t="65447" x="3308350" y="3441700"/>
          <p14:tracePt t="65464" x="3327400" y="3238500"/>
          <p14:tracePt t="65481" x="3359150" y="3073400"/>
          <p14:tracePt t="65497" x="3403600" y="2933700"/>
          <p14:tracePt t="65514" x="3454400" y="2813050"/>
          <p14:tracePt t="65530" x="3486150" y="2711450"/>
          <p14:tracePt t="65547" x="3498850" y="2622550"/>
          <p14:tracePt t="65564" x="3524250" y="2540000"/>
          <p14:tracePt t="65566" x="3524250" y="2501900"/>
          <p14:tracePt t="65581" x="3536950" y="2432050"/>
          <p14:tracePt t="65597" x="3549650" y="2374900"/>
          <p14:tracePt t="65613" x="3549650" y="2336800"/>
          <p14:tracePt t="65630" x="3549650" y="2298700"/>
          <p14:tracePt t="65647" x="3549650" y="2241550"/>
          <p14:tracePt t="65664" x="3530600" y="2178050"/>
          <p14:tracePt t="65680" x="3511550" y="2114550"/>
          <p14:tracePt t="65697" x="3498850" y="2076450"/>
          <p14:tracePt t="65714" x="3486150" y="2063750"/>
          <p14:tracePt t="65730" x="3460750" y="2051050"/>
          <p14:tracePt t="65747" x="3448050" y="2038350"/>
          <p14:tracePt t="65764" x="3441700" y="2025650"/>
          <p14:tracePt t="65813" x="3429000" y="2025650"/>
          <p14:tracePt t="65830" x="3422650" y="2025650"/>
          <p14:tracePt t="65965" x="3435350" y="2019300"/>
          <p14:tracePt t="65974" x="3460750" y="2012950"/>
          <p14:tracePt t="65983" x="3505200" y="2006600"/>
          <p14:tracePt t="65997" x="3613150" y="1987550"/>
          <p14:tracePt t="66013" x="3759200" y="1962150"/>
          <p14:tracePt t="66030" x="3937000" y="1936750"/>
          <p14:tracePt t="66047" x="4140200" y="1892300"/>
          <p14:tracePt t="66064" x="4356100" y="1873250"/>
          <p14:tracePt t="66081" x="4591050" y="1860550"/>
          <p14:tracePt t="66097" x="4800600" y="1841500"/>
          <p14:tracePt t="66114" x="4984750" y="1828800"/>
          <p14:tracePt t="66130" x="5124450" y="1828800"/>
          <p14:tracePt t="66147" x="5194300" y="1822450"/>
          <p14:tracePt t="66180" x="5162550" y="1822450"/>
          <p14:tracePt t="66197" x="5073650" y="1822450"/>
          <p14:tracePt t="66214" x="4959350" y="1822450"/>
          <p14:tracePt t="66230" x="4813300" y="1822450"/>
          <p14:tracePt t="66247" x="4622800" y="1822450"/>
          <p14:tracePt t="66264" x="4413250" y="1822450"/>
          <p14:tracePt t="66280" x="4216400" y="1828800"/>
          <p14:tracePt t="66297" x="4064000" y="1835150"/>
          <p14:tracePt t="66314" x="3924300" y="1841500"/>
          <p14:tracePt t="66330" x="3829050" y="1841500"/>
          <p14:tracePt t="66347" x="3790950" y="1841500"/>
          <p14:tracePt t="66382" x="3790950" y="1835150"/>
          <p14:tracePt t="66389" x="3810000" y="1828800"/>
          <p14:tracePt t="66399" x="3841750" y="1822450"/>
          <p14:tracePt t="66414" x="3911600" y="1822450"/>
          <p14:tracePt t="66430" x="4019550" y="1822450"/>
          <p14:tracePt t="66447" x="4165600" y="1822450"/>
          <p14:tracePt t="66464" x="4324350" y="1822450"/>
          <p14:tracePt t="66480" x="4495800" y="1822450"/>
          <p14:tracePt t="66497" x="4654550" y="1822450"/>
          <p14:tracePt t="66514" x="4787900" y="1822450"/>
          <p14:tracePt t="66530" x="4927600" y="1841500"/>
          <p14:tracePt t="66547" x="5080000" y="1847850"/>
          <p14:tracePt t="66563" x="5238750" y="1847850"/>
          <p14:tracePt t="66581" x="5435600" y="1847850"/>
          <p14:tracePt t="66597" x="5530850" y="1847850"/>
          <p14:tracePt t="66614" x="5588000" y="1847850"/>
          <p14:tracePt t="66630" x="5626100" y="1847850"/>
          <p14:tracePt t="66647" x="5670550" y="1847850"/>
          <p14:tracePt t="66664" x="5715000" y="1847850"/>
          <p14:tracePt t="66681" x="5740400" y="1847850"/>
          <p14:tracePt t="66814" x="5740400" y="1860550"/>
          <p14:tracePt t="66822" x="5715000" y="1879600"/>
          <p14:tracePt t="66830" x="5689600" y="1898650"/>
          <p14:tracePt t="66847" x="5657850" y="1917700"/>
          <p14:tracePt t="66942" x="5651500" y="1917700"/>
          <p14:tracePt t="66974" x="5645150" y="1917700"/>
          <p14:tracePt t="66982" x="5638800" y="1917700"/>
          <p14:tracePt t="66990" x="5632450" y="1917700"/>
          <p14:tracePt t="66997" x="5619750" y="1917700"/>
          <p14:tracePt t="67013" x="5607050" y="1917700"/>
          <p14:tracePt t="67030" x="5562600" y="1924050"/>
          <p14:tracePt t="67047" x="5511800" y="1936750"/>
          <p14:tracePt t="67064" x="5441950" y="1949450"/>
          <p14:tracePt t="67080" x="5365750" y="1949450"/>
          <p14:tracePt t="67097" x="5264150" y="1949450"/>
          <p14:tracePt t="67114" x="5124450" y="1949450"/>
          <p14:tracePt t="67130" x="4965700" y="1949450"/>
          <p14:tracePt t="67147" x="4794250" y="1949450"/>
          <p14:tracePt t="67164" x="4616450" y="1949450"/>
          <p14:tracePt t="67166" x="4527550" y="1949450"/>
          <p14:tracePt t="67180" x="4445000" y="1949450"/>
          <p14:tracePt t="67197" x="4171950" y="1949450"/>
          <p14:tracePt t="67214" x="3975100" y="1955800"/>
          <p14:tracePt t="67230" x="3778250" y="1968500"/>
          <p14:tracePt t="67247" x="3587750" y="1974850"/>
          <p14:tracePt t="67264" x="3441700" y="1987550"/>
          <p14:tracePt t="67280" x="3333750" y="1993900"/>
          <p14:tracePt t="67297" x="3251200" y="2000250"/>
          <p14:tracePt t="67314" x="3162300" y="2000250"/>
          <p14:tracePt t="67331" x="3092450" y="2000250"/>
          <p14:tracePt t="67347" x="3028950" y="2000250"/>
          <p14:tracePt t="67364" x="2997200" y="2000250"/>
          <p14:tracePt t="67380" x="2990850" y="2000250"/>
          <p14:tracePt t="67509" x="2997200" y="1993900"/>
          <p14:tracePt t="67518" x="3009900" y="1993900"/>
          <p14:tracePt t="67525" x="3022600" y="1987550"/>
          <p14:tracePt t="67533" x="3035300" y="1981200"/>
          <p14:tracePt t="67547" x="3067050" y="1974850"/>
          <p14:tracePt t="67564" x="3143250" y="1962150"/>
          <p14:tracePt t="67566" x="3200400" y="1962150"/>
          <p14:tracePt t="67581" x="3270250" y="1962150"/>
          <p14:tracePt t="67597" x="3517900" y="1962150"/>
          <p14:tracePt t="67614" x="3714750" y="1962150"/>
          <p14:tracePt t="67630" x="3930650" y="1955800"/>
          <p14:tracePt t="67647" x="4171950" y="1943100"/>
          <p14:tracePt t="67664" x="4451350" y="1930400"/>
          <p14:tracePt t="67680" x="4673600" y="1936750"/>
          <p14:tracePt t="67697" x="4876800" y="1936750"/>
          <p14:tracePt t="67714" x="5060950" y="1936750"/>
          <p14:tracePt t="67730" x="5257800" y="1930400"/>
          <p14:tracePt t="67747" x="5422900" y="1930400"/>
          <p14:tracePt t="67764" x="5556250" y="1924050"/>
          <p14:tracePt t="67767" x="5607050" y="1924050"/>
          <p14:tracePt t="67780" x="5645150" y="1924050"/>
          <p14:tracePt t="67797" x="5683250" y="1917700"/>
          <p14:tracePt t="67847" x="5676900" y="1917700"/>
          <p14:tracePt t="67864" x="5664200" y="1917700"/>
          <p14:tracePt t="67880" x="5626100" y="1917700"/>
          <p14:tracePt t="67897" x="5556250" y="1917700"/>
          <p14:tracePt t="67914" x="5435600" y="1917700"/>
          <p14:tracePt t="67930" x="5245100" y="1917700"/>
          <p14:tracePt t="67947" x="4984750" y="1917700"/>
          <p14:tracePt t="67963" x="4718050" y="1917700"/>
          <p14:tracePt t="67981" x="4476750" y="1930400"/>
          <p14:tracePt t="67983" x="4356100" y="1943100"/>
          <p14:tracePt t="67997" x="4095750" y="1949450"/>
          <p14:tracePt t="68014" x="3822700" y="1962150"/>
          <p14:tracePt t="68030" x="3543300" y="1962150"/>
          <p14:tracePt t="68047" x="3282950" y="1968500"/>
          <p14:tracePt t="68063" x="3111500" y="1968500"/>
          <p14:tracePt t="68080" x="2997200" y="1968500"/>
          <p14:tracePt t="68097" x="2965450" y="1968500"/>
          <p14:tracePt t="68131" x="2971800" y="1968500"/>
          <p14:tracePt t="68147" x="2990850" y="1955800"/>
          <p14:tracePt t="68164" x="3028950" y="1936750"/>
          <p14:tracePt t="68166" x="3060700" y="1917700"/>
          <p14:tracePt t="68181" x="3187700" y="1879600"/>
          <p14:tracePt t="68197" x="3365500" y="1879600"/>
          <p14:tracePt t="68214" x="3575050" y="1879600"/>
          <p14:tracePt t="68231" x="3778250" y="1892300"/>
          <p14:tracePt t="68248" x="3962400" y="1892300"/>
          <p14:tracePt t="68264" x="4159250" y="1905000"/>
          <p14:tracePt t="68280" x="4298950" y="1905000"/>
          <p14:tracePt t="68297" x="4387850" y="1905000"/>
          <p14:tracePt t="68314" x="4432300" y="1911350"/>
          <p14:tracePt t="68330" x="4438650" y="1911350"/>
          <p14:tracePt t="68518" x="4445000" y="1917700"/>
          <p14:tracePt t="68526" x="4464050" y="1930400"/>
          <p14:tracePt t="68533" x="4483100" y="1943100"/>
          <p14:tracePt t="68547" x="4495800" y="1968500"/>
          <p14:tracePt t="68564" x="4502150" y="2019300"/>
          <p14:tracePt t="68581" x="4502150" y="2082800"/>
          <p14:tracePt t="68597" x="4508500" y="2108200"/>
          <p14:tracePt t="68614" x="4514850" y="2127250"/>
          <p14:tracePt t="68630" x="4540250" y="2133600"/>
          <p14:tracePt t="68647" x="4540250" y="2139950"/>
          <p14:tracePt t="68664" x="4552950" y="2139950"/>
        </p14:tracePtLst>
      </p14:laserTrace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Text Box 2">
            <a:extLst>
              <a:ext uri="{FF2B5EF4-FFF2-40B4-BE49-F238E27FC236}">
                <a16:creationId xmlns:a16="http://schemas.microsoft.com/office/drawing/2014/main" id="{34297B81-EE71-492B-935E-2D4380C29637}"/>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27.6</a:t>
            </a:r>
            <a:r>
              <a:rPr lang="en-US" altLang="en-US">
                <a:solidFill>
                  <a:schemeClr val="accent2"/>
                </a:solidFill>
                <a:latin typeface="Times New Roman" panose="02020603050405020304" pitchFamily="18" charset="0"/>
              </a:rPr>
              <a:t>    </a:t>
            </a:r>
            <a:r>
              <a:rPr lang="en-US" altLang="en-US">
                <a:latin typeface="Times New Roman" panose="02020603050405020304" pitchFamily="18" charset="0"/>
              </a:rPr>
              <a:t>Status line</a:t>
            </a:r>
          </a:p>
        </p:txBody>
      </p:sp>
      <p:sp>
        <p:nvSpPr>
          <p:cNvPr id="486403" name="Rectangle 3">
            <a:extLst>
              <a:ext uri="{FF2B5EF4-FFF2-40B4-BE49-F238E27FC236}">
                <a16:creationId xmlns:a16="http://schemas.microsoft.com/office/drawing/2014/main" id="{14F554F6-22E0-4CDD-BAC5-C89460475849}"/>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6404" name="Rectangle 4">
            <a:extLst>
              <a:ext uri="{FF2B5EF4-FFF2-40B4-BE49-F238E27FC236}">
                <a16:creationId xmlns:a16="http://schemas.microsoft.com/office/drawing/2014/main" id="{4F46E6B0-76E5-433D-AD6A-D0667A3C3562}"/>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6405" name="Rectangle 5">
            <a:extLst>
              <a:ext uri="{FF2B5EF4-FFF2-40B4-BE49-F238E27FC236}">
                <a16:creationId xmlns:a16="http://schemas.microsoft.com/office/drawing/2014/main" id="{43DE7C75-1177-4246-A1EC-3E18CD5888E9}"/>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6406" name="Rectangle 6">
            <a:extLst>
              <a:ext uri="{FF2B5EF4-FFF2-40B4-BE49-F238E27FC236}">
                <a16:creationId xmlns:a16="http://schemas.microsoft.com/office/drawing/2014/main" id="{D4DB216B-A8D9-44D1-86BA-6C2691A1EC78}"/>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6407" name="Rectangle 7">
            <a:extLst>
              <a:ext uri="{FF2B5EF4-FFF2-40B4-BE49-F238E27FC236}">
                <a16:creationId xmlns:a16="http://schemas.microsoft.com/office/drawing/2014/main" id="{16DE94A0-5792-4D1C-ACDE-045EF04DA962}"/>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6408" name="Rectangle 8">
            <a:extLst>
              <a:ext uri="{FF2B5EF4-FFF2-40B4-BE49-F238E27FC236}">
                <a16:creationId xmlns:a16="http://schemas.microsoft.com/office/drawing/2014/main" id="{B98B3EB6-F1A7-4BA2-8157-A731171B0C37}"/>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6409" name="Rectangle 9">
            <a:extLst>
              <a:ext uri="{FF2B5EF4-FFF2-40B4-BE49-F238E27FC236}">
                <a16:creationId xmlns:a16="http://schemas.microsoft.com/office/drawing/2014/main" id="{871468F7-A03A-41F7-B678-583221709507}"/>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pic>
        <p:nvPicPr>
          <p:cNvPr id="486410" name="Picture 10">
            <a:extLst>
              <a:ext uri="{FF2B5EF4-FFF2-40B4-BE49-F238E27FC236}">
                <a16:creationId xmlns:a16="http://schemas.microsoft.com/office/drawing/2014/main" id="{785DCCC2-8A4C-4E6A-8D48-5D2FBF2F6C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2563" y="2746375"/>
            <a:ext cx="6237287" cy="135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2000" advTm="35613"/>
    </mc:Choice>
    <mc:Fallback>
      <p:transition spd="slow" advTm="35613"/>
    </mc:Fallback>
  </mc:AlternateContent>
  <p:extLst>
    <p:ext uri="{3A86A75C-4F4B-4683-9AE1-C65F6400EC91}">
      <p14:laserTraceLst xmlns:p14="http://schemas.microsoft.com/office/powerpoint/2010/main">
        <p14:tracePtLst>
          <p14:tracePt t="668" x="4533900" y="2139950"/>
          <p14:tracePt t="676" x="4483100" y="2127250"/>
          <p14:tracePt t="682" x="4387850" y="2089150"/>
          <p14:tracePt t="697" x="4279900" y="2025650"/>
          <p14:tracePt t="715" x="4006850" y="1860550"/>
          <p14:tracePt t="717" x="3867150" y="1778000"/>
          <p14:tracePt t="731" x="3606800" y="1606550"/>
          <p14:tracePt t="748" x="3390900" y="1473200"/>
          <p14:tracePt t="764" x="3232150" y="1371600"/>
          <p14:tracePt t="781" x="3067050" y="1270000"/>
          <p14:tracePt t="798" x="2901950" y="1187450"/>
          <p14:tracePt t="814" x="2749550" y="1117600"/>
          <p14:tracePt t="831" x="2679700" y="1073150"/>
          <p14:tracePt t="848" x="2667000" y="1060450"/>
          <p14:tracePt t="864" x="2667000" y="1047750"/>
          <p14:tracePt t="881" x="2667000" y="1016000"/>
          <p14:tracePt t="897" x="2667000" y="977900"/>
          <p14:tracePt t="899" x="2654300" y="946150"/>
          <p14:tracePt t="914" x="2628900" y="914400"/>
          <p14:tracePt t="932" x="2578100" y="793750"/>
          <p14:tracePt t="948" x="2540000" y="730250"/>
          <p14:tracePt t="964" x="2514600" y="692150"/>
          <p14:tracePt t="981" x="2495550" y="673100"/>
          <p14:tracePt t="998" x="2476500" y="635000"/>
          <p14:tracePt t="1014" x="2463800" y="571500"/>
          <p14:tracePt t="1031" x="2463800" y="508000"/>
          <p14:tracePt t="1048" x="2463800" y="482600"/>
          <p14:tracePt t="1064" x="2463800" y="476250"/>
          <p14:tracePt t="1081" x="2457450" y="476250"/>
          <p14:tracePt t="1098" x="2438400" y="469900"/>
          <p14:tracePt t="1115" x="2393950" y="438150"/>
          <p14:tracePt t="1131" x="2381250" y="425450"/>
          <p14:tracePt t="1164" x="2374900" y="425450"/>
          <p14:tracePt t="1220" x="2374900" y="419100"/>
          <p14:tracePt t="1268" x="2381250" y="419100"/>
          <p14:tracePt t="1283" x="2400300" y="419100"/>
          <p14:tracePt t="1291" x="2432050" y="419100"/>
          <p14:tracePt t="1299" x="2476500" y="419100"/>
          <p14:tracePt t="1314" x="2527300" y="419100"/>
          <p14:tracePt t="1331" x="2781300" y="431800"/>
          <p14:tracePt t="1348" x="3016250" y="431800"/>
          <p14:tracePt t="1364" x="3270250" y="431800"/>
          <p14:tracePt t="1383" x="3492500" y="438150"/>
          <p14:tracePt t="1398" x="3587750" y="438150"/>
          <p14:tracePt t="1415" x="3606800" y="431800"/>
          <p14:tracePt t="1431" x="3600450" y="425450"/>
          <p14:tracePt t="1448" x="3562350" y="419100"/>
          <p14:tracePt t="1465" x="3486150" y="419100"/>
          <p14:tracePt t="1481" x="3378200" y="419100"/>
          <p14:tracePt t="1483" x="3308350" y="419100"/>
          <p14:tracePt t="1498" x="3225800" y="412750"/>
          <p14:tracePt t="1516" x="2914650" y="387350"/>
          <p14:tracePt t="1531" x="2711450" y="336550"/>
          <p14:tracePt t="1548" x="2571750" y="292100"/>
          <p14:tracePt t="1564" x="2489200" y="273050"/>
          <p14:tracePt t="1581" x="2470150" y="266700"/>
          <p14:tracePt t="1614" x="2482850" y="260350"/>
          <p14:tracePt t="1631" x="2540000" y="247650"/>
          <p14:tracePt t="1648" x="2647950" y="228600"/>
          <p14:tracePt t="1664" x="2838450" y="228600"/>
          <p14:tracePt t="1681" x="3086100" y="228600"/>
          <p14:tracePt t="1698" x="3308350" y="222250"/>
          <p14:tracePt t="1715" x="3473450" y="222250"/>
          <p14:tracePt t="1731" x="3467100" y="222250"/>
          <p14:tracePt t="1748" x="3454400" y="222250"/>
          <p14:tracePt t="1765" x="3409950" y="260350"/>
          <p14:tracePt t="1781" x="3333750" y="292100"/>
          <p14:tracePt t="1798" x="3251200" y="317500"/>
          <p14:tracePt t="1814" x="3143250" y="330200"/>
          <p14:tracePt t="1831" x="3067050" y="330200"/>
          <p14:tracePt t="1848" x="3048000" y="330200"/>
          <p14:tracePt t="1881" x="3067050" y="330200"/>
          <p14:tracePt t="1898" x="3136900" y="330200"/>
          <p14:tracePt t="1914" x="3238500" y="349250"/>
          <p14:tracePt t="1916" x="3295650" y="368300"/>
          <p14:tracePt t="1931" x="3378200" y="419100"/>
          <p14:tracePt t="1948" x="3422650" y="520700"/>
          <p14:tracePt t="1965" x="3435350" y="673100"/>
          <p14:tracePt t="1981" x="3429000" y="914400"/>
          <p14:tracePt t="1998" x="3359150" y="1263650"/>
          <p14:tracePt t="2014" x="3314700" y="1695450"/>
          <p14:tracePt t="2031" x="3302000" y="2133600"/>
          <p14:tracePt t="2048" x="3302000" y="2527300"/>
          <p14:tracePt t="2064" x="3327400" y="2857500"/>
          <p14:tracePt t="2081" x="3352800" y="3073400"/>
          <p14:tracePt t="2098" x="3359150" y="3232150"/>
          <p14:tracePt t="2100" x="3359150" y="3295650"/>
          <p14:tracePt t="2114" x="3340100" y="3359150"/>
          <p14:tracePt t="2131" x="3282950" y="3511550"/>
          <p14:tracePt t="2148" x="3232150" y="3581400"/>
          <p14:tracePt t="2164" x="3194050" y="3644900"/>
          <p14:tracePt t="2181" x="3162300" y="3695700"/>
          <p14:tracePt t="2198" x="3124200" y="3752850"/>
          <p14:tracePt t="2214" x="3086100" y="3810000"/>
          <p14:tracePt t="2231" x="3054350" y="3860800"/>
          <p14:tracePt t="2248" x="3009900" y="3924300"/>
          <p14:tracePt t="2265" x="2959100" y="4000500"/>
          <p14:tracePt t="2281" x="2908300" y="4089400"/>
          <p14:tracePt t="2298" x="2857500" y="4171950"/>
          <p14:tracePt t="2300" x="2832100" y="4210050"/>
          <p14:tracePt t="2314" x="2813050" y="4248150"/>
          <p14:tracePt t="2331" x="2743200" y="4343400"/>
          <p14:tracePt t="2348" x="2705100" y="4387850"/>
          <p14:tracePt t="2365" x="2647950" y="4419600"/>
          <p14:tracePt t="2381" x="2584450" y="4438650"/>
          <p14:tracePt t="2398" x="2527300" y="4464050"/>
          <p14:tracePt t="2415" x="2451100" y="4464050"/>
          <p14:tracePt t="2431" x="2374900" y="4464050"/>
          <p14:tracePt t="2447" x="2336800" y="4464050"/>
          <p14:tracePt t="2464" x="2324100" y="4464050"/>
          <p14:tracePt t="2515" x="2324100" y="4457700"/>
          <p14:tracePt t="2525" x="2324100" y="4451350"/>
          <p14:tracePt t="2532" x="2324100" y="4438650"/>
          <p14:tracePt t="2548" x="2311400" y="4413250"/>
          <p14:tracePt t="2565" x="2266950" y="4381500"/>
          <p14:tracePt t="2581" x="2216150" y="4362450"/>
          <p14:tracePt t="2598" x="2165350" y="4343400"/>
          <p14:tracePt t="2614" x="2127250" y="4330700"/>
          <p14:tracePt t="2631" x="2095500" y="4324350"/>
          <p14:tracePt t="2648" x="2076450" y="4305300"/>
          <p14:tracePt t="2665" x="2057400" y="4292600"/>
          <p14:tracePt t="2681" x="2019300" y="4267200"/>
          <p14:tracePt t="2697" x="1993900" y="4254500"/>
          <p14:tracePt t="2715" x="1987550" y="4248150"/>
          <p14:tracePt t="2788" x="1981200" y="4248150"/>
          <p14:tracePt t="2820" x="1974850" y="4248150"/>
          <p14:tracePt t="2828" x="1968500" y="4235450"/>
          <p14:tracePt t="2835" x="1962150" y="4229100"/>
          <p14:tracePt t="2847" x="1955800" y="4216400"/>
          <p14:tracePt t="2865" x="1930400" y="4171950"/>
          <p14:tracePt t="2881" x="1905000" y="4121150"/>
          <p14:tracePt t="2898" x="1885950" y="4057650"/>
          <p14:tracePt t="2914" x="1854200" y="4025900"/>
          <p14:tracePt t="2931" x="1847850" y="4025900"/>
          <p14:tracePt t="3132" x="1860550" y="4025900"/>
          <p14:tracePt t="3140" x="1873250" y="4025900"/>
          <p14:tracePt t="3148" x="1879600" y="4025900"/>
          <p14:tracePt t="3164" x="1885950" y="4032250"/>
          <p14:tracePt t="3236" x="1892300" y="4032250"/>
          <p14:tracePt t="3244" x="1898650" y="4032250"/>
          <p14:tracePt t="3251" x="1905000" y="4038600"/>
          <p14:tracePt t="3264" x="1917700" y="4044950"/>
          <p14:tracePt t="3281" x="1943100" y="4064000"/>
          <p14:tracePt t="3298" x="1968500" y="4076700"/>
          <p14:tracePt t="3300" x="1987550" y="4083050"/>
          <p14:tracePt t="3315" x="2038350" y="4095750"/>
          <p14:tracePt t="3331" x="2120900" y="4114800"/>
          <p14:tracePt t="3348" x="2216150" y="4114800"/>
          <p14:tracePt t="3364" x="2298700" y="4114800"/>
          <p14:tracePt t="3381" x="2330450" y="4114800"/>
          <p14:tracePt t="3414" x="2324100" y="4127500"/>
          <p14:tracePt t="3431" x="2317750" y="4127500"/>
          <p14:tracePt t="3540" x="2330450" y="4108450"/>
          <p14:tracePt t="3548" x="2336800" y="4095750"/>
          <p14:tracePt t="3564" x="2336800" y="4089400"/>
          <p14:tracePt t="3604" x="2336800" y="4083050"/>
          <p14:tracePt t="3651" x="2330450" y="4083050"/>
          <p14:tracePt t="3660" x="2311400" y="4083050"/>
          <p14:tracePt t="3667" x="2305050" y="4083050"/>
          <p14:tracePt t="3681" x="2292350" y="4089400"/>
          <p14:tracePt t="3698" x="2260600" y="4108450"/>
          <p14:tracePt t="3714" x="2228850" y="4121150"/>
          <p14:tracePt t="3716" x="2216150" y="4121150"/>
          <p14:tracePt t="3731" x="2190750" y="4127500"/>
          <p14:tracePt t="3748" x="2178050" y="4140200"/>
          <p14:tracePt t="3764" x="2152650" y="4146550"/>
          <p14:tracePt t="3781" x="2127250" y="4159250"/>
          <p14:tracePt t="3798" x="2114550" y="4159250"/>
          <p14:tracePt t="3815" x="2108200" y="4159250"/>
          <p14:tracePt t="3831" x="2101850" y="4159250"/>
          <p14:tracePt t="3848" x="2089150" y="4159250"/>
          <p14:tracePt t="3865" x="2076450" y="4159250"/>
          <p14:tracePt t="3881" x="2057400" y="4159250"/>
          <p14:tracePt t="3898" x="2032000" y="4159250"/>
          <p14:tracePt t="3900" x="2025650" y="4159250"/>
          <p14:tracePt t="3914" x="2012950" y="4159250"/>
          <p14:tracePt t="3931" x="1993900" y="4159250"/>
          <p14:tracePt t="4004" x="1987550" y="4159250"/>
          <p14:tracePt t="4012" x="1974850" y="4159250"/>
          <p14:tracePt t="4018" x="1968500" y="4159250"/>
          <p14:tracePt t="4035" x="1962150" y="4159250"/>
          <p14:tracePt t="4047" x="1955800" y="4159250"/>
          <p14:tracePt t="4064" x="1949450" y="4159250"/>
          <p14:tracePt t="4315" x="1943100" y="4159250"/>
          <p14:tracePt t="4428" x="1936750" y="4159250"/>
          <p14:tracePt t="4723" x="1930400" y="4159250"/>
          <p14:tracePt t="4739" x="1917700" y="4159250"/>
          <p14:tracePt t="4804" x="1905000" y="4159250"/>
          <p14:tracePt t="4812" x="1885950" y="4159250"/>
          <p14:tracePt t="4819" x="1860550" y="4159250"/>
          <p14:tracePt t="4831" x="1841500" y="4159250"/>
          <p14:tracePt t="4848" x="1803400" y="4159250"/>
          <p14:tracePt t="4864" x="1778000" y="4159250"/>
          <p14:tracePt t="4881" x="1765300" y="4159250"/>
          <p14:tracePt t="4898" x="1758950" y="4159250"/>
          <p14:tracePt t="4915" x="1739900" y="4133850"/>
          <p14:tracePt t="4931" x="1739900" y="4121150"/>
          <p14:tracePt t="4948" x="1720850" y="4095750"/>
          <p14:tracePt t="4964" x="1701800" y="4076700"/>
          <p14:tracePt t="4981" x="1682750" y="4051300"/>
          <p14:tracePt t="4998" x="1676400" y="4025900"/>
          <p14:tracePt t="5015" x="1676400" y="4019550"/>
          <p14:tracePt t="5031" x="1670050" y="4000500"/>
          <p14:tracePt t="5048" x="1663700" y="3968750"/>
          <p14:tracePt t="5065" x="1651000" y="3943350"/>
          <p14:tracePt t="5081" x="1638300" y="3905250"/>
          <p14:tracePt t="5099" x="1638300" y="3854450"/>
          <p14:tracePt t="5115" x="1638300" y="3829050"/>
          <p14:tracePt t="5131" x="1638300" y="3803650"/>
          <p14:tracePt t="5148" x="1638300" y="3784600"/>
          <p14:tracePt t="5165" x="1638300" y="3746500"/>
          <p14:tracePt t="5181" x="1651000" y="3714750"/>
          <p14:tracePt t="5198" x="1663700" y="3689350"/>
          <p14:tracePt t="5214" x="1676400" y="3683000"/>
          <p14:tracePt t="5231" x="1682750" y="3663950"/>
          <p14:tracePt t="5247" x="1708150" y="3638550"/>
          <p14:tracePt t="5264" x="1739900" y="3613150"/>
          <p14:tracePt t="5281" x="1758950" y="3581400"/>
          <p14:tracePt t="5298" x="1778000" y="3575050"/>
          <p14:tracePt t="5301" x="1790700" y="3568700"/>
          <p14:tracePt t="5315" x="1797050" y="3562350"/>
          <p14:tracePt t="5331" x="1835150" y="3549650"/>
          <p14:tracePt t="5348" x="1873250" y="3536950"/>
          <p14:tracePt t="5364" x="1917700" y="3524250"/>
          <p14:tracePt t="5381" x="1962150" y="3517900"/>
          <p14:tracePt t="5398" x="1993900" y="3517900"/>
          <p14:tracePt t="5414" x="2032000" y="3517900"/>
          <p14:tracePt t="5431" x="2070100" y="3517900"/>
          <p14:tracePt t="5448" x="2108200" y="3517900"/>
          <p14:tracePt t="5464" x="2146300" y="3517900"/>
          <p14:tracePt t="5481" x="2184400" y="3517900"/>
          <p14:tracePt t="5498" x="2216150" y="3517900"/>
          <p14:tracePt t="5514" x="2247900" y="3517900"/>
          <p14:tracePt t="5516" x="2260600" y="3517900"/>
          <p14:tracePt t="5531" x="2292350" y="3517900"/>
          <p14:tracePt t="5548" x="2330450" y="3517900"/>
          <p14:tracePt t="5564" x="2374900" y="3517900"/>
          <p14:tracePt t="5581" x="2400300" y="3517900"/>
          <p14:tracePt t="5598" x="2425700" y="3517900"/>
          <p14:tracePt t="5614" x="2489200" y="3517900"/>
          <p14:tracePt t="5631" x="2546350" y="3517900"/>
          <p14:tracePt t="5648" x="2603500" y="3517900"/>
          <p14:tracePt t="5665" x="2635250" y="3517900"/>
          <p14:tracePt t="5681" x="2660650" y="3517900"/>
          <p14:tracePt t="5698" x="2692400" y="3517900"/>
          <p14:tracePt t="5714" x="2724150" y="3517900"/>
          <p14:tracePt t="5715" x="2743200" y="3517900"/>
          <p14:tracePt t="5731" x="2774950" y="3517900"/>
          <p14:tracePt t="5748" x="2806700" y="3517900"/>
          <p14:tracePt t="5764" x="2825750" y="3517900"/>
          <p14:tracePt t="5781" x="2838450" y="3524250"/>
          <p14:tracePt t="5798" x="2857500" y="3530600"/>
          <p14:tracePt t="5814" x="2882900" y="3536950"/>
          <p14:tracePt t="5831" x="2895600" y="3543300"/>
          <p14:tracePt t="5847" x="2901950" y="3549650"/>
          <p14:tracePt t="5891" x="2901950" y="3556000"/>
          <p14:tracePt t="5899" x="2901950" y="3562350"/>
          <p14:tracePt t="5915" x="2901950" y="3581400"/>
          <p14:tracePt t="5931" x="2921000" y="3587750"/>
          <p14:tracePt t="5948" x="2946400" y="3606800"/>
          <p14:tracePt t="5965" x="2965450" y="3644900"/>
          <p14:tracePt t="5981" x="2984500" y="3683000"/>
          <p14:tracePt t="5997" x="2997200" y="3721100"/>
          <p14:tracePt t="6014" x="3009900" y="3752850"/>
          <p14:tracePt t="6031" x="3016250" y="3797300"/>
          <p14:tracePt t="6047" x="3016250" y="3841750"/>
          <p14:tracePt t="6064" x="3016250" y="3873500"/>
          <p14:tracePt t="6081" x="2997200" y="3911600"/>
          <p14:tracePt t="6097" x="2984500" y="3956050"/>
          <p14:tracePt t="6114" x="2952750" y="4000500"/>
          <p14:tracePt t="6116" x="2933700" y="4025900"/>
          <p14:tracePt t="6131" x="2876550" y="4070350"/>
          <p14:tracePt t="6147" x="2774950" y="4108450"/>
          <p14:tracePt t="6164" x="2673350" y="4146550"/>
          <p14:tracePt t="6181" x="2565400" y="4178300"/>
          <p14:tracePt t="6198" x="2457450" y="4210050"/>
          <p14:tracePt t="6214" x="2368550" y="4210050"/>
          <p14:tracePt t="6231" x="2260600" y="4210050"/>
          <p14:tracePt t="6248" x="2159000" y="4191000"/>
          <p14:tracePt t="6264" x="2070100" y="4165600"/>
          <p14:tracePt t="6281" x="2000250" y="4146550"/>
          <p14:tracePt t="6298" x="1949450" y="4133850"/>
          <p14:tracePt t="6314" x="1911350" y="4108450"/>
          <p14:tracePt t="6339" x="1905000" y="4102100"/>
          <p14:tracePt t="6347" x="1905000" y="4095750"/>
          <p14:tracePt t="6364" x="1905000" y="4083050"/>
          <p14:tracePt t="6381" x="1905000" y="4064000"/>
          <p14:tracePt t="6398" x="1905000" y="4057650"/>
          <p14:tracePt t="6414" x="1936750" y="4044950"/>
          <p14:tracePt t="6431" x="2006600" y="4032250"/>
          <p14:tracePt t="6447" x="2108200" y="4000500"/>
          <p14:tracePt t="6464" x="2266950" y="3943350"/>
          <p14:tracePt t="6481" x="2438400" y="3886200"/>
          <p14:tracePt t="6497" x="2641600" y="3810000"/>
          <p14:tracePt t="6514" x="2813050" y="3708400"/>
          <p14:tracePt t="6516" x="2901950" y="3663950"/>
          <p14:tracePt t="6531" x="3016250" y="3600450"/>
          <p14:tracePt t="6548" x="3079750" y="3556000"/>
          <p14:tracePt t="6565" x="3098800" y="3517900"/>
          <p14:tracePt t="6581" x="3105150" y="3492500"/>
          <p14:tracePt t="6598" x="3117850" y="3422650"/>
          <p14:tracePt t="6614" x="3155950" y="3333750"/>
          <p14:tracePt t="6631" x="3181350" y="3251200"/>
          <p14:tracePt t="6648" x="3206750" y="3175000"/>
          <p14:tracePt t="6665" x="3225800" y="3124200"/>
          <p14:tracePt t="6681" x="3232150" y="3086100"/>
          <p14:tracePt t="6698" x="3238500" y="3079750"/>
          <p14:tracePt t="6714" x="3251200" y="3060700"/>
          <p14:tracePt t="6731" x="3257550" y="3048000"/>
          <p14:tracePt t="6747" x="3263900" y="3016250"/>
          <p14:tracePt t="6764" x="3263900" y="2984500"/>
          <p14:tracePt t="6781" x="3263900" y="2978150"/>
          <p14:tracePt t="6814" x="3263900" y="2965450"/>
          <p14:tracePt t="6831" x="3263900" y="2933700"/>
          <p14:tracePt t="6848" x="3263900" y="2889250"/>
          <p14:tracePt t="6865" x="3263900" y="2851150"/>
          <p14:tracePt t="6881" x="3257550" y="2838450"/>
          <p14:tracePt t="6898" x="3251200" y="2832100"/>
          <p14:tracePt t="6939" x="3251200" y="2825750"/>
          <p14:tracePt t="6948" x="3251200" y="2813050"/>
          <p14:tracePt t="6964" x="3251200" y="2800350"/>
          <p14:tracePt t="6981" x="3251200" y="2794000"/>
          <p14:tracePt t="7259" x="3257550" y="2806700"/>
          <p14:tracePt t="7267" x="3263900" y="2832100"/>
          <p14:tracePt t="7276" x="3276600" y="2870200"/>
          <p14:tracePt t="7283" x="3295650" y="2908300"/>
          <p14:tracePt t="7298" x="3314700" y="2946400"/>
          <p14:tracePt t="7316" x="3359150" y="3009900"/>
          <p14:tracePt t="7331" x="3371850" y="3035300"/>
          <p14:tracePt t="7348" x="3371850" y="3041650"/>
          <p14:tracePt t="7396" x="3378200" y="3041650"/>
          <p14:tracePt t="7443" x="3378200" y="3022600"/>
          <p14:tracePt t="7451" x="3390900" y="3016250"/>
          <p14:tracePt t="7460" x="3403600" y="3003550"/>
          <p14:tracePt t="7467" x="3409950" y="2984500"/>
          <p14:tracePt t="7481" x="3429000" y="2959100"/>
          <p14:tracePt t="7499" x="3473450" y="2895600"/>
          <p14:tracePt t="7514" x="3492500" y="2876550"/>
          <p14:tracePt t="7531" x="3530600" y="2832100"/>
          <p14:tracePt t="7548" x="3556000" y="2800350"/>
          <p14:tracePt t="7564" x="3575050" y="2755900"/>
          <p14:tracePt t="7581" x="3581400" y="2730500"/>
          <p14:tracePt t="7598" x="3594100" y="2711450"/>
          <p14:tracePt t="7614" x="3594100" y="2698750"/>
          <p14:tracePt t="7631" x="3594100" y="2692400"/>
          <p14:tracePt t="7748" x="3594100" y="2698750"/>
          <p14:tracePt t="7764" x="3594100" y="2705100"/>
          <p14:tracePt t="7772" x="3594100" y="2717800"/>
          <p14:tracePt t="7781" x="3594100" y="2743200"/>
          <p14:tracePt t="7798" x="3594100" y="2806700"/>
          <p14:tracePt t="7814" x="3606800" y="2927350"/>
          <p14:tracePt t="7831" x="3683000" y="3124200"/>
          <p14:tracePt t="7848" x="3771900" y="3352800"/>
          <p14:tracePt t="7864" x="3898900" y="3556000"/>
          <p14:tracePt t="7881" x="4032250" y="3721100"/>
          <p14:tracePt t="7898" x="4165600" y="3835400"/>
          <p14:tracePt t="7901" x="4235450" y="3867150"/>
          <p14:tracePt t="7914" x="4298950" y="3905250"/>
          <p14:tracePt t="7931" x="4419600" y="3949700"/>
          <p14:tracePt t="7948" x="4502150" y="3962400"/>
          <p14:tracePt t="7965" x="4584700" y="3968750"/>
          <p14:tracePt t="7981" x="4654550" y="3968750"/>
          <p14:tracePt t="7998" x="4686300" y="3968750"/>
          <p14:tracePt t="8014" x="4718050" y="3968750"/>
          <p14:tracePt t="8031" x="4730750" y="3968750"/>
          <p14:tracePt t="8068" x="4737100" y="3968750"/>
          <p14:tracePt t="8116" x="4743450" y="3968750"/>
          <p14:tracePt t="8124" x="4749800" y="3968750"/>
          <p14:tracePt t="8132" x="4756150" y="3968750"/>
          <p14:tracePt t="8147" x="4794250" y="3968750"/>
          <p14:tracePt t="8164" x="4845050" y="3968750"/>
          <p14:tracePt t="8181" x="4876800" y="3968750"/>
          <p14:tracePt t="8198" x="4889500" y="3968750"/>
          <p14:tracePt t="8215" x="4895850" y="3968750"/>
          <p14:tracePt t="8231" x="4902200" y="3968750"/>
          <p14:tracePt t="8265" x="4908550" y="3968750"/>
          <p14:tracePt t="8332" x="4908550" y="3975100"/>
          <p14:tracePt t="8340" x="4914900" y="3981450"/>
          <p14:tracePt t="8348" x="4914900" y="3994150"/>
          <p14:tracePt t="8364" x="4921250" y="4013200"/>
          <p14:tracePt t="8381" x="4921250" y="4038600"/>
          <p14:tracePt t="8398" x="4921250" y="4064000"/>
          <p14:tracePt t="8414" x="4902200" y="4095750"/>
          <p14:tracePt t="8431" x="4876800" y="4127500"/>
          <p14:tracePt t="8448" x="4851400" y="4140200"/>
          <p14:tracePt t="8464" x="4832350" y="4152900"/>
          <p14:tracePt t="8481" x="4813300" y="4159250"/>
          <p14:tracePt t="8498" x="4787900" y="4171950"/>
          <p14:tracePt t="8515" x="4762500" y="4178300"/>
          <p14:tracePt t="8531" x="4724400" y="4191000"/>
          <p14:tracePt t="8548" x="4679950" y="4191000"/>
          <p14:tracePt t="8564" x="4629150" y="4191000"/>
          <p14:tracePt t="8581" x="4584700" y="4191000"/>
          <p14:tracePt t="8598" x="4540250" y="4191000"/>
          <p14:tracePt t="8615" x="4508500" y="4191000"/>
          <p14:tracePt t="8631" x="4464050" y="4191000"/>
          <p14:tracePt t="8648" x="4413250" y="4191000"/>
          <p14:tracePt t="8665" x="4368800" y="4191000"/>
          <p14:tracePt t="8681" x="4311650" y="4191000"/>
          <p14:tracePt t="8698" x="4273550" y="4191000"/>
          <p14:tracePt t="8700" x="4260850" y="4191000"/>
          <p14:tracePt t="8714" x="4235450" y="4191000"/>
          <p14:tracePt t="8731" x="4197350" y="4191000"/>
          <p14:tracePt t="8748" x="4171950" y="4191000"/>
          <p14:tracePt t="8765" x="4140200" y="4191000"/>
          <p14:tracePt t="8781" x="4095750" y="4171950"/>
          <p14:tracePt t="8798" x="4032250" y="4152900"/>
          <p14:tracePt t="8814" x="3968750" y="4133850"/>
          <p14:tracePt t="8831" x="3924300" y="4121150"/>
          <p14:tracePt t="8848" x="3892550" y="4108450"/>
          <p14:tracePt t="8864" x="3867150" y="4089400"/>
          <p14:tracePt t="8881" x="3841750" y="4070350"/>
          <p14:tracePt t="8898" x="3816350" y="4044950"/>
          <p14:tracePt t="8900" x="3816350" y="4032250"/>
          <p14:tracePt t="8914" x="3803650" y="4025900"/>
          <p14:tracePt t="8931" x="3790950" y="3987800"/>
          <p14:tracePt t="8948" x="3784600" y="3956050"/>
          <p14:tracePt t="8964" x="3771900" y="3911600"/>
          <p14:tracePt t="8981" x="3759200" y="3873500"/>
          <p14:tracePt t="8998" x="3746500" y="3848100"/>
          <p14:tracePt t="9014" x="3740150" y="3822700"/>
          <p14:tracePt t="9031" x="3740150" y="3797300"/>
          <p14:tracePt t="9048" x="3740150" y="3765550"/>
          <p14:tracePt t="9064" x="3740150" y="3740150"/>
          <p14:tracePt t="9081" x="3740150" y="3721100"/>
          <p14:tracePt t="9101" x="3746500" y="3689350"/>
          <p14:tracePt t="9114" x="3759200" y="3676650"/>
          <p14:tracePt t="9131" x="3790950" y="3632200"/>
          <p14:tracePt t="9148" x="3810000" y="3606800"/>
          <p14:tracePt t="9164" x="3835400" y="3594100"/>
          <p14:tracePt t="9181" x="3854450" y="3575050"/>
          <p14:tracePt t="9198" x="3873500" y="3562350"/>
          <p14:tracePt t="9214" x="3905250" y="3556000"/>
          <p14:tracePt t="9231" x="3949700" y="3543300"/>
          <p14:tracePt t="9248" x="3994150" y="3530600"/>
          <p14:tracePt t="9264" x="4038600" y="3511550"/>
          <p14:tracePt t="9281" x="4083050" y="3498850"/>
          <p14:tracePt t="9298" x="4127500" y="3486150"/>
          <p14:tracePt t="9315" x="4203700" y="3473450"/>
          <p14:tracePt t="9331" x="4248150" y="3460750"/>
          <p14:tracePt t="9347" x="4305300" y="3454400"/>
          <p14:tracePt t="9365" x="4368800" y="3454400"/>
          <p14:tracePt t="9381" x="4445000" y="3454400"/>
          <p14:tracePt t="9398" x="4502150" y="3448050"/>
          <p14:tracePt t="9415" x="4565650" y="3448050"/>
          <p14:tracePt t="9431" x="4622800" y="3448050"/>
          <p14:tracePt t="9448" x="4679950" y="3448050"/>
          <p14:tracePt t="9465" x="4743450" y="3448050"/>
          <p14:tracePt t="9481" x="4813300" y="3448050"/>
          <p14:tracePt t="9498" x="4876800" y="3460750"/>
          <p14:tracePt t="9515" x="4940300" y="3486150"/>
          <p14:tracePt t="9531" x="5067300" y="3530600"/>
          <p14:tracePt t="9548" x="5149850" y="3556000"/>
          <p14:tracePt t="9564" x="5232400" y="3581400"/>
          <p14:tracePt t="9581" x="5289550" y="3625850"/>
          <p14:tracePt t="9598" x="5334000" y="3657600"/>
          <p14:tracePt t="9614" x="5372100" y="3708400"/>
          <p14:tracePt t="9631" x="5403850" y="3765550"/>
          <p14:tracePt t="9648" x="5422900" y="3829050"/>
          <p14:tracePt t="9665" x="5435600" y="3879850"/>
          <p14:tracePt t="9681" x="5448300" y="3924300"/>
          <p14:tracePt t="9698" x="5448300" y="3968750"/>
          <p14:tracePt t="9700" x="5448300" y="3994150"/>
          <p14:tracePt t="9715" x="5448300" y="4032250"/>
          <p14:tracePt t="9731" x="5429250" y="4070350"/>
          <p14:tracePt t="9748" x="5391150" y="4102100"/>
          <p14:tracePt t="9765" x="5295900" y="4121150"/>
          <p14:tracePt t="9781" x="5181600" y="4152900"/>
          <p14:tracePt t="9798" x="5105400" y="4184650"/>
          <p14:tracePt t="9814" x="5022850" y="4191000"/>
          <p14:tracePt t="9831" x="4953000" y="4191000"/>
          <p14:tracePt t="9848" x="4895850" y="4184650"/>
          <p14:tracePt t="9864" x="4845050" y="4184650"/>
          <p14:tracePt t="9881" x="4806950" y="4178300"/>
          <p14:tracePt t="9898" x="4800600" y="4178300"/>
          <p14:tracePt t="9914" x="4800600" y="4171950"/>
          <p14:tracePt t="10147" x="4800600" y="4152900"/>
          <p14:tracePt t="10155" x="4800600" y="4108450"/>
          <p14:tracePt t="10164" x="4813300" y="4057650"/>
          <p14:tracePt t="10181" x="4883150" y="3898900"/>
          <p14:tracePt t="10198" x="5016500" y="3689350"/>
          <p14:tracePt t="10214" x="5168900" y="3473450"/>
          <p14:tracePt t="10231" x="5276850" y="3295650"/>
          <p14:tracePt t="10248" x="5340350" y="3200400"/>
          <p14:tracePt t="10265" x="5378450" y="3143250"/>
          <p14:tracePt t="10281" x="5391150" y="3092450"/>
          <p14:tracePt t="10298" x="5397500" y="3048000"/>
          <p14:tracePt t="10300" x="5397500" y="3022600"/>
          <p14:tracePt t="10315" x="5397500" y="2990850"/>
          <p14:tracePt t="10331" x="5397500" y="2933700"/>
          <p14:tracePt t="10348" x="5384800" y="2901950"/>
          <p14:tracePt t="10365" x="5372100" y="2876550"/>
          <p14:tracePt t="10381" x="5365750" y="2857500"/>
          <p14:tracePt t="10398" x="5365750" y="2819400"/>
          <p14:tracePt t="10414" x="5365750" y="2781300"/>
          <p14:tracePt t="10431" x="5359400" y="2755900"/>
          <p14:tracePt t="10448" x="5359400" y="2749550"/>
          <p14:tracePt t="10464" x="5353050" y="2743200"/>
          <p14:tracePt t="10507" x="5353050" y="2730500"/>
          <p14:tracePt t="10516" x="5353050" y="2724150"/>
          <p14:tracePt t="10531" x="5353050" y="2717800"/>
          <p14:tracePt t="10548" x="5353050" y="2705100"/>
          <p14:tracePt t="10659" x="5353050" y="2717800"/>
          <p14:tracePt t="10668" x="5384800" y="2755900"/>
          <p14:tracePt t="10675" x="5416550" y="2813050"/>
          <p14:tracePt t="10683" x="5454650" y="2876550"/>
          <p14:tracePt t="10698" x="5499100" y="2940050"/>
          <p14:tracePt t="10715" x="5588000" y="3048000"/>
          <p14:tracePt t="10731" x="5670550" y="3124200"/>
          <p14:tracePt t="10748" x="5689600" y="3149600"/>
          <p14:tracePt t="10764" x="5695950" y="3149600"/>
          <p14:tracePt t="10781" x="5702300" y="3149600"/>
          <p14:tracePt t="10815" x="5708650" y="3149600"/>
          <p14:tracePt t="10831" x="5727700" y="3098800"/>
          <p14:tracePt t="10848" x="5740400" y="3054350"/>
          <p14:tracePt t="10865" x="5765800" y="3016250"/>
          <p14:tracePt t="10881" x="5797550" y="2978150"/>
          <p14:tracePt t="10898" x="5835650" y="2933700"/>
          <p14:tracePt t="10900" x="5848350" y="2901950"/>
          <p14:tracePt t="10915" x="5867400" y="2844800"/>
          <p14:tracePt t="10931" x="5886450" y="2800350"/>
          <p14:tracePt t="10948" x="5911850" y="2736850"/>
          <p14:tracePt t="10964" x="5930900" y="2667000"/>
          <p14:tracePt t="10981" x="5949950" y="2622550"/>
          <p14:tracePt t="10998" x="5949950" y="2603500"/>
          <p14:tracePt t="11015" x="5956300" y="2603500"/>
          <p14:tracePt t="11091" x="5956300" y="2622550"/>
          <p14:tracePt t="11099" x="5956300" y="2679700"/>
          <p14:tracePt t="11108" x="5956300" y="2743200"/>
          <p14:tracePt t="11116" x="5956300" y="2813050"/>
          <p14:tracePt t="11131" x="5975350" y="3041650"/>
          <p14:tracePt t="11148" x="6064250" y="3314700"/>
          <p14:tracePt t="11164" x="6184900" y="3562350"/>
          <p14:tracePt t="11181" x="6305550" y="3746500"/>
          <p14:tracePt t="11198" x="6394450" y="3873500"/>
          <p14:tracePt t="11215" x="6432550" y="3911600"/>
          <p14:tracePt t="11231" x="6438900" y="3924300"/>
          <p14:tracePt t="11308" x="6438900" y="3917950"/>
          <p14:tracePt t="11476" x="6432550" y="3917950"/>
          <p14:tracePt t="11492" x="6426200" y="3917950"/>
          <p14:tracePt t="11499" x="6419850" y="3917950"/>
          <p14:tracePt t="11515" x="6413500" y="3924300"/>
          <p14:tracePt t="11531" x="6400800" y="3924300"/>
          <p14:tracePt t="11548" x="6388100" y="3924300"/>
          <p14:tracePt t="11564" x="6369050" y="3924300"/>
          <p14:tracePt t="11581" x="6356350" y="3924300"/>
          <p14:tracePt t="11598" x="6350000" y="3924300"/>
          <p14:tracePt t="11636" x="6350000" y="3917950"/>
          <p14:tracePt t="11648" x="6343650" y="3911600"/>
          <p14:tracePt t="11664" x="6337300" y="3898900"/>
          <p14:tracePt t="11681" x="6324600" y="3879850"/>
          <p14:tracePt t="11698" x="6292850" y="3841750"/>
          <p14:tracePt t="11700" x="6280150" y="3816350"/>
          <p14:tracePt t="11715" x="6267450" y="3790950"/>
          <p14:tracePt t="11731" x="6235700" y="3765550"/>
          <p14:tracePt t="11956" x="6223000" y="3778250"/>
          <p14:tracePt t="11964" x="6210300" y="3797300"/>
          <p14:tracePt t="11981" x="6159500" y="3841750"/>
          <p14:tracePt t="11998" x="6051550" y="3873500"/>
          <p14:tracePt t="12015" x="5911850" y="3924300"/>
          <p14:tracePt t="12031" x="5727700" y="3994150"/>
          <p14:tracePt t="12048" x="5575300" y="4038600"/>
          <p14:tracePt t="12065" x="5454650" y="4064000"/>
          <p14:tracePt t="12081" x="5340350" y="4064000"/>
          <p14:tracePt t="12083" x="5295900" y="4064000"/>
          <p14:tracePt t="12098" x="5257800" y="4064000"/>
          <p14:tracePt t="12115" x="5200650" y="4064000"/>
          <p14:tracePt t="12131" x="5168900" y="4064000"/>
          <p14:tracePt t="12148" x="5124450" y="4057650"/>
          <p14:tracePt t="12164" x="5073650" y="4051300"/>
          <p14:tracePt t="12182" x="5035550" y="4051300"/>
          <p14:tracePt t="12198" x="5010150" y="4051300"/>
          <p14:tracePt t="12214" x="4991100" y="4051300"/>
          <p14:tracePt t="12231" x="4965700" y="4051300"/>
          <p14:tracePt t="12248" x="4946650" y="4051300"/>
          <p14:tracePt t="12291" x="4946650" y="4044950"/>
          <p14:tracePt t="12300" x="4959350" y="4038600"/>
          <p14:tracePt t="12315" x="4978400" y="4019550"/>
          <p14:tracePt t="12331" x="5054600" y="3994150"/>
          <p14:tracePt t="12348" x="5194300" y="3956050"/>
          <p14:tracePt t="12365" x="5397500" y="3911600"/>
          <p14:tracePt t="12381" x="5600700" y="3860800"/>
          <p14:tracePt t="12398" x="5797550" y="3816350"/>
          <p14:tracePt t="12414" x="5924550" y="3810000"/>
          <p14:tracePt t="12431" x="6045200" y="3810000"/>
          <p14:tracePt t="12448" x="6127750" y="3810000"/>
          <p14:tracePt t="12464" x="6153150" y="3810000"/>
          <p14:tracePt t="12481" x="6165850" y="3816350"/>
          <p14:tracePt t="12498" x="6178550" y="3829050"/>
          <p14:tracePt t="12531" x="6178550" y="3848100"/>
          <p14:tracePt t="12548" x="6191250" y="3867150"/>
          <p14:tracePt t="12564" x="6210300" y="3892550"/>
          <p14:tracePt t="12581" x="6261100" y="3930650"/>
          <p14:tracePt t="12598" x="6286500" y="3943350"/>
          <p14:tracePt t="12614" x="6292850" y="3949700"/>
          <p14:tracePt t="12631" x="6273800" y="3962400"/>
          <p14:tracePt t="12648" x="6248400" y="3962400"/>
          <p14:tracePt t="12665" x="6248400" y="3968750"/>
          <p14:tracePt t="12748" x="6248400" y="3962400"/>
          <p14:tracePt t="12756" x="6242050" y="3962400"/>
          <p14:tracePt t="12771" x="6242050" y="3956050"/>
          <p14:tracePt t="12788" x="6242050" y="3949700"/>
          <p14:tracePt t="12884" x="6248400" y="3943350"/>
          <p14:tracePt t="12900" x="6254750" y="3943350"/>
          <p14:tracePt t="12915" x="6267450" y="3943350"/>
          <p14:tracePt t="12931" x="6299200" y="3930650"/>
          <p14:tracePt t="12948" x="6324600" y="3924300"/>
          <p14:tracePt t="12964" x="6356350" y="3924300"/>
          <p14:tracePt t="12981" x="6400800" y="3917950"/>
          <p14:tracePt t="12998" x="6445250" y="3917950"/>
          <p14:tracePt t="13014" x="6496050" y="3911600"/>
          <p14:tracePt t="13033" x="6565900" y="3911600"/>
          <p14:tracePt t="13048" x="6610350" y="3911600"/>
          <p14:tracePt t="13065" x="6661150" y="3898900"/>
          <p14:tracePt t="13081" x="6699250" y="3898900"/>
          <p14:tracePt t="13100" x="6788150" y="3892550"/>
          <p14:tracePt t="13115" x="6851650" y="3873500"/>
          <p14:tracePt t="13131" x="6915150" y="3860800"/>
          <p14:tracePt t="13148" x="6965950" y="3860800"/>
          <p14:tracePt t="13164" x="7016750" y="3860800"/>
          <p14:tracePt t="13181" x="7067550" y="3860800"/>
          <p14:tracePt t="13198" x="7137400" y="3848100"/>
          <p14:tracePt t="13214" x="7219950" y="3848100"/>
          <p14:tracePt t="13231" x="7321550" y="3841750"/>
          <p14:tracePt t="13248" x="7416800" y="3841750"/>
          <p14:tracePt t="13265" x="7499350" y="3841750"/>
          <p14:tracePt t="13281" x="7588250" y="3841750"/>
          <p14:tracePt t="13298" x="7664450" y="3841750"/>
          <p14:tracePt t="13315" x="7753350" y="3835400"/>
          <p14:tracePt t="13331" x="7766050" y="3835400"/>
          <p14:tracePt t="13412" x="7766050" y="3829050"/>
          <p14:tracePt t="13436" x="7759700" y="3829050"/>
          <p14:tracePt t="13444" x="7753350" y="3829050"/>
          <p14:tracePt t="13451" x="7740650" y="3829050"/>
          <p14:tracePt t="13464" x="7734300" y="3829050"/>
          <p14:tracePt t="13481" x="7715250" y="3829050"/>
          <p14:tracePt t="13498" x="7708900" y="3835400"/>
          <p14:tracePt t="13564" x="7715250" y="3835400"/>
          <p14:tracePt t="13612" x="7715250" y="3841750"/>
          <p14:tracePt t="13660" x="7715250" y="3848100"/>
          <p14:tracePt t="13667" x="7696200" y="3854450"/>
          <p14:tracePt t="13676" x="7677150" y="3860800"/>
          <p14:tracePt t="13683" x="7651750" y="3873500"/>
          <p14:tracePt t="13698" x="7626350" y="3879850"/>
          <p14:tracePt t="13715" x="7537450" y="3949700"/>
          <p14:tracePt t="13731" x="7454900" y="4032250"/>
          <p14:tracePt t="13748" x="7334250" y="4121150"/>
          <p14:tracePt t="13765" x="7143750" y="4191000"/>
          <p14:tracePt t="13781" x="6883400" y="4267200"/>
          <p14:tracePt t="13798" x="6597650" y="4362450"/>
          <p14:tracePt t="13815" x="6337300" y="4445000"/>
          <p14:tracePt t="13831" x="6127750" y="4495800"/>
          <p14:tracePt t="13848" x="5969000" y="4527550"/>
          <p14:tracePt t="13865" x="5842000" y="4527550"/>
          <p14:tracePt t="13881" x="5721350" y="4527550"/>
          <p14:tracePt t="13898" x="5626100" y="4527550"/>
          <p14:tracePt t="13914" x="5575300" y="4527550"/>
          <p14:tracePt t="13917" x="5568950" y="4527550"/>
          <p14:tracePt t="13931" x="5556250" y="4527550"/>
          <p14:tracePt t="13948" x="5530850" y="4527550"/>
          <p14:tracePt t="13964" x="5486400" y="4514850"/>
          <p14:tracePt t="13981" x="5435600" y="4502150"/>
          <p14:tracePt t="13998" x="5384800" y="4489450"/>
          <p14:tracePt t="14015" x="5346700" y="4476750"/>
          <p14:tracePt t="14031" x="5327650" y="4476750"/>
          <p14:tracePt t="14048" x="5302250" y="4464050"/>
          <p14:tracePt t="14065" x="5283200" y="4457700"/>
          <p14:tracePt t="14081" x="5270500" y="4451350"/>
          <p14:tracePt t="14098" x="5264150" y="4451350"/>
          <p14:tracePt t="14101" x="5245100" y="4451350"/>
          <p14:tracePt t="14115" x="5238750" y="4445000"/>
          <p14:tracePt t="14131" x="5143500" y="4413250"/>
          <p14:tracePt t="14148" x="5073650" y="4394200"/>
          <p14:tracePt t="14164" x="4997450" y="4349750"/>
          <p14:tracePt t="14181" x="4953000" y="4318000"/>
          <p14:tracePt t="14198" x="4927600" y="4311650"/>
          <p14:tracePt t="14215" x="4921250" y="4305300"/>
          <p14:tracePt t="14232" x="4895850" y="4298950"/>
          <p14:tracePt t="14248" x="4883150" y="4292600"/>
          <p14:tracePt t="14265" x="4845050" y="4279900"/>
          <p14:tracePt t="14281" x="4806950" y="4267200"/>
          <p14:tracePt t="14308" x="4800600" y="4267200"/>
          <p14:tracePt t="14317" x="4800600" y="4260850"/>
          <p14:tracePt t="14331" x="4775200" y="4254500"/>
          <p14:tracePt t="14348" x="4724400" y="4235450"/>
          <p14:tracePt t="14364" x="4673600" y="4210050"/>
          <p14:tracePt t="14381" x="4622800" y="4184650"/>
          <p14:tracePt t="14398" x="4597400" y="4165600"/>
          <p14:tracePt t="14414" x="4578350" y="4159250"/>
          <p14:tracePt t="14431" x="4559300" y="4140200"/>
          <p14:tracePt t="14448" x="4540250" y="4114800"/>
          <p14:tracePt t="14464" x="4502150" y="4083050"/>
          <p14:tracePt t="14481" x="4457700" y="4057650"/>
          <p14:tracePt t="14498" x="4425950" y="4044950"/>
          <p14:tracePt t="14514" x="4387850" y="4032250"/>
          <p14:tracePt t="14516" x="4362450" y="4025900"/>
          <p14:tracePt t="14531" x="4311650" y="4006850"/>
          <p14:tracePt t="14547" x="4267200" y="3994150"/>
          <p14:tracePt t="14565" x="4241800" y="3987800"/>
          <p14:tracePt t="14636" x="4235450" y="3987800"/>
          <p14:tracePt t="14644" x="4229100" y="3987800"/>
          <p14:tracePt t="14651" x="4222750" y="3987800"/>
          <p14:tracePt t="14684" x="4222750" y="3994150"/>
          <p14:tracePt t="14692" x="4222750" y="4000500"/>
          <p14:tracePt t="14699" x="4222750" y="4006850"/>
          <p14:tracePt t="14715" x="4229100" y="4013200"/>
          <p14:tracePt t="14731" x="4229100" y="4019550"/>
          <p14:tracePt t="14748" x="4216400" y="4044950"/>
          <p14:tracePt t="14764" x="4203700" y="4064000"/>
          <p14:tracePt t="14781" x="4203700" y="4070350"/>
          <p14:tracePt t="14876" x="4203700" y="4076700"/>
          <p14:tracePt t="14883" x="4203700" y="4083050"/>
          <p14:tracePt t="14898" x="4203700" y="4095750"/>
          <p14:tracePt t="14939" x="4203700" y="4102100"/>
          <p14:tracePt t="14948" x="4203700" y="4121150"/>
          <p14:tracePt t="14964" x="4203700" y="4146550"/>
          <p14:tracePt t="14981" x="4203700" y="4178300"/>
          <p14:tracePt t="14998" x="4197350" y="4191000"/>
          <p14:tracePt t="15014" x="4191000" y="4191000"/>
          <p14:tracePt t="15235" x="4184650" y="4191000"/>
          <p14:tracePt t="15244" x="4171950" y="4197350"/>
          <p14:tracePt t="15251" x="4146550" y="4203700"/>
          <p14:tracePt t="15264" x="4127500" y="4210050"/>
          <p14:tracePt t="15281" x="4070350" y="4229100"/>
          <p14:tracePt t="15298" x="4019550" y="4241800"/>
          <p14:tracePt t="15299" x="4006850" y="4248150"/>
          <p14:tracePt t="15314" x="4000500" y="4254500"/>
          <p14:tracePt t="15483" x="4000500" y="4248150"/>
          <p14:tracePt t="15507" x="4000500" y="4241800"/>
          <p14:tracePt t="15523" x="4000500" y="4235450"/>
          <p14:tracePt t="15539" x="4000500" y="4229100"/>
          <p14:tracePt t="15563" x="4000500" y="4222750"/>
          <p14:tracePt t="15572" x="4006850" y="4216400"/>
          <p14:tracePt t="15581" x="4006850" y="4210050"/>
          <p14:tracePt t="15598" x="4006850" y="4203700"/>
          <p14:tracePt t="15631" x="4013200" y="4197350"/>
          <p14:tracePt t="15647" x="4013200" y="4191000"/>
          <p14:tracePt t="15665" x="4013200" y="4178300"/>
          <p14:tracePt t="15681" x="4019550" y="4171950"/>
          <p14:tracePt t="15931" x="4019550" y="4165600"/>
          <p14:tracePt t="15948" x="4019550" y="4159250"/>
          <p14:tracePt t="15964" x="4025900" y="4152900"/>
          <p14:tracePt t="15998" x="4032250" y="4152900"/>
          <p14:tracePt t="16014" x="4044950" y="4152900"/>
          <p14:tracePt t="16031" x="4070350" y="4140200"/>
          <p14:tracePt t="16048" x="4095750" y="4140200"/>
          <p14:tracePt t="16085" x="4095750" y="4165600"/>
          <p14:tracePt t="16098" x="4064000" y="4210050"/>
          <p14:tracePt t="16115" x="3803650" y="4324350"/>
          <p14:tracePt t="16131" x="3613150" y="4368800"/>
          <p14:tracePt t="16148" x="3422650" y="4381500"/>
          <p14:tracePt t="16164" x="3251200" y="4381500"/>
          <p14:tracePt t="16181" x="3048000" y="4381500"/>
          <p14:tracePt t="16198" x="2832100" y="4381500"/>
          <p14:tracePt t="16215" x="2654300" y="4362450"/>
          <p14:tracePt t="16232" x="2501900" y="4356100"/>
          <p14:tracePt t="16248" x="2381250" y="4337050"/>
          <p14:tracePt t="16265" x="2279650" y="4305300"/>
          <p14:tracePt t="16281" x="2209800" y="4292600"/>
          <p14:tracePt t="16298" x="2146300" y="4273550"/>
          <p14:tracePt t="16315" x="2051050" y="4279900"/>
          <p14:tracePt t="16331" x="1987550" y="4279900"/>
          <p14:tracePt t="16348" x="1917700" y="4260850"/>
          <p14:tracePt t="16364" x="1816100" y="4235450"/>
          <p14:tracePt t="16382" x="1682750" y="4229100"/>
          <p14:tracePt t="16398" x="1562100" y="4210050"/>
          <p14:tracePt t="16415" x="1492250" y="4210050"/>
          <p14:tracePt t="16431" x="1460500" y="4203700"/>
          <p14:tracePt t="16448" x="1454150" y="4203700"/>
          <p14:tracePt t="16465" x="1460500" y="4197350"/>
          <p14:tracePt t="16481" x="1466850" y="4178300"/>
          <p14:tracePt t="16498" x="1466850" y="4159250"/>
          <p14:tracePt t="16515" x="1466850" y="4152900"/>
          <p14:tracePt t="16531" x="1479550" y="4127500"/>
          <p14:tracePt t="16548" x="1492250" y="4108450"/>
          <p14:tracePt t="16565" x="1498600" y="4089400"/>
          <p14:tracePt t="16583" x="1504950" y="4076700"/>
          <p14:tracePt t="16667" x="1511300" y="4076700"/>
          <p14:tracePt t="16692" x="1517650" y="4076700"/>
          <p14:tracePt t="16700" x="1524000" y="4076700"/>
          <p14:tracePt t="16717" x="1524000" y="4083050"/>
          <p14:tracePt t="16724" x="1524000" y="4114800"/>
          <p14:tracePt t="16732" x="1524000" y="4146550"/>
          <p14:tracePt t="16748" x="1524000" y="4210050"/>
          <p14:tracePt t="16765" x="1524000" y="4273550"/>
          <p14:tracePt t="16781" x="1524000" y="4343400"/>
          <p14:tracePt t="16798" x="1524000" y="4375150"/>
          <p14:tracePt t="16814" x="1524000" y="4381500"/>
          <p14:tracePt t="16831" x="1524000" y="4387850"/>
          <p14:tracePt t="16868" x="1524000" y="4381500"/>
          <p14:tracePt t="16881" x="1524000" y="4362450"/>
          <p14:tracePt t="16898" x="1536700" y="4324350"/>
          <p14:tracePt t="16914" x="1543050" y="4298950"/>
          <p14:tracePt t="16931" x="1555750" y="4279900"/>
          <p14:tracePt t="16948" x="1562100" y="4273550"/>
          <p14:tracePt t="16965" x="1568450" y="4273550"/>
          <p14:tracePt t="16982" x="1581150" y="4273550"/>
          <p14:tracePt t="16998" x="1587500" y="4273550"/>
          <p14:tracePt t="17015" x="1606550" y="4273550"/>
          <p14:tracePt t="17031" x="1625600" y="4273550"/>
          <p14:tracePt t="17048" x="1663700" y="4267200"/>
          <p14:tracePt t="17065" x="1701800" y="4260850"/>
          <p14:tracePt t="17082" x="1727200" y="4248150"/>
          <p14:tracePt t="17098" x="1733550" y="4222750"/>
          <p14:tracePt t="17100" x="1739900" y="4210050"/>
          <p14:tracePt t="17115" x="1739900" y="4165600"/>
          <p14:tracePt t="17131" x="1746250" y="4127500"/>
          <p14:tracePt t="17148" x="1752600" y="4102100"/>
          <p14:tracePt t="17164" x="1752600" y="4095750"/>
          <p14:tracePt t="17228" x="1752600" y="4114800"/>
          <p14:tracePt t="17235" x="1752600" y="4152900"/>
          <p14:tracePt t="17244" x="1752600" y="4178300"/>
          <p14:tracePt t="17251" x="1752600" y="4203700"/>
          <p14:tracePt t="17264" x="1752600" y="4229100"/>
          <p14:tracePt t="17281" x="1752600" y="4267200"/>
          <p14:tracePt t="17298" x="1752600" y="4292600"/>
          <p14:tracePt t="17299" x="1752600" y="4298950"/>
          <p14:tracePt t="17314" x="1752600" y="4305300"/>
          <p14:tracePt t="17348" x="1771650" y="4305300"/>
          <p14:tracePt t="17364" x="1784350" y="4292600"/>
          <p14:tracePt t="17382" x="1803400" y="4260850"/>
          <p14:tracePt t="17398" x="1816100" y="4229100"/>
          <p14:tracePt t="17415" x="1828800" y="4203700"/>
          <p14:tracePt t="17432" x="1835150" y="4191000"/>
          <p14:tracePt t="17448" x="1841500" y="4171950"/>
          <p14:tracePt t="17465" x="1847850" y="4159250"/>
          <p14:tracePt t="17482" x="1854200" y="4152900"/>
          <p14:tracePt t="17515" x="1866900" y="4152900"/>
          <p14:tracePt t="17532" x="1898650" y="4152900"/>
          <p14:tracePt t="17548" x="1949450" y="4152900"/>
          <p14:tracePt t="17565" x="1993900" y="4152900"/>
          <p14:tracePt t="17581" x="2032000" y="4152900"/>
          <p14:tracePt t="17598" x="2057400" y="4140200"/>
          <p14:tracePt t="17615" x="2070100" y="4127500"/>
          <p14:tracePt t="17631" x="2070100" y="4114800"/>
          <p14:tracePt t="17676" x="2063750" y="4114800"/>
          <p14:tracePt t="17683" x="2057400" y="4114800"/>
          <p14:tracePt t="17715" x="2038350" y="4171950"/>
          <p14:tracePt t="17732" x="2025650" y="4203700"/>
          <p14:tracePt t="17748" x="2025650" y="4216400"/>
          <p14:tracePt t="17781" x="2032000" y="4216400"/>
          <p14:tracePt t="17798" x="2057400" y="4216400"/>
          <p14:tracePt t="17814" x="2076450" y="4197350"/>
          <p14:tracePt t="17831" x="2108200" y="4152900"/>
          <p14:tracePt t="17848" x="2139950" y="4133850"/>
          <p14:tracePt t="17865" x="2146300" y="4133850"/>
          <p14:tracePt t="17908" x="2152650" y="4133850"/>
          <p14:tracePt t="17917" x="2159000" y="4133850"/>
          <p14:tracePt t="17931" x="2190750" y="4140200"/>
          <p14:tracePt t="17948" x="2222500" y="4146550"/>
          <p14:tracePt t="17964" x="2260600" y="4146550"/>
          <p14:tracePt t="17981" x="2305050" y="4146550"/>
          <p14:tracePt t="17998" x="2343150" y="4146550"/>
          <p14:tracePt t="18014" x="2362200" y="4146550"/>
          <p14:tracePt t="18032" x="2362200" y="4127500"/>
          <p14:tracePt t="18048" x="2362200" y="4108450"/>
          <p14:tracePt t="18131" x="2362200" y="4121150"/>
          <p14:tracePt t="18140" x="2362200" y="4140200"/>
          <p14:tracePt t="18148" x="2362200" y="4171950"/>
          <p14:tracePt t="18164" x="2362200" y="4229100"/>
          <p14:tracePt t="18181" x="2362200" y="4286250"/>
          <p14:tracePt t="18198" x="2374900" y="4330700"/>
          <p14:tracePt t="18214" x="2387600" y="4349750"/>
          <p14:tracePt t="18231" x="2400300" y="4362450"/>
          <p14:tracePt t="18267" x="2406650" y="4362450"/>
          <p14:tracePt t="18281" x="2419350" y="4362450"/>
          <p14:tracePt t="18298" x="2425700" y="4362450"/>
          <p14:tracePt t="18315" x="2457450" y="4349750"/>
          <p14:tracePt t="18331" x="2470150" y="4337050"/>
          <p14:tracePt t="18348" x="2482850" y="4324350"/>
          <p14:tracePt t="18365" x="2508250" y="4318000"/>
          <p14:tracePt t="18382" x="2540000" y="4311650"/>
          <p14:tracePt t="18398" x="2552700" y="4298950"/>
          <p14:tracePt t="18414" x="2565400" y="4286250"/>
          <p14:tracePt t="18431" x="2578100" y="4279900"/>
          <p14:tracePt t="18448" x="2584450" y="4273550"/>
          <p14:tracePt t="18464" x="2584450" y="4260850"/>
          <p14:tracePt t="18481" x="2590800" y="4235450"/>
          <p14:tracePt t="18498" x="2597150" y="4216400"/>
          <p14:tracePt t="18500" x="2597150" y="4203700"/>
          <p14:tracePt t="18514" x="2597150" y="4197350"/>
          <p14:tracePt t="18531" x="2597150" y="4191000"/>
          <p14:tracePt t="18548" x="2597150" y="4178300"/>
          <p14:tracePt t="18565" x="2603500" y="4165600"/>
          <p14:tracePt t="18581" x="2609850" y="4146550"/>
          <p14:tracePt t="18598" x="2622550" y="4121150"/>
          <p14:tracePt t="18615" x="2628900" y="4108450"/>
          <p14:tracePt t="18648" x="2635250" y="4108450"/>
          <p14:tracePt t="18708" x="2628900" y="4108450"/>
          <p14:tracePt t="18716" x="2622550" y="4114800"/>
          <p14:tracePt t="18723" x="2609850" y="4140200"/>
          <p14:tracePt t="18732" x="2590800" y="4171950"/>
          <p14:tracePt t="18748" x="2565400" y="4235450"/>
          <p14:tracePt t="18765" x="2527300" y="4286250"/>
          <p14:tracePt t="18782" x="2514600" y="4311650"/>
          <p14:tracePt t="18798" x="2508250" y="4324350"/>
          <p14:tracePt t="18859" x="2514600" y="4318000"/>
          <p14:tracePt t="18867" x="2520950" y="4311650"/>
          <p14:tracePt t="18877" x="2520950" y="4298950"/>
          <p14:tracePt t="18882" x="2533650" y="4286250"/>
          <p14:tracePt t="18898" x="2540000" y="4279900"/>
          <p14:tracePt t="18915" x="2552700" y="4260850"/>
          <p14:tracePt t="18917" x="2565400" y="4260850"/>
          <p14:tracePt t="18931" x="2578100" y="4248150"/>
          <p14:tracePt t="18948" x="2597150" y="4235450"/>
          <p14:tracePt t="18965" x="2616200" y="4222750"/>
          <p14:tracePt t="18981" x="2628900" y="4210050"/>
          <p14:tracePt t="18998" x="2635250" y="4203700"/>
          <p14:tracePt t="19015" x="2641600" y="4197350"/>
          <p14:tracePt t="19032" x="2641600" y="4191000"/>
          <p14:tracePt t="19048" x="2641600" y="4178300"/>
          <p14:tracePt t="19065" x="2641600" y="4171950"/>
          <p14:tracePt t="19098" x="2641600" y="4165600"/>
          <p14:tracePt t="19114" x="2647950" y="4152900"/>
          <p14:tracePt t="19117" x="2654300" y="4140200"/>
          <p14:tracePt t="19131" x="2654300" y="4127500"/>
          <p14:tracePt t="19148" x="2654300" y="4108450"/>
          <p14:tracePt t="19204" x="2660650" y="4108450"/>
          <p14:tracePt t="19219" x="2660650" y="4121150"/>
          <p14:tracePt t="19228" x="2660650" y="4140200"/>
          <p14:tracePt t="19235" x="2660650" y="4171950"/>
          <p14:tracePt t="19248" x="2660650" y="4197350"/>
          <p14:tracePt t="19265" x="2660650" y="4248150"/>
          <p14:tracePt t="19281" x="2660650" y="4286250"/>
          <p14:tracePt t="19284" x="2660650" y="4298950"/>
          <p14:tracePt t="19298" x="2660650" y="4305300"/>
          <p14:tracePt t="19331" x="2654300" y="4305300"/>
          <p14:tracePt t="19348" x="2679700" y="4305300"/>
          <p14:tracePt t="19364" x="2717800" y="4292600"/>
          <p14:tracePt t="19383" x="2762250" y="4279900"/>
          <p14:tracePt t="19398" x="2806700" y="4267200"/>
          <p14:tracePt t="19414" x="2819400" y="4267200"/>
          <p14:tracePt t="19484" x="2825750" y="4267200"/>
          <p14:tracePt t="19508" x="2832100" y="4267200"/>
          <p14:tracePt t="19517" x="2844800" y="4273550"/>
          <p14:tracePt t="19524" x="2851150" y="4273550"/>
          <p14:tracePt t="19532" x="2870200" y="4273550"/>
          <p14:tracePt t="19548" x="2908300" y="4267200"/>
          <p14:tracePt t="19564" x="2965450" y="4216400"/>
          <p14:tracePt t="19581" x="3003550" y="4146550"/>
          <p14:tracePt t="19598" x="3016250" y="4114800"/>
          <p14:tracePt t="19614" x="3016250" y="4108450"/>
          <p14:tracePt t="19651" x="3016250" y="4133850"/>
          <p14:tracePt t="19665" x="3016250" y="4159250"/>
          <p14:tracePt t="19681" x="3028950" y="4248150"/>
          <p14:tracePt t="19683" x="3048000" y="4298950"/>
          <p14:tracePt t="19698" x="3054350" y="4337050"/>
          <p14:tracePt t="19714" x="3073400" y="4394200"/>
          <p14:tracePt t="19731" x="3086100" y="4425950"/>
          <p14:tracePt t="19748" x="3092450" y="4425950"/>
          <p14:tracePt t="19796" x="3086100" y="4425950"/>
          <p14:tracePt t="19804" x="3079750" y="4419600"/>
          <p14:tracePt t="19814" x="3073400" y="4413250"/>
          <p14:tracePt t="19831" x="3035300" y="4400550"/>
          <p14:tracePt t="19848" x="2946400" y="4400550"/>
          <p14:tracePt t="19865" x="2857500" y="4400550"/>
          <p14:tracePt t="19882" x="2787650" y="4400550"/>
          <p14:tracePt t="19898" x="2749550" y="4400550"/>
          <p14:tracePt t="19916" x="2724150" y="4406900"/>
          <p14:tracePt t="19931" x="2717800" y="4413250"/>
          <p14:tracePt t="19948" x="2711450" y="4413250"/>
          <p14:tracePt t="19965" x="2705100" y="4419600"/>
          <p14:tracePt t="19982" x="2692400" y="4419600"/>
          <p14:tracePt t="20014" x="2686050" y="4400550"/>
          <p14:tracePt t="20031" x="2667000" y="4362450"/>
          <p14:tracePt t="20048" x="2660650" y="4311650"/>
          <p14:tracePt t="20065" x="2635250" y="4229100"/>
          <p14:tracePt t="20081" x="2616200" y="4159250"/>
          <p14:tracePt t="20098" x="2609850" y="4140200"/>
          <p14:tracePt t="20124" x="2616200" y="4140200"/>
          <p14:tracePt t="20139" x="2616200" y="4159250"/>
          <p14:tracePt t="20148" x="2622550" y="4171950"/>
          <p14:tracePt t="20164" x="2622550" y="4216400"/>
          <p14:tracePt t="20182" x="2622550" y="4260850"/>
          <p14:tracePt t="20198" x="2654300" y="4305300"/>
          <p14:tracePt t="20215" x="2755900" y="4349750"/>
          <p14:tracePt t="20232" x="2940050" y="4362450"/>
          <p14:tracePt t="20248" x="3149600" y="4362450"/>
          <p14:tracePt t="20265" x="3346450" y="4343400"/>
          <p14:tracePt t="20282" x="3505200" y="4286250"/>
          <p14:tracePt t="20298" x="3632200" y="4248150"/>
          <p14:tracePt t="20301" x="3651250" y="4235450"/>
          <p14:tracePt t="20315" x="3657600" y="4229100"/>
          <p14:tracePt t="20331" x="3657600" y="4203700"/>
          <p14:tracePt t="20348" x="3644900" y="4191000"/>
          <p14:tracePt t="20364" x="3625850" y="4184650"/>
          <p14:tracePt t="20381" x="3619500" y="4171950"/>
          <p14:tracePt t="20398" x="3619500" y="4140200"/>
          <p14:tracePt t="20414" x="3619500" y="4108450"/>
          <p14:tracePt t="20431" x="3613150" y="4064000"/>
          <p14:tracePt t="20448" x="3594100" y="4019550"/>
          <p14:tracePt t="20465" x="3587750" y="3994150"/>
          <p14:tracePt t="20482" x="3581400" y="3968750"/>
          <p14:tracePt t="20498" x="3575050" y="3930650"/>
          <p14:tracePt t="20500" x="3568700" y="3911600"/>
          <p14:tracePt t="20515" x="3562350" y="3886200"/>
          <p14:tracePt t="20532" x="3536950" y="3771900"/>
          <p14:tracePt t="20548" x="3517900" y="3683000"/>
          <p14:tracePt t="20565" x="3505200" y="3625850"/>
          <p14:tracePt t="20581" x="3505200" y="3613150"/>
          <p14:tracePt t="20598" x="3505200" y="3606800"/>
          <p14:tracePt t="20614" x="3511550" y="3587750"/>
          <p14:tracePt t="20632" x="3524250" y="3556000"/>
          <p14:tracePt t="20648" x="3524250" y="3543300"/>
          <p14:tracePt t="20664" x="3524250" y="3536950"/>
          <p14:tracePt t="20748" x="3524250" y="3543300"/>
          <p14:tracePt t="20756" x="3524250" y="3581400"/>
          <p14:tracePt t="20764" x="3524250" y="3625850"/>
          <p14:tracePt t="20781" x="3524250" y="3702050"/>
          <p14:tracePt t="20798" x="3524250" y="3740150"/>
          <p14:tracePt t="20815" x="3524250" y="3746500"/>
          <p14:tracePt t="20860" x="3524250" y="3733800"/>
          <p14:tracePt t="20867" x="3536950" y="3702050"/>
          <p14:tracePt t="20881" x="3568700" y="3657600"/>
          <p14:tracePt t="20898" x="3644900" y="3556000"/>
          <p14:tracePt t="20914" x="3714750" y="3454400"/>
          <p14:tracePt t="20931" x="3784600" y="3289300"/>
          <p14:tracePt t="20948" x="3803650" y="3232150"/>
          <p14:tracePt t="20987" x="3803650" y="3244850"/>
          <p14:tracePt t="20998" x="3803650" y="3257550"/>
          <p14:tracePt t="21014" x="3810000" y="3308350"/>
          <p14:tracePt t="21031" x="3835400" y="3371850"/>
          <p14:tracePt t="21048" x="3892550" y="3435350"/>
          <p14:tracePt t="21064" x="3968750" y="3479800"/>
          <p14:tracePt t="21081" x="4038600" y="3517900"/>
          <p14:tracePt t="21099" x="4133850" y="3587750"/>
          <p14:tracePt t="21114" x="4165600" y="3619500"/>
          <p14:tracePt t="21131" x="4279900" y="3759200"/>
          <p14:tracePt t="21148" x="4356100" y="3860800"/>
          <p14:tracePt t="21164" x="4432300" y="3943350"/>
          <p14:tracePt t="21181" x="4451350" y="3968750"/>
          <p14:tracePt t="21198" x="4451350" y="3975100"/>
          <p14:tracePt t="21243" x="4445000" y="3975100"/>
          <p14:tracePt t="21283" x="4438650" y="3981450"/>
          <p14:tracePt t="21307" x="4438650" y="3987800"/>
          <p14:tracePt t="21323" x="4438650" y="3994150"/>
          <p14:tracePt t="21331" x="4432300" y="3994150"/>
          <p14:tracePt t="21348" x="4432300" y="4000500"/>
          <p14:tracePt t="21364" x="4432300" y="4006850"/>
          <p14:tracePt t="21652" x="4432300" y="4013200"/>
          <p14:tracePt t="21659" x="4432300" y="4019550"/>
          <p14:tracePt t="21667" x="4432300" y="4032250"/>
          <p14:tracePt t="21683" x="4425950" y="4038600"/>
          <p14:tracePt t="21698" x="4413250" y="4038600"/>
          <p14:tracePt t="21714" x="4356100" y="4038600"/>
          <p14:tracePt t="21716" x="4324350" y="4038600"/>
          <p14:tracePt t="21731" x="4222750" y="4038600"/>
          <p14:tracePt t="21748" x="4127500" y="4019550"/>
          <p14:tracePt t="21765" x="4038600" y="4000500"/>
          <p14:tracePt t="21781" x="3975100" y="3975100"/>
          <p14:tracePt t="21798" x="3924300" y="3930650"/>
          <p14:tracePt t="21814" x="3879850" y="3873500"/>
          <p14:tracePt t="21832" x="3854450" y="3816350"/>
          <p14:tracePt t="21848" x="3848100" y="3771900"/>
          <p14:tracePt t="21865" x="3841750" y="3714750"/>
          <p14:tracePt t="21882" x="3841750" y="3644900"/>
          <p14:tracePt t="21898" x="3848100" y="3562350"/>
          <p14:tracePt t="21915" x="3905250" y="3486150"/>
          <p14:tracePt t="21931" x="3981450" y="3454400"/>
          <p14:tracePt t="21948" x="4114800" y="3422650"/>
          <p14:tracePt t="21964" x="4286250" y="3397250"/>
          <p14:tracePt t="21982" x="4489450" y="3397250"/>
          <p14:tracePt t="21998" x="4699000" y="3397250"/>
          <p14:tracePt t="22014" x="4895850" y="3390900"/>
          <p14:tracePt t="22031" x="5086350" y="3409950"/>
          <p14:tracePt t="22048" x="5251450" y="3460750"/>
          <p14:tracePt t="22065" x="5365750" y="3543300"/>
          <p14:tracePt t="22081" x="5441950" y="3632200"/>
          <p14:tracePt t="22098" x="5454650" y="3740150"/>
          <p14:tracePt t="22101" x="5435600" y="3797300"/>
          <p14:tracePt t="22115" x="5416550" y="3848100"/>
          <p14:tracePt t="22131" x="5181600" y="3968750"/>
          <p14:tracePt t="22148" x="4991100" y="4032250"/>
          <p14:tracePt t="22164" x="4819650" y="4083050"/>
          <p14:tracePt t="22181" x="4692650" y="4127500"/>
          <p14:tracePt t="22198" x="4591050" y="4159250"/>
          <p14:tracePt t="22214" x="4527550" y="4210050"/>
          <p14:tracePt t="22231" x="4483100" y="4279900"/>
          <p14:tracePt t="22248" x="4451350" y="4375150"/>
          <p14:tracePt t="22265" x="4438650" y="4445000"/>
          <p14:tracePt t="22281" x="4432300" y="4495800"/>
          <p14:tracePt t="22298" x="4413250" y="4533900"/>
          <p14:tracePt t="22300" x="4400550" y="4552950"/>
          <p14:tracePt t="22315" x="4375150" y="4578350"/>
          <p14:tracePt t="22331" x="4343400" y="4578350"/>
          <p14:tracePt t="22348" x="4298950" y="4578350"/>
          <p14:tracePt t="22364" x="4267200" y="4578350"/>
          <p14:tracePt t="22382" x="4241800" y="4565650"/>
          <p14:tracePt t="22398" x="4222750" y="4559300"/>
          <p14:tracePt t="22414" x="4216400" y="4559300"/>
          <p14:tracePt t="22431" x="4210050" y="4552950"/>
          <p14:tracePt t="22448" x="4197350" y="4527550"/>
          <p14:tracePt t="22465" x="4191000" y="4502150"/>
          <p14:tracePt t="22481" x="4184650" y="4483100"/>
          <p14:tracePt t="22498" x="4171950" y="4470400"/>
          <p14:tracePt t="22501" x="4171950" y="4464050"/>
          <p14:tracePt t="22514" x="4171950" y="4457700"/>
          <p14:tracePt t="22531" x="4165600" y="4425950"/>
          <p14:tracePt t="22548" x="4165600" y="4400550"/>
          <p14:tracePt t="22564" x="4171950" y="4381500"/>
          <p14:tracePt t="22581" x="4203700" y="4356100"/>
          <p14:tracePt t="22598" x="4279900" y="4337050"/>
          <p14:tracePt t="22615" x="4362450" y="4311650"/>
          <p14:tracePt t="22631" x="4425950" y="4305300"/>
          <p14:tracePt t="22648" x="4451350" y="4305300"/>
          <p14:tracePt t="22665" x="4457700" y="4324350"/>
          <p14:tracePt t="22681" x="4457700" y="4368800"/>
          <p14:tracePt t="22698" x="4438650" y="4419600"/>
          <p14:tracePt t="22716" x="4413250" y="4451350"/>
          <p14:tracePt t="22731" x="4394200" y="4457700"/>
          <p14:tracePt t="22748" x="4368800" y="4457700"/>
          <p14:tracePt t="22765" x="4356100" y="4457700"/>
          <p14:tracePt t="22804" x="4356100" y="4464050"/>
          <p14:tracePt t="22815" x="4368800" y="4464050"/>
          <p14:tracePt t="22832" x="4406900" y="4464050"/>
          <p14:tracePt t="22848" x="4457700" y="4464050"/>
          <p14:tracePt t="22865" x="4527550" y="4445000"/>
          <p14:tracePt t="22881" x="4584700" y="4419600"/>
          <p14:tracePt t="22884" x="4610100" y="4406900"/>
          <p14:tracePt t="22898" x="4635500" y="4381500"/>
          <p14:tracePt t="22916" x="4692650" y="4305300"/>
          <p14:tracePt t="22931" x="4730750" y="4279900"/>
          <p14:tracePt t="22948" x="4737100" y="4273550"/>
          <p14:tracePt t="23003" x="4737100" y="4279900"/>
          <p14:tracePt t="23012" x="4737100" y="4305300"/>
          <p14:tracePt t="23019" x="4737100" y="4337050"/>
          <p14:tracePt t="23031" x="4737100" y="4375150"/>
          <p14:tracePt t="23048" x="4762500" y="4425950"/>
          <p14:tracePt t="23065" x="4781550" y="4438650"/>
          <p14:tracePt t="23082" x="4794250" y="4445000"/>
          <p14:tracePt t="23098" x="4800600" y="4432300"/>
          <p14:tracePt t="23115" x="4826000" y="4406900"/>
          <p14:tracePt t="23117" x="4832350" y="4387850"/>
          <p14:tracePt t="23131" x="4851400" y="4349750"/>
          <p14:tracePt t="23148" x="4864100" y="4311650"/>
          <p14:tracePt t="23164" x="4870450" y="4279900"/>
          <p14:tracePt t="23181" x="4870450" y="4254500"/>
          <p14:tracePt t="23198" x="4870450" y="4248150"/>
          <p14:tracePt t="23215" x="4870450" y="4241800"/>
          <p14:tracePt t="23252" x="4870450" y="4248150"/>
          <p14:tracePt t="23264" x="4876800" y="4260850"/>
          <p14:tracePt t="23281" x="4933950" y="4292600"/>
          <p14:tracePt t="23298" x="5003800" y="4311650"/>
          <p14:tracePt t="23315" x="5054600" y="4330700"/>
          <p14:tracePt t="23317" x="5073650" y="4343400"/>
          <p14:tracePt t="23332" x="5086350" y="4368800"/>
          <p14:tracePt t="23348" x="5092700" y="4387850"/>
          <p14:tracePt t="23365" x="5099050" y="4400550"/>
          <p14:tracePt t="23398" x="5105400" y="4400550"/>
          <p14:tracePt t="23415" x="5124450" y="4368800"/>
          <p14:tracePt t="23431" x="5137150" y="4311650"/>
          <p14:tracePt t="23448" x="5137150" y="4248150"/>
          <p14:tracePt t="23465" x="5137150" y="4197350"/>
          <p14:tracePt t="23483" x="5105400" y="4171950"/>
          <p14:tracePt t="23498" x="5086350" y="4171950"/>
          <p14:tracePt t="23514" x="5054600" y="4171950"/>
          <p14:tracePt t="23531" x="5022850" y="4191000"/>
          <p14:tracePt t="23548" x="5016500" y="4222750"/>
          <p14:tracePt t="23565" x="5016500" y="4254500"/>
          <p14:tracePt t="23582" x="5067300" y="4279900"/>
          <p14:tracePt t="23598" x="5137150" y="4298950"/>
          <p14:tracePt t="23615" x="5194300" y="4311650"/>
          <p14:tracePt t="23631" x="5251450" y="4318000"/>
          <p14:tracePt t="23648" x="5308600" y="4318000"/>
          <p14:tracePt t="23665" x="5346700" y="4318000"/>
          <p14:tracePt t="23681" x="5378450" y="4279900"/>
          <p14:tracePt t="23698" x="5435600" y="4248150"/>
          <p14:tracePt t="23714" x="5568950" y="4197350"/>
          <p14:tracePt t="23731" x="5664200" y="4146550"/>
          <p14:tracePt t="23748" x="5734050" y="4108450"/>
          <p14:tracePt t="23765" x="5778500" y="4076700"/>
          <p14:tracePt t="23781" x="5791200" y="4025900"/>
          <p14:tracePt t="23798" x="5797550" y="3968750"/>
          <p14:tracePt t="23814" x="5797550" y="3892550"/>
          <p14:tracePt t="23831" x="5791200" y="3810000"/>
          <p14:tracePt t="23848" x="5772150" y="3740150"/>
          <p14:tracePt t="23865" x="5740400" y="3683000"/>
          <p14:tracePt t="23882" x="5734050" y="3644900"/>
          <p14:tracePt t="23898" x="5727700" y="3600450"/>
          <p14:tracePt t="23900" x="5727700" y="3581400"/>
          <p14:tracePt t="23914" x="5727700" y="3568700"/>
          <p14:tracePt t="23932" x="5740400" y="3568700"/>
          <p14:tracePt t="23948" x="5746750" y="3581400"/>
          <p14:tracePt t="23964" x="5765800" y="3651250"/>
          <p14:tracePt t="23981" x="5791200" y="3714750"/>
          <p14:tracePt t="23998" x="5810250" y="3759200"/>
          <p14:tracePt t="24014" x="5829300" y="3765550"/>
          <p14:tracePt t="24031" x="5848350" y="3765550"/>
          <p14:tracePt t="24048" x="5899150" y="3765550"/>
          <p14:tracePt t="24064" x="5956300" y="3765550"/>
          <p14:tracePt t="24081" x="6032500" y="3733800"/>
          <p14:tracePt t="24100" x="6184900" y="3708400"/>
          <p14:tracePt t="24115" x="6305550" y="3708400"/>
          <p14:tracePt t="24131" x="6413500" y="3727450"/>
          <p14:tracePt t="24148" x="6508750" y="3778250"/>
          <p14:tracePt t="24165" x="6572250" y="3822700"/>
          <p14:tracePt t="24182" x="6604000" y="3854450"/>
          <p14:tracePt t="24198" x="6610350" y="3854450"/>
          <p14:tracePt t="24251" x="6616700" y="3854450"/>
          <p14:tracePt t="24260" x="6635750" y="3854450"/>
          <p14:tracePt t="24267" x="6648450" y="3854450"/>
          <p14:tracePt t="24281" x="6667500" y="3860800"/>
          <p14:tracePt t="24298" x="6724650" y="3873500"/>
          <p14:tracePt t="24315" x="6769100" y="3905250"/>
          <p14:tracePt t="24332" x="6813550" y="3987800"/>
          <p14:tracePt t="24348" x="6838950" y="4064000"/>
          <p14:tracePt t="24365" x="6864350" y="4114800"/>
          <p14:tracePt t="24382" x="6889750" y="4127500"/>
          <p14:tracePt t="24399" x="6902450" y="4121150"/>
          <p14:tracePt t="24414" x="6927850" y="4089400"/>
          <p14:tracePt t="24431" x="6953250" y="4044950"/>
          <p14:tracePt t="24448" x="6985000" y="4000500"/>
          <p14:tracePt t="24464" x="6991350" y="3994150"/>
          <p14:tracePt t="24481" x="6991350" y="4000500"/>
          <p14:tracePt t="24498" x="6991350" y="4057650"/>
          <p14:tracePt t="24500" x="6991350" y="4095750"/>
          <p14:tracePt t="24515" x="7004050" y="4127500"/>
          <p14:tracePt t="24531" x="7035800" y="4203700"/>
          <p14:tracePt t="24548" x="7061200" y="4216400"/>
          <p14:tracePt t="24564" x="7080250" y="4216400"/>
          <p14:tracePt t="24581" x="7118350" y="4184650"/>
          <p14:tracePt t="24598" x="7143750" y="4140200"/>
          <p14:tracePt t="24615" x="7150100" y="4121150"/>
          <p14:tracePt t="24660" x="7143750" y="4121150"/>
          <p14:tracePt t="24668" x="7137400" y="4133850"/>
          <p14:tracePt t="24681" x="7131050" y="4146550"/>
          <p14:tracePt t="24699" x="7112000" y="4222750"/>
          <p14:tracePt t="24715" x="7105650" y="4267200"/>
          <p14:tracePt t="24731" x="7105650" y="4305300"/>
          <p14:tracePt t="24748" x="7143750" y="4330700"/>
          <p14:tracePt t="24765" x="7200900" y="4343400"/>
          <p14:tracePt t="24782" x="7258050" y="4349750"/>
          <p14:tracePt t="24798" x="7289800" y="4349750"/>
          <p14:tracePt t="24814" x="7302500" y="4349750"/>
          <p14:tracePt t="24831" x="7308850" y="4349750"/>
          <p14:tracePt t="24848" x="7296150" y="4375150"/>
          <p14:tracePt t="24864" x="7258050" y="4413250"/>
          <p14:tracePt t="24881" x="7181850" y="4451350"/>
          <p14:tracePt t="24898" x="7105650" y="4502150"/>
          <p14:tracePt t="24900" x="7067550" y="4527550"/>
          <p14:tracePt t="24914" x="7016750" y="4565650"/>
          <p14:tracePt t="24931" x="6838950" y="4667250"/>
          <p14:tracePt t="24948" x="6705600" y="4724400"/>
          <p14:tracePt t="24964" x="6546850" y="4781550"/>
          <p14:tracePt t="24981" x="6413500" y="4832350"/>
          <p14:tracePt t="24998" x="6318250" y="4902200"/>
          <p14:tracePt t="25015" x="6216650" y="4959350"/>
          <p14:tracePt t="25032" x="6102350" y="5010150"/>
          <p14:tracePt t="25048" x="5956300" y="5054600"/>
          <p14:tracePt t="25065" x="5765800" y="5086350"/>
          <p14:tracePt t="25081" x="5594350" y="5137150"/>
          <p14:tracePt t="25100" x="5321300" y="5194300"/>
          <p14:tracePt t="25115" x="5156200" y="5219700"/>
          <p14:tracePt t="25131" x="4965700" y="5226050"/>
          <p14:tracePt t="25148" x="4768850" y="5238750"/>
          <p14:tracePt t="25164" x="4597400" y="5238750"/>
          <p14:tracePt t="25182" x="4438650" y="5245100"/>
          <p14:tracePt t="25198" x="4330700" y="5251450"/>
          <p14:tracePt t="25215" x="4222750" y="5232400"/>
          <p14:tracePt t="25231" x="4102100" y="5187950"/>
          <p14:tracePt t="25248" x="3968750" y="5111750"/>
          <p14:tracePt t="25264" x="3860800" y="5054600"/>
          <p14:tracePt t="25281" x="3778250" y="5003800"/>
          <p14:tracePt t="25298" x="3721100" y="4953000"/>
          <p14:tracePt t="25315" x="3670300" y="4902200"/>
          <p14:tracePt t="25316" x="3651250" y="4870450"/>
          <p14:tracePt t="25332" x="3619500" y="4806950"/>
          <p14:tracePt t="25348" x="3587750" y="4743450"/>
          <p14:tracePt t="25365" x="3562350" y="4686300"/>
          <p14:tracePt t="25381" x="3543300" y="4641850"/>
          <p14:tracePt t="25398" x="3543300" y="4603750"/>
          <p14:tracePt t="25415" x="3543300" y="4546600"/>
          <p14:tracePt t="25431" x="3543300" y="4483100"/>
          <p14:tracePt t="25448" x="3543300" y="4425950"/>
          <p14:tracePt t="25464" x="3543300" y="4387850"/>
          <p14:tracePt t="25481" x="3568700" y="4375150"/>
          <p14:tracePt t="25498" x="3606800" y="4356100"/>
          <p14:tracePt t="25515" x="3670300" y="4330700"/>
          <p14:tracePt t="25531" x="3829050" y="4305300"/>
          <p14:tracePt t="25548" x="3930650" y="4286250"/>
          <p14:tracePt t="25565" x="4025900" y="4254500"/>
          <p14:tracePt t="25582" x="4121150" y="4222750"/>
          <p14:tracePt t="25598" x="4216400" y="4191000"/>
          <p14:tracePt t="25615" x="4298950" y="4171950"/>
          <p14:tracePt t="25631" x="4406900" y="4165600"/>
          <p14:tracePt t="25648" x="4533900" y="4152900"/>
          <p14:tracePt t="25665" x="4673600" y="4140200"/>
          <p14:tracePt t="25681" x="4826000" y="4140200"/>
          <p14:tracePt t="25698" x="4991100" y="4133850"/>
          <p14:tracePt t="25701" x="5080000" y="4127500"/>
          <p14:tracePt t="25714" x="5162550" y="4121150"/>
          <p14:tracePt t="25731" x="5429250" y="4108450"/>
          <p14:tracePt t="25748" x="5607050" y="4108450"/>
          <p14:tracePt t="25765" x="5765800" y="4108450"/>
          <p14:tracePt t="25783" x="5905500" y="4114800"/>
          <p14:tracePt t="25798" x="6038850" y="4121150"/>
          <p14:tracePt t="25815" x="6159500" y="4127500"/>
          <p14:tracePt t="25831" x="6267450" y="4127500"/>
          <p14:tracePt t="25848" x="6350000" y="4127500"/>
          <p14:tracePt t="25865" x="6438900" y="4133850"/>
          <p14:tracePt t="25881" x="6515100" y="4159250"/>
          <p14:tracePt t="25898" x="6584950" y="4191000"/>
          <p14:tracePt t="25900" x="6635750" y="4210050"/>
          <p14:tracePt t="25915" x="6743700" y="4248150"/>
          <p14:tracePt t="25931" x="6819900" y="4273550"/>
          <p14:tracePt t="25948" x="6877050" y="4311650"/>
          <p14:tracePt t="25965" x="6934200" y="4349750"/>
          <p14:tracePt t="25981" x="6985000" y="4400550"/>
          <p14:tracePt t="25998" x="6997700" y="4445000"/>
          <p14:tracePt t="26015" x="7016750" y="4508500"/>
          <p14:tracePt t="26031" x="7016750" y="4584700"/>
          <p14:tracePt t="26048" x="6965950" y="4667250"/>
          <p14:tracePt t="26065" x="6877050" y="4730750"/>
          <p14:tracePt t="26067" x="6826250" y="4768850"/>
          <p14:tracePt t="26082" x="6769100" y="4806950"/>
          <p14:tracePt t="26098" x="6673850" y="4857750"/>
          <p14:tracePt t="26115" x="6572250" y="4933950"/>
          <p14:tracePt t="26131" x="6521450" y="4972050"/>
          <p14:tracePt t="26148" x="6477000" y="4991100"/>
          <p14:tracePt t="26164" x="6419850" y="5010150"/>
          <p14:tracePt t="26181" x="6337300" y="5010150"/>
          <p14:tracePt t="26198" x="6235700" y="5022850"/>
          <p14:tracePt t="26215" x="6153150" y="5041900"/>
          <p14:tracePt t="26231" x="6051550" y="5054600"/>
          <p14:tracePt t="26248" x="5924550" y="5054600"/>
          <p14:tracePt t="26264" x="5822950" y="5054600"/>
          <p14:tracePt t="26282" x="5740400" y="5054600"/>
          <p14:tracePt t="26298" x="5670550" y="5054600"/>
          <p14:tracePt t="26315" x="5613400" y="5054600"/>
          <p14:tracePt t="26318" x="5588000" y="5054600"/>
          <p14:tracePt t="26331" x="5530850" y="5054600"/>
          <p14:tracePt t="26348" x="5492750" y="5054600"/>
          <p14:tracePt t="26365" x="5448300" y="5048250"/>
          <p14:tracePt t="26381" x="5397500" y="5029200"/>
          <p14:tracePt t="26398" x="5346700" y="5010150"/>
          <p14:tracePt t="26414" x="5295900" y="4997450"/>
          <p14:tracePt t="26431" x="5264150" y="4997450"/>
          <p14:tracePt t="26448" x="5238750" y="4997450"/>
          <p14:tracePt t="26465" x="5226050" y="4997450"/>
          <p14:tracePt t="26481" x="5219700" y="4997450"/>
          <p14:tracePt t="26498" x="5207000" y="4997450"/>
          <p14:tracePt t="26500" x="5187950" y="5003800"/>
          <p14:tracePt t="26515" x="5149850" y="5010150"/>
          <p14:tracePt t="26532" x="4997450" y="5048250"/>
          <p14:tracePt t="26548" x="4864100" y="5060950"/>
          <p14:tracePt t="26564" x="4718050" y="5067300"/>
          <p14:tracePt t="26582" x="4578350" y="5060950"/>
          <p14:tracePt t="26598" x="4419600" y="5048250"/>
          <p14:tracePt t="26615" x="4267200" y="5022850"/>
          <p14:tracePt t="26631" x="4140200" y="4984750"/>
          <p14:tracePt t="26648" x="4019550" y="4953000"/>
          <p14:tracePt t="26665" x="3924300" y="4921250"/>
          <p14:tracePt t="26682" x="3860800" y="4895850"/>
          <p14:tracePt t="26699" x="3790950" y="4870450"/>
          <p14:tracePt t="26700" x="3771900" y="4845050"/>
          <p14:tracePt t="26714" x="3740150" y="4826000"/>
          <p14:tracePt t="26732" x="3670300" y="4768850"/>
          <p14:tracePt t="26748" x="3651250" y="4737100"/>
          <p14:tracePt t="26765" x="3638550" y="4705350"/>
          <p14:tracePt t="26782" x="3625850" y="4673600"/>
          <p14:tracePt t="26798" x="3625850" y="4622800"/>
          <p14:tracePt t="26815" x="3625850" y="4578350"/>
          <p14:tracePt t="26831" x="3632200" y="4533900"/>
          <p14:tracePt t="26848" x="3651250" y="4502150"/>
          <p14:tracePt t="26864" x="3683000" y="4476750"/>
          <p14:tracePt t="26881" x="3721100" y="4451350"/>
          <p14:tracePt t="26898" x="3765550" y="4394200"/>
          <p14:tracePt t="26915" x="3822700" y="4337050"/>
          <p14:tracePt t="26917" x="3854450" y="4318000"/>
          <p14:tracePt t="26931" x="3917950" y="4286250"/>
          <p14:tracePt t="26948" x="4000500" y="4254500"/>
          <p14:tracePt t="26965" x="4114800" y="4222750"/>
          <p14:tracePt t="26981" x="4241800" y="4197350"/>
          <p14:tracePt t="26998" x="4362450" y="4159250"/>
          <p14:tracePt t="27015" x="4489450" y="4127500"/>
          <p14:tracePt t="27031" x="4616450" y="4089400"/>
          <p14:tracePt t="27048" x="4775200" y="4083050"/>
          <p14:tracePt t="27065" x="4927600" y="4083050"/>
          <p14:tracePt t="27082" x="5118100" y="4083050"/>
          <p14:tracePt t="27098" x="5295900" y="4083050"/>
          <p14:tracePt t="27100" x="5391150" y="4083050"/>
          <p14:tracePt t="27116" x="5556250" y="4083050"/>
          <p14:tracePt t="27131" x="5695950" y="4083050"/>
          <p14:tracePt t="27148" x="5835650" y="4114800"/>
          <p14:tracePt t="27164" x="5988050" y="4159250"/>
          <p14:tracePt t="27182" x="6108700" y="4197350"/>
          <p14:tracePt t="27198" x="6191250" y="4254500"/>
          <p14:tracePt t="27215" x="6210300" y="4292600"/>
          <p14:tracePt t="27231" x="6197600" y="4349750"/>
          <p14:tracePt t="27248" x="6134100" y="4432300"/>
          <p14:tracePt t="27264" x="6038850" y="4521200"/>
          <p14:tracePt t="27282" x="5924550" y="4597400"/>
          <p14:tracePt t="27298" x="5772150" y="4660900"/>
          <p14:tracePt t="27315" x="5619750" y="4718050"/>
          <p14:tracePt t="27331" x="5384800" y="4794250"/>
          <p14:tracePt t="27348" x="5257800" y="4838700"/>
          <p14:tracePt t="27365" x="5137150" y="4870450"/>
          <p14:tracePt t="27382" x="5022850" y="4883150"/>
          <p14:tracePt t="27398" x="4895850" y="4883150"/>
          <p14:tracePt t="27415" x="4756150" y="4883150"/>
          <p14:tracePt t="27431" x="4635500" y="4883150"/>
          <p14:tracePt t="27448" x="4533900" y="4883150"/>
          <p14:tracePt t="27465" x="4419600" y="4883150"/>
          <p14:tracePt t="27482" x="4311650" y="4883150"/>
          <p14:tracePt t="27498" x="4216400" y="4864100"/>
          <p14:tracePt t="27515" x="4165600" y="4800600"/>
          <p14:tracePt t="27628" x="4159250" y="4800600"/>
          <p14:tracePt t="27635" x="4140200" y="4800600"/>
          <p14:tracePt t="27644" x="4133850" y="4787900"/>
          <p14:tracePt t="27651" x="4121150" y="4768850"/>
          <p14:tracePt t="27664" x="4108450" y="4743450"/>
          <p14:tracePt t="27681" x="4070350" y="4705350"/>
          <p14:tracePt t="27698" x="4013200" y="4660900"/>
          <p14:tracePt t="27714" x="3917950" y="4603750"/>
          <p14:tracePt t="27717" x="3860800" y="4578350"/>
          <p14:tracePt t="27731" x="3765550" y="4546600"/>
          <p14:tracePt t="27748" x="3683000" y="4533900"/>
          <p14:tracePt t="27765" x="3606800" y="4533900"/>
          <p14:tracePt t="27782" x="3524250" y="4533900"/>
          <p14:tracePt t="27798" x="3441700" y="4533900"/>
          <p14:tracePt t="27815" x="3346450" y="4508500"/>
          <p14:tracePt t="27831" x="3238500" y="4470400"/>
          <p14:tracePt t="27848" x="3136900" y="4438650"/>
          <p14:tracePt t="27864" x="3079750" y="4419600"/>
          <p14:tracePt t="27882" x="3048000" y="4406900"/>
          <p14:tracePt t="27898" x="3028950" y="4400550"/>
          <p14:tracePt t="27900" x="3022600" y="4394200"/>
          <p14:tracePt t="27915" x="3009900" y="4381500"/>
          <p14:tracePt t="27931" x="3009900" y="4368800"/>
          <p14:tracePt t="28003" x="3009900" y="4362450"/>
          <p14:tracePt t="28012" x="3009900" y="4356100"/>
          <p14:tracePt t="28019" x="3009900" y="4349750"/>
          <p14:tracePt t="28031" x="3009900" y="4337050"/>
          <p14:tracePt t="28048" x="3130550" y="4292600"/>
          <p14:tracePt t="28065" x="3321050" y="4222750"/>
          <p14:tracePt t="28081" x="3511550" y="4171950"/>
          <p14:tracePt t="28098" x="3644900" y="4127500"/>
          <p14:tracePt t="28100" x="3708400" y="4108450"/>
          <p14:tracePt t="28114" x="3759200" y="4089400"/>
          <p14:tracePt t="28131" x="3930650" y="4038600"/>
          <p14:tracePt t="28148" x="4038600" y="4032250"/>
          <p14:tracePt t="28164" x="4114800" y="4032250"/>
          <p14:tracePt t="28181" x="4152900" y="4032250"/>
          <p14:tracePt t="28235" x="4159250" y="4032250"/>
          <p14:tracePt t="28244" x="4171950" y="4032250"/>
          <p14:tracePt t="28251" x="4191000" y="4032250"/>
          <p14:tracePt t="28264" x="4222750" y="4025900"/>
          <p14:tracePt t="28281" x="4279900" y="4006850"/>
          <p14:tracePt t="28298" x="4305300" y="3994150"/>
          <p14:tracePt t="28420" x="4298950" y="3994150"/>
          <p14:tracePt t="28428" x="4292600" y="3994150"/>
          <p14:tracePt t="28434" x="4286250" y="3994150"/>
          <p14:tracePt t="28448" x="4279900" y="3994150"/>
          <p14:tracePt t="28515" x="4273550" y="3994150"/>
          <p14:tracePt t="28524" x="4267200" y="3994150"/>
          <p14:tracePt t="28532" x="4260850" y="3987800"/>
          <p14:tracePt t="28548" x="4248150" y="3987800"/>
          <p14:tracePt t="28565" x="4248150" y="3981450"/>
          <p14:tracePt t="28598" x="4241800" y="3981450"/>
          <p14:tracePt t="28614" x="4216400" y="3981450"/>
          <p14:tracePt t="28631" x="4178300" y="3981450"/>
          <p14:tracePt t="28648" x="4152900" y="3981450"/>
          <p14:tracePt t="28665" x="4140200" y="3981450"/>
          <p14:tracePt t="28681" x="4133850" y="3981450"/>
          <p14:tracePt t="28698" x="4121150" y="3949700"/>
          <p14:tracePt t="28714" x="4121150" y="3879850"/>
          <p14:tracePt t="28731" x="4121150" y="3790950"/>
          <p14:tracePt t="28748" x="4121150" y="3771900"/>
          <p14:tracePt t="28765" x="4108450" y="3765550"/>
          <p14:tracePt t="28781" x="4102100" y="3752850"/>
          <p14:tracePt t="28798" x="4089400" y="3733800"/>
          <p14:tracePt t="28831" x="4083050" y="3733800"/>
          <p14:tracePt t="28848" x="4076700" y="3733800"/>
          <p14:tracePt t="28864" x="4070350" y="3733800"/>
          <p14:tracePt t="28916" x="4070350" y="3746500"/>
          <p14:tracePt t="28924" x="4070350" y="3752850"/>
          <p14:tracePt t="28931" x="4070350" y="3771900"/>
          <p14:tracePt t="28948" x="4095750" y="3829050"/>
          <p14:tracePt t="28964" x="4127500" y="3886200"/>
          <p14:tracePt t="28981" x="4165600" y="3943350"/>
          <p14:tracePt t="28998" x="4197350" y="3981450"/>
          <p14:tracePt t="29015" x="4197350" y="4013200"/>
          <p14:tracePt t="29032" x="4191000" y="4025900"/>
          <p14:tracePt t="29048" x="4159250" y="4038600"/>
          <p14:tracePt t="29065" x="4127500" y="4038600"/>
          <p14:tracePt t="29081" x="4076700" y="4032250"/>
          <p14:tracePt t="29085" x="4057650" y="4013200"/>
          <p14:tracePt t="29098" x="4038600" y="3981450"/>
          <p14:tracePt t="29114" x="4025900" y="3898900"/>
          <p14:tracePt t="29116" x="4025900" y="3848100"/>
          <p14:tracePt t="29131" x="4044950" y="3759200"/>
          <p14:tracePt t="29148" x="4076700" y="3695700"/>
          <p14:tracePt t="29164" x="4114800" y="3683000"/>
          <p14:tracePt t="29181" x="4165600" y="3676650"/>
          <p14:tracePt t="29198" x="4216400" y="3670300"/>
          <p14:tracePt t="29215" x="4229100" y="3676650"/>
          <p14:tracePt t="29232" x="4248150" y="3689350"/>
          <p14:tracePt t="29248" x="4279900" y="3702050"/>
          <p14:tracePt t="29265" x="4337050" y="3721100"/>
          <p14:tracePt t="29281" x="4394200" y="3727450"/>
          <p14:tracePt t="29298" x="4438650" y="3727450"/>
          <p14:tracePt t="29340" x="4425950" y="3727450"/>
          <p14:tracePt t="29348" x="4413250" y="3740150"/>
          <p14:tracePt t="29365" x="4400550" y="3784600"/>
          <p14:tracePt t="29381" x="4400550" y="3816350"/>
          <p14:tracePt t="29398" x="4413250" y="3835400"/>
          <p14:tracePt t="29415" x="4451350" y="3841750"/>
          <p14:tracePt t="29431" x="4502150" y="3841750"/>
          <p14:tracePt t="29448" x="4559300" y="3822700"/>
          <p14:tracePt t="29465" x="4603750" y="3790950"/>
          <p14:tracePt t="29481" x="4616450" y="3746500"/>
          <p14:tracePt t="29499" x="4622800" y="3721100"/>
          <p14:tracePt t="29515" x="4622800" y="3714750"/>
          <p14:tracePt t="29548" x="4629150" y="3733800"/>
          <p14:tracePt t="29565" x="4641850" y="3771900"/>
          <p14:tracePt t="29581" x="4679950" y="3810000"/>
          <p14:tracePt t="29598" x="4743450" y="3829050"/>
          <p14:tracePt t="29614" x="4813300" y="3829050"/>
          <p14:tracePt t="29631" x="4883150" y="3829050"/>
          <p14:tracePt t="29648" x="4933950" y="3822700"/>
          <p14:tracePt t="29665" x="4953000" y="3803650"/>
          <p14:tracePt t="29681" x="4959350" y="3790950"/>
          <p14:tracePt t="29716" x="4959350" y="3803650"/>
          <p14:tracePt t="29731" x="4965700" y="3841750"/>
          <p14:tracePt t="29748" x="5003800" y="3873500"/>
          <p14:tracePt t="29764" x="5054600" y="3879850"/>
          <p14:tracePt t="29781" x="5137150" y="3879850"/>
          <p14:tracePt t="29798" x="5238750" y="3879850"/>
          <p14:tracePt t="29814" x="5365750" y="3873500"/>
          <p14:tracePt t="29831" x="5518150" y="3860800"/>
          <p14:tracePt t="29848" x="5670550" y="3854450"/>
          <p14:tracePt t="29865" x="5822950" y="3854450"/>
          <p14:tracePt t="29881" x="5962650" y="3854450"/>
          <p14:tracePt t="29898" x="6057900" y="3854450"/>
          <p14:tracePt t="29915" x="6140450" y="3854450"/>
          <p14:tracePt t="29917" x="6178550" y="3854450"/>
          <p14:tracePt t="29931" x="6248400" y="3854450"/>
          <p14:tracePt t="29948" x="6305550" y="3854450"/>
          <p14:tracePt t="29965" x="6337300" y="3854450"/>
          <p14:tracePt t="29981" x="6350000" y="3854450"/>
          <p14:tracePt t="29998" x="6369050" y="3867150"/>
          <p14:tracePt t="30015" x="6394450" y="3873500"/>
          <p14:tracePt t="30031" x="6432550" y="3886200"/>
          <p14:tracePt t="30048" x="6470650" y="3905250"/>
          <p14:tracePt t="30064" x="6502400" y="3911600"/>
          <p14:tracePt t="30082" x="6515100" y="3911600"/>
          <p14:tracePt t="30115" x="6521450" y="3911600"/>
          <p14:tracePt t="30131" x="6546850" y="3911600"/>
          <p14:tracePt t="30148" x="6604000" y="3911600"/>
          <p14:tracePt t="30164" x="6673850" y="3911600"/>
          <p14:tracePt t="30181" x="6724650" y="3917950"/>
          <p14:tracePt t="30198" x="6743700" y="3917950"/>
          <p14:tracePt t="30214" x="6750050" y="3924300"/>
          <p14:tracePt t="30248" x="6750050" y="3930650"/>
          <p14:tracePt t="30308" x="6756400" y="3930650"/>
          <p14:tracePt t="30324" x="6762750" y="3917950"/>
          <p14:tracePt t="30332" x="6769100" y="3905250"/>
          <p14:tracePt t="30348" x="6819900" y="3886200"/>
          <p14:tracePt t="30364" x="6889750" y="3879850"/>
          <p14:tracePt t="30381" x="6965950" y="3873500"/>
          <p14:tracePt t="30398" x="7042150" y="3873500"/>
          <p14:tracePt t="30415" x="7124700" y="3873500"/>
          <p14:tracePt t="30431" x="7200900" y="3873500"/>
          <p14:tracePt t="30448" x="7270750" y="3873500"/>
          <p14:tracePt t="30465" x="7327900" y="3873500"/>
          <p14:tracePt t="30482" x="7353300" y="3873500"/>
          <p14:tracePt t="30524" x="7340600" y="3873500"/>
          <p14:tracePt t="30532" x="7321550" y="3873500"/>
          <p14:tracePt t="30548" x="7289800" y="3873500"/>
          <p14:tracePt t="30581" x="7289800" y="3879850"/>
          <p14:tracePt t="30598" x="7296150" y="3879850"/>
          <p14:tracePt t="30740" x="7289800" y="3886200"/>
          <p14:tracePt t="30748" x="7264400" y="3898900"/>
          <p14:tracePt t="30765" x="7175500" y="3924300"/>
          <p14:tracePt t="30781" x="7061200" y="3962400"/>
          <p14:tracePt t="30798" x="6934200" y="4006850"/>
          <p14:tracePt t="30815" x="6756400" y="4057650"/>
          <p14:tracePt t="30831" x="6527800" y="4057650"/>
          <p14:tracePt t="30848" x="6261100" y="4057650"/>
          <p14:tracePt t="30865" x="5994400" y="4057650"/>
          <p14:tracePt t="30881" x="5784850" y="4057650"/>
          <p14:tracePt t="30898" x="5638800" y="4057650"/>
          <p14:tracePt t="30900" x="5575300" y="4057650"/>
          <p14:tracePt t="30914" x="5518150" y="4057650"/>
          <p14:tracePt t="30931" x="5391150" y="4057650"/>
          <p14:tracePt t="30948" x="5276850" y="4057650"/>
          <p14:tracePt t="30964" x="5162550" y="4057650"/>
          <p14:tracePt t="30981" x="5086350" y="4083050"/>
          <p14:tracePt t="30998" x="5022850" y="4102100"/>
          <p14:tracePt t="31015" x="4946650" y="4127500"/>
          <p14:tracePt t="31031" x="4806950" y="4140200"/>
          <p14:tracePt t="31048" x="4648200" y="4140200"/>
          <p14:tracePt t="31065" x="4457700" y="4140200"/>
          <p14:tracePt t="31081" x="4292600" y="4146550"/>
          <p14:tracePt t="31098" x="4152900" y="4159250"/>
          <p14:tracePt t="31100" x="4076700" y="4159250"/>
          <p14:tracePt t="31115" x="3930650" y="4159250"/>
          <p14:tracePt t="31131" x="3759200" y="4159250"/>
          <p14:tracePt t="31148" x="3594100" y="4159250"/>
          <p14:tracePt t="31164" x="3435350" y="4159250"/>
          <p14:tracePt t="31181" x="3282950" y="4159250"/>
          <p14:tracePt t="31198" x="3187700" y="4159250"/>
          <p14:tracePt t="31214" x="3124200" y="4159250"/>
          <p14:tracePt t="31231" x="3092450" y="4159250"/>
          <p14:tracePt t="31248" x="3086100" y="4159250"/>
          <p14:tracePt t="32259" x="3079750" y="4159250"/>
          <p14:tracePt t="32267" x="3060700" y="4165600"/>
          <p14:tracePt t="32276" x="3041650" y="4178300"/>
          <p14:tracePt t="32283" x="3028950" y="4178300"/>
          <p14:tracePt t="32298" x="3009900" y="4184650"/>
          <p14:tracePt t="32315" x="2946400" y="4191000"/>
          <p14:tracePt t="32332" x="2768600" y="4203700"/>
          <p14:tracePt t="32348" x="2590800" y="4222750"/>
          <p14:tracePt t="32364" x="2381250" y="4248150"/>
          <p14:tracePt t="32382" x="2171700" y="4260850"/>
          <p14:tracePt t="32398" x="2000250" y="4273550"/>
          <p14:tracePt t="32414" x="1854200" y="4273550"/>
          <p14:tracePt t="32431" x="1758950" y="4273550"/>
          <p14:tracePt t="32448" x="1708150" y="4273550"/>
          <p14:tracePt t="32465" x="1657350" y="4260850"/>
          <p14:tracePt t="32481" x="1600200" y="4241800"/>
          <p14:tracePt t="32498" x="1543050" y="4235450"/>
          <p14:tracePt t="32501" x="1511300" y="4229100"/>
          <p14:tracePt t="32515" x="1441450" y="4229100"/>
          <p14:tracePt t="32531" x="1365250" y="4222750"/>
          <p14:tracePt t="32548" x="1270000" y="4216400"/>
          <p14:tracePt t="32565" x="1168400" y="4203700"/>
          <p14:tracePt t="32581" x="1092200" y="4171950"/>
          <p14:tracePt t="32598" x="1035050" y="4159250"/>
          <p14:tracePt t="32615" x="1003300" y="4152900"/>
          <p14:tracePt t="32631" x="1003300" y="4146550"/>
          <p14:tracePt t="32788" x="1016000" y="4146550"/>
          <p14:tracePt t="32796" x="1035050" y="4146550"/>
          <p14:tracePt t="32803" x="1054100" y="4146550"/>
          <p14:tracePt t="32814" x="1079500" y="4146550"/>
          <p14:tracePt t="32831" x="1136650" y="4146550"/>
          <p14:tracePt t="32848" x="1168400" y="4146550"/>
          <p14:tracePt t="32865" x="1193800" y="4146550"/>
          <p14:tracePt t="32881" x="1225550" y="4152900"/>
          <p14:tracePt t="32898" x="1257300" y="4152900"/>
          <p14:tracePt t="32900" x="1276350" y="4152900"/>
          <p14:tracePt t="32914" x="1320800" y="4152900"/>
          <p14:tracePt t="32931" x="1371600" y="4152900"/>
          <p14:tracePt t="32948" x="1441450" y="4152900"/>
          <p14:tracePt t="32964" x="1498600" y="4152900"/>
          <p14:tracePt t="32981" x="1581150" y="4146550"/>
          <p14:tracePt t="32998" x="1657350" y="4152900"/>
          <p14:tracePt t="33015" x="1752600" y="4165600"/>
          <p14:tracePt t="33031" x="1860550" y="4191000"/>
          <p14:tracePt t="33048" x="1955800" y="4197350"/>
          <p14:tracePt t="33065" x="2038350" y="4222750"/>
          <p14:tracePt t="33081" x="2127250" y="4222750"/>
          <p14:tracePt t="33084" x="2171700" y="4222750"/>
          <p14:tracePt t="33098" x="2222500" y="4222750"/>
          <p14:tracePt t="33115" x="2368550" y="4210050"/>
          <p14:tracePt t="33131" x="2482850" y="4216400"/>
          <p14:tracePt t="33148" x="2603500" y="4222750"/>
          <p14:tracePt t="33164" x="2724150" y="4229100"/>
          <p14:tracePt t="33181" x="2851150" y="4229100"/>
          <p14:tracePt t="33198" x="2946400" y="4235450"/>
          <p14:tracePt t="33215" x="3073400" y="4235450"/>
          <p14:tracePt t="33231" x="3206750" y="4235450"/>
          <p14:tracePt t="33248" x="3327400" y="4241800"/>
          <p14:tracePt t="33264" x="3435350" y="4248150"/>
          <p14:tracePt t="33281" x="3549650" y="4248150"/>
          <p14:tracePt t="33298" x="3670300" y="4248150"/>
          <p14:tracePt t="33300" x="3746500" y="4248150"/>
          <p14:tracePt t="33315" x="3829050" y="4248150"/>
          <p14:tracePt t="33332" x="4032250" y="4248150"/>
          <p14:tracePt t="33348" x="4140200" y="4241800"/>
          <p14:tracePt t="33365" x="4260850" y="4241800"/>
          <p14:tracePt t="33382" x="4394200" y="4241800"/>
          <p14:tracePt t="33398" x="4546600" y="4241800"/>
          <p14:tracePt t="33415" x="4724400" y="4241800"/>
          <p14:tracePt t="33431" x="4908550" y="4241800"/>
          <p14:tracePt t="33448" x="5080000" y="4241800"/>
          <p14:tracePt t="33465" x="5251450" y="4241800"/>
          <p14:tracePt t="33481" x="5416550" y="4241800"/>
          <p14:tracePt t="33498" x="5613400" y="4241800"/>
          <p14:tracePt t="33500" x="5715000" y="4241800"/>
          <p14:tracePt t="33515" x="5918200" y="4229100"/>
          <p14:tracePt t="33532" x="6115050" y="4229100"/>
          <p14:tracePt t="33548" x="6292850" y="4191000"/>
          <p14:tracePt t="33565" x="6457950" y="4171950"/>
          <p14:tracePt t="33581" x="6610350" y="4127500"/>
          <p14:tracePt t="33598" x="6743700" y="4102100"/>
          <p14:tracePt t="33615" x="6845300" y="4076700"/>
          <p14:tracePt t="33631" x="6946900" y="4057650"/>
          <p14:tracePt t="33648" x="7061200" y="4051300"/>
          <p14:tracePt t="33664" x="7169150" y="4051300"/>
          <p14:tracePt t="33681" x="7251700" y="4051300"/>
          <p14:tracePt t="33698" x="7302500" y="4051300"/>
          <p14:tracePt t="33700" x="7315200" y="4051300"/>
          <p14:tracePt t="33715" x="7327900" y="4057650"/>
          <p14:tracePt t="33731" x="7334250" y="4057650"/>
        </p14:tracePtLst>
      </p14:laserTraceLst>
    </p:ext>
  </p:extLst>
</p:sld>
</file>

<file path=ppt/tags/tag1.xml><?xml version="1.0" encoding="utf-8"?>
<p:tagLst xmlns:a="http://schemas.openxmlformats.org/drawingml/2006/main" xmlns:r="http://schemas.openxmlformats.org/officeDocument/2006/relationships" xmlns:p="http://schemas.openxmlformats.org/presentationml/2006/main">
  <p:tag name="TIMING" val="|6.8|51.4|5.6|6.2"/>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ko-KR" sz="1800" b="1"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ko-KR" sz="1800" b="1"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1415</TotalTime>
  <Words>313</Words>
  <Application>Microsoft Office PowerPoint</Application>
  <PresentationFormat>화면 슬라이드 쇼(4:3)</PresentationFormat>
  <Paragraphs>54</Paragraphs>
  <Slides>15</Slides>
  <Notes>14</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15</vt:i4>
      </vt:variant>
    </vt:vector>
  </HeadingPairs>
  <TitlesOfParts>
    <vt:vector size="23" baseType="lpstr">
      <vt:lpstr>굴림</vt:lpstr>
      <vt:lpstr>맑은 고딕</vt:lpstr>
      <vt:lpstr>Arial</vt:lpstr>
      <vt:lpstr>McGrawHill-Italic</vt:lpstr>
      <vt:lpstr>Tahoma</vt:lpstr>
      <vt:lpstr>Times New Roman</vt:lpstr>
      <vt:lpstr>Wingdings</vt:lpstr>
      <vt:lpstr>Blends</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Persistent vs. non-persistent</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master</cp:lastModifiedBy>
  <cp:revision>99</cp:revision>
  <dcterms:created xsi:type="dcterms:W3CDTF">2000-01-15T04:50:39Z</dcterms:created>
  <dcterms:modified xsi:type="dcterms:W3CDTF">2020-10-31T02:47:40Z</dcterms:modified>
</cp:coreProperties>
</file>