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518" r:id="rId2"/>
    <p:sldId id="530" r:id="rId3"/>
    <p:sldId id="522" r:id="rId4"/>
    <p:sldId id="523" r:id="rId5"/>
    <p:sldId id="528" r:id="rId6"/>
    <p:sldId id="525" r:id="rId7"/>
    <p:sldId id="524" r:id="rId8"/>
    <p:sldId id="526" r:id="rId9"/>
    <p:sldId id="527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CC00"/>
    <a:srgbClr val="996633"/>
    <a:srgbClr val="6666FF"/>
    <a:srgbClr val="3366FF"/>
    <a:srgbClr val="CCFF99"/>
    <a:srgbClr val="6AF4A5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6" autoAdjust="0"/>
    <p:restoredTop sz="94660"/>
  </p:normalViewPr>
  <p:slideViewPr>
    <p:cSldViewPr>
      <p:cViewPr varScale="1">
        <p:scale>
          <a:sx n="127" d="100"/>
          <a:sy n="127" d="100"/>
        </p:scale>
        <p:origin x="133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>
            <a:extLst>
              <a:ext uri="{FF2B5EF4-FFF2-40B4-BE49-F238E27FC236}">
                <a16:creationId xmlns:a16="http://schemas.microsoft.com/office/drawing/2014/main" id="{193D7AD0-3FEE-426C-9EAF-09C388D2C41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39651" name="Rectangle 3">
            <a:extLst>
              <a:ext uri="{FF2B5EF4-FFF2-40B4-BE49-F238E27FC236}">
                <a16:creationId xmlns:a16="http://schemas.microsoft.com/office/drawing/2014/main" id="{7D053179-9C1C-4DE1-855F-5C669FF295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39652" name="Rectangle 4">
            <a:extLst>
              <a:ext uri="{FF2B5EF4-FFF2-40B4-BE49-F238E27FC236}">
                <a16:creationId xmlns:a16="http://schemas.microsoft.com/office/drawing/2014/main" id="{020D0CA2-6E9A-4C7F-954D-38B61600B36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9653" name="Rectangle 5">
            <a:extLst>
              <a:ext uri="{FF2B5EF4-FFF2-40B4-BE49-F238E27FC236}">
                <a16:creationId xmlns:a16="http://schemas.microsoft.com/office/drawing/2014/main" id="{6DBED741-F6A3-4E26-8DC2-53324F6F39B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39654" name="Rectangle 6">
            <a:extLst>
              <a:ext uri="{FF2B5EF4-FFF2-40B4-BE49-F238E27FC236}">
                <a16:creationId xmlns:a16="http://schemas.microsoft.com/office/drawing/2014/main" id="{14A65366-3262-4E2B-BDAB-498EC4B5C34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39655" name="Rectangle 7">
            <a:extLst>
              <a:ext uri="{FF2B5EF4-FFF2-40B4-BE49-F238E27FC236}">
                <a16:creationId xmlns:a16="http://schemas.microsoft.com/office/drawing/2014/main" id="{A26B0137-629B-4D37-A7A9-91B07895AC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fld id="{C0B615F4-13AA-4912-8F4A-1622F4DFB547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>
            <a:extLst>
              <a:ext uri="{FF2B5EF4-FFF2-40B4-BE49-F238E27FC236}">
                <a16:creationId xmlns:a16="http://schemas.microsoft.com/office/drawing/2014/main" id="{27F340C5-513D-4C25-B1D5-43A40F31A99B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>
              <a:extLst>
                <a:ext uri="{FF2B5EF4-FFF2-40B4-BE49-F238E27FC236}">
                  <a16:creationId xmlns:a16="http://schemas.microsoft.com/office/drawing/2014/main" id="{BC5B9CB3-E9AE-4A49-B86B-3F969A8194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>
                <a:extLst>
                  <a:ext uri="{FF2B5EF4-FFF2-40B4-BE49-F238E27FC236}">
                    <a16:creationId xmlns:a16="http://schemas.microsoft.com/office/drawing/2014/main" id="{81AC0856-4A8D-4ADA-9EFD-94AF10A5C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0949" name="Rectangle 5">
                <a:extLst>
                  <a:ext uri="{FF2B5EF4-FFF2-40B4-BE49-F238E27FC236}">
                    <a16:creationId xmlns:a16="http://schemas.microsoft.com/office/drawing/2014/main" id="{83C546CD-EDF5-4DD1-BDE3-D49B65B05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10950" name="Group 6">
              <a:extLst>
                <a:ext uri="{FF2B5EF4-FFF2-40B4-BE49-F238E27FC236}">
                  <a16:creationId xmlns:a16="http://schemas.microsoft.com/office/drawing/2014/main" id="{F8F79627-25D6-4093-80BB-EDCEEDBB07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>
                <a:extLst>
                  <a:ext uri="{FF2B5EF4-FFF2-40B4-BE49-F238E27FC236}">
                    <a16:creationId xmlns:a16="http://schemas.microsoft.com/office/drawing/2014/main" id="{B7B5CF3D-A6A2-4A41-AF4A-BEAF3FB85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0952" name="Rectangle 8">
                <a:extLst>
                  <a:ext uri="{FF2B5EF4-FFF2-40B4-BE49-F238E27FC236}">
                    <a16:creationId xmlns:a16="http://schemas.microsoft.com/office/drawing/2014/main" id="{74C0F1C7-DA33-4C9A-9616-894147F91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10953" name="Rectangle 9">
              <a:extLst>
                <a:ext uri="{FF2B5EF4-FFF2-40B4-BE49-F238E27FC236}">
                  <a16:creationId xmlns:a16="http://schemas.microsoft.com/office/drawing/2014/main" id="{595B574B-5AF3-4EA8-AB34-383EE8F33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0954" name="Rectangle 10">
              <a:extLst>
                <a:ext uri="{FF2B5EF4-FFF2-40B4-BE49-F238E27FC236}">
                  <a16:creationId xmlns:a16="http://schemas.microsoft.com/office/drawing/2014/main" id="{B661D562-C7ED-4807-8F4B-638AAF175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0955" name="Rectangle 11">
              <a:extLst>
                <a:ext uri="{FF2B5EF4-FFF2-40B4-BE49-F238E27FC236}">
                  <a16:creationId xmlns:a16="http://schemas.microsoft.com/office/drawing/2014/main" id="{0C181903-2B55-48BA-94DB-4AD4A54E91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76F53EBD-D5B7-47D5-B95C-8FC8780EEF7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F43995BA-939B-461D-A19B-02BF2CBF1AE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71BC812B-6372-4703-BEE9-6D6F907A2EE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7DBA7934-B7A0-46FC-AEF8-04C1F6D9F6E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10960" name="Rectangle 16">
            <a:extLst>
              <a:ext uri="{FF2B5EF4-FFF2-40B4-BE49-F238E27FC236}">
                <a16:creationId xmlns:a16="http://schemas.microsoft.com/office/drawing/2014/main" id="{84B2C97A-EB20-4AB6-BFC6-A872B7AF277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EF91E82-D42A-4F01-9DDA-337DA71FF33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1B9D8E96-0FD2-47E7-AA1F-FE8F2CDB4AA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0962" name="Text Box 18">
            <a:extLst>
              <a:ext uri="{FF2B5EF4-FFF2-40B4-BE49-F238E27FC236}">
                <a16:creationId xmlns:a16="http://schemas.microsoft.com/office/drawing/2014/main" id="{4F01C912-D91A-4077-8A3D-70DBDCB71A3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9C42B-8F7E-4561-A9A1-895046F4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605A28-0DFC-46FA-B53B-97BF584EA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A5E29-72E1-4660-84AE-03765A76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CA8D9F-200D-4507-8661-E8515E70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61CBC-A991-4CD2-AD85-509B29F7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8A887-64C2-4F79-A253-52737D58F9F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842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D1C995-D0F6-4262-9EBD-3303B1683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687D82-6DEA-466D-998E-29448763C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B3B8D-2C2E-453D-A84A-D8A451FA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E088DB-733C-4251-861A-F90A9120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D4D4B-F28D-43D4-9CA8-4DE33B50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5BA16-B672-4C1B-A9E9-12BDA2088D5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292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308AB-1B61-4652-AB41-2E819D34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3A486-6966-4B04-A9D8-68B14FF8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2A199-7F66-42DB-A3D1-6AD194E0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2B8AA-1AB4-48CC-BA1B-61DE4D6E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C6BA-4D59-40DC-9B14-0CA81AB1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BE697-3C71-47AB-A18A-8BC22767AE1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760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093A8-A968-49E9-A7A5-7C175E63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5BEAA8-1D9D-4F4D-8EEA-025115EF8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08414-7443-454F-98E4-BD8B5D1B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3C4FB-876F-4BAF-BDAF-3451BD67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53621-3D34-45D3-BB87-57B74FE0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F7CFE-8908-4E72-9F68-E5BE5022A4D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340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A838D-14D5-415B-9A55-74EE6AD3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6AB68-EB9F-4250-A03B-469AC587E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8D19CA-9C63-45AC-B6B4-0BBF18D34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AD4079-0C0F-438E-BA51-900E8AA2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21608-5AC1-4787-9572-E3912207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FE9EE-DA26-4B6A-A3F7-A780C261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BFD03-8B0E-414E-8975-F4672A30705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936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2A899-53E6-4A8F-A01F-627DB823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098D90-7655-430F-9C32-C5E6E0AE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638FEA-3CFE-49C1-909A-FC0706450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CBD14F-1F94-4897-9A78-0D44843E3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0F56AA-E7A4-4696-99BA-913BA0F31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97E5EA-82E1-4D1A-9367-F4BB9561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8DDA89-392B-4EA1-811E-8CCD0229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E24394-5847-4601-8C44-F445B9E2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9AE9AA-BF32-4B55-9718-B69FA15C208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851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E0F0B-EAE4-4C27-9932-1D714AF3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8878B9-848C-422B-94BF-05C6237C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4563ED-A0CF-422F-B33A-68E4C857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A4837-591D-4113-81C8-AD499500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90A0D-1D2F-48CB-B350-D333EAA2DFB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46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16D643-8B27-4932-B28F-73EE9866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239D28-7B93-484B-9E3C-678C2747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880EE6-E8AE-46E9-8FFF-FFF711AC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F4F29-3B0F-404D-9429-303E5D8FFFB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776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CA8A9-9C59-43C6-ABC3-44B284D2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B14E4-605B-4865-956D-803E0A50A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38A94E-B2E2-42A4-8CD4-E29076D58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6AE1E7-D80F-4BA8-9465-D54A3F7E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223AF-A368-4813-83DD-4093EA29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DFDAFD-1C95-4EFC-AED2-F1172BF6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C6F7F6-F356-4991-A966-B6F85E17846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15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5C4A9-8EA7-4AF3-B168-CF1D4A43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211507-AA77-4C89-A888-ED46AED74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947134-95E7-421C-BF79-868BDE9A0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5ED322-9BE3-470B-BDBD-7982C8E5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97376F-204B-4EF7-8BF8-FA4A0A2F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F72A8E-9712-4240-9192-828001B8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793E9-3B0F-413F-A85F-19B7E324ADA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859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1" name="Rectangle 11">
            <a:extLst>
              <a:ext uri="{FF2B5EF4-FFF2-40B4-BE49-F238E27FC236}">
                <a16:creationId xmlns:a16="http://schemas.microsoft.com/office/drawing/2014/main" id="{B01B00B0-DF7E-452B-86B4-B3BBE7BA549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9932" name="Rectangle 12">
            <a:extLst>
              <a:ext uri="{FF2B5EF4-FFF2-40B4-BE49-F238E27FC236}">
                <a16:creationId xmlns:a16="http://schemas.microsoft.com/office/drawing/2014/main" id="{B9CA591A-BF35-47B8-8680-F65F962A295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9933" name="Rectangle 13">
            <a:extLst>
              <a:ext uri="{FF2B5EF4-FFF2-40B4-BE49-F238E27FC236}">
                <a16:creationId xmlns:a16="http://schemas.microsoft.com/office/drawing/2014/main" id="{C6C009DB-A7A3-4248-900E-35CFADB290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ea typeface="굴림" panose="020B0600000101010101" pitchFamily="50" charset="-127"/>
              </a:defRPr>
            </a:lvl1pPr>
          </a:lstStyle>
          <a:p>
            <a:fld id="{8C707D4D-B19A-43C2-90B8-D63EACACEB0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209934" name="Text Box 14">
            <a:extLst>
              <a:ext uri="{FF2B5EF4-FFF2-40B4-BE49-F238E27FC236}">
                <a16:creationId xmlns:a16="http://schemas.microsoft.com/office/drawing/2014/main" id="{73C9B67C-BB6C-4A39-A975-FBC1DC43CE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09935" name="Text Box 15">
            <a:extLst>
              <a:ext uri="{FF2B5EF4-FFF2-40B4-BE49-F238E27FC236}">
                <a16:creationId xmlns:a16="http://schemas.microsoft.com/office/drawing/2014/main" id="{44F246AC-86C8-4D2A-97EA-1118514B1E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2004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6F19E-11BA-4F0F-A801-DD3CE9CA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Server-side programming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313F8-6DEA-438B-9A78-86DACA2B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 요구에 맞게 </a:t>
            </a:r>
            <a:r>
              <a:rPr lang="en-US" altLang="ko-KR" dirty="0"/>
              <a:t>Dynamic </a:t>
            </a:r>
            <a:r>
              <a:rPr lang="ko-KR" altLang="en-US" dirty="0"/>
              <a:t>혹은 </a:t>
            </a:r>
            <a:r>
              <a:rPr lang="en-US" altLang="ko-KR" dirty="0"/>
              <a:t>Active document</a:t>
            </a:r>
            <a:r>
              <a:rPr lang="ko-KR" altLang="en-US" dirty="0"/>
              <a:t>를 생성하기 위해 </a:t>
            </a:r>
            <a:r>
              <a:rPr lang="ko-KR" altLang="en-US" dirty="0" err="1"/>
              <a:t>서버쪽에서</a:t>
            </a:r>
            <a:r>
              <a:rPr lang="ko-KR" altLang="en-US" dirty="0"/>
              <a:t> 행하는 프로그래밍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결국 </a:t>
            </a:r>
            <a:r>
              <a:rPr lang="en-US" altLang="ko-KR" dirty="0"/>
              <a:t>HTTP request </a:t>
            </a:r>
            <a:r>
              <a:rPr lang="ko-KR" altLang="en-US" dirty="0"/>
              <a:t>메시지를 수신할 때 마다 서버에서 </a:t>
            </a:r>
            <a:r>
              <a:rPr lang="en-US" altLang="ko-KR" dirty="0"/>
              <a:t>“</a:t>
            </a:r>
            <a:r>
              <a:rPr lang="ko-KR" altLang="en-US" dirty="0"/>
              <a:t>사용자 입력을 가지고 코드를 실행</a:t>
            </a:r>
            <a:r>
              <a:rPr lang="en-US" altLang="ko-KR" dirty="0"/>
              <a:t>”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212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856"/>
    </mc:Choice>
    <mc:Fallback xmlns="">
      <p:transition spd="slow" advTm="145856"/>
    </mc:Fallback>
  </mc:AlternateContent>
  <p:extLst mod="1">
    <p:ext uri="{3A86A75C-4F4B-4683-9AE1-C65F6400EC91}">
      <p14:laserTraceLst xmlns:p14="http://schemas.microsoft.com/office/powerpoint/2010/main">
        <p14:tracePtLst>
          <p14:tracePt t="283" x="1060450" y="1485900"/>
          <p14:tracePt t="292" x="1022350" y="1492250"/>
          <p14:tracePt t="303" x="996950" y="1492250"/>
          <p14:tracePt t="337" x="920750" y="1460500"/>
          <p14:tracePt t="353" x="882650" y="1416050"/>
          <p14:tracePt t="374" x="781050" y="1263650"/>
          <p14:tracePt t="381" x="736600" y="1193800"/>
          <p14:tracePt t="389" x="692150" y="1104900"/>
          <p14:tracePt t="403" x="596900" y="946150"/>
          <p14:tracePt t="420" x="520700" y="838200"/>
          <p14:tracePt t="438" x="482600" y="768350"/>
          <p14:tracePt t="453" x="450850" y="711200"/>
          <p14:tracePt t="470" x="431800" y="673100"/>
          <p14:tracePt t="487" x="425450" y="660400"/>
          <p14:tracePt t="536" x="425450" y="654050"/>
          <p14:tracePt t="557" x="425450" y="615950"/>
          <p14:tracePt t="570" x="425450" y="596900"/>
          <p14:tracePt t="588" x="425450" y="577850"/>
          <p14:tracePt t="603" x="425450" y="571500"/>
          <p14:tracePt t="620" x="425450" y="565150"/>
          <p14:tracePt t="718" x="425450" y="558800"/>
          <p14:tracePt t="915" x="419100" y="558800"/>
          <p14:tracePt t="1334" x="425450" y="558800"/>
          <p14:tracePt t="1339" x="431800" y="565150"/>
          <p14:tracePt t="1356" x="444500" y="565150"/>
          <p14:tracePt t="1370" x="450850" y="571500"/>
          <p14:tracePt t="1483" x="450850" y="577850"/>
          <p14:tracePt t="1491" x="457200" y="577850"/>
          <p14:tracePt t="3227" x="469900" y="571500"/>
          <p14:tracePt t="3236" x="476250" y="565150"/>
          <p14:tracePt t="3326" x="476250" y="558800"/>
          <p14:tracePt t="3331" x="476250" y="552450"/>
          <p14:tracePt t="3347" x="476250" y="546100"/>
          <p14:tracePt t="3359" x="482600" y="546100"/>
          <p14:tracePt t="3675" x="476250" y="546100"/>
          <p14:tracePt t="3707" x="482600" y="546100"/>
          <p14:tracePt t="3815" x="476250" y="546100"/>
          <p14:tracePt t="3966" x="482600" y="546100"/>
          <p14:tracePt t="4064" x="476250" y="546100"/>
          <p14:tracePt t="4210" x="482600" y="546100"/>
          <p14:tracePt t="4411" x="476250" y="546100"/>
          <p14:tracePt t="4468" x="482600" y="546100"/>
          <p14:tracePt t="4555" x="476250" y="546100"/>
          <p14:tracePt t="4845" x="476250" y="552450"/>
          <p14:tracePt t="4852" x="488950" y="577850"/>
          <p14:tracePt t="4858" x="508000" y="609600"/>
          <p14:tracePt t="4873" x="520700" y="641350"/>
          <p14:tracePt t="4886" x="546100" y="685800"/>
          <p14:tracePt t="4904" x="565150" y="711200"/>
          <p14:tracePt t="4920" x="565150" y="730250"/>
          <p14:tracePt t="4938" x="565150" y="749300"/>
          <p14:tracePt t="4953" x="565150" y="762000"/>
          <p14:tracePt t="4956" x="565150" y="768350"/>
          <p14:tracePt t="5077" x="565150" y="762000"/>
          <p14:tracePt t="5179" x="565150" y="768350"/>
          <p14:tracePt t="5214" x="571500" y="774700"/>
          <p14:tracePt t="5298" x="577850" y="774700"/>
          <p14:tracePt t="5624" x="565150" y="774700"/>
          <p14:tracePt t="5630" x="558800" y="774700"/>
          <p14:tracePt t="5670" x="558800" y="768350"/>
          <p14:tracePt t="5677" x="558800" y="762000"/>
          <p14:tracePt t="5690" x="558800" y="749300"/>
          <p14:tracePt t="5706" x="558800" y="717550"/>
          <p14:tracePt t="5720" x="558800" y="704850"/>
          <p14:tracePt t="5737" x="558800" y="692150"/>
          <p14:tracePt t="5772" x="558800" y="685800"/>
          <p14:tracePt t="5780" x="558800" y="673100"/>
          <p14:tracePt t="5787" x="558800" y="660400"/>
          <p14:tracePt t="5803" x="558800" y="622300"/>
          <p14:tracePt t="5820" x="558800" y="596900"/>
          <p14:tracePt t="5837" x="546100" y="584200"/>
          <p14:tracePt t="9890" x="546100" y="590550"/>
          <p14:tracePt t="9899" x="546100" y="628650"/>
          <p14:tracePt t="9920" x="539750" y="723900"/>
          <p14:tracePt t="9938" x="546100" y="806450"/>
          <p14:tracePt t="9954" x="558800" y="850900"/>
          <p14:tracePt t="9970" x="571500" y="863600"/>
          <p14:tracePt t="9987" x="571500" y="882650"/>
          <p14:tracePt t="10003" x="571500" y="889000"/>
          <p14:tracePt t="10107" x="571500" y="908050"/>
          <p14:tracePt t="10116" x="571500" y="920750"/>
          <p14:tracePt t="10131" x="571500" y="939800"/>
          <p14:tracePt t="10141" x="571500" y="958850"/>
          <p14:tracePt t="10153" x="571500" y="984250"/>
          <p14:tracePt t="10156" x="571500" y="996950"/>
          <p14:tracePt t="10170" x="571500" y="1009650"/>
          <p14:tracePt t="10471" x="584200" y="1009650"/>
          <p14:tracePt t="10476" x="603250" y="1009650"/>
          <p14:tracePt t="10486" x="615950" y="1009650"/>
          <p14:tracePt t="10503" x="654050" y="1009650"/>
          <p14:tracePt t="10520" x="685800" y="1009650"/>
          <p14:tracePt t="10537" x="723900" y="1009650"/>
          <p14:tracePt t="10540" x="736600" y="1009650"/>
          <p14:tracePt t="10553" x="749300" y="1009650"/>
          <p14:tracePt t="10570" x="730250" y="984250"/>
          <p14:tracePt t="10860" x="730250" y="1003300"/>
          <p14:tracePt t="10867" x="723900" y="1003300"/>
          <p14:tracePt t="10923" x="717550" y="1003300"/>
          <p14:tracePt t="11034" x="711200" y="1003300"/>
          <p14:tracePt t="11140" x="704850" y="1003300"/>
          <p14:tracePt t="11178" x="698500" y="1003300"/>
          <p14:tracePt t="11196" x="685800" y="1003300"/>
          <p14:tracePt t="11203" x="679450" y="1003300"/>
          <p14:tracePt t="11220" x="679450" y="1009650"/>
          <p14:tracePt t="11389" x="673100" y="1009650"/>
          <p14:tracePt t="11395" x="660400" y="1016000"/>
          <p14:tracePt t="11403" x="654050" y="1022350"/>
          <p14:tracePt t="11438" x="647700" y="1022350"/>
          <p14:tracePt t="11487" x="654050" y="1022350"/>
          <p14:tracePt t="12018" x="654050" y="1035050"/>
          <p14:tracePt t="12026" x="654050" y="1047750"/>
          <p14:tracePt t="12037" x="654050" y="1079500"/>
          <p14:tracePt t="12053" x="742950" y="1123950"/>
          <p14:tracePt t="12071" x="844550" y="1162050"/>
          <p14:tracePt t="12087" x="958850" y="1187450"/>
          <p14:tracePt t="12103" x="1111250" y="1200150"/>
          <p14:tracePt t="12125" x="1289050" y="1231900"/>
          <p14:tracePt t="12131" x="1498600" y="1257300"/>
          <p14:tracePt t="12140" x="1625600" y="1263650"/>
          <p14:tracePt t="12154" x="1879600" y="1276350"/>
          <p14:tracePt t="12170" x="2101850" y="1289050"/>
          <p14:tracePt t="12188" x="2279650" y="1295400"/>
          <p14:tracePt t="12204" x="2438400" y="1295400"/>
          <p14:tracePt t="12220" x="2571750" y="1295400"/>
          <p14:tracePt t="12237" x="2692400" y="1289050"/>
          <p14:tracePt t="12257" x="2813050" y="1289050"/>
          <p14:tracePt t="12260" x="2857500" y="1289050"/>
          <p14:tracePt t="12270" x="2908300" y="1282700"/>
          <p14:tracePt t="12287" x="3003550" y="1289050"/>
          <p14:tracePt t="12303" x="3105150" y="1314450"/>
          <p14:tracePt t="12312" x="3162300" y="1320800"/>
          <p14:tracePt t="12317" x="3225800" y="1327150"/>
          <p14:tracePt t="12326" x="3295650" y="1333500"/>
          <p14:tracePt t="12337" x="3365500" y="1333500"/>
          <p14:tracePt t="12354" x="3625850" y="1339850"/>
          <p14:tracePt t="12373" x="3803650" y="1339850"/>
          <p14:tracePt t="12388" x="3962400" y="1339850"/>
          <p14:tracePt t="12403" x="4114800" y="1339850"/>
          <p14:tracePt t="12421" x="4267200" y="1339850"/>
          <p14:tracePt t="12438" x="4381500" y="1339850"/>
          <p14:tracePt t="12453" x="4470400" y="1314450"/>
          <p14:tracePt t="12470" x="4565650" y="1301750"/>
          <p14:tracePt t="12487" x="4648200" y="1263650"/>
          <p14:tracePt t="12506" x="4724400" y="1238250"/>
          <p14:tracePt t="12511" x="4768850" y="1225550"/>
          <p14:tracePt t="12520" x="4819650" y="1206500"/>
          <p14:tracePt t="12537" x="4946650" y="1168400"/>
          <p14:tracePt t="12554" x="5086350" y="1117600"/>
          <p14:tracePt t="12570" x="5302250" y="1111250"/>
          <p14:tracePt t="12587" x="5441950" y="1111250"/>
          <p14:tracePt t="12608" x="5568950" y="1111250"/>
          <p14:tracePt t="12623" x="5721350" y="1111250"/>
          <p14:tracePt t="12637" x="5854700" y="1111250"/>
          <p14:tracePt t="12656" x="5994400" y="1111250"/>
          <p14:tracePt t="12672" x="6121400" y="1111250"/>
          <p14:tracePt t="12688" x="6223000" y="1111250"/>
          <p14:tracePt t="12703" x="6299200" y="1111250"/>
          <p14:tracePt t="12721" x="6375400" y="1117600"/>
          <p14:tracePt t="12737" x="6477000" y="1117600"/>
          <p14:tracePt t="12740" x="6527800" y="1117600"/>
          <p14:tracePt t="12755" x="6629400" y="1117600"/>
          <p14:tracePt t="12770" x="6692900" y="1117600"/>
          <p14:tracePt t="12787" x="6718300" y="1117600"/>
          <p14:tracePt t="12803" x="6724650" y="1117600"/>
          <p14:tracePt t="12841" x="6724650" y="1111250"/>
          <p14:tracePt t="12854" x="6680200" y="1104900"/>
          <p14:tracePt t="12872" x="6610350" y="1098550"/>
          <p14:tracePt t="12888" x="6559550" y="1098550"/>
          <p14:tracePt t="12907" x="6553200" y="1098550"/>
          <p14:tracePt t="13146" x="6578600" y="1098550"/>
          <p14:tracePt t="13156" x="6616700" y="1104900"/>
          <p14:tracePt t="13163" x="6654800" y="1111250"/>
          <p14:tracePt t="13170" x="6699250" y="1111250"/>
          <p14:tracePt t="13189" x="6800850" y="1111250"/>
          <p14:tracePt t="13203" x="6927850" y="1111250"/>
          <p14:tracePt t="13220" x="7054850" y="1117600"/>
          <p14:tracePt t="13236" x="7181850" y="1130300"/>
          <p14:tracePt t="13253" x="7289800" y="1130300"/>
          <p14:tracePt t="13270" x="7429500" y="1130300"/>
          <p14:tracePt t="13287" x="7562850" y="1130300"/>
          <p14:tracePt t="13303" x="7651750" y="1130300"/>
          <p14:tracePt t="13320" x="7715250" y="1136650"/>
          <p14:tracePt t="13337" x="7759700" y="1149350"/>
          <p14:tracePt t="13353" x="7772400" y="1149350"/>
          <p14:tracePt t="13418" x="7785100" y="1149350"/>
          <p14:tracePt t="13439" x="7785100" y="1143000"/>
          <p14:tracePt t="19594" x="7791450" y="1143000"/>
          <p14:tracePt t="23001" x="7791450" y="1149350"/>
          <p14:tracePt t="23020" x="7778750" y="1149350"/>
          <p14:tracePt t="23054" x="7778750" y="1155700"/>
          <p14:tracePt t="23072" x="7753350" y="1168400"/>
          <p14:tracePt t="23087" x="7727950" y="1181100"/>
          <p14:tracePt t="23090" x="7721600" y="1187450"/>
          <p14:tracePt t="23314" x="7715250" y="1187450"/>
          <p14:tracePt t="23338" x="7689850" y="1187450"/>
          <p14:tracePt t="23354" x="7670800" y="1187450"/>
          <p14:tracePt t="23373" x="7626350" y="1193800"/>
          <p14:tracePt t="23387" x="7607300" y="1193800"/>
          <p14:tracePt t="23659" x="7600950" y="1193800"/>
          <p14:tracePt t="23674" x="7594600" y="1193800"/>
          <p14:tracePt t="23682" x="7594600" y="1200150"/>
          <p14:tracePt t="23699" x="7588250" y="1200150"/>
          <p14:tracePt t="23879" x="7581900" y="1200150"/>
          <p14:tracePt t="23884" x="7575550" y="1200150"/>
          <p14:tracePt t="25421" x="7569200" y="1200150"/>
          <p14:tracePt t="25427" x="7556500" y="1200150"/>
          <p14:tracePt t="25484" x="7562850" y="1193800"/>
          <p14:tracePt t="25503" x="7607300" y="1155700"/>
          <p14:tracePt t="25520" x="7683500" y="1136650"/>
          <p14:tracePt t="25537" x="7740650" y="1123950"/>
          <p14:tracePt t="25540" x="7753350" y="1123950"/>
          <p14:tracePt t="25554" x="7778750" y="1123950"/>
          <p14:tracePt t="25570" x="7823200" y="1123950"/>
          <p14:tracePt t="25587" x="7861300" y="1123950"/>
          <p14:tracePt t="25604" x="7899400" y="1123950"/>
          <p14:tracePt t="25623" x="7918450" y="1117600"/>
          <p14:tracePt t="25637" x="7924800" y="1117600"/>
          <p14:tracePt t="28976" x="7912100" y="1123950"/>
          <p14:tracePt t="28986" x="7854950" y="1155700"/>
          <p14:tracePt t="29000" x="7823200" y="1181100"/>
          <p14:tracePt t="29015" x="7753350" y="1206500"/>
          <p14:tracePt t="29018" x="7708900" y="1225550"/>
          <p14:tracePt t="29026" x="7658100" y="1244600"/>
          <p14:tracePt t="29037" x="7613650" y="1257300"/>
          <p14:tracePt t="29054" x="7524750" y="1276350"/>
          <p14:tracePt t="29071" x="7435850" y="1289050"/>
          <p14:tracePt t="29087" x="7334250" y="1289050"/>
          <p14:tracePt t="29106" x="7213600" y="1289050"/>
          <p14:tracePt t="29120" x="7092950" y="1289050"/>
          <p14:tracePt t="29133" x="6953250" y="1289050"/>
          <p14:tracePt t="29140" x="6877050" y="1289050"/>
          <p14:tracePt t="29146" x="6826250" y="1289050"/>
          <p14:tracePt t="29156" x="6756400" y="1289050"/>
          <p14:tracePt t="29170" x="6610350" y="1289050"/>
          <p14:tracePt t="29189" x="6489700" y="1301750"/>
          <p14:tracePt t="29197" x="6432550" y="1308100"/>
          <p14:tracePt t="29204" x="6394450" y="1327150"/>
          <p14:tracePt t="29220" x="6292850" y="1327150"/>
          <p14:tracePt t="29237" x="6184900" y="1327150"/>
          <p14:tracePt t="29255" x="6076950" y="1327150"/>
          <p14:tracePt t="29270" x="5981700" y="1333500"/>
          <p14:tracePt t="29287" x="5867400" y="1339850"/>
          <p14:tracePt t="29303" x="5740400" y="1339850"/>
          <p14:tracePt t="29320" x="5613400" y="1339850"/>
          <p14:tracePt t="29324" x="5549900" y="1339850"/>
          <p14:tracePt t="29337" x="5480050" y="1339850"/>
          <p14:tracePt t="29354" x="5334000" y="1339850"/>
          <p14:tracePt t="29360" x="5264150" y="1339850"/>
          <p14:tracePt t="29373" x="5118100" y="1333500"/>
          <p14:tracePt t="29389" x="4991100" y="1333500"/>
          <p14:tracePt t="29404" x="4857750" y="1333500"/>
          <p14:tracePt t="29420" x="4737100" y="1333500"/>
          <p14:tracePt t="29439" x="4603750" y="1333500"/>
          <p14:tracePt t="29453" x="4464050" y="1327150"/>
          <p14:tracePt t="29470" x="4368800" y="1320800"/>
          <p14:tracePt t="29487" x="4279900" y="1320800"/>
          <p14:tracePt t="29504" x="4178300" y="1320800"/>
          <p14:tracePt t="29520" x="4051300" y="1320800"/>
          <p14:tracePt t="29537" x="3917950" y="1320800"/>
          <p14:tracePt t="29540" x="3848100" y="1320800"/>
          <p14:tracePt t="29554" x="3765550" y="1320800"/>
          <p14:tracePt t="29570" x="3556000" y="1320800"/>
          <p14:tracePt t="29587" x="3435350" y="1320800"/>
          <p14:tracePt t="29607" x="3295650" y="1314450"/>
          <p14:tracePt t="29623" x="3136900" y="1314450"/>
          <p14:tracePt t="29639" x="2971800" y="1314450"/>
          <p14:tracePt t="29653" x="2794000" y="1320800"/>
          <p14:tracePt t="29670" x="2635250" y="1320800"/>
          <p14:tracePt t="29689" x="2476500" y="1320800"/>
          <p14:tracePt t="29704" x="2305050" y="1320800"/>
          <p14:tracePt t="29720" x="2146300" y="1320800"/>
          <p14:tracePt t="29739" x="1924050" y="1314450"/>
          <p14:tracePt t="29757" x="1771650" y="1301750"/>
          <p14:tracePt t="29778" x="1619250" y="1295400"/>
          <p14:tracePt t="29788" x="1447800" y="1289050"/>
          <p14:tracePt t="29803" x="1263650" y="1270000"/>
          <p14:tracePt t="29820" x="1104900" y="1263650"/>
          <p14:tracePt t="29837" x="971550" y="1263650"/>
          <p14:tracePt t="29853" x="863600" y="1257300"/>
          <p14:tracePt t="29872" x="749300" y="1257300"/>
          <p14:tracePt t="29878" x="698500" y="1257300"/>
          <p14:tracePt t="29887" x="641350" y="1257300"/>
          <p14:tracePt t="29905" x="533400" y="1250950"/>
          <p14:tracePt t="29920" x="450850" y="1244600"/>
          <p14:tracePt t="29938" x="406400" y="1244600"/>
          <p14:tracePt t="29942" x="400050" y="1244600"/>
          <p14:tracePt t="29954" x="393700" y="1244600"/>
          <p14:tracePt t="30475" x="393700" y="1250950"/>
          <p14:tracePt t="30482" x="393700" y="1289050"/>
          <p14:tracePt t="30491" x="393700" y="1333500"/>
          <p14:tracePt t="30505" x="374650" y="1447800"/>
          <p14:tracePt t="30520" x="374650" y="1498600"/>
          <p14:tracePt t="30537" x="368300" y="1606550"/>
          <p14:tracePt t="30540" x="361950" y="1657350"/>
          <p14:tracePt t="30554" x="349250" y="1720850"/>
          <p14:tracePt t="30570" x="298450" y="1936750"/>
          <p14:tracePt t="30588" x="266700" y="2070100"/>
          <p14:tracePt t="30607" x="254000" y="2165350"/>
          <p14:tracePt t="30620" x="273050" y="2247900"/>
          <p14:tracePt t="30637" x="298450" y="2317750"/>
          <p14:tracePt t="30653" x="317500" y="2387600"/>
          <p14:tracePt t="30673" x="330200" y="2432050"/>
          <p14:tracePt t="30689" x="330200" y="2451100"/>
          <p14:tracePt t="30704" x="330200" y="2463800"/>
          <p14:tracePt t="30818" x="330200" y="2451100"/>
          <p14:tracePt t="30837" x="336550" y="2419350"/>
          <p14:tracePt t="30854" x="342900" y="2400300"/>
          <p14:tracePt t="30872" x="368300" y="2349500"/>
          <p14:tracePt t="30888" x="406400" y="2266950"/>
          <p14:tracePt t="30904" x="431800" y="2165350"/>
          <p14:tracePt t="30921" x="463550" y="2082800"/>
          <p14:tracePt t="30938" x="488950" y="1955800"/>
          <p14:tracePt t="30954" x="501650" y="1885950"/>
          <p14:tracePt t="30970" x="514350" y="1809750"/>
          <p14:tracePt t="30987" x="482600" y="1727200"/>
          <p14:tracePt t="31003" x="495300" y="1663700"/>
          <p14:tracePt t="31020" x="501650" y="1587500"/>
          <p14:tracePt t="31037" x="508000" y="1524000"/>
          <p14:tracePt t="31054" x="508000" y="1466850"/>
          <p14:tracePt t="31070" x="508000" y="1435100"/>
          <p14:tracePt t="31074" x="508000" y="1422400"/>
          <p14:tracePt t="31086" x="508000" y="1416050"/>
          <p14:tracePt t="31104" x="508000" y="1397000"/>
          <p14:tracePt t="31107" x="508000" y="1384300"/>
          <p14:tracePt t="31123" x="508000" y="1377950"/>
          <p14:tracePt t="31137" x="508000" y="1358900"/>
          <p14:tracePt t="31154" x="508000" y="1339850"/>
          <p14:tracePt t="31170" x="508000" y="1314450"/>
          <p14:tracePt t="31189" x="533400" y="1270000"/>
          <p14:tracePt t="31204" x="558800" y="1225550"/>
          <p14:tracePt t="31220" x="584200" y="1206500"/>
          <p14:tracePt t="31237" x="584200" y="1187450"/>
          <p14:tracePt t="31253" x="590550" y="1187450"/>
          <p14:tracePt t="31669" x="584200" y="1181100"/>
          <p14:tracePt t="32926" x="590550" y="1181100"/>
          <p14:tracePt t="32932" x="615950" y="1181100"/>
          <p14:tracePt t="32943" x="666750" y="1181100"/>
          <p14:tracePt t="32954" x="711200" y="1168400"/>
          <p14:tracePt t="32970" x="831850" y="1130300"/>
          <p14:tracePt t="32987" x="876300" y="1104900"/>
          <p14:tracePt t="33003" x="901700" y="1092200"/>
          <p14:tracePt t="33021" x="908050" y="1085850"/>
          <p14:tracePt t="33253" x="914400" y="1085850"/>
          <p14:tracePt t="33258" x="933450" y="1085850"/>
          <p14:tracePt t="33270" x="946150" y="1085850"/>
          <p14:tracePt t="33287" x="971550" y="1085850"/>
          <p14:tracePt t="33303" x="1009650" y="1085850"/>
          <p14:tracePt t="33320" x="1054100" y="1085850"/>
          <p14:tracePt t="33337" x="1079500" y="1085850"/>
          <p14:tracePt t="33342" x="1098550" y="1085850"/>
          <p14:tracePt t="33354" x="1117600" y="1085850"/>
          <p14:tracePt t="33374" x="1143000" y="1085850"/>
          <p14:tracePt t="33387" x="1162050" y="1085850"/>
          <p14:tracePt t="33404" x="1200150" y="1085850"/>
          <p14:tracePt t="33423" x="1219200" y="1085850"/>
          <p14:tracePt t="33439" x="1231900" y="1085850"/>
          <p14:tracePt t="33453" x="1244600" y="1079500"/>
          <p14:tracePt t="33471" x="1257300" y="1079500"/>
          <p14:tracePt t="33487" x="1282700" y="1079500"/>
          <p14:tracePt t="33503" x="1301750" y="1073150"/>
          <p14:tracePt t="33520" x="1314450" y="1066800"/>
          <p14:tracePt t="33537" x="1339850" y="1066800"/>
          <p14:tracePt t="33540" x="1358900" y="1066800"/>
          <p14:tracePt t="33554" x="1377950" y="1066800"/>
          <p14:tracePt t="33570" x="1441450" y="1066800"/>
          <p14:tracePt t="33587" x="1492250" y="1066800"/>
          <p14:tracePt t="33607" x="1555750" y="1066800"/>
          <p14:tracePt t="33621" x="1619250" y="1066800"/>
          <p14:tracePt t="33637" x="1682750" y="1066800"/>
          <p14:tracePt t="33654" x="1733550" y="1066800"/>
          <p14:tracePt t="33673" x="1797050" y="1066800"/>
          <p14:tracePt t="33689" x="1854200" y="1066800"/>
          <p14:tracePt t="33703" x="1924050" y="1066800"/>
          <p14:tracePt t="33721" x="1987550" y="1066800"/>
          <p14:tracePt t="33737" x="2051050" y="1066800"/>
          <p14:tracePt t="33740" x="2070100" y="1060450"/>
          <p14:tracePt t="33754" x="2127250" y="1060450"/>
          <p14:tracePt t="33770" x="2184400" y="1060450"/>
          <p14:tracePt t="33787" x="2260600" y="1060450"/>
          <p14:tracePt t="33804" x="2336800" y="1066800"/>
          <p14:tracePt t="33823" x="2413000" y="1073150"/>
          <p14:tracePt t="33840" x="2470150" y="1098550"/>
          <p14:tracePt t="33846" x="2508250" y="1098550"/>
          <p14:tracePt t="33853" x="2552700" y="1104900"/>
          <p14:tracePt t="33873" x="2635250" y="1123950"/>
          <p14:tracePt t="33887" x="2724150" y="1136650"/>
          <p14:tracePt t="33904" x="2819400" y="1143000"/>
          <p14:tracePt t="33920" x="2921000" y="1149350"/>
          <p14:tracePt t="33923" x="2978150" y="1155700"/>
          <p14:tracePt t="33939" x="3009900" y="1155700"/>
          <p14:tracePt t="33954" x="3086100" y="1155700"/>
          <p14:tracePt t="33971" x="3213100" y="1155700"/>
          <p14:tracePt t="33987" x="3302000" y="1155700"/>
          <p14:tracePt t="34003" x="3397250" y="1149350"/>
          <p14:tracePt t="34020" x="3498850" y="1149350"/>
          <p14:tracePt t="34037" x="3581400" y="1130300"/>
          <p14:tracePt t="34053" x="3676650" y="1123950"/>
          <p14:tracePt t="34070" x="3765550" y="1123950"/>
          <p14:tracePt t="34087" x="3867150" y="1123950"/>
          <p14:tracePt t="34103" x="3968750" y="1130300"/>
          <p14:tracePt t="34107" x="4013200" y="1130300"/>
          <p14:tracePt t="34124" x="4064000" y="1136650"/>
          <p14:tracePt t="34137" x="4152900" y="1143000"/>
          <p14:tracePt t="34154" x="4229100" y="1136650"/>
          <p14:tracePt t="34170" x="4349750" y="1136650"/>
          <p14:tracePt t="34188" x="4406900" y="1136650"/>
          <p14:tracePt t="34195" x="4425950" y="1130300"/>
          <p14:tracePt t="34203" x="4451350" y="1123950"/>
          <p14:tracePt t="34220" x="4533900" y="1117600"/>
          <p14:tracePt t="34237" x="4622800" y="1117600"/>
          <p14:tracePt t="34255" x="4705350" y="1117600"/>
          <p14:tracePt t="34270" x="4787900" y="1117600"/>
          <p14:tracePt t="34287" x="4870450" y="1117600"/>
          <p14:tracePt t="34304" x="4965700" y="1117600"/>
          <p14:tracePt t="34306" x="5010150" y="1117600"/>
          <p14:tracePt t="34320" x="5054600" y="1123950"/>
          <p14:tracePt t="34337" x="5149850" y="1123950"/>
          <p14:tracePt t="34354" x="5245100" y="1123950"/>
          <p14:tracePt t="34359" x="5289550" y="1123950"/>
          <p14:tracePt t="34375" x="5410200" y="1117600"/>
          <p14:tracePt t="34387" x="5524500" y="1117600"/>
          <p14:tracePt t="34406" x="5638800" y="1117600"/>
          <p14:tracePt t="34420" x="5759450" y="1117600"/>
          <p14:tracePt t="34439" x="5873750" y="1117600"/>
          <p14:tracePt t="34454" x="5988050" y="1123950"/>
          <p14:tracePt t="34470" x="6102350" y="1123950"/>
          <p14:tracePt t="34487" x="6210300" y="1123950"/>
          <p14:tracePt t="34504" x="6305550" y="1123950"/>
          <p14:tracePt t="34520" x="6407150" y="1123950"/>
          <p14:tracePt t="34537" x="6502400" y="1117600"/>
          <p14:tracePt t="34553" x="6597650" y="1111250"/>
          <p14:tracePt t="34570" x="6699250" y="1079500"/>
          <p14:tracePt t="34589" x="6800850" y="1079500"/>
          <p14:tracePt t="34604" x="6883400" y="1092200"/>
          <p14:tracePt t="34623" x="6972300" y="1098550"/>
          <p14:tracePt t="34639" x="7073900" y="1111250"/>
          <p14:tracePt t="34653" x="7175500" y="1117600"/>
          <p14:tracePt t="34672" x="7270750" y="1117600"/>
          <p14:tracePt t="34688" x="7366000" y="1117600"/>
          <p14:tracePt t="34691" x="7410450" y="1117600"/>
          <p14:tracePt t="34703" x="7454900" y="1117600"/>
          <p14:tracePt t="34720" x="7531100" y="1117600"/>
          <p14:tracePt t="34738" x="7588250" y="1117600"/>
          <p14:tracePt t="34740" x="7613650" y="1117600"/>
          <p14:tracePt t="34754" x="7689850" y="1117600"/>
          <p14:tracePt t="34770" x="7766050" y="1117600"/>
          <p14:tracePt t="34787" x="7835900" y="1117600"/>
          <p14:tracePt t="34804" x="7880350" y="1117600"/>
          <p14:tracePt t="34820" x="7924800" y="1123950"/>
          <p14:tracePt t="34841" x="7950200" y="1123950"/>
          <p14:tracePt t="34854" x="7956550" y="1123950"/>
          <p14:tracePt t="35530" x="7943850" y="1123950"/>
          <p14:tracePt t="35540" x="7905750" y="1123950"/>
          <p14:tracePt t="35547" x="7874000" y="1123950"/>
          <p14:tracePt t="35556" x="7835900" y="1123950"/>
          <p14:tracePt t="35570" x="7759700" y="1117600"/>
          <p14:tracePt t="35587" x="7683500" y="1111250"/>
          <p14:tracePt t="35604" x="7600950" y="1111250"/>
          <p14:tracePt t="35624" x="7537450" y="1117600"/>
          <p14:tracePt t="35631" x="7486650" y="1117600"/>
          <p14:tracePt t="35634" x="7442200" y="1117600"/>
          <p14:tracePt t="35653" x="7353300" y="1117600"/>
          <p14:tracePt t="35670" x="7258050" y="1117600"/>
          <p14:tracePt t="35688" x="7156450" y="1117600"/>
          <p14:tracePt t="35693" x="7112000" y="1117600"/>
          <p14:tracePt t="35704" x="7067550" y="1117600"/>
          <p14:tracePt t="35720" x="6978650" y="1117600"/>
          <p14:tracePt t="35737" x="6877050" y="1111250"/>
          <p14:tracePt t="35740" x="6826250" y="1117600"/>
          <p14:tracePt t="35753" x="6781800" y="1111250"/>
          <p14:tracePt t="35755" x="6737350" y="1111250"/>
          <p14:tracePt t="35771" x="6642100" y="1104900"/>
          <p14:tracePt t="35787" x="6553200" y="1104900"/>
          <p14:tracePt t="35804" x="6432550" y="1104900"/>
          <p14:tracePt t="35820" x="6305550" y="1104900"/>
          <p14:tracePt t="35837" x="6184900" y="1104900"/>
          <p14:tracePt t="35857" x="6051550" y="1104900"/>
          <p14:tracePt t="35872" x="5930900" y="1111250"/>
          <p14:tracePt t="35879" x="5854700" y="1111250"/>
          <p14:tracePt t="35887" x="5778500" y="1111250"/>
          <p14:tracePt t="35903" x="5626100" y="1111250"/>
          <p14:tracePt t="35920" x="5467350" y="1117600"/>
          <p14:tracePt t="35939" x="5346700" y="1123950"/>
          <p14:tracePt t="35943" x="5283200" y="1123950"/>
          <p14:tracePt t="35954" x="5156200" y="1123950"/>
          <p14:tracePt t="35970" x="5010150" y="1123950"/>
          <p14:tracePt t="35987" x="4838700" y="1123950"/>
          <p14:tracePt t="36005" x="4660900" y="1123950"/>
          <p14:tracePt t="36020" x="4489450" y="1111250"/>
          <p14:tracePt t="36037" x="4324350" y="1111250"/>
          <p14:tracePt t="36054" x="4152900" y="1098550"/>
          <p14:tracePt t="36070" x="4000500" y="1092200"/>
          <p14:tracePt t="36091" x="3854450" y="1092200"/>
          <p14:tracePt t="36104" x="3708400" y="1092200"/>
          <p14:tracePt t="36122" x="3581400" y="1092200"/>
          <p14:tracePt t="36129" x="3511550" y="1092200"/>
          <p14:tracePt t="36137" x="3473450" y="1117600"/>
          <p14:tracePt t="36155" x="3295650" y="1117600"/>
          <p14:tracePt t="36170" x="3181350" y="1117600"/>
          <p14:tracePt t="36189" x="3073400" y="1117600"/>
          <p14:tracePt t="36204" x="2959100" y="1104900"/>
          <p14:tracePt t="36220" x="2832100" y="1104900"/>
          <p14:tracePt t="36237" x="2686050" y="1104900"/>
          <p14:tracePt t="36253" x="2559050" y="1104900"/>
          <p14:tracePt t="36270" x="2432050" y="1104900"/>
          <p14:tracePt t="36287" x="2311400" y="1104900"/>
          <p14:tracePt t="36304" x="2197100" y="1104900"/>
          <p14:tracePt t="36312" x="2120900" y="1098550"/>
          <p14:tracePt t="36315" x="2057400" y="1098550"/>
          <p14:tracePt t="36340" x="1866900" y="1079500"/>
          <p14:tracePt t="36354" x="1803400" y="1073150"/>
          <p14:tracePt t="36373" x="1657350" y="1073150"/>
          <p14:tracePt t="36387" x="1562100" y="1073150"/>
          <p14:tracePt t="36406" x="1466850" y="1079500"/>
          <p14:tracePt t="36424" x="1365250" y="1079500"/>
          <p14:tracePt t="36440" x="1270000" y="1092200"/>
          <p14:tracePt t="36448" x="1219200" y="1092200"/>
          <p14:tracePt t="36454" x="1174750" y="1092200"/>
          <p14:tracePt t="36471" x="1098550" y="1098550"/>
          <p14:tracePt t="36487" x="1022350" y="1079500"/>
          <p14:tracePt t="36506" x="901700" y="1079500"/>
          <p14:tracePt t="36520" x="869950" y="1079500"/>
          <p14:tracePt t="36537" x="793750" y="1079500"/>
          <p14:tracePt t="36554" x="742950" y="1073150"/>
          <p14:tracePt t="36570" x="717550" y="1079500"/>
          <p14:tracePt t="36787" x="711200" y="1079500"/>
          <p14:tracePt t="36794" x="692150" y="1079500"/>
          <p14:tracePt t="36803" x="673100" y="1079500"/>
          <p14:tracePt t="36820" x="641350" y="1079500"/>
          <p14:tracePt t="36837" x="628650" y="1085850"/>
          <p14:tracePt t="37404" x="628650" y="1092200"/>
          <p14:tracePt t="37469" x="622300" y="1092200"/>
          <p14:tracePt t="37659" x="628650" y="1092200"/>
          <p14:tracePt t="37764" x="622300" y="1092200"/>
          <p14:tracePt t="37796" x="615950" y="1092200"/>
          <p14:tracePt t="38146" x="609600" y="1092200"/>
          <p14:tracePt t="38235" x="603250" y="1092200"/>
          <p14:tracePt t="38267" x="603250" y="1098550"/>
          <p14:tracePt t="38287" x="603250" y="1117600"/>
          <p14:tracePt t="38304" x="603250" y="1174750"/>
          <p14:tracePt t="38320" x="603250" y="1238250"/>
          <p14:tracePt t="38341" x="622300" y="1346200"/>
          <p14:tracePt t="38354" x="628650" y="1371600"/>
          <p14:tracePt t="38373" x="660400" y="1504950"/>
          <p14:tracePt t="38387" x="692150" y="1600200"/>
          <p14:tracePt t="38403" x="730250" y="1708150"/>
          <p14:tracePt t="38420" x="774700" y="1778000"/>
          <p14:tracePt t="38439" x="800100" y="1816100"/>
          <p14:tracePt t="38454" x="812800" y="1822450"/>
          <p14:tracePt t="38570" x="800100" y="1860550"/>
          <p14:tracePt t="38579" x="781050" y="1911350"/>
          <p14:tracePt t="38587" x="749300" y="1962150"/>
          <p14:tracePt t="38604" x="698500" y="2082800"/>
          <p14:tracePt t="38623" x="666750" y="2197100"/>
          <p14:tracePt t="38637" x="647700" y="2286000"/>
          <p14:tracePt t="38653" x="641350" y="2362200"/>
          <p14:tracePt t="38670" x="647700" y="2419350"/>
          <p14:tracePt t="38688" x="666750" y="2463800"/>
          <p14:tracePt t="38694" x="666750" y="2482850"/>
          <p14:tracePt t="38703" x="666750" y="2495550"/>
          <p14:tracePt t="38720" x="673100" y="2508250"/>
          <p14:tracePt t="38738" x="679450" y="2514600"/>
          <p14:tracePt t="38770" x="679450" y="2501900"/>
          <p14:tracePt t="38788" x="679450" y="2463800"/>
          <p14:tracePt t="38805" x="698500" y="2419350"/>
          <p14:tracePt t="38820" x="698500" y="2381250"/>
          <p14:tracePt t="38837" x="698500" y="2349500"/>
          <p14:tracePt t="38857" x="704850" y="2311400"/>
          <p14:tracePt t="38872" x="717550" y="2286000"/>
          <p14:tracePt t="38887" x="723900" y="2266950"/>
          <p14:tracePt t="38890" x="723900" y="2260600"/>
          <p14:tracePt t="38903" x="723900" y="2254250"/>
          <p14:tracePt t="38920" x="723900" y="2235200"/>
          <p14:tracePt t="38939" x="723900" y="2216150"/>
          <p14:tracePt t="38954" x="723900" y="2209800"/>
          <p14:tracePt t="38970" x="723900" y="2165350"/>
          <p14:tracePt t="38989" x="723900" y="2159000"/>
          <p14:tracePt t="39001" x="730250" y="2146300"/>
          <p14:tracePt t="39009" x="736600" y="2139950"/>
          <p14:tracePt t="39020" x="762000" y="2082800"/>
          <p14:tracePt t="39037" x="781050" y="2019300"/>
          <p14:tracePt t="39054" x="800100" y="1962150"/>
          <p14:tracePt t="39070" x="819150" y="1885950"/>
          <p14:tracePt t="39087" x="857250" y="1790700"/>
          <p14:tracePt t="39104" x="869950" y="1695450"/>
          <p14:tracePt t="39124" x="882650" y="1612900"/>
          <p14:tracePt t="39130" x="889000" y="1587500"/>
          <p14:tracePt t="39137" x="895350" y="1568450"/>
          <p14:tracePt t="39154" x="895350" y="1543050"/>
          <p14:tracePt t="39204" x="901700" y="1530350"/>
          <p14:tracePt t="39220" x="901700" y="1504950"/>
          <p14:tracePt t="39237" x="908050" y="1460500"/>
          <p14:tracePt t="39254" x="908050" y="1435100"/>
          <p14:tracePt t="39270" x="908050" y="1403350"/>
          <p14:tracePt t="39288" x="901700" y="1371600"/>
          <p14:tracePt t="39305" x="889000" y="1352550"/>
          <p14:tracePt t="39322" x="889000" y="1346200"/>
          <p14:tracePt t="39475" x="889000" y="1339850"/>
          <p14:tracePt t="39485" x="889000" y="1333500"/>
          <p14:tracePt t="39490" x="889000" y="1320800"/>
          <p14:tracePt t="39507" x="889000" y="1314450"/>
          <p14:tracePt t="39518" x="895350" y="1308100"/>
          <p14:tracePt t="39523" x="901700" y="1308100"/>
          <p14:tracePt t="39537" x="901700" y="1301750"/>
          <p14:tracePt t="39653" x="901700" y="1295400"/>
          <p14:tracePt t="39659" x="901700" y="1282700"/>
          <p14:tracePt t="39670" x="901700" y="1270000"/>
          <p14:tracePt t="39690" x="908050" y="1270000"/>
          <p14:tracePt t="40077" x="908050" y="1263650"/>
          <p14:tracePt t="40253" x="901700" y="1263650"/>
          <p14:tracePt t="40266" x="920750" y="1270000"/>
          <p14:tracePt t="40274" x="958850" y="1270000"/>
          <p14:tracePt t="40287" x="990600" y="1270000"/>
          <p14:tracePt t="40303" x="1066800" y="1270000"/>
          <p14:tracePt t="40320" x="1149350" y="1270000"/>
          <p14:tracePt t="40327" x="1187450" y="1270000"/>
          <p14:tracePt t="40337" x="1238250" y="1270000"/>
          <p14:tracePt t="40353" x="1320800" y="1270000"/>
          <p14:tracePt t="40358" x="1365250" y="1270000"/>
          <p14:tracePt t="40372" x="1441450" y="1263650"/>
          <p14:tracePt t="40387" x="1492250" y="1270000"/>
          <p14:tracePt t="40403" x="1562100" y="1270000"/>
          <p14:tracePt t="40420" x="1631950" y="1270000"/>
          <p14:tracePt t="40439" x="1695450" y="1270000"/>
          <p14:tracePt t="40454" x="1746250" y="1270000"/>
          <p14:tracePt t="40471" x="1809750" y="1276350"/>
          <p14:tracePt t="40487" x="1866900" y="1276350"/>
          <p14:tracePt t="40507" x="1943100" y="1276350"/>
          <p14:tracePt t="40520" x="2025650" y="1289050"/>
          <p14:tracePt t="40537" x="2120900" y="1289050"/>
          <p14:tracePt t="40554" x="2216150" y="1289050"/>
          <p14:tracePt t="40570" x="2362200" y="1295400"/>
          <p14:tracePt t="40591" x="2419350" y="1301750"/>
          <p14:tracePt t="40604" x="2470150" y="1301750"/>
          <p14:tracePt t="40623" x="2527300" y="1301750"/>
          <p14:tracePt t="40629" x="2552700" y="1301750"/>
          <p14:tracePt t="40637" x="2571750" y="1301750"/>
          <p14:tracePt t="40653" x="2635250" y="1295400"/>
          <p14:tracePt t="40670" x="2686050" y="1295400"/>
          <p14:tracePt t="40688" x="2717800" y="1295400"/>
          <p14:tracePt t="40692" x="2743200" y="1295400"/>
          <p14:tracePt t="40704" x="2774950" y="1295400"/>
          <p14:tracePt t="40720" x="2844800" y="1282700"/>
          <p14:tracePt t="40737" x="2921000" y="1276350"/>
          <p14:tracePt t="40739" x="2952750" y="1270000"/>
          <p14:tracePt t="40756" x="3028950" y="1263650"/>
          <p14:tracePt t="40770" x="3079750" y="1263650"/>
          <p14:tracePt t="40787" x="3149600" y="1257300"/>
          <p14:tracePt t="40804" x="3213100" y="1257300"/>
          <p14:tracePt t="40820" x="3276600" y="1250950"/>
          <p14:tracePt t="40837" x="3346450" y="1250950"/>
          <p14:tracePt t="40854" x="3416300" y="1250950"/>
          <p14:tracePt t="40874" x="3486150" y="1244600"/>
          <p14:tracePt t="40887" x="3556000" y="1244600"/>
          <p14:tracePt t="40904" x="3644900" y="1238250"/>
          <p14:tracePt t="40921" x="3714750" y="1238250"/>
          <p14:tracePt t="40927" x="3746500" y="1238250"/>
          <p14:tracePt t="40940" x="3816350" y="1238250"/>
          <p14:tracePt t="40954" x="3848100" y="1238250"/>
          <p14:tracePt t="40970" x="3975100" y="1225550"/>
          <p14:tracePt t="40988" x="4070350" y="1225550"/>
          <p14:tracePt t="41003" x="4152900" y="1225550"/>
          <p14:tracePt t="41020" x="4267200" y="1231900"/>
          <p14:tracePt t="41037" x="4381500" y="1231900"/>
          <p14:tracePt t="41054" x="4495800" y="1231900"/>
          <p14:tracePt t="41070" x="4603750" y="1238250"/>
          <p14:tracePt t="41089" x="4718050" y="1238250"/>
          <p14:tracePt t="41103" x="4832350" y="1238250"/>
          <p14:tracePt t="41122" x="4921250" y="1244600"/>
          <p14:tracePt t="41137" x="5003800" y="1244600"/>
          <p14:tracePt t="41153" x="5073650" y="1244600"/>
          <p14:tracePt t="41155" x="5111750" y="1250950"/>
          <p14:tracePt t="41170" x="5168900" y="1250950"/>
          <p14:tracePt t="41188" x="5232400" y="1250950"/>
          <p14:tracePt t="41204" x="5295900" y="1250950"/>
          <p14:tracePt t="41220" x="5365750" y="1250950"/>
          <p14:tracePt t="41237" x="5429250" y="1250950"/>
          <p14:tracePt t="41253" x="5486400" y="1250950"/>
          <p14:tracePt t="41270" x="5537200" y="1250950"/>
          <p14:tracePt t="41287" x="5594350" y="1250950"/>
          <p14:tracePt t="41304" x="5651500" y="1250950"/>
          <p14:tracePt t="41320" x="5708650" y="1250950"/>
          <p14:tracePt t="41322" x="5746750" y="1250950"/>
          <p14:tracePt t="41337" x="5772150" y="1250950"/>
          <p14:tracePt t="41354" x="5835650" y="1250950"/>
          <p14:tracePt t="41357" x="5873750" y="1250950"/>
          <p14:tracePt t="41374" x="5924550" y="1250950"/>
          <p14:tracePt t="41388" x="5975350" y="1250950"/>
          <p14:tracePt t="41404" x="6045200" y="1250950"/>
          <p14:tracePt t="41421" x="6096000" y="1250950"/>
          <p14:tracePt t="41439" x="6172200" y="1250950"/>
          <p14:tracePt t="41454" x="6223000" y="1250950"/>
          <p14:tracePt t="41473" x="6286500" y="1231900"/>
          <p14:tracePt t="41487" x="6362700" y="1231900"/>
          <p14:tracePt t="41504" x="6426200" y="1231900"/>
          <p14:tracePt t="41520" x="6477000" y="1238250"/>
          <p14:tracePt t="41537" x="6559550" y="1238250"/>
          <p14:tracePt t="41540" x="6597650" y="1238250"/>
          <p14:tracePt t="41554" x="6642100" y="1238250"/>
          <p14:tracePt t="41556" x="6692900" y="1244600"/>
          <p14:tracePt t="41563" x="6731000" y="1244600"/>
          <p14:tracePt t="41570" x="6743700" y="1231900"/>
          <p14:tracePt t="41587" x="6813550" y="1231900"/>
          <p14:tracePt t="41604" x="6883400" y="1231900"/>
          <p14:tracePt t="41624" x="6972300" y="1231900"/>
          <p14:tracePt t="41637" x="7054850" y="1238250"/>
          <p14:tracePt t="41654" x="7143750" y="1238250"/>
          <p14:tracePt t="41670" x="7219950" y="1238250"/>
          <p14:tracePt t="41689" x="7296150" y="1238250"/>
          <p14:tracePt t="41705" x="7353300" y="1231900"/>
          <p14:tracePt t="41720" x="7385050" y="1231900"/>
          <p14:tracePt t="41737" x="7416800" y="1225550"/>
          <p14:tracePt t="41740" x="7429500" y="1225550"/>
          <p14:tracePt t="41753" x="7442200" y="1219200"/>
          <p14:tracePt t="41770" x="7512050" y="1212850"/>
          <p14:tracePt t="41787" x="7550150" y="1206500"/>
          <p14:tracePt t="41804" x="7562850" y="1193800"/>
          <p14:tracePt t="41820" x="7569200" y="1193800"/>
          <p14:tracePt t="42279" x="7556500" y="1193800"/>
          <p14:tracePt t="42285" x="7531100" y="1193800"/>
          <p14:tracePt t="42290" x="7524750" y="1193800"/>
          <p14:tracePt t="42304" x="7499350" y="1193800"/>
          <p14:tracePt t="42321" x="7454900" y="1193800"/>
          <p14:tracePt t="42327" x="7435850" y="1193800"/>
          <p14:tracePt t="42340" x="7404100" y="1193800"/>
          <p14:tracePt t="42354" x="7378700" y="1193800"/>
          <p14:tracePt t="42374" x="7334250" y="1181100"/>
          <p14:tracePt t="42387" x="7308850" y="1181100"/>
          <p14:tracePt t="42406" x="7283450" y="1181100"/>
          <p14:tracePt t="42420" x="7251700" y="1181100"/>
          <p14:tracePt t="42439" x="7207250" y="1181100"/>
          <p14:tracePt t="42454" x="7150100" y="1181100"/>
          <p14:tracePt t="42470" x="7099300" y="1181100"/>
          <p14:tracePt t="42487" x="7048500" y="1181100"/>
          <p14:tracePt t="42503" x="6997700" y="1181100"/>
          <p14:tracePt t="42520" x="6921500" y="1181100"/>
          <p14:tracePt t="42537" x="6845300" y="1174750"/>
          <p14:tracePt t="42540" x="6807200" y="1168400"/>
          <p14:tracePt t="42554" x="6775450" y="1168400"/>
          <p14:tracePt t="42573" x="6673850" y="1162050"/>
          <p14:tracePt t="42587" x="6616700" y="1162050"/>
          <p14:tracePt t="42608" x="6565900" y="1162050"/>
          <p14:tracePt t="42620" x="6527800" y="1162050"/>
          <p14:tracePt t="42637" x="6489700" y="1155700"/>
          <p14:tracePt t="42654" x="6438900" y="1155700"/>
          <p14:tracePt t="42670" x="6419850" y="1162050"/>
          <p14:tracePt t="42689" x="6381750" y="1162050"/>
          <p14:tracePt t="42694" x="6362700" y="1168400"/>
          <p14:tracePt t="42704" x="6343650" y="1168400"/>
          <p14:tracePt t="42720" x="6299200" y="1174750"/>
          <p14:tracePt t="42737" x="6242050" y="1187450"/>
          <p14:tracePt t="42741" x="6210300" y="1187450"/>
          <p14:tracePt t="42758" x="6140450" y="1187450"/>
          <p14:tracePt t="42771" x="6115050" y="1193800"/>
          <p14:tracePt t="42787" x="6026150" y="1193800"/>
          <p14:tracePt t="42804" x="5975350" y="1193800"/>
          <p14:tracePt t="42820" x="5880100" y="1174750"/>
          <p14:tracePt t="42826" x="5829300" y="1168400"/>
          <p14:tracePt t="42841" x="5784850" y="1168400"/>
          <p14:tracePt t="42844" x="5734050" y="1168400"/>
          <p14:tracePt t="42853" x="5689600" y="1168400"/>
          <p14:tracePt t="42873" x="5588000" y="1155700"/>
          <p14:tracePt t="42887" x="5518150" y="1149350"/>
          <p14:tracePt t="42904" x="5422900" y="1143000"/>
          <p14:tracePt t="42920" x="5314950" y="1143000"/>
          <p14:tracePt t="42925" x="5283200" y="1143000"/>
          <p14:tracePt t="42939" x="5181600" y="1162050"/>
          <p14:tracePt t="42955" x="5086350" y="1168400"/>
          <p14:tracePt t="42971" x="4972050" y="1174750"/>
          <p14:tracePt t="42987" x="4832350" y="1174750"/>
          <p14:tracePt t="43003" x="4692650" y="1181100"/>
          <p14:tracePt t="43021" x="4552950" y="1174750"/>
          <p14:tracePt t="43037" x="4413250" y="1174750"/>
          <p14:tracePt t="43053" x="4267200" y="1174750"/>
          <p14:tracePt t="43070" x="4133850" y="1174750"/>
          <p14:tracePt t="43087" x="3981450" y="1174750"/>
          <p14:tracePt t="43107" x="3752850" y="1174750"/>
          <p14:tracePt t="43122" x="3683000" y="1174750"/>
          <p14:tracePt t="43139" x="3511550" y="1181100"/>
          <p14:tracePt t="43154" x="3448050" y="1181100"/>
          <p14:tracePt t="43171" x="3270250" y="1174750"/>
          <p14:tracePt t="43188" x="3149600" y="1174750"/>
          <p14:tracePt t="43206" x="3016250" y="1181100"/>
          <p14:tracePt t="43220" x="2851150" y="1181100"/>
          <p14:tracePt t="43237" x="2654300" y="1168400"/>
          <p14:tracePt t="43253" x="2482850" y="1168400"/>
          <p14:tracePt t="43270" x="2324100" y="1174750"/>
          <p14:tracePt t="43287" x="2184400" y="1174750"/>
          <p14:tracePt t="43304" x="2038350" y="1174750"/>
          <p14:tracePt t="43320" x="1885950" y="1174750"/>
          <p14:tracePt t="43323" x="1816100" y="1174750"/>
          <p14:tracePt t="43337" x="1727200" y="1168400"/>
          <p14:tracePt t="43354" x="1568450" y="1168400"/>
          <p14:tracePt t="43358" x="1498600" y="1155700"/>
          <p14:tracePt t="43374" x="1358900" y="1149350"/>
          <p14:tracePt t="43387" x="1225550" y="1149350"/>
          <p14:tracePt t="43403" x="1117600" y="1143000"/>
          <p14:tracePt t="43421" x="1028700" y="1149350"/>
          <p14:tracePt t="43439" x="952500" y="1149350"/>
          <p14:tracePt t="43453" x="889000" y="1149350"/>
          <p14:tracePt t="43471" x="831850" y="1149350"/>
          <p14:tracePt t="43487" x="781050" y="1149350"/>
          <p14:tracePt t="43504" x="717550" y="1149350"/>
          <p14:tracePt t="43520" x="673100" y="1149350"/>
          <p14:tracePt t="43537" x="654050" y="1149350"/>
          <p14:tracePt t="43611" x="654050" y="1143000"/>
          <p14:tracePt t="43738" x="654050" y="1136650"/>
          <p14:tracePt t="43751" x="660400" y="1136650"/>
          <p14:tracePt t="43757" x="660400" y="1123950"/>
          <p14:tracePt t="43770" x="673100" y="1123950"/>
          <p14:tracePt t="43787" x="685800" y="1111250"/>
          <p14:tracePt t="43805" x="711200" y="1111250"/>
          <p14:tracePt t="43821" x="723900" y="1104900"/>
          <p14:tracePt t="43837" x="730250" y="1098550"/>
          <p14:tracePt t="43989" x="742950" y="1098550"/>
          <p14:tracePt t="43998" x="774700" y="1098550"/>
          <p14:tracePt t="44006" x="812800" y="1098550"/>
          <p14:tracePt t="44020" x="901700" y="1098550"/>
          <p14:tracePt t="44037" x="1009650" y="1098550"/>
          <p14:tracePt t="44054" x="1130300" y="1098550"/>
          <p14:tracePt t="44070" x="1276350" y="1098550"/>
          <p14:tracePt t="44088" x="1441450" y="1098550"/>
          <p14:tracePt t="44092" x="1530350" y="1098550"/>
          <p14:tracePt t="44108" x="1600200" y="1092200"/>
          <p14:tracePt t="44125" x="1752600" y="1098550"/>
          <p14:tracePt t="44137" x="1860550" y="1098550"/>
          <p14:tracePt t="44153" x="1943100" y="1098550"/>
          <p14:tracePt t="44172" x="2076450" y="1130300"/>
          <p14:tracePt t="44188" x="2133600" y="1143000"/>
          <p14:tracePt t="44204" x="2171700" y="1143000"/>
          <p14:tracePt t="44220" x="2190750" y="1155700"/>
          <p14:tracePt t="44237" x="2216150" y="1155700"/>
          <p14:tracePt t="44256" x="2235200" y="1155700"/>
          <p14:tracePt t="44262" x="2241550" y="1155700"/>
          <p14:tracePt t="44270" x="2247900" y="1155700"/>
          <p14:tracePt t="44287" x="2273300" y="1155700"/>
          <p14:tracePt t="44304" x="2336800" y="1155700"/>
          <p14:tracePt t="44313" x="2381250" y="1155700"/>
          <p14:tracePt t="44317" x="2425700" y="1155700"/>
          <p14:tracePt t="44322" x="2470150" y="1155700"/>
          <p14:tracePt t="44337" x="2501900" y="1155700"/>
          <p14:tracePt t="44354" x="2565400" y="1155700"/>
          <p14:tracePt t="44357" x="2590800" y="1155700"/>
          <p14:tracePt t="44370" x="2660650" y="1155700"/>
          <p14:tracePt t="44388" x="2736850" y="1155700"/>
          <p14:tracePt t="44404" x="2832100" y="1155700"/>
          <p14:tracePt t="44421" x="2927350" y="1162050"/>
          <p14:tracePt t="44439" x="3016250" y="1162050"/>
          <p14:tracePt t="44454" x="3111500" y="1162050"/>
          <p14:tracePt t="44471" x="3187700" y="1162050"/>
          <p14:tracePt t="44487" x="3244850" y="1155700"/>
          <p14:tracePt t="44504" x="3276600" y="1149350"/>
          <p14:tracePt t="44520" x="3276600" y="1155700"/>
          <p14:tracePt t="44537" x="3270250" y="1155700"/>
          <p14:tracePt t="44651" x="3276600" y="1155700"/>
          <p14:tracePt t="44670" x="3327400" y="1155700"/>
          <p14:tracePt t="44689" x="3390900" y="1155700"/>
          <p14:tracePt t="44704" x="3479800" y="1155700"/>
          <p14:tracePt t="44720" x="3594100" y="1155700"/>
          <p14:tracePt t="44737" x="3695700" y="1149350"/>
          <p14:tracePt t="44753" x="3829050" y="1155700"/>
          <p14:tracePt t="44755" x="3892550" y="1155700"/>
          <p14:tracePt t="44770" x="4019550" y="1162050"/>
          <p14:tracePt t="44787" x="4140200" y="1162050"/>
          <p14:tracePt t="44804" x="4260850" y="1162050"/>
          <p14:tracePt t="44811" x="4318000" y="1162050"/>
          <p14:tracePt t="44820" x="4387850" y="1162050"/>
          <p14:tracePt t="44840" x="4508500" y="1162050"/>
          <p14:tracePt t="44856" x="4629150" y="1155700"/>
          <p14:tracePt t="44860" x="4692650" y="1155700"/>
          <p14:tracePt t="44870" x="4762500" y="1149350"/>
          <p14:tracePt t="44887" x="4895850" y="1149350"/>
          <p14:tracePt t="44905" x="5035550" y="1149350"/>
          <p14:tracePt t="44909" x="5099050" y="1143000"/>
          <p14:tracePt t="44920" x="5175250" y="1143000"/>
          <p14:tracePt t="44939" x="5308600" y="1136650"/>
          <p14:tracePt t="44942" x="5384800" y="1149350"/>
          <p14:tracePt t="44954" x="5461000" y="1149350"/>
          <p14:tracePt t="44971" x="5727700" y="1149350"/>
          <p14:tracePt t="44987" x="5905500" y="1149350"/>
          <p14:tracePt t="45005" x="6076950" y="1143000"/>
          <p14:tracePt t="45020" x="6235700" y="1143000"/>
          <p14:tracePt t="45037" x="6394450" y="1143000"/>
          <p14:tracePt t="45054" x="6534150" y="1143000"/>
          <p14:tracePt t="45070" x="6661150" y="1143000"/>
          <p14:tracePt t="45087" x="6775450" y="1136650"/>
          <p14:tracePt t="45104" x="6877050" y="1136650"/>
          <p14:tracePt t="45106" x="6927850" y="1136650"/>
          <p14:tracePt t="45122" x="6972300" y="1136650"/>
          <p14:tracePt t="45139" x="7099300" y="1136650"/>
          <p14:tracePt t="45154" x="7137400" y="1136650"/>
          <p14:tracePt t="45170" x="7232650" y="1136650"/>
          <p14:tracePt t="45188" x="7289800" y="1136650"/>
          <p14:tracePt t="45206" x="7340600" y="1136650"/>
          <p14:tracePt t="45220" x="7372350" y="1136650"/>
          <p14:tracePt t="45346" x="7372350" y="1143000"/>
          <p14:tracePt t="45469" x="7359650" y="1143000"/>
          <p14:tracePt t="45475" x="7340600" y="1143000"/>
          <p14:tracePt t="45488" x="7315200" y="1143000"/>
          <p14:tracePt t="45507" x="7270750" y="1143000"/>
          <p14:tracePt t="45520" x="7207250" y="1143000"/>
          <p14:tracePt t="45537" x="7143750" y="1143000"/>
          <p14:tracePt t="45554" x="7067550" y="1143000"/>
          <p14:tracePt t="45560" x="7023100" y="1143000"/>
          <p14:tracePt t="45567" x="6991350" y="1136650"/>
          <p14:tracePt t="45572" x="6953250" y="1136650"/>
          <p14:tracePt t="45587" x="6851650" y="1123950"/>
          <p14:tracePt t="45605" x="6750050" y="1123950"/>
          <p14:tracePt t="45620" x="6661150" y="1123950"/>
          <p14:tracePt t="45637" x="6578600" y="1117600"/>
          <p14:tracePt t="45653" x="6502400" y="1111250"/>
          <p14:tracePt t="45671" x="6394450" y="1104900"/>
          <p14:tracePt t="45688" x="6280150" y="1104900"/>
          <p14:tracePt t="45704" x="6159500" y="1104900"/>
          <p14:tracePt t="45720" x="6038850" y="1104900"/>
          <p14:tracePt t="45737" x="5937250" y="1130300"/>
          <p14:tracePt t="45740" x="5886450" y="1143000"/>
          <p14:tracePt t="45755" x="5791200" y="1143000"/>
          <p14:tracePt t="45770" x="5689600" y="1143000"/>
          <p14:tracePt t="45787" x="5588000" y="1143000"/>
          <p14:tracePt t="45804" x="5505450" y="1143000"/>
          <p14:tracePt t="45820" x="5422900" y="1143000"/>
          <p14:tracePt t="45838" x="5353050" y="1149350"/>
          <p14:tracePt t="45854" x="5270500" y="1162050"/>
          <p14:tracePt t="45870" x="5213350" y="1174750"/>
          <p14:tracePt t="45887" x="5124450" y="1162050"/>
          <p14:tracePt t="45904" x="5022850" y="1162050"/>
          <p14:tracePt t="45922" x="4857750" y="1162050"/>
          <p14:tracePt t="45940" x="4749800" y="1162050"/>
          <p14:tracePt t="45954" x="4705350" y="1155700"/>
          <p14:tracePt t="45971" x="4527550" y="1155700"/>
          <p14:tracePt t="45987" x="4413250" y="1155700"/>
          <p14:tracePt t="46004" x="4298950" y="1155700"/>
          <p14:tracePt t="46020" x="4191000" y="1155700"/>
          <p14:tracePt t="46037" x="4076700" y="1155700"/>
          <p14:tracePt t="46054" x="3975100" y="1149350"/>
          <p14:tracePt t="46070" x="3886200" y="1149350"/>
          <p14:tracePt t="46087" x="3810000" y="1149350"/>
          <p14:tracePt t="46106" x="3702050" y="1149350"/>
          <p14:tracePt t="46124" x="3663950" y="1149350"/>
          <p14:tracePt t="46137" x="3581400" y="1149350"/>
          <p14:tracePt t="46154" x="3498850" y="1149350"/>
          <p14:tracePt t="46155" x="3460750" y="1149350"/>
          <p14:tracePt t="46170" x="3371850" y="1149350"/>
          <p14:tracePt t="46189" x="3295650" y="1143000"/>
          <p14:tracePt t="46204" x="3187700" y="1143000"/>
          <p14:tracePt t="46220" x="3048000" y="1143000"/>
          <p14:tracePt t="46237" x="2895600" y="1143000"/>
          <p14:tracePt t="46254" x="2762250" y="1143000"/>
          <p14:tracePt t="46270" x="2628900" y="1143000"/>
          <p14:tracePt t="46287" x="2508250" y="1136650"/>
          <p14:tracePt t="46290" x="2444750" y="1136650"/>
          <p14:tracePt t="46304" x="2381250" y="1136650"/>
          <p14:tracePt t="46312" x="2324100" y="1136650"/>
          <p14:tracePt t="46316" x="2260600" y="1136650"/>
          <p14:tracePt t="46338" x="2095500" y="1136650"/>
          <p14:tracePt t="46357" x="1981200" y="1143000"/>
          <p14:tracePt t="46374" x="1873250" y="1143000"/>
          <p14:tracePt t="46390" x="1778000" y="1155700"/>
          <p14:tracePt t="46403" x="1676400" y="1155700"/>
          <p14:tracePt t="46425" x="1574800" y="1162050"/>
          <p14:tracePt t="46427" x="1524000" y="1162050"/>
          <p14:tracePt t="46437" x="1454150" y="1162050"/>
          <p14:tracePt t="46454" x="1320800" y="1162050"/>
          <p14:tracePt t="46471" x="1193800" y="1155700"/>
          <p14:tracePt t="46487" x="1085850" y="1149350"/>
          <p14:tracePt t="46504" x="1009650" y="1136650"/>
          <p14:tracePt t="46520" x="946150" y="1130300"/>
          <p14:tracePt t="46538" x="889000" y="1130300"/>
          <p14:tracePt t="46554" x="869950" y="1130300"/>
          <p14:tracePt t="46570" x="825500" y="1130300"/>
          <p14:tracePt t="46587" x="806450" y="1130300"/>
          <p14:tracePt t="46603" x="774700" y="1130300"/>
          <p14:tracePt t="46622" x="730250" y="1130300"/>
          <p14:tracePt t="46638" x="679450" y="1130300"/>
          <p14:tracePt t="46653" x="622300" y="1130300"/>
          <p14:tracePt t="46671" x="577850" y="1130300"/>
          <p14:tracePt t="46688" x="533400" y="1130300"/>
          <p14:tracePt t="46693" x="520700" y="1130300"/>
          <p14:tracePt t="46703" x="514350" y="1130300"/>
          <p14:tracePt t="46720" x="508000" y="1130300"/>
          <p14:tracePt t="47514" x="520700" y="1130300"/>
          <p14:tracePt t="47522" x="533400" y="1130300"/>
          <p14:tracePt t="47539" x="571500" y="1130300"/>
          <p14:tracePt t="47554" x="596900" y="1130300"/>
          <p14:tracePt t="47570" x="679450" y="1130300"/>
          <p14:tracePt t="47587" x="755650" y="1130300"/>
          <p14:tracePt t="47604" x="844550" y="1130300"/>
          <p14:tracePt t="47623" x="908050" y="1117600"/>
          <p14:tracePt t="47637" x="1016000" y="1117600"/>
          <p14:tracePt t="47653" x="1111250" y="1117600"/>
          <p14:tracePt t="47670" x="1193800" y="1117600"/>
          <p14:tracePt t="47689" x="1238250" y="1104900"/>
          <p14:tracePt t="47704" x="1320800" y="1104900"/>
          <p14:tracePt t="47720" x="1409700" y="1104900"/>
          <p14:tracePt t="47737" x="1504950" y="1111250"/>
          <p14:tracePt t="47741" x="1555750" y="1123950"/>
          <p14:tracePt t="47753" x="1606550" y="1130300"/>
          <p14:tracePt t="47770" x="1720850" y="1143000"/>
          <p14:tracePt t="47787" x="1930400" y="1143000"/>
          <p14:tracePt t="47804" x="2076450" y="1149350"/>
          <p14:tracePt t="47810" x="2139950" y="1149350"/>
          <p14:tracePt t="47820" x="2178050" y="1143000"/>
          <p14:tracePt t="47841" x="2330450" y="1143000"/>
          <p14:tracePt t="47857" x="2489200" y="1155700"/>
          <p14:tracePt t="47870" x="2635250" y="1155700"/>
          <p14:tracePt t="47887" x="2800350" y="1155700"/>
          <p14:tracePt t="47905" x="2959100" y="1155700"/>
          <p14:tracePt t="47921" x="3136900" y="1155700"/>
          <p14:tracePt t="47938" x="3409950" y="1162050"/>
          <p14:tracePt t="47954" x="3492500" y="1162050"/>
          <p14:tracePt t="47970" x="3733800" y="1162050"/>
          <p14:tracePt t="47987" x="3905250" y="1174750"/>
          <p14:tracePt t="48005" x="4095750" y="1174750"/>
          <p14:tracePt t="48020" x="4273550" y="1162050"/>
          <p14:tracePt t="48037" x="4476750" y="1162050"/>
          <p14:tracePt t="48054" x="4648200" y="1162050"/>
          <p14:tracePt t="48059" x="4743450" y="1162050"/>
          <p14:tracePt t="48070" x="4838700" y="1162050"/>
          <p14:tracePt t="48087" x="5035550" y="1162050"/>
          <p14:tracePt t="48093" x="5130800" y="1155700"/>
          <p14:tracePt t="48104" x="5232400" y="1155700"/>
          <p14:tracePt t="48123" x="5562600" y="1155700"/>
          <p14:tracePt t="48137" x="5664200" y="1155700"/>
          <p14:tracePt t="48154" x="5861050" y="1149350"/>
          <p14:tracePt t="48170" x="6146800" y="1149350"/>
          <p14:tracePt t="48188" x="6299200" y="1136650"/>
          <p14:tracePt t="48204" x="6464300" y="1136650"/>
          <p14:tracePt t="48220" x="6591300" y="1130300"/>
          <p14:tracePt t="48237" x="6673850" y="1123950"/>
          <p14:tracePt t="48255" x="6718300" y="1117600"/>
          <p14:tracePt t="48270" x="6737350" y="1117600"/>
          <p14:tracePt t="48287" x="6737350" y="1111250"/>
          <p14:tracePt t="48347" x="6750050" y="1111250"/>
          <p14:tracePt t="48357" x="6775450" y="1111250"/>
          <p14:tracePt t="48373" x="6807200" y="1111250"/>
          <p14:tracePt t="48387" x="6845300" y="1111250"/>
          <p14:tracePt t="48404" x="6864350" y="1111250"/>
          <p14:tracePt t="48503" x="6845300" y="1111250"/>
          <p14:tracePt t="48512" x="6813550" y="1111250"/>
          <p14:tracePt t="48520" x="6769100" y="1117600"/>
          <p14:tracePt t="48539" x="6534150" y="1187450"/>
          <p14:tracePt t="48554" x="6407150" y="1231900"/>
          <p14:tracePt t="48570" x="5810250" y="1333500"/>
          <p14:tracePt t="48587" x="5365750" y="1422400"/>
          <p14:tracePt t="48608" x="4946650" y="1498600"/>
          <p14:tracePt t="48610" x="4743450" y="1517650"/>
          <p14:tracePt t="48621" x="4521200" y="1549400"/>
          <p14:tracePt t="48637" x="4121150" y="1593850"/>
          <p14:tracePt t="48655" x="3721100" y="1638300"/>
          <p14:tracePt t="48671" x="3314700" y="1663700"/>
          <p14:tracePt t="48689" x="2952750" y="1714500"/>
          <p14:tracePt t="48704" x="2641600" y="1809750"/>
          <p14:tracePt t="48720" x="2425700" y="1911350"/>
          <p14:tracePt t="48737" x="2298700" y="2012950"/>
          <p14:tracePt t="48741" x="2254250" y="2057400"/>
          <p14:tracePt t="48755" x="2197100" y="2133600"/>
          <p14:tracePt t="48770" x="2152650" y="2184400"/>
          <p14:tracePt t="48787" x="2133600" y="2235200"/>
          <p14:tracePt t="48804" x="2133600" y="2266950"/>
          <p14:tracePt t="48820" x="2120900" y="2279650"/>
          <p14:tracePt t="48842" x="2120900" y="2292350"/>
          <p14:tracePt t="48854" x="2095500" y="2298700"/>
          <p14:tracePt t="48870" x="2025650" y="2298700"/>
          <p14:tracePt t="48887" x="1924050" y="2298700"/>
          <p14:tracePt t="48904" x="1778000" y="2247900"/>
          <p14:tracePt t="48920" x="1631950" y="2190750"/>
          <p14:tracePt t="48938" x="1428750" y="2076450"/>
          <p14:tracePt t="48954" x="1390650" y="2063750"/>
          <p14:tracePt t="48970" x="1155700" y="1936750"/>
          <p14:tracePt t="48987" x="1028700" y="1835150"/>
          <p14:tracePt t="49004" x="908050" y="1746250"/>
          <p14:tracePt t="49020" x="819150" y="1657350"/>
          <p14:tracePt t="49037" x="768350" y="1612900"/>
          <p14:tracePt t="49054" x="723900" y="1593850"/>
          <p14:tracePt t="49070" x="704850" y="1587500"/>
          <p14:tracePt t="49104" x="704850" y="1606550"/>
          <p14:tracePt t="49125" x="704850" y="1644650"/>
          <p14:tracePt t="49139" x="717550" y="1708150"/>
          <p14:tracePt t="49156" x="730250" y="1790700"/>
          <p14:tracePt t="49170" x="742950" y="1917700"/>
          <p14:tracePt t="49189" x="742950" y="2057400"/>
          <p14:tracePt t="49204" x="787400" y="2216150"/>
          <p14:tracePt t="49220" x="825500" y="2298700"/>
          <p14:tracePt t="49237" x="850900" y="2336800"/>
          <p14:tracePt t="49255" x="869950" y="2343150"/>
          <p14:tracePt t="49270" x="869950" y="2355850"/>
          <p14:tracePt t="49410" x="882650" y="2349500"/>
          <p14:tracePt t="49418" x="901700" y="2343150"/>
          <p14:tracePt t="49439" x="920750" y="2330450"/>
          <p14:tracePt t="49454" x="958850" y="2330450"/>
          <p14:tracePt t="49471" x="971550" y="2336800"/>
          <p14:tracePt t="49487" x="990600" y="2336800"/>
          <p14:tracePt t="49506" x="1022350" y="2336800"/>
          <p14:tracePt t="49520" x="1066800" y="2336800"/>
          <p14:tracePt t="49537" x="1098550" y="2349500"/>
          <p14:tracePt t="49554" x="1104900" y="2355850"/>
          <p14:tracePt t="49736" x="1111250" y="2355850"/>
          <p14:tracePt t="49867" x="1123950" y="2355850"/>
          <p14:tracePt t="49880" x="1149350" y="2355850"/>
          <p14:tracePt t="49888" x="1162050" y="2355850"/>
          <p14:tracePt t="49904" x="1181100" y="2330450"/>
          <p14:tracePt t="49922" x="1212850" y="2317750"/>
          <p14:tracePt t="49938" x="1225550" y="2311400"/>
          <p14:tracePt t="49954" x="1238250" y="2305050"/>
          <p14:tracePt t="49970" x="1282700" y="2305050"/>
          <p14:tracePt t="49987" x="1314450" y="2305050"/>
          <p14:tracePt t="50004" x="1346200" y="2292350"/>
          <p14:tracePt t="50020" x="1371600" y="2292350"/>
          <p14:tracePt t="50038" x="1403350" y="2286000"/>
          <p14:tracePt t="50054" x="1447800" y="2279650"/>
          <p14:tracePt t="50061" x="1466850" y="2273300"/>
          <p14:tracePt t="50070" x="1492250" y="2273300"/>
          <p14:tracePt t="50090" x="1593850" y="2260600"/>
          <p14:tracePt t="50107" x="1695450" y="2254250"/>
          <p14:tracePt t="50125" x="1733550" y="2241550"/>
          <p14:tracePt t="50137" x="1822450" y="2235200"/>
          <p14:tracePt t="50154" x="1905000" y="2235200"/>
          <p14:tracePt t="50156" x="1943100" y="2235200"/>
          <p14:tracePt t="50171" x="2012950" y="2235200"/>
          <p14:tracePt t="50188" x="2101850" y="2235200"/>
          <p14:tracePt t="50204" x="2184400" y="2241550"/>
          <p14:tracePt t="50220" x="2266950" y="2254250"/>
          <p14:tracePt t="50237" x="2343150" y="2254250"/>
          <p14:tracePt t="50254" x="2419350" y="2254250"/>
          <p14:tracePt t="50271" x="2482850" y="2254250"/>
          <p14:tracePt t="50287" x="2565400" y="2254250"/>
          <p14:tracePt t="50303" x="2647950" y="2247900"/>
          <p14:tracePt t="50321" x="2717800" y="2228850"/>
          <p14:tracePt t="50341" x="2825750" y="2247900"/>
          <p14:tracePt t="50354" x="2870200" y="2247900"/>
          <p14:tracePt t="50371" x="2997200" y="2254250"/>
          <p14:tracePt t="50388" x="3092450" y="2254250"/>
          <p14:tracePt t="50404" x="3181350" y="2254250"/>
          <p14:tracePt t="50420" x="3270250" y="2254250"/>
          <p14:tracePt t="50439" x="3346450" y="2254250"/>
          <p14:tracePt t="50454" x="3409950" y="2247900"/>
          <p14:tracePt t="50471" x="3479800" y="2247900"/>
          <p14:tracePt t="50487" x="3556000" y="2247900"/>
          <p14:tracePt t="50504" x="3638550" y="2235200"/>
          <p14:tracePt t="50520" x="3721100" y="2235200"/>
          <p14:tracePt t="50537" x="3797300" y="2228850"/>
          <p14:tracePt t="50540" x="3835400" y="2222500"/>
          <p14:tracePt t="50556" x="3911600" y="2222500"/>
          <p14:tracePt t="50571" x="3987800" y="2222500"/>
          <p14:tracePt t="50587" x="4044950" y="2228850"/>
          <p14:tracePt t="50604" x="4089400" y="2228850"/>
          <p14:tracePt t="50624" x="4108450" y="2228850"/>
          <p14:tracePt t="50632" x="4114800" y="2228850"/>
          <p14:tracePt t="50635" x="4121150" y="2228850"/>
          <p14:tracePt t="50654" x="4127500" y="2228850"/>
          <p14:tracePt t="50732" x="4146550" y="2228850"/>
          <p14:tracePt t="50739" x="4165600" y="2228850"/>
          <p14:tracePt t="50755" x="4210050" y="2228850"/>
          <p14:tracePt t="50770" x="4216400" y="2228850"/>
          <p14:tracePt t="50979" x="4191000" y="2228850"/>
          <p14:tracePt t="50986" x="4165600" y="2228850"/>
          <p14:tracePt t="51004" x="4102100" y="2216150"/>
          <p14:tracePt t="51021" x="4013200" y="2190750"/>
          <p14:tracePt t="51037" x="3924300" y="2171700"/>
          <p14:tracePt t="51054" x="3810000" y="2127250"/>
          <p14:tracePt t="51060" x="3759200" y="2101850"/>
          <p14:tracePt t="51071" x="3708400" y="2089150"/>
          <p14:tracePt t="51090" x="3644900" y="2051050"/>
          <p14:tracePt t="51104" x="3530600" y="2012950"/>
          <p14:tracePt t="51120" x="3467100" y="1974850"/>
          <p14:tracePt t="51138" x="3448050" y="1968500"/>
          <p14:tracePt t="51154" x="3441700" y="1968500"/>
          <p14:tracePt t="51204" x="3448050" y="1968500"/>
          <p14:tracePt t="51234" x="3454400" y="1968500"/>
          <p14:tracePt t="51256" x="3473450" y="1968500"/>
          <p14:tracePt t="51260" x="3492500" y="1968500"/>
          <p14:tracePt t="51270" x="3517900" y="1968500"/>
          <p14:tracePt t="51287" x="3600450" y="1962150"/>
          <p14:tracePt t="51304" x="3695700" y="1993900"/>
          <p14:tracePt t="51321" x="3810000" y="2032000"/>
          <p14:tracePt t="51327" x="3879850" y="2063750"/>
          <p14:tracePt t="51340" x="4025900" y="2133600"/>
          <p14:tracePt t="51354" x="4108450" y="2184400"/>
          <p14:tracePt t="51372" x="4330700" y="2305050"/>
          <p14:tracePt t="51387" x="4425950" y="2355850"/>
          <p14:tracePt t="51404" x="4508500" y="2387600"/>
          <p14:tracePt t="51420" x="4572000" y="2400300"/>
          <p14:tracePt t="51438" x="4616450" y="2400300"/>
          <p14:tracePt t="51443" x="4622800" y="2400300"/>
          <p14:tracePt t="51453" x="4629150" y="2400300"/>
          <p14:tracePt t="51470" x="4641850" y="2400300"/>
          <p14:tracePt t="51521" x="4667250" y="2400300"/>
          <p14:tracePt t="51537" x="4711700" y="2400300"/>
          <p14:tracePt t="51554" x="4743450" y="2400300"/>
          <p14:tracePt t="51562" x="4756150" y="2393950"/>
          <p14:tracePt t="51566" x="4768850" y="2387600"/>
          <p14:tracePt t="51571" x="4794250" y="2381250"/>
          <p14:tracePt t="51587" x="4826000" y="2368550"/>
          <p14:tracePt t="51607" x="4845050" y="2362200"/>
          <p14:tracePt t="51620" x="4851400" y="2355850"/>
          <p14:tracePt t="51716" x="4851400" y="2349500"/>
          <p14:tracePt t="51751" x="4864100" y="2349500"/>
          <p14:tracePt t="51757" x="4876800" y="2349500"/>
          <p14:tracePt t="51770" x="4908550" y="2349500"/>
          <p14:tracePt t="51787" x="4946650" y="2349500"/>
          <p14:tracePt t="51804" x="4984750" y="2349500"/>
          <p14:tracePt t="51820" x="5035550" y="2349500"/>
          <p14:tracePt t="51826" x="5054600" y="2349500"/>
          <p14:tracePt t="51840" x="5080000" y="2349500"/>
          <p14:tracePt t="51854" x="5118100" y="2349500"/>
          <p14:tracePt t="51873" x="5156200" y="2349500"/>
          <p14:tracePt t="51887" x="5175250" y="2349500"/>
          <p14:tracePt t="51947" x="5175250" y="2355850"/>
          <p14:tracePt t="51956" x="5175250" y="2362200"/>
          <p14:tracePt t="51973" x="5175250" y="2368550"/>
          <p14:tracePt t="51987" x="5168900" y="2368550"/>
          <p14:tracePt t="52003" x="5149850" y="2368550"/>
          <p14:tracePt t="52021" x="5124450" y="2368550"/>
          <p14:tracePt t="52037" x="5099050" y="2368550"/>
          <p14:tracePt t="52054" x="5073650" y="2368550"/>
          <p14:tracePt t="52071" x="5060950" y="2368550"/>
          <p14:tracePt t="52077" x="5048250" y="2362200"/>
          <p14:tracePt t="52087" x="5041900" y="2362200"/>
          <p14:tracePt t="52104" x="5035550" y="2349500"/>
          <p14:tracePt t="52124" x="5016500" y="2336800"/>
          <p14:tracePt t="52131" x="5010150" y="2324100"/>
          <p14:tracePt t="52139" x="4991100" y="2305050"/>
          <p14:tracePt t="52155" x="4984750" y="2286000"/>
          <p14:tracePt t="52170" x="4978400" y="2254250"/>
          <p14:tracePt t="52189" x="4965700" y="2235200"/>
          <p14:tracePt t="52204" x="4959350" y="2222500"/>
          <p14:tracePt t="52221" x="4953000" y="2203450"/>
          <p14:tracePt t="52237" x="4953000" y="2190750"/>
          <p14:tracePt t="52253" x="4953000" y="2159000"/>
          <p14:tracePt t="52270" x="4940300" y="2133600"/>
          <p14:tracePt t="52287" x="4940300" y="2108200"/>
          <p14:tracePt t="52304" x="4940300" y="2089150"/>
          <p14:tracePt t="52312" x="4940300" y="2082800"/>
          <p14:tracePt t="52319" x="4940300" y="2076450"/>
          <p14:tracePt t="52324" x="4940300" y="2070100"/>
          <p14:tracePt t="52339" x="4946650" y="2044700"/>
          <p14:tracePt t="52357" x="4959350" y="2012950"/>
          <p14:tracePt t="52374" x="4972050" y="1981200"/>
          <p14:tracePt t="52387" x="4991100" y="1955800"/>
          <p14:tracePt t="52404" x="5010150" y="1936750"/>
          <p14:tracePt t="52420" x="5048250" y="1911350"/>
          <p14:tracePt t="52438" x="5086350" y="1892300"/>
          <p14:tracePt t="52454" x="5137150" y="1860550"/>
          <p14:tracePt t="52470" x="5175250" y="1828800"/>
          <p14:tracePt t="52487" x="5200650" y="1822450"/>
          <p14:tracePt t="52504" x="5238750" y="1809750"/>
          <p14:tracePt t="52520" x="5270500" y="1797050"/>
          <p14:tracePt t="52538" x="5327650" y="1784350"/>
          <p14:tracePt t="52547" x="5340350" y="1784350"/>
          <p14:tracePt t="52571" x="5422900" y="1784350"/>
          <p14:tracePt t="52592" x="5480050" y="1784350"/>
          <p14:tracePt t="52604" x="5543550" y="1784350"/>
          <p14:tracePt t="52623" x="5594350" y="1784350"/>
          <p14:tracePt t="52637" x="5645150" y="1784350"/>
          <p14:tracePt t="52654" x="5689600" y="1784350"/>
          <p14:tracePt t="52670" x="5740400" y="1784350"/>
          <p14:tracePt t="52689" x="5803900" y="1784350"/>
          <p14:tracePt t="52704" x="5886450" y="1784350"/>
          <p14:tracePt t="52720" x="5962650" y="1784350"/>
          <p14:tracePt t="52739" x="6076950" y="1809750"/>
          <p14:tracePt t="52754" x="6115050" y="1803400"/>
          <p14:tracePt t="52771" x="6191250" y="1797050"/>
          <p14:tracePt t="52787" x="6229350" y="1797050"/>
          <p14:tracePt t="52804" x="6261100" y="1816100"/>
          <p14:tracePt t="52820" x="6273800" y="1841500"/>
          <p14:tracePt t="52837" x="6280150" y="1879600"/>
          <p14:tracePt t="52858" x="6280150" y="1930400"/>
          <p14:tracePt t="52872" x="6280150" y="1949450"/>
          <p14:tracePt t="52881" x="6280150" y="1968500"/>
          <p14:tracePt t="52886" x="6280150" y="1993900"/>
          <p14:tracePt t="52891" x="6273800" y="2025650"/>
          <p14:tracePt t="52905" x="6254750" y="2051050"/>
          <p14:tracePt t="52909" x="6229350" y="2082800"/>
          <p14:tracePt t="52926" x="6210300" y="2114550"/>
          <p14:tracePt t="52940" x="6140450" y="2171700"/>
          <p14:tracePt t="52958" x="6096000" y="2190750"/>
          <p14:tracePt t="52976" x="6032500" y="2209800"/>
          <p14:tracePt t="52987" x="5975350" y="2235200"/>
          <p14:tracePt t="53004" x="5930900" y="2254250"/>
          <p14:tracePt t="53020" x="5911850" y="2260600"/>
          <p14:tracePt t="53037" x="5886450" y="2266950"/>
          <p14:tracePt t="53054" x="5861050" y="2266950"/>
          <p14:tracePt t="53070" x="5835650" y="2266950"/>
          <p14:tracePt t="53087" x="5816600" y="2266950"/>
          <p14:tracePt t="53107" x="5791200" y="2266950"/>
          <p14:tracePt t="53109" x="5778500" y="2266950"/>
          <p14:tracePt t="53120" x="5765800" y="2266950"/>
          <p14:tracePt t="53130" x="5753100" y="2266950"/>
          <p14:tracePt t="53134" x="5734050" y="2266950"/>
          <p14:tracePt t="53138" x="5727700" y="2266950"/>
          <p14:tracePt t="53155" x="5721350" y="2266950"/>
          <p14:tracePt t="53299" x="5715000" y="2266950"/>
          <p14:tracePt t="53306" x="5695950" y="2266950"/>
          <p14:tracePt t="53320" x="5676900" y="2266950"/>
          <p14:tracePt t="53328" x="5657850" y="2266950"/>
          <p14:tracePt t="53337" x="5638800" y="2266950"/>
          <p14:tracePt t="53357" x="5607050" y="2266950"/>
          <p14:tracePt t="53371" x="5600700" y="2266950"/>
          <p14:tracePt t="53421" x="5613400" y="2266950"/>
          <p14:tracePt t="53428" x="5626100" y="2260600"/>
          <p14:tracePt t="53444" x="5676900" y="2247900"/>
          <p14:tracePt t="53454" x="5708650" y="2247900"/>
          <p14:tracePt t="53470" x="5810250" y="2247900"/>
          <p14:tracePt t="53487" x="5943600" y="2247900"/>
          <p14:tracePt t="53504" x="6089650" y="2247900"/>
          <p14:tracePt t="53520" x="6235700" y="2247900"/>
          <p14:tracePt t="53537" x="6381750" y="2247900"/>
          <p14:tracePt t="53540" x="6451600" y="2247900"/>
          <p14:tracePt t="53554" x="6508750" y="2247900"/>
          <p14:tracePt t="53563" x="6610350" y="2254250"/>
          <p14:tracePt t="53574" x="6654800" y="2254250"/>
          <p14:tracePt t="53587" x="6711950" y="2266950"/>
          <p14:tracePt t="53604" x="6743700" y="2266950"/>
          <p14:tracePt t="53622" x="6756400" y="2279650"/>
          <p14:tracePt t="53637" x="6775450" y="2292350"/>
          <p14:tracePt t="53654" x="6813550" y="2298700"/>
          <p14:tracePt t="53670" x="6858000" y="2298700"/>
          <p14:tracePt t="53688" x="6902450" y="2298700"/>
          <p14:tracePt t="53692" x="6921500" y="2298700"/>
          <p14:tracePt t="53704" x="6953250" y="2298700"/>
          <p14:tracePt t="53720" x="7016750" y="2298700"/>
          <p14:tracePt t="53740" x="7143750" y="2298700"/>
          <p14:tracePt t="53754" x="7188200" y="2298700"/>
          <p14:tracePt t="53771" x="7315200" y="2298700"/>
          <p14:tracePt t="53787" x="7366000" y="2298700"/>
          <p14:tracePt t="53804" x="7378700" y="2298700"/>
          <p14:tracePt t="53882" x="7346950" y="2298700"/>
          <p14:tracePt t="53890" x="7315200" y="2298700"/>
          <p14:tracePt t="53900" x="7270750" y="2298700"/>
          <p14:tracePt t="53907" x="7213600" y="2286000"/>
          <p14:tracePt t="53921" x="7150100" y="2273300"/>
          <p14:tracePt t="53940" x="6927850" y="2216150"/>
          <p14:tracePt t="53954" x="6851650" y="2209800"/>
          <p14:tracePt t="53970" x="6508750" y="2184400"/>
          <p14:tracePt t="53987" x="6203950" y="2184400"/>
          <p14:tracePt t="54004" x="5803900" y="2184400"/>
          <p14:tracePt t="54021" x="5359400" y="2197100"/>
          <p14:tracePt t="54037" x="4978400" y="2228850"/>
          <p14:tracePt t="54054" x="4629150" y="2254250"/>
          <p14:tracePt t="54070" x="4279900" y="2273300"/>
          <p14:tracePt t="54087" x="3917950" y="2273300"/>
          <p14:tracePt t="54104" x="3600450" y="2298700"/>
          <p14:tracePt t="54124" x="3340100" y="2336800"/>
          <p14:tracePt t="54130" x="3219450" y="2343150"/>
          <p14:tracePt t="54134" x="3124200" y="2349500"/>
          <p14:tracePt t="54141" x="3060700" y="2362200"/>
          <p14:tracePt t="54153" x="2997200" y="2374900"/>
          <p14:tracePt t="54170" x="2889250" y="2400300"/>
          <p14:tracePt t="54188" x="2819400" y="2425700"/>
          <p14:tracePt t="54204" x="2762250" y="2451100"/>
          <p14:tracePt t="54220" x="2717800" y="2489200"/>
          <p14:tracePt t="54237" x="2679700" y="2514600"/>
          <p14:tracePt t="54254" x="2673350" y="2533650"/>
          <p14:tracePt t="54270" x="2667000" y="2540000"/>
          <p14:tracePt t="54287" x="2667000" y="2565400"/>
          <p14:tracePt t="54304" x="2667000" y="2590800"/>
          <p14:tracePt t="54320" x="2667000" y="2616200"/>
          <p14:tracePt t="54342" x="2667000" y="2654300"/>
          <p14:tracePt t="54354" x="2673350" y="2660650"/>
          <p14:tracePt t="54374" x="2730500" y="2692400"/>
          <p14:tracePt t="54387" x="2743200" y="2730500"/>
          <p14:tracePt t="54404" x="2755900" y="2774950"/>
          <p14:tracePt t="54420" x="2755900" y="2794000"/>
          <p14:tracePt t="54438" x="2736850" y="2813050"/>
          <p14:tracePt t="54454" x="2717800" y="2838450"/>
          <p14:tracePt t="54470" x="2679700" y="2851150"/>
          <p14:tracePt t="54487" x="2647950" y="2851150"/>
          <p14:tracePt t="54504" x="2616200" y="2851150"/>
          <p14:tracePt t="54521" x="2584450" y="2844800"/>
          <p14:tracePt t="54537" x="2559050" y="2813050"/>
          <p14:tracePt t="54554" x="2552700" y="2768600"/>
          <p14:tracePt t="54571" x="2552700" y="2711450"/>
          <p14:tracePt t="54587" x="2571750" y="2679700"/>
          <p14:tracePt t="54608" x="2616200" y="2641600"/>
          <p14:tracePt t="54620" x="2711450" y="2609850"/>
          <p14:tracePt t="54637" x="2844800" y="2546350"/>
          <p14:tracePt t="54656" x="3022600" y="2501900"/>
          <p14:tracePt t="54658" x="3117850" y="2476500"/>
          <p14:tracePt t="54671" x="3187700" y="2463800"/>
          <p14:tracePt t="54688" x="3289300" y="2451100"/>
          <p14:tracePt t="54694" x="3333750" y="2444750"/>
          <p14:tracePt t="54704" x="3371850" y="2444750"/>
          <p14:tracePt t="54720" x="3460750" y="2444750"/>
          <p14:tracePt t="54737" x="3517900" y="2457450"/>
          <p14:tracePt t="54741" x="3556000" y="2457450"/>
          <p14:tracePt t="54755" x="3613150" y="2457450"/>
          <p14:tracePt t="54771" x="3651250" y="2457450"/>
          <p14:tracePt t="54787" x="3670300" y="2451100"/>
          <p14:tracePt t="54804" x="3676650" y="2451100"/>
          <p14:tracePt t="54840" x="3676650" y="2444750"/>
          <p14:tracePt t="54854" x="3721100" y="2425700"/>
          <p14:tracePt t="54858" x="3746500" y="2413000"/>
          <p14:tracePt t="54876" x="3765550" y="2406650"/>
          <p14:tracePt t="54890" x="3905250" y="2362200"/>
          <p14:tracePt t="54904" x="3949700" y="2362200"/>
          <p14:tracePt t="54925" x="4064000" y="2362200"/>
          <p14:tracePt t="54939" x="4121150" y="2355850"/>
          <p14:tracePt t="54953" x="4152900" y="2355850"/>
          <p14:tracePt t="54970" x="4248150" y="2355850"/>
          <p14:tracePt t="54987" x="4298950" y="2355850"/>
          <p14:tracePt t="55005" x="4330700" y="2355850"/>
          <p14:tracePt t="55020" x="4356100" y="2368550"/>
          <p14:tracePt t="55037" x="4387850" y="2374900"/>
          <p14:tracePt t="55054" x="4413250" y="2381250"/>
          <p14:tracePt t="55070" x="4419600" y="2381250"/>
          <p14:tracePt t="55104" x="4425950" y="2381250"/>
          <p14:tracePt t="55132" x="4425950" y="2387600"/>
          <p14:tracePt t="55139" x="4432300" y="2393950"/>
          <p14:tracePt t="55155" x="4470400" y="2393950"/>
          <p14:tracePt t="55170" x="4514850" y="2393950"/>
          <p14:tracePt t="55188" x="4565650" y="2393950"/>
          <p14:tracePt t="55203" x="4610100" y="2393950"/>
          <p14:tracePt t="55220" x="4673600" y="2393950"/>
          <p14:tracePt t="55237" x="4737100" y="2393950"/>
          <p14:tracePt t="55253" x="4794250" y="2406650"/>
          <p14:tracePt t="55270" x="4845050" y="2419350"/>
          <p14:tracePt t="55287" x="4870450" y="2432050"/>
          <p14:tracePt t="55304" x="4902200" y="2444750"/>
          <p14:tracePt t="55315" x="4908550" y="2451100"/>
          <p14:tracePt t="55320" x="4921250" y="2463800"/>
          <p14:tracePt t="55327" x="4927600" y="2470150"/>
          <p14:tracePt t="55339" x="4946650" y="2489200"/>
          <p14:tracePt t="55358" x="4959350" y="2508250"/>
          <p14:tracePt t="55373" x="4965700" y="2520950"/>
          <p14:tracePt t="55387" x="4965700" y="2533650"/>
          <p14:tracePt t="55404" x="4972050" y="2546350"/>
          <p14:tracePt t="55421" x="4972050" y="2552700"/>
          <p14:tracePt t="55439" x="4972050" y="2565400"/>
          <p14:tracePt t="55454" x="4978400" y="2578100"/>
          <p14:tracePt t="55470" x="4984750" y="2584450"/>
          <p14:tracePt t="55487" x="4991100" y="2597150"/>
          <p14:tracePt t="55538" x="4991100" y="2609850"/>
          <p14:tracePt t="55554" x="4991100" y="2616200"/>
          <p14:tracePt t="55570" x="4991100" y="2641600"/>
          <p14:tracePt t="55591" x="4997450" y="2660650"/>
          <p14:tracePt t="55604" x="5010150" y="2673350"/>
          <p14:tracePt t="55620" x="5029200" y="2686050"/>
          <p14:tracePt t="55637" x="5060950" y="2692400"/>
          <p14:tracePt t="55654" x="5124450" y="2698750"/>
          <p14:tracePt t="55670" x="5207000" y="2711450"/>
          <p14:tracePt t="55688" x="5346700" y="2711450"/>
          <p14:tracePt t="55704" x="5480050" y="2711450"/>
          <p14:tracePt t="55720" x="5651500" y="2717800"/>
          <p14:tracePt t="55723" x="5721350" y="2724150"/>
          <p14:tracePt t="55737" x="5778500" y="2724150"/>
          <p14:tracePt t="55754" x="5892800" y="2724150"/>
          <p14:tracePt t="55755" x="5937250" y="2724150"/>
          <p14:tracePt t="55771" x="5988050" y="2724150"/>
          <p14:tracePt t="55787" x="6013450" y="2724150"/>
          <p14:tracePt t="55804" x="6032500" y="2724150"/>
          <p14:tracePt t="55820" x="6038850" y="2724150"/>
          <p14:tracePt t="55878" x="6045200" y="2724150"/>
          <p14:tracePt t="55887" x="6051550" y="2724150"/>
          <p14:tracePt t="55904" x="6076950" y="2724150"/>
          <p14:tracePt t="55922" x="6172200" y="2724150"/>
          <p14:tracePt t="55939" x="6248400" y="2724150"/>
          <p14:tracePt t="55954" x="6286500" y="2724150"/>
          <p14:tracePt t="55970" x="6381750" y="2724150"/>
          <p14:tracePt t="55987" x="6432550" y="2724150"/>
          <p14:tracePt t="56004" x="6477000" y="2724150"/>
          <p14:tracePt t="56020" x="6508750" y="2724150"/>
          <p14:tracePt t="56037" x="6527800" y="2724150"/>
          <p14:tracePt t="56110" x="6534150" y="2724150"/>
          <p14:tracePt t="56115" x="6540500" y="2724150"/>
          <p14:tracePt t="56260" x="6527800" y="2724150"/>
          <p14:tracePt t="56267" x="6515100" y="2724150"/>
          <p14:tracePt t="56274" x="6508750" y="2724150"/>
          <p14:tracePt t="56287" x="6489700" y="2724150"/>
          <p14:tracePt t="56304" x="6483350" y="2724150"/>
          <p14:tracePt t="56346" x="6496050" y="2724150"/>
          <p14:tracePt t="56356" x="6534150" y="2724150"/>
          <p14:tracePt t="56373" x="6673850" y="2724150"/>
          <p14:tracePt t="56387" x="6838950" y="2717800"/>
          <p14:tracePt t="56404" x="7016750" y="2717800"/>
          <p14:tracePt t="56420" x="7181850" y="2717800"/>
          <p14:tracePt t="56440" x="7359650" y="2724150"/>
          <p14:tracePt t="56447" x="7416800" y="2724150"/>
          <p14:tracePt t="56454" x="7461250" y="2724150"/>
          <p14:tracePt t="56470" x="7486650" y="2724150"/>
          <p14:tracePt t="56487" x="7442200" y="2724150"/>
          <p14:tracePt t="56503" x="7270750" y="2768600"/>
          <p14:tracePt t="56520" x="6978650" y="2863850"/>
          <p14:tracePt t="56537" x="6565900" y="2946400"/>
          <p14:tracePt t="56540" x="6343650" y="2984500"/>
          <p14:tracePt t="56554" x="6108700" y="3028950"/>
          <p14:tracePt t="56570" x="5429250" y="3149600"/>
          <p14:tracePt t="56591" x="4965700" y="3187700"/>
          <p14:tracePt t="56604" x="4546600" y="3187700"/>
          <p14:tracePt t="56623" x="4178300" y="3187700"/>
          <p14:tracePt t="56637" x="3886200" y="3194050"/>
          <p14:tracePt t="56654" x="3644900" y="3187700"/>
          <p14:tracePt t="56670" x="3448050" y="3181350"/>
          <p14:tracePt t="56688" x="3270250" y="3187700"/>
          <p14:tracePt t="56693" x="3187700" y="3187700"/>
          <p14:tracePt t="56705" x="3105150" y="3194050"/>
          <p14:tracePt t="56721" x="2965450" y="3194050"/>
          <p14:tracePt t="56737" x="2844800" y="3194050"/>
          <p14:tracePt t="56740" x="2813050" y="3200400"/>
          <p14:tracePt t="56753" x="2781300" y="3213100"/>
          <p14:tracePt t="56771" x="2698750" y="3225800"/>
          <p14:tracePt t="56787" x="2654300" y="3238500"/>
          <p14:tracePt t="56804" x="2603500" y="3244850"/>
          <p14:tracePt t="56821" x="2552700" y="3244850"/>
          <p14:tracePt t="56837" x="2489200" y="3244850"/>
          <p14:tracePt t="56856" x="2413000" y="3244850"/>
          <p14:tracePt t="56874" x="2324100" y="3257550"/>
          <p14:tracePt t="56887" x="2216150" y="3257550"/>
          <p14:tracePt t="56906" x="2082800" y="3263900"/>
          <p14:tracePt t="56921" x="2032000" y="3270250"/>
          <p14:tracePt t="56938" x="1898650" y="3282950"/>
          <p14:tracePt t="56954" x="1847850" y="3289300"/>
          <p14:tracePt t="56970" x="1720850" y="3289300"/>
          <p14:tracePt t="56987" x="1638300" y="3289300"/>
          <p14:tracePt t="57004" x="1568450" y="3289300"/>
          <p14:tracePt t="57020" x="1511300" y="3289300"/>
          <p14:tracePt t="57037" x="1460500" y="3289300"/>
          <p14:tracePt t="57054" x="1409700" y="3289300"/>
          <p14:tracePt t="57063" x="1390650" y="3289300"/>
          <p14:tracePt t="57072" x="1377950" y="3295650"/>
          <p14:tracePt t="57090" x="1333500" y="3295650"/>
          <p14:tracePt t="57096" x="1301750" y="3295650"/>
          <p14:tracePt t="57103" x="1276350" y="3295650"/>
          <p14:tracePt t="57124" x="1200150" y="3295650"/>
          <p14:tracePt t="57137" x="1174750" y="3295650"/>
          <p14:tracePt t="57154" x="1155700" y="3302000"/>
          <p14:tracePt t="57658" x="1155700" y="3308350"/>
          <p14:tracePt t="57688" x="1155700" y="3314700"/>
          <p14:tracePt t="58028" x="1168400" y="3314700"/>
          <p14:tracePt t="58036" x="1206500" y="3314700"/>
          <p14:tracePt t="58042" x="1270000" y="3314700"/>
          <p14:tracePt t="58054" x="1352550" y="3314700"/>
          <p14:tracePt t="58071" x="1524000" y="3314700"/>
          <p14:tracePt t="58090" x="1765300" y="3302000"/>
          <p14:tracePt t="58104" x="1835150" y="3308350"/>
          <p14:tracePt t="58124" x="1949450" y="3308350"/>
          <p14:tracePt t="58137" x="2032000" y="3295650"/>
          <p14:tracePt t="58154" x="2133600" y="3302000"/>
          <p14:tracePt t="58156" x="2184400" y="3308350"/>
          <p14:tracePt t="58171" x="2273300" y="3308350"/>
          <p14:tracePt t="58189" x="2368550" y="3314700"/>
          <p14:tracePt t="58205" x="2457450" y="3314700"/>
          <p14:tracePt t="58221" x="2546350" y="3314700"/>
          <p14:tracePt t="58237" x="2628900" y="3314700"/>
          <p14:tracePt t="58253" x="2705100" y="3314700"/>
          <p14:tracePt t="58272" x="2794000" y="3321050"/>
          <p14:tracePt t="58287" x="2882900" y="3321050"/>
          <p14:tracePt t="58290" x="2933700" y="3333750"/>
          <p14:tracePt t="58304" x="2997200" y="3340100"/>
          <p14:tracePt t="58321" x="3136900" y="3333750"/>
          <p14:tracePt t="58327" x="3206750" y="3340100"/>
          <p14:tracePt t="58338" x="3346450" y="3340100"/>
          <p14:tracePt t="58356" x="3467100" y="3340100"/>
          <p14:tracePt t="58371" x="3587750" y="3340100"/>
          <p14:tracePt t="58387" x="3708400" y="3340100"/>
          <p14:tracePt t="58404" x="3822700" y="3340100"/>
          <p14:tracePt t="58420" x="3937000" y="3333750"/>
          <p14:tracePt t="58439" x="4064000" y="3327400"/>
          <p14:tracePt t="58454" x="4152900" y="3327400"/>
          <p14:tracePt t="58470" x="4241800" y="3327400"/>
          <p14:tracePt t="58487" x="4318000" y="3327400"/>
          <p14:tracePt t="58504" x="4394200" y="3327400"/>
          <p14:tracePt t="58521" x="4470400" y="3321050"/>
          <p14:tracePt t="58537" x="4552950" y="3314700"/>
          <p14:tracePt t="58543" x="4591050" y="3314700"/>
          <p14:tracePt t="58554" x="4622800" y="3314700"/>
          <p14:tracePt t="58562" x="4654550" y="3314700"/>
          <p14:tracePt t="58571" x="4699000" y="3314700"/>
          <p14:tracePt t="58587" x="4730750" y="3314700"/>
          <p14:tracePt t="58608" x="4749800" y="3314700"/>
          <p14:tracePt t="58621" x="4762500" y="3314700"/>
          <p14:tracePt t="62382" x="4787900" y="3314700"/>
          <p14:tracePt t="62390" x="4806950" y="3314700"/>
          <p14:tracePt t="62404" x="4876800" y="3314700"/>
          <p14:tracePt t="62422" x="4959350" y="3314700"/>
          <p14:tracePt t="62439" x="5035550" y="3314700"/>
          <p14:tracePt t="62454" x="5092700" y="3314700"/>
          <p14:tracePt t="62473" x="5137150" y="3314700"/>
          <p14:tracePt t="62488" x="5156200" y="3314700"/>
          <p14:tracePt t="62504" x="5175250" y="3327400"/>
          <p14:tracePt t="62611" x="5175250" y="3333750"/>
          <p14:tracePt t="62622" x="5175250" y="3346450"/>
          <p14:tracePt t="62635" x="5175250" y="3359150"/>
          <p14:tracePt t="62654" x="5175250" y="3365500"/>
          <p14:tracePt t="62673" x="5175250" y="3371850"/>
          <p14:tracePt t="63079" x="5175250" y="3365500"/>
          <p14:tracePt t="63092" x="5175250" y="3359150"/>
          <p14:tracePt t="63278" x="5168900" y="3352800"/>
          <p14:tracePt t="63283" x="5149850" y="3327400"/>
          <p14:tracePt t="63291" x="5137150" y="3302000"/>
          <p14:tracePt t="63304" x="5130800" y="3270250"/>
          <p14:tracePt t="63320" x="5086350" y="3175000"/>
          <p14:tracePt t="63326" x="5060950" y="3105150"/>
          <p14:tracePt t="63337" x="5041900" y="3041650"/>
          <p14:tracePt t="63354" x="4978400" y="2832100"/>
          <p14:tracePt t="63357" x="4953000" y="2724150"/>
          <p14:tracePt t="63373" x="4895850" y="2444750"/>
          <p14:tracePt t="63387" x="4838700" y="2165350"/>
          <p14:tracePt t="63404" x="4775200" y="1949450"/>
          <p14:tracePt t="63420" x="4737100" y="1797050"/>
          <p14:tracePt t="63438" x="4705350" y="1663700"/>
          <p14:tracePt t="63454" x="4686300" y="1549400"/>
          <p14:tracePt t="63470" x="4660900" y="1473200"/>
          <p14:tracePt t="63473" x="4660900" y="1460500"/>
          <p14:tracePt t="63488" x="4660900" y="1454150"/>
          <p14:tracePt t="63610" x="4667250" y="1454150"/>
          <p14:tracePt t="63619" x="4679950" y="1454150"/>
          <p14:tracePt t="63629" x="4692650" y="1454150"/>
          <p14:tracePt t="63637" x="4705350" y="1454150"/>
          <p14:tracePt t="63655" x="4730750" y="1454150"/>
          <p14:tracePt t="63671" x="4749800" y="1454150"/>
          <p14:tracePt t="63689" x="4762500" y="1460500"/>
          <p14:tracePt t="63704" x="4787900" y="1460500"/>
          <p14:tracePt t="63721" x="4857750" y="1460500"/>
          <p14:tracePt t="63737" x="4927600" y="1454150"/>
          <p14:tracePt t="63754" x="5010150" y="1435100"/>
          <p14:tracePt t="63771" x="5086350" y="1435100"/>
          <p14:tracePt t="63787" x="5130800" y="1454150"/>
          <p14:tracePt t="63804" x="5137150" y="1479550"/>
          <p14:tracePt t="63820" x="5168900" y="1517650"/>
          <p14:tracePt t="63837" x="5181600" y="1536700"/>
          <p14:tracePt t="63854" x="5200650" y="1543050"/>
          <p14:tracePt t="63875" x="5207000" y="1543050"/>
          <p14:tracePt t="63926" x="5200650" y="1543050"/>
          <p14:tracePt t="63939" x="5187950" y="1568450"/>
          <p14:tracePt t="63954" x="5181600" y="1581150"/>
          <p14:tracePt t="63971" x="5130800" y="1619250"/>
          <p14:tracePt t="63987" x="5099050" y="1651000"/>
          <p14:tracePt t="64004" x="5067300" y="1689100"/>
          <p14:tracePt t="64020" x="5016500" y="1720850"/>
          <p14:tracePt t="64037" x="4953000" y="1739900"/>
          <p14:tracePt t="64054" x="4883150" y="1765300"/>
          <p14:tracePt t="64071" x="4806950" y="1784350"/>
          <p14:tracePt t="64087" x="4737100" y="1803400"/>
          <p14:tracePt t="64106" x="4635500" y="1816100"/>
          <p14:tracePt t="64123" x="4610100" y="1816100"/>
          <p14:tracePt t="64137" x="4572000" y="1816100"/>
          <p14:tracePt t="64154" x="4559300" y="1816100"/>
          <p14:tracePt t="64171" x="4552950" y="1816100"/>
          <p14:tracePt t="64189" x="4521200" y="1803400"/>
          <p14:tracePt t="64204" x="4489450" y="1784350"/>
          <p14:tracePt t="64220" x="4438650" y="1733550"/>
          <p14:tracePt t="64238" x="4406900" y="1682750"/>
          <p14:tracePt t="64254" x="4356100" y="1612900"/>
          <p14:tracePt t="64271" x="4318000" y="1549400"/>
          <p14:tracePt t="64288" x="4298950" y="1498600"/>
          <p14:tracePt t="64304" x="4298950" y="1454150"/>
          <p14:tracePt t="64307" x="4298950" y="1441450"/>
          <p14:tracePt t="64320" x="4298950" y="1416050"/>
          <p14:tracePt t="64337" x="4298950" y="1365250"/>
          <p14:tracePt t="64356" x="4305300" y="1301750"/>
          <p14:tracePt t="64373" x="4318000" y="1270000"/>
          <p14:tracePt t="64388" x="4330700" y="1250950"/>
          <p14:tracePt t="64405" x="4343400" y="1225550"/>
          <p14:tracePt t="64420" x="4356100" y="1212850"/>
          <p14:tracePt t="64438" x="4362450" y="1212850"/>
          <p14:tracePt t="64455" x="4368800" y="1193800"/>
          <p14:tracePt t="64471" x="4387850" y="1187450"/>
          <p14:tracePt t="64487" x="4394200" y="1181100"/>
          <p14:tracePt t="64506" x="4406900" y="1181100"/>
          <p14:tracePt t="64520" x="4445000" y="1162050"/>
          <p14:tracePt t="64537" x="4502150" y="1162050"/>
          <p14:tracePt t="64554" x="4565650" y="1162050"/>
          <p14:tracePt t="64570" x="4654550" y="1162050"/>
          <p14:tracePt t="64592" x="4730750" y="1155700"/>
          <p14:tracePt t="64594" x="4762500" y="1155700"/>
          <p14:tracePt t="64604" x="4794250" y="1155700"/>
          <p14:tracePt t="64623" x="4857750" y="1149350"/>
          <p14:tracePt t="64637" x="4902200" y="1149350"/>
          <p14:tracePt t="64654" x="4914900" y="1143000"/>
          <p14:tracePt t="64722" x="4914900" y="1136650"/>
          <p14:tracePt t="64842" x="4914900" y="1143000"/>
          <p14:tracePt t="64851" x="4914900" y="1181100"/>
          <p14:tracePt t="64875" x="4921250" y="1308100"/>
          <p14:tracePt t="64887" x="4927600" y="1466850"/>
          <p14:tracePt t="64904" x="4940300" y="1631950"/>
          <p14:tracePt t="64925" x="4940300" y="1752600"/>
          <p14:tracePt t="64940" x="4959350" y="1835150"/>
          <p14:tracePt t="64954" x="4959350" y="1854200"/>
          <p14:tracePt t="64973" x="4972050" y="1885950"/>
          <p14:tracePt t="65506" x="4953000" y="1885950"/>
          <p14:tracePt t="65514" x="4927600" y="1885950"/>
          <p14:tracePt t="65521" x="4902200" y="1885950"/>
          <p14:tracePt t="65538" x="4838700" y="1885950"/>
          <p14:tracePt t="65554" x="4787900" y="1885950"/>
          <p14:tracePt t="65570" x="4667250" y="1885950"/>
          <p14:tracePt t="65587" x="4610100" y="1885950"/>
          <p14:tracePt t="65606" x="4565650" y="1885950"/>
          <p14:tracePt t="65622" x="4514850" y="1885950"/>
          <p14:tracePt t="65637" x="4483100" y="1885950"/>
          <p14:tracePt t="65654" x="4445000" y="1885950"/>
          <p14:tracePt t="65670" x="4438650" y="1885950"/>
          <p14:tracePt t="65722" x="4432300" y="1885950"/>
          <p14:tracePt t="65737" x="4425950" y="1885950"/>
          <p14:tracePt t="65754" x="4394200" y="1860550"/>
          <p14:tracePt t="65771" x="4368800" y="1828800"/>
          <p14:tracePt t="65787" x="4349750" y="1790700"/>
          <p14:tracePt t="65804" x="4337050" y="1727200"/>
          <p14:tracePt t="65812" x="4324350" y="1708150"/>
          <p14:tracePt t="65820" x="4324350" y="1663700"/>
          <p14:tracePt t="65837" x="4311650" y="1581150"/>
          <p14:tracePt t="65859" x="4311650" y="1511300"/>
          <p14:tracePt t="65870" x="4311650" y="1473200"/>
          <p14:tracePt t="65889" x="4311650" y="1435100"/>
          <p14:tracePt t="65904" x="4311650" y="1390650"/>
          <p14:tracePt t="65925" x="4324350" y="1352550"/>
          <p14:tracePt t="65942" x="4324350" y="1333500"/>
          <p14:tracePt t="65957" x="4337050" y="1314450"/>
          <p14:tracePt t="65970" x="4337050" y="1308100"/>
          <p14:tracePt t="66021" x="4349750" y="1295400"/>
          <p14:tracePt t="66037" x="4381500" y="1282700"/>
          <p14:tracePt t="66054" x="4406900" y="1270000"/>
          <p14:tracePt t="66071" x="4432300" y="1257300"/>
          <p14:tracePt t="66089" x="4464050" y="1250950"/>
          <p14:tracePt t="66106" x="4521200" y="1238250"/>
          <p14:tracePt t="66122" x="4552950" y="1231900"/>
          <p14:tracePt t="66137" x="4622800" y="1231900"/>
          <p14:tracePt t="66154" x="4699000" y="1225550"/>
          <p14:tracePt t="66156" x="4724400" y="1225550"/>
          <p14:tracePt t="66173" x="4794250" y="1231900"/>
          <p14:tracePt t="66189" x="4870450" y="1225550"/>
          <p14:tracePt t="66204" x="4933950" y="1225550"/>
          <p14:tracePt t="66221" x="4991100" y="1225550"/>
          <p14:tracePt t="66237" x="5035550" y="1225550"/>
          <p14:tracePt t="66254" x="5073650" y="1225550"/>
          <p14:tracePt t="66271" x="5118100" y="1225550"/>
          <p14:tracePt t="66287" x="5143500" y="1225550"/>
          <p14:tracePt t="66304" x="5156200" y="1225550"/>
          <p14:tracePt t="66314" x="5162550" y="1225550"/>
          <p14:tracePt t="66491" x="5162550" y="1231900"/>
          <p14:tracePt t="66502" x="5162550" y="1257300"/>
          <p14:tracePt t="66508" x="5162550" y="1295400"/>
          <p14:tracePt t="66520" x="5162550" y="1352550"/>
          <p14:tracePt t="66537" x="5162550" y="1511300"/>
          <p14:tracePt t="66554" x="5162550" y="1695450"/>
          <p14:tracePt t="66562" x="5162550" y="1784350"/>
          <p14:tracePt t="66571" x="5162550" y="1905000"/>
          <p14:tracePt t="66588" x="5149850" y="1943100"/>
          <p14:tracePt t="66607" x="5149850" y="1949450"/>
          <p14:tracePt t="66675" x="5143500" y="1949450"/>
          <p14:tracePt t="66687" x="5124450" y="1949450"/>
          <p14:tracePt t="66693" x="5092700" y="1949450"/>
          <p14:tracePt t="66704" x="5054600" y="1949450"/>
          <p14:tracePt t="66720" x="4953000" y="1949450"/>
          <p14:tracePt t="66737" x="4813300" y="1943100"/>
          <p14:tracePt t="66741" x="4730750" y="1943100"/>
          <p14:tracePt t="66754" x="4552950" y="1936750"/>
          <p14:tracePt t="66771" x="4362450" y="1936750"/>
          <p14:tracePt t="66787" x="4159250" y="1905000"/>
          <p14:tracePt t="66804" x="3994150" y="1860550"/>
          <p14:tracePt t="66821" x="3854450" y="1809750"/>
          <p14:tracePt t="66841" x="3708400" y="1758950"/>
          <p14:tracePt t="66854" x="3606800" y="1720850"/>
          <p14:tracePt t="66873" x="3511550" y="1701800"/>
          <p14:tracePt t="66887" x="3448050" y="1708150"/>
          <p14:tracePt t="66905" x="3390900" y="1714500"/>
          <p14:tracePt t="66921" x="3359150" y="1714500"/>
          <p14:tracePt t="66941" x="3302000" y="1714500"/>
          <p14:tracePt t="66946" x="3276600" y="1714500"/>
          <p14:tracePt t="66970" x="3194050" y="1714500"/>
          <p14:tracePt t="66987" x="3136900" y="1714500"/>
          <p14:tracePt t="67004" x="3067050" y="1714500"/>
          <p14:tracePt t="67021" x="2978150" y="1714500"/>
          <p14:tracePt t="67037" x="2882900" y="1739900"/>
          <p14:tracePt t="67054" x="2800350" y="1720850"/>
          <p14:tracePt t="67070" x="2698750" y="1714500"/>
          <p14:tracePt t="67091" x="2552700" y="1714500"/>
          <p14:tracePt t="67104" x="2501900" y="1714500"/>
          <p14:tracePt t="67125" x="2413000" y="1714500"/>
          <p14:tracePt t="67140" x="2336800" y="1714500"/>
          <p14:tracePt t="67154" x="2311400" y="1714500"/>
          <p14:tracePt t="67173" x="2216150" y="1714500"/>
          <p14:tracePt t="67189" x="2184400" y="1720850"/>
          <p14:tracePt t="67204" x="2165350" y="1720850"/>
          <p14:tracePt t="67363" x="2165350" y="1714500"/>
          <p14:tracePt t="67376" x="2165350" y="1708150"/>
          <p14:tracePt t="67384" x="2165350" y="1701800"/>
          <p14:tracePt t="67388" x="2171700" y="1701800"/>
          <p14:tracePt t="67404" x="2184400" y="1689100"/>
          <p14:tracePt t="67421" x="2203450" y="1676400"/>
          <p14:tracePt t="67439" x="2235200" y="1657350"/>
          <p14:tracePt t="67454" x="2266950" y="1625600"/>
          <p14:tracePt t="67470" x="2311400" y="1606550"/>
          <p14:tracePt t="67487" x="2362200" y="1593850"/>
          <p14:tracePt t="67490" x="2387600" y="1581150"/>
          <p14:tracePt t="67504" x="2406650" y="1568450"/>
          <p14:tracePt t="67505" x="2438400" y="1549400"/>
          <p14:tracePt t="67521" x="2476500" y="1536700"/>
          <p14:tracePt t="67537" x="2571750" y="1504950"/>
          <p14:tracePt t="67554" x="2698750" y="1485900"/>
          <p14:tracePt t="67560" x="2774950" y="1473200"/>
          <p14:tracePt t="67564" x="2851150" y="1460500"/>
          <p14:tracePt t="67570" x="2946400" y="1460500"/>
          <p14:tracePt t="67588" x="3086100" y="1435100"/>
          <p14:tracePt t="67606" x="3270250" y="1422400"/>
          <p14:tracePt t="67621" x="3467100" y="1422400"/>
          <p14:tracePt t="67637" x="3644900" y="1422400"/>
          <p14:tracePt t="67654" x="3822700" y="1416050"/>
          <p14:tracePt t="67671" x="3968750" y="1409700"/>
          <p14:tracePt t="67689" x="4108450" y="1397000"/>
          <p14:tracePt t="67692" x="4191000" y="1397000"/>
          <p14:tracePt t="67704" x="4260850" y="1397000"/>
          <p14:tracePt t="67720" x="4387850" y="1397000"/>
          <p14:tracePt t="67737" x="4457700" y="1397000"/>
          <p14:tracePt t="67754" x="4514850" y="1397000"/>
          <p14:tracePt t="67756" x="4527550" y="1397000"/>
          <p14:tracePt t="67770" x="4546600" y="1397000"/>
          <p14:tracePt t="67835" x="4546600" y="1390650"/>
          <p14:tracePt t="67907" x="4552950" y="1390650"/>
          <p14:tracePt t="67919" x="4572000" y="1390650"/>
          <p14:tracePt t="67925" x="4591050" y="1390650"/>
          <p14:tracePt t="67939" x="4654550" y="1390650"/>
          <p14:tracePt t="67955" x="4711700" y="1390650"/>
          <p14:tracePt t="67971" x="4749800" y="1390650"/>
          <p14:tracePt t="68277" x="4756150" y="1390650"/>
          <p14:tracePt t="68283" x="4762500" y="1390650"/>
          <p14:tracePt t="68298" x="4768850" y="1390650"/>
          <p14:tracePt t="68507" x="4762500" y="1403350"/>
          <p14:tracePt t="68515" x="4756150" y="1416050"/>
          <p14:tracePt t="68523" x="4756150" y="1422400"/>
          <p14:tracePt t="68540" x="4756150" y="1428750"/>
          <p14:tracePt t="68563" x="4749800" y="1428750"/>
          <p14:tracePt t="68851" x="4749800" y="1435100"/>
          <p14:tracePt t="72290" x="4749800" y="1447800"/>
          <p14:tracePt t="72299" x="4749800" y="1485900"/>
          <p14:tracePt t="72313" x="4762500" y="1536700"/>
          <p14:tracePt t="72326" x="4749800" y="1638300"/>
          <p14:tracePt t="72337" x="4730750" y="1689100"/>
          <p14:tracePt t="72354" x="4686300" y="1841500"/>
          <p14:tracePt t="72374" x="4667250" y="1905000"/>
          <p14:tracePt t="72389" x="4654550" y="1943100"/>
          <p14:tracePt t="72404" x="4641850" y="1968500"/>
          <p14:tracePt t="72421" x="4635500" y="1981200"/>
          <p14:tracePt t="72439" x="4635500" y="1993900"/>
          <p14:tracePt t="72490" x="4635500" y="2012950"/>
          <p14:tracePt t="72506" x="4629150" y="2019300"/>
          <p14:tracePt t="72520" x="4629150" y="2025650"/>
          <p14:tracePt t="72537" x="4629150" y="2032000"/>
          <p14:tracePt t="72716" x="4622800" y="2044700"/>
          <p14:tracePt t="72723" x="4616450" y="2057400"/>
          <p14:tracePt t="72737" x="4610100" y="2070100"/>
          <p14:tracePt t="72756" x="4597400" y="2095500"/>
          <p14:tracePt t="72771" x="4591050" y="2108200"/>
          <p14:tracePt t="72787" x="4584700" y="2120900"/>
          <p14:tracePt t="72804" x="4578350" y="2152650"/>
          <p14:tracePt t="72820" x="4565650" y="2197100"/>
          <p14:tracePt t="72837" x="4552950" y="2235200"/>
          <p14:tracePt t="72857" x="4540250" y="2260600"/>
          <p14:tracePt t="72871" x="4533900" y="2292350"/>
          <p14:tracePt t="72887" x="4521200" y="2305050"/>
          <p14:tracePt t="72904" x="4508500" y="2324100"/>
          <p14:tracePt t="72987" x="4508500" y="2317750"/>
          <p14:tracePt t="73067" x="4508500" y="2305050"/>
          <p14:tracePt t="73076" x="4508500" y="2279650"/>
          <p14:tracePt t="73087" x="4508500" y="2260600"/>
          <p14:tracePt t="73104" x="4508500" y="2222500"/>
          <p14:tracePt t="73124" x="4514850" y="2165350"/>
          <p14:tracePt t="73137" x="4527550" y="2114550"/>
          <p14:tracePt t="73154" x="4546600" y="2044700"/>
          <p14:tracePt t="73155" x="4565650" y="2006600"/>
          <p14:tracePt t="73170" x="4616450" y="1943100"/>
          <p14:tracePt t="73189" x="4641850" y="1879600"/>
          <p14:tracePt t="73204" x="4667250" y="1828800"/>
          <p14:tracePt t="73220" x="4692650" y="1803400"/>
          <p14:tracePt t="73239" x="4711700" y="1778000"/>
          <p14:tracePt t="73254" x="4718050" y="1771650"/>
          <p14:tracePt t="73271" x="4724400" y="1758950"/>
          <p14:tracePt t="73287" x="4743450" y="1739900"/>
          <p14:tracePt t="73304" x="4756150" y="1714500"/>
          <p14:tracePt t="73312" x="4762500" y="1714500"/>
          <p14:tracePt t="73316" x="4768850" y="1714500"/>
          <p14:tracePt t="73563" x="4768850" y="1708150"/>
          <p14:tracePt t="75068" x="4775200" y="1708150"/>
          <p14:tracePt t="75074" x="4775200" y="1701800"/>
          <p14:tracePt t="75087" x="4787900" y="1676400"/>
          <p14:tracePt t="75104" x="4800600" y="1612900"/>
          <p14:tracePt t="75124" x="4819650" y="1562100"/>
          <p14:tracePt t="75137" x="4832350" y="1530350"/>
          <p14:tracePt t="75154" x="4838700" y="1524000"/>
          <p14:tracePt t="75282" x="4845050" y="1524000"/>
          <p14:tracePt t="75531" x="4845050" y="1517650"/>
          <p14:tracePt t="75540" x="4845050" y="1511300"/>
          <p14:tracePt t="75555" x="4851400" y="1504950"/>
          <p14:tracePt t="75571" x="4857750" y="1498600"/>
          <p14:tracePt t="75623" x="4870450" y="1498600"/>
          <p14:tracePt t="75637" x="4883150" y="1498600"/>
          <p14:tracePt t="75751" x="4883150" y="1504950"/>
          <p14:tracePt t="75756" x="4883150" y="1517650"/>
          <p14:tracePt t="75770" x="4883150" y="1530350"/>
          <p14:tracePt t="75787" x="4883150" y="1555750"/>
          <p14:tracePt t="75804" x="4883150" y="1574800"/>
          <p14:tracePt t="75820" x="4883150" y="1593850"/>
          <p14:tracePt t="75838" x="4883150" y="1600200"/>
          <p14:tracePt t="75875" x="4876800" y="1606550"/>
          <p14:tracePt t="75927" x="4870450" y="1606550"/>
          <p14:tracePt t="75948" x="4870450" y="1612900"/>
          <p14:tracePt t="76092" x="4864100" y="1612900"/>
          <p14:tracePt t="76739" x="4857750" y="1612900"/>
          <p14:tracePt t="76859" x="4857750" y="1619250"/>
          <p14:tracePt t="76980" x="4864100" y="1619250"/>
          <p14:tracePt t="79622" x="4851400" y="1631950"/>
          <p14:tracePt t="79642" x="4826000" y="1663700"/>
          <p14:tracePt t="79654" x="4800600" y="1682750"/>
          <p14:tracePt t="79671" x="4781550" y="1695450"/>
          <p14:tracePt t="79734" x="4775200" y="1695450"/>
          <p14:tracePt t="79820" x="4762500" y="1689100"/>
          <p14:tracePt t="79828" x="4756150" y="1682750"/>
          <p14:tracePt t="79837" x="4743450" y="1676400"/>
          <p14:tracePt t="79854" x="4718050" y="1670050"/>
          <p14:tracePt t="79876" x="4679950" y="1644650"/>
          <p14:tracePt t="79887" x="4629150" y="1631950"/>
          <p14:tracePt t="79904" x="4578350" y="1612900"/>
          <p14:tracePt t="79921" x="4533900" y="1593850"/>
          <p14:tracePt t="79939" x="4502150" y="1587500"/>
          <p14:tracePt t="80034" x="4502150" y="1581150"/>
          <p14:tracePt t="80054" x="4502150" y="1543050"/>
          <p14:tracePt t="80070" x="4502150" y="1498600"/>
          <p14:tracePt t="80087" x="4508500" y="1441450"/>
          <p14:tracePt t="80107" x="4533900" y="1384300"/>
          <p14:tracePt t="80121" x="4540250" y="1365250"/>
          <p14:tracePt t="80132" x="4552950" y="1333500"/>
          <p14:tracePt t="80144" x="4565650" y="1320800"/>
          <p14:tracePt t="80155" x="4591050" y="1308100"/>
          <p14:tracePt t="80174" x="4616450" y="1295400"/>
          <p14:tracePt t="80189" x="4641850" y="1270000"/>
          <p14:tracePt t="80204" x="4654550" y="1263650"/>
          <p14:tracePt t="80220" x="4679950" y="1257300"/>
          <p14:tracePt t="80237" x="4711700" y="1250950"/>
          <p14:tracePt t="80254" x="4756150" y="1250950"/>
          <p14:tracePt t="80271" x="4851400" y="1250950"/>
          <p14:tracePt t="80287" x="4940300" y="1244600"/>
          <p14:tracePt t="80304" x="5003800" y="1238250"/>
          <p14:tracePt t="80315" x="5029200" y="1238250"/>
          <p14:tracePt t="80321" x="5048250" y="1238250"/>
          <p14:tracePt t="80327" x="5054600" y="1238250"/>
          <p14:tracePt t="80340" x="5060950" y="1238250"/>
          <p14:tracePt t="80371" x="5060950" y="1276350"/>
          <p14:tracePt t="80387" x="5060950" y="1339850"/>
          <p14:tracePt t="80404" x="5060950" y="1416050"/>
          <p14:tracePt t="80421" x="5067300" y="1504950"/>
          <p14:tracePt t="80439" x="5041900" y="1587500"/>
          <p14:tracePt t="80444" x="5029200" y="1619250"/>
          <p14:tracePt t="80454" x="5016500" y="1651000"/>
          <p14:tracePt t="80471" x="5003800" y="1695450"/>
          <p14:tracePt t="80488" x="4997450" y="1708150"/>
          <p14:tracePt t="80539" x="4997450" y="1714500"/>
          <p14:tracePt t="80554" x="4972050" y="1714500"/>
          <p14:tracePt t="80570" x="4959350" y="1727200"/>
          <p14:tracePt t="80587" x="4953000" y="1727200"/>
          <p14:tracePt t="81733" x="4953000" y="1733550"/>
          <p14:tracePt t="81740" x="4953000" y="1739900"/>
          <p14:tracePt t="81757" x="4959350" y="1771650"/>
          <p14:tracePt t="81771" x="4959350" y="1784350"/>
          <p14:tracePt t="81788" x="4959350" y="1816100"/>
          <p14:tracePt t="81804" x="4965700" y="1835150"/>
          <p14:tracePt t="81820" x="4965700" y="1860550"/>
          <p14:tracePt t="81841" x="4965700" y="1892300"/>
          <p14:tracePt t="81854" x="4965700" y="1917700"/>
          <p14:tracePt t="81875" x="4965700" y="1949450"/>
          <p14:tracePt t="81887" x="4965700" y="1974850"/>
          <p14:tracePt t="81904" x="4965700" y="1987550"/>
          <p14:tracePt t="82147" x="4959350" y="1987550"/>
          <p14:tracePt t="82963" x="4959350" y="1974850"/>
          <p14:tracePt t="82975" x="4959350" y="1955800"/>
          <p14:tracePt t="82988" x="4959350" y="1936750"/>
          <p14:tracePt t="82995" x="4959350" y="1924050"/>
          <p14:tracePt t="83127" x="4959350" y="1917700"/>
          <p14:tracePt t="83133" x="4959350" y="1898650"/>
          <p14:tracePt t="83140" x="4959350" y="1885950"/>
          <p14:tracePt t="83155" x="4965700" y="1866900"/>
          <p14:tracePt t="83171" x="4972050" y="1847850"/>
          <p14:tracePt t="83190" x="4978400" y="1828800"/>
          <p14:tracePt t="83204" x="4978400" y="1797050"/>
          <p14:tracePt t="83220" x="4978400" y="1790700"/>
          <p14:tracePt t="83237" x="4978400" y="1778000"/>
          <p14:tracePt t="83299" x="4978400" y="1771650"/>
          <p14:tracePt t="83346" x="4972050" y="1758950"/>
          <p14:tracePt t="83356" x="4965700" y="1746250"/>
          <p14:tracePt t="83370" x="4946650" y="1720850"/>
          <p14:tracePt t="83382" x="4946650" y="1701800"/>
          <p14:tracePt t="83390" x="4933950" y="1689100"/>
          <p14:tracePt t="83404" x="4921250" y="1657350"/>
          <p14:tracePt t="83423" x="4895850" y="1606550"/>
          <p14:tracePt t="83439" x="4864100" y="1555750"/>
          <p14:tracePt t="83454" x="4851400" y="1511300"/>
          <p14:tracePt t="83471" x="4832350" y="1460500"/>
          <p14:tracePt t="83487" x="4826000" y="1422400"/>
          <p14:tracePt t="83489" x="4819650" y="1416050"/>
          <p14:tracePt t="83506" x="4819650" y="1403350"/>
          <p14:tracePt t="83602" x="4826000" y="1403350"/>
          <p14:tracePt t="83610" x="4851400" y="1377950"/>
          <p14:tracePt t="83623" x="4876800" y="1371600"/>
          <p14:tracePt t="83637" x="4921250" y="1358900"/>
          <p14:tracePt t="83654" x="4978400" y="1346200"/>
          <p14:tracePt t="83670" x="5048250" y="1320800"/>
          <p14:tracePt t="83689" x="5111750" y="1314450"/>
          <p14:tracePt t="83690" x="5149850" y="1308100"/>
          <p14:tracePt t="83704" x="5187950" y="1308100"/>
          <p14:tracePt t="83721" x="5245100" y="1308100"/>
          <p14:tracePt t="83737" x="5314950" y="1301750"/>
          <p14:tracePt t="83739" x="5346700" y="1301750"/>
          <p14:tracePt t="83754" x="5403850" y="1301750"/>
          <p14:tracePt t="83771" x="5441950" y="1301750"/>
          <p14:tracePt t="83787" x="5461000" y="1301750"/>
          <p14:tracePt t="83804" x="5505450" y="1333500"/>
          <p14:tracePt t="83820" x="5524500" y="1358900"/>
          <p14:tracePt t="83840" x="5568950" y="1409700"/>
          <p14:tracePt t="83856" x="5613400" y="1492250"/>
          <p14:tracePt t="83871" x="5657850" y="1574800"/>
          <p14:tracePt t="83887" x="5670550" y="1670050"/>
          <p14:tracePt t="83904" x="5670550" y="1752600"/>
          <p14:tracePt t="83924" x="5645150" y="1847850"/>
          <p14:tracePt t="83939" x="5626100" y="1898650"/>
          <p14:tracePt t="83954" x="5594350" y="1943100"/>
          <p14:tracePt t="83971" x="5543550" y="1974850"/>
          <p14:tracePt t="83987" x="5486400" y="2000250"/>
          <p14:tracePt t="84004" x="5429250" y="2025650"/>
          <p14:tracePt t="84021" x="5391150" y="2044700"/>
          <p14:tracePt t="84038" x="5365750" y="2057400"/>
          <p14:tracePt t="84054" x="5334000" y="2057400"/>
          <p14:tracePt t="84071" x="5308600" y="2063750"/>
          <p14:tracePt t="84087" x="5289550" y="2063750"/>
          <p14:tracePt t="84106" x="5219700" y="2051050"/>
          <p14:tracePt t="84122" x="5194300" y="2038350"/>
          <p14:tracePt t="84137" x="5137150" y="2006600"/>
          <p14:tracePt t="84154" x="5054600" y="1949450"/>
          <p14:tracePt t="84173" x="5022850" y="1917700"/>
          <p14:tracePt t="84189" x="5003800" y="1879600"/>
          <p14:tracePt t="84206" x="4991100" y="1860550"/>
          <p14:tracePt t="84258" x="4991100" y="1866900"/>
          <p14:tracePt t="84270" x="4972050" y="1885950"/>
          <p14:tracePt t="84287" x="4927600" y="1917700"/>
          <p14:tracePt t="84304" x="4845050" y="1955800"/>
          <p14:tracePt t="84313" x="4787900" y="1968500"/>
          <p14:tracePt t="84317" x="4724400" y="1993900"/>
          <p14:tracePt t="84338" x="4464050" y="2051050"/>
          <p14:tracePt t="84354" x="4260850" y="2089150"/>
          <p14:tracePt t="84373" x="4064000" y="2108200"/>
          <p14:tracePt t="84387" x="3873500" y="2101850"/>
          <p14:tracePt t="84405" x="3733800" y="2101850"/>
          <p14:tracePt t="84420" x="3568700" y="2101850"/>
          <p14:tracePt t="84439" x="3416300" y="2101850"/>
          <p14:tracePt t="84454" x="3257550" y="2108200"/>
          <p14:tracePt t="84471" x="3105150" y="2114550"/>
          <p14:tracePt t="84488" x="2965450" y="2120900"/>
          <p14:tracePt t="84506" x="2781300" y="2127250"/>
          <p14:tracePt t="84521" x="2724150" y="2127250"/>
          <p14:tracePt t="84539" x="2520950" y="2120900"/>
          <p14:tracePt t="84554" x="2362200" y="2114550"/>
          <p14:tracePt t="84571" x="2241550" y="2114550"/>
          <p14:tracePt t="84591" x="2127250" y="2127250"/>
          <p14:tracePt t="84607" x="2006600" y="2133600"/>
          <p14:tracePt t="84623" x="1917700" y="2133600"/>
          <p14:tracePt t="84637" x="1835150" y="2146300"/>
          <p14:tracePt t="84654" x="1765300" y="2108200"/>
          <p14:tracePt t="84671" x="1708150" y="2051050"/>
          <p14:tracePt t="84691" x="1651000" y="1968500"/>
          <p14:tracePt t="84704" x="1631950" y="1898650"/>
          <p14:tracePt t="84721" x="1593850" y="1828800"/>
          <p14:tracePt t="84738" x="1568450" y="1746250"/>
          <p14:tracePt t="84741" x="1568450" y="1695450"/>
          <p14:tracePt t="84757" x="1530350" y="1600200"/>
          <p14:tracePt t="84771" x="1485900" y="1498600"/>
          <p14:tracePt t="84787" x="1454150" y="1422400"/>
          <p14:tracePt t="84804" x="1422400" y="1358900"/>
          <p14:tracePt t="84821" x="1397000" y="1314450"/>
          <p14:tracePt t="84837" x="1371600" y="1276350"/>
          <p14:tracePt t="84854" x="1346200" y="1238250"/>
          <p14:tracePt t="84874" x="1333500" y="1219200"/>
          <p14:tracePt t="84882" x="1320800" y="1206500"/>
          <p14:tracePt t="84890" x="1308100" y="1181100"/>
          <p14:tracePt t="84899" x="1301750" y="1168400"/>
          <p14:tracePt t="84908" x="1295400" y="1162050"/>
          <p14:tracePt t="84921" x="1295400" y="1155700"/>
          <p14:tracePt t="84940" x="1289050" y="1143000"/>
          <p14:tracePt t="84949" x="1289050" y="1136650"/>
          <p14:tracePt t="84959" x="1276350" y="1130300"/>
          <p14:tracePt t="84967" x="1270000" y="1123950"/>
          <p14:tracePt t="84974" x="1263650" y="1117600"/>
          <p14:tracePt t="84987" x="1250950" y="1117600"/>
          <p14:tracePt t="85004" x="1231900" y="1098550"/>
          <p14:tracePt t="85022" x="1187450" y="1098550"/>
          <p14:tracePt t="85038" x="1149350" y="1098550"/>
          <p14:tracePt t="85054" x="1130300" y="1098550"/>
          <p14:tracePt t="85070" x="1111250" y="1098550"/>
          <p14:tracePt t="85104" x="1104900" y="1092200"/>
          <p14:tracePt t="85194" x="1098550" y="1092200"/>
          <p14:tracePt t="85252" x="1111250" y="1098550"/>
          <p14:tracePt t="85271" x="1143000" y="1104900"/>
          <p14:tracePt t="85287" x="1187450" y="1117600"/>
          <p14:tracePt t="85304" x="1238250" y="1130300"/>
          <p14:tracePt t="85312" x="1276350" y="1136650"/>
          <p14:tracePt t="85316" x="1314450" y="1136650"/>
          <p14:tracePt t="85322" x="1352550" y="1143000"/>
          <p14:tracePt t="85338" x="1390650" y="1155700"/>
          <p14:tracePt t="85357" x="1530350" y="1181100"/>
          <p14:tracePt t="85374" x="1657350" y="1181100"/>
          <p14:tracePt t="85387" x="1790700" y="1193800"/>
          <p14:tracePt t="85404" x="1917700" y="1206500"/>
          <p14:tracePt t="85424" x="2044700" y="1212850"/>
          <p14:tracePt t="85438" x="2159000" y="1225550"/>
          <p14:tracePt t="85454" x="2298700" y="1231900"/>
          <p14:tracePt t="85471" x="2387600" y="1225550"/>
          <p14:tracePt t="85487" x="2533650" y="1231900"/>
          <p14:tracePt t="85504" x="2679700" y="1231900"/>
          <p14:tracePt t="85506" x="2724150" y="1238250"/>
          <p14:tracePt t="85521" x="2781300" y="1238250"/>
          <p14:tracePt t="85539" x="2965450" y="1225550"/>
          <p14:tracePt t="85557" x="3092450" y="1231900"/>
          <p14:tracePt t="85570" x="3244850" y="1231900"/>
          <p14:tracePt t="85591" x="3403600" y="1244600"/>
          <p14:tracePt t="85604" x="3549650" y="1244600"/>
          <p14:tracePt t="85623" x="3663950" y="1244600"/>
          <p14:tracePt t="85637" x="3771900" y="1250950"/>
          <p14:tracePt t="85655" x="3886200" y="1257300"/>
          <p14:tracePt t="85672" x="4006850" y="1250950"/>
          <p14:tracePt t="85689" x="4076700" y="1244600"/>
          <p14:tracePt t="85692" x="4140200" y="1244600"/>
          <p14:tracePt t="85704" x="4210050" y="1238250"/>
          <p14:tracePt t="85721" x="4337050" y="1231900"/>
          <p14:tracePt t="85724" x="4394200" y="1231900"/>
          <p14:tracePt t="85738" x="4451350" y="1231900"/>
          <p14:tracePt t="85754" x="4641850" y="1231900"/>
          <p14:tracePt t="85771" x="4775200" y="1238250"/>
          <p14:tracePt t="85787" x="4902200" y="1238250"/>
          <p14:tracePt t="85804" x="5022850" y="1238250"/>
          <p14:tracePt t="85821" x="5156200" y="1244600"/>
          <p14:tracePt t="85837" x="5270500" y="1244600"/>
          <p14:tracePt t="85854" x="5384800" y="1244600"/>
          <p14:tracePt t="85873" x="5492750" y="1244600"/>
          <p14:tracePt t="85887" x="5594350" y="1244600"/>
          <p14:tracePt t="85904" x="5708650" y="1244600"/>
          <p14:tracePt t="85921" x="5822950" y="1238250"/>
          <p14:tracePt t="85925" x="5880100" y="1225550"/>
          <p14:tracePt t="85939" x="6013450" y="1225550"/>
          <p14:tracePt t="85954" x="6127750" y="1225550"/>
          <p14:tracePt t="85972" x="6229350" y="1219200"/>
          <p14:tracePt t="85987" x="6324600" y="1212850"/>
          <p14:tracePt t="86004" x="6426200" y="1200150"/>
          <p14:tracePt t="86021" x="6515100" y="1200150"/>
          <p14:tracePt t="86037" x="6610350" y="1187450"/>
          <p14:tracePt t="86054" x="6673850" y="1181100"/>
          <p14:tracePt t="86071" x="6718300" y="1174750"/>
          <p14:tracePt t="86090" x="6769100" y="1174750"/>
          <p14:tracePt t="86108" x="6788150" y="1174750"/>
          <p14:tracePt t="86124" x="6807200" y="1168400"/>
          <p14:tracePt t="86795" x="6800850" y="1168400"/>
          <p14:tracePt t="86804" x="6788150" y="1168400"/>
          <p14:tracePt t="86814" x="6775450" y="1168400"/>
          <p14:tracePt t="86822" x="6762750" y="1200150"/>
          <p14:tracePt t="86837" x="6718300" y="1276350"/>
          <p14:tracePt t="86855" x="6635750" y="1498600"/>
          <p14:tracePt t="86874" x="6534150" y="1816100"/>
          <p14:tracePt t="86887" x="6426200" y="2209800"/>
          <p14:tracePt t="86904" x="6305550" y="2616200"/>
          <p14:tracePt t="86921" x="6172200" y="2952750"/>
          <p14:tracePt t="86939" x="5994400" y="3308350"/>
          <p14:tracePt t="86954" x="5892800" y="3448050"/>
          <p14:tracePt t="86973" x="5816600" y="3536950"/>
          <p14:tracePt t="86987" x="5740400" y="3556000"/>
          <p14:tracePt t="87006" x="5676900" y="3562350"/>
          <p14:tracePt t="87021" x="5613400" y="3562350"/>
          <p14:tracePt t="87038" x="5537200" y="3562350"/>
          <p14:tracePt t="87055" x="5473700" y="3562350"/>
          <p14:tracePt t="87070" x="5391150" y="3568700"/>
          <p14:tracePt t="87074" x="5334000" y="3575050"/>
          <p14:tracePt t="87088" x="5276850" y="3600450"/>
          <p14:tracePt t="87092" x="5200650" y="3625850"/>
          <p14:tracePt t="87104" x="5111750" y="3651250"/>
          <p14:tracePt t="87121" x="4902200" y="3714750"/>
          <p14:tracePt t="87130" x="4800600" y="3740150"/>
          <p14:tracePt t="87135" x="4686300" y="3778250"/>
          <p14:tracePt t="87140" x="4584700" y="3810000"/>
          <p14:tracePt t="87154" x="4394200" y="3873500"/>
          <p14:tracePt t="87171" x="4216400" y="3930650"/>
          <p14:tracePt t="87189" x="4044950" y="3968750"/>
          <p14:tracePt t="87204" x="3898900" y="3994150"/>
          <p14:tracePt t="87221" x="3784600" y="4006850"/>
          <p14:tracePt t="87237" x="3689350" y="3994150"/>
          <p14:tracePt t="87255" x="3632200" y="3930650"/>
          <p14:tracePt t="87271" x="3638550" y="3917950"/>
          <p14:tracePt t="87388" x="3651250" y="3937000"/>
          <p14:tracePt t="87395" x="3638550" y="3975100"/>
          <p14:tracePt t="87404" x="3638550" y="3987800"/>
          <p14:tracePt t="87421" x="3613150" y="4000500"/>
          <p14:tracePt t="87439" x="3556000" y="4019550"/>
          <p14:tracePt t="87454" x="3467100" y="4064000"/>
          <p14:tracePt t="87470" x="3340100" y="4121150"/>
          <p14:tracePt t="87487" x="3219450" y="4178300"/>
          <p14:tracePt t="87504" x="3117850" y="4235450"/>
          <p14:tracePt t="87506" x="3067050" y="4260850"/>
          <p14:tracePt t="87521" x="3003550" y="4279900"/>
          <p14:tracePt t="87538" x="2882900" y="4324350"/>
          <p14:tracePt t="87542" x="2825750" y="4337050"/>
          <p14:tracePt t="87554" x="2705100" y="4362450"/>
          <p14:tracePt t="87571" x="2584450" y="4362450"/>
          <p14:tracePt t="87587" x="2489200" y="4362450"/>
          <p14:tracePt t="87608" x="2413000" y="4356100"/>
          <p14:tracePt t="87621" x="2343150" y="4330700"/>
          <p14:tracePt t="87637" x="2292350" y="4298950"/>
          <p14:tracePt t="87655" x="2247900" y="4267200"/>
          <p14:tracePt t="87673" x="2216150" y="4216400"/>
          <p14:tracePt t="87689" x="2190750" y="4171950"/>
          <p14:tracePt t="87705" x="2190750" y="4133850"/>
          <p14:tracePt t="87721" x="2190750" y="4070350"/>
          <p14:tracePt t="87738" x="2216150" y="3962400"/>
          <p14:tracePt t="87741" x="2247900" y="3879850"/>
          <p14:tracePt t="87754" x="2343150" y="3676650"/>
          <p14:tracePt t="87771" x="2489200" y="3403600"/>
          <p14:tracePt t="87787" x="2686050" y="3098800"/>
          <p14:tracePt t="87804" x="2863850" y="2762250"/>
          <p14:tracePt t="87821" x="3079750" y="2463800"/>
          <p14:tracePt t="87840" x="3308350" y="2184400"/>
          <p14:tracePt t="87854" x="3562350" y="1911350"/>
          <p14:tracePt t="87861" x="3683000" y="1778000"/>
          <p14:tracePt t="87873" x="3790950" y="1682750"/>
          <p14:tracePt t="87888" x="3943350" y="1562100"/>
          <p14:tracePt t="87906" x="4019550" y="1492250"/>
          <p14:tracePt t="87908" x="4051300" y="1466850"/>
          <p14:tracePt t="87920" x="4076700" y="1454150"/>
          <p14:tracePt t="87939" x="4140200" y="1422400"/>
          <p14:tracePt t="87954" x="4171950" y="1409700"/>
          <p14:tracePt t="87971" x="4191000" y="1397000"/>
          <p14:tracePt t="87987" x="4210050" y="1390650"/>
          <p14:tracePt t="88075" x="4178300" y="1390650"/>
          <p14:tracePt t="88084" x="4121150" y="1390650"/>
          <p14:tracePt t="88090" x="4051300" y="1397000"/>
          <p14:tracePt t="88104" x="3956050" y="1403350"/>
          <p14:tracePt t="88125" x="3568700" y="1428750"/>
          <p14:tracePt t="88139" x="3327400" y="1435100"/>
          <p14:tracePt t="88155" x="3098800" y="1435100"/>
          <p14:tracePt t="88171" x="2876550" y="1435100"/>
          <p14:tracePt t="88189" x="2660650" y="1435100"/>
          <p14:tracePt t="88205" x="2451100" y="1422400"/>
          <p14:tracePt t="88221" x="2260600" y="1403350"/>
          <p14:tracePt t="88237" x="2082800" y="1377950"/>
          <p14:tracePt t="88254" x="1917700" y="1371600"/>
          <p14:tracePt t="88271" x="1752600" y="1371600"/>
          <p14:tracePt t="88287" x="1574800" y="1365250"/>
          <p14:tracePt t="88304" x="1397000" y="1365250"/>
          <p14:tracePt t="88312" x="1314450" y="1365250"/>
          <p14:tracePt t="88316" x="1238250" y="1365250"/>
          <p14:tracePt t="88338" x="1104900" y="1365250"/>
          <p14:tracePt t="88359" x="977900" y="1371600"/>
          <p14:tracePt t="88373" x="908050" y="1352550"/>
          <p14:tracePt t="88387" x="831850" y="1327150"/>
          <p14:tracePt t="88404" x="774700" y="1301750"/>
          <p14:tracePt t="88421" x="736600" y="1289050"/>
          <p14:tracePt t="88438" x="730250" y="1289050"/>
          <p14:tracePt t="88474" x="730250" y="1282700"/>
          <p14:tracePt t="88487" x="736600" y="1282700"/>
          <p14:tracePt t="88504" x="781050" y="1270000"/>
          <p14:tracePt t="88521" x="857250" y="1263650"/>
          <p14:tracePt t="88538" x="965200" y="1257300"/>
          <p14:tracePt t="88542" x="1035050" y="1257300"/>
          <p14:tracePt t="88554" x="1193800" y="1257300"/>
          <p14:tracePt t="88573" x="1377950" y="1257300"/>
          <p14:tracePt t="88592" x="1593850" y="1244600"/>
          <p14:tracePt t="88604" x="1847850" y="1244600"/>
          <p14:tracePt t="88623" x="2120900" y="1231900"/>
          <p14:tracePt t="88637" x="2362200" y="1225550"/>
          <p14:tracePt t="88654" x="2628900" y="1219200"/>
          <p14:tracePt t="88671" x="2889250" y="1225550"/>
          <p14:tracePt t="88689" x="3124200" y="1238250"/>
          <p14:tracePt t="88694" x="3232150" y="1244600"/>
          <p14:tracePt t="88704" x="3333750" y="1244600"/>
          <p14:tracePt t="88721" x="3530600" y="1244600"/>
          <p14:tracePt t="88738" x="3683000" y="1250950"/>
          <p14:tracePt t="88740" x="3765550" y="1250950"/>
          <p14:tracePt t="88757" x="3917950" y="1257300"/>
          <p14:tracePt t="88771" x="4038600" y="1257300"/>
          <p14:tracePt t="88787" x="4197350" y="1257300"/>
          <p14:tracePt t="88804" x="4349750" y="1257300"/>
          <p14:tracePt t="88821" x="4514850" y="1257300"/>
          <p14:tracePt t="88840" x="4667250" y="1257300"/>
          <p14:tracePt t="88854" x="4826000" y="1257300"/>
          <p14:tracePt t="88873" x="4997450" y="1257300"/>
          <p14:tracePt t="88887" x="5143500" y="1257300"/>
          <p14:tracePt t="88904" x="5295900" y="1263650"/>
          <p14:tracePt t="88921" x="5422900" y="1263650"/>
          <p14:tracePt t="88924" x="5480050" y="1263650"/>
          <p14:tracePt t="88939" x="5613400" y="1263650"/>
          <p14:tracePt t="88954" x="5759450" y="1257300"/>
          <p14:tracePt t="88971" x="5924550" y="1257300"/>
          <p14:tracePt t="88988" x="6057900" y="1257300"/>
          <p14:tracePt t="89004" x="6191250" y="1257300"/>
          <p14:tracePt t="89021" x="6318250" y="1257300"/>
          <p14:tracePt t="89037" x="6432550" y="1257300"/>
          <p14:tracePt t="89054" x="6527800" y="1257300"/>
          <p14:tracePt t="89066" x="6572250" y="1257300"/>
          <p14:tracePt t="89081" x="6654800" y="1257300"/>
          <p14:tracePt t="89083" x="6680200" y="1250950"/>
          <p14:tracePt t="89108" x="6718300" y="1231900"/>
          <p14:tracePt t="89121" x="6743700" y="1225550"/>
          <p14:tracePt t="89134" x="6775450" y="1225550"/>
          <p14:tracePt t="89144" x="6775450" y="1219200"/>
          <p14:tracePt t="89716" x="6775450" y="1231900"/>
          <p14:tracePt t="89723" x="6775450" y="1276350"/>
          <p14:tracePt t="89738" x="6775450" y="1333500"/>
          <p14:tracePt t="89754" x="6711950" y="1600200"/>
          <p14:tracePt t="89771" x="6648450" y="1879600"/>
          <p14:tracePt t="89787" x="6565900" y="2152650"/>
          <p14:tracePt t="89804" x="6508750" y="2438400"/>
          <p14:tracePt t="89821" x="6483350" y="2660650"/>
          <p14:tracePt t="89837" x="6451600" y="2800350"/>
          <p14:tracePt t="89857" x="6438900" y="2933700"/>
          <p14:tracePt t="89871" x="6432550" y="3054350"/>
          <p14:tracePt t="89881" x="6413500" y="3124200"/>
          <p14:tracePt t="89885" x="6407150" y="3175000"/>
          <p14:tracePt t="89893" x="6400800" y="3219450"/>
          <p14:tracePt t="89908" x="6413500" y="3276600"/>
          <p14:tracePt t="89921" x="6419850" y="3289300"/>
          <p14:tracePt t="89939" x="6400800" y="3314700"/>
          <p14:tracePt t="89954" x="6400800" y="3346450"/>
          <p14:tracePt t="89971" x="6400800" y="3397250"/>
          <p14:tracePt t="89987" x="6400800" y="3467100"/>
          <p14:tracePt t="90004" x="6400800" y="3543300"/>
          <p14:tracePt t="90021" x="6400800" y="3625850"/>
          <p14:tracePt t="90038" x="6400800" y="3683000"/>
          <p14:tracePt t="90054" x="6394450" y="3695700"/>
          <p14:tracePt t="90088" x="6388100" y="3695700"/>
          <p14:tracePt t="90104" x="6375400" y="3695700"/>
          <p14:tracePt t="90131" x="6369050" y="3695700"/>
          <p14:tracePt t="90139" x="6356350" y="3695700"/>
          <p14:tracePt t="90154" x="6337300" y="3708400"/>
          <p14:tracePt t="90171" x="6299200" y="3714750"/>
          <p14:tracePt t="90191" x="6261100" y="3721100"/>
          <p14:tracePt t="90199" x="6242050" y="3721100"/>
          <p14:tracePt t="90208" x="6223000" y="3721100"/>
          <p14:tracePt t="90221" x="6191250" y="3721100"/>
          <p14:tracePt t="90237" x="6146800" y="3714750"/>
          <p14:tracePt t="90254" x="6096000" y="3695700"/>
          <p14:tracePt t="90271" x="6051550" y="3689350"/>
          <p14:tracePt t="90287" x="6032500" y="3670300"/>
          <p14:tracePt t="90304" x="6007100" y="3651250"/>
          <p14:tracePt t="90327" x="5994400" y="3613150"/>
          <p14:tracePt t="90339" x="5981700" y="3575050"/>
          <p14:tracePt t="90354" x="5981700" y="3530600"/>
          <p14:tracePt t="90373" x="5981700" y="3492500"/>
          <p14:tracePt t="90382" x="5981700" y="3473450"/>
          <p14:tracePt t="90387" x="5975350" y="3460750"/>
          <p14:tracePt t="90404" x="5975350" y="3422650"/>
          <p14:tracePt t="90420" x="5975350" y="3378200"/>
          <p14:tracePt t="90439" x="5975350" y="3333750"/>
          <p14:tracePt t="90444" x="5975350" y="3308350"/>
          <p14:tracePt t="90454" x="5975350" y="3276600"/>
          <p14:tracePt t="90471" x="6000750" y="3219450"/>
          <p14:tracePt t="90487" x="6026150" y="3168650"/>
          <p14:tracePt t="90504" x="6057900" y="3136900"/>
          <p14:tracePt t="90506" x="6076950" y="3124200"/>
          <p14:tracePt t="90521" x="6096000" y="3117850"/>
          <p14:tracePt t="90538" x="6115050" y="3092450"/>
          <p14:tracePt t="90540" x="6140450" y="3086100"/>
          <p14:tracePt t="90554" x="6191250" y="3073400"/>
          <p14:tracePt t="90571" x="6254750" y="3054350"/>
          <p14:tracePt t="90588" x="6311900" y="3048000"/>
          <p14:tracePt t="90606" x="6362700" y="3048000"/>
          <p14:tracePt t="90621" x="6419850" y="3048000"/>
          <p14:tracePt t="90628" x="6451600" y="3048000"/>
          <p14:tracePt t="90638" x="6483350" y="3048000"/>
          <p14:tracePt t="90655" x="6546850" y="3048000"/>
          <p14:tracePt t="90670" x="6597650" y="3048000"/>
          <p14:tracePt t="90689" x="6629400" y="3048000"/>
          <p14:tracePt t="90694" x="6642100" y="3048000"/>
          <p14:tracePt t="90721" x="6648450" y="3048000"/>
          <p14:tracePt t="90738" x="6667500" y="3048000"/>
          <p14:tracePt t="90754" x="6699250" y="3073400"/>
          <p14:tracePt t="90771" x="6705600" y="3105150"/>
          <p14:tracePt t="90787" x="6737350" y="3143250"/>
          <p14:tracePt t="90804" x="6762750" y="3181350"/>
          <p14:tracePt t="90821" x="6781800" y="3206750"/>
          <p14:tracePt t="90841" x="6794500" y="3232150"/>
          <p14:tracePt t="90854" x="6794500" y="3276600"/>
          <p14:tracePt t="90873" x="6794500" y="3321050"/>
          <p14:tracePt t="90877" x="6794500" y="3346450"/>
          <p14:tracePt t="90887" x="6794500" y="3371850"/>
          <p14:tracePt t="90908" x="6794500" y="3403600"/>
          <p14:tracePt t="90910" x="6794500" y="3416300"/>
          <p14:tracePt t="90921" x="6794500" y="3435350"/>
          <p14:tracePt t="90940" x="6794500" y="3467100"/>
          <p14:tracePt t="90954" x="6794500" y="3479800"/>
          <p14:tracePt t="90973" x="6794500" y="3486150"/>
          <p14:tracePt t="90987" x="6788150" y="3486150"/>
          <p14:tracePt t="91038" x="6775450" y="3505200"/>
          <p14:tracePt t="91055" x="6762750" y="3524250"/>
          <p14:tracePt t="91071" x="6743700" y="3536950"/>
          <p14:tracePt t="91087" x="6737350" y="3543300"/>
          <p14:tracePt t="91092" x="6731000" y="3543300"/>
          <p14:tracePt t="91104" x="6724650" y="3549650"/>
          <p14:tracePt t="91125" x="6699250" y="3568700"/>
          <p14:tracePt t="91134" x="6680200" y="3575050"/>
          <p14:tracePt t="91142" x="6661150" y="3587750"/>
          <p14:tracePt t="91148" x="6642100" y="3594100"/>
          <p14:tracePt t="91156" x="6629400" y="3606800"/>
          <p14:tracePt t="91171" x="6597650" y="3613150"/>
          <p14:tracePt t="91189" x="6565900" y="3632200"/>
          <p14:tracePt t="91204" x="6546850" y="3644900"/>
          <p14:tracePt t="91221" x="6521450" y="3644900"/>
          <p14:tracePt t="91238" x="6502400" y="3657600"/>
          <p14:tracePt t="91242" x="6489700" y="3657600"/>
          <p14:tracePt t="91254" x="6477000" y="3657600"/>
          <p14:tracePt t="91271" x="6451600" y="3657600"/>
          <p14:tracePt t="91288" x="6432550" y="3657600"/>
          <p14:tracePt t="91304" x="6400800" y="3657600"/>
          <p14:tracePt t="91320" x="6375400" y="3663950"/>
          <p14:tracePt t="91323" x="6369050" y="3663950"/>
          <p14:tracePt t="91340" x="6369050" y="3670300"/>
          <p14:tracePt t="91522" x="6362700" y="3670300"/>
          <p14:tracePt t="91531" x="6305550" y="3695700"/>
          <p14:tracePt t="91539" x="6223000" y="3733800"/>
          <p14:tracePt t="91554" x="6038850" y="3854450"/>
          <p14:tracePt t="91571" x="5791200" y="4019550"/>
          <p14:tracePt t="91592" x="5511800" y="4191000"/>
          <p14:tracePt t="91604" x="5162550" y="4286250"/>
          <p14:tracePt t="91621" x="4851400" y="4368800"/>
          <p14:tracePt t="91628" x="4705350" y="4406900"/>
          <p14:tracePt t="91637" x="4572000" y="4438650"/>
          <p14:tracePt t="91654" x="4330700" y="4483100"/>
          <p14:tracePt t="91675" x="4013200" y="4508500"/>
          <p14:tracePt t="91690" x="3917950" y="4508500"/>
          <p14:tracePt t="91704" x="3746500" y="4514850"/>
          <p14:tracePt t="91721" x="3606800" y="4521200"/>
          <p14:tracePt t="91738" x="3498850" y="4527550"/>
          <p14:tracePt t="91740" x="3460750" y="4533900"/>
          <p14:tracePt t="91754" x="3403600" y="4533900"/>
          <p14:tracePt t="91772" x="3365500" y="4527550"/>
          <p14:tracePt t="91787" x="3346450" y="4527550"/>
          <p14:tracePt t="91804" x="3314700" y="4527550"/>
          <p14:tracePt t="91824" x="3263900" y="4527550"/>
          <p14:tracePt t="91837" x="3206750" y="4527550"/>
          <p14:tracePt t="91854" x="3155950" y="4527550"/>
          <p14:tracePt t="91873" x="3111500" y="4527550"/>
          <p14:tracePt t="91878" x="3086100" y="4527550"/>
          <p14:tracePt t="91889" x="3060700" y="4527550"/>
          <p14:tracePt t="91904" x="3003550" y="4527550"/>
          <p14:tracePt t="91907" x="2971800" y="4527550"/>
          <p14:tracePt t="91923" x="2908300" y="4527550"/>
          <p14:tracePt t="91939" x="2851150" y="4527550"/>
          <p14:tracePt t="91954" x="2794000" y="4527550"/>
          <p14:tracePt t="91974" x="2743200" y="4527550"/>
          <p14:tracePt t="91987" x="2686050" y="4527550"/>
          <p14:tracePt t="92006" x="2616200" y="4527550"/>
          <p14:tracePt t="92021" x="2546350" y="4521200"/>
          <p14:tracePt t="92037" x="2489200" y="4514850"/>
          <p14:tracePt t="92054" x="2438400" y="4514850"/>
          <p14:tracePt t="92071" x="2400300" y="4514850"/>
          <p14:tracePt t="92092" x="2336800" y="4514850"/>
          <p14:tracePt t="92104" x="2311400" y="4514850"/>
          <p14:tracePt t="92124" x="2241550" y="4514850"/>
          <p14:tracePt t="92130" x="2222500" y="4514850"/>
          <p14:tracePt t="92154" x="2184400" y="4514850"/>
          <p14:tracePt t="92171" x="2152650" y="4514850"/>
          <p14:tracePt t="92190" x="2127250" y="4514850"/>
          <p14:tracePt t="92195" x="2108200" y="4514850"/>
          <p14:tracePt t="92204" x="2089150" y="4514850"/>
          <p14:tracePt t="92221" x="2070100" y="4514850"/>
          <p14:tracePt t="93794" x="2095500" y="4514850"/>
          <p14:tracePt t="93803" x="2127250" y="4514850"/>
          <p14:tracePt t="93812" x="2152650" y="4514850"/>
          <p14:tracePt t="93821" x="2184400" y="4514850"/>
          <p14:tracePt t="93841" x="2241550" y="4514850"/>
          <p14:tracePt t="93854" x="2317750" y="4514850"/>
          <p14:tracePt t="93871" x="2387600" y="4508500"/>
          <p14:tracePt t="93887" x="2482850" y="4508500"/>
          <p14:tracePt t="93904" x="2578100" y="4508500"/>
          <p14:tracePt t="93924" x="2711450" y="4508500"/>
          <p14:tracePt t="93939" x="2787650" y="4508500"/>
          <p14:tracePt t="93954" x="2870200" y="4508500"/>
          <p14:tracePt t="93974" x="2933700" y="4508500"/>
          <p14:tracePt t="93983" x="2965450" y="4508500"/>
          <p14:tracePt t="93991" x="3003550" y="4508500"/>
          <p14:tracePt t="94005" x="3079750" y="4502150"/>
          <p14:tracePt t="94021" x="3143250" y="4508500"/>
          <p14:tracePt t="94038" x="3206750" y="4508500"/>
          <p14:tracePt t="94054" x="3282950" y="4508500"/>
          <p14:tracePt t="94071" x="3365500" y="4508500"/>
          <p14:tracePt t="94088" x="3454400" y="4527550"/>
          <p14:tracePt t="94104" x="3543300" y="4514850"/>
          <p14:tracePt t="94107" x="3587750" y="4514850"/>
          <p14:tracePt t="94123" x="3638550" y="4514850"/>
          <p14:tracePt t="94140" x="3765550" y="4514850"/>
          <p14:tracePt t="94157" x="3860800" y="4514850"/>
          <p14:tracePt t="94172" x="3949700" y="4514850"/>
          <p14:tracePt t="94189" x="4038600" y="4502150"/>
          <p14:tracePt t="94204" x="4127500" y="4489450"/>
          <p14:tracePt t="94221" x="4203700" y="4489450"/>
          <p14:tracePt t="94237" x="4273550" y="4489450"/>
          <p14:tracePt t="94254" x="4349750" y="4489450"/>
          <p14:tracePt t="94271" x="4432300" y="4489450"/>
          <p14:tracePt t="94288" x="4514850" y="4489450"/>
          <p14:tracePt t="94290" x="4552950" y="4489450"/>
          <p14:tracePt t="94304" x="4591050" y="4489450"/>
          <p14:tracePt t="94315" x="4667250" y="4489450"/>
          <p14:tracePt t="94325" x="4699000" y="4489450"/>
          <p14:tracePt t="94337" x="4737100" y="4489450"/>
          <p14:tracePt t="94354" x="4851400" y="4489450"/>
          <p14:tracePt t="94363" x="4889500" y="4489450"/>
          <p14:tracePt t="94375" x="4927600" y="4489450"/>
          <p14:tracePt t="94389" x="5010150" y="4489450"/>
          <p14:tracePt t="94404" x="5086350" y="4489450"/>
          <p14:tracePt t="94421" x="5162550" y="4489450"/>
          <p14:tracePt t="94440" x="5245100" y="4476750"/>
          <p14:tracePt t="94454" x="5302250" y="4457700"/>
          <p14:tracePt t="94471" x="5346700" y="4457700"/>
          <p14:tracePt t="94487" x="5384800" y="4457700"/>
          <p14:tracePt t="94504" x="5416550" y="4457700"/>
          <p14:tracePt t="94521" x="5441950" y="4457700"/>
          <p14:tracePt t="94538" x="5467350" y="4457700"/>
          <p14:tracePt t="94554" x="5518150" y="4457700"/>
          <p14:tracePt t="94572" x="5556250" y="4457700"/>
          <p14:tracePt t="94592" x="5600700" y="4457700"/>
          <p14:tracePt t="94604" x="5626100" y="4457700"/>
          <p14:tracePt t="94624" x="5638800" y="4457700"/>
          <p14:tracePt t="94752" x="5645150" y="4457700"/>
          <p14:tracePt t="94758" x="5664200" y="4457700"/>
          <p14:tracePt t="94771" x="5683250" y="4457700"/>
          <p14:tracePt t="94787" x="5715000" y="4457700"/>
          <p14:tracePt t="94804" x="5753100" y="4457700"/>
          <p14:tracePt t="94821" x="5810250" y="4457700"/>
          <p14:tracePt t="94837" x="5905500" y="4457700"/>
          <p14:tracePt t="94854" x="6000750" y="4457700"/>
          <p14:tracePt t="94874" x="6089650" y="4457700"/>
          <p14:tracePt t="94887" x="6159500" y="4457700"/>
          <p14:tracePt t="94904" x="6210300" y="4457700"/>
          <p14:tracePt t="94921" x="6254750" y="4457700"/>
          <p14:tracePt t="94940" x="6330950" y="4457700"/>
          <p14:tracePt t="94954" x="6350000" y="4457700"/>
          <p14:tracePt t="94971" x="6419850" y="4457700"/>
          <p14:tracePt t="94987" x="6438900" y="4457700"/>
          <p14:tracePt t="95004" x="6445250" y="4457700"/>
          <p14:tracePt t="95038" x="6451600" y="4457700"/>
          <p14:tracePt t="95071" x="6464300" y="4457700"/>
          <p14:tracePt t="95087" x="6470650" y="4457700"/>
          <p14:tracePt t="95107" x="6483350" y="4457700"/>
          <p14:tracePt t="95124" x="6502400" y="4457700"/>
          <p14:tracePt t="95139" x="6521450" y="4457700"/>
          <p14:tracePt t="95156" x="6534150" y="4457700"/>
          <p14:tracePt t="95174" x="6540500" y="4457700"/>
          <p14:tracePt t="95228" x="6546850" y="4457700"/>
          <p14:tracePt t="95440" x="6559550" y="4457700"/>
          <p14:tracePt t="95445" x="6591300" y="4457700"/>
          <p14:tracePt t="95454" x="6623050" y="4457700"/>
          <p14:tracePt t="95471" x="6680200" y="4451350"/>
          <p14:tracePt t="95487" x="6699250" y="4451350"/>
          <p14:tracePt t="95691" x="6699250" y="4445000"/>
          <p14:tracePt t="95715" x="6673850" y="4438650"/>
          <p14:tracePt t="95723" x="6642100" y="4438650"/>
          <p14:tracePt t="95738" x="6604000" y="4438650"/>
          <p14:tracePt t="95754" x="6407150" y="4438650"/>
          <p14:tracePt t="95771" x="6178550" y="4438650"/>
          <p14:tracePt t="95788" x="5873750" y="4438650"/>
          <p14:tracePt t="95804" x="5594350" y="4451350"/>
          <p14:tracePt t="95821" x="5321300" y="4457700"/>
          <p14:tracePt t="95826" x="5181600" y="4457700"/>
          <p14:tracePt t="95837" x="5054600" y="4457700"/>
          <p14:tracePt t="95857" x="4832350" y="4457700"/>
          <p14:tracePt t="95875" x="4622800" y="4457700"/>
          <p14:tracePt t="95887" x="4425950" y="4445000"/>
          <p14:tracePt t="95906" x="4216400" y="4432300"/>
          <p14:tracePt t="95921" x="4165600" y="4432300"/>
          <p14:tracePt t="95939" x="4070350" y="4425950"/>
          <p14:tracePt t="95955" x="4019550" y="4425950"/>
          <p14:tracePt t="95971" x="3975100" y="4425950"/>
          <p14:tracePt t="95987" x="3943350" y="4419600"/>
          <p14:tracePt t="96005" x="3917950" y="4419600"/>
          <p14:tracePt t="96021" x="3886200" y="4419600"/>
          <p14:tracePt t="96038" x="3848100" y="4419600"/>
          <p14:tracePt t="96055" x="3797300" y="4419600"/>
          <p14:tracePt t="96071" x="3752850" y="4419600"/>
          <p14:tracePt t="96092" x="3721100" y="4419600"/>
          <p14:tracePt t="96096" x="3708400" y="4419600"/>
          <p14:tracePt t="96104" x="3689350" y="4419600"/>
          <p14:tracePt t="96124" x="3625850" y="4419600"/>
          <p14:tracePt t="96138" x="3594100" y="4419600"/>
          <p14:tracePt t="96154" x="3492500" y="4419600"/>
          <p14:tracePt t="96171" x="3397250" y="4413250"/>
          <p14:tracePt t="96189" x="3282950" y="4413250"/>
          <p14:tracePt t="96204" x="3130550" y="4413250"/>
          <p14:tracePt t="96221" x="2978150" y="4413250"/>
          <p14:tracePt t="96237" x="2825750" y="4413250"/>
          <p14:tracePt t="96255" x="2679700" y="4400550"/>
          <p14:tracePt t="96271" x="2508250" y="4400550"/>
          <p14:tracePt t="96287" x="2368550" y="4394200"/>
          <p14:tracePt t="96305" x="2247900" y="4394200"/>
          <p14:tracePt t="96321" x="2146300" y="4387850"/>
          <p14:tracePt t="96339" x="2038350" y="4375150"/>
          <p14:tracePt t="96354" x="1955800" y="4368800"/>
          <p14:tracePt t="96373" x="1866900" y="4362450"/>
          <p14:tracePt t="96387" x="1784350" y="4368800"/>
          <p14:tracePt t="96404" x="1733550" y="4368800"/>
          <p14:tracePt t="96420" x="1720850" y="4368800"/>
          <p14:tracePt t="96642" x="1727200" y="4368800"/>
          <p14:tracePt t="96658" x="1733550" y="4368800"/>
          <p14:tracePt t="96669" x="1739900" y="4368800"/>
          <p14:tracePt t="96693" x="1746250" y="4368800"/>
          <p14:tracePt t="96704" x="1752600" y="4368800"/>
          <p14:tracePt t="96721" x="1778000" y="4368800"/>
          <p14:tracePt t="96738" x="1803400" y="4368800"/>
          <p14:tracePt t="96741" x="1822450" y="4368800"/>
          <p14:tracePt t="96756" x="1873250" y="4368800"/>
          <p14:tracePt t="96771" x="1917700" y="4368800"/>
          <p14:tracePt t="96788" x="1962150" y="4368800"/>
          <p14:tracePt t="96804" x="2006600" y="4368800"/>
          <p14:tracePt t="96821" x="2044700" y="4368800"/>
          <p14:tracePt t="96841" x="2089150" y="4368800"/>
          <p14:tracePt t="96854" x="2127250" y="4368800"/>
          <p14:tracePt t="96873" x="2152650" y="4368800"/>
          <p14:tracePt t="96879" x="2165350" y="4368800"/>
          <p14:tracePt t="96889" x="2178050" y="4368800"/>
          <p14:tracePt t="96904" x="2203450" y="4368800"/>
          <p14:tracePt t="96921" x="2222500" y="4368800"/>
          <p14:tracePt t="96939" x="2247900" y="4368800"/>
          <p14:tracePt t="96954" x="2273300" y="4368800"/>
          <p14:tracePt t="96971" x="2311400" y="4368800"/>
          <p14:tracePt t="96990" x="2355850" y="4368800"/>
          <p14:tracePt t="97005" x="2406650" y="4368800"/>
          <p14:tracePt t="97021" x="2451100" y="4362450"/>
          <p14:tracePt t="97038" x="2495550" y="4362450"/>
          <p14:tracePt t="97054" x="2540000" y="4362450"/>
          <p14:tracePt t="97060" x="2552700" y="4362450"/>
          <p14:tracePt t="97074" x="2578100" y="4362450"/>
          <p14:tracePt t="97088" x="2616200" y="4362450"/>
          <p14:tracePt t="97104" x="2641600" y="4362450"/>
          <p14:tracePt t="97108" x="2660650" y="4362450"/>
          <p14:tracePt t="97125" x="2698750" y="4362450"/>
          <p14:tracePt t="97137" x="2717800" y="4362450"/>
          <p14:tracePt t="97154" x="2781300" y="4362450"/>
          <p14:tracePt t="97171" x="2825750" y="4362450"/>
          <p14:tracePt t="97189" x="2876550" y="4362450"/>
          <p14:tracePt t="97206" x="2921000" y="4362450"/>
          <p14:tracePt t="97221" x="2959100" y="4362450"/>
          <p14:tracePt t="97238" x="2990850" y="4362450"/>
          <p14:tracePt t="97255" x="3022600" y="4362450"/>
          <p14:tracePt t="97271" x="3048000" y="4362450"/>
          <p14:tracePt t="97287" x="3079750" y="4362450"/>
          <p14:tracePt t="97304" x="3092450" y="4362450"/>
          <p14:tracePt t="97321" x="3124200" y="4362450"/>
          <p14:tracePt t="97324" x="3143250" y="4362450"/>
          <p14:tracePt t="97338" x="3168650" y="4362450"/>
          <p14:tracePt t="97354" x="3232150" y="4362450"/>
          <p14:tracePt t="97374" x="3282950" y="4362450"/>
          <p14:tracePt t="97390" x="3340100" y="4362450"/>
          <p14:tracePt t="97407" x="3390900" y="4362450"/>
          <p14:tracePt t="97421" x="3429000" y="4362450"/>
          <p14:tracePt t="97439" x="3467100" y="4362450"/>
          <p14:tracePt t="97445" x="3473450" y="4362450"/>
          <p14:tracePt t="97454" x="3486150" y="4362450"/>
          <p14:tracePt t="97471" x="3536950" y="4362450"/>
          <p14:tracePt t="97487" x="3581400" y="4362450"/>
          <p14:tracePt t="97491" x="3600450" y="4362450"/>
          <p14:tracePt t="97504" x="3625850" y="4362450"/>
          <p14:tracePt t="97521" x="3676650" y="4362450"/>
          <p14:tracePt t="97524" x="3708400" y="4362450"/>
          <p14:tracePt t="97538" x="3746500" y="4362450"/>
          <p14:tracePt t="97544" x="3784600" y="4362450"/>
          <p14:tracePt t="97554" x="3860800" y="4362450"/>
          <p14:tracePt t="97571" x="3949700" y="4362450"/>
          <p14:tracePt t="97592" x="4038600" y="4362450"/>
          <p14:tracePt t="97604" x="4127500" y="4362450"/>
          <p14:tracePt t="97623" x="4210050" y="4362450"/>
          <p14:tracePt t="97640" x="4286250" y="4362450"/>
          <p14:tracePt t="97654" x="4343400" y="4362450"/>
          <p14:tracePt t="97672" x="4381500" y="4362450"/>
          <p14:tracePt t="97689" x="4394200" y="4362450"/>
          <p14:tracePt t="97704" x="4413250" y="4362450"/>
          <p14:tracePt t="97721" x="4432300" y="4362450"/>
          <p14:tracePt t="97724" x="4438650" y="4362450"/>
          <p14:tracePt t="97738" x="4457700" y="4362450"/>
          <p14:tracePt t="97754" x="4470400" y="4362450"/>
          <p14:tracePt t="97771" x="4476750" y="4362450"/>
          <p14:tracePt t="97787" x="4495800" y="4362450"/>
          <p14:tracePt t="97804" x="4527550" y="4362450"/>
          <p14:tracePt t="97823" x="4552950" y="4362450"/>
          <p14:tracePt t="97838" x="4565650" y="4362450"/>
          <p14:tracePt t="97841" x="4572000" y="4362450"/>
          <p14:tracePt t="98236" x="4591050" y="4368800"/>
          <p14:tracePt t="98247" x="4616450" y="4375150"/>
          <p14:tracePt t="98255" x="4641850" y="4381500"/>
          <p14:tracePt t="98271" x="4705350" y="4387850"/>
          <p14:tracePt t="98287" x="4768850" y="4400550"/>
          <p14:tracePt t="98304" x="4819650" y="4400550"/>
          <p14:tracePt t="98321" x="4864100" y="4400550"/>
          <p14:tracePt t="98323" x="4889500" y="4406900"/>
          <p14:tracePt t="98338" x="4914900" y="4406900"/>
          <p14:tracePt t="98354" x="4953000" y="4413250"/>
          <p14:tracePt t="98373" x="4972050" y="4413250"/>
          <p14:tracePt t="98844" x="4965700" y="4413250"/>
          <p14:tracePt t="98851" x="4946650" y="4413250"/>
          <p14:tracePt t="98859" x="4921250" y="4413250"/>
          <p14:tracePt t="98872" x="4889500" y="4413250"/>
          <p14:tracePt t="98887" x="4813300" y="4387850"/>
          <p14:tracePt t="98904" x="4705350" y="4349750"/>
          <p14:tracePt t="98926" x="4495800" y="4279900"/>
          <p14:tracePt t="98939" x="4394200" y="4235450"/>
          <p14:tracePt t="98954" x="4330700" y="4184650"/>
          <p14:tracePt t="98971" x="4286250" y="4146550"/>
          <p14:tracePt t="98987" x="4273550" y="4095750"/>
          <p14:tracePt t="99004" x="4267200" y="4044950"/>
          <p14:tracePt t="99021" x="4267200" y="4000500"/>
          <p14:tracePt t="99037" x="4273550" y="3968750"/>
          <p14:tracePt t="99054" x="4292600" y="3949700"/>
          <p14:tracePt t="99071" x="4298950" y="3930650"/>
          <p14:tracePt t="99090" x="4311650" y="3905250"/>
          <p14:tracePt t="99093" x="4311650" y="3892550"/>
          <p14:tracePt t="99105" x="4318000" y="3873500"/>
          <p14:tracePt t="99121" x="4324350" y="3848100"/>
          <p14:tracePt t="99129" x="4324350" y="3841750"/>
          <p14:tracePt t="99139" x="4330700" y="3829050"/>
          <p14:tracePt t="99154" x="4337050" y="3816350"/>
          <p14:tracePt t="99171" x="4343400" y="3810000"/>
          <p14:tracePt t="99190" x="4368800" y="3810000"/>
          <p14:tracePt t="99196" x="4394200" y="3810000"/>
          <p14:tracePt t="99204" x="4406900" y="3803650"/>
          <p14:tracePt t="99223" x="4470400" y="3803650"/>
          <p14:tracePt t="99238" x="4527550" y="3803650"/>
          <p14:tracePt t="99256" x="4584700" y="3803650"/>
          <p14:tracePt t="99271" x="4610100" y="3803650"/>
          <p14:tracePt t="99291" x="4610100" y="3816350"/>
          <p14:tracePt t="99305" x="4610100" y="3835400"/>
          <p14:tracePt t="99313" x="4597400" y="3854450"/>
          <p14:tracePt t="99317" x="4584700" y="3873500"/>
          <p14:tracePt t="99324" x="4565650" y="3898900"/>
          <p14:tracePt t="99339" x="4540250" y="3937000"/>
          <p14:tracePt t="99356" x="4533900" y="3975100"/>
          <p14:tracePt t="99373" x="4527550" y="4000500"/>
          <p14:tracePt t="99389" x="4527550" y="4025900"/>
          <p14:tracePt t="99404" x="4533900" y="4038600"/>
          <p14:tracePt t="99421" x="4546600" y="4057650"/>
          <p14:tracePt t="99439" x="4565650" y="4064000"/>
          <p14:tracePt t="99445" x="4572000" y="4064000"/>
          <p14:tracePt t="99454" x="4572000" y="4070350"/>
          <p14:tracePt t="99522" x="4578350" y="4070350"/>
          <p14:tracePt t="99899" x="4578350" y="4064000"/>
          <p14:tracePt t="99907" x="4578350" y="4044950"/>
          <p14:tracePt t="99921" x="4578350" y="4025900"/>
          <p14:tracePt t="99939" x="4572000" y="3987800"/>
          <p14:tracePt t="99954" x="4552950" y="3949700"/>
          <p14:tracePt t="99971" x="4540250" y="3911600"/>
          <p14:tracePt t="99987" x="4527550" y="3873500"/>
          <p14:tracePt t="100006" x="4514850" y="3848100"/>
          <p14:tracePt t="100021" x="4502150" y="3829050"/>
          <p14:tracePt t="100038" x="4489450" y="3816350"/>
          <p14:tracePt t="100055" x="4476750" y="3803650"/>
          <p14:tracePt t="100073" x="4457700" y="3790950"/>
          <p14:tracePt t="100087" x="4438650" y="3778250"/>
          <p14:tracePt t="100105" x="4432300" y="3771900"/>
          <p14:tracePt t="100163" x="4432300" y="3765550"/>
          <p14:tracePt t="100173" x="4438650" y="3759200"/>
          <p14:tracePt t="100189" x="4470400" y="3752850"/>
          <p14:tracePt t="100204" x="4502150" y="3752850"/>
          <p14:tracePt t="100221" x="4546600" y="3746500"/>
          <p14:tracePt t="100237" x="4578350" y="3746500"/>
          <p14:tracePt t="100254" x="4603750" y="3746500"/>
          <p14:tracePt t="100271" x="4629150" y="3746500"/>
          <p14:tracePt t="100288" x="4641850" y="3759200"/>
          <p14:tracePt t="100304" x="4641850" y="3778250"/>
          <p14:tracePt t="100323" x="4616450" y="3835400"/>
          <p14:tracePt t="100338" x="4603750" y="3860800"/>
          <p14:tracePt t="100357" x="4572000" y="3917950"/>
          <p14:tracePt t="100371" x="4565650" y="3943350"/>
          <p14:tracePt t="100387" x="4565650" y="3962400"/>
          <p14:tracePt t="100404" x="4565650" y="3975100"/>
          <p14:tracePt t="100421" x="4565650" y="3987800"/>
          <p14:tracePt t="100441" x="4565650" y="4000500"/>
          <p14:tracePt t="100454" x="4591050" y="4013200"/>
          <p14:tracePt t="100471" x="4603750" y="4019550"/>
          <p14:tracePt t="100487" x="4629150" y="4019550"/>
          <p14:tracePt t="100504" x="4635500" y="4025900"/>
          <p14:tracePt t="100522" x="4641850" y="4025900"/>
          <p14:tracePt t="100571" x="4679950" y="4025900"/>
          <p14:tracePt t="100592" x="4711700" y="4038600"/>
          <p14:tracePt t="100606" x="4737100" y="4051300"/>
          <p14:tracePt t="100623" x="4794250" y="4064000"/>
          <p14:tracePt t="100639" x="4851400" y="4083050"/>
          <p14:tracePt t="100654" x="4921250" y="4102100"/>
          <p14:tracePt t="100671" x="4997450" y="4127500"/>
          <p14:tracePt t="100689" x="5048250" y="4159250"/>
          <p14:tracePt t="100704" x="5124450" y="4184650"/>
          <p14:tracePt t="100721" x="5200650" y="4210050"/>
          <p14:tracePt t="100725" x="5232400" y="4216400"/>
          <p14:tracePt t="100738" x="5264150" y="4229100"/>
          <p14:tracePt t="100754" x="5314950" y="4241800"/>
          <p14:tracePt t="100771" x="5340350" y="4241800"/>
          <p14:tracePt t="100788" x="5365750" y="4248150"/>
          <p14:tracePt t="100804" x="5384800" y="4248150"/>
          <p14:tracePt t="100823" x="5397500" y="4248150"/>
          <p14:tracePt t="100840" x="5410200" y="4248150"/>
          <p14:tracePt t="100855" x="5422900" y="4248150"/>
          <p14:tracePt t="100931" x="5422900" y="4254500"/>
          <p14:tracePt t="100940" x="5422900" y="4260850"/>
          <p14:tracePt t="100946" x="5422900" y="4267200"/>
          <p14:tracePt t="100955" x="5422900" y="4273550"/>
          <p14:tracePt t="100971" x="5391150" y="4286250"/>
          <p14:tracePt t="100988" x="5340350" y="4298950"/>
          <p14:tracePt t="101004" x="5302250" y="4324350"/>
          <p14:tracePt t="101021" x="5245100" y="4337050"/>
          <p14:tracePt t="101038" x="5187950" y="4349750"/>
          <p14:tracePt t="101054" x="5124450" y="4349750"/>
          <p14:tracePt t="101061" x="5092700" y="4349750"/>
          <p14:tracePt t="101071" x="5067300" y="4349750"/>
          <p14:tracePt t="101087" x="5003800" y="4349750"/>
          <p14:tracePt t="101108" x="4914900" y="4349750"/>
          <p14:tracePt t="101122" x="4857750" y="4349750"/>
          <p14:tracePt t="101139" x="4794250" y="4349750"/>
          <p14:tracePt t="101154" x="4730750" y="4343400"/>
          <p14:tracePt t="101173" x="4654550" y="4318000"/>
          <p14:tracePt t="101189" x="4578350" y="4292600"/>
          <p14:tracePt t="101204" x="4502150" y="4279900"/>
          <p14:tracePt t="101221" x="4438650" y="4273550"/>
          <p14:tracePt t="101238" x="4400550" y="4260850"/>
          <p14:tracePt t="101254" x="4343400" y="4241800"/>
          <p14:tracePt t="101271" x="4298950" y="4222750"/>
          <p14:tracePt t="101288" x="4248150" y="4191000"/>
          <p14:tracePt t="101304" x="4210050" y="4165600"/>
          <p14:tracePt t="101313" x="4197350" y="4152900"/>
          <p14:tracePt t="101316" x="4191000" y="4133850"/>
          <p14:tracePt t="101322" x="4178300" y="4121150"/>
          <p14:tracePt t="101340" x="4171950" y="4083050"/>
          <p14:tracePt t="101354" x="4159250" y="4038600"/>
          <p14:tracePt t="101373" x="4140200" y="4006850"/>
          <p14:tracePt t="101387" x="4121150" y="3975100"/>
          <p14:tracePt t="101404" x="4114800" y="3930650"/>
          <p14:tracePt t="101421" x="4108450" y="3905250"/>
          <p14:tracePt t="101439" x="4108450" y="3867150"/>
          <p14:tracePt t="101454" x="4108450" y="3822700"/>
          <p14:tracePt t="101471" x="4108450" y="3797300"/>
          <p14:tracePt t="101487" x="4114800" y="3771900"/>
          <p14:tracePt t="101504" x="4121150" y="3752850"/>
          <p14:tracePt t="101521" x="4127500" y="3740150"/>
          <p14:tracePt t="101524" x="4133850" y="3733800"/>
          <p14:tracePt t="101538" x="4140200" y="3727450"/>
          <p14:tracePt t="101554" x="4165600" y="3708400"/>
          <p14:tracePt t="101572" x="4191000" y="3683000"/>
          <p14:tracePt t="101588" x="4216400" y="3663950"/>
          <p14:tracePt t="101607" x="4254500" y="3644900"/>
          <p14:tracePt t="101623" x="4298950" y="3632200"/>
          <p14:tracePt t="101637" x="4362450" y="3619500"/>
          <p14:tracePt t="101655" x="4413250" y="3594100"/>
          <p14:tracePt t="101672" x="4476750" y="3581400"/>
          <p14:tracePt t="101690" x="4540250" y="3562350"/>
          <p14:tracePt t="101704" x="4597400" y="3536950"/>
          <p14:tracePt t="101721" x="4654550" y="3524250"/>
          <p14:tracePt t="101724" x="4686300" y="3524250"/>
          <p14:tracePt t="101738" x="4737100" y="3524250"/>
          <p14:tracePt t="101754" x="4857750" y="3511550"/>
          <p14:tracePt t="101771" x="4940300" y="3511550"/>
          <p14:tracePt t="101788" x="5029200" y="3505200"/>
          <p14:tracePt t="101804" x="5118100" y="3505200"/>
          <p14:tracePt t="101812" x="5162550" y="3505200"/>
          <p14:tracePt t="101820" x="5200650" y="3505200"/>
          <p14:tracePt t="101837" x="5283200" y="3511550"/>
          <p14:tracePt t="101854" x="5346700" y="3498850"/>
          <p14:tracePt t="101873" x="5435600" y="3498850"/>
          <p14:tracePt t="101887" x="5518150" y="3498850"/>
          <p14:tracePt t="101904" x="5581650" y="3498850"/>
          <p14:tracePt t="101921" x="5619750" y="3498850"/>
          <p14:tracePt t="101939" x="5695950" y="3498850"/>
          <p14:tracePt t="101954" x="5740400" y="3498850"/>
          <p14:tracePt t="101971" x="5797550" y="3498850"/>
          <p14:tracePt t="101988" x="5861050" y="3498850"/>
          <p14:tracePt t="102004" x="5905500" y="3498850"/>
          <p14:tracePt t="102021" x="5956300" y="3498850"/>
          <p14:tracePt t="102037" x="6013450" y="3498850"/>
          <p14:tracePt t="102054" x="6076950" y="3498850"/>
          <p14:tracePt t="102071" x="6146800" y="3498850"/>
          <p14:tracePt t="102088" x="6223000" y="3505200"/>
          <p14:tracePt t="102107" x="6324600" y="3524250"/>
          <p14:tracePt t="102121" x="6350000" y="3524250"/>
          <p14:tracePt t="102132" x="6400800" y="3524250"/>
          <p14:tracePt t="102144" x="6426200" y="3530600"/>
          <p14:tracePt t="102155" x="6470650" y="3536950"/>
          <p14:tracePt t="102171" x="6508750" y="3549650"/>
          <p14:tracePt t="102190" x="6527800" y="3556000"/>
          <p14:tracePt t="102204" x="6546850" y="3568700"/>
          <p14:tracePt t="102221" x="6565900" y="3581400"/>
          <p14:tracePt t="102237" x="6578600" y="3619500"/>
          <p14:tracePt t="102256" x="6597650" y="3670300"/>
          <p14:tracePt t="102261" x="6597650" y="3695700"/>
          <p14:tracePt t="102271" x="6604000" y="3708400"/>
          <p14:tracePt t="102288" x="6610350" y="3740150"/>
          <p14:tracePt t="102304" x="6610350" y="3765550"/>
          <p14:tracePt t="102315" x="6610350" y="3803650"/>
          <p14:tracePt t="102328" x="6610350" y="3829050"/>
          <p14:tracePt t="102338" x="6610350" y="3854450"/>
          <p14:tracePt t="102354" x="6604000" y="3911600"/>
          <p14:tracePt t="102374" x="6591300" y="3937000"/>
          <p14:tracePt t="102387" x="6578600" y="3968750"/>
          <p14:tracePt t="102404" x="6553200" y="4000500"/>
          <p14:tracePt t="102421" x="6515100" y="4032250"/>
          <p14:tracePt t="102439" x="6464300" y="4076700"/>
          <p14:tracePt t="102454" x="6407150" y="4108450"/>
          <p14:tracePt t="102471" x="6350000" y="4146550"/>
          <p14:tracePt t="102490" x="6286500" y="4178300"/>
          <p14:tracePt t="102504" x="6210300" y="4203700"/>
          <p14:tracePt t="102506" x="6159500" y="4216400"/>
          <p14:tracePt t="102521" x="6121400" y="4229100"/>
          <p14:tracePt t="102538" x="6032500" y="4260850"/>
          <p14:tracePt t="102554" x="5943600" y="4279900"/>
          <p14:tracePt t="102572" x="5803900" y="4286250"/>
          <p14:tracePt t="102589" x="5708650" y="4305300"/>
          <p14:tracePt t="102608" x="5607050" y="4311650"/>
          <p14:tracePt t="102623" x="5511800" y="4330700"/>
          <p14:tracePt t="102629" x="5467350" y="4337050"/>
          <p14:tracePt t="102639" x="5429250" y="4337050"/>
          <p14:tracePt t="102655" x="5365750" y="4337050"/>
          <p14:tracePt t="102674" x="5289550" y="4343400"/>
          <p14:tracePt t="102689" x="5270500" y="4343400"/>
          <p14:tracePt t="102704" x="5226050" y="4343400"/>
          <p14:tracePt t="102721" x="5168900" y="4343400"/>
          <p14:tracePt t="102724" x="5137150" y="4343400"/>
          <p14:tracePt t="102741" x="5060950" y="4343400"/>
          <p14:tracePt t="102752" x="5016500" y="4343400"/>
          <p14:tracePt t="102757" x="4972050" y="4343400"/>
          <p14:tracePt t="102762" x="4921250" y="4349750"/>
          <p14:tracePt t="102771" x="4876800" y="4343400"/>
          <p14:tracePt t="102787" x="4787900" y="4330700"/>
          <p14:tracePt t="102805" x="4724400" y="4318000"/>
          <p14:tracePt t="102823" x="4667250" y="4318000"/>
          <p14:tracePt t="102842" x="4616450" y="4318000"/>
          <p14:tracePt t="102854" x="4559300" y="4318000"/>
          <p14:tracePt t="102871" x="4521200" y="4318000"/>
          <p14:tracePt t="102879" x="4502150" y="4318000"/>
          <p14:tracePt t="102890" x="4483100" y="4318000"/>
          <p14:tracePt t="102906" x="4470400" y="4311650"/>
          <p14:tracePt t="103404" x="4470400" y="4324350"/>
          <p14:tracePt t="103412" x="4470400" y="4343400"/>
          <p14:tracePt t="103421" x="4476750" y="4375150"/>
          <p14:tracePt t="103439" x="4489450" y="4406900"/>
          <p14:tracePt t="103454" x="4502150" y="4413250"/>
          <p14:tracePt t="103471" x="4508500" y="4413250"/>
          <p14:tracePt t="103523" x="4502150" y="4413250"/>
          <p14:tracePt t="103538" x="4495800" y="4400550"/>
          <p14:tracePt t="103554" x="4464050" y="4311650"/>
          <p14:tracePt t="103574" x="4432300" y="4216400"/>
          <p14:tracePt t="103591" x="4394200" y="4102100"/>
          <p14:tracePt t="103606" x="4356100" y="3994150"/>
          <p14:tracePt t="103623" x="4337050" y="3917950"/>
          <p14:tracePt t="103641" x="4330700" y="3860800"/>
          <p14:tracePt t="103654" x="4330700" y="3816350"/>
          <p14:tracePt t="103672" x="4324350" y="3771900"/>
          <p14:tracePt t="103689" x="4324350" y="3740150"/>
          <p14:tracePt t="103708" x="4330700" y="3721100"/>
          <p14:tracePt t="103721" x="4330700" y="3708400"/>
          <p14:tracePt t="103738" x="4337050" y="3695700"/>
          <p14:tracePt t="103754" x="4343400" y="3663950"/>
          <p14:tracePt t="103771" x="4356100" y="3632200"/>
          <p14:tracePt t="103787" x="4362450" y="3606800"/>
          <p14:tracePt t="103804" x="4362450" y="3581400"/>
          <p14:tracePt t="103824" x="4362450" y="3568700"/>
          <p14:tracePt t="103839" x="4362450" y="3556000"/>
          <p14:tracePt t="103854" x="4362450" y="3543300"/>
          <p14:tracePt t="103873" x="4387850" y="3517900"/>
          <p14:tracePt t="103887" x="4406900" y="3479800"/>
          <p14:tracePt t="103904" x="4464050" y="3460750"/>
          <p14:tracePt t="103910" x="4489450" y="3454400"/>
          <p14:tracePt t="103921" x="4521200" y="3448050"/>
          <p14:tracePt t="103939" x="4559300" y="3435350"/>
          <p14:tracePt t="103954" x="4565650" y="3435350"/>
          <p14:tracePt t="103971" x="4565650" y="3530600"/>
          <p14:tracePt t="103987" x="4527550" y="3619500"/>
          <p14:tracePt t="104004" x="4489450" y="3721100"/>
          <p14:tracePt t="104021" x="4464050" y="3803650"/>
          <p14:tracePt t="104038" x="4457700" y="3860800"/>
          <p14:tracePt t="104054" x="4470400" y="3905250"/>
          <p14:tracePt t="104060" x="4483100" y="3917950"/>
          <p14:tracePt t="104071" x="4489450" y="3930650"/>
          <p14:tracePt t="104088" x="4508500" y="3930650"/>
          <p14:tracePt t="104108" x="4527550" y="3930650"/>
          <p14:tracePt t="104123" x="4546600" y="3911600"/>
          <p14:tracePt t="104173" x="4552950" y="3911600"/>
          <p14:tracePt t="104254" x="4565650" y="3911600"/>
          <p14:tracePt t="104258" x="4565650" y="3924300"/>
          <p14:tracePt t="104271" x="4565650" y="3937000"/>
          <p14:tracePt t="104288" x="4565650" y="3968750"/>
          <p14:tracePt t="104304" x="4565650" y="3987800"/>
          <p14:tracePt t="104313" x="4565650" y="4000500"/>
          <p14:tracePt t="104318" x="4559300" y="4006850"/>
          <p14:tracePt t="104324" x="4552950" y="4006850"/>
          <p14:tracePt t="104341" x="4546600" y="4006850"/>
          <p14:tracePt t="104354" x="4540250" y="4006850"/>
          <p14:tracePt t="104419" x="4546600" y="4006850"/>
          <p14:tracePt t="104428" x="4552950" y="4006850"/>
          <p14:tracePt t="104439" x="4565650" y="4006850"/>
          <p14:tracePt t="104454" x="4591050" y="3987800"/>
          <p14:tracePt t="104471" x="4660900" y="3968750"/>
          <p14:tracePt t="104488" x="4787900" y="3968750"/>
          <p14:tracePt t="104504" x="4933950" y="3956050"/>
          <p14:tracePt t="104508" x="5003800" y="3949700"/>
          <p14:tracePt t="104521" x="5073650" y="3937000"/>
          <p14:tracePt t="104539" x="5289550" y="3937000"/>
          <p14:tracePt t="104554" x="5448300" y="3937000"/>
          <p14:tracePt t="104573" x="5594350" y="3930650"/>
          <p14:tracePt t="104587" x="5746750" y="3930650"/>
          <p14:tracePt t="104604" x="5880100" y="3930650"/>
          <p14:tracePt t="104626" x="5994400" y="3917950"/>
          <p14:tracePt t="104637" x="6121400" y="3911600"/>
          <p14:tracePt t="104654" x="6248400" y="3905250"/>
          <p14:tracePt t="104671" x="6375400" y="3905250"/>
          <p14:tracePt t="104689" x="6432550" y="3898900"/>
          <p14:tracePt t="104693" x="6451600" y="3892550"/>
          <p14:tracePt t="104704" x="6457950" y="3886200"/>
          <p14:tracePt t="104721" x="6464300" y="3886200"/>
          <p14:tracePt t="104867" x="6470650" y="3886200"/>
          <p14:tracePt t="105051" x="6464300" y="3886200"/>
          <p14:tracePt t="105060" x="6432550" y="3886200"/>
          <p14:tracePt t="105071" x="6381750" y="3886200"/>
          <p14:tracePt t="105092" x="6134100" y="3886200"/>
          <p14:tracePt t="105104" x="6026150" y="3886200"/>
          <p14:tracePt t="105124" x="5632450" y="3886200"/>
          <p14:tracePt t="105131" x="5492750" y="3886200"/>
          <p14:tracePt t="105141" x="5365750" y="3886200"/>
          <p14:tracePt t="105155" x="5143500" y="3886200"/>
          <p14:tracePt t="105171" x="4997450" y="3879850"/>
          <p14:tracePt t="105191" x="4914900" y="3867150"/>
          <p14:tracePt t="105196" x="4902200" y="3860800"/>
          <p14:tracePt t="105204" x="4889500" y="3848100"/>
          <p14:tracePt t="105221" x="4889500" y="3816350"/>
          <p14:tracePt t="105238" x="4889500" y="3771900"/>
          <p14:tracePt t="105256" x="4889500" y="3727450"/>
          <p14:tracePt t="105260" x="4895850" y="3708400"/>
          <p14:tracePt t="105271" x="4902200" y="3695700"/>
          <p14:tracePt t="105288" x="4914900" y="3657600"/>
          <p14:tracePt t="105304" x="4914900" y="3638550"/>
          <p14:tracePt t="105315" x="4914900" y="3632200"/>
          <p14:tracePt t="105378" x="4914900" y="3651250"/>
          <p14:tracePt t="105388" x="4914900" y="3676650"/>
          <p14:tracePt t="105404" x="4921250" y="3689350"/>
          <p14:tracePt t="105421" x="4927600" y="3702050"/>
          <p14:tracePt t="105474" x="4940300" y="3702050"/>
          <p14:tracePt t="105482" x="4959350" y="3702050"/>
          <p14:tracePt t="105490" x="4978400" y="3702050"/>
          <p14:tracePt t="105504" x="5010150" y="3702050"/>
          <p14:tracePt t="105521" x="5073650" y="3695700"/>
          <p14:tracePt t="105537" x="5162550" y="3695700"/>
          <p14:tracePt t="105554" x="5289550" y="3689350"/>
          <p14:tracePt t="105564" x="5327650" y="3676650"/>
          <p14:tracePt t="105571" x="5359400" y="3670300"/>
          <p14:tracePt t="105587" x="5391150" y="3663950"/>
          <p14:tracePt t="105689" x="5397500" y="3663950"/>
          <p14:tracePt t="105694" x="5410200" y="3663950"/>
          <p14:tracePt t="105704" x="5422900" y="3663950"/>
          <p14:tracePt t="105721" x="5467350" y="3663950"/>
          <p14:tracePt t="105738" x="5511800" y="3663950"/>
          <p14:tracePt t="105754" x="5613400" y="3663950"/>
          <p14:tracePt t="105771" x="5695950" y="3657600"/>
          <p14:tracePt t="105788" x="5765800" y="3632200"/>
          <p14:tracePt t="105804" x="5791200" y="3619500"/>
          <p14:tracePt t="105899" x="5797550" y="3619500"/>
          <p14:tracePt t="105915" x="5803900" y="3619500"/>
          <p14:tracePt t="105925" x="5822950" y="3619500"/>
          <p14:tracePt t="105939" x="5854700" y="3619500"/>
          <p14:tracePt t="105954" x="5911850" y="3619500"/>
          <p14:tracePt t="105971" x="5988050" y="3619500"/>
          <p14:tracePt t="105988" x="6064250" y="3625850"/>
          <p14:tracePt t="106004" x="6127750" y="3632200"/>
          <p14:tracePt t="106021" x="6165850" y="3644900"/>
          <p14:tracePt t="106037" x="6191250" y="3644900"/>
          <p14:tracePt t="106054" x="6203950" y="3651250"/>
          <p14:tracePt t="106074" x="6203950" y="3663950"/>
          <p14:tracePt t="106088" x="6203950" y="3683000"/>
          <p14:tracePt t="106104" x="6203950" y="3702050"/>
          <p14:tracePt t="106108" x="6203950" y="3721100"/>
          <p14:tracePt t="106123" x="6203950" y="3733800"/>
          <p14:tracePt t="106139" x="6216650" y="3790950"/>
          <p14:tracePt t="106154" x="6216650" y="3829050"/>
          <p14:tracePt t="106172" x="6216650" y="3860800"/>
          <p14:tracePt t="106189" x="6197600" y="3892550"/>
          <p14:tracePt t="106204" x="6146800" y="3917950"/>
          <p14:tracePt t="106221" x="6064250" y="3956050"/>
          <p14:tracePt t="106237" x="5962650" y="3987800"/>
          <p14:tracePt t="106254" x="5842000" y="4019550"/>
          <p14:tracePt t="106271" x="5740400" y="4044950"/>
          <p14:tracePt t="106288" x="5638800" y="4064000"/>
          <p14:tracePt t="106304" x="5556250" y="4070350"/>
          <p14:tracePt t="106310" x="5511800" y="4070350"/>
          <p14:tracePt t="106321" x="5454650" y="4070350"/>
          <p14:tracePt t="106338" x="5314950" y="4070350"/>
          <p14:tracePt t="106345" x="5232400" y="4070350"/>
          <p14:tracePt t="106356" x="5060950" y="4076700"/>
          <p14:tracePt t="106374" x="4933950" y="4076700"/>
          <p14:tracePt t="106390" x="4826000" y="4076700"/>
          <p14:tracePt t="106404" x="4737100" y="4057650"/>
          <p14:tracePt t="106421" x="4641850" y="4025900"/>
          <p14:tracePt t="106439" x="4552950" y="3981450"/>
          <p14:tracePt t="106444" x="4508500" y="3962400"/>
          <p14:tracePt t="106454" x="4470400" y="3937000"/>
          <p14:tracePt t="106471" x="4400550" y="3898900"/>
          <p14:tracePt t="106488" x="4362450" y="3854450"/>
          <p14:tracePt t="106504" x="4318000" y="3784600"/>
          <p14:tracePt t="106506" x="4298950" y="3752850"/>
          <p14:tracePt t="106521" x="4298950" y="3721100"/>
          <p14:tracePt t="106538" x="4298950" y="3663950"/>
          <p14:tracePt t="106543" x="4305300" y="3632200"/>
          <p14:tracePt t="106554" x="4311650" y="3575050"/>
          <p14:tracePt t="106571" x="4311650" y="3530600"/>
          <p14:tracePt t="106592" x="4311650" y="3486150"/>
          <p14:tracePt t="106606" x="4311650" y="3454400"/>
          <p14:tracePt t="106623" x="4330700" y="3429000"/>
          <p14:tracePt t="106638" x="4349750" y="3390900"/>
          <p14:tracePt t="106654" x="4394200" y="3359150"/>
          <p14:tracePt t="106675" x="4495800" y="3308350"/>
          <p14:tracePt t="106688" x="4533900" y="3289300"/>
          <p14:tracePt t="106704" x="4610100" y="3263900"/>
          <p14:tracePt t="106721" x="4648200" y="3238500"/>
          <p14:tracePt t="106725" x="4679950" y="3232150"/>
          <p14:tracePt t="106738" x="4705350" y="3225800"/>
          <p14:tracePt t="106754" x="4838700" y="3213100"/>
          <p14:tracePt t="106772" x="4972050" y="3213100"/>
          <p14:tracePt t="106787" x="5105400" y="3213100"/>
          <p14:tracePt t="106804" x="5226050" y="3213100"/>
          <p14:tracePt t="106821" x="5365750" y="3213100"/>
          <p14:tracePt t="106839" x="5537200" y="3213100"/>
          <p14:tracePt t="106854" x="5721350" y="3213100"/>
          <p14:tracePt t="106874" x="5918200" y="3213100"/>
          <p14:tracePt t="106887" x="6089650" y="3213100"/>
          <p14:tracePt t="106904" x="6203950" y="3213100"/>
          <p14:tracePt t="106906" x="6254750" y="3232150"/>
          <p14:tracePt t="106921" x="6292850" y="3244850"/>
          <p14:tracePt t="106939" x="6464300" y="3302000"/>
          <p14:tracePt t="106954" x="6565900" y="3365500"/>
          <p14:tracePt t="106973" x="6642100" y="3448050"/>
          <p14:tracePt t="106988" x="6705600" y="3543300"/>
          <p14:tracePt t="107004" x="6743700" y="3657600"/>
          <p14:tracePt t="107021" x="6750050" y="3752850"/>
          <p14:tracePt t="107038" x="6699250" y="3835400"/>
          <p14:tracePt t="107054" x="6616700" y="3892550"/>
          <p14:tracePt t="107071" x="6515100" y="3930650"/>
          <p14:tracePt t="107088" x="6394450" y="3975100"/>
          <p14:tracePt t="107109" x="6254750" y="4013200"/>
          <p14:tracePt t="107123" x="5994400" y="4064000"/>
          <p14:tracePt t="107138" x="5905500" y="4070350"/>
          <p14:tracePt t="107157" x="5607050" y="4070350"/>
          <p14:tracePt t="107174" x="5422900" y="4076700"/>
          <p14:tracePt t="107187" x="5251450" y="4057650"/>
          <p14:tracePt t="107204" x="5092700" y="4025900"/>
          <p14:tracePt t="107221" x="4959350" y="3975100"/>
          <p14:tracePt t="107237" x="4857750" y="3911600"/>
          <p14:tracePt t="107254" x="4762500" y="3816350"/>
          <p14:tracePt t="107271" x="4667250" y="3746500"/>
          <p14:tracePt t="107287" x="4584700" y="3657600"/>
          <p14:tracePt t="107304" x="4540250" y="3594100"/>
          <p14:tracePt t="107313" x="4540250" y="3556000"/>
          <p14:tracePt t="107316" x="4527550" y="3517900"/>
          <p14:tracePt t="107341" x="4527550" y="3340100"/>
          <p14:tracePt t="107354" x="4559300" y="3232150"/>
          <p14:tracePt t="107373" x="4648200" y="3175000"/>
          <p14:tracePt t="107387" x="4756150" y="3130550"/>
          <p14:tracePt t="107404" x="4864100" y="3105150"/>
          <p14:tracePt t="107421" x="5054600" y="3098800"/>
          <p14:tracePt t="107439" x="5264150" y="3098800"/>
          <p14:tracePt t="107454" x="5492750" y="3098800"/>
          <p14:tracePt t="107471" x="5721350" y="3098800"/>
          <p14:tracePt t="107487" x="5892800" y="3155950"/>
          <p14:tracePt t="107504" x="6076950" y="3238500"/>
          <p14:tracePt t="107524" x="6235700" y="3454400"/>
          <p14:tracePt t="107538" x="6267450" y="3613150"/>
          <p14:tracePt t="107554" x="6267450" y="3695700"/>
          <p14:tracePt t="107574" x="6140450" y="3949700"/>
          <p14:tracePt t="107588" x="5943600" y="4152900"/>
          <p14:tracePt t="107605" x="5676900" y="4330700"/>
          <p14:tracePt t="107624" x="5448300" y="4495800"/>
          <p14:tracePt t="107634" x="5346700" y="4565650"/>
          <p14:tracePt t="107635" x="5264150" y="4622800"/>
          <p14:tracePt t="107641" x="5200650" y="4667250"/>
          <p14:tracePt t="107655" x="5143500" y="4705350"/>
          <p14:tracePt t="107671" x="5067300" y="4762500"/>
          <p14:tracePt t="107689" x="5010150" y="4819650"/>
          <p14:tracePt t="107704" x="4984750" y="4857750"/>
          <p14:tracePt t="107721" x="4984750" y="4876800"/>
          <p14:tracePt t="107737" x="4984750" y="4883150"/>
          <p14:tracePt t="107754" x="4997450" y="4927600"/>
          <p14:tracePt t="107771" x="4984750" y="4965700"/>
          <p14:tracePt t="107787" x="4908550" y="5022850"/>
          <p14:tracePt t="107804" x="4800600" y="5080000"/>
          <p14:tracePt t="107821" x="4686300" y="5111750"/>
          <p14:tracePt t="107842" x="4546600" y="5124450"/>
          <p14:tracePt t="107858" x="4489450" y="5099050"/>
          <p14:tracePt t="107872" x="4368800" y="5041900"/>
          <p14:tracePt t="107877" x="4305300" y="5016500"/>
          <p14:tracePt t="107888" x="4241800" y="4991100"/>
          <p14:tracePt t="107904" x="4121150" y="4940300"/>
          <p14:tracePt t="107921" x="4044950" y="4889500"/>
          <p14:tracePt t="107923" x="4019550" y="4864100"/>
          <p14:tracePt t="107939" x="3994150" y="4794250"/>
          <p14:tracePt t="107954" x="4000500" y="4705350"/>
          <p14:tracePt t="107972" x="4076700" y="4616450"/>
          <p14:tracePt t="107987" x="4216400" y="4559300"/>
          <p14:tracePt t="108004" x="4406900" y="4533900"/>
          <p14:tracePt t="108021" x="4622800" y="4527550"/>
          <p14:tracePt t="108038" x="4813300" y="4559300"/>
          <p14:tracePt t="108054" x="4972050" y="4648200"/>
          <p14:tracePt t="108071" x="5080000" y="4749800"/>
          <p14:tracePt t="108088" x="5137150" y="4876800"/>
          <p14:tracePt t="108104" x="5143500" y="4991100"/>
          <p14:tracePt t="108107" x="5105400" y="5041900"/>
          <p14:tracePt t="108123" x="5067300" y="5080000"/>
          <p14:tracePt t="108138" x="4921250" y="5143500"/>
          <p14:tracePt t="108154" x="4648200" y="5175250"/>
          <p14:tracePt t="108175" x="4470400" y="5175250"/>
          <p14:tracePt t="108189" x="4298950" y="5124450"/>
          <p14:tracePt t="108204" x="4171950" y="5073650"/>
          <p14:tracePt t="108222" x="4102100" y="4991100"/>
          <p14:tracePt t="108238" x="4108450" y="4889500"/>
          <p14:tracePt t="108255" x="4197350" y="4781550"/>
          <p14:tracePt t="108271" x="4368800" y="4711700"/>
          <p14:tracePt t="108288" x="4584700" y="4667250"/>
          <p14:tracePt t="108304" x="4800600" y="4654550"/>
          <p14:tracePt t="108310" x="4895850" y="4654550"/>
          <p14:tracePt t="108323" x="4991100" y="4699000"/>
          <p14:tracePt t="108338" x="5016500" y="4730750"/>
          <p14:tracePt t="108354" x="5010150" y="4883150"/>
          <p14:tracePt t="108374" x="4933950" y="5029200"/>
          <p14:tracePt t="108387" x="4775200" y="5137150"/>
          <p14:tracePt t="108404" x="4578350" y="5200650"/>
          <p14:tracePt t="108421" x="4381500" y="5276850"/>
          <p14:tracePt t="108440" x="4171950" y="5353050"/>
          <p14:tracePt t="108454" x="3937000" y="5448300"/>
          <p14:tracePt t="108471" x="3708400" y="5524500"/>
          <p14:tracePt t="108488" x="3511550" y="5588000"/>
          <p14:tracePt t="108504" x="3359150" y="5645150"/>
          <p14:tracePt t="108521" x="3282950" y="5670550"/>
          <p14:tracePt t="108538" x="3244850" y="5670550"/>
          <p14:tracePt t="108540" x="3232150" y="5670550"/>
          <p14:tracePt t="108554" x="3213100" y="5657850"/>
          <p14:tracePt t="108571" x="3175000" y="5651500"/>
          <p14:tracePt t="108587" x="3117850" y="5651500"/>
          <p14:tracePt t="108609" x="3035300" y="5651500"/>
          <p14:tracePt t="108624" x="2959100" y="5664200"/>
          <p14:tracePt t="108629" x="2914650" y="5664200"/>
          <p14:tracePt t="108638" x="2870200" y="5664200"/>
          <p14:tracePt t="108654" x="2794000" y="5664200"/>
          <p14:tracePt t="108672" x="2717800" y="5664200"/>
          <p14:tracePt t="108675" x="2686050" y="5664200"/>
          <p14:tracePt t="108689" x="2647950" y="5657850"/>
          <p14:tracePt t="108704" x="2597150" y="5638800"/>
          <p14:tracePt t="108721" x="2578100" y="5632450"/>
          <p14:tracePt t="108723" x="2571750" y="5632450"/>
          <p14:tracePt t="108842" x="2571750" y="5626100"/>
          <p14:tracePt t="108890" x="2565400" y="5626100"/>
          <p14:tracePt t="108923" x="2559050" y="5626100"/>
          <p14:tracePt t="108934" x="2552700" y="5626100"/>
          <p14:tracePt t="108943" x="2546350" y="5626100"/>
          <p14:tracePt t="109029" x="2533650" y="5626100"/>
          <p14:tracePt t="109035" x="2520950" y="5626100"/>
          <p14:tracePt t="109054" x="2476500" y="5626100"/>
          <p14:tracePt t="109074" x="2419350" y="5626100"/>
          <p14:tracePt t="109088" x="2362200" y="5626100"/>
          <p14:tracePt t="109104" x="2311400" y="5626100"/>
          <p14:tracePt t="109108" x="2279650" y="5626100"/>
          <p14:tracePt t="109123" x="2209800" y="5626100"/>
          <p14:tracePt t="109138" x="2171700" y="5626100"/>
          <p14:tracePt t="109154" x="2032000" y="5626100"/>
          <p14:tracePt t="109171" x="1943100" y="5626100"/>
          <p14:tracePt t="109189" x="1841500" y="5626100"/>
          <p14:tracePt t="109205" x="1739900" y="5619750"/>
          <p14:tracePt t="109221" x="1625600" y="5613400"/>
          <p14:tracePt t="109237" x="1524000" y="5594350"/>
          <p14:tracePt t="109255" x="1441450" y="5581650"/>
          <p14:tracePt t="109271" x="1397000" y="5568950"/>
          <p14:tracePt t="109290" x="1352550" y="5562600"/>
          <p14:tracePt t="109305" x="1346200" y="5562600"/>
          <p14:tracePt t="109314" x="1339850" y="5562600"/>
          <p14:tracePt t="109379" x="1333500" y="5562600"/>
          <p14:tracePt t="109392" x="1320800" y="5562600"/>
          <p14:tracePt t="109393" x="1308100" y="5562600"/>
          <p14:tracePt t="109404" x="1289050" y="5562600"/>
          <p14:tracePt t="109426" x="1244600" y="5562600"/>
          <p14:tracePt t="109439" x="1193800" y="5562600"/>
          <p14:tracePt t="109446" x="1168400" y="5562600"/>
          <p14:tracePt t="109452" x="1143000" y="5562600"/>
          <p14:tracePt t="109459" x="1123950" y="5562600"/>
          <p14:tracePt t="109471" x="1111250" y="5562600"/>
          <p14:tracePt t="109488" x="1085850" y="5562600"/>
          <p14:tracePt t="109506" x="1085850" y="5556250"/>
          <p14:tracePt t="109538" x="1143000" y="5556250"/>
          <p14:tracePt t="109554" x="1390650" y="5607050"/>
          <p14:tracePt t="109572" x="1651000" y="5638800"/>
          <p14:tracePt t="109590" x="1924050" y="5638800"/>
          <p14:tracePt t="109604" x="2209800" y="5638800"/>
          <p14:tracePt t="109623" x="2482850" y="5638800"/>
          <p14:tracePt t="109628" x="2616200" y="5638800"/>
          <p14:tracePt t="109639" x="2717800" y="5638800"/>
          <p14:tracePt t="109654" x="2870200" y="5638800"/>
          <p14:tracePt t="109671" x="2959100" y="5638800"/>
          <p14:tracePt t="109690" x="2965450" y="5638800"/>
          <p14:tracePt t="109707" x="2959100" y="5638800"/>
          <p14:tracePt t="109721" x="2952750" y="5638800"/>
          <p14:tracePt t="109738" x="2946400" y="5645150"/>
          <p14:tracePt t="109758" x="2940050" y="5645150"/>
          <p14:tracePt t="109954" x="2933700" y="5645150"/>
          <p14:tracePt t="109967" x="2921000" y="5645150"/>
          <p14:tracePt t="109978" x="2876550" y="5645150"/>
          <p14:tracePt t="109988" x="2844800" y="5645150"/>
          <p14:tracePt t="110007" x="2755900" y="5645150"/>
          <p14:tracePt t="110021" x="2641600" y="5645150"/>
          <p14:tracePt t="110038" x="2533650" y="5645150"/>
          <p14:tracePt t="110054" x="2432050" y="5645150"/>
          <p14:tracePt t="110063" x="2381250" y="5645150"/>
          <p14:tracePt t="110067" x="2330450" y="5645150"/>
          <p14:tracePt t="110088" x="2228850" y="5645150"/>
          <p14:tracePt t="110104" x="2133600" y="5645150"/>
          <p14:tracePt t="110123" x="2032000" y="5645150"/>
          <p14:tracePt t="110141" x="2012950" y="5645150"/>
          <p14:tracePt t="110154" x="2000250" y="5645150"/>
          <p14:tracePt t="110211" x="1993900" y="5645150"/>
          <p14:tracePt t="110221" x="1987550" y="5645150"/>
          <p14:tracePt t="110237" x="1955800" y="5645150"/>
          <p14:tracePt t="110254" x="1924050" y="5645150"/>
          <p14:tracePt t="110271" x="1898650" y="5645150"/>
          <p14:tracePt t="110288" x="1866900" y="5645150"/>
          <p14:tracePt t="110304" x="1835150" y="5645150"/>
          <p14:tracePt t="110321" x="1816100" y="5645150"/>
          <p14:tracePt t="110346" x="1816100" y="5651500"/>
          <p14:tracePt t="110556" x="1828800" y="5651500"/>
          <p14:tracePt t="110567" x="1866900" y="5651500"/>
          <p14:tracePt t="110572" x="1917700" y="5651500"/>
          <p14:tracePt t="110588" x="2038350" y="5651500"/>
          <p14:tracePt t="110604" x="2190750" y="5651500"/>
          <p14:tracePt t="110623" x="2362200" y="5651500"/>
          <p14:tracePt t="110631" x="2444750" y="5651500"/>
          <p14:tracePt t="110638" x="2546350" y="5645150"/>
          <p14:tracePt t="110654" x="2717800" y="5645150"/>
          <p14:tracePt t="110671" x="2863850" y="5645150"/>
          <p14:tracePt t="110690" x="2952750" y="5638800"/>
          <p14:tracePt t="110704" x="3016250" y="5626100"/>
          <p14:tracePt t="110721" x="3048000" y="5613400"/>
          <p14:tracePt t="110738" x="3054350" y="5613400"/>
          <p14:tracePt t="111755" x="3028950" y="5613400"/>
          <p14:tracePt t="111763" x="3003550" y="5613400"/>
          <p14:tracePt t="111772" x="2971800" y="5613400"/>
          <p14:tracePt t="111788" x="2870200" y="5607050"/>
          <p14:tracePt t="111804" x="2743200" y="5607050"/>
          <p14:tracePt t="111821" x="2597150" y="5607050"/>
          <p14:tracePt t="111842" x="2432050" y="5607050"/>
          <p14:tracePt t="111854" x="2266950" y="5607050"/>
          <p14:tracePt t="111874" x="2101850" y="5607050"/>
          <p14:tracePt t="111888" x="1949450" y="5607050"/>
          <p14:tracePt t="111904" x="1822450" y="5607050"/>
          <p14:tracePt t="111921" x="1720850" y="5607050"/>
          <p14:tracePt t="111923" x="1695450" y="5607050"/>
          <p14:tracePt t="111939" x="1670050" y="5607050"/>
          <p14:tracePt t="111954" x="1663700" y="5607050"/>
          <p14:tracePt t="111998" x="1670050" y="5607050"/>
          <p14:tracePt t="112013" x="1682750" y="5600700"/>
          <p14:tracePt t="112021" x="1695450" y="5600700"/>
          <p14:tracePt t="112038" x="1708150" y="5600700"/>
          <p14:tracePt t="112054" x="1720850" y="5600700"/>
          <p14:tracePt t="112074" x="1739900" y="5600700"/>
          <p14:tracePt t="112088" x="1746250" y="5600700"/>
          <p14:tracePt t="112104" x="1752600" y="5600700"/>
          <p14:tracePt t="112138" x="1758950" y="5600700"/>
          <p14:tracePt t="112154" x="1816100" y="5600700"/>
          <p14:tracePt t="112171" x="1911350" y="5600700"/>
          <p14:tracePt t="112190" x="2070100" y="5600700"/>
          <p14:tracePt t="112204" x="2266950" y="5600700"/>
          <p14:tracePt t="112221" x="2489200" y="5600700"/>
          <p14:tracePt t="112238" x="2724150" y="5594350"/>
          <p14:tracePt t="112254" x="2946400" y="5594350"/>
          <p14:tracePt t="112271" x="3143250" y="5594350"/>
          <p14:tracePt t="112288" x="3302000" y="5594350"/>
          <p14:tracePt t="112304" x="3409950" y="5594350"/>
          <p14:tracePt t="112313" x="3441700" y="5594350"/>
          <p14:tracePt t="112317" x="3448050" y="5594350"/>
          <p14:tracePt t="112579" x="3441700" y="5594350"/>
          <p14:tracePt t="112587" x="3435350" y="5594350"/>
          <p14:tracePt t="112595" x="3416300" y="5594350"/>
          <p14:tracePt t="112604" x="3390900" y="5594350"/>
          <p14:tracePt t="112625" x="3314700" y="5594350"/>
          <p14:tracePt t="112641" x="3213100" y="5594350"/>
          <p14:tracePt t="112654" x="3079750" y="5594350"/>
          <p14:tracePt t="112671" x="2933700" y="5594350"/>
          <p14:tracePt t="112689" x="2774950" y="5594350"/>
          <p14:tracePt t="112693" x="2692400" y="5594350"/>
          <p14:tracePt t="112704" x="2616200" y="5594350"/>
          <p14:tracePt t="112721" x="2482850" y="5594350"/>
          <p14:tracePt t="112738" x="2387600" y="5594350"/>
          <p14:tracePt t="112756" x="2279650" y="5594350"/>
          <p14:tracePt t="112773" x="2222500" y="5594350"/>
          <p14:tracePt t="112788" x="2159000" y="5594350"/>
          <p14:tracePt t="112804" x="2082800" y="5581650"/>
          <p14:tracePt t="112821" x="2012950" y="5562600"/>
          <p14:tracePt t="112837" x="1962150" y="5549900"/>
          <p14:tracePt t="112854" x="1936750" y="5549900"/>
          <p14:tracePt t="113235" x="1936750" y="5543550"/>
          <p14:tracePt t="113255" x="1949450" y="5543550"/>
          <p14:tracePt t="113271" x="2032000" y="5537200"/>
          <p14:tracePt t="113288" x="2146300" y="5530850"/>
          <p14:tracePt t="113305" x="2247900" y="5530850"/>
          <p14:tracePt t="113321" x="2355850" y="5530850"/>
          <p14:tracePt t="113338" x="2476500" y="5530850"/>
          <p14:tracePt t="113343" x="2533650" y="5530850"/>
          <p14:tracePt t="113354" x="2584450" y="5530850"/>
          <p14:tracePt t="113374" x="2711450" y="5530850"/>
          <p14:tracePt t="113387" x="2755900" y="5530850"/>
          <p14:tracePt t="113404" x="2762250" y="5530850"/>
          <p14:tracePt t="114982" x="2794000" y="5530850"/>
          <p14:tracePt t="114988" x="2838450" y="5530850"/>
          <p14:tracePt t="115006" x="2959100" y="5530850"/>
          <p14:tracePt t="115021" x="3098800" y="5530850"/>
          <p14:tracePt t="115038" x="3263900" y="5530850"/>
          <p14:tracePt t="115054" x="3429000" y="5530850"/>
          <p14:tracePt t="115061" x="3511550" y="5530850"/>
          <p14:tracePt t="115074" x="3587750" y="5530850"/>
          <p14:tracePt t="115088" x="3721100" y="5530850"/>
          <p14:tracePt t="115104" x="3829050" y="5530850"/>
          <p14:tracePt t="115123" x="3886200" y="5530850"/>
          <p14:tracePt t="115227" x="3892550" y="5524500"/>
          <p14:tracePt t="115235" x="3898900" y="5524500"/>
          <p14:tracePt t="115378" x="3892550" y="5524500"/>
          <p14:tracePt t="115390" x="3867150" y="5524500"/>
          <p14:tracePt t="115396" x="3835400" y="5524500"/>
          <p14:tracePt t="115404" x="3803650" y="5524500"/>
          <p14:tracePt t="115421" x="3746500" y="5524500"/>
          <p14:tracePt t="115442" x="3683000" y="5524500"/>
          <p14:tracePt t="115454" x="3625850" y="5524500"/>
          <p14:tracePt t="115471" x="3562350" y="5524500"/>
          <p14:tracePt t="115487" x="3511550" y="5524500"/>
          <p14:tracePt t="115504" x="3473450" y="5524500"/>
          <p14:tracePt t="115507" x="3467100" y="5524500"/>
          <p14:tracePt t="115521" x="3460750" y="5524500"/>
          <p14:tracePt t="115539" x="3454400" y="5530850"/>
          <p14:tracePt t="115554" x="3448050" y="5530850"/>
          <p14:tracePt t="115571" x="3429000" y="5530850"/>
          <p14:tracePt t="115592" x="3403600" y="5530850"/>
          <p14:tracePt t="115604" x="3384550" y="5530850"/>
          <p14:tracePt t="115625" x="3359150" y="5518150"/>
          <p14:tracePt t="115637" x="3308350" y="5353050"/>
          <p14:tracePt t="115654" x="3206750" y="4946650"/>
          <p14:tracePt t="115658" x="3136900" y="4679950"/>
          <p14:tracePt t="115673" x="3086100" y="4419600"/>
          <p14:tracePt t="115689" x="2921000" y="3860800"/>
          <p14:tracePt t="115705" x="2730500" y="3371850"/>
          <p14:tracePt t="115721" x="2482850" y="2946400"/>
          <p14:tracePt t="115725" x="2362200" y="2774950"/>
          <p14:tracePt t="115738" x="2266950" y="2641600"/>
          <p14:tracePt t="115754" x="2000250" y="2324100"/>
          <p14:tracePt t="115771" x="1885950" y="2159000"/>
          <p14:tracePt t="115788" x="1765300" y="1968500"/>
          <p14:tracePt t="115804" x="1682750" y="1828800"/>
          <p14:tracePt t="115821" x="1638300" y="1720850"/>
          <p14:tracePt t="115838" x="1631950" y="1638300"/>
          <p14:tracePt t="115854" x="1631950" y="1562100"/>
          <p14:tracePt t="115873" x="1631950" y="1485900"/>
          <p14:tracePt t="115888" x="1587500" y="1441450"/>
          <p14:tracePt t="115905" x="1574800" y="1390650"/>
          <p14:tracePt t="115925" x="1562100" y="1371600"/>
          <p14:tracePt t="116147" x="1587500" y="1371600"/>
          <p14:tracePt t="116155" x="1612900" y="1371600"/>
          <p14:tracePt t="116173" x="1708150" y="1339850"/>
          <p14:tracePt t="116190" x="1841500" y="1314450"/>
          <p14:tracePt t="116204" x="2025650" y="1282700"/>
          <p14:tracePt t="116221" x="2203450" y="1257300"/>
          <p14:tracePt t="116238" x="2413000" y="1225550"/>
          <p14:tracePt t="116255" x="2641600" y="1206500"/>
          <p14:tracePt t="116271" x="2914650" y="1193800"/>
          <p14:tracePt t="116288" x="3200400" y="1181100"/>
          <p14:tracePt t="116304" x="3454400" y="1149350"/>
          <p14:tracePt t="116321" x="3771900" y="1136650"/>
          <p14:tracePt t="116340" x="4184650" y="1111250"/>
          <p14:tracePt t="116354" x="4387850" y="1060450"/>
          <p14:tracePt t="116372" x="4502150" y="1003300"/>
          <p14:tracePt t="116389" x="4591050" y="977900"/>
          <p14:tracePt t="116404" x="4635500" y="977900"/>
          <p14:tracePt t="116421" x="4699000" y="971550"/>
          <p14:tracePt t="116440" x="4730750" y="958850"/>
          <p14:tracePt t="116454" x="4806950" y="958850"/>
          <p14:tracePt t="116471" x="4838700" y="958850"/>
          <p14:tracePt t="116603" x="4838700" y="977900"/>
          <p14:tracePt t="116612" x="4819650" y="1016000"/>
          <p14:tracePt t="116628" x="4787900" y="1079500"/>
          <p14:tracePt t="116637" x="4781550" y="1111250"/>
          <p14:tracePt t="116654" x="4756150" y="1181100"/>
          <p14:tracePt t="116671" x="4679950" y="1301750"/>
          <p14:tracePt t="116689" x="4572000" y="1473200"/>
          <p14:tracePt t="116707" x="4438650" y="1670050"/>
          <p14:tracePt t="116721" x="4254500" y="1873250"/>
          <p14:tracePt t="116738" x="4076700" y="2038350"/>
          <p14:tracePt t="116754" x="3860800" y="2203450"/>
          <p14:tracePt t="116771" x="3733800" y="2298700"/>
          <p14:tracePt t="116788" x="3638550" y="2381250"/>
          <p14:tracePt t="116804" x="3562350" y="2463800"/>
          <p14:tracePt t="116821" x="3530600" y="2533650"/>
          <p14:tracePt t="116838" x="3517900" y="2609850"/>
          <p14:tracePt t="116858" x="3492500" y="2698750"/>
          <p14:tracePt t="116872" x="3492500" y="2832100"/>
          <p14:tracePt t="116878" x="3492500" y="2927350"/>
          <p14:tracePt t="116888" x="3498850" y="3022600"/>
          <p14:tracePt t="116905" x="3498850" y="3289300"/>
          <p14:tracePt t="116921" x="3492500" y="3651250"/>
          <p14:tracePt t="116940" x="3492500" y="4311650"/>
          <p14:tracePt t="116954" x="3486150" y="4718050"/>
          <p14:tracePt t="116971" x="3467100" y="4991100"/>
          <p14:tracePt t="116988" x="3435350" y="5187950"/>
          <p14:tracePt t="117004" x="3390900" y="5359400"/>
          <p14:tracePt t="117021" x="3346450" y="5480050"/>
          <p14:tracePt t="117038" x="3346450" y="5556250"/>
          <p14:tracePt t="117054" x="3346450" y="5594350"/>
          <p14:tracePt t="117071" x="3346450" y="5600700"/>
          <p14:tracePt t="117091" x="3346450" y="5588000"/>
          <p14:tracePt t="117104" x="3352800" y="5511800"/>
          <p14:tracePt t="117123" x="3340100" y="5486400"/>
          <p14:tracePt t="117243" x="3352800" y="5511800"/>
          <p14:tracePt t="117252" x="3365500" y="5518150"/>
          <p14:tracePt t="117271" x="3371850" y="5511800"/>
          <p14:tracePt t="117288" x="3378200" y="5511800"/>
          <p14:tracePt t="117304" x="3390900" y="5511800"/>
          <p14:tracePt t="117324" x="3416300" y="5511800"/>
          <p14:tracePt t="117374" x="3422650" y="5511800"/>
          <p14:tracePt t="117380" x="3429000" y="5511800"/>
          <p14:tracePt t="117387" x="3441700" y="5511800"/>
          <p14:tracePt t="117404" x="3467100" y="5511800"/>
          <p14:tracePt t="117421" x="3511550" y="5511800"/>
          <p14:tracePt t="117439" x="3562350" y="5511800"/>
          <p14:tracePt t="117454" x="3606800" y="5511800"/>
          <p14:tracePt t="117471" x="3632200" y="5499100"/>
          <p14:tracePt t="117488" x="3651250" y="5499100"/>
          <p14:tracePt t="117546" x="3657600" y="5499100"/>
          <p14:tracePt t="117564" x="3663950" y="5492750"/>
          <p14:tracePt t="117570" x="3670300" y="5492750"/>
          <p14:tracePt t="117587" x="3676650" y="5492750"/>
          <p14:tracePt t="117787" x="3683000" y="5492750"/>
          <p14:tracePt t="117795" x="3695700" y="5492750"/>
          <p14:tracePt t="117804" x="3708400" y="5492750"/>
          <p14:tracePt t="117821" x="3752850" y="5492750"/>
          <p14:tracePt t="117842" x="3816350" y="5492750"/>
          <p14:tracePt t="117854" x="3892550" y="5486400"/>
          <p14:tracePt t="117872" x="3981450" y="5461000"/>
          <p14:tracePt t="117877" x="4025900" y="5448300"/>
          <p14:tracePt t="117887" x="4076700" y="5441950"/>
          <p14:tracePt t="117907" x="4197350" y="5403850"/>
          <p14:tracePt t="117921" x="4222750" y="5397500"/>
          <p14:tracePt t="117939" x="4273550" y="5384800"/>
          <p14:tracePt t="117955" x="4305300" y="5378450"/>
          <p14:tracePt t="117971" x="4330700" y="5378450"/>
          <p14:tracePt t="117988" x="4343400" y="5372100"/>
          <p14:tracePt t="118115" x="4330700" y="5372100"/>
          <p14:tracePt t="118130" x="4318000" y="5372100"/>
          <p14:tracePt t="118138" x="4298950" y="5372100"/>
          <p14:tracePt t="118155" x="4279900" y="5372100"/>
          <p14:tracePt t="118419" x="4279900" y="5365750"/>
          <p14:tracePt t="118482" x="4286250" y="5365750"/>
          <p14:tracePt t="118490" x="4286250" y="5359400"/>
          <p14:tracePt t="118521" x="4305300" y="5359400"/>
          <p14:tracePt t="118538" x="4311650" y="5359400"/>
          <p14:tracePt t="118554" x="4318000" y="5359400"/>
          <p14:tracePt t="118604" x="4324350" y="5359400"/>
          <p14:tracePt t="118688" x="4324350" y="5353050"/>
          <p14:tracePt t="118922" x="4330700" y="5353050"/>
          <p14:tracePt t="118931" x="4337050" y="5359400"/>
          <p14:tracePt t="118978" x="4343400" y="5359400"/>
          <p14:tracePt t="122517" x="4356100" y="5359400"/>
          <p14:tracePt t="122524" x="4368800" y="5359400"/>
          <p14:tracePt t="122538" x="4381500" y="5359400"/>
          <p14:tracePt t="122554" x="4419600" y="5359400"/>
          <p14:tracePt t="122574" x="4438650" y="5359400"/>
          <p14:tracePt t="122588" x="4451350" y="5359400"/>
          <p14:tracePt t="122604" x="4464050" y="5359400"/>
          <p14:tracePt t="122899" x="4470400" y="5359400"/>
          <p14:tracePt t="122906" x="4476750" y="5353050"/>
          <p14:tracePt t="122921" x="4489450" y="5340350"/>
          <p14:tracePt t="122940" x="4540250" y="5327650"/>
          <p14:tracePt t="122955" x="4584700" y="5321300"/>
          <p14:tracePt t="122971" x="4648200" y="5321300"/>
          <p14:tracePt t="122989" x="4705350" y="5314950"/>
          <p14:tracePt t="123004" x="4749800" y="5314950"/>
          <p14:tracePt t="123021" x="4775200" y="5314950"/>
          <p14:tracePt t="123129" x="4768850" y="5314950"/>
          <p14:tracePt t="123137" x="4743450" y="5314950"/>
          <p14:tracePt t="123144" x="4718050" y="5314950"/>
          <p14:tracePt t="123155" x="4654550" y="5314950"/>
          <p14:tracePt t="123171" x="4584700" y="5314950"/>
          <p14:tracePt t="123189" x="4521200" y="5314950"/>
          <p14:tracePt t="123206" x="4476750" y="5314950"/>
          <p14:tracePt t="123221" x="4451350" y="5314950"/>
          <p14:tracePt t="123238" x="4432300" y="5314950"/>
          <p14:tracePt t="123242" x="4425950" y="5314950"/>
          <p14:tracePt t="123254" x="4419600" y="5314950"/>
          <p14:tracePt t="123271" x="4413250" y="5308600"/>
          <p14:tracePt t="123419" x="4413250" y="5327650"/>
          <p14:tracePt t="123439" x="4413250" y="5429250"/>
          <p14:tracePt t="123454" x="4400550" y="5594350"/>
          <p14:tracePt t="123471" x="4400550" y="5727700"/>
          <p14:tracePt t="123488" x="4400550" y="5829300"/>
          <p14:tracePt t="123505" x="4375150" y="5918200"/>
          <p14:tracePt t="123508" x="4375150" y="5956300"/>
          <p14:tracePt t="123521" x="4362450" y="5981700"/>
          <p14:tracePt t="123538" x="4356100" y="5994400"/>
          <p14:tracePt t="123716" x="4356100" y="6000750"/>
          <p14:tracePt t="123723" x="4356100" y="6007100"/>
          <p14:tracePt t="123732" x="4381500" y="6013450"/>
          <p14:tracePt t="123740" x="4419600" y="6019800"/>
          <p14:tracePt t="123754" x="4514850" y="6045200"/>
          <p14:tracePt t="123771" x="4603750" y="6045200"/>
          <p14:tracePt t="123788" x="4686300" y="6045200"/>
          <p14:tracePt t="123804" x="4743450" y="6045200"/>
          <p14:tracePt t="123821" x="4768850" y="6045200"/>
          <p14:tracePt t="123871" x="4762500" y="6045200"/>
          <p14:tracePt t="123888" x="4749800" y="6038850"/>
          <p14:tracePt t="123905" x="4730750" y="6007100"/>
          <p14:tracePt t="123921" x="4699000" y="5956300"/>
          <p14:tracePt t="123925" x="4673600" y="5918200"/>
          <p14:tracePt t="123939" x="4616450" y="5861050"/>
          <p14:tracePt t="123955" x="4559300" y="5810250"/>
          <p14:tracePt t="123971" x="4508500" y="5784850"/>
          <p14:tracePt t="123988" x="4464050" y="5753100"/>
          <p14:tracePt t="124004" x="4425950" y="5689600"/>
          <p14:tracePt t="124021" x="4381500" y="5626100"/>
          <p14:tracePt t="124038" x="4343400" y="5562600"/>
          <p14:tracePt t="124054" x="4318000" y="5524500"/>
          <p14:tracePt t="124073" x="4305300" y="5505450"/>
          <p14:tracePt t="124088" x="4298950" y="5486400"/>
          <p14:tracePt t="124104" x="4292600" y="5461000"/>
          <p14:tracePt t="124125" x="4279900" y="5435600"/>
          <p14:tracePt t="124205" x="4279900" y="5429250"/>
          <p14:tracePt t="124211" x="4279900" y="5422900"/>
          <p14:tracePt t="124221" x="4279900" y="5410200"/>
          <p14:tracePt t="124238" x="4279900" y="5391150"/>
          <p14:tracePt t="124254" x="4279900" y="5384800"/>
          <p14:tracePt t="124305" x="4286250" y="5372100"/>
          <p14:tracePt t="124321" x="4292600" y="5359400"/>
          <p14:tracePt t="124338" x="4311650" y="5353050"/>
          <p14:tracePt t="124354" x="4368800" y="5334000"/>
          <p14:tracePt t="124373" x="4438650" y="5334000"/>
          <p14:tracePt t="124390" x="4483100" y="5321300"/>
          <p14:tracePt t="124404" x="4546600" y="5314950"/>
          <p14:tracePt t="124425" x="4616450" y="5302250"/>
          <p14:tracePt t="124439" x="4648200" y="5289550"/>
          <p14:tracePt t="124488" x="4648200" y="5295900"/>
          <p14:tracePt t="124504" x="4622800" y="5321300"/>
          <p14:tracePt t="124521" x="4572000" y="5359400"/>
          <p14:tracePt t="124524" x="4546600" y="5372100"/>
          <p14:tracePt t="124538" x="4527550" y="5384800"/>
          <p14:tracePt t="124554" x="4489450" y="5410200"/>
          <p14:tracePt t="124571" x="4464050" y="5429250"/>
          <p14:tracePt t="124590" x="4451350" y="5441950"/>
          <p14:tracePt t="124604" x="4445000" y="5441950"/>
          <p14:tracePt t="124700" x="4445000" y="5448300"/>
          <p14:tracePt t="124715" x="4445000" y="5454650"/>
          <p14:tracePt t="124733" x="4445000" y="5461000"/>
          <p14:tracePt t="124765" x="4457700" y="5467350"/>
          <p14:tracePt t="124772" x="4464050" y="5467350"/>
          <p14:tracePt t="124780" x="4476750" y="5467350"/>
          <p14:tracePt t="124787" x="4483100" y="5467350"/>
          <p14:tracePt t="124804" x="4502150" y="5467350"/>
          <p14:tracePt t="124825" x="4508500" y="5467350"/>
          <p14:tracePt t="124838" x="4521200" y="5473700"/>
          <p14:tracePt t="124899" x="4521200" y="5480050"/>
          <p14:tracePt t="124906" x="4508500" y="5486400"/>
          <p14:tracePt t="124921" x="4495800" y="5486400"/>
          <p14:tracePt t="124938" x="4464050" y="5499100"/>
          <p14:tracePt t="124955" x="4438650" y="5505450"/>
          <p14:tracePt t="124971" x="4425950" y="5511800"/>
          <p14:tracePt t="124988" x="4419600" y="5518150"/>
          <p14:tracePt t="125021" x="4419600" y="5524500"/>
          <p14:tracePt t="125054" x="4432300" y="5530850"/>
          <p14:tracePt t="125071" x="4464050" y="5543550"/>
          <p14:tracePt t="125090" x="4508500" y="5556250"/>
          <p14:tracePt t="125105" x="4527550" y="5562600"/>
          <p14:tracePt t="125124" x="4533900" y="5568950"/>
          <p14:tracePt t="125156" x="4533900" y="5575300"/>
          <p14:tracePt t="125163" x="4533900" y="5581650"/>
          <p14:tracePt t="125171" x="4533900" y="5594350"/>
          <p14:tracePt t="125189" x="4521200" y="5626100"/>
          <p14:tracePt t="125205" x="4502150" y="5664200"/>
          <p14:tracePt t="125221" x="4470400" y="5689600"/>
          <p14:tracePt t="125238" x="4445000" y="5715000"/>
          <p14:tracePt t="125254" x="4413250" y="5734050"/>
          <p14:tracePt t="125271" x="4394200" y="5753100"/>
          <p14:tracePt t="125288" x="4387850" y="5772150"/>
          <p14:tracePt t="125304" x="4381500" y="5778500"/>
          <p14:tracePt t="125311" x="4381500" y="5784850"/>
          <p14:tracePt t="125315" x="4387850" y="5791200"/>
          <p14:tracePt t="125339" x="4406900" y="5810250"/>
          <p14:tracePt t="125354" x="4438650" y="5822950"/>
          <p14:tracePt t="125374" x="4464050" y="5829300"/>
          <p14:tracePt t="125389" x="4483100" y="5835650"/>
          <p14:tracePt t="125404" x="4489450" y="5835650"/>
          <p14:tracePt t="125421" x="4495800" y="5835650"/>
          <p14:tracePt t="125483" x="4495800" y="5842000"/>
          <p14:tracePt t="125490" x="4483100" y="5854700"/>
          <p14:tracePt t="125504" x="4476750" y="5861050"/>
          <p14:tracePt t="125521" x="4464050" y="5892800"/>
          <p14:tracePt t="125528" x="4451350" y="5899150"/>
          <p14:tracePt t="125538" x="4445000" y="5911850"/>
          <p14:tracePt t="125541" x="4438650" y="5918200"/>
          <p14:tracePt t="125555" x="4425950" y="5937250"/>
          <p14:tracePt t="125574" x="4413250" y="5949950"/>
          <p14:tracePt t="125653" x="4413250" y="5943600"/>
          <p14:tracePt t="125671" x="4419600" y="5937250"/>
          <p14:tracePt t="125690" x="4425950" y="5924550"/>
          <p14:tracePt t="125705" x="4432300" y="5911850"/>
          <p14:tracePt t="125721" x="4438650" y="5899150"/>
          <p14:tracePt t="125771" x="4445000" y="5899150"/>
          <p14:tracePt t="125794" x="4451350" y="5880100"/>
          <p14:tracePt t="125804" x="4464050" y="5867400"/>
          <p14:tracePt t="125813" x="4470400" y="5854700"/>
          <p14:tracePt t="125824" x="4483100" y="5835650"/>
          <p14:tracePt t="125838" x="4502150" y="5803900"/>
          <p14:tracePt t="125855" x="4514850" y="5772150"/>
          <p14:tracePt t="125873" x="4533900" y="5753100"/>
          <p14:tracePt t="125878" x="4546600" y="5734050"/>
          <p14:tracePt t="125888" x="4559300" y="5715000"/>
          <p14:tracePt t="125905" x="4597400" y="5651500"/>
          <p14:tracePt t="125921" x="4641850" y="5556250"/>
          <p14:tracePt t="125923" x="4673600" y="5499100"/>
          <p14:tracePt t="125940" x="4718050" y="5416550"/>
          <p14:tracePt t="125955" x="4724400" y="5397500"/>
          <p14:tracePt t="125971" x="4737100" y="5384800"/>
          <p14:tracePt t="125988" x="4737100" y="5378450"/>
          <p14:tracePt t="126007" x="4743450" y="5359400"/>
          <p14:tracePt t="126021" x="4749800" y="5340350"/>
          <p14:tracePt t="126038" x="4749800" y="5327650"/>
          <p14:tracePt t="126055" x="4749800" y="5321300"/>
          <p14:tracePt t="126194" x="4743450" y="5321300"/>
          <p14:tracePt t="126246" x="4737100" y="5321300"/>
          <p14:tracePt t="126255" x="4724400" y="5321300"/>
          <p14:tracePt t="126260" x="4711700" y="5321300"/>
          <p14:tracePt t="126271" x="4692650" y="5321300"/>
          <p14:tracePt t="126288" x="4648200" y="5321300"/>
          <p14:tracePt t="126304" x="4597400" y="5321300"/>
          <p14:tracePt t="126311" x="4578350" y="5321300"/>
          <p14:tracePt t="126324" x="4540250" y="5321300"/>
          <p14:tracePt t="126340" x="4521200" y="5340350"/>
          <p14:tracePt t="126354" x="4495800" y="5372100"/>
          <p14:tracePt t="126373" x="4483100" y="5441950"/>
          <p14:tracePt t="126388" x="4502150" y="5511800"/>
          <p14:tracePt t="126404" x="4533900" y="5556250"/>
          <p14:tracePt t="126421" x="4572000" y="5581650"/>
          <p14:tracePt t="126439" x="4610100" y="5594350"/>
          <p14:tracePt t="126454" x="4654550" y="5594350"/>
          <p14:tracePt t="126471" x="4699000" y="5594350"/>
          <p14:tracePt t="126488" x="4743450" y="5556250"/>
          <p14:tracePt t="126504" x="4781550" y="5499100"/>
          <p14:tracePt t="126506" x="4794250" y="5467350"/>
          <p14:tracePt t="126521" x="4800600" y="5441950"/>
          <p14:tracePt t="126538" x="4806950" y="5416550"/>
          <p14:tracePt t="126541" x="4806950" y="5403850"/>
          <p14:tracePt t="126554" x="4806950" y="5391150"/>
          <p14:tracePt t="126571" x="4768850" y="5372100"/>
          <p14:tracePt t="126589" x="4705350" y="5353050"/>
          <p14:tracePt t="126607" x="4629150" y="5346700"/>
          <p14:tracePt t="126623" x="4552950" y="5346700"/>
          <p14:tracePt t="126638" x="4495800" y="5346700"/>
          <p14:tracePt t="126657" x="4445000" y="5365750"/>
          <p14:tracePt t="126671" x="4406900" y="5391150"/>
          <p14:tracePt t="126689" x="4381500" y="5416550"/>
          <p14:tracePt t="126705" x="4368800" y="5448300"/>
          <p14:tracePt t="126721" x="4368800" y="5511800"/>
          <p14:tracePt t="126724" x="4368800" y="5537200"/>
          <p14:tracePt t="126738" x="4368800" y="5568950"/>
          <p14:tracePt t="126754" x="4368800" y="5638800"/>
          <p14:tracePt t="126771" x="4387850" y="5664200"/>
          <p14:tracePt t="126788" x="4394200" y="5683250"/>
          <p14:tracePt t="126805" x="4406900" y="5702300"/>
          <p14:tracePt t="126821" x="4419600" y="5715000"/>
          <p14:tracePt t="126842" x="4419600" y="5727700"/>
          <p14:tracePt t="126855" x="4419600" y="5734050"/>
          <p14:tracePt t="127107" x="4432300" y="5746750"/>
          <p14:tracePt t="127115" x="4457700" y="5765800"/>
          <p14:tracePt t="127132" x="4495800" y="5791200"/>
          <p14:tracePt t="127139" x="4521200" y="5797550"/>
          <p14:tracePt t="127154" x="4578350" y="5816600"/>
          <p14:tracePt t="127171" x="4616450" y="5816600"/>
          <p14:tracePt t="127190" x="4641850" y="5816600"/>
          <p14:tracePt t="127204" x="4660900" y="5816600"/>
          <p14:tracePt t="127502" x="4667250" y="5816600"/>
          <p14:tracePt t="127507" x="4673600" y="5816600"/>
          <p14:tracePt t="127521" x="4679950" y="5816600"/>
          <p14:tracePt t="127538" x="4686300" y="5810250"/>
          <p14:tracePt t="127554" x="4699000" y="5797550"/>
          <p14:tracePt t="127571" x="4699000" y="5791200"/>
          <p14:tracePt t="127591" x="4699000" y="5778500"/>
          <p14:tracePt t="127604" x="4705350" y="5765800"/>
          <p14:tracePt t="127623" x="4705350" y="5759450"/>
          <p14:tracePt t="127640" x="4705350" y="5746750"/>
          <p14:tracePt t="127654" x="4705350" y="5740400"/>
          <p14:tracePt t="127671" x="4705350" y="5727700"/>
          <p14:tracePt t="127690" x="4705350" y="5721350"/>
          <p14:tracePt t="127882" x="4699000" y="5721350"/>
          <p14:tracePt t="127899" x="4692650" y="5715000"/>
          <p14:tracePt t="127907" x="4686300" y="5715000"/>
          <p14:tracePt t="127921" x="4679950" y="5708650"/>
          <p14:tracePt t="127938" x="4673600" y="5708650"/>
          <p14:tracePt t="128019" x="4667250" y="5708650"/>
          <p14:tracePt t="128037" x="4660900" y="5708650"/>
          <p14:tracePt t="128055" x="4641850" y="5702300"/>
          <p14:tracePt t="128071" x="4610100" y="5689600"/>
          <p14:tracePt t="128091" x="4565650" y="5676900"/>
          <p14:tracePt t="128106" x="4559300" y="5670550"/>
          <p14:tracePt t="128124" x="4521200" y="5657850"/>
          <p14:tracePt t="128138" x="4508500" y="5657850"/>
          <p14:tracePt t="128156" x="4451350" y="5645150"/>
          <p14:tracePt t="128171" x="4413250" y="5638800"/>
          <p14:tracePt t="128191" x="4394200" y="5638800"/>
          <p14:tracePt t="128204" x="4381500" y="5638800"/>
          <p14:tracePt t="128221" x="4362450" y="5638800"/>
          <p14:tracePt t="128238" x="4343400" y="5638800"/>
          <p14:tracePt t="128254" x="4330700" y="5638800"/>
          <p14:tracePt t="128271" x="4324350" y="5638800"/>
          <p14:tracePt t="128288" x="4311650" y="5645150"/>
          <p14:tracePt t="128304" x="4298950" y="5651500"/>
          <p14:tracePt t="128311" x="4292600" y="5664200"/>
          <p14:tracePt t="128321" x="4286250" y="5670550"/>
          <p14:tracePt t="128343" x="4267200" y="5721350"/>
          <p14:tracePt t="128347" x="4260850" y="5740400"/>
          <p14:tracePt t="128354" x="4254500" y="5759450"/>
          <p14:tracePt t="128373" x="4248150" y="5797550"/>
          <p14:tracePt t="128387" x="4248150" y="5835650"/>
          <p14:tracePt t="128407" x="4260850" y="5867400"/>
          <p14:tracePt t="128410" x="4273550" y="5880100"/>
          <p14:tracePt t="128421" x="4286250" y="5899150"/>
          <p14:tracePt t="128439" x="4311650" y="5924550"/>
          <p14:tracePt t="128455" x="4349750" y="5937250"/>
          <p14:tracePt t="128471" x="4375150" y="5943600"/>
          <p14:tracePt t="128488" x="4394200" y="5943600"/>
          <p14:tracePt t="128504" x="4413250" y="5943600"/>
          <p14:tracePt t="128521" x="4432300" y="5930900"/>
          <p14:tracePt t="128524" x="4438650" y="5918200"/>
          <p14:tracePt t="128538" x="4451350" y="5905500"/>
          <p14:tracePt t="128555" x="4464050" y="5867400"/>
          <p14:tracePt t="128573" x="4470400" y="5842000"/>
          <p14:tracePt t="128588" x="4470400" y="5816600"/>
          <p14:tracePt t="128604" x="4470400" y="5791200"/>
          <p14:tracePt t="128624" x="4470400" y="5772150"/>
          <p14:tracePt t="128632" x="4457700" y="5759450"/>
          <p14:tracePt t="128634" x="4457700" y="5753100"/>
          <p14:tracePt t="128656" x="4451350" y="5740400"/>
          <p14:tracePt t="128671" x="4445000" y="5734050"/>
          <p14:tracePt t="128690" x="4438650" y="5727700"/>
          <p14:tracePt t="129005" x="4438650" y="5721350"/>
          <p14:tracePt t="129178" x="4432300" y="5721350"/>
          <p14:tracePt t="129191" x="4425950" y="5721350"/>
          <p14:tracePt t="129200" x="4413250" y="5721350"/>
          <p14:tracePt t="129205" x="4400550" y="5721350"/>
          <p14:tracePt t="129221" x="4381500" y="5721350"/>
          <p14:tracePt t="129238" x="4362450" y="5721350"/>
          <p14:tracePt t="129255" x="4343400" y="5721350"/>
          <p14:tracePt t="129271" x="4318000" y="5721350"/>
          <p14:tracePt t="129288" x="4286250" y="5721350"/>
          <p14:tracePt t="129304" x="4260850" y="5721350"/>
          <p14:tracePt t="129307" x="4241800" y="5721350"/>
          <p14:tracePt t="129325" x="4216400" y="5721350"/>
          <p14:tracePt t="129338" x="4203700" y="5721350"/>
          <p14:tracePt t="129355" x="4159250" y="5721350"/>
          <p14:tracePt t="129374" x="4133850" y="5721350"/>
          <p14:tracePt t="129382" x="4121150" y="5721350"/>
          <p14:tracePt t="129389" x="4114800" y="5721350"/>
          <p14:tracePt t="129395" x="4108450" y="5721350"/>
          <p14:tracePt t="129421" x="4102100" y="5721350"/>
          <p14:tracePt t="133376" x="4095750" y="5721350"/>
          <p14:tracePt t="133382" x="4083050" y="5708650"/>
          <p14:tracePt t="133389" x="4070350" y="5702300"/>
          <p14:tracePt t="133404" x="4044950" y="5689600"/>
          <p14:tracePt t="133454" x="4044950" y="5626100"/>
          <p14:tracePt t="133471" x="4044950" y="5543550"/>
          <p14:tracePt t="133488" x="4070350" y="5467350"/>
          <p14:tracePt t="133505" x="4102100" y="5410200"/>
          <p14:tracePt t="133507" x="4114800" y="5391150"/>
          <p14:tracePt t="133521" x="4140200" y="5372100"/>
          <p14:tracePt t="133538" x="4184650" y="5340350"/>
          <p14:tracePt t="133555" x="4273550" y="5302250"/>
          <p14:tracePt t="133571" x="4330700" y="5283200"/>
          <p14:tracePt t="133592" x="4362450" y="5270500"/>
          <p14:tracePt t="133604" x="4375150" y="5270500"/>
          <p14:tracePt t="133867" x="4368800" y="5270500"/>
          <p14:tracePt t="133882" x="4362450" y="5270500"/>
          <p14:tracePt t="133890" x="4356100" y="5270500"/>
          <p14:tracePt t="133904" x="4349750" y="5270500"/>
          <p14:tracePt t="133921" x="4324350" y="5270500"/>
          <p14:tracePt t="133939" x="4267200" y="5270500"/>
          <p14:tracePt t="133955" x="4235450" y="5270500"/>
          <p14:tracePt t="133971" x="4203700" y="5270500"/>
          <p14:tracePt t="133990" x="4171950" y="5270500"/>
          <p14:tracePt t="133999" x="4146550" y="5270500"/>
          <p14:tracePt t="134002" x="4127500" y="5270500"/>
          <p14:tracePt t="134021" x="4102100" y="5270500"/>
          <p14:tracePt t="134038" x="4089400" y="5270500"/>
          <p14:tracePt t="134054" x="4083050" y="5270500"/>
          <p14:tracePt t="134109" x="4076700" y="5270500"/>
          <p14:tracePt t="134123" x="4057650" y="5270500"/>
          <p14:tracePt t="134154" x="4051300" y="5270500"/>
          <p14:tracePt t="141931" x="4051300" y="5276850"/>
          <p14:tracePt t="141943" x="4064000" y="5283200"/>
          <p14:tracePt t="141955" x="4070350" y="5283200"/>
          <p14:tracePt t="142076" x="4083050" y="5283200"/>
          <p14:tracePt t="142084" x="4089400" y="5283200"/>
          <p14:tracePt t="142093" x="4108450" y="5283200"/>
          <p14:tracePt t="142104" x="4127500" y="5270500"/>
          <p14:tracePt t="142124" x="4222750" y="5238750"/>
          <p14:tracePt t="142130" x="4254500" y="5232400"/>
          <p14:tracePt t="142138" x="4273550" y="5232400"/>
          <p14:tracePt t="142155" x="4298950" y="5232400"/>
          <p14:tracePt t="142171" x="4311650" y="5232400"/>
          <p14:tracePt t="142211" x="4318000" y="5232400"/>
          <p14:tracePt t="142218" x="4324350" y="5232400"/>
          <p14:tracePt t="142236" x="4324350" y="5245100"/>
          <p14:tracePt t="142254" x="4324350" y="5276850"/>
          <p14:tracePt t="142271" x="4318000" y="5276850"/>
          <p14:tracePt t="142305" x="4311650" y="5289550"/>
          <p14:tracePt t="142312" x="4305300" y="5289550"/>
          <p14:tracePt t="142316" x="4298950" y="5295900"/>
          <p14:tracePt t="142338" x="4286250" y="5302250"/>
          <p14:tracePt t="142388" x="4267200" y="5302250"/>
          <p14:tracePt t="142404" x="4216400" y="5302250"/>
          <p14:tracePt t="142421" x="4159250" y="5302250"/>
          <p14:tracePt t="142439" x="4102100" y="5302250"/>
          <p14:tracePt t="142454" x="4064000" y="5302250"/>
          <p14:tracePt t="142471" x="4019550" y="5289550"/>
          <p14:tracePt t="142488" x="3981450" y="5270500"/>
          <p14:tracePt t="142505" x="3917950" y="5226050"/>
          <p14:tracePt t="142522" x="3898900" y="5213350"/>
          <p14:tracePt t="142538" x="3873500" y="5194300"/>
          <p14:tracePt t="142555" x="3867150" y="5194300"/>
          <p14:tracePt t="142571" x="3860800" y="5194300"/>
          <p14:tracePt t="142593" x="3829050" y="5187950"/>
          <p14:tracePt t="142595" x="3803650" y="5187950"/>
          <p14:tracePt t="142605" x="3778250" y="5187950"/>
          <p14:tracePt t="142624" x="3714750" y="5187950"/>
          <p14:tracePt t="142629" x="3683000" y="5187950"/>
          <p14:tracePt t="142638" x="3644900" y="5187950"/>
          <p14:tracePt t="142654" x="3600450" y="5187950"/>
          <p14:tracePt t="142671" x="3568700" y="5200650"/>
          <p14:tracePt t="142690" x="3549650" y="5207000"/>
          <p14:tracePt t="142706" x="3543300" y="5238750"/>
          <p14:tracePt t="142722" x="3543300" y="5264150"/>
          <p14:tracePt t="142738" x="3543300" y="5308600"/>
          <p14:tracePt t="142757" x="3543300" y="5410200"/>
          <p14:tracePt t="142771" x="3536950" y="5480050"/>
          <p14:tracePt t="142788" x="3511550" y="5549900"/>
          <p14:tracePt t="142805" x="3524250" y="5619750"/>
          <p14:tracePt t="142812" x="3524250" y="5664200"/>
          <p14:tracePt t="142823" x="3524250" y="5702300"/>
          <p14:tracePt t="142838" x="3530600" y="5791200"/>
          <p14:tracePt t="142855" x="3549650" y="5880100"/>
          <p14:tracePt t="142873" x="3556000" y="5962650"/>
          <p14:tracePt t="142888" x="3568700" y="6026150"/>
          <p14:tracePt t="142905" x="3594100" y="6096000"/>
          <p14:tracePt t="142921" x="3606800" y="6146800"/>
          <p14:tracePt t="142923" x="3606800" y="6159500"/>
          <p14:tracePt t="142938" x="3613150" y="6165850"/>
          <p14:tracePt t="142955" x="3619500" y="6184900"/>
          <p14:tracePt t="142971" x="3632200" y="6197600"/>
          <p14:tracePt t="142988" x="3644900" y="6216650"/>
          <p14:tracePt t="143004" x="3657600" y="6235700"/>
          <p14:tracePt t="143021" x="3676650" y="6254750"/>
          <p14:tracePt t="143038" x="3689350" y="6286500"/>
          <p14:tracePt t="143054" x="3721100" y="6318250"/>
          <p14:tracePt t="143063" x="3727450" y="6318250"/>
          <p14:tracePt t="143071" x="3740150" y="6324600"/>
          <p14:tracePt t="143081" x="3746500" y="6330950"/>
          <p14:tracePt t="143088" x="3759200" y="6337300"/>
          <p14:tracePt t="143123" x="3771900" y="6337300"/>
          <p14:tracePt t="143139" x="3810000" y="6337300"/>
          <p14:tracePt t="143155" x="3860800" y="6337300"/>
          <p14:tracePt t="143171" x="3917950" y="6337300"/>
          <p14:tracePt t="143188" x="3975100" y="6330950"/>
          <p14:tracePt t="143205" x="4019550" y="6318250"/>
          <p14:tracePt t="143221" x="4044950" y="6305550"/>
          <p14:tracePt t="143238" x="4064000" y="6286500"/>
          <p14:tracePt t="143254" x="4070350" y="6261100"/>
          <p14:tracePt t="143271" x="4083050" y="6229350"/>
          <p14:tracePt t="143288" x="4095750" y="6191250"/>
          <p14:tracePt t="143305" x="4102100" y="6159500"/>
          <p14:tracePt t="143315" x="4108450" y="6121400"/>
          <p14:tracePt t="143326" x="4108450" y="6096000"/>
          <p14:tracePt t="143342" x="4108450" y="6026150"/>
          <p14:tracePt t="143354" x="4108450" y="5962650"/>
          <p14:tracePt t="143375" x="4108450" y="5918200"/>
          <p14:tracePt t="143389" x="4108450" y="5880100"/>
          <p14:tracePt t="143406" x="4102100" y="5854700"/>
          <p14:tracePt t="143421" x="4089400" y="5829300"/>
          <p14:tracePt t="143440" x="4083050" y="5803900"/>
          <p14:tracePt t="143446" x="4076700" y="5784850"/>
          <p14:tracePt t="143454" x="4070350" y="5765800"/>
          <p14:tracePt t="143471" x="4064000" y="5740400"/>
          <p14:tracePt t="143488" x="4057650" y="5715000"/>
          <p14:tracePt t="143492" x="4051300" y="5708650"/>
          <p14:tracePt t="143505" x="4051300" y="5702300"/>
          <p14:tracePt t="143521" x="4044950" y="5689600"/>
          <p14:tracePt t="143523" x="4044950" y="5683250"/>
          <p14:tracePt t="143538" x="4044950" y="5676900"/>
          <p14:tracePt t="143554" x="4032250" y="5645150"/>
          <p14:tracePt t="143575" x="4019550" y="5613400"/>
          <p14:tracePt t="143588" x="4006850" y="5575300"/>
          <p14:tracePt t="143604" x="3987800" y="5543550"/>
          <p14:tracePt t="143624" x="3956050" y="5511800"/>
          <p14:tracePt t="143632" x="3943350" y="5499100"/>
          <p14:tracePt t="143634" x="3937000" y="5486400"/>
          <p14:tracePt t="143642" x="3930650" y="5480050"/>
          <p14:tracePt t="143655" x="3930650" y="5473700"/>
          <p14:tracePt t="143671" x="3917950" y="5448300"/>
          <p14:tracePt t="143688" x="3898900" y="5416550"/>
          <p14:tracePt t="143704" x="3886200" y="5391150"/>
          <p14:tracePt t="143721" x="3867150" y="5365750"/>
          <p14:tracePt t="143724" x="3854450" y="5359400"/>
          <p14:tracePt t="143754" x="3829050" y="5340350"/>
          <p14:tracePt t="143771" x="3810000" y="5334000"/>
          <p14:tracePt t="143788" x="3790950" y="5314950"/>
          <p14:tracePt t="143804" x="3771900" y="5302250"/>
          <p14:tracePt t="143821" x="3759200" y="5295900"/>
          <p14:tracePt t="143838" x="3752850" y="5289550"/>
          <p14:tracePt t="143888" x="3746500" y="5289550"/>
          <p14:tracePt t="143904" x="3733800" y="5289550"/>
          <p14:tracePt t="143921" x="3721100" y="5289550"/>
          <p14:tracePt t="143939" x="3708400" y="5289550"/>
          <p14:tracePt t="143955" x="3702050" y="5289550"/>
          <p14:tracePt t="143971" x="3689350" y="5289550"/>
          <p14:tracePt t="143988" x="3670300" y="5289550"/>
          <p14:tracePt t="144004" x="3663950" y="5289550"/>
          <p14:tracePt t="144243" x="3657600" y="5289550"/>
          <p14:tracePt t="144258" x="3651250" y="5289550"/>
          <p14:tracePt t="144266" x="3638550" y="5289550"/>
          <p14:tracePt t="144274" x="3625850" y="5289550"/>
          <p14:tracePt t="144288" x="3613150" y="5289550"/>
          <p14:tracePt t="144305" x="3600450" y="5289550"/>
          <p14:tracePt t="144311" x="3594100" y="5289550"/>
          <p14:tracePt t="144323" x="3587750" y="5295900"/>
          <p14:tracePt t="144341" x="3581400" y="52959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6F19E-11BA-4F0F-A801-DD3CE9CA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Server-side programming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313F8-6DEA-438B-9A78-86DACA2B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CGI</a:t>
            </a:r>
          </a:p>
          <a:p>
            <a:pPr lvl="1"/>
            <a:r>
              <a:rPr lang="en-US" altLang="ko-KR" dirty="0"/>
              <a:t>PHP</a:t>
            </a:r>
          </a:p>
          <a:p>
            <a:pPr lvl="1"/>
            <a:r>
              <a:rPr lang="en-US" altLang="ko-KR" dirty="0"/>
              <a:t>JSP</a:t>
            </a:r>
          </a:p>
          <a:p>
            <a:pPr lvl="1"/>
            <a:r>
              <a:rPr lang="en-US" altLang="ko-KR" dirty="0"/>
              <a:t>ASP</a:t>
            </a:r>
          </a:p>
          <a:p>
            <a:pPr lvl="1"/>
            <a:r>
              <a:rPr lang="en-US" altLang="ko-KR" dirty="0"/>
              <a:t>Node.js</a:t>
            </a:r>
          </a:p>
          <a:p>
            <a:pPr lvl="1"/>
            <a:r>
              <a:rPr lang="en-US" altLang="ko-KR" dirty="0"/>
              <a:t>Go</a:t>
            </a:r>
          </a:p>
          <a:p>
            <a:pPr lvl="1"/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793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506"/>
    </mc:Choice>
    <mc:Fallback xmlns="">
      <p:transition spd="slow" advTm="68506"/>
    </mc:Fallback>
  </mc:AlternateContent>
  <p:extLst mod="1">
    <p:ext uri="{3A86A75C-4F4B-4683-9AE1-C65F6400EC91}">
      <p14:laserTraceLst xmlns:p14="http://schemas.microsoft.com/office/powerpoint/2010/main">
        <p14:tracePtLst>
          <p14:tracePt t="197" x="1270000" y="1530350"/>
          <p14:tracePt t="231" x="736600" y="1371600"/>
          <p14:tracePt t="238" x="698500" y="1346200"/>
          <p14:tracePt t="253" x="698500" y="1327150"/>
          <p14:tracePt t="274" x="692150" y="1295400"/>
          <p14:tracePt t="279" x="692150" y="1276350"/>
          <p14:tracePt t="288" x="692150" y="1270000"/>
          <p14:tracePt t="359" x="692150" y="1263650"/>
          <p14:tracePt t="374" x="692150" y="1257300"/>
          <p14:tracePt t="407" x="685800" y="1257300"/>
          <p14:tracePt t="415" x="679450" y="1257300"/>
          <p14:tracePt t="422" x="673100" y="1270000"/>
          <p14:tracePt t="436" x="673100" y="1276350"/>
          <p14:tracePt t="453" x="673100" y="1282700"/>
          <p14:tracePt t="503" x="673100" y="1276350"/>
          <p14:tracePt t="582" x="673100" y="1270000"/>
          <p14:tracePt t="600" x="673100" y="1263650"/>
          <p14:tracePt t="623" x="673100" y="1257300"/>
          <p14:tracePt t="1239" x="673100" y="1263650"/>
          <p14:tracePt t="1523" x="673100" y="1270000"/>
          <p14:tracePt t="2006" x="685800" y="1270000"/>
          <p14:tracePt t="2015" x="717550" y="1270000"/>
          <p14:tracePt t="2028" x="749300" y="1270000"/>
          <p14:tracePt t="2034" x="781050" y="1270000"/>
          <p14:tracePt t="2042" x="819150" y="1270000"/>
          <p14:tracePt t="2053" x="844550" y="1270000"/>
          <p14:tracePt t="2071" x="965200" y="1270000"/>
          <p14:tracePt t="2089" x="1054100" y="1270000"/>
          <p14:tracePt t="2102" x="1174750" y="1263650"/>
          <p14:tracePt t="2112" x="1244600" y="1263650"/>
          <p14:tracePt t="2126" x="1390650" y="1263650"/>
          <p14:tracePt t="2136" x="1454150" y="1263650"/>
          <p14:tracePt t="2155" x="1574800" y="1263650"/>
          <p14:tracePt t="2170" x="1651000" y="1257300"/>
          <p14:tracePt t="2186" x="1727200" y="1257300"/>
          <p14:tracePt t="2203" x="1816100" y="1257300"/>
          <p14:tracePt t="2222" x="1924050" y="1270000"/>
          <p14:tracePt t="2236" x="1955800" y="1276350"/>
          <p14:tracePt t="2253" x="2025650" y="1295400"/>
          <p14:tracePt t="2273" x="2133600" y="1308100"/>
          <p14:tracePt t="2279" x="2171700" y="1308100"/>
          <p14:tracePt t="2287" x="2216150" y="1308100"/>
          <p14:tracePt t="2306" x="2311400" y="1320800"/>
          <p14:tracePt t="2319" x="2413000" y="1327150"/>
          <p14:tracePt t="2339" x="2489200" y="1308100"/>
          <p14:tracePt t="2344" x="2552700" y="1327150"/>
          <p14:tracePt t="2352" x="2603500" y="1333500"/>
          <p14:tracePt t="2370" x="2705100" y="1352550"/>
          <p14:tracePt t="2386" x="2806700" y="1365250"/>
          <p14:tracePt t="2402" x="2901950" y="1371600"/>
          <p14:tracePt t="2419" x="3009900" y="1377950"/>
          <p14:tracePt t="2436" x="3136900" y="1384300"/>
          <p14:tracePt t="2439" x="3200400" y="1384300"/>
          <p14:tracePt t="2453" x="3257550" y="1384300"/>
          <p14:tracePt t="2469" x="3365500" y="1384300"/>
          <p14:tracePt t="2471" x="3422650" y="1384300"/>
          <p14:tracePt t="2486" x="3517900" y="1384300"/>
          <p14:tracePt t="2503" x="3625850" y="1390650"/>
          <p14:tracePt t="2520" x="3771900" y="1390650"/>
          <p14:tracePt t="2538" x="3937000" y="1390650"/>
          <p14:tracePt t="2553" x="4121150" y="1390650"/>
          <p14:tracePt t="2569" x="4298950" y="1390650"/>
          <p14:tracePt t="2589" x="4470400" y="1390650"/>
          <p14:tracePt t="2606" x="4711700" y="1390650"/>
          <p14:tracePt t="2619" x="4787900" y="1390650"/>
          <p14:tracePt t="2636" x="4972050" y="1390650"/>
          <p14:tracePt t="2637" x="5067300" y="1390650"/>
          <p14:tracePt t="2655" x="5162550" y="1390650"/>
          <p14:tracePt t="2671" x="5448300" y="1377950"/>
          <p14:tracePt t="2687" x="5657850" y="1365250"/>
          <p14:tracePt t="2703" x="5810250" y="1327150"/>
          <p14:tracePt t="2720" x="5956300" y="1295400"/>
          <p14:tracePt t="2737" x="6083300" y="1276350"/>
          <p14:tracePt t="2753" x="6235700" y="1250950"/>
          <p14:tracePt t="2774" x="6375400" y="1244600"/>
          <p14:tracePt t="2786" x="6508750" y="1244600"/>
          <p14:tracePt t="2803" x="6623050" y="1225550"/>
          <p14:tracePt t="2823" x="6731000" y="1206500"/>
          <p14:tracePt t="2838" x="6838950" y="1174750"/>
          <p14:tracePt t="2853" x="6953250" y="1181100"/>
          <p14:tracePt t="2869" x="7061200" y="1174750"/>
          <p14:tracePt t="2871" x="7118350" y="1168400"/>
          <p14:tracePt t="2889" x="7207250" y="1149350"/>
          <p14:tracePt t="2904" x="7264400" y="1136650"/>
          <p14:tracePt t="2920" x="7302500" y="1130300"/>
          <p14:tracePt t="2936" x="7321550" y="1123950"/>
          <p14:tracePt t="2953" x="7334250" y="1123950"/>
          <p14:tracePt t="2969" x="7366000" y="1117600"/>
          <p14:tracePt t="2986" x="7378700" y="1111250"/>
          <p14:tracePt t="3003" x="7385050" y="1111250"/>
          <p14:tracePt t="3327" x="7372350" y="1111250"/>
          <p14:tracePt t="3341" x="7340600" y="1111250"/>
          <p14:tracePt t="3347" x="7289800" y="1111250"/>
          <p14:tracePt t="3353" x="7239000" y="1130300"/>
          <p14:tracePt t="3371" x="7124700" y="1181100"/>
          <p14:tracePt t="3386" x="6985000" y="1225550"/>
          <p14:tracePt t="3403" x="6851650" y="1270000"/>
          <p14:tracePt t="3419" x="6667500" y="1301750"/>
          <p14:tracePt t="3436" x="6445250" y="1358900"/>
          <p14:tracePt t="3453" x="6165850" y="1416050"/>
          <p14:tracePt t="3456" x="6019800" y="1454150"/>
          <p14:tracePt t="3470" x="5854700" y="1511300"/>
          <p14:tracePt t="3486" x="5251450" y="1663700"/>
          <p14:tracePt t="3503" x="4806950" y="1758950"/>
          <p14:tracePt t="3523" x="4425950" y="1841500"/>
          <p14:tracePt t="3536" x="4070350" y="1892300"/>
          <p14:tracePt t="3543" x="3917950" y="1917700"/>
          <p14:tracePt t="3553" x="3822700" y="1930400"/>
          <p14:tracePt t="3573" x="3549650" y="1968500"/>
          <p14:tracePt t="3588" x="3295650" y="1993900"/>
          <p14:tracePt t="3595" x="3187700" y="2012950"/>
          <p14:tracePt t="3603" x="3105150" y="2032000"/>
          <p14:tracePt t="3619" x="2978150" y="2070100"/>
          <p14:tracePt t="3636" x="2889250" y="2101850"/>
          <p14:tracePt t="3652" x="2800350" y="2133600"/>
          <p14:tracePt t="3654" x="2774950" y="2152650"/>
          <p14:tracePt t="3671" x="2711450" y="2190750"/>
          <p14:tracePt t="3687" x="2667000" y="2228850"/>
          <p14:tracePt t="3703" x="2597150" y="2266950"/>
          <p14:tracePt t="3719" x="2533650" y="2292350"/>
          <p14:tracePt t="3736" x="2470150" y="2311400"/>
          <p14:tracePt t="3753" x="2457450" y="2324100"/>
          <p14:tracePt t="3786" x="2425700" y="2324100"/>
          <p14:tracePt t="3804" x="2387600" y="2355850"/>
          <p14:tracePt t="3819" x="2330450" y="2400300"/>
          <p14:tracePt t="3839" x="2266950" y="2432050"/>
          <p14:tracePt t="3844" x="2235200" y="2444750"/>
          <p14:tracePt t="3853" x="2209800" y="2463800"/>
          <p14:tracePt t="3870" x="2152650" y="2495550"/>
          <p14:tracePt t="3886" x="2108200" y="2508250"/>
          <p14:tracePt t="3904" x="2051050" y="2540000"/>
          <p14:tracePt t="3919" x="2025650" y="2546350"/>
          <p14:tracePt t="3936" x="2012950" y="2546350"/>
          <p14:tracePt t="3953" x="2000250" y="2546350"/>
          <p14:tracePt t="3969" x="1955800" y="2546350"/>
          <p14:tracePt t="3986" x="1885950" y="2559050"/>
          <p14:tracePt t="4003" x="1809750" y="2565400"/>
          <p14:tracePt t="4019" x="1739900" y="2578100"/>
          <p14:tracePt t="4039" x="1714500" y="2584450"/>
          <p14:tracePt t="4053" x="1708150" y="2584450"/>
          <p14:tracePt t="4257" x="1708150" y="2590800"/>
          <p14:tracePt t="4263" x="1689100" y="2609850"/>
          <p14:tracePt t="4277" x="1663700" y="2616200"/>
          <p14:tracePt t="4281" x="1651000" y="2622550"/>
          <p14:tracePt t="4327" x="1631950" y="2622550"/>
          <p14:tracePt t="4344" x="1530350" y="2660650"/>
          <p14:tracePt t="4354" x="1473200" y="2679700"/>
          <p14:tracePt t="4370" x="1384300" y="2711450"/>
          <p14:tracePt t="4387" x="1352550" y="2730500"/>
          <p14:tracePt t="4436" x="1346200" y="2736850"/>
          <p14:tracePt t="4453" x="1346200" y="2768600"/>
          <p14:tracePt t="4456" x="1346200" y="2787650"/>
          <p14:tracePt t="4469" x="1346200" y="2794000"/>
          <p14:tracePt t="4486" x="1346200" y="2800350"/>
          <p14:tracePt t="4535" x="1358900" y="2800350"/>
          <p14:tracePt t="4557" x="1409700" y="2806700"/>
          <p14:tracePt t="4570" x="1498600" y="2819400"/>
          <p14:tracePt t="4588" x="1587500" y="2825750"/>
          <p14:tracePt t="4603" x="1670050" y="2825750"/>
          <p14:tracePt t="4620" x="1695450" y="2825750"/>
          <p14:tracePt t="4636" x="1701800" y="2825750"/>
          <p14:tracePt t="4718" x="1695450" y="2825750"/>
          <p14:tracePt t="4887" x="1695450" y="2832100"/>
          <p14:tracePt t="5327" x="1701800" y="2832100"/>
          <p14:tracePt t="5782" x="1708150" y="2825750"/>
          <p14:tracePt t="5803" x="1701800" y="2762250"/>
          <p14:tracePt t="5820" x="1670050" y="2660650"/>
          <p14:tracePt t="5839" x="1625600" y="2514600"/>
          <p14:tracePt t="5853" x="1600200" y="2482850"/>
          <p14:tracePt t="5870" x="1574800" y="2444750"/>
          <p14:tracePt t="5889" x="1555750" y="2413000"/>
          <p14:tracePt t="5905" x="1549400" y="2406650"/>
          <p14:tracePt t="6009" x="1549400" y="2419350"/>
          <p14:tracePt t="6015" x="1549400" y="2425700"/>
          <p14:tracePt t="6026" x="1555750" y="2438400"/>
          <p14:tracePt t="6036" x="1555750" y="2451100"/>
          <p14:tracePt t="6056" x="1574800" y="2470150"/>
          <p14:tracePt t="6070" x="1587500" y="2476500"/>
          <p14:tracePt t="6088" x="1625600" y="2514600"/>
          <p14:tracePt t="6094" x="1651000" y="2540000"/>
          <p14:tracePt t="6102" x="1682750" y="2578100"/>
          <p14:tracePt t="6121" x="1739900" y="2635250"/>
          <p14:tracePt t="6136" x="1790700" y="2679700"/>
          <p14:tracePt t="6155" x="1816100" y="2705100"/>
          <p14:tracePt t="6169" x="1822450" y="2717800"/>
          <p14:tracePt t="6203" x="1835150" y="2730500"/>
          <p14:tracePt t="6219" x="1835150" y="2736850"/>
          <p14:tracePt t="6222" x="1847850" y="2736850"/>
          <p14:tracePt t="6237" x="1860550" y="2749550"/>
          <p14:tracePt t="6253" x="1879600" y="2768600"/>
          <p14:tracePt t="6274" x="1911350" y="2819400"/>
          <p14:tracePt t="6279" x="1924050" y="2832100"/>
          <p14:tracePt t="6288" x="1924050" y="2844800"/>
          <p14:tracePt t="6303" x="1943100" y="2863850"/>
          <p14:tracePt t="6319" x="1949450" y="2863850"/>
          <p14:tracePt t="6338" x="1955800" y="2870200"/>
          <p14:tracePt t="6423" x="1955800" y="2876550"/>
          <p14:tracePt t="6431" x="1968500" y="2882900"/>
          <p14:tracePt t="6439" x="1968500" y="2895600"/>
          <p14:tracePt t="6453" x="1981200" y="2901950"/>
          <p14:tracePt t="6469" x="1987550" y="2914650"/>
          <p14:tracePt t="6718" x="1981200" y="2914650"/>
          <p14:tracePt t="6729" x="1974850" y="2914650"/>
          <p14:tracePt t="6736" x="1962150" y="2914650"/>
          <p14:tracePt t="6753" x="1955800" y="2914650"/>
          <p14:tracePt t="6769" x="1936750" y="2914650"/>
          <p14:tracePt t="6786" x="1905000" y="2914650"/>
          <p14:tracePt t="6804" x="1866900" y="2914650"/>
          <p14:tracePt t="6822" x="1828800" y="2914650"/>
          <p14:tracePt t="6838" x="1822450" y="2914650"/>
          <p14:tracePt t="6853" x="1803400" y="2914650"/>
          <p14:tracePt t="6874" x="1778000" y="2914650"/>
          <p14:tracePt t="6887" x="1765300" y="2914650"/>
          <p14:tracePt t="6904" x="1746250" y="2914650"/>
          <p14:tracePt t="6919" x="1720850" y="2914650"/>
          <p14:tracePt t="6936" x="1689100" y="2914650"/>
          <p14:tracePt t="6953" x="1651000" y="2914650"/>
          <p14:tracePt t="6969" x="1612900" y="2914650"/>
          <p14:tracePt t="6986" x="1587500" y="2914650"/>
          <p14:tracePt t="6992" x="1562100" y="2908300"/>
          <p14:tracePt t="7003" x="1549400" y="2908300"/>
          <p14:tracePt t="7023" x="1524000" y="2908300"/>
          <p14:tracePt t="7039" x="1524000" y="2901950"/>
          <p14:tracePt t="7070" x="1517650" y="2889250"/>
          <p14:tracePt t="7089" x="1492250" y="2844800"/>
          <p14:tracePt t="7105" x="1473200" y="2825750"/>
          <p14:tracePt t="7121" x="1460500" y="2806700"/>
          <p14:tracePt t="7136" x="1447800" y="2794000"/>
          <p14:tracePt t="7154" x="1441450" y="2787650"/>
          <p14:tracePt t="7169" x="1441450" y="2781300"/>
          <p14:tracePt t="7187" x="1441450" y="2762250"/>
          <p14:tracePt t="7203" x="1441450" y="2730500"/>
          <p14:tracePt t="7220" x="1441450" y="2705100"/>
          <p14:tracePt t="7237" x="1454150" y="2673350"/>
          <p14:tracePt t="7253" x="1454150" y="2647950"/>
          <p14:tracePt t="7270" x="1460500" y="2616200"/>
          <p14:tracePt t="7275" x="1466850" y="2609850"/>
          <p14:tracePt t="7286" x="1473200" y="2597150"/>
          <p14:tracePt t="7303" x="1485900" y="2578100"/>
          <p14:tracePt t="7322" x="1492250" y="2559050"/>
          <p14:tracePt t="7338" x="1498600" y="2552700"/>
          <p14:tracePt t="7353" x="1511300" y="2527300"/>
          <p14:tracePt t="7369" x="1524000" y="2508250"/>
          <p14:tracePt t="7387" x="1543050" y="2495550"/>
          <p14:tracePt t="7405" x="1568450" y="2476500"/>
          <p14:tracePt t="7419" x="1587500" y="2463800"/>
          <p14:tracePt t="7436" x="1606550" y="2457450"/>
          <p14:tracePt t="7453" x="1638300" y="2451100"/>
          <p14:tracePt t="7460" x="1657350" y="2451100"/>
          <p14:tracePt t="7468" x="1676400" y="2451100"/>
          <p14:tracePt t="7472" x="1689100" y="2451100"/>
          <p14:tracePt t="7478" x="1714500" y="2451100"/>
          <p14:tracePt t="7486" x="1733550" y="2451100"/>
          <p14:tracePt t="7503" x="1790700" y="2444750"/>
          <p14:tracePt t="7520" x="1854200" y="2444750"/>
          <p14:tracePt t="7536" x="1917700" y="2444750"/>
          <p14:tracePt t="7555" x="1968500" y="2444750"/>
          <p14:tracePt t="7570" x="2012950" y="2444750"/>
          <p14:tracePt t="7590" x="2057400" y="2444750"/>
          <p14:tracePt t="7601" x="2076450" y="2444750"/>
          <p14:tracePt t="7609" x="2089150" y="2444750"/>
          <p14:tracePt t="7615" x="2095500" y="2444750"/>
          <p14:tracePt t="7658" x="2101850" y="2444750"/>
          <p14:tracePt t="7670" x="2120900" y="2444750"/>
          <p14:tracePt t="7686" x="2159000" y="2470150"/>
          <p14:tracePt t="7703" x="2184400" y="2489200"/>
          <p14:tracePt t="7719" x="2209800" y="2501900"/>
          <p14:tracePt t="7737" x="2222500" y="2520950"/>
          <p14:tracePt t="7753" x="2241550" y="2546350"/>
          <p14:tracePt t="7770" x="2247900" y="2565400"/>
          <p14:tracePt t="7789" x="2260600" y="2597150"/>
          <p14:tracePt t="7803" x="2279650" y="2622550"/>
          <p14:tracePt t="7820" x="2286000" y="2647950"/>
          <p14:tracePt t="7838" x="2292350" y="2667000"/>
          <p14:tracePt t="7853" x="2292350" y="2679700"/>
          <p14:tracePt t="7870" x="2292350" y="2692400"/>
          <p14:tracePt t="7887" x="2292350" y="2698750"/>
          <p14:tracePt t="7903" x="2279650" y="2711450"/>
          <p14:tracePt t="7919" x="2279650" y="2730500"/>
          <p14:tracePt t="7936" x="2273300" y="2743200"/>
          <p14:tracePt t="7953" x="2260600" y="2749550"/>
          <p14:tracePt t="7969" x="2254250" y="2768600"/>
          <p14:tracePt t="7986" x="2228850" y="2781300"/>
          <p14:tracePt t="8003" x="2197100" y="2800350"/>
          <p14:tracePt t="8022" x="2159000" y="2819400"/>
          <p14:tracePt t="8036" x="2133600" y="2832100"/>
          <p14:tracePt t="8053" x="2120900" y="2832100"/>
          <p14:tracePt t="8055" x="2120900" y="2838450"/>
          <p14:tracePt t="8073" x="2101850" y="2838450"/>
          <p14:tracePt t="8090" x="2070100" y="2851150"/>
          <p14:tracePt t="8104" x="2032000" y="2882900"/>
          <p14:tracePt t="8119" x="1974850" y="2895600"/>
          <p14:tracePt t="8139" x="1930400" y="2908300"/>
          <p14:tracePt t="8154" x="1873250" y="2914650"/>
          <p14:tracePt t="8170" x="1822450" y="2921000"/>
          <p14:tracePt t="8186" x="1809750" y="2927350"/>
          <p14:tracePt t="8203" x="1809750" y="2933700"/>
          <p14:tracePt t="8226" x="1803400" y="2933700"/>
          <p14:tracePt t="8237" x="1797050" y="2933700"/>
          <p14:tracePt t="8253" x="1746250" y="2933700"/>
          <p14:tracePt t="8258" x="1727200" y="2933700"/>
          <p14:tracePt t="8273" x="1676400" y="2933700"/>
          <p14:tracePt t="8286" x="1644650" y="2933700"/>
          <p14:tracePt t="8306" x="1625600" y="2933700"/>
          <p14:tracePt t="8322" x="1612900" y="2927350"/>
          <p14:tracePt t="8339" x="1593850" y="2914650"/>
          <p14:tracePt t="8353" x="1574800" y="2889250"/>
          <p14:tracePt t="8370" x="1549400" y="2851150"/>
          <p14:tracePt t="8386" x="1530350" y="2819400"/>
          <p14:tracePt t="8405" x="1498600" y="2774950"/>
          <p14:tracePt t="8419" x="1466850" y="2730500"/>
          <p14:tracePt t="8436" x="1441450" y="2692400"/>
          <p14:tracePt t="8455" x="1435100" y="2654300"/>
          <p14:tracePt t="8469" x="1435100" y="2641600"/>
          <p14:tracePt t="8486" x="1435100" y="2590800"/>
          <p14:tracePt t="8503" x="1460500" y="2552700"/>
          <p14:tracePt t="8523" x="1492250" y="2514600"/>
          <p14:tracePt t="8538" x="1524000" y="2463800"/>
          <p14:tracePt t="8553" x="1549400" y="2444750"/>
          <p14:tracePt t="8570" x="1587500" y="2413000"/>
          <p14:tracePt t="8589" x="1638300" y="2393950"/>
          <p14:tracePt t="8603" x="1701800" y="2381250"/>
          <p14:tracePt t="8622" x="1822450" y="2362200"/>
          <p14:tracePt t="8636" x="1866900" y="2355850"/>
          <p14:tracePt t="8653" x="1949450" y="2349500"/>
          <p14:tracePt t="8654" x="1993900" y="2349500"/>
          <p14:tracePt t="8672" x="2070100" y="2355850"/>
          <p14:tracePt t="8686" x="2120900" y="2374900"/>
          <p14:tracePt t="8703" x="2152650" y="2393950"/>
          <p14:tracePt t="8719" x="2178050" y="2444750"/>
          <p14:tracePt t="8736" x="2190750" y="2489200"/>
          <p14:tracePt t="8753" x="2190750" y="2514600"/>
          <p14:tracePt t="8769" x="2190750" y="2533650"/>
          <p14:tracePt t="8786" x="2178050" y="2552700"/>
          <p14:tracePt t="8803" x="2146300" y="2578100"/>
          <p14:tracePt t="8822" x="2133600" y="2622550"/>
          <p14:tracePt t="8838" x="2114550" y="2641600"/>
          <p14:tracePt t="8853" x="2120900" y="2654300"/>
          <p14:tracePt t="8869" x="2108200" y="2660650"/>
          <p14:tracePt t="8870" x="2095500" y="2667000"/>
          <p14:tracePt t="8886" x="2076450" y="2686050"/>
          <p14:tracePt t="8904" x="2051050" y="2705100"/>
          <p14:tracePt t="8920" x="2019300" y="2724150"/>
          <p14:tracePt t="8936" x="1993900" y="2743200"/>
          <p14:tracePt t="8953" x="1955800" y="2762250"/>
          <p14:tracePt t="8969" x="1911350" y="2768600"/>
          <p14:tracePt t="8986" x="1854200" y="2774950"/>
          <p14:tracePt t="8990" x="1822450" y="2774950"/>
          <p14:tracePt t="9003" x="1784350" y="2774950"/>
          <p14:tracePt t="9019" x="1720850" y="2774950"/>
          <p14:tracePt t="9027" x="1695450" y="2774950"/>
          <p14:tracePt t="9031" x="1676400" y="2774950"/>
          <p14:tracePt t="9056" x="1612900" y="2743200"/>
          <p14:tracePt t="9070" x="1593850" y="2736850"/>
          <p14:tracePt t="9090" x="1543050" y="2705100"/>
          <p14:tracePt t="9103" x="1524000" y="2698750"/>
          <p14:tracePt t="9119" x="1517650" y="2698750"/>
          <p14:tracePt t="9137" x="1511300" y="2692400"/>
          <p14:tracePt t="9155" x="1498600" y="2679700"/>
          <p14:tracePt t="9170" x="1492250" y="2667000"/>
          <p14:tracePt t="9186" x="1485900" y="2660650"/>
          <p14:tracePt t="9203" x="1479550" y="2654300"/>
          <p14:tracePt t="9341" x="1466850" y="2673350"/>
          <p14:tracePt t="9348" x="1454150" y="2692400"/>
          <p14:tracePt t="9353" x="1441450" y="2717800"/>
          <p14:tracePt t="9370" x="1416050" y="2755900"/>
          <p14:tracePt t="9386" x="1403350" y="2794000"/>
          <p14:tracePt t="9404" x="1397000" y="2838450"/>
          <p14:tracePt t="9407" x="1397000" y="2863850"/>
          <p14:tracePt t="9420" x="1397000" y="2882900"/>
          <p14:tracePt t="9436" x="1397000" y="2933700"/>
          <p14:tracePt t="9453" x="1377950" y="2990850"/>
          <p14:tracePt t="9456" x="1377950" y="3022600"/>
          <p14:tracePt t="9469" x="1377950" y="3054350"/>
          <p14:tracePt t="9486" x="1358900" y="3143250"/>
          <p14:tracePt t="9503" x="1346200" y="3213100"/>
          <p14:tracePt t="9519" x="1346200" y="3302000"/>
          <p14:tracePt t="9536" x="1339850" y="3397250"/>
          <p14:tracePt t="9553" x="1339850" y="3492500"/>
          <p14:tracePt t="9571" x="1333500" y="3600450"/>
          <p14:tracePt t="9589" x="1339850" y="3670300"/>
          <p14:tracePt t="9603" x="1320800" y="3740150"/>
          <p14:tracePt t="9619" x="1327150" y="3816350"/>
          <p14:tracePt t="9641" x="1339850" y="3898900"/>
          <p14:tracePt t="9644" x="1365250" y="3943350"/>
          <p14:tracePt t="9653" x="1377950" y="3994150"/>
          <p14:tracePt t="9670" x="1397000" y="4095750"/>
          <p14:tracePt t="9687" x="1416050" y="4222750"/>
          <p14:tracePt t="9703" x="1466850" y="4387850"/>
          <p14:tracePt t="9719" x="1492250" y="4457700"/>
          <p14:tracePt t="9737" x="1524000" y="4533900"/>
          <p14:tracePt t="9753" x="1536700" y="4591050"/>
          <p14:tracePt t="9769" x="1562100" y="4673600"/>
          <p14:tracePt t="9787" x="1581150" y="4756150"/>
          <p14:tracePt t="9804" x="1587500" y="4845050"/>
          <p14:tracePt t="9820" x="1625600" y="4940300"/>
          <p14:tracePt t="9836" x="1619250" y="5035550"/>
          <p14:tracePt t="9843" x="1619250" y="5080000"/>
          <p14:tracePt t="9852" x="1619250" y="5111750"/>
          <p14:tracePt t="9870" x="1612900" y="5181600"/>
          <p14:tracePt t="9890" x="1612900" y="5251450"/>
          <p14:tracePt t="9904" x="1612900" y="5289550"/>
          <p14:tracePt t="9920" x="1612900" y="5346700"/>
          <p14:tracePt t="9936" x="1606550" y="5403850"/>
          <p14:tracePt t="9953" x="1593850" y="5467350"/>
          <p14:tracePt t="9969" x="1581150" y="5518150"/>
          <p14:tracePt t="9974" x="1574800" y="5543550"/>
          <p14:tracePt t="9986" x="1568450" y="5562600"/>
          <p14:tracePt t="10003" x="1555750" y="5600700"/>
          <p14:tracePt t="10020" x="1549400" y="5632450"/>
          <p14:tracePt t="10028" x="1549400" y="5645150"/>
          <p14:tracePt t="10038" x="1549400" y="5657850"/>
          <p14:tracePt t="10053" x="1543050" y="5670550"/>
          <p14:tracePt t="10230" x="1543050" y="5676900"/>
          <p14:tracePt t="10439" x="1543050" y="5664200"/>
          <p14:tracePt t="10448" x="1543050" y="5638800"/>
          <p14:tracePt t="10455" x="1543050" y="5588000"/>
          <p14:tracePt t="10469" x="1562100" y="5530850"/>
          <p14:tracePt t="10486" x="1574800" y="5162550"/>
          <p14:tracePt t="10503" x="1587500" y="4876800"/>
          <p14:tracePt t="10524" x="1593850" y="4591050"/>
          <p14:tracePt t="10536" x="1593850" y="4305300"/>
          <p14:tracePt t="10554" x="1587500" y="4025900"/>
          <p14:tracePt t="10573" x="1517650" y="3765550"/>
          <p14:tracePt t="10588" x="1435100" y="3549650"/>
          <p14:tracePt t="10603" x="1352550" y="3397250"/>
          <p14:tracePt t="10620" x="1320800" y="3340100"/>
          <p14:tracePt t="10636" x="1295400" y="3308350"/>
          <p14:tracePt t="10638" x="1295400" y="3302000"/>
          <p14:tracePt t="10659" x="1295400" y="3295650"/>
          <p14:tracePt t="10703" x="1295400" y="3282950"/>
          <p14:tracePt t="10716" x="1295400" y="3276600"/>
          <p14:tracePt t="10744" x="1295400" y="3270250"/>
          <p14:tracePt t="10799" x="1289050" y="3270250"/>
          <p14:tracePt t="10807" x="1289050" y="3244850"/>
          <p14:tracePt t="10820" x="1289050" y="3238500"/>
          <p14:tracePt t="10838" x="1289050" y="3213100"/>
          <p14:tracePt t="10853" x="1289050" y="3181350"/>
          <p14:tracePt t="10870" x="1295400" y="3136900"/>
          <p14:tracePt t="10872" x="1308100" y="3111500"/>
          <p14:tracePt t="10886" x="1358900" y="3054350"/>
          <p14:tracePt t="10905" x="1377950" y="3009900"/>
          <p14:tracePt t="10919" x="1416050" y="2978150"/>
          <p14:tracePt t="10936" x="1479550" y="2965450"/>
          <p14:tracePt t="10953" x="1574800" y="2952750"/>
          <p14:tracePt t="10970" x="1676400" y="2914650"/>
          <p14:tracePt t="10986" x="1797050" y="2882900"/>
          <p14:tracePt t="11003" x="1905000" y="2863850"/>
          <p14:tracePt t="11022" x="2019300" y="2863850"/>
          <p14:tracePt t="11036" x="2095500" y="2870200"/>
          <p14:tracePt t="11055" x="2178050" y="2889250"/>
          <p14:tracePt t="11073" x="2209800" y="2889250"/>
          <p14:tracePt t="11089" x="2209800" y="2895600"/>
          <p14:tracePt t="11103" x="2209800" y="2901950"/>
          <p14:tracePt t="11119" x="2159000" y="2959100"/>
          <p14:tracePt t="11136" x="2076450" y="3041650"/>
          <p14:tracePt t="11153" x="1962150" y="3111500"/>
          <p14:tracePt t="11169" x="1835150" y="3162300"/>
          <p14:tracePt t="11187" x="1727200" y="3213100"/>
          <p14:tracePt t="11203" x="1612900" y="3251200"/>
          <p14:tracePt t="11222" x="1441450" y="3321050"/>
          <p14:tracePt t="11237" x="1397000" y="3333750"/>
          <p14:tracePt t="11253" x="1320800" y="3359150"/>
          <p14:tracePt t="11260" x="1301750" y="3371850"/>
          <p14:tracePt t="11270" x="1289050" y="3378200"/>
          <p14:tracePt t="11286" x="1282700" y="3378200"/>
          <p14:tracePt t="11320" x="1289050" y="3378200"/>
          <p14:tracePt t="11338" x="1308100" y="3359150"/>
          <p14:tracePt t="11353" x="1314450" y="3352800"/>
          <p14:tracePt t="11386" x="1346200" y="3352800"/>
          <p14:tracePt t="11405" x="1441450" y="3352800"/>
          <p14:tracePt t="11420" x="1593850" y="3371850"/>
          <p14:tracePt t="11436" x="1778000" y="3384550"/>
          <p14:tracePt t="11453" x="1930400" y="3397250"/>
          <p14:tracePt t="11455" x="1987550" y="3397250"/>
          <p14:tracePt t="11470" x="2025650" y="3397250"/>
          <p14:tracePt t="11487" x="2101850" y="3429000"/>
          <p14:tracePt t="11503" x="2101850" y="3448050"/>
          <p14:tracePt t="11520" x="2101850" y="3486150"/>
          <p14:tracePt t="11538" x="2063750" y="3543300"/>
          <p14:tracePt t="11553" x="1936750" y="3594100"/>
          <p14:tracePt t="11573" x="1809750" y="3638550"/>
          <p14:tracePt t="11588" x="1670050" y="3702050"/>
          <p14:tracePt t="11606" x="1492250" y="3790950"/>
          <p14:tracePt t="11620" x="1447800" y="3803650"/>
          <p14:tracePt t="11636" x="1416050" y="3816350"/>
          <p14:tracePt t="11655" x="1416050" y="3822700"/>
          <p14:tracePt t="11687" x="1416050" y="3841750"/>
          <p14:tracePt t="11696" x="1416050" y="3860800"/>
          <p14:tracePt t="11703" x="1416050" y="3867150"/>
          <p14:tracePt t="11719" x="1416050" y="3879850"/>
          <p14:tracePt t="11736" x="1422400" y="3886200"/>
          <p14:tracePt t="11754" x="1454150" y="3905250"/>
          <p14:tracePt t="11775" x="1511300" y="3937000"/>
          <p14:tracePt t="11786" x="1612900" y="3968750"/>
          <p14:tracePt t="11803" x="1708150" y="4013200"/>
          <p14:tracePt t="11807" x="1765300" y="4032250"/>
          <p14:tracePt t="11820" x="1828800" y="4057650"/>
          <p14:tracePt t="11840" x="1924050" y="4089400"/>
          <p14:tracePt t="11853" x="2032000" y="4133850"/>
          <p14:tracePt t="11870" x="2101850" y="4171950"/>
          <p14:tracePt t="11888" x="2133600" y="4210050"/>
          <p14:tracePt t="11904" x="2133600" y="4235450"/>
          <p14:tracePt t="11919" x="2114550" y="4260850"/>
          <p14:tracePt t="11936" x="2044700" y="4311650"/>
          <p14:tracePt t="11953" x="1981200" y="4362450"/>
          <p14:tracePt t="11969" x="1905000" y="4406900"/>
          <p14:tracePt t="11986" x="1822450" y="4451350"/>
          <p14:tracePt t="12003" x="1733550" y="4483100"/>
          <p14:tracePt t="12019" x="1670050" y="4502150"/>
          <p14:tracePt t="12024" x="1644650" y="4508500"/>
          <p14:tracePt t="12036" x="1631950" y="4508500"/>
          <p14:tracePt t="12055" x="1581150" y="4508500"/>
          <p14:tracePt t="12069" x="1574800" y="4508500"/>
          <p14:tracePt t="12077" x="1555750" y="4508500"/>
          <p14:tracePt t="12093" x="1549400" y="4508500"/>
          <p14:tracePt t="12169" x="1555750" y="4508500"/>
          <p14:tracePt t="12175" x="1600200" y="4508500"/>
          <p14:tracePt t="12186" x="1663700" y="4521200"/>
          <p14:tracePt t="12203" x="1771650" y="4533900"/>
          <p14:tracePt t="12220" x="1917700" y="4546600"/>
          <p14:tracePt t="12236" x="2063750" y="4584700"/>
          <p14:tracePt t="12253" x="2146300" y="4584700"/>
          <p14:tracePt t="12258" x="2178050" y="4597400"/>
          <p14:tracePt t="12270" x="2184400" y="4603750"/>
          <p14:tracePt t="12286" x="2184400" y="4629150"/>
          <p14:tracePt t="12304" x="2165350" y="4654550"/>
          <p14:tracePt t="12319" x="2070100" y="4673600"/>
          <p14:tracePt t="12338" x="1930400" y="4699000"/>
          <p14:tracePt t="12355" x="1765300" y="4724400"/>
          <p14:tracePt t="12369" x="1606550" y="4756150"/>
          <p14:tracePt t="12386" x="1504950" y="4787900"/>
          <p14:tracePt t="12403" x="1466850" y="4794250"/>
          <p14:tracePt t="12419" x="1454150" y="4794250"/>
          <p14:tracePt t="12472" x="1473200" y="4794250"/>
          <p14:tracePt t="12486" x="1574800" y="4794250"/>
          <p14:tracePt t="12503" x="1714500" y="4806950"/>
          <p14:tracePt t="12520" x="1860550" y="4832350"/>
          <p14:tracePt t="12536" x="1987550" y="4876800"/>
          <p14:tracePt t="12553" x="2108200" y="4914900"/>
          <p14:tracePt t="12574" x="2203450" y="4946650"/>
          <p14:tracePt t="12588" x="2241550" y="4991100"/>
          <p14:tracePt t="12604" x="2241550" y="5016500"/>
          <p14:tracePt t="12607" x="2241550" y="5029200"/>
          <p14:tracePt t="12619" x="2222500" y="5041900"/>
          <p14:tracePt t="12638" x="2127250" y="5048250"/>
          <p14:tracePt t="12655" x="2000250" y="5048250"/>
          <p14:tracePt t="12670" x="1866900" y="5048250"/>
          <p14:tracePt t="12687" x="1676400" y="5054600"/>
          <p14:tracePt t="12703" x="1549400" y="5067300"/>
          <p14:tracePt t="12719" x="1460500" y="5067300"/>
          <p14:tracePt t="12736" x="1454150" y="5067300"/>
          <p14:tracePt t="12786" x="1524000" y="5067300"/>
          <p14:tracePt t="12806" x="1676400" y="5067300"/>
          <p14:tracePt t="12820" x="1835150" y="5060950"/>
          <p14:tracePt t="12838" x="1987550" y="5060950"/>
          <p14:tracePt t="12843" x="2051050" y="5060950"/>
          <p14:tracePt t="12853" x="2089150" y="5060950"/>
          <p14:tracePt t="12870" x="2108200" y="5067300"/>
          <p14:tracePt t="12886" x="2082800" y="5118100"/>
          <p14:tracePt t="12907" x="1993900" y="5187950"/>
          <p14:tracePt t="12919" x="1873250" y="5257800"/>
          <p14:tracePt t="12936" x="1758950" y="5308600"/>
          <p14:tracePt t="12953" x="1644650" y="5353050"/>
          <p14:tracePt t="12969" x="1530350" y="5391150"/>
          <p14:tracePt t="12986" x="1428750" y="5429250"/>
          <p14:tracePt t="13003" x="1377950" y="5448300"/>
          <p14:tracePt t="13104" x="1390650" y="5448300"/>
          <p14:tracePt t="13111" x="1441450" y="5448300"/>
          <p14:tracePt t="13120" x="1504950" y="5448300"/>
          <p14:tracePt t="13136" x="1689100" y="5448300"/>
          <p14:tracePt t="13156" x="1866900" y="5448300"/>
          <p14:tracePt t="13162" x="1943100" y="5448300"/>
          <p14:tracePt t="13170" x="2019300" y="5448300"/>
          <p14:tracePt t="13186" x="2152650" y="5454650"/>
          <p14:tracePt t="13203" x="2260600" y="5499100"/>
          <p14:tracePt t="13220" x="2355850" y="5562600"/>
          <p14:tracePt t="13222" x="2387600" y="5594350"/>
          <p14:tracePt t="13236" x="2425700" y="5619750"/>
          <p14:tracePt t="13253" x="2482850" y="5664200"/>
          <p14:tracePt t="13270" x="2501900" y="5702300"/>
          <p14:tracePt t="13278" x="2520950" y="5734050"/>
          <p14:tracePt t="13289" x="2552700" y="5797550"/>
          <p14:tracePt t="13303" x="2578100" y="5873750"/>
          <p14:tracePt t="13323" x="2616200" y="5943600"/>
          <p14:tracePt t="13338" x="2660650" y="5988050"/>
          <p14:tracePt t="13353" x="2673350" y="5994400"/>
          <p14:tracePt t="13370" x="2673350" y="6000750"/>
          <p14:tracePt t="13403" x="2679700" y="6026150"/>
          <p14:tracePt t="13420" x="2679700" y="6064250"/>
          <p14:tracePt t="13436" x="2679700" y="6096000"/>
          <p14:tracePt t="13438" x="2667000" y="6108700"/>
          <p14:tracePt t="13453" x="2654300" y="6127750"/>
          <p14:tracePt t="13470" x="2590800" y="6146800"/>
          <p14:tracePt t="13472" x="2559050" y="6153150"/>
          <p14:tracePt t="13486" x="2463800" y="6172200"/>
          <p14:tracePt t="13503" x="2368550" y="6172200"/>
          <p14:tracePt t="13525" x="2286000" y="6172200"/>
          <p14:tracePt t="13536" x="2184400" y="6165850"/>
          <p14:tracePt t="13554" x="2082800" y="6127750"/>
          <p14:tracePt t="13569" x="2019300" y="6089650"/>
          <p14:tracePt t="13588" x="1968500" y="6057900"/>
          <p14:tracePt t="13603" x="1936750" y="6019800"/>
          <p14:tracePt t="13620" x="1917700" y="5975350"/>
          <p14:tracePt t="13636" x="1911350" y="5924550"/>
          <p14:tracePt t="13654" x="1911350" y="5873750"/>
          <p14:tracePt t="13671" x="1943100" y="5848350"/>
          <p14:tracePt t="13686" x="2012950" y="5810250"/>
          <p14:tracePt t="13703" x="2108200" y="5784850"/>
          <p14:tracePt t="13720" x="2216150" y="5746750"/>
          <p14:tracePt t="13736" x="2343150" y="5727700"/>
          <p14:tracePt t="13753" x="2495550" y="5721350"/>
          <p14:tracePt t="13769" x="2635250" y="5721350"/>
          <p14:tracePt t="13788" x="2749550" y="5721350"/>
          <p14:tracePt t="13803" x="2832100" y="5734050"/>
          <p14:tracePt t="13820" x="2876550" y="5759450"/>
          <p14:tracePt t="13838" x="2889250" y="5784850"/>
          <p14:tracePt t="13853" x="2901950" y="5829300"/>
          <p14:tracePt t="13870" x="2901950" y="5886450"/>
          <p14:tracePt t="13873" x="2901950" y="5911850"/>
          <p14:tracePt t="13889" x="2901950" y="5981700"/>
          <p14:tracePt t="13908" x="2901950" y="6057900"/>
          <p14:tracePt t="13919" x="2901950" y="6140450"/>
          <p14:tracePt t="13936" x="2889250" y="6216650"/>
          <p14:tracePt t="13953" x="2857500" y="6305550"/>
          <p14:tracePt t="13971" x="2806700" y="6381750"/>
          <p14:tracePt t="13974" x="2768600" y="6413500"/>
          <p14:tracePt t="13986" x="2717800" y="6438900"/>
          <p14:tracePt t="14003" x="2622550" y="6483350"/>
          <p14:tracePt t="14020" x="2527300" y="6515100"/>
          <p14:tracePt t="14030" x="2482850" y="6515100"/>
          <p14:tracePt t="14035" x="2432050" y="6515100"/>
          <p14:tracePt t="14042" x="2393950" y="6515100"/>
          <p14:tracePt t="14053" x="2343150" y="6515100"/>
          <p14:tracePt t="14074" x="2190750" y="6483350"/>
          <p14:tracePt t="14089" x="2089150" y="6451600"/>
          <p14:tracePt t="14107" x="2012950" y="6394450"/>
          <p14:tracePt t="14119" x="1993900" y="6369050"/>
          <p14:tracePt t="14128" x="1962150" y="6299200"/>
          <p14:tracePt t="14136" x="1943100" y="6261100"/>
          <p14:tracePt t="14155" x="1905000" y="6165850"/>
          <p14:tracePt t="14170" x="1879600" y="6076950"/>
          <p14:tracePt t="14186" x="1873250" y="6013450"/>
          <p14:tracePt t="14203" x="1873250" y="5943600"/>
          <p14:tracePt t="14220" x="1873250" y="5867400"/>
          <p14:tracePt t="14222" x="1873250" y="5829300"/>
          <p14:tracePt t="14236" x="1879600" y="5797550"/>
          <p14:tracePt t="14253" x="1898650" y="5715000"/>
          <p14:tracePt t="14270" x="1943100" y="5657850"/>
          <p14:tracePt t="14277" x="1962150" y="5626100"/>
          <p14:tracePt t="14288" x="2000250" y="5581650"/>
          <p14:tracePt t="14306" x="2063750" y="5537200"/>
          <p14:tracePt t="14319" x="2139950" y="5505450"/>
          <p14:tracePt t="14338" x="2209800" y="5480050"/>
          <p14:tracePt t="14353" x="2260600" y="5461000"/>
          <p14:tracePt t="14369" x="2292350" y="5454650"/>
          <p14:tracePt t="14386" x="2311400" y="5448300"/>
          <p14:tracePt t="14403" x="2349500" y="5448300"/>
          <p14:tracePt t="14419" x="2400300" y="5448300"/>
          <p14:tracePt t="14436" x="2476500" y="5448300"/>
          <p14:tracePt t="14439" x="2514600" y="5461000"/>
          <p14:tracePt t="14453" x="2559050" y="5473700"/>
          <p14:tracePt t="14470" x="2641600" y="5505450"/>
          <p14:tracePt t="14486" x="2724150" y="5530850"/>
          <p14:tracePt t="14503" x="2762250" y="5556250"/>
          <p14:tracePt t="14520" x="2781300" y="5581650"/>
          <p14:tracePt t="14538" x="2813050" y="5613400"/>
          <p14:tracePt t="14555" x="2844800" y="5657850"/>
          <p14:tracePt t="14570" x="2863850" y="5708650"/>
          <p14:tracePt t="14588" x="2882900" y="5778500"/>
          <p14:tracePt t="14593" x="2882900" y="5822950"/>
          <p14:tracePt t="14603" x="2882900" y="5867400"/>
          <p14:tracePt t="14620" x="2882900" y="5956300"/>
          <p14:tracePt t="14636" x="2882900" y="6045200"/>
          <p14:tracePt t="14639" x="2882900" y="6083300"/>
          <p14:tracePt t="14654" x="2882900" y="6115050"/>
          <p14:tracePt t="14670" x="2876550" y="6172200"/>
          <p14:tracePt t="14686" x="2819400" y="6286500"/>
          <p14:tracePt t="14704" x="2749550" y="6356350"/>
          <p14:tracePt t="14719" x="2673350" y="6407150"/>
          <p14:tracePt t="14737" x="2609850" y="6451600"/>
          <p14:tracePt t="14753" x="2552700" y="6489700"/>
          <p14:tracePt t="14773" x="2489200" y="6515100"/>
          <p14:tracePt t="14786" x="2413000" y="6534150"/>
          <p14:tracePt t="14807" x="2330450" y="6534150"/>
          <p14:tracePt t="14823" x="2286000" y="6534150"/>
          <p14:tracePt t="14838" x="2266950" y="6534150"/>
          <p14:tracePt t="14853" x="2216150" y="6534150"/>
          <p14:tracePt t="14869" x="2152650" y="6534150"/>
          <p14:tracePt t="14871" x="2120900" y="6534150"/>
          <p14:tracePt t="14890" x="2057400" y="6534150"/>
          <p14:tracePt t="14905" x="2012950" y="6515100"/>
          <p14:tracePt t="14919" x="1987550" y="6508750"/>
          <p14:tracePt t="14937" x="1974850" y="6496050"/>
          <p14:tracePt t="14953" x="1955800" y="6477000"/>
          <p14:tracePt t="14969" x="1943100" y="6457950"/>
          <p14:tracePt t="14987" x="1917700" y="6419850"/>
          <p14:tracePt t="14992" x="1905000" y="6400800"/>
          <p14:tracePt t="15005" x="1892300" y="6388100"/>
          <p14:tracePt t="15024" x="1873250" y="6362700"/>
          <p14:tracePt t="15037" x="1860550" y="6343650"/>
          <p14:tracePt t="15055" x="1841500" y="6292850"/>
          <p14:tracePt t="15070" x="1835150" y="6273800"/>
          <p14:tracePt t="15090" x="1828800" y="6210300"/>
          <p14:tracePt t="15097" x="1828800" y="6197600"/>
          <p14:tracePt t="15102" x="1828800" y="6172200"/>
          <p14:tracePt t="15120" x="1822450" y="6140450"/>
          <p14:tracePt t="15137" x="1822450" y="6108700"/>
          <p14:tracePt t="15153" x="1822450" y="6070600"/>
          <p14:tracePt t="15170" x="1822450" y="6038850"/>
          <p14:tracePt t="15188" x="1835150" y="6007100"/>
          <p14:tracePt t="15203" x="1854200" y="5981700"/>
          <p14:tracePt t="15205" x="1860550" y="5975350"/>
          <p14:tracePt t="15220" x="1866900" y="5962650"/>
          <p14:tracePt t="15237" x="1892300" y="5937250"/>
          <p14:tracePt t="15253" x="1924050" y="5911850"/>
          <p14:tracePt t="15270" x="1936750" y="5886450"/>
          <p14:tracePt t="15276" x="1949450" y="5873750"/>
          <p14:tracePt t="15291" x="1962150" y="5867400"/>
          <p14:tracePt t="15306" x="1968500" y="5854700"/>
          <p14:tracePt t="15320" x="2012950" y="5842000"/>
          <p14:tracePt t="15338" x="2063750" y="5829300"/>
          <p14:tracePt t="15356" x="2120900" y="5816600"/>
          <p14:tracePt t="15369" x="2190750" y="5803900"/>
          <p14:tracePt t="15387" x="2247900" y="5791200"/>
          <p14:tracePt t="15390" x="2286000" y="5791200"/>
          <p14:tracePt t="15404" x="2317750" y="5791200"/>
          <p14:tracePt t="15407" x="2343150" y="5791200"/>
          <p14:tracePt t="15420" x="2374900" y="5791200"/>
          <p14:tracePt t="15436" x="2444750" y="5791200"/>
          <p14:tracePt t="15453" x="2508250" y="5791200"/>
          <p14:tracePt t="15456" x="2533650" y="5784850"/>
          <p14:tracePt t="15470" x="2559050" y="5784850"/>
          <p14:tracePt t="15486" x="2628900" y="5784850"/>
          <p14:tracePt t="15503" x="2679700" y="5784850"/>
          <p14:tracePt t="15524" x="2743200" y="5784850"/>
          <p14:tracePt t="15532" x="2774950" y="5784850"/>
          <p14:tracePt t="15538" x="2800350" y="5784850"/>
          <p14:tracePt t="15544" x="2825750" y="5784850"/>
          <p14:tracePt t="15553" x="2851150" y="5784850"/>
          <p14:tracePt t="15570" x="2895600" y="5784850"/>
          <p14:tracePt t="15590" x="2927350" y="5797550"/>
          <p14:tracePt t="15603" x="2959100" y="5810250"/>
          <p14:tracePt t="15619" x="2984500" y="5835650"/>
          <p14:tracePt t="15636" x="3009900" y="5867400"/>
          <p14:tracePt t="15655" x="3016250" y="5905500"/>
          <p14:tracePt t="15656" x="3028950" y="5930900"/>
          <p14:tracePt t="15670" x="3035300" y="5962650"/>
          <p14:tracePt t="15686" x="3048000" y="6057900"/>
          <p14:tracePt t="15703" x="3048000" y="6121400"/>
          <p14:tracePt t="15720" x="3048000" y="6184900"/>
          <p14:tracePt t="15736" x="3022600" y="6261100"/>
          <p14:tracePt t="15753" x="2965450" y="6350000"/>
          <p14:tracePt t="15770" x="2908300" y="6445250"/>
          <p14:tracePt t="15789" x="2832100" y="6521450"/>
          <p14:tracePt t="15803" x="2749550" y="6584950"/>
          <p14:tracePt t="15820" x="2673350" y="6629400"/>
          <p14:tracePt t="15838" x="2597150" y="6648450"/>
          <p14:tracePt t="15843" x="2559050" y="6654800"/>
          <p14:tracePt t="15853" x="2514600" y="6654800"/>
          <p14:tracePt t="15870" x="2432050" y="6654800"/>
          <p14:tracePt t="15886" x="2311400" y="6635750"/>
          <p14:tracePt t="15905" x="2228850" y="6604000"/>
          <p14:tracePt t="15920" x="2171700" y="6553200"/>
          <p14:tracePt t="15936" x="2114550" y="6502400"/>
          <p14:tracePt t="15953" x="2076450" y="6470650"/>
          <p14:tracePt t="15969" x="2032000" y="6438900"/>
          <p14:tracePt t="15986" x="2000250" y="6419850"/>
          <p14:tracePt t="16003" x="1974850" y="6369050"/>
          <p14:tracePt t="16020" x="1962150" y="6318250"/>
          <p14:tracePt t="16028" x="1962150" y="6286500"/>
          <p14:tracePt t="16032" x="1962150" y="6254750"/>
          <p14:tracePt t="16039" x="1962150" y="6216650"/>
          <p14:tracePt t="16053" x="1962150" y="6178550"/>
          <p14:tracePt t="16070" x="1987550" y="6096000"/>
          <p14:tracePt t="16072" x="2019300" y="6045200"/>
          <p14:tracePt t="16099" x="2146300" y="5918200"/>
          <p14:tracePt t="16103" x="2203450" y="5892800"/>
          <p14:tracePt t="16120" x="2311400" y="5861050"/>
          <p14:tracePt t="16136" x="2393950" y="5861050"/>
          <p14:tracePt t="16154" x="2438400" y="5861050"/>
          <p14:tracePt t="16168" x="2457450" y="5867400"/>
          <p14:tracePt t="16177" x="2457450" y="5873750"/>
          <p14:tracePt t="16189" x="2457450" y="5886450"/>
          <p14:tracePt t="16203" x="2432050" y="5905500"/>
          <p14:tracePt t="16220" x="2374900" y="5924550"/>
          <p14:tracePt t="16236" x="2298700" y="5930900"/>
          <p14:tracePt t="16253" x="2209800" y="5924550"/>
          <p14:tracePt t="16270" x="2114550" y="5892800"/>
          <p14:tracePt t="16277" x="2070100" y="5873750"/>
          <p14:tracePt t="16283" x="2038350" y="5867400"/>
          <p14:tracePt t="16286" x="2012950" y="5854700"/>
          <p14:tracePt t="16303" x="1962150" y="5829300"/>
          <p14:tracePt t="16323" x="1911350" y="5816600"/>
          <p14:tracePt t="16339" x="1860550" y="5784850"/>
          <p14:tracePt t="16353" x="1809750" y="5746750"/>
          <p14:tracePt t="16369" x="1765300" y="5715000"/>
          <p14:tracePt t="16386" x="1739900" y="5689600"/>
          <p14:tracePt t="16390" x="1720850" y="5676900"/>
          <p14:tracePt t="16403" x="1708150" y="5670550"/>
          <p14:tracePt t="16419" x="1682750" y="5664200"/>
          <p14:tracePt t="16436" x="1638300" y="5651500"/>
          <p14:tracePt t="16453" x="1593850" y="5632450"/>
          <p14:tracePt t="16456" x="1574800" y="5613400"/>
          <p14:tracePt t="16471" x="1517650" y="5581650"/>
          <p14:tracePt t="16487" x="1466850" y="5543550"/>
          <p14:tracePt t="16503" x="1435100" y="5518150"/>
          <p14:tracePt t="16520" x="1422400" y="5492750"/>
          <p14:tracePt t="16536" x="1416050" y="5473700"/>
          <p14:tracePt t="16554" x="1416050" y="5461000"/>
          <p14:tracePt t="16778" x="1422400" y="5461000"/>
          <p14:tracePt t="16782" x="1441450" y="5461000"/>
          <p14:tracePt t="16790" x="1460500" y="5461000"/>
          <p14:tracePt t="16803" x="1492250" y="5461000"/>
          <p14:tracePt t="16820" x="1581150" y="5461000"/>
          <p14:tracePt t="16838" x="1708150" y="5486400"/>
          <p14:tracePt t="16842" x="1797050" y="5511800"/>
          <p14:tracePt t="16854" x="1981200" y="5568950"/>
          <p14:tracePt t="16870" x="2082800" y="5588000"/>
          <p14:tracePt t="16886" x="2381250" y="5607050"/>
          <p14:tracePt t="16903" x="2584450" y="5613400"/>
          <p14:tracePt t="16920" x="2749550" y="5613400"/>
          <p14:tracePt t="16936" x="2876550" y="5613400"/>
          <p14:tracePt t="16953" x="2940050" y="5613400"/>
          <p14:tracePt t="16970" x="2952750" y="5613400"/>
          <p14:tracePt t="16986" x="2959100" y="5613400"/>
          <p14:tracePt t="17003" x="2959100" y="5600700"/>
          <p14:tracePt t="17019" x="2952750" y="5600700"/>
          <p14:tracePt t="17036" x="2933700" y="5600700"/>
          <p14:tracePt t="17039" x="2921000" y="5600700"/>
          <p14:tracePt t="17053" x="2895600" y="5626100"/>
          <p14:tracePt t="17071" x="2768600" y="5721350"/>
          <p14:tracePt t="17090" x="2635250" y="5778500"/>
          <p14:tracePt t="17097" x="2565400" y="5797550"/>
          <p14:tracePt t="17103" x="2495550" y="5822950"/>
          <p14:tracePt t="17119" x="2330450" y="5854700"/>
          <p14:tracePt t="17136" x="2146300" y="5861050"/>
          <p14:tracePt t="17154" x="2000250" y="5880100"/>
          <p14:tracePt t="17170" x="1885950" y="5886450"/>
          <p14:tracePt t="17186" x="1803400" y="5886450"/>
          <p14:tracePt t="17203" x="1758950" y="5886450"/>
          <p14:tracePt t="17220" x="1739900" y="5886450"/>
          <p14:tracePt t="17225" x="1727200" y="5886450"/>
          <p14:tracePt t="17236" x="1720850" y="5886450"/>
          <p14:tracePt t="17253" x="1701800" y="5880100"/>
          <p14:tracePt t="17258" x="1682750" y="5867400"/>
          <p14:tracePt t="17270" x="1670050" y="5861050"/>
          <p14:tracePt t="17287" x="1606550" y="5835650"/>
          <p14:tracePt t="17304" x="1562100" y="5822950"/>
          <p14:tracePt t="17320" x="1530350" y="5803900"/>
          <p14:tracePt t="17339" x="1504950" y="5784850"/>
          <p14:tracePt t="17354" x="1473200" y="5772150"/>
          <p14:tracePt t="17370" x="1435100" y="5759450"/>
          <p14:tracePt t="17387" x="1397000" y="5753100"/>
          <p14:tracePt t="17405" x="1384300" y="5753100"/>
          <p14:tracePt t="17534" x="1384300" y="5759450"/>
          <p14:tracePt t="17542" x="1384300" y="5765800"/>
          <p14:tracePt t="17553" x="1377950" y="5765800"/>
          <p14:tracePt t="17569" x="1377950" y="5778500"/>
          <p14:tracePt t="17603" x="1377950" y="5784850"/>
          <p14:tracePt t="17659" x="1377950" y="5791200"/>
          <p14:tracePt t="17667" x="1377950" y="5797550"/>
          <p14:tracePt t="17675" x="1377950" y="5810250"/>
          <p14:tracePt t="17686" x="1384300" y="5822950"/>
          <p14:tracePt t="17703" x="1390650" y="5829300"/>
          <p14:tracePt t="17753" x="1397000" y="5835650"/>
          <p14:tracePt t="17841" x="1403350" y="5835650"/>
          <p14:tracePt t="17913" x="1428750" y="5835650"/>
          <p14:tracePt t="17919" x="1454150" y="5835650"/>
          <p14:tracePt t="17936" x="1492250" y="5829300"/>
          <p14:tracePt t="17953" x="1549400" y="5829300"/>
          <p14:tracePt t="17969" x="1606550" y="5822950"/>
          <p14:tracePt t="17986" x="1670050" y="5816600"/>
          <p14:tracePt t="18003" x="1708150" y="5810250"/>
          <p14:tracePt t="18020" x="1720850" y="5810250"/>
          <p14:tracePt t="18094" x="1720850" y="5822950"/>
          <p14:tracePt t="18102" x="1720850" y="5829300"/>
          <p14:tracePt t="18120" x="1720850" y="5848350"/>
          <p14:tracePt t="18231" x="1727200" y="5835650"/>
          <p14:tracePt t="18243" x="1733550" y="5829300"/>
          <p14:tracePt t="18248" x="1739900" y="5822950"/>
          <p14:tracePt t="18258" x="1746250" y="5816600"/>
          <p14:tracePt t="18270" x="1752600" y="5810250"/>
          <p14:tracePt t="18286" x="1771650" y="5797550"/>
          <p14:tracePt t="18303" x="1797050" y="5797550"/>
          <p14:tracePt t="18322" x="1835150" y="5797550"/>
          <p14:tracePt t="18338" x="1873250" y="5797550"/>
          <p14:tracePt t="18353" x="1898650" y="5797550"/>
          <p14:tracePt t="18374" x="1930400" y="5797550"/>
          <p14:tracePt t="18386" x="1962150" y="5816600"/>
          <p14:tracePt t="18406" x="2000250" y="5842000"/>
          <p14:tracePt t="18420" x="2044700" y="5861050"/>
          <p14:tracePt t="18437" x="2082800" y="5873750"/>
          <p14:tracePt t="18453" x="2095500" y="5880100"/>
          <p14:tracePt t="18486" x="2108200" y="5880100"/>
          <p14:tracePt t="18559" x="2120900" y="5880100"/>
          <p14:tracePt t="18571" x="2146300" y="5886450"/>
          <p14:tracePt t="18575" x="2171700" y="5899150"/>
          <p14:tracePt t="18589" x="2203450" y="5905500"/>
          <p14:tracePt t="18603" x="2266950" y="5918200"/>
          <p14:tracePt t="18619" x="2324100" y="5943600"/>
          <p14:tracePt t="18636" x="2374900" y="5943600"/>
          <p14:tracePt t="18656" x="2457450" y="5956300"/>
          <p14:tracePt t="18670" x="2482850" y="5969000"/>
          <p14:tracePt t="18686" x="2559050" y="5994400"/>
          <p14:tracePt t="18703" x="2590800" y="6007100"/>
          <p14:tracePt t="18723" x="2609850" y="6013450"/>
          <p14:tracePt t="18736" x="2616200" y="6013450"/>
          <p14:tracePt t="18753" x="2622550" y="6013450"/>
          <p14:tracePt t="18769" x="2635250" y="6019800"/>
          <p14:tracePt t="18786" x="2641600" y="6026150"/>
          <p14:tracePt t="19040" x="2609850" y="6026150"/>
          <p14:tracePt t="19047" x="2559050" y="6026150"/>
          <p14:tracePt t="19057" x="2508250" y="6026150"/>
          <p14:tracePt t="19070" x="2438400" y="6026150"/>
          <p14:tracePt t="19092" x="2184400" y="5975350"/>
          <p14:tracePt t="19098" x="2101850" y="5949950"/>
          <p14:tracePt t="19104" x="2019300" y="5918200"/>
          <p14:tracePt t="19120" x="1860550" y="5835650"/>
          <p14:tracePt t="19136" x="1701800" y="5734050"/>
          <p14:tracePt t="19155" x="1587500" y="5651500"/>
          <p14:tracePt t="19170" x="1524000" y="5588000"/>
          <p14:tracePt t="19186" x="1504950" y="5518150"/>
          <p14:tracePt t="19203" x="1466850" y="5410200"/>
          <p14:tracePt t="19220" x="1428750" y="5295900"/>
          <p14:tracePt t="19236" x="1409700" y="5251450"/>
          <p14:tracePt t="19253" x="1390650" y="5207000"/>
          <p14:tracePt t="19256" x="1377950" y="5187950"/>
          <p14:tracePt t="19270" x="1371600" y="5175250"/>
          <p14:tracePt t="19286" x="1333500" y="5111750"/>
          <p14:tracePt t="19303" x="1308100" y="5067300"/>
          <p14:tracePt t="19323" x="1301750" y="5016500"/>
          <p14:tracePt t="19340" x="1282700" y="4946650"/>
          <p14:tracePt t="19350" x="1276350" y="4921250"/>
          <p14:tracePt t="19353" x="1250950" y="4870450"/>
          <p14:tracePt t="19358" x="1231900" y="4819650"/>
          <p14:tracePt t="19369" x="1212850" y="4762500"/>
          <p14:tracePt t="19386" x="1206500" y="4648200"/>
          <p14:tracePt t="19403" x="1200150" y="4508500"/>
          <p14:tracePt t="19420" x="1206500" y="4387850"/>
          <p14:tracePt t="19436" x="1206500" y="4286250"/>
          <p14:tracePt t="19453" x="1212850" y="4171950"/>
          <p14:tracePt t="19455" x="1225550" y="4108450"/>
          <p14:tracePt t="19470" x="1231900" y="4051300"/>
          <p14:tracePt t="19486" x="1238250" y="3873500"/>
          <p14:tracePt t="19503" x="1244600" y="3746500"/>
          <p14:tracePt t="19520" x="1257300" y="3625850"/>
          <p14:tracePt t="19536" x="1250950" y="3524250"/>
          <p14:tracePt t="19555" x="1270000" y="3429000"/>
          <p14:tracePt t="19569" x="1289050" y="3327400"/>
          <p14:tracePt t="19588" x="1314450" y="3244850"/>
          <p14:tracePt t="19595" x="1333500" y="3206750"/>
          <p14:tracePt t="19598" x="1339850" y="3162300"/>
          <p14:tracePt t="19620" x="1352550" y="3060700"/>
          <p14:tracePt t="19636" x="1358900" y="2978150"/>
          <p14:tracePt t="19640" x="1358900" y="2921000"/>
          <p14:tracePt t="19654" x="1358900" y="2857500"/>
          <p14:tracePt t="19670" x="1358900" y="2825750"/>
          <p14:tracePt t="19687" x="1358900" y="2736850"/>
          <p14:tracePt t="19703" x="1365250" y="2673350"/>
          <p14:tracePt t="19720" x="1371600" y="2628900"/>
          <p14:tracePt t="19737" x="1371600" y="2584450"/>
          <p14:tracePt t="19753" x="1377950" y="2565400"/>
          <p14:tracePt t="19770" x="1377950" y="2540000"/>
          <p14:tracePt t="19790" x="1377950" y="2508250"/>
          <p14:tracePt t="19803" x="1377950" y="2476500"/>
          <p14:tracePt t="19819" x="1377950" y="2457450"/>
          <p14:tracePt t="19839" x="1377950" y="2451100"/>
          <p14:tracePt t="19886" x="1371600" y="2451100"/>
          <p14:tracePt t="19895" x="1365250" y="2451100"/>
          <p14:tracePt t="19904" x="1358900" y="2451100"/>
          <p14:tracePt t="19920" x="1339850" y="2476500"/>
          <p14:tracePt t="19936" x="1320800" y="2508250"/>
          <p14:tracePt t="19953" x="1289050" y="2559050"/>
          <p14:tracePt t="19970" x="1250950" y="2647950"/>
          <p14:tracePt t="19986" x="1212850" y="2736850"/>
          <p14:tracePt t="20003" x="1212850" y="2832100"/>
          <p14:tracePt t="20024" x="1187450" y="2927350"/>
          <p14:tracePt t="20036" x="1181100" y="2952750"/>
          <p14:tracePt t="20053" x="1162050" y="3003550"/>
          <p14:tracePt t="20056" x="1149350" y="3028950"/>
          <p14:tracePt t="20072" x="1111250" y="3092450"/>
          <p14:tracePt t="20093" x="1085850" y="3130550"/>
          <p14:tracePt t="20103" x="1066800" y="3155950"/>
          <p14:tracePt t="20119" x="1047750" y="3162300"/>
          <p14:tracePt t="20136" x="1016000" y="3162300"/>
          <p14:tracePt t="20153" x="990600" y="3162300"/>
          <p14:tracePt t="20170" x="965200" y="3162300"/>
          <p14:tracePt t="20187" x="958850" y="3162300"/>
          <p14:tracePt t="20203" x="952500" y="3162300"/>
          <p14:tracePt t="20296" x="952500" y="3175000"/>
          <p14:tracePt t="20306" x="952500" y="3213100"/>
          <p14:tracePt t="20321" x="958850" y="3282950"/>
          <p14:tracePt t="20340" x="965200" y="3359150"/>
          <p14:tracePt t="20350" x="971550" y="3403600"/>
          <p14:tracePt t="20353" x="977900" y="3454400"/>
          <p14:tracePt t="20358" x="977900" y="3505200"/>
          <p14:tracePt t="20370" x="996950" y="3562350"/>
          <p14:tracePt t="20387" x="1022350" y="3670300"/>
          <p14:tracePt t="20406" x="1022350" y="3784600"/>
          <p14:tracePt t="20413" x="1041400" y="3848100"/>
          <p14:tracePt t="20420" x="1054100" y="3898900"/>
          <p14:tracePt t="20437" x="1085850" y="4013200"/>
          <p14:tracePt t="20453" x="1098550" y="4102100"/>
          <p14:tracePt t="20469" x="1104900" y="4210050"/>
          <p14:tracePt t="20486" x="1117600" y="4318000"/>
          <p14:tracePt t="20503" x="1143000" y="4527550"/>
          <p14:tracePt t="20519" x="1168400" y="4660900"/>
          <p14:tracePt t="20536" x="1193800" y="4787900"/>
          <p14:tracePt t="20553" x="1212850" y="4864100"/>
          <p14:tracePt t="20570" x="1219200" y="4940300"/>
          <p14:tracePt t="20588" x="1219200" y="5016500"/>
          <p14:tracePt t="20592" x="1225550" y="5048250"/>
          <p14:tracePt t="20607" x="1225550" y="5086350"/>
          <p14:tracePt t="20620" x="1238250" y="5143500"/>
          <p14:tracePt t="20636" x="1244600" y="5181600"/>
          <p14:tracePt t="20639" x="1244600" y="5200650"/>
          <p14:tracePt t="20654" x="1250950" y="5238750"/>
          <p14:tracePt t="20670" x="1250950" y="5264150"/>
          <p14:tracePt t="20688" x="1270000" y="5334000"/>
          <p14:tracePt t="20703" x="1282700" y="5365750"/>
          <p14:tracePt t="20719" x="1289050" y="5384800"/>
          <p14:tracePt t="20792" x="1295400" y="5384800"/>
          <p14:tracePt t="20822" x="1301750" y="5384800"/>
          <p14:tracePt t="20843" x="1308100" y="5384800"/>
          <p14:tracePt t="20846" x="1314450" y="5384800"/>
          <p14:tracePt t="20855" x="1314450" y="5397500"/>
          <p14:tracePt t="20870" x="1314450" y="5416550"/>
          <p14:tracePt t="20886" x="1333500" y="5461000"/>
          <p14:tracePt t="20983" x="1339850" y="5461000"/>
          <p14:tracePt t="22246" x="1339850" y="5454650"/>
          <p14:tracePt t="22257" x="1339850" y="5416550"/>
          <p14:tracePt t="22262" x="1339850" y="5384800"/>
          <p14:tracePt t="22278" x="1339850" y="5257800"/>
          <p14:tracePt t="22286" x="1333500" y="5187950"/>
          <p14:tracePt t="22303" x="1327150" y="5086350"/>
          <p14:tracePt t="22322" x="1314450" y="5010150"/>
          <p14:tracePt t="22338" x="1314450" y="4946650"/>
          <p14:tracePt t="22353" x="1320800" y="4895850"/>
          <p14:tracePt t="22370" x="1339850" y="4806950"/>
          <p14:tracePt t="22386" x="1384300" y="4724400"/>
          <p14:tracePt t="22405" x="1416050" y="4629150"/>
          <p14:tracePt t="22407" x="1422400" y="4591050"/>
          <p14:tracePt t="22420" x="1422400" y="4572000"/>
          <p14:tracePt t="22436" x="1403350" y="4546600"/>
          <p14:tracePt t="22438" x="1397000" y="4527550"/>
          <p14:tracePt t="22453" x="1384300" y="4495800"/>
          <p14:tracePt t="22457" x="1358900" y="4476750"/>
          <p14:tracePt t="22470" x="1339850" y="4438650"/>
          <p14:tracePt t="22487" x="1320800" y="4375150"/>
          <p14:tracePt t="22503" x="1301750" y="4343400"/>
          <p14:tracePt t="22523" x="1301750" y="4337050"/>
          <p14:tracePt t="22558" x="1301750" y="4311650"/>
          <p14:tracePt t="22567" x="1301750" y="4279900"/>
          <p14:tracePt t="22574" x="1289050" y="4248150"/>
          <p14:tracePt t="22588" x="1282700" y="4222750"/>
          <p14:tracePt t="22603" x="1270000" y="4191000"/>
          <p14:tracePt t="22621" x="1263650" y="4171950"/>
          <p14:tracePt t="22623" x="1263650" y="4159250"/>
          <p14:tracePt t="22638" x="1250950" y="4140200"/>
          <p14:tracePt t="22654" x="1187450" y="4032250"/>
          <p14:tracePt t="22670" x="1155700" y="3987800"/>
          <p14:tracePt t="22687" x="1060450" y="3848100"/>
          <p14:tracePt t="22703" x="1009650" y="3797300"/>
          <p14:tracePt t="22720" x="990600" y="3778250"/>
          <p14:tracePt t="22737" x="990600" y="3746500"/>
          <p14:tracePt t="22753" x="990600" y="3708400"/>
          <p14:tracePt t="22770" x="990600" y="3676650"/>
          <p14:tracePt t="22789" x="990600" y="3632200"/>
          <p14:tracePt t="22803" x="990600" y="3600450"/>
          <p14:tracePt t="22820" x="990600" y="3581400"/>
          <p14:tracePt t="22838" x="1009650" y="3543300"/>
          <p14:tracePt t="22843" x="1022350" y="3505200"/>
          <p14:tracePt t="22853" x="1041400" y="3467100"/>
          <p14:tracePt t="22870" x="1085850" y="3403600"/>
          <p14:tracePt t="22886" x="1123950" y="3340100"/>
          <p14:tracePt t="22906" x="1155700" y="3308350"/>
          <p14:tracePt t="22920" x="1212850" y="3251200"/>
          <p14:tracePt t="22936" x="1289050" y="3175000"/>
          <p14:tracePt t="22953" x="1346200" y="3079750"/>
          <p14:tracePt t="22969" x="1384300" y="2971800"/>
          <p14:tracePt t="22987" x="1384300" y="2908300"/>
          <p14:tracePt t="22992" x="1384300" y="2882900"/>
          <p14:tracePt t="23003" x="1384300" y="2851150"/>
          <p14:tracePt t="23020" x="1384300" y="2813050"/>
          <p14:tracePt t="23029" x="1384300" y="2787650"/>
          <p14:tracePt t="23032" x="1384300" y="2749550"/>
          <p14:tracePt t="23040" x="1384300" y="2717800"/>
          <p14:tracePt t="23053" x="1384300" y="2673350"/>
          <p14:tracePt t="23072" x="1327150" y="2533650"/>
          <p14:tracePt t="23089" x="1276350" y="2476500"/>
          <p14:tracePt t="23103" x="1263650" y="2457450"/>
          <p14:tracePt t="23218" x="1263650" y="2470150"/>
          <p14:tracePt t="23222" x="1263650" y="2508250"/>
          <p14:tracePt t="23240" x="1257300" y="2590800"/>
          <p14:tracePt t="23253" x="1244600" y="2622550"/>
          <p14:tracePt t="23273" x="1231900" y="2667000"/>
          <p14:tracePt t="23279" x="1231900" y="2692400"/>
          <p14:tracePt t="23286" x="1219200" y="2724150"/>
          <p14:tracePt t="23304" x="1206500" y="2806700"/>
          <p14:tracePt t="23321" x="1174750" y="2895600"/>
          <p14:tracePt t="23338" x="1155700" y="2990850"/>
          <p14:tracePt t="23353" x="1130300" y="3079750"/>
          <p14:tracePt t="23370" x="1117600" y="3143250"/>
          <p14:tracePt t="23386" x="1092200" y="3206750"/>
          <p14:tracePt t="23404" x="1073150" y="3270250"/>
          <p14:tracePt t="23420" x="1060450" y="3327400"/>
          <p14:tracePt t="23436" x="1047750" y="3352800"/>
          <p14:tracePt t="23495" x="1047750" y="3359150"/>
          <p14:tracePt t="23503" x="1047750" y="3365500"/>
          <p14:tracePt t="23520" x="1047750" y="3384550"/>
          <p14:tracePt t="23542" x="1047750" y="3435350"/>
          <p14:tracePt t="23553" x="1047750" y="3486150"/>
          <p14:tracePt t="23570" x="1079500" y="3613150"/>
          <p14:tracePt t="23588" x="1123950" y="3759200"/>
          <p14:tracePt t="23593" x="1136650" y="3854450"/>
          <p14:tracePt t="23603" x="1174750" y="3956050"/>
          <p14:tracePt t="23620" x="1219200" y="4159250"/>
          <p14:tracePt t="23636" x="1263650" y="4362450"/>
          <p14:tracePt t="23655" x="1295400" y="4591050"/>
          <p14:tracePt t="23670" x="1346200" y="4724400"/>
          <p14:tracePt t="23688" x="1390650" y="4838700"/>
          <p14:tracePt t="23703" x="1422400" y="4921250"/>
          <p14:tracePt t="23719" x="1435100" y="5016500"/>
          <p14:tracePt t="23737" x="1435100" y="5118100"/>
          <p14:tracePt t="23753" x="1460500" y="5226050"/>
          <p14:tracePt t="23770" x="1473200" y="5321300"/>
          <p14:tracePt t="23786" x="1485900" y="5403850"/>
          <p14:tracePt t="23803" x="1485900" y="5454650"/>
          <p14:tracePt t="23807" x="1485900" y="5480050"/>
          <p14:tracePt t="23822" x="1485900" y="5530850"/>
          <p14:tracePt t="23839" x="1485900" y="5543550"/>
          <p14:tracePt t="23857" x="1498600" y="5568950"/>
          <p14:tracePt t="23891" x="1498600" y="5575300"/>
          <p14:tracePt t="24339" x="1498600" y="5568950"/>
          <p14:tracePt t="25567" x="1498600" y="5537200"/>
          <p14:tracePt t="25574" x="1473200" y="5441950"/>
          <p14:tracePt t="25589" x="1435100" y="5340350"/>
          <p14:tracePt t="25603" x="1365250" y="5130800"/>
          <p14:tracePt t="25620" x="1352550" y="4927600"/>
          <p14:tracePt t="25623" x="1346200" y="4826000"/>
          <p14:tracePt t="25636" x="1352550" y="4705350"/>
          <p14:tracePt t="25654" x="1403350" y="4298950"/>
          <p14:tracePt t="25670" x="1422400" y="4165600"/>
          <p14:tracePt t="25689" x="1498600" y="3803650"/>
          <p14:tracePt t="25703" x="1555750" y="3625850"/>
          <p14:tracePt t="25720" x="1593850" y="3479800"/>
          <p14:tracePt t="25737" x="1644650" y="3346450"/>
          <p14:tracePt t="25753" x="1682750" y="3244850"/>
          <p14:tracePt t="25770" x="1701800" y="3162300"/>
          <p14:tracePt t="25787" x="1701800" y="3086100"/>
          <p14:tracePt t="25806" x="1657350" y="2984500"/>
          <p14:tracePt t="25820" x="1638300" y="2965450"/>
          <p14:tracePt t="25838" x="1625600" y="2927350"/>
          <p14:tracePt t="25853" x="1625600" y="2901950"/>
          <p14:tracePt t="25870" x="1625600" y="2876550"/>
          <p14:tracePt t="25873" x="1625600" y="2857500"/>
          <p14:tracePt t="25886" x="1625600" y="2800350"/>
          <p14:tracePt t="25903" x="1612900" y="2774950"/>
          <p14:tracePt t="25920" x="1606550" y="2762250"/>
          <p14:tracePt t="26008" x="1593850" y="2762250"/>
          <p14:tracePt t="26015" x="1587500" y="2762250"/>
          <p14:tracePt t="26027" x="1581150" y="2762250"/>
          <p14:tracePt t="26078" x="1581150" y="2768600"/>
          <p14:tracePt t="26099" x="1574800" y="2768600"/>
          <p14:tracePt t="26112" x="1574800" y="2774950"/>
          <p14:tracePt t="26119" x="1574800" y="2787650"/>
          <p14:tracePt t="26136" x="1555750" y="2813050"/>
          <p14:tracePt t="26154" x="1530350" y="2838450"/>
          <p14:tracePt t="26170" x="1511300" y="2876550"/>
          <p14:tracePt t="26186" x="1498600" y="2895600"/>
          <p14:tracePt t="26262" x="1492250" y="2895600"/>
          <p14:tracePt t="26289" x="1492250" y="2901950"/>
          <p14:tracePt t="26359" x="1498600" y="2901950"/>
          <p14:tracePt t="26368" x="1504950" y="2901950"/>
          <p14:tracePt t="26388" x="1543050" y="2901950"/>
          <p14:tracePt t="26404" x="1625600" y="2901950"/>
          <p14:tracePt t="26419" x="1727200" y="2889250"/>
          <p14:tracePt t="26437" x="1835150" y="2876550"/>
          <p14:tracePt t="26453" x="1917700" y="2876550"/>
          <p14:tracePt t="26456" x="1949450" y="2876550"/>
          <p14:tracePt t="26463" x="1962150" y="2876550"/>
          <p14:tracePt t="26486" x="2032000" y="2876550"/>
          <p14:tracePt t="26503" x="2044700" y="2876550"/>
          <p14:tracePt t="26758" x="2044700" y="2870200"/>
          <p14:tracePt t="26822" x="2044700" y="2889250"/>
          <p14:tracePt t="26831" x="2032000" y="2927350"/>
          <p14:tracePt t="26844" x="2012950" y="2971800"/>
          <p14:tracePt t="26853" x="1981200" y="3022600"/>
          <p14:tracePt t="26870" x="1917700" y="3149600"/>
          <p14:tracePt t="26890" x="1809750" y="3340100"/>
          <p14:tracePt t="26905" x="1752600" y="3422650"/>
          <p14:tracePt t="26920" x="1695450" y="3511550"/>
          <p14:tracePt t="26936" x="1657350" y="3581400"/>
          <p14:tracePt t="26953" x="1631950" y="3632200"/>
          <p14:tracePt t="26972" x="1631950" y="3663950"/>
          <p14:tracePt t="26986" x="1631950" y="3676650"/>
          <p14:tracePt t="27104" x="1631950" y="3670300"/>
          <p14:tracePt t="27111" x="1625600" y="3663950"/>
          <p14:tracePt t="27120" x="1619250" y="3651250"/>
          <p14:tracePt t="27136" x="1612900" y="3638550"/>
          <p14:tracePt t="27154" x="1600200" y="3619500"/>
          <p14:tracePt t="27170" x="1593850" y="3613150"/>
          <p14:tracePt t="27187" x="1581150" y="3606800"/>
          <p14:tracePt t="27203" x="1574800" y="3600450"/>
          <p14:tracePt t="27220" x="1555750" y="3581400"/>
          <p14:tracePt t="27236" x="1524000" y="3543300"/>
          <p14:tracePt t="27253" x="1466850" y="3505200"/>
          <p14:tracePt t="27257" x="1441450" y="3486150"/>
          <p14:tracePt t="27274" x="1416050" y="3467100"/>
          <p14:tracePt t="27288" x="1403350" y="3460750"/>
          <p14:tracePt t="27303" x="1397000" y="3460750"/>
          <p14:tracePt t="27515" x="1403350" y="3460750"/>
          <p14:tracePt t="27521" x="1409700" y="3460750"/>
          <p14:tracePt t="27622" x="1422400" y="3454400"/>
          <p14:tracePt t="27632" x="1435100" y="3448050"/>
          <p14:tracePt t="27639" x="1441450" y="3441700"/>
          <p14:tracePt t="27654" x="1460500" y="3441700"/>
          <p14:tracePt t="27670" x="1473200" y="3441700"/>
          <p14:tracePt t="27687" x="1543050" y="3441700"/>
          <p14:tracePt t="27703" x="1619250" y="3441700"/>
          <p14:tracePt t="27721" x="1682750" y="3441700"/>
          <p14:tracePt t="27736" x="1739900" y="3429000"/>
          <p14:tracePt t="27754" x="1790700" y="3429000"/>
          <p14:tracePt t="27770" x="1835150" y="3422650"/>
          <p14:tracePt t="27786" x="1879600" y="3422650"/>
          <p14:tracePt t="27808" x="1917700" y="3422650"/>
          <p14:tracePt t="27820" x="1962150" y="3422650"/>
          <p14:tracePt t="27839" x="2012950" y="3422650"/>
          <p14:tracePt t="27853" x="2057400" y="3422650"/>
          <p14:tracePt t="27872" x="2108200" y="3422650"/>
          <p14:tracePt t="27889" x="2146300" y="3422650"/>
          <p14:tracePt t="27903" x="2184400" y="3422650"/>
          <p14:tracePt t="27920" x="2203450" y="3422650"/>
          <p14:tracePt t="27937" x="2222500" y="3422650"/>
          <p14:tracePt t="27953" x="2235200" y="3422650"/>
          <p14:tracePt t="28094" x="2235200" y="3435350"/>
          <p14:tracePt t="28102" x="2228850" y="3486150"/>
          <p14:tracePt t="28122" x="2203450" y="3536950"/>
          <p14:tracePt t="28136" x="2146300" y="3619500"/>
          <p14:tracePt t="28155" x="2070100" y="3733800"/>
          <p14:tracePt t="28158" x="2019300" y="3784600"/>
          <p14:tracePt t="28170" x="1981200" y="3848100"/>
          <p14:tracePt t="28186" x="1854200" y="3949700"/>
          <p14:tracePt t="28203" x="1765300" y="4019550"/>
          <p14:tracePt t="28206" x="1746250" y="4032250"/>
          <p14:tracePt t="28220" x="1727200" y="4032250"/>
          <p14:tracePt t="28238" x="1676400" y="4051300"/>
          <p14:tracePt t="28256" x="1657350" y="4057650"/>
          <p14:tracePt t="28273" x="1644650" y="4064000"/>
          <p14:tracePt t="28286" x="1619250" y="4064000"/>
          <p14:tracePt t="28306" x="1574800" y="4064000"/>
          <p14:tracePt t="28321" x="1511300" y="4064000"/>
          <p14:tracePt t="28339" x="1447800" y="4064000"/>
          <p14:tracePt t="28353" x="1416050" y="4064000"/>
          <p14:tracePt t="28370" x="1384300" y="4064000"/>
          <p14:tracePt t="28387" x="1371600" y="4064000"/>
          <p14:tracePt t="28403" x="1365250" y="4064000"/>
          <p14:tracePt t="28470" x="1371600" y="4064000"/>
          <p14:tracePt t="28534" x="1377950" y="4064000"/>
          <p14:tracePt t="28600" x="1384300" y="4064000"/>
          <p14:tracePt t="28620" x="1384300" y="4044950"/>
          <p14:tracePt t="28636" x="1384300" y="4032250"/>
          <p14:tracePt t="28639" x="1384300" y="4025900"/>
          <p14:tracePt t="28688" x="1384300" y="4019550"/>
          <p14:tracePt t="28703" x="1397000" y="4019550"/>
          <p14:tracePt t="28720" x="1441450" y="4019550"/>
          <p14:tracePt t="28736" x="1492250" y="4019550"/>
          <p14:tracePt t="28753" x="1543050" y="4019550"/>
          <p14:tracePt t="28770" x="1600200" y="4019550"/>
          <p14:tracePt t="28790" x="1663700" y="4013200"/>
          <p14:tracePt t="28803" x="1727200" y="4013200"/>
          <p14:tracePt t="28819" x="1797050" y="4013200"/>
          <p14:tracePt t="28839" x="1879600" y="4000500"/>
          <p14:tracePt t="28854" x="1987550" y="3975100"/>
          <p14:tracePt t="28870" x="2025650" y="3968750"/>
          <p14:tracePt t="28886" x="2114550" y="3968750"/>
          <p14:tracePt t="28903" x="2165350" y="3962400"/>
          <p14:tracePt t="28920" x="2197100" y="3949700"/>
          <p14:tracePt t="28936" x="2209800" y="3949700"/>
          <p14:tracePt t="28953" x="2216150" y="3949700"/>
          <p14:tracePt t="29047" x="2222500" y="3949700"/>
          <p14:tracePt t="29111" x="2228850" y="3949700"/>
          <p14:tracePt t="29118" x="2235200" y="3949700"/>
          <p14:tracePt t="29139" x="2247900" y="3949700"/>
          <p14:tracePt t="29156" x="2254250" y="3949700"/>
          <p14:tracePt t="29170" x="2266950" y="3981450"/>
          <p14:tracePt t="29187" x="2273300" y="4051300"/>
          <p14:tracePt t="29203" x="2254250" y="4133850"/>
          <p14:tracePt t="29219" x="2209800" y="4235450"/>
          <p14:tracePt t="29237" x="2139950" y="4318000"/>
          <p14:tracePt t="29253" x="2038350" y="4381500"/>
          <p14:tracePt t="29270" x="1917700" y="4438650"/>
          <p14:tracePt t="29276" x="1860550" y="4457700"/>
          <p14:tracePt t="29282" x="1809750" y="4470400"/>
          <p14:tracePt t="29289" x="1752600" y="4483100"/>
          <p14:tracePt t="29306" x="1657350" y="4495800"/>
          <p14:tracePt t="29320" x="1555750" y="4508500"/>
          <p14:tracePt t="29339" x="1454150" y="4508500"/>
          <p14:tracePt t="29356" x="1377950" y="4508500"/>
          <p14:tracePt t="29362" x="1346200" y="4508500"/>
          <p14:tracePt t="29368" x="1327150" y="4508500"/>
          <p14:tracePt t="29375" x="1301750" y="4508500"/>
          <p14:tracePt t="29386" x="1295400" y="4508500"/>
          <p14:tracePt t="29404" x="1289050" y="4508500"/>
          <p14:tracePt t="29420" x="1282700" y="4508500"/>
          <p14:tracePt t="29518" x="1282700" y="4502150"/>
          <p14:tracePt t="29543" x="1282700" y="4495800"/>
          <p14:tracePt t="29679" x="1282700" y="4502150"/>
          <p14:tracePt t="29695" x="1289050" y="4502150"/>
          <p14:tracePt t="29702" x="1308100" y="4502150"/>
          <p14:tracePt t="29720" x="1339850" y="4502150"/>
          <p14:tracePt t="29737" x="1377950" y="4502150"/>
          <p14:tracePt t="29753" x="1428750" y="4502150"/>
          <p14:tracePt t="29772" x="1485900" y="4502150"/>
          <p14:tracePt t="29786" x="1549400" y="4502150"/>
          <p14:tracePt t="29803" x="1619250" y="4502150"/>
          <p14:tracePt t="29820" x="1695450" y="4502150"/>
          <p14:tracePt t="29839" x="1771650" y="4502150"/>
          <p14:tracePt t="29853" x="1841500" y="4502150"/>
          <p14:tracePt t="29870" x="1924050" y="4502150"/>
          <p14:tracePt t="29872" x="1962150" y="4502150"/>
          <p14:tracePt t="29888" x="2032000" y="4502150"/>
          <p14:tracePt t="29905" x="2089150" y="4502150"/>
          <p14:tracePt t="29920" x="2127250" y="4502150"/>
          <p14:tracePt t="29936" x="2165350" y="4502150"/>
          <p14:tracePt t="29954" x="2197100" y="4502150"/>
          <p14:tracePt t="29973" x="2216150" y="4502150"/>
          <p14:tracePt t="29986" x="2241550" y="4495800"/>
          <p14:tracePt t="30003" x="2273300" y="4483100"/>
          <p14:tracePt t="30019" x="2298700" y="4470400"/>
          <p14:tracePt t="30036" x="2330450" y="4464050"/>
          <p14:tracePt t="30038" x="2349500" y="4464050"/>
          <p14:tracePt t="30053" x="2362200" y="4464050"/>
          <p14:tracePt t="30070" x="2393950" y="4451350"/>
          <p14:tracePt t="30088" x="2432050" y="4451350"/>
          <p14:tracePt t="30142" x="2432050" y="4470400"/>
          <p14:tracePt t="30155" x="2413000" y="4495800"/>
          <p14:tracePt t="30170" x="2355850" y="4540250"/>
          <p14:tracePt t="30187" x="2273300" y="4603750"/>
          <p14:tracePt t="30203" x="2165350" y="4660900"/>
          <p14:tracePt t="30222" x="2012950" y="4718050"/>
          <p14:tracePt t="30237" x="1968500" y="4737100"/>
          <p14:tracePt t="30253" x="1885950" y="4762500"/>
          <p14:tracePt t="30272" x="1778000" y="4787900"/>
          <p14:tracePt t="30281" x="1733550" y="4794250"/>
          <p14:tracePt t="30288" x="1689100" y="4806950"/>
          <p14:tracePt t="30303" x="1600200" y="4838700"/>
          <p14:tracePt t="30319" x="1511300" y="4851400"/>
          <p14:tracePt t="30338" x="1435100" y="4870450"/>
          <p14:tracePt t="30344" x="1416050" y="4883150"/>
          <p14:tracePt t="30354" x="1390650" y="4889500"/>
          <p14:tracePt t="30370" x="1339850" y="4902200"/>
          <p14:tracePt t="30386" x="1301750" y="4933950"/>
          <p14:tracePt t="30405" x="1282700" y="4953000"/>
          <p14:tracePt t="30420" x="1276350" y="4959350"/>
          <p14:tracePt t="30436" x="1270000" y="4965700"/>
          <p14:tracePt t="30453" x="1270000" y="4972050"/>
          <p14:tracePt t="30456" x="1270000" y="4978400"/>
          <p14:tracePt t="30472" x="1257300" y="4984750"/>
          <p14:tracePt t="30487" x="1257300" y="4991100"/>
          <p14:tracePt t="30599" x="1276350" y="4991100"/>
          <p14:tracePt t="30606" x="1301750" y="4991100"/>
          <p14:tracePt t="30619" x="1339850" y="4991100"/>
          <p14:tracePt t="30636" x="1416050" y="4991100"/>
          <p14:tracePt t="30655" x="1574800" y="4991100"/>
          <p14:tracePt t="30670" x="1631950" y="4991100"/>
          <p14:tracePt t="30687" x="1803400" y="4991100"/>
          <p14:tracePt t="30703" x="1917700" y="4997450"/>
          <p14:tracePt t="30721" x="1987550" y="5003800"/>
          <p14:tracePt t="30737" x="2051050" y="5003800"/>
          <p14:tracePt t="30753" x="2095500" y="5003800"/>
          <p14:tracePt t="30770" x="2133600" y="5003800"/>
          <p14:tracePt t="30780" x="2152650" y="5003800"/>
          <p14:tracePt t="30784" x="2171700" y="4997450"/>
          <p14:tracePt t="30806" x="2247900" y="4991100"/>
          <p14:tracePt t="30822" x="2324100" y="4984750"/>
          <p14:tracePt t="30840" x="2355850" y="4978400"/>
          <p14:tracePt t="30853" x="2406650" y="4978400"/>
          <p14:tracePt t="30870" x="2457450" y="4978400"/>
          <p14:tracePt t="30886" x="2540000" y="4978400"/>
          <p14:tracePt t="30903" x="2590800" y="4978400"/>
          <p14:tracePt t="30920" x="2641600" y="4978400"/>
          <p14:tracePt t="30936" x="2692400" y="4978400"/>
          <p14:tracePt t="30953" x="2724150" y="4978400"/>
          <p14:tracePt t="30969" x="2762250" y="4972050"/>
          <p14:tracePt t="30987" x="2800350" y="4965700"/>
          <p14:tracePt t="30993" x="2813050" y="4959350"/>
          <p14:tracePt t="31003" x="2838450" y="4953000"/>
          <p14:tracePt t="31023" x="2908300" y="4946650"/>
          <p14:tracePt t="31031" x="2927350" y="4946650"/>
          <p14:tracePt t="31044" x="2959100" y="4946650"/>
          <p14:tracePt t="31046" x="2971800" y="4946650"/>
          <p14:tracePt t="31070" x="2990850" y="4946650"/>
          <p14:tracePt t="31098" x="3016250" y="4946650"/>
          <p14:tracePt t="31102" x="3028950" y="4946650"/>
          <p14:tracePt t="31121" x="3041650" y="4946650"/>
          <p14:tracePt t="31136" x="3060700" y="4946650"/>
          <p14:tracePt t="31190" x="3060700" y="4953000"/>
          <p14:tracePt t="31199" x="3060700" y="4965700"/>
          <p14:tracePt t="31206" x="3060700" y="4984750"/>
          <p14:tracePt t="31222" x="3022600" y="5003800"/>
          <p14:tracePt t="31237" x="2933700" y="5067300"/>
          <p14:tracePt t="31253" x="2813050" y="5124450"/>
          <p14:tracePt t="31256" x="2736850" y="5149850"/>
          <p14:tracePt t="31270" x="2660650" y="5175250"/>
          <p14:tracePt t="31286" x="2381250" y="5238750"/>
          <p14:tracePt t="31303" x="2178050" y="5264150"/>
          <p14:tracePt t="31322" x="1981200" y="5270500"/>
          <p14:tracePt t="31341" x="1822450" y="5276850"/>
          <p14:tracePt t="31353" x="1663700" y="5283200"/>
          <p14:tracePt t="31371" x="1536700" y="5308600"/>
          <p14:tracePt t="31387" x="1422400" y="5321300"/>
          <p14:tracePt t="31405" x="1346200" y="5346700"/>
          <p14:tracePt t="31420" x="1282700" y="5359400"/>
          <p14:tracePt t="31436" x="1250950" y="5365750"/>
          <p14:tracePt t="31453" x="1238250" y="5372100"/>
          <p14:tracePt t="31459" x="1238250" y="5378450"/>
          <p14:tracePt t="31466" x="1219200" y="5378450"/>
          <p14:tracePt t="31474" x="1212850" y="5384800"/>
          <p14:tracePt t="31486" x="1187450" y="5384800"/>
          <p14:tracePt t="31503" x="1162050" y="5391150"/>
          <p14:tracePt t="31520" x="1143000" y="5397500"/>
          <p14:tracePt t="31536" x="1123950" y="5397500"/>
          <p14:tracePt t="31556" x="1117600" y="5403850"/>
          <p14:tracePt t="31573" x="1104900" y="5403850"/>
          <p14:tracePt t="31664" x="1104900" y="5410200"/>
          <p14:tracePt t="31680" x="1104900" y="5416550"/>
          <p14:tracePt t="31699" x="1117600" y="5422900"/>
          <p14:tracePt t="31703" x="1136650" y="5429250"/>
          <p14:tracePt t="31719" x="1193800" y="5448300"/>
          <p14:tracePt t="31737" x="1263650" y="5467350"/>
          <p14:tracePt t="31753" x="1352550" y="5499100"/>
          <p14:tracePt t="31770" x="1447800" y="5524500"/>
          <p14:tracePt t="31789" x="1555750" y="5549900"/>
          <p14:tracePt t="31803" x="1638300" y="5549900"/>
          <p14:tracePt t="31820" x="1746250" y="5549900"/>
          <p14:tracePt t="31838" x="1847850" y="5543550"/>
          <p14:tracePt t="31855" x="2000250" y="5524500"/>
          <p14:tracePt t="31870" x="2101850" y="5518150"/>
          <p14:tracePt t="31886" x="2216150" y="5518150"/>
          <p14:tracePt t="31905" x="2286000" y="5524500"/>
          <p14:tracePt t="31920" x="2324100" y="5524500"/>
          <p14:tracePt t="31936" x="2336800" y="5524500"/>
          <p14:tracePt t="31953" x="2349500" y="5524500"/>
          <p14:tracePt t="31969" x="2355850" y="5530850"/>
          <p14:tracePt t="32003" x="2355850" y="5537200"/>
          <p14:tracePt t="32020" x="2317750" y="5568950"/>
          <p14:tracePt t="32029" x="2279650" y="5588000"/>
          <p14:tracePt t="32033" x="2228850" y="5607050"/>
          <p14:tracePt t="32040" x="2178050" y="5632450"/>
          <p14:tracePt t="32053" x="2114550" y="5657850"/>
          <p14:tracePt t="32057" x="2051050" y="5689600"/>
          <p14:tracePt t="32072" x="1911350" y="5740400"/>
          <p14:tracePt t="32090" x="1790700" y="5784850"/>
          <p14:tracePt t="32103" x="1682750" y="5822950"/>
          <p14:tracePt t="32120" x="1574800" y="5848350"/>
          <p14:tracePt t="32137" x="1479550" y="5873750"/>
          <p14:tracePt t="32153" x="1428750" y="5892800"/>
          <p14:tracePt t="32170" x="1390650" y="5905500"/>
          <p14:tracePt t="32186" x="1371600" y="5924550"/>
          <p14:tracePt t="32203" x="1371600" y="5930900"/>
          <p14:tracePt t="32221" x="1365250" y="5949950"/>
          <p14:tracePt t="32237" x="1365250" y="5962650"/>
          <p14:tracePt t="32253" x="1358900" y="5981700"/>
          <p14:tracePt t="32270" x="1346200" y="6013450"/>
          <p14:tracePt t="32277" x="1339850" y="6032500"/>
          <p14:tracePt t="32283" x="1339850" y="6045200"/>
          <p14:tracePt t="32286" x="1339850" y="6057900"/>
          <p14:tracePt t="32304" x="1339850" y="6076950"/>
          <p14:tracePt t="32323" x="1339850" y="6096000"/>
          <p14:tracePt t="32339" x="1346200" y="6102350"/>
          <p14:tracePt t="32353" x="1352550" y="6115050"/>
          <p14:tracePt t="32370" x="1358900" y="6134100"/>
          <p14:tracePt t="32386" x="1371600" y="6159500"/>
          <p14:tracePt t="32404" x="1377950" y="6178550"/>
          <p14:tracePt t="32407" x="1377950" y="6184900"/>
          <p14:tracePt t="32419" x="1377950" y="6191250"/>
          <p14:tracePt t="32437" x="1377950" y="6197600"/>
          <p14:tracePt t="32453" x="1377950" y="6203950"/>
          <p14:tracePt t="32470" x="1377950" y="6216650"/>
          <p14:tracePt t="32487" x="1377950" y="6229350"/>
          <p14:tracePt t="32503" x="1384300" y="6235700"/>
          <p14:tracePt t="32520" x="1390650" y="6242050"/>
          <p14:tracePt t="32538" x="1397000" y="6242050"/>
          <p14:tracePt t="32553" x="1409700" y="6248400"/>
          <p14:tracePt t="32570" x="1422400" y="6248400"/>
          <p14:tracePt t="32589" x="1435100" y="6248400"/>
          <p14:tracePt t="32603" x="1447800" y="6248400"/>
          <p14:tracePt t="32622" x="1473200" y="6261100"/>
          <p14:tracePt t="32636" x="1485900" y="6261100"/>
          <p14:tracePt t="32653" x="1504950" y="6273800"/>
          <p14:tracePt t="32655" x="1511300" y="6273800"/>
          <p14:tracePt t="32671" x="1530350" y="6280150"/>
          <p14:tracePt t="32686" x="1543050" y="6286500"/>
          <p14:tracePt t="32703" x="1568450" y="6292850"/>
          <p14:tracePt t="32720" x="1606550" y="6299200"/>
          <p14:tracePt t="32725" x="1619250" y="6299200"/>
          <p14:tracePt t="32737" x="1644650" y="6299200"/>
          <p14:tracePt t="32753" x="1695450" y="6318250"/>
          <p14:tracePt t="32770" x="1727200" y="6318250"/>
          <p14:tracePt t="32787" x="1739900" y="6318250"/>
          <p14:tracePt t="32806" x="1758950" y="6318250"/>
          <p14:tracePt t="32821" x="1771650" y="6324600"/>
          <p14:tracePt t="32840" x="1778000" y="6324600"/>
          <p14:tracePt t="32853" x="1797050" y="6324600"/>
          <p14:tracePt t="32870" x="1828800" y="6324600"/>
          <p14:tracePt t="32872" x="1847850" y="6324600"/>
          <p14:tracePt t="32889" x="1885950" y="6324600"/>
          <p14:tracePt t="32906" x="1911350" y="6324600"/>
          <p14:tracePt t="33246" x="1911350" y="6330950"/>
          <p14:tracePt t="33262" x="1911350" y="6337300"/>
          <p14:tracePt t="33276" x="1911350" y="6350000"/>
          <p14:tracePt t="33279" x="1911350" y="6356350"/>
          <p14:tracePt t="33290" x="1911350" y="6362700"/>
          <p14:tracePt t="33303" x="1898650" y="6375400"/>
          <p14:tracePt t="33324" x="1873250" y="6381750"/>
          <p14:tracePt t="33338" x="1847850" y="6388100"/>
          <p14:tracePt t="33353" x="1790700" y="6388100"/>
          <p14:tracePt t="33370" x="1720850" y="6388100"/>
          <p14:tracePt t="33386" x="1625600" y="6388100"/>
          <p14:tracePt t="33405" x="1555750" y="6388100"/>
          <p14:tracePt t="33420" x="1498600" y="6388100"/>
          <p14:tracePt t="33436" x="1460500" y="6369050"/>
          <p14:tracePt t="33453" x="1409700" y="6343650"/>
          <p14:tracePt t="33456" x="1384300" y="6324600"/>
          <p14:tracePt t="33470" x="1352550" y="6299200"/>
          <p14:tracePt t="33487" x="1244600" y="6229350"/>
          <p14:tracePt t="33503" x="1149350" y="6165850"/>
          <p14:tracePt t="33520" x="1060450" y="6070600"/>
          <p14:tracePt t="33536" x="971550" y="5918200"/>
          <p14:tracePt t="33553" x="908050" y="5740400"/>
          <p14:tracePt t="33572" x="825500" y="5537200"/>
          <p14:tracePt t="33591" x="774700" y="5365750"/>
          <p14:tracePt t="33596" x="749300" y="5283200"/>
          <p14:tracePt t="33603" x="730250" y="5213350"/>
          <p14:tracePt t="33619" x="704850" y="5010150"/>
          <p14:tracePt t="33636" x="692150" y="4794250"/>
          <p14:tracePt t="33653" x="711200" y="4584700"/>
          <p14:tracePt t="33654" x="730250" y="4489450"/>
          <p14:tracePt t="33670" x="742950" y="4387850"/>
          <p14:tracePt t="33687" x="742950" y="4140200"/>
          <p14:tracePt t="33706" x="762000" y="3968750"/>
          <p14:tracePt t="33714" x="774700" y="3886200"/>
          <p14:tracePt t="33728" x="768350" y="3670300"/>
          <p14:tracePt t="33737" x="762000" y="3568700"/>
          <p14:tracePt t="33753" x="781050" y="3346450"/>
          <p14:tracePt t="33770" x="793750" y="3168650"/>
          <p14:tracePt t="33776" x="800100" y="3067050"/>
          <p14:tracePt t="33786" x="812800" y="2984500"/>
          <p14:tracePt t="33805" x="857250" y="2844800"/>
          <p14:tracePt t="33821" x="895350" y="2711450"/>
          <p14:tracePt t="33838" x="939800" y="2571750"/>
          <p14:tracePt t="33853" x="990600" y="2470150"/>
          <p14:tracePt t="33870" x="1035050" y="2381250"/>
          <p14:tracePt t="33872" x="1054100" y="2336800"/>
          <p14:tracePt t="33886" x="1092200" y="2254250"/>
          <p14:tracePt t="33903" x="1143000" y="2178050"/>
          <p14:tracePt t="33920" x="1187450" y="2127250"/>
          <p14:tracePt t="33936" x="1219200" y="2095500"/>
          <p14:tracePt t="33953" x="1244600" y="2082800"/>
          <p14:tracePt t="33970" x="1289050" y="2076450"/>
          <p14:tracePt t="33987" x="1365250" y="2070100"/>
          <p14:tracePt t="34003" x="1441450" y="2057400"/>
          <p14:tracePt t="34020" x="1543050" y="2057400"/>
          <p14:tracePt t="34028" x="1593850" y="2063750"/>
          <p14:tracePt t="34031" x="1638300" y="2076450"/>
          <p14:tracePt t="34038" x="1682750" y="2095500"/>
          <p14:tracePt t="34053" x="1720850" y="2108200"/>
          <p14:tracePt t="34070" x="1797050" y="2146300"/>
          <p14:tracePt t="34074" x="1841500" y="2178050"/>
          <p14:tracePt t="34089" x="1936750" y="2241550"/>
          <p14:tracePt t="34104" x="2025650" y="2305050"/>
          <p14:tracePt t="34120" x="2101850" y="2355850"/>
          <p14:tracePt t="34136" x="2197100" y="2425700"/>
          <p14:tracePt t="34154" x="2292350" y="2489200"/>
          <p14:tracePt t="34170" x="2393950" y="2552700"/>
          <p14:tracePt t="34187" x="2476500" y="2616200"/>
          <p14:tracePt t="34203" x="2559050" y="2686050"/>
          <p14:tracePt t="34223" x="2622550" y="2774950"/>
          <p14:tracePt t="34228" x="2654300" y="2825750"/>
          <p14:tracePt t="34230" x="2692400" y="2870200"/>
          <p14:tracePt t="34238" x="2724150" y="2914650"/>
          <p14:tracePt t="34253" x="2768600" y="2965450"/>
          <p14:tracePt t="34275" x="2857500" y="3079750"/>
          <p14:tracePt t="34280" x="2882900" y="3117850"/>
          <p14:tracePt t="34288" x="2901950" y="3155950"/>
          <p14:tracePt t="34303" x="2952750" y="3238500"/>
          <p14:tracePt t="34322" x="2978150" y="3314700"/>
          <p14:tracePt t="34340" x="3016250" y="3409950"/>
          <p14:tracePt t="34353" x="3048000" y="3505200"/>
          <p14:tracePt t="34370" x="3060700" y="3600450"/>
          <p14:tracePt t="34387" x="3092450" y="3727450"/>
          <p14:tracePt t="34404" x="3117850" y="3854450"/>
          <p14:tracePt t="34420" x="3136900" y="3994150"/>
          <p14:tracePt t="34436" x="3155950" y="4127500"/>
          <p14:tracePt t="34455" x="3175000" y="4311650"/>
          <p14:tracePt t="34470" x="3175000" y="4438650"/>
          <p14:tracePt t="34486" x="3162300" y="4591050"/>
          <p14:tracePt t="34507" x="3162300" y="4762500"/>
          <p14:tracePt t="34520" x="3162300" y="4927600"/>
          <p14:tracePt t="34536" x="3111500" y="5073650"/>
          <p14:tracePt t="34557" x="3067050" y="5194300"/>
          <p14:tracePt t="34571" x="3022600" y="5327650"/>
          <p14:tracePt t="34588" x="2971800" y="5435600"/>
          <p14:tracePt t="34593" x="2952750" y="5486400"/>
          <p14:tracePt t="34603" x="2940050" y="5524500"/>
          <p14:tracePt t="34623" x="2914650" y="5607050"/>
          <p14:tracePt t="34637" x="2870200" y="5676900"/>
          <p14:tracePt t="34656" x="2781300" y="5759450"/>
          <p14:tracePt t="34664" x="2749550" y="5784850"/>
          <p14:tracePt t="34686" x="2667000" y="5835650"/>
          <p14:tracePt t="34703" x="2616200" y="5873750"/>
          <p14:tracePt t="34720" x="2559050" y="5899150"/>
          <p14:tracePt t="34736" x="2482850" y="5924550"/>
          <p14:tracePt t="34753" x="2387600" y="5956300"/>
          <p14:tracePt t="34770" x="2305050" y="5981700"/>
          <p14:tracePt t="34776" x="2260600" y="6000750"/>
          <p14:tracePt t="34790" x="2209800" y="6007100"/>
          <p14:tracePt t="34803" x="2127250" y="6032500"/>
          <p14:tracePt t="34822" x="1987550" y="6057900"/>
          <p14:tracePt t="34838" x="1943100" y="6057900"/>
          <p14:tracePt t="34855" x="1803400" y="6057900"/>
          <p14:tracePt t="34870" x="1771650" y="6064250"/>
          <p14:tracePt t="34887" x="1689100" y="6083300"/>
          <p14:tracePt t="34905" x="1644650" y="6096000"/>
          <p14:tracePt t="34920" x="1606550" y="6108700"/>
          <p14:tracePt t="34936" x="1587500" y="6115050"/>
          <p14:tracePt t="34953" x="1568450" y="6121400"/>
          <p14:tracePt t="34972" x="1549400" y="6121400"/>
          <p14:tracePt t="34977" x="1536700" y="6127750"/>
          <p14:tracePt t="35040" x="1530350" y="6127750"/>
          <p14:tracePt t="35047" x="1524000" y="6115050"/>
          <p14:tracePt t="35055" x="1524000" y="6102350"/>
          <p14:tracePt t="35070" x="1524000" y="6089650"/>
          <p14:tracePt t="35093" x="1524000" y="6057900"/>
          <p14:tracePt t="35104" x="1517650" y="6038850"/>
          <p14:tracePt t="35519" x="1511300" y="6038850"/>
          <p14:tracePt t="35531" x="1492250" y="6038850"/>
          <p14:tracePt t="35540" x="1473200" y="6038850"/>
          <p14:tracePt t="35553" x="1435100" y="6038850"/>
          <p14:tracePt t="35570" x="1416050" y="6007100"/>
          <p14:tracePt t="35588" x="1390650" y="5930900"/>
          <p14:tracePt t="35596" x="1377950" y="5886450"/>
          <p14:tracePt t="35598" x="1352550" y="5835650"/>
          <p14:tracePt t="35620" x="1308100" y="5715000"/>
          <p14:tracePt t="35637" x="1282700" y="5549900"/>
          <p14:tracePt t="35653" x="1263650" y="5403850"/>
          <p14:tracePt t="35672" x="1263650" y="5302250"/>
          <p14:tracePt t="35686" x="1270000" y="5289550"/>
          <p14:tracePt t="35792" x="1276350" y="5295900"/>
          <p14:tracePt t="35842" x="1282700" y="5302250"/>
          <p14:tracePt t="35847" x="1282700" y="5308600"/>
          <p14:tracePt t="35856" x="1301750" y="5334000"/>
          <p14:tracePt t="35870" x="1314450" y="5353050"/>
          <p14:tracePt t="35891" x="1371600" y="5384800"/>
          <p14:tracePt t="35906" x="1397000" y="5384800"/>
          <p14:tracePt t="35920" x="1416050" y="5384800"/>
          <p14:tracePt t="35936" x="1422400" y="5384800"/>
          <p14:tracePt t="36015" x="1428750" y="5384800"/>
          <p14:tracePt t="36027" x="1435100" y="5384800"/>
          <p14:tracePt t="36030" x="1441450" y="5384800"/>
          <p14:tracePt t="36070" x="1441450" y="5391150"/>
          <p14:tracePt t="36097" x="1454150" y="5416550"/>
          <p14:tracePt t="36207" x="1454150" y="5403850"/>
          <p14:tracePt t="36217" x="1454150" y="5384800"/>
          <p14:tracePt t="36236" x="1454150" y="5346700"/>
          <p14:tracePt t="36253" x="1460500" y="5295900"/>
          <p14:tracePt t="36270" x="1460500" y="5245100"/>
          <p14:tracePt t="36279" x="1466850" y="5219700"/>
          <p14:tracePt t="36288" x="1479550" y="5168900"/>
          <p14:tracePt t="36299" x="1485900" y="5137150"/>
          <p14:tracePt t="36308" x="1492250" y="5105400"/>
          <p14:tracePt t="36320" x="1504950" y="5041900"/>
          <p14:tracePt t="36338" x="1504950" y="4978400"/>
          <p14:tracePt t="36353" x="1504950" y="4927600"/>
          <p14:tracePt t="36370" x="1504950" y="4883150"/>
          <p14:tracePt t="36386" x="1504950" y="4838700"/>
          <p14:tracePt t="36405" x="1504950" y="4806950"/>
          <p14:tracePt t="36407" x="1504950" y="4787900"/>
          <p14:tracePt t="36420" x="1504950" y="4775200"/>
          <p14:tracePt t="36437" x="1504950" y="4749800"/>
          <p14:tracePt t="36440" x="1504950" y="4737100"/>
          <p14:tracePt t="36453" x="1504950" y="4718050"/>
          <p14:tracePt t="36470" x="1504950" y="4692650"/>
          <p14:tracePt t="36486" x="1504950" y="4686300"/>
          <p14:tracePt t="36521" x="1504950" y="4673600"/>
          <p14:tracePt t="36537" x="1504950" y="4635500"/>
          <p14:tracePt t="36553" x="1504950" y="4597400"/>
          <p14:tracePt t="36573" x="1504950" y="4559300"/>
          <p14:tracePt t="36575" x="1504950" y="4540250"/>
          <p14:tracePt t="36589" x="1504950" y="4521200"/>
          <p14:tracePt t="36595" x="1504950" y="4502150"/>
          <p14:tracePt t="36603" x="1504950" y="4483100"/>
          <p14:tracePt t="36619" x="1504950" y="4432300"/>
          <p14:tracePt t="36637" x="1504950" y="4375150"/>
          <p14:tracePt t="36641" x="1504950" y="4356100"/>
          <p14:tracePt t="36654" x="1504950" y="4292600"/>
          <p14:tracePt t="36670" x="1504950" y="4267200"/>
          <p14:tracePt t="36688" x="1504950" y="4178300"/>
          <p14:tracePt t="36703" x="1504950" y="4114800"/>
          <p14:tracePt t="36720" x="1492250" y="4044950"/>
          <p14:tracePt t="36737" x="1473200" y="3987800"/>
          <p14:tracePt t="36753" x="1466850" y="3949700"/>
          <p14:tracePt t="36770" x="1466850" y="3905250"/>
          <p14:tracePt t="36777" x="1466850" y="3892550"/>
          <p14:tracePt t="36786" x="1466850" y="3873500"/>
          <p14:tracePt t="36805" x="1466850" y="3829050"/>
          <p14:tracePt t="36820" x="1466850" y="3784600"/>
          <p14:tracePt t="36838" x="1466850" y="3727450"/>
          <p14:tracePt t="36841" x="1466850" y="3702050"/>
          <p14:tracePt t="36853" x="1466850" y="3676650"/>
          <p14:tracePt t="36874" x="1473200" y="3594100"/>
          <p14:tracePt t="36886" x="1473200" y="3517900"/>
          <p14:tracePt t="36904" x="1479550" y="3435350"/>
          <p14:tracePt t="36920" x="1473200" y="3340100"/>
          <p14:tracePt t="36936" x="1473200" y="3289300"/>
          <p14:tracePt t="36953" x="1473200" y="3232150"/>
          <p14:tracePt t="36970" x="1473200" y="3175000"/>
          <p14:tracePt t="36986" x="1473200" y="3124200"/>
          <p14:tracePt t="37003" x="1466850" y="3041650"/>
          <p14:tracePt t="37024" x="1447800" y="2965450"/>
          <p14:tracePt t="37037" x="1422400" y="2901950"/>
          <p14:tracePt t="37053" x="1416050" y="2851150"/>
          <p14:tracePt t="37070" x="1409700" y="2813050"/>
          <p14:tracePt t="37073" x="1409700" y="2800350"/>
          <p14:tracePt t="37088" x="1409700" y="2762250"/>
          <p14:tracePt t="37103" x="1409700" y="2717800"/>
          <p14:tracePt t="37122" x="1416050" y="2686050"/>
          <p14:tracePt t="37136" x="1416050" y="2660650"/>
          <p14:tracePt t="37156" x="1416050" y="2635250"/>
          <p14:tracePt t="37170" x="1416050" y="2609850"/>
          <p14:tracePt t="37187" x="1416050" y="2565400"/>
          <p14:tracePt t="37203" x="1409700" y="2501900"/>
          <p14:tracePt t="37220" x="1397000" y="2457450"/>
          <p14:tracePt t="37237" x="1390650" y="2432050"/>
          <p14:tracePt t="37253" x="1390650" y="2425700"/>
          <p14:tracePt t="37391" x="1403350" y="2425700"/>
          <p14:tracePt t="37403" x="1428750" y="2419350"/>
          <p14:tracePt t="37408" x="1454150" y="2413000"/>
          <p14:tracePt t="37420" x="1479550" y="2413000"/>
          <p14:tracePt t="37436" x="1530350" y="2413000"/>
          <p14:tracePt t="37453" x="1593850" y="2413000"/>
          <p14:tracePt t="37456" x="1631950" y="2413000"/>
          <p14:tracePt t="37474" x="1727200" y="2406650"/>
          <p14:tracePt t="37487" x="1809750" y="2406650"/>
          <p14:tracePt t="37503" x="1885950" y="2406650"/>
          <p14:tracePt t="37520" x="1936750" y="2406650"/>
          <p14:tracePt t="37536" x="1968500" y="2413000"/>
          <p14:tracePt t="37556" x="2012950" y="2419350"/>
          <p14:tracePt t="37558" x="2051050" y="2419350"/>
          <p14:tracePt t="37570" x="2082800" y="2419350"/>
          <p14:tracePt t="37589" x="2120900" y="2419350"/>
          <p14:tracePt t="37603" x="2152650" y="2419350"/>
          <p14:tracePt t="37621" x="2178050" y="2419350"/>
          <p14:tracePt t="37637" x="2203450" y="2419350"/>
          <p14:tracePt t="37655" x="2254250" y="2419350"/>
          <p14:tracePt t="37670" x="2292350" y="2419350"/>
          <p14:tracePt t="37686" x="2374900" y="2419350"/>
          <p14:tracePt t="37703" x="2432050" y="2419350"/>
          <p14:tracePt t="37721" x="2470150" y="2419350"/>
          <p14:tracePt t="37737" x="2508250" y="2419350"/>
          <p14:tracePt t="37753" x="2540000" y="2419350"/>
          <p14:tracePt t="37770" x="2571750" y="2419350"/>
          <p14:tracePt t="37778" x="2597150" y="2419350"/>
          <p14:tracePt t="37783" x="2603500" y="2419350"/>
          <p14:tracePt t="37790" x="2616200" y="2419350"/>
          <p14:tracePt t="37803" x="2622550" y="2419350"/>
          <p14:tracePt t="37820" x="2641600" y="2419350"/>
          <p14:tracePt t="37838" x="2647950" y="2419350"/>
          <p14:tracePt t="37887" x="2654300" y="2419350"/>
          <p14:tracePt t="37904" x="2660650" y="2425700"/>
          <p14:tracePt t="37920" x="2667000" y="2425700"/>
          <p14:tracePt t="37982" x="2673350" y="2425700"/>
          <p14:tracePt t="38529" x="2667000" y="2425700"/>
          <p14:tracePt t="39073" x="2667000" y="2438400"/>
          <p14:tracePt t="39079" x="2667000" y="2451100"/>
          <p14:tracePt t="39097" x="2667000" y="2482850"/>
          <p14:tracePt t="39110" x="2673350" y="2514600"/>
          <p14:tracePt t="39120" x="2679700" y="2533650"/>
          <p14:tracePt t="39137" x="2692400" y="2571750"/>
          <p14:tracePt t="39155" x="2692400" y="2590800"/>
          <p14:tracePt t="39170" x="2692400" y="2603500"/>
          <p14:tracePt t="39187" x="2705100" y="2622550"/>
          <p14:tracePt t="39203" x="2705100" y="2635250"/>
          <p14:tracePt t="39209" x="2705100" y="2647950"/>
          <p14:tracePt t="39215" x="2705100" y="2654300"/>
          <p14:tracePt t="39223" x="2705100" y="2660650"/>
          <p14:tracePt t="39236" x="2705100" y="2667000"/>
          <p14:tracePt t="39243" x="2705100" y="2673350"/>
          <p14:tracePt t="39270" x="2705100" y="2679700"/>
          <p14:tracePt t="39290" x="2705100" y="2692400"/>
          <p14:tracePt t="39303" x="2705100" y="2705100"/>
          <p14:tracePt t="39321" x="2711450" y="2717800"/>
          <p14:tracePt t="39338" x="2711450" y="2724150"/>
          <p14:tracePt t="39498" x="2711450" y="2736850"/>
          <p14:tracePt t="39502" x="2711450" y="2749550"/>
          <p14:tracePt t="39536" x="2711450" y="2774950"/>
          <p14:tracePt t="39553" x="2717800" y="2787650"/>
          <p14:tracePt t="39570" x="2717800" y="2806700"/>
          <p14:tracePt t="39588" x="2717800" y="2819400"/>
          <p14:tracePt t="39593" x="2717800" y="2825750"/>
          <p14:tracePt t="39603" x="2724150" y="2825750"/>
          <p14:tracePt t="39620" x="2724150" y="2844800"/>
          <p14:tracePt t="39638" x="2724150" y="2863850"/>
          <p14:tracePt t="39654" x="2724150" y="2908300"/>
          <p14:tracePt t="39671" x="2724150" y="2921000"/>
          <p14:tracePt t="39687" x="2724150" y="2933700"/>
          <p14:tracePt t="39736" x="2724150" y="2946400"/>
          <p14:tracePt t="39753" x="2724150" y="2997200"/>
          <p14:tracePt t="39770" x="2724150" y="3035300"/>
          <p14:tracePt t="39786" x="2724150" y="3060700"/>
          <p14:tracePt t="39807" x="2724150" y="3073400"/>
          <p14:tracePt t="39810" x="2724150" y="3086100"/>
          <p14:tracePt t="39820" x="2724150" y="3092450"/>
          <p14:tracePt t="39840" x="2724150" y="3111500"/>
          <p14:tracePt t="39853" x="2730500" y="3124200"/>
          <p14:tracePt t="39870" x="2730500" y="3143250"/>
          <p14:tracePt t="39886" x="2730500" y="3175000"/>
          <p14:tracePt t="39905" x="2730500" y="3194050"/>
          <p14:tracePt t="39920" x="2730500" y="3213100"/>
          <p14:tracePt t="39936" x="2730500" y="3238500"/>
          <p14:tracePt t="39953" x="2730500" y="3263900"/>
          <p14:tracePt t="39959" x="2730500" y="3282950"/>
          <p14:tracePt t="39969" x="2730500" y="3295650"/>
          <p14:tracePt t="39987" x="2730500" y="3321050"/>
          <p14:tracePt t="40003" x="2730500" y="3333750"/>
          <p14:tracePt t="40020" x="2730500" y="3346450"/>
          <p14:tracePt t="40029" x="2730500" y="3359150"/>
          <p14:tracePt t="40033" x="2730500" y="3371850"/>
          <p14:tracePt t="40040" x="2730500" y="3384550"/>
          <p14:tracePt t="40053" x="2730500" y="3397250"/>
          <p14:tracePt t="40070" x="2730500" y="3422650"/>
          <p14:tracePt t="40073" x="2736850" y="3441700"/>
          <p14:tracePt t="40093" x="2736850" y="3454400"/>
          <p14:tracePt t="40107" x="2736850" y="3479800"/>
          <p14:tracePt t="40120" x="2736850" y="3498850"/>
          <p14:tracePt t="40137" x="2724150" y="3524250"/>
          <p14:tracePt t="40157" x="2724150" y="3549650"/>
          <p14:tracePt t="40166" x="2724150" y="3562350"/>
          <p14:tracePt t="40174" x="2724150" y="3568700"/>
          <p14:tracePt t="40186" x="2724150" y="3575050"/>
          <p14:tracePt t="40203" x="2730500" y="3594100"/>
          <p14:tracePt t="40220" x="2730500" y="3613150"/>
          <p14:tracePt t="40226" x="2730500" y="3632200"/>
          <p14:tracePt t="40237" x="2736850" y="3644900"/>
          <p14:tracePt t="40253" x="2743200" y="3670300"/>
          <p14:tracePt t="40270" x="2749550" y="3676650"/>
          <p14:tracePt t="40287" x="2755900" y="3695700"/>
          <p14:tracePt t="40303" x="2755900" y="3714750"/>
          <p14:tracePt t="40320" x="2755900" y="3746500"/>
          <p14:tracePt t="40339" x="2755900" y="3784600"/>
          <p14:tracePt t="40353" x="2755900" y="3810000"/>
          <p14:tracePt t="40370" x="2755900" y="3829050"/>
          <p14:tracePt t="40387" x="2755900" y="3848100"/>
          <p14:tracePt t="40403" x="2755900" y="3873500"/>
          <p14:tracePt t="40420" x="2755900" y="3905250"/>
          <p14:tracePt t="40437" x="2755900" y="3937000"/>
          <p14:tracePt t="40453" x="2755900" y="3987800"/>
          <p14:tracePt t="40455" x="2755900" y="4013200"/>
          <p14:tracePt t="40470" x="2755900" y="4032250"/>
          <p14:tracePt t="40486" x="2755900" y="4108450"/>
          <p14:tracePt t="40503" x="2755900" y="4159250"/>
          <p14:tracePt t="40522" x="2755900" y="4210050"/>
          <p14:tracePt t="40527" x="2755900" y="4229100"/>
          <p14:tracePt t="40537" x="2755900" y="4254500"/>
          <p14:tracePt t="40554" x="2755900" y="4298950"/>
          <p14:tracePt t="40570" x="2755900" y="4356100"/>
          <p14:tracePt t="40588" x="2755900" y="4406900"/>
          <p14:tracePt t="40594" x="2755900" y="4425950"/>
          <p14:tracePt t="40603" x="2755900" y="4451350"/>
          <p14:tracePt t="40620" x="2755900" y="4483100"/>
          <p14:tracePt t="40637" x="2749550" y="4514850"/>
          <p14:tracePt t="40653" x="2749550" y="4546600"/>
          <p14:tracePt t="40670" x="2743200" y="4584700"/>
          <p14:tracePt t="40687" x="2724150" y="4635500"/>
          <p14:tracePt t="40703" x="2724150" y="4679950"/>
          <p14:tracePt t="40720" x="2724150" y="4718050"/>
          <p14:tracePt t="40737" x="2711450" y="4749800"/>
          <p14:tracePt t="40753" x="2705100" y="4787900"/>
          <p14:tracePt t="40770" x="2698750" y="4826000"/>
          <p14:tracePt t="40775" x="2698750" y="4832350"/>
          <p14:tracePt t="40789" x="2698750" y="4851400"/>
          <p14:tracePt t="40803" x="2698750" y="4895850"/>
          <p14:tracePt t="40820" x="2692400" y="4927600"/>
          <p14:tracePt t="40838" x="2692400" y="4972050"/>
          <p14:tracePt t="40845" x="2692400" y="4984750"/>
          <p14:tracePt t="40853" x="2692400" y="5003800"/>
          <p14:tracePt t="40854" x="2692400" y="5022850"/>
          <p14:tracePt t="40870" x="2679700" y="5041900"/>
          <p14:tracePt t="40887" x="2660650" y="5137150"/>
          <p14:tracePt t="40905" x="2660650" y="5194300"/>
          <p14:tracePt t="40920" x="2654300" y="5238750"/>
          <p14:tracePt t="40936" x="2654300" y="5245100"/>
          <p14:tracePt t="40986" x="2654300" y="5251450"/>
          <p14:tracePt t="41003" x="2654300" y="5283200"/>
          <p14:tracePt t="41020" x="2654300" y="5302250"/>
          <p14:tracePt t="41024" x="2654300" y="5314950"/>
          <p14:tracePt t="41036" x="2654300" y="5321300"/>
          <p14:tracePt t="41053" x="2654300" y="5327650"/>
          <p14:tracePt t="41088" x="2654300" y="5334000"/>
          <p14:tracePt t="41126" x="2654300" y="5340350"/>
          <p14:tracePt t="41259" x="2641600" y="5340350"/>
          <p14:tracePt t="41264" x="2609850" y="5340350"/>
          <p14:tracePt t="41278" x="2584450" y="5340350"/>
          <p14:tracePt t="41282" x="2565400" y="5340350"/>
          <p14:tracePt t="41286" x="2533650" y="5340350"/>
          <p14:tracePt t="41307" x="2470150" y="5340350"/>
          <p14:tracePt t="41312" x="2438400" y="5340350"/>
          <p14:tracePt t="41322" x="2425700" y="5340350"/>
          <p14:tracePt t="41338" x="2368550" y="5340350"/>
          <p14:tracePt t="41353" x="2317750" y="5340350"/>
          <p14:tracePt t="41373" x="2266950" y="5340350"/>
          <p14:tracePt t="41387" x="2222500" y="5340350"/>
          <p14:tracePt t="41405" x="2178050" y="5340350"/>
          <p14:tracePt t="41408" x="2159000" y="5340350"/>
          <p14:tracePt t="41420" x="2133600" y="5340350"/>
          <p14:tracePt t="41437" x="2089150" y="5340350"/>
          <p14:tracePt t="41453" x="2063750" y="5340350"/>
          <p14:tracePt t="41470" x="2051050" y="5340350"/>
          <p14:tracePt t="41472" x="2044700" y="5340350"/>
          <p14:tracePt t="41487" x="2032000" y="5340350"/>
          <p14:tracePt t="41503" x="2000250" y="5340350"/>
          <p14:tracePt t="41520" x="1949450" y="5340350"/>
          <p14:tracePt t="41537" x="1924050" y="5340350"/>
          <p14:tracePt t="41553" x="1879600" y="5340350"/>
          <p14:tracePt t="41572" x="1854200" y="5340350"/>
          <p14:tracePt t="41589" x="1841500" y="5346700"/>
          <p14:tracePt t="41603" x="1835150" y="5346700"/>
          <p14:tracePt t="41620" x="1835150" y="5353050"/>
          <p14:tracePt t="41636" x="1822450" y="5359400"/>
          <p14:tracePt t="41638" x="1803400" y="5359400"/>
          <p14:tracePt t="41655" x="1765300" y="5372100"/>
          <p14:tracePt t="41670" x="1746250" y="5378450"/>
          <p14:tracePt t="41687" x="1670050" y="5403850"/>
          <p14:tracePt t="41703" x="1625600" y="5416550"/>
          <p14:tracePt t="41720" x="1600200" y="5422900"/>
          <p14:tracePt t="41737" x="1574800" y="5422900"/>
          <p14:tracePt t="41753" x="1562100" y="5429250"/>
          <p14:tracePt t="41770" x="1543050" y="5429250"/>
          <p14:tracePt t="41786" x="1524000" y="5435600"/>
          <p14:tracePt t="41803" x="1504950" y="5441950"/>
          <p14:tracePt t="41807" x="1498600" y="5448300"/>
          <p14:tracePt t="41824" x="1479550" y="5454650"/>
          <p14:tracePt t="41827" x="1447800" y="5461000"/>
          <p14:tracePt t="41838" x="1428750" y="5467350"/>
          <p14:tracePt t="41855" x="1384300" y="5486400"/>
          <p14:tracePt t="41870" x="1377950" y="5486400"/>
          <p14:tracePt t="42289" x="1377950" y="5473700"/>
          <p14:tracePt t="42297" x="1377950" y="5461000"/>
          <p14:tracePt t="42304" x="1377950" y="5435600"/>
          <p14:tracePt t="42323" x="1377950" y="5359400"/>
          <p14:tracePt t="42338" x="1390650" y="5270500"/>
          <p14:tracePt t="42353" x="1416050" y="5156200"/>
          <p14:tracePt t="42370" x="1416050" y="5022850"/>
          <p14:tracePt t="42387" x="1422400" y="4895850"/>
          <p14:tracePt t="42405" x="1422400" y="4743450"/>
          <p14:tracePt t="42420" x="1416050" y="4572000"/>
          <p14:tracePt t="42437" x="1403350" y="4400550"/>
          <p14:tracePt t="42440" x="1390650" y="4337050"/>
          <p14:tracePt t="42453" x="1390650" y="4286250"/>
          <p14:tracePt t="42470" x="1403350" y="4203700"/>
          <p14:tracePt t="42486" x="1428750" y="4083050"/>
          <p14:tracePt t="42503" x="1441450" y="3956050"/>
          <p14:tracePt t="42523" x="1460500" y="3835400"/>
          <p14:tracePt t="42536" x="1492250" y="3740150"/>
          <p14:tracePt t="42553" x="1504950" y="3651250"/>
          <p14:tracePt t="42571" x="1543050" y="3606800"/>
          <p14:tracePt t="42589" x="1568450" y="3543300"/>
          <p14:tracePt t="42603" x="1555750" y="3454400"/>
          <p14:tracePt t="42620" x="1574800" y="3352800"/>
          <p14:tracePt t="42622" x="1581150" y="3321050"/>
          <p14:tracePt t="42637" x="1581150" y="3282950"/>
          <p14:tracePt t="42654" x="1574800" y="3200400"/>
          <p14:tracePt t="42670" x="1574800" y="3175000"/>
          <p14:tracePt t="42687" x="1574800" y="3111500"/>
          <p14:tracePt t="42703" x="1568450" y="3048000"/>
          <p14:tracePt t="42720" x="1543050" y="2946400"/>
          <p14:tracePt t="42736" x="1511300" y="2895600"/>
          <p14:tracePt t="42753" x="1492250" y="2870200"/>
          <p14:tracePt t="42770" x="1479550" y="2857500"/>
          <p14:tracePt t="42807" x="1441450" y="2800350"/>
          <p14:tracePt t="42820" x="1428750" y="2774950"/>
          <p14:tracePt t="42838" x="1397000" y="2743200"/>
          <p14:tracePt t="42843" x="1390650" y="2736850"/>
          <p14:tracePt t="42855" x="1384300" y="2736850"/>
          <p14:tracePt t="42911" x="1384300" y="2724150"/>
          <p14:tracePt t="42919" x="1384300" y="2711450"/>
          <p14:tracePt t="42937" x="1377950" y="2698750"/>
          <p14:tracePt t="42993" x="1377950" y="2686050"/>
          <p14:tracePt t="43003" x="1384300" y="2660650"/>
          <p14:tracePt t="43023" x="1403350" y="2616200"/>
          <p14:tracePt t="43038" x="1403350" y="2609850"/>
          <p14:tracePt t="43275" x="1397000" y="2609850"/>
          <p14:tracePt t="43282" x="1397000" y="2616200"/>
          <p14:tracePt t="43287" x="1390650" y="2641600"/>
          <p14:tracePt t="43303" x="1377950" y="2654300"/>
          <p14:tracePt t="43375" x="1384300" y="2654300"/>
          <p14:tracePt t="43823" x="1377950" y="2654300"/>
          <p14:tracePt t="44720" x="1397000" y="2641600"/>
          <p14:tracePt t="44730" x="1435100" y="2622550"/>
          <p14:tracePt t="44737" x="1460500" y="2603500"/>
          <p14:tracePt t="44754" x="1485900" y="2584450"/>
          <p14:tracePt t="44815" x="1485900" y="2578100"/>
          <p14:tracePt t="44823" x="1485900" y="2565400"/>
          <p14:tracePt t="44838" x="1492250" y="2552700"/>
          <p14:tracePt t="44855" x="1504950" y="2527300"/>
          <p14:tracePt t="44870" x="1504950" y="2520950"/>
          <p14:tracePt t="45919" x="1504950" y="2514600"/>
          <p14:tracePt t="45936" x="1485900" y="2495550"/>
          <p14:tracePt t="45953" x="1473200" y="2476500"/>
          <p14:tracePt t="45970" x="1466850" y="2463800"/>
          <p14:tracePt t="46015" x="1460500" y="2463800"/>
          <p14:tracePt t="46029" x="1447800" y="2463800"/>
          <p14:tracePt t="46042" x="1435100" y="2476500"/>
          <p14:tracePt t="46054" x="1435100" y="2482850"/>
          <p14:tracePt t="46096" x="1428750" y="2501900"/>
          <p14:tracePt t="46103" x="1422400" y="2527300"/>
          <p14:tracePt t="46110" x="1409700" y="2565400"/>
          <p14:tracePt t="46120" x="1390650" y="2597150"/>
          <p14:tracePt t="46136" x="1365250" y="2679700"/>
          <p14:tracePt t="46156" x="1358900" y="2755900"/>
          <p14:tracePt t="46161" x="1358900" y="2781300"/>
          <p14:tracePt t="46170" x="1358900" y="2794000"/>
          <p14:tracePt t="46186" x="1358900" y="2800350"/>
          <p14:tracePt t="46220" x="1339850" y="2832100"/>
          <p14:tracePt t="46237" x="1314450" y="2870200"/>
          <p14:tracePt t="46253" x="1314450" y="2914650"/>
          <p14:tracePt t="46257" x="1308100" y="2940050"/>
          <p14:tracePt t="46270" x="1308100" y="2952750"/>
          <p14:tracePt t="46278" x="1308100" y="2959100"/>
          <p14:tracePt t="46287" x="1301750" y="2971800"/>
          <p14:tracePt t="46304" x="1289050" y="3003550"/>
          <p14:tracePt t="46322" x="1257300" y="3054350"/>
          <p14:tracePt t="46339" x="1225550" y="3143250"/>
          <p14:tracePt t="46353" x="1212850" y="3232150"/>
          <p14:tracePt t="46370" x="1212850" y="3340100"/>
          <p14:tracePt t="46386" x="1225550" y="3448050"/>
          <p14:tracePt t="46404" x="1219200" y="3549650"/>
          <p14:tracePt t="46406" x="1219200" y="3613150"/>
          <p14:tracePt t="46420" x="1212850" y="3683000"/>
          <p14:tracePt t="46437" x="1238250" y="3829050"/>
          <p14:tracePt t="46453" x="1238250" y="3949700"/>
          <p14:tracePt t="46455" x="1250950" y="3994150"/>
          <p14:tracePt t="46470" x="1250950" y="4032250"/>
          <p14:tracePt t="46471" x="1257300" y="4057650"/>
          <p14:tracePt t="46487" x="1257300" y="4076700"/>
          <p14:tracePt t="46503" x="1257300" y="4089400"/>
          <p14:tracePt t="46536" x="1257300" y="4102100"/>
          <p14:tracePt t="46556" x="1270000" y="4102100"/>
          <p14:tracePt t="46633" x="1282700" y="4108450"/>
          <p14:tracePt t="46640" x="1301750" y="4114800"/>
          <p14:tracePt t="46655" x="1346200" y="4114800"/>
          <p14:tracePt t="46670" x="1371600" y="4114800"/>
          <p14:tracePt t="46686" x="1454150" y="4114800"/>
          <p14:tracePt t="46704" x="1479550" y="4114800"/>
          <p14:tracePt t="46719" x="1485900" y="4114800"/>
          <p14:tracePt t="46736" x="1492250" y="4108450"/>
          <p14:tracePt t="46753" x="1524000" y="4102100"/>
          <p14:tracePt t="46758" x="1549400" y="4089400"/>
          <p14:tracePt t="46770" x="1562100" y="4076700"/>
          <p14:tracePt t="46787" x="1581150" y="4057650"/>
          <p14:tracePt t="46808" x="1606550" y="4044950"/>
          <p14:tracePt t="46979" x="1606550" y="4051300"/>
          <p14:tracePt t="47062" x="1587500" y="4051300"/>
          <p14:tracePt t="47074" x="1555750" y="4051300"/>
          <p14:tracePt t="47082" x="1517650" y="4051300"/>
          <p14:tracePt t="47096" x="1441450" y="4051300"/>
          <p14:tracePt t="47103" x="1403350" y="4044950"/>
          <p14:tracePt t="47120" x="1333500" y="4038600"/>
          <p14:tracePt t="47138" x="1244600" y="4044950"/>
          <p14:tracePt t="47156" x="1155700" y="4044950"/>
          <p14:tracePt t="47170" x="1111250" y="4038600"/>
          <p14:tracePt t="47187" x="1098550" y="4038600"/>
          <p14:tracePt t="47236" x="1098550" y="4025900"/>
          <p14:tracePt t="47259" x="1098550" y="4019550"/>
          <p14:tracePt t="47270" x="1104900" y="4019550"/>
          <p14:tracePt t="47287" x="1136650" y="3994150"/>
          <p14:tracePt t="47304" x="1193800" y="3987800"/>
          <p14:tracePt t="47320" x="1257300" y="3975100"/>
          <p14:tracePt t="47339" x="1333500" y="3962400"/>
          <p14:tracePt t="47353" x="1422400" y="3930650"/>
          <p14:tracePt t="47370" x="1498600" y="3905250"/>
          <p14:tracePt t="47387" x="1587500" y="3898900"/>
          <p14:tracePt t="47404" x="1657350" y="3892550"/>
          <p14:tracePt t="47407" x="1695450" y="3886200"/>
          <p14:tracePt t="47420" x="1708150" y="3879850"/>
          <p14:tracePt t="47437" x="1752600" y="3898900"/>
          <p14:tracePt t="47453" x="1809750" y="3898900"/>
          <p14:tracePt t="47456" x="1828800" y="3898900"/>
          <p14:tracePt t="47470" x="1854200" y="3898900"/>
          <p14:tracePt t="47471" x="1873250" y="3898900"/>
          <p14:tracePt t="47486" x="1905000" y="3898900"/>
          <p14:tracePt t="47503" x="1917700" y="3898900"/>
          <p14:tracePt t="47523" x="1943100" y="3898900"/>
          <p14:tracePt t="47538" x="1987550" y="3879850"/>
          <p14:tracePt t="47553" x="2032000" y="3867150"/>
          <p14:tracePt t="47570" x="2063750" y="3854450"/>
          <p14:tracePt t="47588" x="2082800" y="3848100"/>
          <p14:tracePt t="47726" x="2089150" y="3848100"/>
          <p14:tracePt t="47735" x="2095500" y="3848100"/>
          <p14:tracePt t="47824" x="2089150" y="3848100"/>
          <p14:tracePt t="47831" x="2070100" y="3860800"/>
          <p14:tracePt t="47841" x="2057400" y="3867150"/>
          <p14:tracePt t="47855" x="2032000" y="3867150"/>
          <p14:tracePt t="47870" x="2025650" y="3873500"/>
          <p14:tracePt t="47890" x="1924050" y="3873500"/>
          <p14:tracePt t="47894" x="1892300" y="3886200"/>
          <p14:tracePt t="47905" x="1854200" y="3892550"/>
          <p14:tracePt t="47920" x="1771650" y="3905250"/>
          <p14:tracePt t="47937" x="1701800" y="3911600"/>
          <p14:tracePt t="47953" x="1670050" y="3924300"/>
          <p14:tracePt t="47972" x="1625600" y="3924300"/>
          <p14:tracePt t="47987" x="1581150" y="3924300"/>
          <p14:tracePt t="48003" x="1562100" y="3924300"/>
          <p14:tracePt t="48063" x="1555750" y="3924300"/>
          <p14:tracePt t="48072" x="1543050" y="3924300"/>
          <p14:tracePt t="48096" x="1460500" y="3924300"/>
          <p14:tracePt t="48103" x="1435100" y="3924300"/>
          <p14:tracePt t="48122" x="1409700" y="3917950"/>
          <p14:tracePt t="48138" x="1403350" y="3911600"/>
          <p14:tracePt t="48153" x="1397000" y="3879850"/>
          <p14:tracePt t="48170" x="1384300" y="3848100"/>
          <p14:tracePt t="48187" x="1377950" y="3797300"/>
          <p14:tracePt t="48203" x="1371600" y="3752850"/>
          <p14:tracePt t="48220" x="1371600" y="3721100"/>
          <p14:tracePt t="48237" x="1371600" y="3683000"/>
          <p14:tracePt t="48253" x="1371600" y="3625850"/>
          <p14:tracePt t="48270" x="1371600" y="3575050"/>
          <p14:tracePt t="48281" x="1371600" y="3549650"/>
          <p14:tracePt t="48326" x="1371600" y="3543300"/>
          <p14:tracePt t="48340" x="1371600" y="3536950"/>
          <p14:tracePt t="48354" x="1384300" y="3524250"/>
          <p14:tracePt t="48370" x="1409700" y="3511550"/>
          <p14:tracePt t="48386" x="1428750" y="3492500"/>
          <p14:tracePt t="48403" x="1460500" y="3492500"/>
          <p14:tracePt t="48420" x="1473200" y="3486150"/>
          <p14:tracePt t="48437" x="1498600" y="3486150"/>
          <p14:tracePt t="48455" x="1562100" y="3473450"/>
          <p14:tracePt t="48470" x="1600200" y="3473450"/>
          <p14:tracePt t="48487" x="1720850" y="3473450"/>
          <p14:tracePt t="48503" x="1797050" y="3486150"/>
          <p14:tracePt t="48520" x="1860550" y="3492500"/>
          <p14:tracePt t="48536" x="1905000" y="3498850"/>
          <p14:tracePt t="48553" x="1936750" y="3498850"/>
          <p14:tracePt t="48572" x="1981200" y="3498850"/>
          <p14:tracePt t="48588" x="2025650" y="3498850"/>
          <p14:tracePt t="48594" x="2038350" y="3498850"/>
          <p14:tracePt t="48603" x="2051050" y="3498850"/>
          <p14:tracePt t="48620" x="2070100" y="3498850"/>
          <p14:tracePt t="48641" x="2101850" y="3511550"/>
          <p14:tracePt t="48657" x="2114550" y="3511550"/>
          <p14:tracePt t="48715" x="2120900" y="3511550"/>
          <p14:tracePt t="48720" x="2133600" y="3511550"/>
          <p14:tracePt t="48736" x="2159000" y="3511550"/>
          <p14:tracePt t="48753" x="2184400" y="3530600"/>
          <p14:tracePt t="48823" x="2184400" y="3536950"/>
          <p14:tracePt t="48832" x="2190750" y="3543300"/>
          <p14:tracePt t="48844" x="2190750" y="3556000"/>
          <p14:tracePt t="48853" x="2190750" y="3562350"/>
          <p14:tracePt t="48870" x="2190750" y="3594100"/>
          <p14:tracePt t="48873" x="2190750" y="3613150"/>
          <p14:tracePt t="48887" x="2190750" y="3651250"/>
          <p14:tracePt t="48904" x="2190750" y="3689350"/>
          <p14:tracePt t="48920" x="2190750" y="3733800"/>
          <p14:tracePt t="48937" x="2190750" y="3759200"/>
          <p14:tracePt t="48953" x="2190750" y="3790950"/>
          <p14:tracePt t="48970" x="2190750" y="3829050"/>
          <p14:tracePt t="48987" x="2190750" y="3873500"/>
          <p14:tracePt t="49003" x="2190750" y="3905250"/>
          <p14:tracePt t="49024" x="2190750" y="3917950"/>
          <p14:tracePt t="49054" x="2197100" y="3917950"/>
          <p14:tracePt t="49107" x="2190750" y="3930650"/>
          <p14:tracePt t="49359" x="2184400" y="3930650"/>
          <p14:tracePt t="49367" x="2171700" y="3930650"/>
          <p14:tracePt t="49387" x="2159000" y="3956050"/>
          <p14:tracePt t="49403" x="2146300" y="3956050"/>
          <p14:tracePt t="49420" x="2108200" y="3956050"/>
          <p14:tracePt t="49436" x="2057400" y="3962400"/>
          <p14:tracePt t="49453" x="2019300" y="3962400"/>
          <p14:tracePt t="49455" x="2006600" y="3962400"/>
          <p14:tracePt t="49470" x="1987550" y="3962400"/>
          <p14:tracePt t="49487" x="1962150" y="3962400"/>
          <p14:tracePt t="49503" x="1943100" y="3962400"/>
          <p14:tracePt t="49525" x="1924050" y="3962400"/>
          <p14:tracePt t="49536" x="1905000" y="3962400"/>
          <p14:tracePt t="49556" x="1873250" y="3962400"/>
          <p14:tracePt t="49573" x="1847850" y="3962400"/>
          <p14:tracePt t="49588" x="1803400" y="3968750"/>
          <p14:tracePt t="49603" x="1765300" y="3968750"/>
          <p14:tracePt t="49620" x="1714500" y="3968750"/>
          <p14:tracePt t="49622" x="1708150" y="3968750"/>
          <p14:tracePt t="49636" x="1695450" y="3968750"/>
          <p14:tracePt t="49654" x="1670050" y="3968750"/>
          <p14:tracePt t="49655" x="1663700" y="3968750"/>
          <p14:tracePt t="49672" x="1651000" y="3968750"/>
          <p14:tracePt t="49843" x="1644650" y="3968750"/>
          <p14:tracePt t="49847" x="1625600" y="3968750"/>
          <p14:tracePt t="49856" x="1612900" y="3968750"/>
          <p14:tracePt t="49871" x="1581150" y="3962400"/>
          <p14:tracePt t="49887" x="1549400" y="3956050"/>
          <p14:tracePt t="49903" x="1524000" y="3949700"/>
          <p14:tracePt t="49920" x="1504950" y="3949700"/>
          <p14:tracePt t="49937" x="1498600" y="3949700"/>
          <p14:tracePt t="50895" x="1492250" y="3949700"/>
          <p14:tracePt t="51653" x="1485900" y="3949700"/>
          <p14:tracePt t="51664" x="1473200" y="3943350"/>
          <p14:tracePt t="51674" x="1466850" y="3937000"/>
          <p14:tracePt t="51687" x="1460500" y="3930650"/>
          <p14:tracePt t="51703" x="1447800" y="3917950"/>
          <p14:tracePt t="51720" x="1435100" y="3911600"/>
          <p14:tracePt t="51737" x="1428750" y="3905250"/>
          <p14:tracePt t="51753" x="1416050" y="3905250"/>
          <p14:tracePt t="51770" x="1409700" y="3905250"/>
          <p14:tracePt t="51927" x="1403350" y="3898900"/>
          <p14:tracePt t="51935" x="1397000" y="3892550"/>
          <p14:tracePt t="51998" x="1397000" y="3886200"/>
          <p14:tracePt t="52006" x="1397000" y="3867150"/>
          <p14:tracePt t="52020" x="1397000" y="3860800"/>
          <p14:tracePt t="52027" x="1384300" y="3848100"/>
          <p14:tracePt t="52030" x="1384300" y="3841750"/>
          <p14:tracePt t="52053" x="1384300" y="3822700"/>
          <p14:tracePt t="52070" x="1377950" y="3810000"/>
          <p14:tracePt t="52092" x="1371600" y="3803650"/>
          <p14:tracePt t="52321" x="1371600" y="3790950"/>
          <p14:tracePt t="52327" x="1371600" y="3778250"/>
          <p14:tracePt t="52345" x="1371600" y="3752850"/>
          <p14:tracePt t="52353" x="1377950" y="3746500"/>
          <p14:tracePt t="52370" x="1390650" y="3721100"/>
          <p14:tracePt t="52386" x="1397000" y="3695700"/>
          <p14:tracePt t="52404" x="1403350" y="3683000"/>
          <p14:tracePt t="52421" x="1403350" y="3670300"/>
          <p14:tracePt t="52436" x="1416050" y="3651250"/>
          <p14:tracePt t="52439" x="1416050" y="3632200"/>
          <p14:tracePt t="52453" x="1422400" y="3619500"/>
          <p14:tracePt t="52470" x="1428750" y="3613150"/>
          <p14:tracePt t="52487" x="1447800" y="3600450"/>
          <p14:tracePt t="52503" x="1454150" y="3587750"/>
          <p14:tracePt t="52525" x="1460500" y="3568700"/>
          <p14:tracePt t="52537" x="1473200" y="3536950"/>
          <p14:tracePt t="52556" x="1473200" y="3530600"/>
          <p14:tracePt t="52559" x="1479550" y="3530600"/>
          <p14:tracePt t="52603" x="1473200" y="3530600"/>
          <p14:tracePt t="52632" x="1473200" y="3524250"/>
          <p14:tracePt t="52638" x="1492250" y="3511550"/>
          <p14:tracePt t="52655" x="1517650" y="3492500"/>
          <p14:tracePt t="52670" x="1524000" y="3492500"/>
          <p14:tracePt t="52742" x="1524000" y="3486150"/>
          <p14:tracePt t="52751" x="1549400" y="3486150"/>
          <p14:tracePt t="52770" x="1612900" y="3479800"/>
          <p14:tracePt t="52791" x="1651000" y="3467100"/>
          <p14:tracePt t="52803" x="1714500" y="3473450"/>
          <p14:tracePt t="52820" x="1803400" y="3479800"/>
          <p14:tracePt t="52839" x="1911350" y="3479800"/>
          <p14:tracePt t="52853" x="2006600" y="3479800"/>
          <p14:tracePt t="52870" x="2082800" y="3479800"/>
          <p14:tracePt t="52871" x="2114550" y="3479800"/>
          <p14:tracePt t="52886" x="2171700" y="3479800"/>
          <p14:tracePt t="52903" x="2209800" y="3479800"/>
          <p14:tracePt t="52920" x="2235200" y="3479800"/>
          <p14:tracePt t="52936" x="2247900" y="3479800"/>
          <p14:tracePt t="52954" x="2254250" y="3479800"/>
          <p14:tracePt t="53166" x="2254250" y="3498850"/>
          <p14:tracePt t="53187" x="2254250" y="3562350"/>
          <p14:tracePt t="53203" x="2254250" y="3632200"/>
          <p14:tracePt t="53223" x="2247900" y="3702050"/>
          <p14:tracePt t="53228" x="2247900" y="3727450"/>
          <p14:tracePt t="53229" x="2247900" y="3759200"/>
          <p14:tracePt t="53255" x="2241550" y="3822700"/>
          <p14:tracePt t="53270" x="2209800" y="3898900"/>
          <p14:tracePt t="53286" x="2171700" y="3924300"/>
          <p14:tracePt t="53307" x="2152650" y="3943350"/>
          <p14:tracePt t="53310" x="2139950" y="3949700"/>
          <p14:tracePt t="53322" x="2133600" y="3956050"/>
          <p14:tracePt t="53338" x="2114550" y="3962400"/>
          <p14:tracePt t="53353" x="2076450" y="3968750"/>
          <p14:tracePt t="53370" x="1974850" y="3975100"/>
          <p14:tracePt t="53387" x="1835150" y="3994150"/>
          <p14:tracePt t="53405" x="1631950" y="4019550"/>
          <p14:tracePt t="53420" x="1454150" y="4019550"/>
          <p14:tracePt t="53436" x="1333500" y="4019550"/>
          <p14:tracePt t="53453" x="1263650" y="4006850"/>
          <p14:tracePt t="53456" x="1244600" y="4000500"/>
          <p14:tracePt t="53470" x="1225550" y="3994150"/>
          <p14:tracePt t="53487" x="1219200" y="3987800"/>
          <p14:tracePt t="53538" x="1212850" y="3981450"/>
          <p14:tracePt t="53577" x="1212850" y="3956050"/>
          <p14:tracePt t="53583" x="1212850" y="3930650"/>
          <p14:tracePt t="53592" x="1212850" y="3905250"/>
          <p14:tracePt t="53605" x="1212850" y="3873500"/>
          <p14:tracePt t="53620" x="1231900" y="3822700"/>
          <p14:tracePt t="53636" x="1244600" y="3784600"/>
          <p14:tracePt t="53638" x="1250950" y="3752850"/>
          <p14:tracePt t="53655" x="1250950" y="3695700"/>
          <p14:tracePt t="53670" x="1257300" y="3663950"/>
          <p14:tracePt t="53687" x="1270000" y="3575050"/>
          <p14:tracePt t="53703" x="1289050" y="3530600"/>
          <p14:tracePt t="53720" x="1301750" y="3511550"/>
          <p14:tracePt t="53738" x="1308100" y="3498850"/>
          <p14:tracePt t="53753" x="1308100" y="3479800"/>
          <p14:tracePt t="53770" x="1314450" y="3467100"/>
          <p14:tracePt t="53787" x="1327150" y="3448050"/>
          <p14:tracePt t="53804" x="1333500" y="3422650"/>
          <p14:tracePt t="53822" x="1339850" y="3416300"/>
          <p14:tracePt t="53838" x="1339850" y="3409950"/>
          <p14:tracePt t="53950" x="1352550" y="3409950"/>
          <p14:tracePt t="53964" x="1384300" y="3409950"/>
          <p14:tracePt t="53970" x="1422400" y="3409950"/>
          <p14:tracePt t="53987" x="1524000" y="3409950"/>
          <p14:tracePt t="54003" x="1631950" y="3409950"/>
          <p14:tracePt t="54020" x="1739900" y="3416300"/>
          <p14:tracePt t="54030" x="1790700" y="3416300"/>
          <p14:tracePt t="54034" x="1828800" y="3429000"/>
          <p14:tracePt t="54039" x="1873250" y="3435350"/>
          <p14:tracePt t="54057" x="1962150" y="3441700"/>
          <p14:tracePt t="54070" x="2019300" y="3448050"/>
          <p14:tracePt t="54089" x="2044700" y="3460750"/>
          <p14:tracePt t="54103" x="2051050" y="3460750"/>
          <p14:tracePt t="54210" x="2057400" y="3460750"/>
          <p14:tracePt t="54218" x="2070100" y="3460750"/>
          <p14:tracePt t="54223" x="2082800" y="3460750"/>
          <p14:tracePt t="54237" x="2089150" y="3467100"/>
          <p14:tracePt t="54254" x="2095500" y="3467100"/>
          <p14:tracePt t="54273" x="2101850" y="3473450"/>
          <p14:tracePt t="54368" x="2101850" y="3486150"/>
          <p14:tracePt t="54387" x="2101850" y="3556000"/>
          <p14:tracePt t="54405" x="2101850" y="3638550"/>
          <p14:tracePt t="54407" x="2101850" y="3683000"/>
          <p14:tracePt t="54420" x="2101850" y="3727450"/>
          <p14:tracePt t="54437" x="2101850" y="3790950"/>
          <p14:tracePt t="54455" x="2114550" y="3841750"/>
          <p14:tracePt t="54470" x="2114550" y="3848100"/>
          <p14:tracePt t="54487" x="2114550" y="3860800"/>
          <p14:tracePt t="54599" x="2114550" y="3867150"/>
          <p14:tracePt t="54606" x="2114550" y="3873500"/>
          <p14:tracePt t="54620" x="2114550" y="3879850"/>
          <p14:tracePt t="54639" x="2063750" y="3898900"/>
          <p14:tracePt t="54655" x="2019300" y="3917950"/>
          <p14:tracePt t="54670" x="1917700" y="3930650"/>
          <p14:tracePt t="54687" x="1797050" y="3943350"/>
          <p14:tracePt t="54703" x="1676400" y="3968750"/>
          <p14:tracePt t="54721" x="1574800" y="3968750"/>
          <p14:tracePt t="54737" x="1524000" y="3956050"/>
          <p14:tracePt t="54758" x="1492250" y="3943350"/>
          <p14:tracePt t="54774" x="1473200" y="3943350"/>
          <p14:tracePt t="54786" x="1473200" y="3937000"/>
          <p14:tracePt t="54967" x="1479550" y="3917950"/>
          <p14:tracePt t="54988" x="1498600" y="3860800"/>
          <p14:tracePt t="55003" x="1511300" y="3790950"/>
          <p14:tracePt t="55008" x="1511300" y="3752850"/>
          <p14:tracePt t="55020" x="1511300" y="3721100"/>
          <p14:tracePt t="55038" x="1511300" y="3663950"/>
          <p14:tracePt t="55053" x="1511300" y="3651250"/>
          <p14:tracePt t="55070" x="1511300" y="3606800"/>
          <p14:tracePt t="55089" x="1511300" y="3575050"/>
          <p14:tracePt t="55104" x="1511300" y="3549650"/>
          <p14:tracePt t="55120" x="1504950" y="3543300"/>
          <p14:tracePt t="55169" x="1504950" y="3536950"/>
          <p14:tracePt t="55240" x="1504950" y="3543300"/>
          <p14:tracePt t="55303" x="1498600" y="3543300"/>
          <p14:tracePt t="55358" x="1511300" y="3536950"/>
          <p14:tracePt t="55368" x="1524000" y="3530600"/>
          <p14:tracePt t="55387" x="1581150" y="3530600"/>
          <p14:tracePt t="55405" x="1689100" y="3530600"/>
          <p14:tracePt t="55420" x="1816100" y="3530600"/>
          <p14:tracePt t="55437" x="1949450" y="3524250"/>
          <p14:tracePt t="55439" x="2012950" y="3517900"/>
          <p14:tracePt t="55454" x="2082800" y="3517900"/>
          <p14:tracePt t="55470" x="2159000" y="3498850"/>
          <p14:tracePt t="55487" x="2216150" y="3498850"/>
          <p14:tracePt t="55509" x="2222500" y="3492500"/>
          <p14:tracePt t="55523" x="2228850" y="3492500"/>
          <p14:tracePt t="55538" x="2235200" y="3492500"/>
          <p14:tracePt t="55681" x="2235200" y="3505200"/>
          <p14:tracePt t="55686" x="2235200" y="3530600"/>
          <p14:tracePt t="55704" x="2228850" y="3594100"/>
          <p14:tracePt t="55720" x="2197100" y="3676650"/>
          <p14:tracePt t="55737" x="2178050" y="3765550"/>
          <p14:tracePt t="55753" x="2152650" y="3810000"/>
          <p14:tracePt t="55770" x="2133600" y="3829050"/>
          <p14:tracePt t="55791" x="2133600" y="3848100"/>
          <p14:tracePt t="55803" x="2120900" y="3854450"/>
          <p14:tracePt t="55823" x="2089150" y="3860800"/>
          <p14:tracePt t="55840" x="2019300" y="3873500"/>
          <p14:tracePt t="55855" x="1917700" y="3879850"/>
          <p14:tracePt t="55870" x="1797050" y="3879850"/>
          <p14:tracePt t="55887" x="1670050" y="3879850"/>
          <p14:tracePt t="55905" x="1593850" y="3879850"/>
          <p14:tracePt t="55920" x="1536700" y="3879850"/>
          <p14:tracePt t="55937" x="1498600" y="3879850"/>
          <p14:tracePt t="55954" x="1479550" y="3879850"/>
          <p14:tracePt t="56063" x="1473200" y="3879850"/>
          <p14:tracePt t="56200" x="1473200" y="3873500"/>
          <p14:tracePt t="56206" x="1473200" y="3867150"/>
          <p14:tracePt t="56220" x="1473200" y="3854450"/>
          <p14:tracePt t="56237" x="1473200" y="3841750"/>
          <p14:tracePt t="56253" x="1473200" y="3835400"/>
          <p14:tracePt t="56928" x="1466850" y="3835400"/>
          <p14:tracePt t="56934" x="1441450" y="3835400"/>
          <p14:tracePt t="56953" x="1416050" y="3835400"/>
          <p14:tracePt t="56972" x="1403350" y="3835400"/>
          <p14:tracePt t="56976" x="1397000" y="3835400"/>
          <p14:tracePt t="56987" x="1390650" y="3835400"/>
          <p14:tracePt t="57102" x="1384300" y="3835400"/>
          <p14:tracePt t="57111" x="1352550" y="3835400"/>
          <p14:tracePt t="57120" x="1333500" y="3835400"/>
          <p14:tracePt t="57138" x="1301750" y="3835400"/>
          <p14:tracePt t="57153" x="1282700" y="3835400"/>
          <p14:tracePt t="57170" x="1270000" y="3835400"/>
          <p14:tracePt t="57186" x="1257300" y="3835400"/>
          <p14:tracePt t="57204" x="1244600" y="3835400"/>
          <p14:tracePt t="57220" x="1225550" y="3835400"/>
          <p14:tracePt t="57237" x="1219200" y="3835400"/>
          <p14:tracePt t="57295" x="1212850" y="3835400"/>
          <p14:tracePt t="57306" x="1200150" y="3835400"/>
          <p14:tracePt t="57320" x="1149350" y="3860800"/>
          <p14:tracePt t="57341" x="1111250" y="3892550"/>
          <p14:tracePt t="57353" x="1092200" y="3911600"/>
          <p14:tracePt t="57374" x="1066800" y="3917950"/>
          <p14:tracePt t="57387" x="1054100" y="3924300"/>
          <p14:tracePt t="57404" x="1035050" y="3930650"/>
          <p14:tracePt t="57420" x="1016000" y="3937000"/>
          <p14:tracePt t="57436" x="996950" y="3949700"/>
          <p14:tracePt t="57453" x="971550" y="3962400"/>
          <p14:tracePt t="57457" x="952500" y="3968750"/>
          <p14:tracePt t="57471" x="901700" y="3981450"/>
          <p14:tracePt t="57487" x="844550" y="3994150"/>
          <p14:tracePt t="57503" x="787400" y="4025900"/>
          <p14:tracePt t="57524" x="749300" y="4064000"/>
          <p14:tracePt t="57530" x="723900" y="4083050"/>
          <p14:tracePt t="57537" x="698500" y="4108450"/>
          <p14:tracePt t="57555" x="660400" y="4146550"/>
          <p14:tracePt t="57572" x="635000" y="4197350"/>
          <p14:tracePt t="57591" x="615950" y="4248150"/>
          <p14:tracePt t="57603" x="590550" y="4330700"/>
          <p14:tracePt t="57620" x="596900" y="4425950"/>
          <p14:tracePt t="57636" x="628650" y="4521200"/>
          <p14:tracePt t="57655" x="698500" y="4660900"/>
          <p14:tracePt t="57670" x="774700" y="4749800"/>
          <p14:tracePt t="57687" x="895350" y="4813300"/>
          <p14:tracePt t="57703" x="1003300" y="4857750"/>
          <p14:tracePt t="57720" x="1111250" y="4895850"/>
          <p14:tracePt t="57737" x="1168400" y="4914900"/>
          <p14:tracePt t="57753" x="1238250" y="4914900"/>
          <p14:tracePt t="57770" x="1244600" y="4902200"/>
          <p14:tracePt t="57787" x="1257300" y="4895850"/>
          <p14:tracePt t="57806" x="1257300" y="4870450"/>
          <p14:tracePt t="57820" x="1250950" y="4864100"/>
          <p14:tracePt t="57839" x="1250950" y="4851400"/>
          <p14:tracePt t="57854" x="1244600" y="4845050"/>
          <p14:tracePt t="57870" x="1238250" y="4845050"/>
          <p14:tracePt t="57886" x="1231900" y="4845050"/>
          <p14:tracePt t="57905" x="1231900" y="4838700"/>
          <p14:tracePt t="57920" x="1231900" y="4794250"/>
          <p14:tracePt t="57937" x="1231900" y="4775200"/>
          <p14:tracePt t="57953" x="1231900" y="4768850"/>
          <p14:tracePt t="58158" x="1231900" y="4775200"/>
          <p14:tracePt t="58168" x="1238250" y="4775200"/>
          <p14:tracePt t="58186" x="1244600" y="4781550"/>
          <p14:tracePt t="58203" x="1257300" y="4794250"/>
          <p14:tracePt t="58222" x="1270000" y="4806950"/>
          <p14:tracePt t="58237" x="1276350" y="4826000"/>
          <p14:tracePt t="58255" x="1282700" y="4895850"/>
          <p14:tracePt t="58274" x="1282700" y="4953000"/>
          <p14:tracePt t="58290" x="1276350" y="5010150"/>
          <p14:tracePt t="58305" x="1270000" y="5041900"/>
          <p14:tracePt t="58320" x="1263650" y="5041900"/>
          <p14:tracePt t="58359" x="1238250" y="5041900"/>
          <p14:tracePt t="58370" x="1206500" y="5029200"/>
          <p14:tracePt t="58388" x="1149350" y="4997450"/>
          <p14:tracePt t="58403" x="1098550" y="4965700"/>
          <p14:tracePt t="58420" x="1035050" y="4933950"/>
          <p14:tracePt t="58437" x="984250" y="4902200"/>
          <p14:tracePt t="58439" x="939800" y="4889500"/>
          <p14:tracePt t="58454" x="869950" y="4870450"/>
          <p14:tracePt t="58470" x="819150" y="4870450"/>
          <p14:tracePt t="58487" x="787400" y="4870450"/>
          <p14:tracePt t="58504" x="768350" y="4895850"/>
          <p14:tracePt t="58523" x="742950" y="4940300"/>
          <p14:tracePt t="58537" x="730250" y="5003800"/>
          <p14:tracePt t="58555" x="723900" y="5067300"/>
          <p14:tracePt t="58570" x="723900" y="5130800"/>
          <p14:tracePt t="58588" x="755650" y="5194300"/>
          <p14:tracePt t="58595" x="787400" y="5226050"/>
          <p14:tracePt t="58603" x="825500" y="5251450"/>
          <p14:tracePt t="58620" x="901700" y="5295900"/>
          <p14:tracePt t="58637" x="996950" y="5340350"/>
          <p14:tracePt t="58657" x="1130300" y="5378450"/>
          <p14:tracePt t="58661" x="1168400" y="5378450"/>
          <p14:tracePt t="58670" x="1206500" y="5378450"/>
          <p14:tracePt t="58687" x="1270000" y="5378450"/>
          <p14:tracePt t="58703" x="1314450" y="5378450"/>
          <p14:tracePt t="58720" x="1339850" y="5378450"/>
          <p14:tracePt t="58737" x="1346200" y="5378450"/>
          <p14:tracePt t="58814" x="1346200" y="5365750"/>
          <p14:tracePt t="58822" x="1346200" y="5359400"/>
          <p14:tracePt t="58831" x="1346200" y="5346700"/>
          <p14:tracePt t="58843" x="1346200" y="5334000"/>
          <p14:tracePt t="58854" x="1346200" y="5314950"/>
          <p14:tracePt t="58870" x="1346200" y="5308600"/>
          <p14:tracePt t="58887" x="1333500" y="5295900"/>
          <p14:tracePt t="58903" x="1327150" y="5289550"/>
          <p14:tracePt t="58954" x="1339850" y="5289550"/>
          <p14:tracePt t="58970" x="1358900" y="5302250"/>
          <p14:tracePt t="58986" x="1371600" y="5308600"/>
          <p14:tracePt t="59047" x="1371600" y="5314950"/>
          <p14:tracePt t="59056" x="1371600" y="5321300"/>
          <p14:tracePt t="59071" x="1358900" y="5321300"/>
          <p14:tracePt t="59100" x="1333500" y="5327650"/>
          <p14:tracePt t="59105" x="1327150" y="5327650"/>
          <p14:tracePt t="59156" x="1333500" y="5327650"/>
          <p14:tracePt t="59170" x="1346200" y="5327650"/>
          <p14:tracePt t="59187" x="1358900" y="5327650"/>
          <p14:tracePt t="59190" x="1371600" y="5327650"/>
          <p14:tracePt t="59203" x="1377950" y="5327650"/>
          <p14:tracePt t="59220" x="1390650" y="5334000"/>
          <p14:tracePt t="59222" x="1397000" y="5340350"/>
          <p14:tracePt t="59237" x="1403350" y="5340350"/>
          <p14:tracePt t="59254" x="1409700" y="5346700"/>
          <p14:tracePt t="59259" x="1416050" y="5346700"/>
          <p14:tracePt t="59272" x="1416050" y="5353050"/>
          <p14:tracePt t="59287" x="1416050" y="5359400"/>
          <p14:tracePt t="59304" x="1403350" y="5365750"/>
          <p14:tracePt t="59320" x="1390650" y="5365750"/>
          <p14:tracePt t="59338" x="1371600" y="5365750"/>
          <p14:tracePt t="59353" x="1358900" y="5365750"/>
          <p14:tracePt t="59370" x="1346200" y="5346700"/>
          <p14:tracePt t="59387" x="1346200" y="5327650"/>
          <p14:tracePt t="59406" x="1346200" y="5314950"/>
          <p14:tracePt t="59420" x="1346200" y="5308600"/>
          <p14:tracePt t="59454" x="1352550" y="5308600"/>
          <p14:tracePt t="59470" x="1358900" y="5308600"/>
          <p14:tracePt t="59487" x="1371600" y="5308600"/>
          <p14:tracePt t="59717" x="1365250" y="5308600"/>
          <p14:tracePt t="59737" x="1365250" y="5302250"/>
          <p14:tracePt t="59767" x="1371600" y="5321300"/>
          <p14:tracePt t="59778" x="1377950" y="5334000"/>
          <p14:tracePt t="59786" x="1384300" y="5346700"/>
          <p14:tracePt t="59804" x="1384300" y="5365750"/>
          <p14:tracePt t="59820" x="1384300" y="5372100"/>
          <p14:tracePt t="59838" x="1371600" y="5384800"/>
          <p14:tracePt t="59855" x="1339850" y="5384800"/>
          <p14:tracePt t="59870" x="1308100" y="5384800"/>
          <p14:tracePt t="59891" x="1282700" y="5384800"/>
          <p14:tracePt t="59905" x="1263650" y="5372100"/>
          <p14:tracePt t="59920" x="1250950" y="5353050"/>
          <p14:tracePt t="59937" x="1238250" y="5327650"/>
          <p14:tracePt t="59953" x="1238250" y="5308600"/>
          <p14:tracePt t="59970" x="1238250" y="5295900"/>
          <p14:tracePt t="59987" x="1238250" y="5270500"/>
          <p14:tracePt t="59991" x="1250950" y="5257800"/>
          <p14:tracePt t="60003" x="1263650" y="5238750"/>
          <p14:tracePt t="60020" x="1289050" y="5207000"/>
          <p14:tracePt t="60025" x="1301750" y="5200650"/>
          <p14:tracePt t="60037" x="1314450" y="5194300"/>
          <p14:tracePt t="60055" x="1371600" y="5162550"/>
          <p14:tracePt t="60070" x="1422400" y="5118100"/>
          <p14:tracePt t="60089" x="1479550" y="5035550"/>
          <p14:tracePt t="60095" x="1511300" y="4984750"/>
          <p14:tracePt t="60103" x="1536700" y="4921250"/>
          <p14:tracePt t="60120" x="1581150" y="4819650"/>
          <p14:tracePt t="60137" x="1612900" y="4762500"/>
          <p14:tracePt t="60155" x="1625600" y="4756150"/>
          <p14:tracePt t="60170" x="1631950" y="4749800"/>
          <p14:tracePt t="60187" x="1663700" y="4737100"/>
          <p14:tracePt t="60203" x="1720850" y="4692650"/>
          <p14:tracePt t="60220" x="1797050" y="4597400"/>
          <p14:tracePt t="60227" x="1841500" y="4540250"/>
          <p14:tracePt t="60238" x="1930400" y="4432300"/>
          <p14:tracePt t="60253" x="1968500" y="4394200"/>
          <p14:tracePt t="60270" x="2101850" y="4330700"/>
          <p14:tracePt t="60289" x="2184400" y="4318000"/>
          <p14:tracePt t="60304" x="2260600" y="4318000"/>
          <p14:tracePt t="60322" x="2286000" y="4324350"/>
          <p14:tracePt t="60340" x="2286000" y="4375150"/>
          <p14:tracePt t="60349" x="2292350" y="4425950"/>
          <p14:tracePt t="60351" x="2266950" y="4483100"/>
          <p14:tracePt t="60359" x="2247900" y="4552950"/>
          <p14:tracePt t="60370" x="2222500" y="4622800"/>
          <p14:tracePt t="60387" x="2139950" y="4749800"/>
          <p14:tracePt t="60405" x="2089150" y="4857750"/>
          <p14:tracePt t="60407" x="2057400" y="4908550"/>
          <p14:tracePt t="60420" x="2025650" y="4959350"/>
          <p14:tracePt t="60437" x="1949450" y="5054600"/>
          <p14:tracePt t="60456" x="1835150" y="5168900"/>
          <p14:tracePt t="60470" x="1803400" y="5187950"/>
          <p14:tracePt t="60574" x="1803400" y="5194300"/>
          <p14:tracePt t="60588" x="1797050" y="5194300"/>
          <p14:tracePt t="60593" x="1790700" y="5200650"/>
          <p14:tracePt t="60603" x="1790700" y="5207000"/>
          <p14:tracePt t="60620" x="1771650" y="5232400"/>
          <p14:tracePt t="60637" x="1765300" y="5251450"/>
          <p14:tracePt t="60639" x="1758950" y="5257800"/>
          <p14:tracePt t="60653" x="1758950" y="5264150"/>
          <p14:tracePt t="60654" x="1752600" y="5270500"/>
          <p14:tracePt t="60671" x="1746250" y="5276850"/>
          <p14:tracePt t="60687" x="1739900" y="5289550"/>
          <p14:tracePt t="60703" x="1733550" y="5302250"/>
          <p14:tracePt t="60720" x="1727200" y="5327650"/>
          <p14:tracePt t="60737" x="1720850" y="5353050"/>
          <p14:tracePt t="60753" x="1720850" y="5365750"/>
          <p14:tracePt t="61260" x="1714500" y="5365750"/>
          <p14:tracePt t="61267" x="1708150" y="5365750"/>
          <p14:tracePt t="61280" x="1701800" y="5365750"/>
          <p14:tracePt t="61286" x="1695450" y="5365750"/>
          <p14:tracePt t="61304" x="1689100" y="5365750"/>
          <p14:tracePt t="61322" x="1663700" y="5365750"/>
          <p14:tracePt t="61339" x="1612900" y="5365750"/>
          <p14:tracePt t="61355" x="1549400" y="5346700"/>
          <p14:tracePt t="61370" x="1511300" y="5334000"/>
          <p14:tracePt t="61387" x="1485900" y="5302250"/>
          <p14:tracePt t="61390" x="1473200" y="5283200"/>
          <p14:tracePt t="61405" x="1473200" y="5257800"/>
          <p14:tracePt t="61420" x="1466850" y="5232400"/>
          <p14:tracePt t="61437" x="1460500" y="5219700"/>
          <p14:tracePt t="61453" x="1460500" y="5213350"/>
          <p14:tracePt t="61681" x="1454150" y="5213350"/>
          <p14:tracePt t="61687" x="1447800" y="5213350"/>
          <p14:tracePt t="61704" x="1416050" y="5213350"/>
          <p14:tracePt t="61720" x="1403350" y="5213350"/>
          <p14:tracePt t="61737" x="1397000" y="5213350"/>
          <p14:tracePt t="61753" x="1397000" y="5219700"/>
          <p14:tracePt t="61770" x="1397000" y="5226050"/>
          <p14:tracePt t="61842" x="1397000" y="5213350"/>
          <p14:tracePt t="61846" x="1397000" y="5194300"/>
          <p14:tracePt t="61856" x="1397000" y="5175250"/>
          <p14:tracePt t="61870" x="1397000" y="5156200"/>
          <p14:tracePt t="61887" x="1397000" y="5073650"/>
          <p14:tracePt t="61905" x="1397000" y="4978400"/>
          <p14:tracePt t="61920" x="1416050" y="4889500"/>
          <p14:tracePt t="61938" x="1441450" y="4800600"/>
          <p14:tracePt t="61953" x="1447800" y="4705350"/>
          <p14:tracePt t="61970" x="1435100" y="4603750"/>
          <p14:tracePt t="61987" x="1422400" y="4502150"/>
          <p14:tracePt t="62003" x="1435100" y="4406900"/>
          <p14:tracePt t="62020" x="1416050" y="4324350"/>
          <p14:tracePt t="62027" x="1416050" y="4286250"/>
          <p14:tracePt t="62036" x="1409700" y="4248150"/>
          <p14:tracePt t="62053" x="1409700" y="4165600"/>
          <p14:tracePt t="62073" x="1409700" y="4019550"/>
          <p14:tracePt t="62090" x="1409700" y="3917950"/>
          <p14:tracePt t="62103" x="1403350" y="3816350"/>
          <p14:tracePt t="62120" x="1403350" y="3702050"/>
          <p14:tracePt t="62137" x="1416050" y="3613150"/>
          <p14:tracePt t="62155" x="1416050" y="3517900"/>
          <p14:tracePt t="62170" x="1422400" y="3435350"/>
          <p14:tracePt t="62187" x="1422400" y="3333750"/>
          <p14:tracePt t="62203" x="1422400" y="3219450"/>
          <p14:tracePt t="62222" x="1422400" y="3092450"/>
          <p14:tracePt t="62237" x="1416050" y="2965450"/>
          <p14:tracePt t="62253" x="1403350" y="2857500"/>
          <p14:tracePt t="62270" x="1403350" y="2711450"/>
          <p14:tracePt t="62286" x="1403350" y="2628900"/>
          <p14:tracePt t="62306" x="1409700" y="2584450"/>
          <p14:tracePt t="62321" x="1409700" y="2565400"/>
          <p14:tracePt t="62339" x="1416050" y="2540000"/>
          <p14:tracePt t="62355" x="1416050" y="2520950"/>
          <p14:tracePt t="62371" x="1416050" y="2508250"/>
          <p14:tracePt t="62386" x="1422400" y="2508250"/>
          <p14:tracePt t="62437" x="1422400" y="2495550"/>
          <p14:tracePt t="62453" x="1422400" y="2489200"/>
          <p14:tracePt t="62600" x="1454150" y="2489200"/>
          <p14:tracePt t="62607" x="1504950" y="2489200"/>
          <p14:tracePt t="62620" x="1536700" y="2482850"/>
          <p14:tracePt t="62637" x="1657350" y="2470150"/>
          <p14:tracePt t="62655" x="1866900" y="2470150"/>
          <p14:tracePt t="62670" x="1936750" y="2470150"/>
          <p14:tracePt t="62687" x="2152650" y="2463800"/>
          <p14:tracePt t="62703" x="2266950" y="2457450"/>
          <p14:tracePt t="62721" x="2362200" y="2444750"/>
          <p14:tracePt t="62729" x="2413000" y="2438400"/>
          <p14:tracePt t="62737" x="2444750" y="2438400"/>
          <p14:tracePt t="62753" x="2527300" y="2444750"/>
          <p14:tracePt t="62770" x="2597150" y="2444750"/>
          <p14:tracePt t="62787" x="2654300" y="2444750"/>
          <p14:tracePt t="62803" x="2698750" y="2444750"/>
          <p14:tracePt t="62820" x="2743200" y="2444750"/>
          <p14:tracePt t="62839" x="2806700" y="2444750"/>
          <p14:tracePt t="62853" x="2838450" y="2444750"/>
          <p14:tracePt t="62870" x="2914650" y="2444750"/>
          <p14:tracePt t="62887" x="2933700" y="2444750"/>
          <p14:tracePt t="62903" x="2946400" y="2444750"/>
          <p14:tracePt t="63264" x="2940050" y="2451100"/>
          <p14:tracePt t="63275" x="2927350" y="2476500"/>
          <p14:tracePt t="63282" x="2921000" y="2501900"/>
          <p14:tracePt t="63289" x="2908300" y="2527300"/>
          <p14:tracePt t="63304" x="2895600" y="2590800"/>
          <p14:tracePt t="63321" x="2876550" y="2673350"/>
          <p14:tracePt t="63338" x="2863850" y="2781300"/>
          <p14:tracePt t="63353" x="2851150" y="2882900"/>
          <p14:tracePt t="63370" x="2857500" y="2984500"/>
          <p14:tracePt t="63387" x="2863850" y="3086100"/>
          <p14:tracePt t="63405" x="2857500" y="3187700"/>
          <p14:tracePt t="63420" x="2876550" y="3308350"/>
          <p14:tracePt t="63437" x="2870200" y="3435350"/>
          <p14:tracePt t="63454" x="2882900" y="3568700"/>
          <p14:tracePt t="63472" x="2889250" y="3810000"/>
          <p14:tracePt t="63487" x="2901950" y="3968750"/>
          <p14:tracePt t="63503" x="2901950" y="4108450"/>
          <p14:tracePt t="63520" x="2901950" y="4241800"/>
          <p14:tracePt t="63536" x="2908300" y="4368800"/>
          <p14:tracePt t="63553" x="2921000" y="4483100"/>
          <p14:tracePt t="63571" x="2940050" y="4591050"/>
          <p14:tracePt t="63589" x="2940050" y="4679950"/>
          <p14:tracePt t="63603" x="2933700" y="4781550"/>
          <p14:tracePt t="63620" x="2940050" y="4883150"/>
          <p14:tracePt t="63637" x="2940050" y="4984750"/>
          <p14:tracePt t="63653" x="2946400" y="5092700"/>
          <p14:tracePt t="63655" x="2940050" y="5149850"/>
          <p14:tracePt t="63670" x="2927350" y="5264150"/>
          <p14:tracePt t="63688" x="2908300" y="5378450"/>
          <p14:tracePt t="63704" x="2908300" y="5435600"/>
          <p14:tracePt t="63720" x="2908300" y="5454650"/>
          <p14:tracePt t="63737" x="2908300" y="5461000"/>
          <p14:tracePt t="63743" x="2908300" y="5467350"/>
          <p14:tracePt t="63753" x="2908300" y="5473700"/>
          <p14:tracePt t="63773" x="2908300" y="5480050"/>
          <p14:tracePt t="63879" x="2895600" y="5480050"/>
          <p14:tracePt t="63886" x="2870200" y="5480050"/>
          <p14:tracePt t="63905" x="2800350" y="5480050"/>
          <p14:tracePt t="63920" x="2686050" y="5480050"/>
          <p14:tracePt t="63937" x="2552700" y="5480050"/>
          <p14:tracePt t="63953" x="2406650" y="5480050"/>
          <p14:tracePt t="63970" x="2235200" y="5480050"/>
          <p14:tracePt t="63987" x="2057400" y="5480050"/>
          <p14:tracePt t="64004" x="1905000" y="5480050"/>
          <p14:tracePt t="64020" x="1771650" y="5492750"/>
          <p14:tracePt t="64028" x="1708150" y="5486400"/>
          <p14:tracePt t="64031" x="1644650" y="5486400"/>
          <p14:tracePt t="64038" x="1593850" y="5486400"/>
          <p14:tracePt t="64054" x="1555750" y="5486400"/>
          <p14:tracePt t="64070" x="1492250" y="5480050"/>
          <p14:tracePt t="64096" x="1479550" y="5480050"/>
          <p14:tracePt t="64127" x="1466850" y="5480050"/>
          <p14:tracePt t="64135" x="1460500" y="5480050"/>
          <p14:tracePt t="64155" x="1441450" y="5480050"/>
          <p14:tracePt t="64799" x="1441450" y="5473700"/>
          <p14:tracePt t="64805" x="1441450" y="5467350"/>
          <p14:tracePt t="64820" x="1441450" y="5454650"/>
          <p14:tracePt t="64839" x="1441450" y="5441950"/>
          <p14:tracePt t="64855" x="1441450" y="5422900"/>
          <p14:tracePt t="64870" x="1435100" y="5410200"/>
          <p14:tracePt t="64887" x="1435100" y="5365750"/>
          <p14:tracePt t="64906" x="1435100" y="5289550"/>
          <p14:tracePt t="64920" x="1435100" y="5162550"/>
          <p14:tracePt t="64939" x="1422400" y="5022850"/>
          <p14:tracePt t="64954" x="1435100" y="4902200"/>
          <p14:tracePt t="64970" x="1460500" y="4787900"/>
          <p14:tracePt t="64988" x="1460500" y="4667250"/>
          <p14:tracePt t="64992" x="1454150" y="4584700"/>
          <p14:tracePt t="65003" x="1454150" y="4495800"/>
          <p14:tracePt t="65020" x="1428750" y="4298950"/>
          <p14:tracePt t="65027" x="1422400" y="4216400"/>
          <p14:tracePt t="65036" x="1422400" y="4140200"/>
          <p14:tracePt t="65054" x="1441450" y="4019550"/>
          <p14:tracePt t="65072" x="1460500" y="3822700"/>
          <p14:tracePt t="65090" x="1466850" y="3670300"/>
          <p14:tracePt t="65099" x="1460500" y="3594100"/>
          <p14:tracePt t="65102" x="1460500" y="3536950"/>
          <p14:tracePt t="65120" x="1473200" y="3429000"/>
          <p14:tracePt t="65137" x="1479550" y="3333750"/>
          <p14:tracePt t="65153" x="1479550" y="3238500"/>
          <p14:tracePt t="65170" x="1479550" y="3155950"/>
          <p14:tracePt t="65187" x="1492250" y="3067050"/>
          <p14:tracePt t="65204" x="1492250" y="2959100"/>
          <p14:tracePt t="65220" x="1485900" y="2851150"/>
          <p14:tracePt t="65237" x="1485900" y="2762250"/>
          <p14:tracePt t="65241" x="1485900" y="2724150"/>
          <p14:tracePt t="65254" x="1473200" y="2679700"/>
          <p14:tracePt t="65259" x="1473200" y="2647950"/>
          <p14:tracePt t="65270" x="1466850" y="2590800"/>
          <p14:tracePt t="65287" x="1466850" y="2533650"/>
          <p14:tracePt t="65308" x="1460500" y="2476500"/>
          <p14:tracePt t="65322" x="1454150" y="2438400"/>
          <p14:tracePt t="65339" x="1454150" y="2432050"/>
          <p14:tracePt t="65353" x="1460500" y="2425700"/>
          <p14:tracePt t="65417" x="1466850" y="2425700"/>
          <p14:tracePt t="65607" x="1485900" y="2425700"/>
          <p14:tracePt t="65616" x="1524000" y="2425700"/>
          <p14:tracePt t="65622" x="1581150" y="2425700"/>
          <p14:tracePt t="65637" x="1612900" y="2432050"/>
          <p14:tracePt t="65655" x="1816100" y="2438400"/>
          <p14:tracePt t="65670" x="1879600" y="2438400"/>
          <p14:tracePt t="65687" x="2101850" y="2438400"/>
          <p14:tracePt t="65703" x="2241550" y="2425700"/>
          <p14:tracePt t="65720" x="2343150" y="2413000"/>
          <p14:tracePt t="65737" x="2419350" y="2400300"/>
          <p14:tracePt t="65753" x="2495550" y="2374900"/>
          <p14:tracePt t="65770" x="2590800" y="2374900"/>
          <p14:tracePt t="65787" x="2686050" y="2374900"/>
          <p14:tracePt t="65803" x="2755900" y="2368550"/>
          <p14:tracePt t="65823" x="2844800" y="2355850"/>
          <p14:tracePt t="65841" x="2908300" y="2349500"/>
          <p14:tracePt t="65854" x="2940050" y="2349500"/>
          <p14:tracePt t="65870" x="3060700" y="2336800"/>
          <p14:tracePt t="65891" x="3117850" y="2336800"/>
          <p14:tracePt t="65894" x="3143250" y="2336800"/>
          <p14:tracePt t="65907" x="3149600" y="2330450"/>
          <p14:tracePt t="65920" x="3143250" y="2330450"/>
          <p14:tracePt t="66009" x="3143250" y="2324100"/>
          <p14:tracePt t="66136" x="3143250" y="2330450"/>
          <p14:tracePt t="66143" x="3136900" y="2349500"/>
          <p14:tracePt t="66155" x="3124200" y="2362200"/>
          <p14:tracePt t="66170" x="3098800" y="2432050"/>
          <p14:tracePt t="66187" x="3048000" y="2559050"/>
          <p14:tracePt t="66204" x="2984500" y="2749550"/>
          <p14:tracePt t="66220" x="2901950" y="2990850"/>
          <p14:tracePt t="66222" x="2863850" y="3162300"/>
          <p14:tracePt t="66237" x="2832100" y="3346450"/>
          <p14:tracePt t="66254" x="2787650" y="3683000"/>
          <p14:tracePt t="66270" x="2755900" y="4095750"/>
          <p14:tracePt t="66288" x="2749550" y="4305300"/>
          <p14:tracePt t="66303" x="2736850" y="4483100"/>
          <p14:tracePt t="66320" x="2717800" y="4641850"/>
          <p14:tracePt t="66338" x="2724150" y="4781550"/>
          <p14:tracePt t="66354" x="2724150" y="4921250"/>
          <p14:tracePt t="66370" x="2717800" y="5041900"/>
          <p14:tracePt t="66386" x="2717800" y="5137150"/>
          <p14:tracePt t="66405" x="2717800" y="5245100"/>
          <p14:tracePt t="66408" x="2717800" y="5295900"/>
          <p14:tracePt t="66420" x="2717800" y="5346700"/>
          <p14:tracePt t="66437" x="2698750" y="5454650"/>
          <p14:tracePt t="66454" x="2679700" y="5556250"/>
          <p14:tracePt t="66459" x="2679700" y="5607050"/>
          <p14:tracePt t="66464" x="2679700" y="5645150"/>
          <p14:tracePt t="66470" x="2679700" y="5664200"/>
          <p14:tracePt t="66487" x="2679700" y="5683250"/>
          <p14:tracePt t="66831" x="2679700" y="56769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A4876-A98E-40D8-9F76-94C7F6C8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ko-KR" dirty="0"/>
              <a:t>Server-side programming (3)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C0FE077-D61A-49E3-9EFA-7BDE2B56B2C8}"/>
              </a:ext>
            </a:extLst>
          </p:cNvPr>
          <p:cNvSpPr/>
          <p:nvPr/>
        </p:nvSpPr>
        <p:spPr bwMode="auto">
          <a:xfrm>
            <a:off x="4159066" y="3192843"/>
            <a:ext cx="825867" cy="8059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3C076C-FBA3-4487-8166-EAB58D169379}"/>
              </a:ext>
            </a:extLst>
          </p:cNvPr>
          <p:cNvSpPr txBox="1"/>
          <p:nvPr/>
        </p:nvSpPr>
        <p:spPr>
          <a:xfrm>
            <a:off x="3822435" y="277439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server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4C4EB8B-D083-423A-BB2E-BF8BDA677DFB}"/>
              </a:ext>
            </a:extLst>
          </p:cNvPr>
          <p:cNvSpPr/>
          <p:nvPr/>
        </p:nvSpPr>
        <p:spPr bwMode="auto">
          <a:xfrm>
            <a:off x="6962561" y="2843583"/>
            <a:ext cx="825867" cy="79216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CF19893-A144-4855-844E-1D567CF2D402}"/>
              </a:ext>
            </a:extLst>
          </p:cNvPr>
          <p:cNvSpPr/>
          <p:nvPr/>
        </p:nvSpPr>
        <p:spPr bwMode="auto">
          <a:xfrm>
            <a:off x="373097" y="3143722"/>
            <a:ext cx="838200" cy="8059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5CA57E-1BE8-4D1B-8461-5CB1ED3BFD9F}"/>
              </a:ext>
            </a:extLst>
          </p:cNvPr>
          <p:cNvSpPr txBox="1"/>
          <p:nvPr/>
        </p:nvSpPr>
        <p:spPr>
          <a:xfrm>
            <a:off x="255291" y="275968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5DBAAD-177E-47A9-AD47-40FB0AA42A37}"/>
              </a:ext>
            </a:extLst>
          </p:cNvPr>
          <p:cNvSpPr/>
          <p:nvPr/>
        </p:nvSpPr>
        <p:spPr bwMode="auto">
          <a:xfrm>
            <a:off x="6995938" y="3949656"/>
            <a:ext cx="825867" cy="79216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70BF60-5973-4937-81D4-074394CE800F}"/>
              </a:ext>
            </a:extLst>
          </p:cNvPr>
          <p:cNvSpPr txBox="1"/>
          <p:nvPr/>
        </p:nvSpPr>
        <p:spPr>
          <a:xfrm>
            <a:off x="6960042" y="2437173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test.pl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9373E-4FAE-44B7-9702-13AFDB213CE1}"/>
              </a:ext>
            </a:extLst>
          </p:cNvPr>
          <p:cNvSpPr txBox="1"/>
          <p:nvPr/>
        </p:nvSpPr>
        <p:spPr>
          <a:xfrm>
            <a:off x="6955004" y="363848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Process2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341FA-03DF-4867-A697-F12E6B0A7CB4}"/>
              </a:ext>
            </a:extLst>
          </p:cNvPr>
          <p:cNvSpPr txBox="1"/>
          <p:nvPr/>
        </p:nvSpPr>
        <p:spPr>
          <a:xfrm>
            <a:off x="1691571" y="3075801"/>
            <a:ext cx="22493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HTTP request</a:t>
            </a:r>
          </a:p>
          <a:p>
            <a:r>
              <a:rPr lang="en-US" altLang="ko-KR" sz="1000" dirty="0"/>
              <a:t>(test.pl?key1=val1&amp;key2=val2)</a:t>
            </a:r>
          </a:p>
          <a:p>
            <a:endParaRPr lang="en-US" altLang="ko-KR" sz="10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44D62C6-6E6D-4A09-9881-414C406D0B07}"/>
              </a:ext>
            </a:extLst>
          </p:cNvPr>
          <p:cNvCxnSpPr>
            <a:cxnSpLocks/>
          </p:cNvCxnSpPr>
          <p:nvPr/>
        </p:nvCxnSpPr>
        <p:spPr bwMode="auto">
          <a:xfrm flipV="1">
            <a:off x="1371600" y="3505200"/>
            <a:ext cx="2590800" cy="78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E0CFCF-6953-485C-8041-4A1E8ABCC14D}"/>
              </a:ext>
            </a:extLst>
          </p:cNvPr>
          <p:cNvSpPr/>
          <p:nvPr/>
        </p:nvSpPr>
        <p:spPr bwMode="auto">
          <a:xfrm>
            <a:off x="3581400" y="2286000"/>
            <a:ext cx="4724400" cy="26247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DE1A1A-3D42-4DF7-87D1-B53E2C4596EB}"/>
              </a:ext>
            </a:extLst>
          </p:cNvPr>
          <p:cNvSpPr txBox="1"/>
          <p:nvPr/>
        </p:nvSpPr>
        <p:spPr>
          <a:xfrm>
            <a:off x="533400" y="4995149"/>
            <a:ext cx="8525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server</a:t>
            </a:r>
            <a:r>
              <a:rPr lang="ko-KR" altLang="en-US" dirty="0"/>
              <a:t>가 </a:t>
            </a:r>
            <a:r>
              <a:rPr lang="en-US" altLang="ko-KR" dirty="0"/>
              <a:t>test.pl</a:t>
            </a:r>
            <a:r>
              <a:rPr lang="ko-KR" altLang="en-US" dirty="0"/>
              <a:t>에게 데이터를 넘겨주는 방법이 문제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Web serve</a:t>
            </a:r>
            <a:r>
              <a:rPr lang="ko-KR" altLang="en-US" dirty="0"/>
              <a:t>와 </a:t>
            </a:r>
            <a:r>
              <a:rPr lang="en-US" altLang="ko-KR" dirty="0"/>
              <a:t>test.pl</a:t>
            </a:r>
            <a:r>
              <a:rPr lang="ko-KR" altLang="en-US" dirty="0"/>
              <a:t>은 둘 다 </a:t>
            </a:r>
            <a:r>
              <a:rPr lang="en-US" altLang="ko-KR" dirty="0"/>
              <a:t>process</a:t>
            </a:r>
            <a:r>
              <a:rPr lang="ko-KR" altLang="en-US" dirty="0"/>
              <a:t>이므로 </a:t>
            </a:r>
            <a:r>
              <a:rPr lang="en-US" altLang="ko-KR" dirty="0"/>
              <a:t>process communication </a:t>
            </a:r>
            <a:r>
              <a:rPr lang="ko-KR" altLang="en-US" dirty="0"/>
              <a:t>문제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GET </a:t>
            </a:r>
            <a:r>
              <a:rPr lang="ko-KR" altLang="en-US" dirty="0"/>
              <a:t>방식이면 </a:t>
            </a:r>
            <a:r>
              <a:rPr lang="en-US" altLang="ko-KR" dirty="0"/>
              <a:t>test.pl process</a:t>
            </a:r>
            <a:r>
              <a:rPr lang="ko-KR" altLang="en-US" dirty="0"/>
              <a:t>의 환경 변수에 저장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POST </a:t>
            </a:r>
            <a:r>
              <a:rPr lang="ko-KR" altLang="en-US" dirty="0"/>
              <a:t>방식이면 </a:t>
            </a:r>
            <a:r>
              <a:rPr lang="en-US" altLang="ko-KR" dirty="0"/>
              <a:t>test.pl process</a:t>
            </a:r>
            <a:r>
              <a:rPr lang="ko-KR" altLang="en-US" dirty="0"/>
              <a:t>의 표준 입력에 저장</a:t>
            </a:r>
            <a:endParaRPr lang="en-US" altLang="ko-KR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D3B0705-651A-4798-8BC7-42E5A3051F57}"/>
              </a:ext>
            </a:extLst>
          </p:cNvPr>
          <p:cNvCxnSpPr>
            <a:cxnSpLocks/>
          </p:cNvCxnSpPr>
          <p:nvPr/>
        </p:nvCxnSpPr>
        <p:spPr bwMode="auto">
          <a:xfrm flipV="1">
            <a:off x="5137333" y="3222024"/>
            <a:ext cx="1644467" cy="28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3FBAB82-DD50-4CD7-ACDD-CC2B4797E7E8}"/>
              </a:ext>
            </a:extLst>
          </p:cNvPr>
          <p:cNvSpPr txBox="1"/>
          <p:nvPr/>
        </p:nvSpPr>
        <p:spPr>
          <a:xfrm>
            <a:off x="5226388" y="3056038"/>
            <a:ext cx="1418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?key1=val1&amp;key2=val2</a:t>
            </a:r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2FE1F4-3A7E-4D72-8F3A-EC472E0FE3EB}"/>
              </a:ext>
            </a:extLst>
          </p:cNvPr>
          <p:cNvSpPr txBox="1"/>
          <p:nvPr/>
        </p:nvSpPr>
        <p:spPr>
          <a:xfrm>
            <a:off x="1150426" y="1494521"/>
            <a:ext cx="625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CGI(Common Gateway Interface</a:t>
            </a:r>
            <a:r>
              <a:rPr lang="en-US" altLang="ko-KR"/>
              <a:t>) programming </a:t>
            </a:r>
            <a:r>
              <a:rPr lang="ko-KR" altLang="en-US" dirty="0"/>
              <a:t>방식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3AECEF-6983-4E0C-91B2-A89F58891869}"/>
              </a:ext>
            </a:extLst>
          </p:cNvPr>
          <p:cNvSpPr txBox="1"/>
          <p:nvPr/>
        </p:nvSpPr>
        <p:spPr>
          <a:xfrm>
            <a:off x="7238324" y="1945464"/>
            <a:ext cx="180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Gateway</a:t>
            </a:r>
          </a:p>
          <a:p>
            <a:r>
              <a:rPr lang="en-US" altLang="ko-KR" sz="800" dirty="0"/>
              <a:t>(</a:t>
            </a:r>
            <a:r>
              <a:rPr lang="ko-KR" altLang="en-US" sz="800" dirty="0" err="1"/>
              <a:t>서버측에</a:t>
            </a:r>
            <a:r>
              <a:rPr lang="ko-KR" altLang="en-US" sz="800" dirty="0"/>
              <a:t> 실행되는 응용 프로세스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22E6454-C0C6-4B82-8646-4F1F7D1CE4FD}"/>
              </a:ext>
            </a:extLst>
          </p:cNvPr>
          <p:cNvCxnSpPr>
            <a:cxnSpLocks/>
          </p:cNvCxnSpPr>
          <p:nvPr/>
        </p:nvCxnSpPr>
        <p:spPr bwMode="auto">
          <a:xfrm flipH="1">
            <a:off x="7852480" y="2289205"/>
            <a:ext cx="620778" cy="7865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08559EC-5013-4B2F-8537-2AD3CDC4C7F5}"/>
              </a:ext>
            </a:extLst>
          </p:cNvPr>
          <p:cNvCxnSpPr>
            <a:cxnSpLocks/>
          </p:cNvCxnSpPr>
          <p:nvPr/>
        </p:nvCxnSpPr>
        <p:spPr bwMode="auto">
          <a:xfrm flipH="1">
            <a:off x="7894014" y="2342174"/>
            <a:ext cx="608452" cy="1861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E691BE-EC53-43EE-98E8-69F7E1255634}"/>
              </a:ext>
            </a:extLst>
          </p:cNvPr>
          <p:cNvSpPr txBox="1"/>
          <p:nvPr/>
        </p:nvSpPr>
        <p:spPr>
          <a:xfrm>
            <a:off x="533400" y="6275018"/>
            <a:ext cx="714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 서버에 </a:t>
            </a:r>
            <a:r>
              <a:rPr lang="en-US" altLang="ko-KR" dirty="0"/>
              <a:t>process </a:t>
            </a:r>
            <a:r>
              <a:rPr lang="ko-KR" altLang="en-US" dirty="0"/>
              <a:t>숫자가 </a:t>
            </a:r>
            <a:r>
              <a:rPr lang="en-US" altLang="ko-KR" dirty="0"/>
              <a:t>100</a:t>
            </a:r>
            <a:r>
              <a:rPr lang="ko-KR" altLang="en-US" dirty="0"/>
              <a:t>개 넘어서면 </a:t>
            </a:r>
            <a:r>
              <a:rPr lang="en-US" altLang="ko-KR" dirty="0">
                <a:solidFill>
                  <a:srgbClr val="FF0000"/>
                </a:solidFill>
              </a:rPr>
              <a:t>scalability</a:t>
            </a:r>
            <a:r>
              <a:rPr lang="en-US" altLang="ko-KR" dirty="0"/>
              <a:t> </a:t>
            </a:r>
            <a:r>
              <a:rPr lang="ko-KR" altLang="en-US" dirty="0"/>
              <a:t>문제가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865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406"/>
    </mc:Choice>
    <mc:Fallback xmlns="">
      <p:transition spd="slow" advTm="337406"/>
    </mc:Fallback>
  </mc:AlternateContent>
  <p:extLst>
    <p:ext uri="{3A86A75C-4F4B-4683-9AE1-C65F6400EC91}">
      <p14:laserTraceLst xmlns:p14="http://schemas.microsoft.com/office/powerpoint/2010/main">
        <p14:tracePtLst>
          <p14:tracePt t="678" x="2667000" y="5676900"/>
          <p14:tracePt t="684" x="2654300" y="5676900"/>
          <p14:tracePt t="693" x="2641600" y="5670550"/>
          <p14:tracePt t="709" x="2609850" y="5626100"/>
          <p14:tracePt t="727" x="2590800" y="5588000"/>
          <p14:tracePt t="746" x="2565400" y="5537200"/>
          <p14:tracePt t="759" x="2527300" y="5480050"/>
          <p14:tracePt t="775" x="2508250" y="5403850"/>
          <p14:tracePt t="792" x="2470150" y="5327650"/>
          <p14:tracePt t="809" x="2438400" y="5245100"/>
          <p14:tracePt t="826" x="2413000" y="5162550"/>
          <p14:tracePt t="829" x="2393950" y="5111750"/>
          <p14:tracePt t="842" x="2387600" y="5073650"/>
          <p14:tracePt t="859" x="2362200" y="4946650"/>
          <p14:tracePt t="876" x="2336800" y="4864100"/>
          <p14:tracePt t="892" x="2336800" y="4826000"/>
          <p14:tracePt t="1596" x="2336800" y="4800600"/>
          <p14:tracePt t="1607" x="2336800" y="4730750"/>
          <p14:tracePt t="1612" x="2349500" y="4635500"/>
          <p14:tracePt t="1626" x="2381250" y="4514850"/>
          <p14:tracePt t="1643" x="2476500" y="4229100"/>
          <p14:tracePt t="1647" x="2552700" y="4032250"/>
          <p14:tracePt t="1662" x="2660650" y="3606800"/>
          <p14:tracePt t="1675" x="2774950" y="3175000"/>
          <p14:tracePt t="1692" x="2863850" y="2813050"/>
          <p14:tracePt t="1711" x="2921000" y="2552700"/>
          <p14:tracePt t="1730" x="2927350" y="2387600"/>
          <p14:tracePt t="1742" x="2889250" y="2228850"/>
          <p14:tracePt t="1759" x="2813050" y="2089150"/>
          <p14:tracePt t="1775" x="2705100" y="1968500"/>
          <p14:tracePt t="1794" x="2533650" y="1879600"/>
          <p14:tracePt t="1809" x="2362200" y="1816100"/>
          <p14:tracePt t="1826" x="2222500" y="1765300"/>
          <p14:tracePt t="1843" x="2063750" y="1701800"/>
          <p14:tracePt t="1853" x="2012950" y="1682750"/>
          <p14:tracePt t="1867" x="1898650" y="1600200"/>
          <p14:tracePt t="1876" x="1841500" y="1568450"/>
          <p14:tracePt t="1893" x="1733550" y="1492250"/>
          <p14:tracePt t="1912" x="1625600" y="1435100"/>
          <p14:tracePt t="1925" x="1543050" y="1409700"/>
          <p14:tracePt t="1945" x="1460500" y="1390650"/>
          <p14:tracePt t="1963" x="1397000" y="1365250"/>
          <p14:tracePt t="1978" x="1333500" y="1358900"/>
          <p14:tracePt t="1992" x="1276350" y="1358900"/>
          <p14:tracePt t="2009" x="1225550" y="1384300"/>
          <p14:tracePt t="2028" x="1187450" y="1416050"/>
          <p14:tracePt t="2044" x="1187450" y="1422400"/>
          <p14:tracePt t="2168" x="1181100" y="1422400"/>
          <p14:tracePt t="2203" x="1181100" y="1428750"/>
          <p14:tracePt t="2300" x="1174750" y="1428750"/>
          <p14:tracePt t="2332" x="1168400" y="1428750"/>
          <p14:tracePt t="2363" x="1162050" y="1428750"/>
          <p14:tracePt t="2372" x="1162050" y="1422400"/>
          <p14:tracePt t="2392" x="1155700" y="1422400"/>
          <p14:tracePt t="3963" x="1155700" y="1390650"/>
          <p14:tracePt t="3977" x="1181100" y="1371600"/>
          <p14:tracePt t="3984" x="1200150" y="1352550"/>
          <p14:tracePt t="3994" x="1231900" y="1333500"/>
          <p14:tracePt t="4009" x="1289050" y="1301750"/>
          <p14:tracePt t="4025" x="1346200" y="1276350"/>
          <p14:tracePt t="4043" x="1473200" y="1250950"/>
          <p14:tracePt t="4059" x="1581150" y="1219200"/>
          <p14:tracePt t="4077" x="1682750" y="1187450"/>
          <p14:tracePt t="4092" x="1784350" y="1162050"/>
          <p14:tracePt t="4109" x="1873250" y="1143000"/>
          <p14:tracePt t="4128" x="1949450" y="1143000"/>
          <p14:tracePt t="4131" x="1981200" y="1136650"/>
          <p14:tracePt t="4142" x="2019300" y="1136650"/>
          <p14:tracePt t="4159" x="2101850" y="1136650"/>
          <p14:tracePt t="4175" x="2171700" y="1136650"/>
          <p14:tracePt t="4194" x="2247900" y="1136650"/>
          <p14:tracePt t="4211" x="2362200" y="1136650"/>
          <p14:tracePt t="4227" x="2406650" y="1136650"/>
          <p14:tracePt t="4243" x="2501900" y="1136650"/>
          <p14:tracePt t="4260" x="2647950" y="1136650"/>
          <p14:tracePt t="4276" x="2743200" y="1136650"/>
          <p14:tracePt t="4293" x="2825750" y="1136650"/>
          <p14:tracePt t="4309" x="2914650" y="1149350"/>
          <p14:tracePt t="4325" x="3035300" y="1149350"/>
          <p14:tracePt t="4343" x="3168650" y="1149350"/>
          <p14:tracePt t="4359" x="3302000" y="1149350"/>
          <p14:tracePt t="4376" x="3441700" y="1149350"/>
          <p14:tracePt t="4392" x="3568700" y="1155700"/>
          <p14:tracePt t="4413" x="3702050" y="1155700"/>
          <p14:tracePt t="4419" x="3765550" y="1155700"/>
          <p14:tracePt t="4430" x="3905250" y="1162050"/>
          <p14:tracePt t="4443" x="3981450" y="1162050"/>
          <p14:tracePt t="4459" x="4222750" y="1162050"/>
          <p14:tracePt t="4478" x="4381500" y="1162050"/>
          <p14:tracePt t="4492" x="4552950" y="1143000"/>
          <p14:tracePt t="4509" x="4724400" y="1136650"/>
          <p14:tracePt t="4525" x="4902200" y="1130300"/>
          <p14:tracePt t="4545" x="5067300" y="1130300"/>
          <p14:tracePt t="4559" x="5213350" y="1130300"/>
          <p14:tracePt t="4576" x="5353050" y="1136650"/>
          <p14:tracePt t="4592" x="5518150" y="1136650"/>
          <p14:tracePt t="4610" x="5695950" y="1123950"/>
          <p14:tracePt t="4615" x="5791200" y="1111250"/>
          <p14:tracePt t="4626" x="5886450" y="1111250"/>
          <p14:tracePt t="4643" x="6064250" y="1092200"/>
          <p14:tracePt t="4663" x="6248400" y="1073150"/>
          <p14:tracePt t="4675" x="6362700" y="1066800"/>
          <p14:tracePt t="4692" x="6515100" y="1060450"/>
          <p14:tracePt t="4709" x="6686550" y="1060450"/>
          <p14:tracePt t="4731" x="6845300" y="1054100"/>
          <p14:tracePt t="4744" x="6985000" y="1047750"/>
          <p14:tracePt t="4759" x="7118350" y="1047750"/>
          <p14:tracePt t="4776" x="7200900" y="1041400"/>
          <p14:tracePt t="4794" x="7258050" y="1041400"/>
          <p14:tracePt t="4809" x="7283450" y="1041400"/>
          <p14:tracePt t="4826" x="7308850" y="1035050"/>
          <p14:tracePt t="4829" x="7321550" y="1035050"/>
          <p14:tracePt t="4842" x="7327900" y="1035050"/>
          <p14:tracePt t="4859" x="7334250" y="1035050"/>
          <p14:tracePt t="4964" x="7327900" y="1035050"/>
          <p14:tracePt t="4977" x="7321550" y="1035050"/>
          <p14:tracePt t="4982" x="7308850" y="1035050"/>
          <p14:tracePt t="4992" x="7302500" y="1035050"/>
          <p14:tracePt t="5009" x="7270750" y="1035050"/>
          <p14:tracePt t="5026" x="7239000" y="1035050"/>
          <p14:tracePt t="5045" x="7118350" y="1054100"/>
          <p14:tracePt t="5059" x="6959600" y="1079500"/>
          <p14:tracePt t="5076" x="6762750" y="1104900"/>
          <p14:tracePt t="5093" x="6489700" y="1136650"/>
          <p14:tracePt t="5109" x="6102350" y="1136650"/>
          <p14:tracePt t="5126" x="5645150" y="1136650"/>
          <p14:tracePt t="5142" x="5124450" y="1136650"/>
          <p14:tracePt t="5159" x="4635500" y="1149350"/>
          <p14:tracePt t="5168" x="4419600" y="1149350"/>
          <p14:tracePt t="5172" x="4216400" y="1149350"/>
          <p14:tracePt t="5179" x="4032250" y="1149350"/>
          <p14:tracePt t="5192" x="3879850" y="1149350"/>
          <p14:tracePt t="5211" x="3619500" y="1143000"/>
          <p14:tracePt t="5227" x="3378200" y="1130300"/>
          <p14:tracePt t="5243" x="3149600" y="1123950"/>
          <p14:tracePt t="5259" x="2997200" y="1117600"/>
          <p14:tracePt t="5276" x="2914650" y="1117600"/>
          <p14:tracePt t="5292" x="2895600" y="1117600"/>
          <p14:tracePt t="5309" x="2870200" y="1130300"/>
          <p14:tracePt t="5325" x="2800350" y="1155700"/>
          <p14:tracePt t="5342" x="2717800" y="1187450"/>
          <p14:tracePt t="5359" x="2641600" y="1219200"/>
          <p14:tracePt t="5375" x="2533650" y="1263650"/>
          <p14:tracePt t="5392" x="2393950" y="1320800"/>
          <p14:tracePt t="5409" x="2235200" y="1371600"/>
          <p14:tracePt t="5417" x="2171700" y="1390650"/>
          <p14:tracePt t="5420" x="2127250" y="1416050"/>
          <p14:tracePt t="5427" x="2082800" y="1428750"/>
          <p14:tracePt t="5442" x="2063750" y="1435100"/>
          <p14:tracePt t="5461" x="1981200" y="1466850"/>
          <p14:tracePt t="5478" x="1917700" y="1504950"/>
          <p14:tracePt t="5492" x="1866900" y="1536700"/>
          <p14:tracePt t="5509" x="1841500" y="1568450"/>
          <p14:tracePt t="5526" x="1835150" y="1581150"/>
          <p14:tracePt t="5559" x="1816100" y="1587500"/>
          <p14:tracePt t="5577" x="1790700" y="1612900"/>
          <p14:tracePt t="5593" x="1727200" y="1638300"/>
          <p14:tracePt t="5610" x="1631950" y="1657350"/>
          <p14:tracePt t="5626" x="1612900" y="1663700"/>
          <p14:tracePt t="5643" x="1574800" y="1670050"/>
          <p14:tracePt t="5648" x="1562100" y="1670050"/>
          <p14:tracePt t="5659" x="1555750" y="1676400"/>
          <p14:tracePt t="8060" x="1562100" y="1695450"/>
          <p14:tracePt t="8071" x="1574800" y="1701800"/>
          <p14:tracePt t="8078" x="1593850" y="1708150"/>
          <p14:tracePt t="8093" x="1619250" y="1720850"/>
          <p14:tracePt t="8111" x="1619250" y="1727200"/>
          <p14:tracePt t="8126" x="1625600" y="1727200"/>
          <p14:tracePt t="8159" x="1625600" y="1739900"/>
          <p14:tracePt t="8179" x="1625600" y="1758950"/>
          <p14:tracePt t="8181" x="1625600" y="1765300"/>
          <p14:tracePt t="8192" x="1625600" y="1778000"/>
          <p14:tracePt t="8209" x="1625600" y="1784350"/>
          <p14:tracePt t="8228" x="1631950" y="1790700"/>
          <p14:tracePt t="9609" x="1631950" y="1803400"/>
          <p14:tracePt t="9617" x="1625600" y="1816100"/>
          <p14:tracePt t="9626" x="1612900" y="1828800"/>
          <p14:tracePt t="9643" x="1606550" y="1854200"/>
          <p14:tracePt t="9647" x="1606550" y="1866900"/>
          <p14:tracePt t="9663" x="1600200" y="1892300"/>
          <p14:tracePt t="9678" x="1587500" y="1917700"/>
          <p14:tracePt t="9692" x="1587500" y="1936750"/>
          <p14:tracePt t="9709" x="1581150" y="1943100"/>
          <p14:tracePt t="9727" x="1574800" y="1943100"/>
          <p14:tracePt t="9731" x="1568450" y="1949450"/>
          <p14:tracePt t="9742" x="1555750" y="1955800"/>
          <p14:tracePt t="9759" x="1517650" y="1968500"/>
          <p14:tracePt t="9776" x="1492250" y="1981200"/>
          <p14:tracePt t="9792" x="1485900" y="1981200"/>
          <p14:tracePt t="9970" x="1479550" y="1974850"/>
          <p14:tracePt t="9982" x="1479550" y="1968500"/>
          <p14:tracePt t="9992" x="1479550" y="1962150"/>
          <p14:tracePt t="10009" x="1479550" y="1955800"/>
          <p14:tracePt t="10026" x="1473200" y="1949450"/>
          <p14:tracePt t="10045" x="1473200" y="1930400"/>
          <p14:tracePt t="10060" x="1460500" y="1924050"/>
          <p14:tracePt t="10076" x="1447800" y="1905000"/>
          <p14:tracePt t="10133" x="1441450" y="1905000"/>
          <p14:tracePt t="10147" x="1441450" y="1898650"/>
          <p14:tracePt t="10419" x="1441450" y="1892300"/>
          <p14:tracePt t="10431" x="1441450" y="1885950"/>
          <p14:tracePt t="10438" x="1428750" y="1885950"/>
          <p14:tracePt t="10451" x="1422400" y="1885950"/>
          <p14:tracePt t="10462" x="1416050" y="1885950"/>
          <p14:tracePt t="10477" x="1409700" y="1885950"/>
          <p14:tracePt t="10496" x="1397000" y="1873250"/>
          <p14:tracePt t="12059" x="1435100" y="1898650"/>
          <p14:tracePt t="12073" x="1473200" y="1924050"/>
          <p14:tracePt t="12081" x="1504950" y="1936750"/>
          <p14:tracePt t="12093" x="1612900" y="1993900"/>
          <p14:tracePt t="12111" x="1714500" y="2070100"/>
          <p14:tracePt t="12126" x="1822450" y="2152650"/>
          <p14:tracePt t="12143" x="1974850" y="2241550"/>
          <p14:tracePt t="12159" x="2152650" y="2330450"/>
          <p14:tracePt t="12176" x="2311400" y="2438400"/>
          <p14:tracePt t="12193" x="2463800" y="2495550"/>
          <p14:tracePt t="12211" x="2616200" y="2552700"/>
          <p14:tracePt t="12228" x="2705100" y="2590800"/>
          <p14:tracePt t="12245" x="2787650" y="2616200"/>
          <p14:tracePt t="12259" x="2825750" y="2616200"/>
          <p14:tracePt t="12278" x="2851150" y="2616200"/>
          <p14:tracePt t="12294" x="2863850" y="2616200"/>
          <p14:tracePt t="12309" x="2870200" y="2622550"/>
          <p14:tracePt t="12325" x="2857500" y="2628900"/>
          <p14:tracePt t="12342" x="2838450" y="2628900"/>
          <p14:tracePt t="12361" x="2806700" y="2628900"/>
          <p14:tracePt t="12364" x="2787650" y="2609850"/>
          <p14:tracePt t="12376" x="2774950" y="2584450"/>
          <p14:tracePt t="12491" x="2768600" y="2578100"/>
          <p14:tracePt t="12509" x="2781300" y="2584450"/>
          <p14:tracePt t="12528" x="2800350" y="2571750"/>
          <p14:tracePt t="12543" x="2844800" y="2578100"/>
          <p14:tracePt t="12559" x="2927350" y="2622550"/>
          <p14:tracePt t="12576" x="3086100" y="2673350"/>
          <p14:tracePt t="12592" x="3270250" y="2724150"/>
          <p14:tracePt t="12613" x="3441700" y="2787650"/>
          <p14:tracePt t="12626" x="3638550" y="2857500"/>
          <p14:tracePt t="12643" x="3873500" y="2946400"/>
          <p14:tracePt t="12647" x="3981450" y="2990850"/>
          <p14:tracePt t="12663" x="4171950" y="3067050"/>
          <p14:tracePt t="12677" x="4273550" y="3105150"/>
          <p14:tracePt t="12695" x="4279900" y="3105150"/>
          <p14:tracePt t="12708" x="4279900" y="3098800"/>
          <p14:tracePt t="12728" x="4279900" y="3092450"/>
          <p14:tracePt t="12756" x="4286250" y="3092450"/>
          <p14:tracePt t="12811" x="4286250" y="3086100"/>
          <p14:tracePt t="12858" x="4279900" y="3086100"/>
          <p14:tracePt t="12865" x="4273550" y="3098800"/>
          <p14:tracePt t="12877" x="4267200" y="3111500"/>
          <p14:tracePt t="12892" x="4254500" y="3130550"/>
          <p14:tracePt t="12912" x="4254500" y="3155950"/>
          <p14:tracePt t="12925" x="4254500" y="3194050"/>
          <p14:tracePt t="12930" x="4254500" y="3213100"/>
          <p14:tracePt t="12945" x="4254500" y="3232150"/>
          <p14:tracePt t="12948" x="4254500" y="3244850"/>
          <p14:tracePt t="12959" x="4260850" y="3257550"/>
          <p14:tracePt t="12978" x="4298950" y="3295650"/>
          <p14:tracePt t="12992" x="4356100" y="3327400"/>
          <p14:tracePt t="13009" x="4457700" y="3359150"/>
          <p14:tracePt t="13026" x="4572000" y="3397250"/>
          <p14:tracePt t="13042" x="4679950" y="3435350"/>
          <p14:tracePt t="13059" x="4749800" y="3467100"/>
          <p14:tracePt t="13076" x="4768850" y="3479800"/>
          <p14:tracePt t="13092" x="4768850" y="3492500"/>
          <p14:tracePt t="13109" x="4768850" y="3517900"/>
          <p14:tracePt t="13126" x="4768850" y="3543300"/>
          <p14:tracePt t="13132" x="4768850" y="3549650"/>
          <p14:tracePt t="13142" x="4768850" y="3562350"/>
          <p14:tracePt t="13159" x="4743450" y="3587750"/>
          <p14:tracePt t="13176" x="4718050" y="3613150"/>
          <p14:tracePt t="13180" x="4699000" y="3625850"/>
          <p14:tracePt t="13193" x="4686300" y="3644900"/>
          <p14:tracePt t="13209" x="4660900" y="3676650"/>
          <p14:tracePt t="13211" x="4648200" y="3695700"/>
          <p14:tracePt t="13227" x="4641850" y="3708400"/>
          <p14:tracePt t="13242" x="4635500" y="3714750"/>
          <p14:tracePt t="13293" x="4641850" y="3663950"/>
          <p14:tracePt t="13309" x="4641850" y="3562350"/>
          <p14:tracePt t="13326" x="4648200" y="3448050"/>
          <p14:tracePt t="13342" x="4578350" y="3282950"/>
          <p14:tracePt t="13359" x="4470400" y="3130550"/>
          <p14:tracePt t="13376" x="4311650" y="3003550"/>
          <p14:tracePt t="13392" x="4114800" y="2901950"/>
          <p14:tracePt t="13413" x="3873500" y="2794000"/>
          <p14:tracePt t="13427" x="3448050" y="2628900"/>
          <p14:tracePt t="13443" x="3282950" y="2571750"/>
          <p14:tracePt t="13459" x="2895600" y="2457450"/>
          <p14:tracePt t="13478" x="2711450" y="2413000"/>
          <p14:tracePt t="13492" x="2559050" y="2362200"/>
          <p14:tracePt t="13509" x="2438400" y="2317750"/>
          <p14:tracePt t="13526" x="2362200" y="2286000"/>
          <p14:tracePt t="13544" x="2336800" y="2266950"/>
          <p14:tracePt t="13576" x="2330450" y="2266950"/>
          <p14:tracePt t="13593" x="2330450" y="2260600"/>
          <p14:tracePt t="13600" x="2330450" y="2247900"/>
          <p14:tracePt t="13604" x="2330450" y="2235200"/>
          <p14:tracePt t="13626" x="2330450" y="2209800"/>
          <p14:tracePt t="13643" x="2311400" y="2184400"/>
          <p14:tracePt t="13659" x="2260600" y="2159000"/>
          <p14:tracePt t="13675" x="2235200" y="2146300"/>
          <p14:tracePt t="13692" x="2216150" y="2120900"/>
          <p14:tracePt t="13710" x="2203450" y="2101850"/>
          <p14:tracePt t="13728" x="2171700" y="2076450"/>
          <p14:tracePt t="13742" x="2133600" y="2051050"/>
          <p14:tracePt t="13759" x="2070100" y="2012950"/>
          <p14:tracePt t="13776" x="2044700" y="1974850"/>
          <p14:tracePt t="13792" x="2000250" y="1943100"/>
          <p14:tracePt t="13809" x="1981200" y="1911350"/>
          <p14:tracePt t="13826" x="1968500" y="1885950"/>
          <p14:tracePt t="13830" x="1962150" y="1879600"/>
          <p14:tracePt t="13842" x="1955800" y="1879600"/>
          <p14:tracePt t="13892" x="1955800" y="1866900"/>
          <p14:tracePt t="13913" x="1943100" y="1847850"/>
          <p14:tracePt t="13920" x="1930400" y="1835150"/>
          <p14:tracePt t="13927" x="1924050" y="1835150"/>
          <p14:tracePt t="13946" x="1898650" y="1816100"/>
          <p14:tracePt t="13959" x="1892300" y="1809750"/>
          <p14:tracePt t="13978" x="1885950" y="1803400"/>
          <p14:tracePt t="14009" x="1879600" y="1797050"/>
          <p14:tracePt t="14026" x="1879600" y="1790700"/>
          <p14:tracePt t="14042" x="1879600" y="1784350"/>
          <p14:tracePt t="14059" x="1879600" y="1771650"/>
          <p14:tracePt t="14093" x="1879600" y="1765300"/>
          <p14:tracePt t="14259" x="1898650" y="1765300"/>
          <p14:tracePt t="14271" x="1924050" y="1765300"/>
          <p14:tracePt t="14278" x="1943100" y="1765300"/>
          <p14:tracePt t="14292" x="1993900" y="1765300"/>
          <p14:tracePt t="14309" x="2089150" y="1790700"/>
          <p14:tracePt t="14326" x="2184400" y="1803400"/>
          <p14:tracePt t="14342" x="2305050" y="1803400"/>
          <p14:tracePt t="14359" x="2400300" y="1803400"/>
          <p14:tracePt t="14376" x="2432050" y="1803400"/>
          <p14:tracePt t="14392" x="2438400" y="1803400"/>
          <p14:tracePt t="14555" x="2444750" y="1803400"/>
          <p14:tracePt t="14576" x="2451100" y="1803400"/>
          <p14:tracePt t="14605" x="2457450" y="1803400"/>
          <p14:tracePt t="14611" x="2470150" y="1809750"/>
          <p14:tracePt t="14626" x="2514600" y="1816100"/>
          <p14:tracePt t="14642" x="2609850" y="1841500"/>
          <p14:tracePt t="14649" x="2660650" y="1854200"/>
          <p14:tracePt t="14659" x="2755900" y="1866900"/>
          <p14:tracePt t="14676" x="2838450" y="1873250"/>
          <p14:tracePt t="14694" x="2895600" y="1866900"/>
          <p14:tracePt t="14709" x="2908300" y="1866900"/>
          <p14:tracePt t="14989" x="2908300" y="1860550"/>
          <p14:tracePt t="15011" x="2990850" y="1860550"/>
          <p14:tracePt t="15026" x="3016250" y="1860550"/>
          <p14:tracePt t="15044" x="3105150" y="1847850"/>
          <p14:tracePt t="15059" x="3155950" y="1841500"/>
          <p14:tracePt t="15076" x="3181350" y="1841500"/>
          <p14:tracePt t="15092" x="3213100" y="1835150"/>
          <p14:tracePt t="15109" x="3251200" y="1835150"/>
          <p14:tracePt t="15126" x="3270250" y="1835150"/>
          <p14:tracePt t="15295" x="3276600" y="1835150"/>
          <p14:tracePt t="15303" x="3295650" y="1835150"/>
          <p14:tracePt t="15310" x="3321050" y="1835150"/>
          <p14:tracePt t="15326" x="3390900" y="1835150"/>
          <p14:tracePt t="15346" x="3448050" y="1835150"/>
          <p14:tracePt t="15362" x="3498850" y="1835150"/>
          <p14:tracePt t="15376" x="3556000" y="1835150"/>
          <p14:tracePt t="15392" x="3600450" y="1835150"/>
          <p14:tracePt t="15411" x="3657600" y="1835150"/>
          <p14:tracePt t="15417" x="3689350" y="1835150"/>
          <p14:tracePt t="15426" x="3721100" y="1835150"/>
          <p14:tracePt t="15444" x="3829050" y="1828800"/>
          <p14:tracePt t="15459" x="3911600" y="1828800"/>
          <p14:tracePt t="15481" x="3968750" y="1828800"/>
          <p14:tracePt t="15485" x="3994150" y="1828800"/>
          <p14:tracePt t="15492" x="4006850" y="1828800"/>
          <p14:tracePt t="15509" x="4032250" y="1828800"/>
          <p14:tracePt t="15528" x="4044950" y="1828800"/>
          <p14:tracePt t="15544" x="4057650" y="1828800"/>
          <p14:tracePt t="15559" x="4070350" y="1828800"/>
          <p14:tracePt t="15576" x="4095750" y="1828800"/>
          <p14:tracePt t="15592" x="4102100" y="1828800"/>
          <p14:tracePt t="15608" x="4108450" y="1828800"/>
          <p14:tracePt t="15837" x="4114800" y="1828800"/>
          <p14:tracePt t="15844" x="4140200" y="1828800"/>
          <p14:tracePt t="15856" x="4152900" y="1835150"/>
          <p14:tracePt t="15862" x="4178300" y="1835150"/>
          <p14:tracePt t="15877" x="4279900" y="1841500"/>
          <p14:tracePt t="15892" x="4368800" y="1841500"/>
          <p14:tracePt t="15912" x="4425950" y="1835150"/>
          <p14:tracePt t="15927" x="4464050" y="1835150"/>
          <p14:tracePt t="15942" x="4489450" y="1835150"/>
          <p14:tracePt t="15960" x="4502150" y="1835150"/>
          <p14:tracePt t="15980" x="4514850" y="1835150"/>
          <p14:tracePt t="15987" x="4521200" y="1835150"/>
          <p14:tracePt t="15996" x="4559300" y="1835150"/>
          <p14:tracePt t="16009" x="4584700" y="1835150"/>
          <p14:tracePt t="16026" x="4635500" y="1828800"/>
          <p14:tracePt t="16045" x="4718050" y="1828800"/>
          <p14:tracePt t="16059" x="4768850" y="1828800"/>
          <p14:tracePt t="16075" x="4819650" y="1828800"/>
          <p14:tracePt t="16092" x="4864100" y="1828800"/>
          <p14:tracePt t="16100" x="4876800" y="1828800"/>
          <p14:tracePt t="16113" x="4883150" y="1828800"/>
          <p14:tracePt t="16139" x="4889500" y="1828800"/>
          <p14:tracePt t="16316" x="4902200" y="1828800"/>
          <p14:tracePt t="16325" x="4908550" y="1822450"/>
          <p14:tracePt t="16342" x="4914900" y="1822450"/>
          <p14:tracePt t="17107" x="4908550" y="1822450"/>
          <p14:tracePt t="17126" x="4864100" y="1822450"/>
          <p14:tracePt t="17142" x="4826000" y="1822450"/>
          <p14:tracePt t="17159" x="4756150" y="1822450"/>
          <p14:tracePt t="17177" x="4641850" y="1816100"/>
          <p14:tracePt t="17179" x="4565650" y="1809750"/>
          <p14:tracePt t="17192" x="4483100" y="1809750"/>
          <p14:tracePt t="17201" x="4375150" y="1803400"/>
          <p14:tracePt t="17210" x="4267200" y="1797050"/>
          <p14:tracePt t="17227" x="4070350" y="1797050"/>
          <p14:tracePt t="17243" x="3892550" y="1797050"/>
          <p14:tracePt t="17259" x="3619500" y="1797050"/>
          <p14:tracePt t="17276" x="3429000" y="1797050"/>
          <p14:tracePt t="17292" x="3232150" y="1790700"/>
          <p14:tracePt t="17309" x="3054350" y="1790700"/>
          <p14:tracePt t="17326" x="2882900" y="1790700"/>
          <p14:tracePt t="17343" x="2724150" y="1784350"/>
          <p14:tracePt t="17359" x="2616200" y="1803400"/>
          <p14:tracePt t="17376" x="2514600" y="1809750"/>
          <p14:tracePt t="17392" x="2419350" y="1809750"/>
          <p14:tracePt t="17411" x="2336800" y="1809750"/>
          <p14:tracePt t="17426" x="2273300" y="1803400"/>
          <p14:tracePt t="17443" x="2235200" y="1803400"/>
          <p14:tracePt t="17446" x="2216150" y="1803400"/>
          <p14:tracePt t="17462" x="2184400" y="1803400"/>
          <p14:tracePt t="17478" x="2133600" y="1803400"/>
          <p14:tracePt t="17492" x="2070100" y="1803400"/>
          <p14:tracePt t="17509" x="2012950" y="1803400"/>
          <p14:tracePt t="17526" x="1955800" y="1803400"/>
          <p14:tracePt t="17543" x="1905000" y="1803400"/>
          <p14:tracePt t="17559" x="1847850" y="1803400"/>
          <p14:tracePt t="17576" x="1790700" y="1803400"/>
          <p14:tracePt t="17595" x="1771650" y="1803400"/>
          <p14:tracePt t="17678" x="1758950" y="1803400"/>
          <p14:tracePt t="17684" x="1720850" y="1803400"/>
          <p14:tracePt t="17695" x="1670050" y="1809750"/>
          <p14:tracePt t="17709" x="1574800" y="1809750"/>
          <p14:tracePt t="17728" x="1479550" y="1809750"/>
          <p14:tracePt t="17742" x="1384300" y="1809750"/>
          <p14:tracePt t="17759" x="1301750" y="1809750"/>
          <p14:tracePt t="17776" x="1276350" y="1809750"/>
          <p14:tracePt t="17793" x="1270000" y="1809750"/>
          <p14:tracePt t="18024" x="1282700" y="1809750"/>
          <p14:tracePt t="18031" x="1308100" y="1809750"/>
          <p14:tracePt t="18050" x="1377950" y="1809750"/>
          <p14:tracePt t="18060" x="1460500" y="1809750"/>
          <p14:tracePt t="18075" x="1549400" y="1809750"/>
          <p14:tracePt t="18094" x="1651000" y="1809750"/>
          <p14:tracePt t="18109" x="1746250" y="1816100"/>
          <p14:tracePt t="18126" x="1803400" y="1816100"/>
          <p14:tracePt t="18142" x="1822450" y="1816100"/>
          <p14:tracePt t="18278" x="1809750" y="1816100"/>
          <p14:tracePt t="18287" x="1797050" y="1822450"/>
          <p14:tracePt t="18294" x="1778000" y="1822450"/>
          <p14:tracePt t="18309" x="1739900" y="1835150"/>
          <p14:tracePt t="18326" x="1682750" y="1847850"/>
          <p14:tracePt t="18343" x="1600200" y="1854200"/>
          <p14:tracePt t="18359" x="1517650" y="1854200"/>
          <p14:tracePt t="18376" x="1441450" y="1860550"/>
          <p14:tracePt t="18392" x="1365250" y="1860550"/>
          <p14:tracePt t="18413" x="1282700" y="1860550"/>
          <p14:tracePt t="18426" x="1263650" y="1860550"/>
          <p14:tracePt t="18445" x="1250950" y="1866900"/>
          <p14:tracePt t="19171" x="1263650" y="1866900"/>
          <p14:tracePt t="19179" x="1301750" y="1866900"/>
          <p14:tracePt t="19193" x="1339850" y="1866900"/>
          <p14:tracePt t="19213" x="1454150" y="1828800"/>
          <p14:tracePt t="19228" x="1530350" y="1822450"/>
          <p14:tracePt t="19242" x="1574800" y="1822450"/>
          <p14:tracePt t="19259" x="1727200" y="1828800"/>
          <p14:tracePt t="19277" x="1841500" y="1835150"/>
          <p14:tracePt t="19294" x="1949450" y="1841500"/>
          <p14:tracePt t="19309" x="2032000" y="1854200"/>
          <p14:tracePt t="19326" x="2070100" y="1854200"/>
          <p14:tracePt t="19343" x="2082800" y="1854200"/>
          <p14:tracePt t="19360" x="2089150" y="1854200"/>
          <p14:tracePt t="19610" x="2089150" y="1860550"/>
          <p14:tracePt t="19821" x="2089150" y="1854200"/>
          <p14:tracePt t="19827" x="2114550" y="1854200"/>
          <p14:tracePt t="19835" x="2146300" y="1847850"/>
          <p14:tracePt t="19845" x="2165350" y="1841500"/>
          <p14:tracePt t="19859" x="2216150" y="1841500"/>
          <p14:tracePt t="19876" x="2247900" y="1841500"/>
          <p14:tracePt t="19892" x="2254250" y="1835150"/>
          <p14:tracePt t="19926" x="2260600" y="1835150"/>
          <p14:tracePt t="20011" x="2247900" y="1835150"/>
          <p14:tracePt t="20021" x="2222500" y="1835150"/>
          <p14:tracePt t="20028" x="2197100" y="1835150"/>
          <p14:tracePt t="20043" x="2139950" y="1835150"/>
          <p14:tracePt t="20059" x="2101850" y="1835150"/>
          <p14:tracePt t="20076" x="2057400" y="1835150"/>
          <p14:tracePt t="20092" x="2032000" y="1835150"/>
          <p14:tracePt t="20109" x="2025650" y="1835150"/>
          <p14:tracePt t="20333" x="2019300" y="1835150"/>
          <p14:tracePt t="20340" x="2006600" y="1835150"/>
          <p14:tracePt t="20347" x="1993900" y="1835150"/>
          <p14:tracePt t="20359" x="1968500" y="1835150"/>
          <p14:tracePt t="20376" x="1930400" y="1835150"/>
          <p14:tracePt t="20393" x="1905000" y="1835150"/>
          <p14:tracePt t="20396" x="1898650" y="1828800"/>
          <p14:tracePt t="20411" x="1879600" y="1822450"/>
          <p14:tracePt t="20426" x="1841500" y="1816100"/>
          <p14:tracePt t="20444" x="1828800" y="1803400"/>
          <p14:tracePt t="20563" x="1828800" y="1809750"/>
          <p14:tracePt t="20579" x="1828800" y="1816100"/>
          <p14:tracePt t="20621" x="1828800" y="1822450"/>
          <p14:tracePt t="22280" x="1835150" y="1822450"/>
          <p14:tracePt t="22381" x="1847850" y="1822450"/>
          <p14:tracePt t="22389" x="1866900" y="1828800"/>
          <p14:tracePt t="22397" x="1879600" y="1828800"/>
          <p14:tracePt t="22412" x="1911350" y="1828800"/>
          <p14:tracePt t="22427" x="1949450" y="1828800"/>
          <p14:tracePt t="22443" x="1974850" y="1828800"/>
          <p14:tracePt t="22459" x="2038350" y="1835150"/>
          <p14:tracePt t="22478" x="2057400" y="1835150"/>
          <p14:tracePt t="22483" x="2070100" y="1835150"/>
          <p14:tracePt t="22492" x="2076450" y="1841500"/>
          <p14:tracePt t="22510" x="2101850" y="1841500"/>
          <p14:tracePt t="22526" x="2133600" y="1841500"/>
          <p14:tracePt t="22543" x="2171700" y="1841500"/>
          <p14:tracePt t="22559" x="2228850" y="1847850"/>
          <p14:tracePt t="22576" x="2266950" y="1847850"/>
          <p14:tracePt t="22593" x="2292350" y="1847850"/>
          <p14:tracePt t="22609" x="2311400" y="1847850"/>
          <p14:tracePt t="22626" x="2330450" y="1847850"/>
          <p14:tracePt t="22646" x="2368550" y="1847850"/>
          <p14:tracePt t="22663" x="2400300" y="1847850"/>
          <p14:tracePt t="22675" x="2425700" y="1847850"/>
          <p14:tracePt t="22693" x="2444750" y="1847850"/>
          <p14:tracePt t="22698" x="2451100" y="1847850"/>
          <p14:tracePt t="22711" x="2463800" y="1847850"/>
          <p14:tracePt t="22728" x="2482850" y="1847850"/>
          <p14:tracePt t="22745" x="2501900" y="1847850"/>
          <p14:tracePt t="22759" x="2527300" y="1847850"/>
          <p14:tracePt t="22776" x="2546350" y="1847850"/>
          <p14:tracePt t="22793" x="2565400" y="1847850"/>
          <p14:tracePt t="22874" x="2571750" y="1847850"/>
          <p14:tracePt t="22887" x="2603500" y="1847850"/>
          <p14:tracePt t="22892" x="2609850" y="1847850"/>
          <p14:tracePt t="22912" x="2641600" y="1847850"/>
          <p14:tracePt t="22926" x="2647950" y="1847850"/>
          <p14:tracePt t="23140" x="2647950" y="1841500"/>
          <p14:tracePt t="23355" x="2647950" y="1847850"/>
          <p14:tracePt t="23365" x="2647950" y="1860550"/>
          <p14:tracePt t="23375" x="2647950" y="1873250"/>
          <p14:tracePt t="23392" x="2654300" y="1892300"/>
          <p14:tracePt t="23413" x="2686050" y="1905000"/>
          <p14:tracePt t="23419" x="2743200" y="1905000"/>
          <p14:tracePt t="23429" x="2774950" y="1905000"/>
          <p14:tracePt t="23442" x="2800350" y="1905000"/>
          <p14:tracePt t="23460" x="2870200" y="1911350"/>
          <p14:tracePt t="23479" x="2927350" y="1911350"/>
          <p14:tracePt t="23484" x="2952750" y="1911350"/>
          <p14:tracePt t="23494" x="2965450" y="1911350"/>
          <p14:tracePt t="23509" x="2971800" y="1905000"/>
          <p14:tracePt t="23646" x="2978150" y="1905000"/>
          <p14:tracePt t="23668" x="2978150" y="1898650"/>
          <p14:tracePt t="23672" x="2978150" y="1892300"/>
          <p14:tracePt t="23679" x="2978150" y="1885950"/>
          <p14:tracePt t="23695" x="2978150" y="1879600"/>
          <p14:tracePt t="23711" x="2978150" y="1873250"/>
          <p14:tracePt t="23742" x="2978150" y="1866900"/>
          <p14:tracePt t="23759" x="2984500" y="1860550"/>
          <p14:tracePt t="23809" x="2990850" y="1854200"/>
          <p14:tracePt t="23826" x="2997200" y="1841500"/>
          <p14:tracePt t="23842" x="3003550" y="1841500"/>
          <p14:tracePt t="23844" x="3009900" y="1841500"/>
          <p14:tracePt t="23876" x="3009900" y="1835150"/>
          <p14:tracePt t="23892" x="3041650" y="1835150"/>
          <p14:tracePt t="23911" x="3086100" y="1835150"/>
          <p14:tracePt t="23926" x="3136900" y="1835150"/>
          <p14:tracePt t="23942" x="3187700" y="1835150"/>
          <p14:tracePt t="23959" x="3232150" y="1835150"/>
          <p14:tracePt t="23977" x="3276600" y="1835150"/>
          <p14:tracePt t="23993" x="3308350" y="1835150"/>
          <p14:tracePt t="24010" x="3346450" y="1835150"/>
          <p14:tracePt t="24027" x="3397250" y="1835150"/>
          <p14:tracePt t="24043" x="3422650" y="1835150"/>
          <p14:tracePt t="24060" x="3492500" y="1835150"/>
          <p14:tracePt t="24076" x="3549650" y="1835150"/>
          <p14:tracePt t="24092" x="3600450" y="1835150"/>
          <p14:tracePt t="24109" x="3638550" y="1835150"/>
          <p14:tracePt t="24126" x="3670300" y="1835150"/>
          <p14:tracePt t="24142" x="3689350" y="1835150"/>
          <p14:tracePt t="24161" x="3714750" y="1835150"/>
          <p14:tracePt t="24176" x="3733800" y="1835150"/>
          <p14:tracePt t="24192" x="3752850" y="1835150"/>
          <p14:tracePt t="24196" x="3759200" y="1835150"/>
          <p14:tracePt t="24209" x="3771900" y="1835150"/>
          <p14:tracePt t="24227" x="3790950" y="1835150"/>
          <p14:tracePt t="24244" x="3822700" y="1835150"/>
          <p14:tracePt t="24259" x="3848100" y="1835150"/>
          <p14:tracePt t="24276" x="3860800" y="1835150"/>
          <p14:tracePt t="24596" x="3867150" y="1835150"/>
          <p14:tracePt t="24608" x="3886200" y="1835150"/>
          <p14:tracePt t="24614" x="3917950" y="1828800"/>
          <p14:tracePt t="24627" x="3949700" y="1828800"/>
          <p14:tracePt t="24643" x="4025900" y="1828800"/>
          <p14:tracePt t="24662" x="4121150" y="1828800"/>
          <p14:tracePt t="24678" x="4152900" y="1828800"/>
          <p14:tracePt t="24692" x="4165600" y="1828800"/>
          <p14:tracePt t="24742" x="4171950" y="1828800"/>
          <p14:tracePt t="24774" x="4184650" y="1828800"/>
          <p14:tracePt t="24792" x="4203700" y="1828800"/>
          <p14:tracePt t="24809" x="4210050" y="1822450"/>
          <p14:tracePt t="24826" x="4222750" y="1822450"/>
          <p14:tracePt t="24829" x="4229100" y="1822450"/>
          <p14:tracePt t="24842" x="4235450" y="1822450"/>
          <p14:tracePt t="24859" x="4260850" y="1822450"/>
          <p14:tracePt t="24876" x="4273550" y="1816100"/>
          <p14:tracePt t="24892" x="4311650" y="1816100"/>
          <p14:tracePt t="24913" x="4381500" y="1816100"/>
          <p14:tracePt t="24920" x="4419600" y="1816100"/>
          <p14:tracePt t="24923" x="4464050" y="1816100"/>
          <p14:tracePt t="24942" x="4559300" y="1809750"/>
          <p14:tracePt t="24961" x="4635500" y="1803400"/>
          <p14:tracePt t="24978" x="4705350" y="1790700"/>
          <p14:tracePt t="24982" x="4737100" y="1790700"/>
          <p14:tracePt t="24992" x="4775200" y="1790700"/>
          <p14:tracePt t="25009" x="4826000" y="1790700"/>
          <p14:tracePt t="25028" x="4870450" y="1784350"/>
          <p14:tracePt t="25076" x="4876800" y="1784350"/>
          <p14:tracePt t="25093" x="4889500" y="1784350"/>
          <p14:tracePt t="25243" x="4857750" y="1784350"/>
          <p14:tracePt t="25252" x="4781550" y="1784350"/>
          <p14:tracePt t="25261" x="4692650" y="1784350"/>
          <p14:tracePt t="25277" x="4495800" y="1797050"/>
          <p14:tracePt t="25292" x="4292600" y="1803400"/>
          <p14:tracePt t="25309" x="4057650" y="1822450"/>
          <p14:tracePt t="25326" x="3803650" y="1841500"/>
          <p14:tracePt t="25342" x="3587750" y="1841500"/>
          <p14:tracePt t="25346" x="3505200" y="1841500"/>
          <p14:tracePt t="25359" x="3441700" y="1841500"/>
          <p14:tracePt t="25376" x="3327400" y="1841500"/>
          <p14:tracePt t="25392" x="3251200" y="1841500"/>
          <p14:tracePt t="25414" x="3213100" y="1841500"/>
          <p14:tracePt t="25428" x="3206750" y="1841500"/>
          <p14:tracePt t="25544" x="3206750" y="1847850"/>
          <p14:tracePt t="25565" x="3181350" y="1847850"/>
          <p14:tracePt t="25574" x="3162300" y="1847850"/>
          <p14:tracePt t="25579" x="3136900" y="1847850"/>
          <p14:tracePt t="25593" x="3111500" y="1847850"/>
          <p14:tracePt t="25609" x="3067050" y="1847850"/>
          <p14:tracePt t="25626" x="3041650" y="1854200"/>
          <p14:tracePt t="25642" x="3016250" y="1854200"/>
          <p14:tracePt t="25675" x="3009900" y="1854200"/>
          <p14:tracePt t="25781" x="3016250" y="1847850"/>
          <p14:tracePt t="25791" x="3041650" y="1847850"/>
          <p14:tracePt t="25809" x="3111500" y="1847850"/>
          <p14:tracePt t="25826" x="3181350" y="1847850"/>
          <p14:tracePt t="25828" x="3225800" y="1847850"/>
          <p14:tracePt t="25842" x="3282950" y="1847850"/>
          <p14:tracePt t="25859" x="3460750" y="1835150"/>
          <p14:tracePt t="25876" x="3594100" y="1835150"/>
          <p14:tracePt t="25884" x="3663950" y="1835150"/>
          <p14:tracePt t="25893" x="3727450" y="1835150"/>
          <p14:tracePt t="25912" x="3822700" y="1835150"/>
          <p14:tracePt t="25919" x="3848100" y="1835150"/>
          <p14:tracePt t="25926" x="3873500" y="1835150"/>
          <p14:tracePt t="25945" x="3886200" y="1835150"/>
          <p14:tracePt t="26859" x="3892550" y="1835150"/>
          <p14:tracePt t="27708" x="3892550" y="1841500"/>
          <p14:tracePt t="27716" x="3892550" y="1847850"/>
          <p14:tracePt t="28156" x="3886200" y="1847850"/>
          <p14:tracePt t="30115" x="3879850" y="1873250"/>
          <p14:tracePt t="30124" x="3867150" y="1905000"/>
          <p14:tracePt t="30131" x="3854450" y="1930400"/>
          <p14:tracePt t="30143" x="3848100" y="1981200"/>
          <p14:tracePt t="30162" x="3822700" y="2063750"/>
          <p14:tracePt t="30176" x="3810000" y="2139950"/>
          <p14:tracePt t="30192" x="3797300" y="2178050"/>
          <p14:tracePt t="30199" x="3784600" y="2203450"/>
          <p14:tracePt t="30209" x="3771900" y="2222500"/>
          <p14:tracePt t="30227" x="3727450" y="2260600"/>
          <p14:tracePt t="30243" x="3714750" y="2266950"/>
          <p14:tracePt t="30277" x="3695700" y="2273300"/>
          <p14:tracePt t="30293" x="3625850" y="2279650"/>
          <p14:tracePt t="30309" x="3517900" y="2286000"/>
          <p14:tracePt t="30326" x="3403600" y="2292350"/>
          <p14:tracePt t="30342" x="3302000" y="2298700"/>
          <p14:tracePt t="30359" x="3200400" y="2311400"/>
          <p14:tracePt t="30376" x="3117850" y="2330450"/>
          <p14:tracePt t="30380" x="3079750" y="2343150"/>
          <p14:tracePt t="30392" x="3041650" y="2349500"/>
          <p14:tracePt t="30412" x="2997200" y="2387600"/>
          <p14:tracePt t="30426" x="2965450" y="2444750"/>
          <p14:tracePt t="30442" x="2940050" y="2520950"/>
          <p14:tracePt t="30444" x="2933700" y="2571750"/>
          <p14:tracePt t="30459" x="2933700" y="2679700"/>
          <p14:tracePt t="30480" x="2946400" y="2781300"/>
          <p14:tracePt t="30490" x="2965450" y="2832100"/>
          <p14:tracePt t="30493" x="2990850" y="2870200"/>
          <p14:tracePt t="30499" x="3016250" y="2901950"/>
          <p14:tracePt t="30510" x="3048000" y="2927350"/>
          <p14:tracePt t="30526" x="3086100" y="2940050"/>
          <p14:tracePt t="30544" x="3130550" y="2952750"/>
          <p14:tracePt t="30560" x="3213100" y="2971800"/>
          <p14:tracePt t="30576" x="3314700" y="2990850"/>
          <p14:tracePt t="30593" x="3435350" y="2984500"/>
          <p14:tracePt t="30609" x="3581400" y="2990850"/>
          <p14:tracePt t="30626" x="3663950" y="2990850"/>
          <p14:tracePt t="30632" x="3702050" y="2990850"/>
          <p14:tracePt t="30643" x="3740150" y="2990850"/>
          <p14:tracePt t="30663" x="3771900" y="2978150"/>
          <p14:tracePt t="30907" x="3765550" y="2978150"/>
          <p14:tracePt t="31133" x="3765550" y="2965450"/>
          <p14:tracePt t="31140" x="3765550" y="2952750"/>
          <p14:tracePt t="31148" x="3733800" y="2940050"/>
          <p14:tracePt t="31162" x="3708400" y="2927350"/>
          <p14:tracePt t="31176" x="3606800" y="2870200"/>
          <p14:tracePt t="31194" x="3524250" y="2794000"/>
          <p14:tracePt t="31213" x="3371850" y="2686050"/>
          <p14:tracePt t="31227" x="3143250" y="2527300"/>
          <p14:tracePt t="31242" x="3073400" y="2482850"/>
          <p14:tracePt t="31261" x="2921000" y="2381250"/>
          <p14:tracePt t="31276" x="2876550" y="2349500"/>
          <p14:tracePt t="31293" x="2870200" y="2349500"/>
          <p14:tracePt t="31309" x="2870200" y="2343150"/>
          <p14:tracePt t="31326" x="2901950" y="2343150"/>
          <p14:tracePt t="31342" x="2914650" y="2330450"/>
          <p14:tracePt t="31359" x="2914650" y="2298700"/>
          <p14:tracePt t="31376" x="2914650" y="2260600"/>
          <p14:tracePt t="31382" x="2901950" y="2241550"/>
          <p14:tracePt t="31392" x="2876550" y="2235200"/>
          <p14:tracePt t="31413" x="2813050" y="2197100"/>
          <p14:tracePt t="31426" x="2781300" y="2190750"/>
          <p14:tracePt t="31443" x="2711450" y="2159000"/>
          <p14:tracePt t="31447" x="2667000" y="2146300"/>
          <p14:tracePt t="31459" x="2482850" y="2152650"/>
          <p14:tracePt t="31477" x="2279650" y="2152650"/>
          <p14:tracePt t="31493" x="2095500" y="2152650"/>
          <p14:tracePt t="31510" x="1917700" y="2133600"/>
          <p14:tracePt t="31526" x="1803400" y="2114550"/>
          <p14:tracePt t="31544" x="1676400" y="2101850"/>
          <p14:tracePt t="31559" x="1593850" y="2063750"/>
          <p14:tracePt t="31577" x="1524000" y="2038350"/>
          <p14:tracePt t="31592" x="1473200" y="2012950"/>
          <p14:tracePt t="31595" x="1454150" y="2006600"/>
          <p14:tracePt t="31609" x="1441450" y="2000250"/>
          <p14:tracePt t="31626" x="1416050" y="1981200"/>
          <p14:tracePt t="31643" x="1377950" y="1955800"/>
          <p14:tracePt t="31649" x="1365250" y="1943100"/>
          <p14:tracePt t="31664" x="1327150" y="1924050"/>
          <p14:tracePt t="31677" x="1295400" y="1905000"/>
          <p14:tracePt t="31692" x="1276350" y="1892300"/>
          <p14:tracePt t="31712" x="1276350" y="1885950"/>
          <p14:tracePt t="31728" x="1276350" y="1879600"/>
          <p14:tracePt t="31742" x="1276350" y="1860550"/>
          <p14:tracePt t="31759" x="1276350" y="1847850"/>
          <p14:tracePt t="31776" x="1276350" y="1828800"/>
          <p14:tracePt t="31792" x="1282700" y="1828800"/>
          <p14:tracePt t="31809" x="1282700" y="1809750"/>
          <p14:tracePt t="31826" x="1295400" y="1784350"/>
          <p14:tracePt t="31827" x="1308100" y="1771650"/>
          <p14:tracePt t="31842" x="1314450" y="1765300"/>
          <p14:tracePt t="31860" x="1320800" y="1752600"/>
          <p14:tracePt t="31900" x="1333500" y="1758950"/>
          <p14:tracePt t="31912" x="1333500" y="1765300"/>
          <p14:tracePt t="31926" x="1397000" y="1784350"/>
          <p14:tracePt t="31942" x="1479550" y="1784350"/>
          <p14:tracePt t="31959" x="1587500" y="1784350"/>
          <p14:tracePt t="31979" x="1682750" y="1784350"/>
          <p14:tracePt t="31992" x="1790700" y="1784350"/>
          <p14:tracePt t="32009" x="1905000" y="1784350"/>
          <p14:tracePt t="32029" x="2114550" y="1803400"/>
          <p14:tracePt t="32044" x="2273300" y="1809750"/>
          <p14:tracePt t="32059" x="2419350" y="1816100"/>
          <p14:tracePt t="32076" x="2546350" y="1822450"/>
          <p14:tracePt t="32092" x="2628900" y="1822450"/>
          <p14:tracePt t="32109" x="2692400" y="1822450"/>
          <p14:tracePt t="32126" x="2768600" y="1822450"/>
          <p14:tracePt t="32143" x="2838450" y="1822450"/>
          <p14:tracePt t="32163" x="2914650" y="1822450"/>
          <p14:tracePt t="32176" x="3003550" y="1828800"/>
          <p14:tracePt t="32193" x="3086100" y="1828800"/>
          <p14:tracePt t="32212" x="3232150" y="1828800"/>
          <p14:tracePt t="32227" x="3333750" y="1828800"/>
          <p14:tracePt t="32244" x="3416300" y="1847850"/>
          <p14:tracePt t="32259" x="3505200" y="1847850"/>
          <p14:tracePt t="32276" x="3600450" y="1847850"/>
          <p14:tracePt t="32292" x="3689350" y="1847850"/>
          <p14:tracePt t="32309" x="3784600" y="1847850"/>
          <p14:tracePt t="32326" x="3879850" y="1847850"/>
          <p14:tracePt t="32342" x="3968750" y="1847850"/>
          <p14:tracePt t="32359" x="4064000" y="1847850"/>
          <p14:tracePt t="32376" x="4165600" y="1847850"/>
          <p14:tracePt t="32392" x="4267200" y="1847850"/>
          <p14:tracePt t="32415" x="4368800" y="1847850"/>
          <p14:tracePt t="32432" x="4508500" y="1847850"/>
          <p14:tracePt t="32446" x="4616450" y="1847850"/>
          <p14:tracePt t="32461" x="4711700" y="1847850"/>
          <p14:tracePt t="32478" x="4806950" y="1854200"/>
          <p14:tracePt t="32492" x="4876800" y="1854200"/>
          <p14:tracePt t="32510" x="4940300" y="1854200"/>
          <p14:tracePt t="32526" x="5010150" y="1854200"/>
          <p14:tracePt t="32543" x="5086350" y="1860550"/>
          <p14:tracePt t="32559" x="5162550" y="1860550"/>
          <p14:tracePt t="32576" x="5200650" y="1866900"/>
          <p14:tracePt t="32592" x="5207000" y="1866900"/>
          <p14:tracePt t="32758" x="5200650" y="1866900"/>
          <p14:tracePt t="32776" x="5194300" y="1873250"/>
          <p14:tracePt t="32792" x="5175250" y="1885950"/>
          <p14:tracePt t="32794" x="5149850" y="1905000"/>
          <p14:tracePt t="32811" x="5105400" y="1962150"/>
          <p14:tracePt t="32830" x="5048250" y="2070100"/>
          <p14:tracePt t="32843" x="5010150" y="2139950"/>
          <p14:tracePt t="32859" x="4921250" y="2432050"/>
          <p14:tracePt t="32876" x="4832350" y="2660650"/>
          <p14:tracePt t="32893" x="4743450" y="2927350"/>
          <p14:tracePt t="32912" x="4660900" y="3181350"/>
          <p14:tracePt t="32926" x="4629150" y="3378200"/>
          <p14:tracePt t="32942" x="4622800" y="3536950"/>
          <p14:tracePt t="32961" x="4616450" y="3625850"/>
          <p14:tracePt t="32964" x="4622800" y="3651250"/>
          <p14:tracePt t="32977" x="4616450" y="3670300"/>
          <p14:tracePt t="32993" x="4616450" y="3689350"/>
          <p14:tracePt t="33010" x="4610100" y="3695700"/>
          <p14:tracePt t="33044" x="4610100" y="3689350"/>
          <p14:tracePt t="33060" x="4610100" y="3670300"/>
          <p14:tracePt t="33076" x="4584700" y="3663950"/>
          <p14:tracePt t="33092" x="4552950" y="3663950"/>
          <p14:tracePt t="33109" x="4527550" y="3663950"/>
          <p14:tracePt t="33127" x="4470400" y="3657600"/>
          <p14:tracePt t="33131" x="4432300" y="3657600"/>
          <p14:tracePt t="33142" x="4400550" y="3657600"/>
          <p14:tracePt t="33163" x="4343400" y="3657600"/>
          <p14:tracePt t="33176" x="4292600" y="3676650"/>
          <p14:tracePt t="33193" x="4248150" y="3695700"/>
          <p14:tracePt t="33210" x="4197350" y="3721100"/>
          <p14:tracePt t="33230" x="4095750" y="3784600"/>
          <p14:tracePt t="33244" x="4057650" y="3822700"/>
          <p14:tracePt t="33260" x="4038600" y="3854450"/>
          <p14:tracePt t="33277" x="4032250" y="3867150"/>
          <p14:tracePt t="33295" x="4032250" y="3873500"/>
          <p14:tracePt t="33309" x="4032250" y="3886200"/>
          <p14:tracePt t="33326" x="4044950" y="3917950"/>
          <p14:tracePt t="33343" x="4114800" y="3981450"/>
          <p14:tracePt t="33360" x="4184650" y="4057650"/>
          <p14:tracePt t="33376" x="4248150" y="4102100"/>
          <p14:tracePt t="33393" x="4286250" y="4152900"/>
          <p14:tracePt t="33413" x="4311650" y="4222750"/>
          <p14:tracePt t="33418" x="4318000" y="4260850"/>
          <p14:tracePt t="33426" x="4343400" y="4318000"/>
          <p14:tracePt t="33444" x="4349750" y="4489450"/>
          <p14:tracePt t="33459" x="4343400" y="4565650"/>
          <p14:tracePt t="33478" x="4343400" y="4610100"/>
          <p14:tracePt t="33492" x="4330700" y="4641850"/>
          <p14:tracePt t="33509" x="4330700" y="4667250"/>
          <p14:tracePt t="33526" x="4330700" y="4699000"/>
          <p14:tracePt t="33544" x="4330700" y="4724400"/>
          <p14:tracePt t="33559" x="4330700" y="4730750"/>
          <p14:tracePt t="33635" x="4330700" y="4737100"/>
          <p14:tracePt t="33664" x="4318000" y="4749800"/>
          <p14:tracePt t="33670" x="4305300" y="4762500"/>
          <p14:tracePt t="33677" x="4292600" y="4781550"/>
          <p14:tracePt t="33692" x="4197350" y="4826000"/>
          <p14:tracePt t="33709" x="4076700" y="4876800"/>
          <p14:tracePt t="33727" x="3981450" y="4914900"/>
          <p14:tracePt t="33743" x="3898900" y="4940300"/>
          <p14:tracePt t="33759" x="3829050" y="4965700"/>
          <p14:tracePt t="33776" x="3752850" y="4959350"/>
          <p14:tracePt t="33792" x="3702050" y="4959350"/>
          <p14:tracePt t="33794" x="3689350" y="4959350"/>
          <p14:tracePt t="33809" x="3670300" y="4959350"/>
          <p14:tracePt t="33826" x="3651250" y="4959350"/>
          <p14:tracePt t="33829" x="3638550" y="4959350"/>
          <p14:tracePt t="33859" x="3638550" y="4953000"/>
          <p14:tracePt t="33900" x="3632200" y="4953000"/>
          <p14:tracePt t="33931" x="3638550" y="4953000"/>
          <p14:tracePt t="33940" x="3651250" y="4953000"/>
          <p14:tracePt t="33950" x="3670300" y="4953000"/>
          <p14:tracePt t="33959" x="3695700" y="4953000"/>
          <p14:tracePt t="33977" x="3752850" y="4946650"/>
          <p14:tracePt t="33993" x="3854450" y="4946650"/>
          <p14:tracePt t="34009" x="3981450" y="4946650"/>
          <p14:tracePt t="34011" x="4051300" y="4953000"/>
          <p14:tracePt t="34026" x="4140200" y="4953000"/>
          <p14:tracePt t="34043" x="4311650" y="4953000"/>
          <p14:tracePt t="34044" x="4406900" y="4959350"/>
          <p14:tracePt t="34059" x="4591050" y="4959350"/>
          <p14:tracePt t="34076" x="4743450" y="4959350"/>
          <p14:tracePt t="34092" x="4876800" y="4959350"/>
          <p14:tracePt t="34109" x="5003800" y="4959350"/>
          <p14:tracePt t="34126" x="5118100" y="4953000"/>
          <p14:tracePt t="34142" x="5257800" y="4953000"/>
          <p14:tracePt t="34162" x="5416550" y="4953000"/>
          <p14:tracePt t="34176" x="5581650" y="4953000"/>
          <p14:tracePt t="34194" x="5835650" y="4953000"/>
          <p14:tracePt t="34209" x="5918200" y="4953000"/>
          <p14:tracePt t="34227" x="6223000" y="4953000"/>
          <p14:tracePt t="34242" x="6324600" y="4953000"/>
          <p14:tracePt t="34262" x="6610350" y="4953000"/>
          <p14:tracePt t="34276" x="6781800" y="4940300"/>
          <p14:tracePt t="34292" x="6927850" y="4921250"/>
          <p14:tracePt t="34309" x="7067550" y="4902200"/>
          <p14:tracePt t="34326" x="7219950" y="4895850"/>
          <p14:tracePt t="34342" x="7366000" y="4895850"/>
          <p14:tracePt t="34359" x="7499350" y="4889500"/>
          <p14:tracePt t="34376" x="7620000" y="4889500"/>
          <p14:tracePt t="34392" x="7727950" y="4883150"/>
          <p14:tracePt t="34412" x="7931150" y="4883150"/>
          <p14:tracePt t="34426" x="8001000" y="4883150"/>
          <p14:tracePt t="34443" x="8159750" y="4883150"/>
          <p14:tracePt t="34459" x="8401050" y="4883150"/>
          <p14:tracePt t="34478" x="8509000" y="4883150"/>
          <p14:tracePt t="34492" x="8591550" y="4883150"/>
          <p14:tracePt t="34509" x="8655050" y="4883150"/>
          <p14:tracePt t="34526" x="8718550" y="4883150"/>
          <p14:tracePt t="34542" x="8782050" y="4883150"/>
          <p14:tracePt t="34559" x="8801100" y="4883150"/>
          <p14:tracePt t="34592" x="8801100" y="4870450"/>
          <p14:tracePt t="34626" x="8801100" y="4864100"/>
          <p14:tracePt t="34671" x="8801100" y="4857750"/>
          <p14:tracePt t="34675" x="8788400" y="4851400"/>
          <p14:tracePt t="34692" x="8769350" y="4832350"/>
          <p14:tracePt t="34709" x="8737600" y="4813300"/>
          <p14:tracePt t="34727" x="8705850" y="4787900"/>
          <p14:tracePt t="34742" x="8661400" y="4756150"/>
          <p14:tracePt t="34759" x="8604250" y="4718050"/>
          <p14:tracePt t="34776" x="8566150" y="4660900"/>
          <p14:tracePt t="34793" x="8547100" y="4591050"/>
          <p14:tracePt t="34794" x="8534400" y="4540250"/>
          <p14:tracePt t="34809" x="8528050" y="4495800"/>
          <p14:tracePt t="34826" x="8521700" y="4400550"/>
          <p14:tracePt t="34828" x="8521700" y="4337050"/>
          <p14:tracePt t="34843" x="8528050" y="4279900"/>
          <p14:tracePt t="34859" x="8515350" y="4076700"/>
          <p14:tracePt t="34876" x="8515350" y="3956050"/>
          <p14:tracePt t="34892" x="8540750" y="3822700"/>
          <p14:tracePt t="34913" x="8566150" y="3683000"/>
          <p14:tracePt t="34920" x="8572500" y="3613150"/>
          <p14:tracePt t="34926" x="8578850" y="3543300"/>
          <p14:tracePt t="34947" x="8597900" y="3403600"/>
          <p14:tracePt t="34959" x="8597900" y="3276600"/>
          <p14:tracePt t="34978" x="8591550" y="3155950"/>
          <p14:tracePt t="34993" x="8566150" y="3035300"/>
          <p14:tracePt t="35009" x="8559800" y="2933700"/>
          <p14:tracePt t="35011" x="8559800" y="2882900"/>
          <p14:tracePt t="35027" x="8559800" y="2794000"/>
          <p14:tracePt t="35042" x="8559800" y="2755900"/>
          <p14:tracePt t="35045" x="8559800" y="2717800"/>
          <p14:tracePt t="35059" x="8559800" y="2660650"/>
          <p14:tracePt t="35076" x="8559800" y="2603500"/>
          <p14:tracePt t="35092" x="8559800" y="2559050"/>
          <p14:tracePt t="35109" x="8553450" y="2520950"/>
          <p14:tracePt t="35126" x="8547100" y="2476500"/>
          <p14:tracePt t="35143" x="8540750" y="2425700"/>
          <p14:tracePt t="35159" x="8528050" y="2374900"/>
          <p14:tracePt t="35176" x="8521700" y="2343150"/>
          <p14:tracePt t="35192" x="8515350" y="2330450"/>
          <p14:tracePt t="35212" x="8509000" y="2324100"/>
          <p14:tracePt t="35227" x="8483600" y="2298700"/>
          <p14:tracePt t="35244" x="8470900" y="2279650"/>
          <p14:tracePt t="35259" x="8470900" y="2273300"/>
          <p14:tracePt t="35276" x="8464550" y="2266950"/>
          <p14:tracePt t="35294" x="8432800" y="2266950"/>
          <p14:tracePt t="35309" x="8394700" y="2266950"/>
          <p14:tracePt t="35326" x="8369300" y="2266950"/>
          <p14:tracePt t="35343" x="8337550" y="2266950"/>
          <p14:tracePt t="35359" x="8293100" y="2266950"/>
          <p14:tracePt t="35376" x="8229600" y="2266950"/>
          <p14:tracePt t="35382" x="8185150" y="2266950"/>
          <p14:tracePt t="35392" x="8147050" y="2266950"/>
          <p14:tracePt t="35412" x="8058150" y="2266950"/>
          <p14:tracePt t="35428" x="7962900" y="2273300"/>
          <p14:tracePt t="35442" x="7931150" y="2273300"/>
          <p14:tracePt t="35461" x="7816850" y="2273300"/>
          <p14:tracePt t="35480" x="7708900" y="2273300"/>
          <p14:tracePt t="35492" x="7613650" y="2286000"/>
          <p14:tracePt t="35509" x="7499350" y="2286000"/>
          <p14:tracePt t="35526" x="7410450" y="2292350"/>
          <p14:tracePt t="35543" x="7308850" y="2305050"/>
          <p14:tracePt t="35559" x="7143750" y="2311400"/>
          <p14:tracePt t="35576" x="6978650" y="2311400"/>
          <p14:tracePt t="35592" x="6819900" y="2311400"/>
          <p14:tracePt t="35609" x="6661150" y="2324100"/>
          <p14:tracePt t="35626" x="6515100" y="2317750"/>
          <p14:tracePt t="35643" x="6381750" y="2305050"/>
          <p14:tracePt t="35659" x="6165850" y="2298700"/>
          <p14:tracePt t="35676" x="6032500" y="2298700"/>
          <p14:tracePt t="35692" x="5886450" y="2311400"/>
          <p14:tracePt t="35710" x="5759450" y="2311400"/>
          <p14:tracePt t="35728" x="5651500" y="2317750"/>
          <p14:tracePt t="35742" x="5562600" y="2324100"/>
          <p14:tracePt t="35759" x="5441950" y="2324100"/>
          <p14:tracePt t="35776" x="5289550" y="2324100"/>
          <p14:tracePt t="35794" x="5143500" y="2324100"/>
          <p14:tracePt t="35809" x="4984750" y="2324100"/>
          <p14:tracePt t="35828" x="4781550" y="2324100"/>
          <p14:tracePt t="35843" x="4711700" y="2324100"/>
          <p14:tracePt t="35859" x="4508500" y="2324100"/>
          <p14:tracePt t="35876" x="4349750" y="2324100"/>
          <p14:tracePt t="35892" x="4197350" y="2324100"/>
          <p14:tracePt t="35914" x="4095750" y="2349500"/>
          <p14:tracePt t="35919" x="4057650" y="2362200"/>
          <p14:tracePt t="35929" x="4025900" y="2368550"/>
          <p14:tracePt t="35944" x="3930650" y="2362200"/>
          <p14:tracePt t="35961" x="3854450" y="2355850"/>
          <p14:tracePt t="35964" x="3810000" y="2355850"/>
          <p14:tracePt t="35978" x="3765550" y="2355850"/>
          <p14:tracePt t="35992" x="3683000" y="2368550"/>
          <p14:tracePt t="36009" x="3619500" y="2368550"/>
          <p14:tracePt t="36026" x="3575050" y="2374900"/>
          <p14:tracePt t="36042" x="3556000" y="2374900"/>
          <p14:tracePt t="36045" x="3530600" y="2374900"/>
          <p14:tracePt t="36059" x="3498850" y="2374900"/>
          <p14:tracePt t="36076" x="3486150" y="2374900"/>
          <p14:tracePt t="36352" x="3486150" y="2381250"/>
          <p14:tracePt t="36359" x="3486150" y="2406650"/>
          <p14:tracePt t="36376" x="3479800" y="2444750"/>
          <p14:tracePt t="36392" x="3479800" y="2489200"/>
          <p14:tracePt t="36413" x="3479800" y="2552700"/>
          <p14:tracePt t="36426" x="3473450" y="2565400"/>
          <p14:tracePt t="36445" x="3473450" y="2628900"/>
          <p14:tracePt t="36459" x="3473450" y="2673350"/>
          <p14:tracePt t="36480" x="3473450" y="2724150"/>
          <p14:tracePt t="36488" x="3473450" y="2743200"/>
          <p14:tracePt t="36493" x="3473450" y="2762250"/>
          <p14:tracePt t="36501" x="3473450" y="2794000"/>
          <p14:tracePt t="36509" x="3473450" y="2825750"/>
          <p14:tracePt t="36527" x="3473450" y="2895600"/>
          <p14:tracePt t="36544" x="3467100" y="2965450"/>
          <p14:tracePt t="36559" x="3479800" y="3035300"/>
          <p14:tracePt t="36576" x="3479800" y="3092450"/>
          <p14:tracePt t="36592" x="3479800" y="3149600"/>
          <p14:tracePt t="36609" x="3479800" y="3213100"/>
          <p14:tracePt t="36611" x="3479800" y="3251200"/>
          <p14:tracePt t="36626" x="3486150" y="3295650"/>
          <p14:tracePt t="36642" x="3505200" y="3384550"/>
          <p14:tracePt t="36659" x="3530600" y="3498850"/>
          <p14:tracePt t="36677" x="3536950" y="3543300"/>
          <p14:tracePt t="36692" x="3536950" y="3594100"/>
          <p14:tracePt t="36709" x="3549650" y="3663950"/>
          <p14:tracePt t="36728" x="3556000" y="3721100"/>
          <p14:tracePt t="36744" x="3549650" y="3797300"/>
          <p14:tracePt t="36759" x="3536950" y="3886200"/>
          <p14:tracePt t="36776" x="3549650" y="3987800"/>
          <p14:tracePt t="36794" x="3549650" y="4089400"/>
          <p14:tracePt t="36809" x="3562350" y="4191000"/>
          <p14:tracePt t="36826" x="3562350" y="4298950"/>
          <p14:tracePt t="36843" x="3556000" y="4375150"/>
          <p14:tracePt t="36845" x="3556000" y="4419600"/>
          <p14:tracePt t="36859" x="3556000" y="4476750"/>
          <p14:tracePt t="36877" x="3556000" y="4521200"/>
          <p14:tracePt t="36892" x="3556000" y="4572000"/>
          <p14:tracePt t="36912" x="3556000" y="4610100"/>
          <p14:tracePt t="36926" x="3556000" y="4654550"/>
          <p14:tracePt t="36942" x="3556000" y="4718050"/>
          <p14:tracePt t="36959" x="3556000" y="4781550"/>
          <p14:tracePt t="36978" x="3556000" y="4832350"/>
          <p14:tracePt t="36993" x="3556000" y="4876800"/>
          <p14:tracePt t="37009" x="3556000" y="4914900"/>
          <p14:tracePt t="37026" x="3556000" y="4959350"/>
          <p14:tracePt t="37042" x="3556000" y="4972050"/>
          <p14:tracePt t="37059" x="3556000" y="4978400"/>
          <p14:tracePt t="37104" x="3556000" y="4972050"/>
          <p14:tracePt t="37109" x="3556000" y="4946650"/>
          <p14:tracePt t="37126" x="3556000" y="4857750"/>
          <p14:tracePt t="37142" x="3556000" y="4749800"/>
          <p14:tracePt t="37149" x="3549650" y="4699000"/>
          <p14:tracePt t="37162" x="3556000" y="4654550"/>
          <p14:tracePt t="37168" x="3549650" y="4597400"/>
          <p14:tracePt t="37172" x="3556000" y="4546600"/>
          <p14:tracePt t="37179" x="3556000" y="4489450"/>
          <p14:tracePt t="37197" x="3536950" y="4362450"/>
          <p14:tracePt t="37209" x="3536950" y="4292600"/>
          <p14:tracePt t="37228" x="3543300" y="4025900"/>
          <p14:tracePt t="37243" x="3543300" y="3930650"/>
          <p14:tracePt t="37259" x="3543300" y="3790950"/>
          <p14:tracePt t="37276" x="3530600" y="3676650"/>
          <p14:tracePt t="37296" x="3517900" y="3543300"/>
          <p14:tracePt t="37309" x="3511550" y="3429000"/>
          <p14:tracePt t="37326" x="3511550" y="3314700"/>
          <p14:tracePt t="37342" x="3505200" y="3219450"/>
          <p14:tracePt t="37359" x="3505200" y="3155950"/>
          <p14:tracePt t="37376" x="3498850" y="3086100"/>
          <p14:tracePt t="37392" x="3505200" y="3028950"/>
          <p14:tracePt t="37395" x="3505200" y="2990850"/>
          <p14:tracePt t="37412" x="3498850" y="2959100"/>
          <p14:tracePt t="37426" x="3511550" y="2857500"/>
          <p14:tracePt t="37443" x="3524250" y="2825750"/>
          <p14:tracePt t="37459" x="3524250" y="2755900"/>
          <p14:tracePt t="37478" x="3524250" y="2730500"/>
          <p14:tracePt t="37494" x="3524250" y="2724150"/>
          <p14:tracePt t="37509" x="3524250" y="2698750"/>
          <p14:tracePt t="37526" x="3530600" y="2660650"/>
          <p14:tracePt t="37543" x="3530600" y="2616200"/>
          <p14:tracePt t="37559" x="3530600" y="2584450"/>
          <p14:tracePt t="37576" x="3530600" y="2578100"/>
          <p14:tracePt t="37626" x="3536950" y="2559050"/>
          <p14:tracePt t="37642" x="3556000" y="2520950"/>
          <p14:tracePt t="37662" x="3568700" y="2489200"/>
          <p14:tracePt t="37676" x="3581400" y="2482850"/>
          <p14:tracePt t="37731" x="3581400" y="2476500"/>
          <p14:tracePt t="37742" x="3587750" y="2463800"/>
          <p14:tracePt t="37759" x="3606800" y="2451100"/>
          <p14:tracePt t="37776" x="3625850" y="2444750"/>
          <p14:tracePt t="37779" x="3632200" y="2438400"/>
          <p14:tracePt t="37792" x="3651250" y="2432050"/>
          <p14:tracePt t="37794" x="3670300" y="2419350"/>
          <p14:tracePt t="37809" x="3689350" y="2400300"/>
          <p14:tracePt t="37826" x="3740150" y="2374900"/>
          <p14:tracePt t="37843" x="3765550" y="2343150"/>
          <p14:tracePt t="37846" x="3778250" y="2336800"/>
          <p14:tracePt t="37876" x="3784600" y="2336800"/>
          <p14:tracePt t="37921" x="3790950" y="2336800"/>
          <p14:tracePt t="37924" x="3810000" y="2330450"/>
          <p14:tracePt t="37946" x="3848100" y="2305050"/>
          <p14:tracePt t="37959" x="3892550" y="2305050"/>
          <p14:tracePt t="37978" x="3924300" y="2305050"/>
          <p14:tracePt t="37993" x="3968750" y="2305050"/>
          <p14:tracePt t="38009" x="4006850" y="2305050"/>
          <p14:tracePt t="38026" x="4070350" y="2305050"/>
          <p14:tracePt t="38043" x="4184650" y="2311400"/>
          <p14:tracePt t="38059" x="4267200" y="2311400"/>
          <p14:tracePt t="38076" x="4343400" y="2317750"/>
          <p14:tracePt t="38092" x="4457700" y="2336800"/>
          <p14:tracePt t="38109" x="4591050" y="2343150"/>
          <p14:tracePt t="38126" x="4730750" y="2336800"/>
          <p14:tracePt t="38143" x="4895850" y="2336800"/>
          <p14:tracePt t="38147" x="4972050" y="2336800"/>
          <p14:tracePt t="38162" x="5035550" y="2336800"/>
          <p14:tracePt t="38178" x="5156200" y="2336800"/>
          <p14:tracePt t="38193" x="5302250" y="2336800"/>
          <p14:tracePt t="38210" x="5461000" y="2336800"/>
          <p14:tracePt t="38227" x="5683250" y="2336800"/>
          <p14:tracePt t="38242" x="5765800" y="2336800"/>
          <p14:tracePt t="38261" x="6000750" y="2330450"/>
          <p14:tracePt t="38276" x="6165850" y="2330450"/>
          <p14:tracePt t="38292" x="6350000" y="2330450"/>
          <p14:tracePt t="38309" x="6546850" y="2330450"/>
          <p14:tracePt t="38326" x="6781800" y="2330450"/>
          <p14:tracePt t="38343" x="7023100" y="2330450"/>
          <p14:tracePt t="38359" x="7213600" y="2343150"/>
          <p14:tracePt t="38376" x="7429500" y="2355850"/>
          <p14:tracePt t="38382" x="7537450" y="2355850"/>
          <p14:tracePt t="38392" x="7645400" y="2355850"/>
          <p14:tracePt t="38396" x="7753350" y="2355850"/>
          <p14:tracePt t="38413" x="7943850" y="2355850"/>
          <p14:tracePt t="38423" x="8032750" y="2349500"/>
          <p14:tracePt t="38427" x="8102600" y="2349500"/>
          <p14:tracePt t="38442" x="8166100" y="2349500"/>
          <p14:tracePt t="38459" x="8293100" y="2349500"/>
          <p14:tracePt t="38479" x="8324850" y="2349500"/>
          <p14:tracePt t="38484" x="8331200" y="2343150"/>
          <p14:tracePt t="38493" x="8343900" y="2343150"/>
          <p14:tracePt t="38509" x="8369300" y="2343150"/>
          <p14:tracePt t="38529" x="8382000" y="2343150"/>
          <p14:tracePt t="38588" x="8382000" y="2393950"/>
          <p14:tracePt t="38595" x="8382000" y="2463800"/>
          <p14:tracePt t="38609" x="8369300" y="2546350"/>
          <p14:tracePt t="38628" x="8369300" y="2895600"/>
          <p14:tracePt t="38643" x="8375650" y="3028950"/>
          <p14:tracePt t="38662" x="8407400" y="3435350"/>
          <p14:tracePt t="38676" x="8407400" y="3708400"/>
          <p14:tracePt t="38695" x="8407400" y="3987800"/>
          <p14:tracePt t="38709" x="8356600" y="4260850"/>
          <p14:tracePt t="38728" x="8312150" y="4489450"/>
          <p14:tracePt t="38733" x="8299450" y="4572000"/>
          <p14:tracePt t="38742" x="8299450" y="4635500"/>
          <p14:tracePt t="38761" x="8299450" y="4743450"/>
          <p14:tracePt t="38776" x="8274050" y="4800600"/>
          <p14:tracePt t="38793" x="8216900" y="4819650"/>
          <p14:tracePt t="38796" x="8140700" y="4819650"/>
          <p14:tracePt t="38809" x="8045450" y="4819650"/>
          <p14:tracePt t="38826" x="7829550" y="4819650"/>
          <p14:tracePt t="38842" x="7531100" y="4819650"/>
          <p14:tracePt t="38846" x="7334250" y="4819650"/>
          <p14:tracePt t="38859" x="6908800" y="4826000"/>
          <p14:tracePt t="38876" x="6470650" y="4826000"/>
          <p14:tracePt t="38892" x="6070600" y="4826000"/>
          <p14:tracePt t="38913" x="5683250" y="4826000"/>
          <p14:tracePt t="38928" x="5289550" y="4832350"/>
          <p14:tracePt t="38942" x="4972050" y="4832350"/>
          <p14:tracePt t="38961" x="4762500" y="4838700"/>
          <p14:tracePt t="38977" x="4629150" y="4845050"/>
          <p14:tracePt t="38982" x="4572000" y="4819650"/>
          <p14:tracePt t="38993" x="4527550" y="4794250"/>
          <p14:tracePt t="39009" x="4451350" y="4718050"/>
          <p14:tracePt t="39011" x="4419600" y="4679950"/>
          <p14:tracePt t="39026" x="4400550" y="4635500"/>
          <p14:tracePt t="39044" x="4387850" y="4559300"/>
          <p14:tracePt t="39059" x="4394200" y="4521200"/>
          <p14:tracePt t="39076" x="4425950" y="4445000"/>
          <p14:tracePt t="39092" x="4457700" y="4343400"/>
          <p14:tracePt t="39109" x="4495800" y="4222750"/>
          <p14:tracePt t="39126" x="4533900" y="4127500"/>
          <p14:tracePt t="39143" x="4552950" y="4051300"/>
          <p14:tracePt t="39163" x="4584700" y="3987800"/>
          <p14:tracePt t="39176" x="4622800" y="3930650"/>
          <p14:tracePt t="39195" x="4705350" y="3829050"/>
          <p14:tracePt t="39211" x="4743450" y="3790950"/>
          <p14:tracePt t="39227" x="4756150" y="3778250"/>
          <p14:tracePt t="39244" x="4768850" y="3778250"/>
          <p14:tracePt t="39318" x="4768850" y="3784600"/>
          <p14:tracePt t="39323" x="4768850" y="3790950"/>
          <p14:tracePt t="39342" x="4743450" y="3816350"/>
          <p14:tracePt t="39359" x="4718050" y="3835400"/>
          <p14:tracePt t="39377" x="4679950" y="3841750"/>
          <p14:tracePt t="39393" x="4635500" y="3854450"/>
          <p14:tracePt t="39399" x="4597400" y="3854450"/>
          <p14:tracePt t="39412" x="4559300" y="3854450"/>
          <p14:tracePt t="39426" x="4521200" y="3860800"/>
          <p14:tracePt t="39445" x="4476750" y="3873500"/>
          <p14:tracePt t="39460" x="4445000" y="3860800"/>
          <p14:tracePt t="39478" x="4406900" y="3829050"/>
          <p14:tracePt t="39492" x="4356100" y="3771900"/>
          <p14:tracePt t="39509" x="4324350" y="3740150"/>
          <p14:tracePt t="39528" x="4298950" y="3708400"/>
          <p14:tracePt t="39544" x="4279900" y="3670300"/>
          <p14:tracePt t="39559" x="4254500" y="3625850"/>
          <p14:tracePt t="39576" x="4241800" y="3575050"/>
          <p14:tracePt t="39592" x="4248150" y="3536950"/>
          <p14:tracePt t="39597" x="4254500" y="3511550"/>
          <p14:tracePt t="39609" x="4254500" y="3492500"/>
          <p14:tracePt t="39626" x="4260850" y="3422650"/>
          <p14:tracePt t="39643" x="4279900" y="3371850"/>
          <p14:tracePt t="39646" x="4292600" y="3346450"/>
          <p14:tracePt t="39659" x="4298950" y="3302000"/>
          <p14:tracePt t="39678" x="4318000" y="3263900"/>
          <p14:tracePt t="39693" x="4343400" y="3219450"/>
          <p14:tracePt t="39709" x="4381500" y="3187700"/>
          <p14:tracePt t="39728" x="4438650" y="3162300"/>
          <p14:tracePt t="39742" x="4495800" y="3136900"/>
          <p14:tracePt t="39759" x="4559300" y="3117850"/>
          <p14:tracePt t="39776" x="4591050" y="3098800"/>
          <p14:tracePt t="39792" x="4654550" y="3098800"/>
          <p14:tracePt t="39809" x="4718050" y="3111500"/>
          <p14:tracePt t="39826" x="4813300" y="3136900"/>
          <p14:tracePt t="39827" x="4857750" y="3149600"/>
          <p14:tracePt t="39843" x="4895850" y="3149600"/>
          <p14:tracePt t="39859" x="4959350" y="3175000"/>
          <p14:tracePt t="39876" x="4965700" y="3200400"/>
          <p14:tracePt t="39892" x="4972050" y="3251200"/>
          <p14:tracePt t="39912" x="4972050" y="3346450"/>
          <p14:tracePt t="39917" x="4953000" y="3397250"/>
          <p14:tracePt t="39926" x="4946650" y="3448050"/>
          <p14:tracePt t="39943" x="4946650" y="3536950"/>
          <p14:tracePt t="39962" x="4927600" y="3606800"/>
          <p14:tracePt t="39978" x="4876800" y="3683000"/>
          <p14:tracePt t="39993" x="4832350" y="3771900"/>
          <p14:tracePt t="40009" x="4775200" y="3854450"/>
          <p14:tracePt t="40026" x="4749800" y="3892550"/>
          <p14:tracePt t="40028" x="4724400" y="3892550"/>
          <p14:tracePt t="40043" x="4699000" y="3905250"/>
          <p14:tracePt t="40059" x="4654550" y="3911600"/>
          <p14:tracePt t="40076" x="4597400" y="3911600"/>
          <p14:tracePt t="40093" x="4514850" y="3911600"/>
          <p14:tracePt t="40111" x="4375150" y="3917950"/>
          <p14:tracePt t="40126" x="4140200" y="3917950"/>
          <p14:tracePt t="40142" x="3822700" y="3867150"/>
          <p14:tracePt t="40159" x="3460750" y="3822700"/>
          <p14:tracePt t="40168" x="3289300" y="3803650"/>
          <p14:tracePt t="40172" x="3124200" y="3771900"/>
          <p14:tracePt t="40179" x="2933700" y="3733800"/>
          <p14:tracePt t="40197" x="2609850" y="3689350"/>
          <p14:tracePt t="40209" x="2451100" y="3651250"/>
          <p14:tracePt t="40229" x="2089150" y="3536950"/>
          <p14:tracePt t="40242" x="1968500" y="3498850"/>
          <p14:tracePt t="40260" x="1644650" y="3416300"/>
          <p14:tracePt t="40276" x="1479550" y="3403600"/>
          <p14:tracePt t="40292" x="1365250" y="3397250"/>
          <p14:tracePt t="40309" x="1314450" y="3384550"/>
          <p14:tracePt t="40326" x="1289050" y="3384550"/>
          <p14:tracePt t="40342" x="1276350" y="3384550"/>
          <p14:tracePt t="40360" x="1270000" y="3384550"/>
          <p14:tracePt t="40375" x="1263650" y="3384550"/>
          <p14:tracePt t="40395" x="1257300" y="3384550"/>
          <p14:tracePt t="40428" x="1250950" y="3384550"/>
          <p14:tracePt t="40443" x="1244600" y="3384550"/>
          <p14:tracePt t="40459" x="1206500" y="3384550"/>
          <p14:tracePt t="40479" x="1181100" y="3384550"/>
          <p14:tracePt t="40493" x="1162050" y="3390900"/>
          <p14:tracePt t="40509" x="1130300" y="3397250"/>
          <p14:tracePt t="40526" x="1111250" y="3397250"/>
          <p14:tracePt t="40542" x="1104900" y="3403600"/>
          <p14:tracePt t="40560" x="1092200" y="3403600"/>
          <p14:tracePt t="40576" x="1085850" y="3409950"/>
          <p14:tracePt t="40593" x="1066800" y="3422650"/>
          <p14:tracePt t="40609" x="1047750" y="3422650"/>
          <p14:tracePt t="40626" x="1028700" y="3429000"/>
          <p14:tracePt t="40630" x="1016000" y="3429000"/>
          <p14:tracePt t="40643" x="1003300" y="3429000"/>
          <p14:tracePt t="40663" x="952500" y="3448050"/>
          <p14:tracePt t="40676" x="914400" y="3448050"/>
          <p14:tracePt t="40693" x="882650" y="3454400"/>
          <p14:tracePt t="40710" x="857250" y="3454400"/>
          <p14:tracePt t="40728" x="825500" y="3429000"/>
          <p14:tracePt t="40742" x="800100" y="3403600"/>
          <p14:tracePt t="40759" x="768350" y="3365500"/>
          <p14:tracePt t="40776" x="723900" y="3333750"/>
          <p14:tracePt t="40792" x="698500" y="3314700"/>
          <p14:tracePt t="40809" x="685800" y="3308350"/>
          <p14:tracePt t="40826" x="679450" y="3302000"/>
          <p14:tracePt t="40843" x="666750" y="3295650"/>
          <p14:tracePt t="40876" x="660400" y="3295650"/>
          <p14:tracePt t="41068" x="666750" y="3295650"/>
          <p14:tracePt t="41150" x="679450" y="3295650"/>
          <p14:tracePt t="41157" x="692150" y="3295650"/>
          <p14:tracePt t="41169" x="711200" y="3295650"/>
          <p14:tracePt t="41176" x="723900" y="3295650"/>
          <p14:tracePt t="41193" x="749300" y="3295650"/>
          <p14:tracePt t="41210" x="787400" y="3295650"/>
          <p14:tracePt t="41213" x="806450" y="3295650"/>
          <p14:tracePt t="41227" x="806450" y="3289300"/>
          <p14:tracePt t="41244" x="812800" y="3289300"/>
          <p14:tracePt t="41352" x="819150" y="3289300"/>
          <p14:tracePt t="41358" x="844550" y="3289300"/>
          <p14:tracePt t="41376" x="889000" y="3289300"/>
          <p14:tracePt t="41380" x="914400" y="3289300"/>
          <p14:tracePt t="41393" x="958850" y="3289300"/>
          <p14:tracePt t="41412" x="1016000" y="3289300"/>
          <p14:tracePt t="41418" x="1047750" y="3289300"/>
          <p14:tracePt t="41426" x="1079500" y="3289300"/>
          <p14:tracePt t="41443" x="1136650" y="3295650"/>
          <p14:tracePt t="41446" x="1155700" y="3295650"/>
          <p14:tracePt t="41459" x="1193800" y="3295650"/>
          <p14:tracePt t="41479" x="1257300" y="3295650"/>
          <p14:tracePt t="41496" x="1365250" y="3308350"/>
          <p14:tracePt t="41509" x="1479550" y="3308350"/>
          <p14:tracePt t="41527" x="1593850" y="3308350"/>
          <p14:tracePt t="41542" x="1663700" y="3308350"/>
          <p14:tracePt t="41559" x="1708150" y="3295650"/>
          <p14:tracePt t="41576" x="1733550" y="3295650"/>
          <p14:tracePt t="41593" x="1746250" y="3289300"/>
          <p14:tracePt t="41609" x="1752600" y="3289300"/>
          <p14:tracePt t="41659" x="1758950" y="3289300"/>
          <p14:tracePt t="41699" x="1765300" y="3289300"/>
          <p14:tracePt t="41709" x="1790700" y="3289300"/>
          <p14:tracePt t="41716" x="1809750" y="3289300"/>
          <p14:tracePt t="41729" x="1847850" y="3289300"/>
          <p14:tracePt t="41742" x="1892300" y="3289300"/>
          <p14:tracePt t="41759" x="1924050" y="3289300"/>
          <p14:tracePt t="41776" x="1943100" y="3289300"/>
          <p14:tracePt t="41793" x="1968500" y="3289300"/>
          <p14:tracePt t="41809" x="1993900" y="3289300"/>
          <p14:tracePt t="41826" x="2019300" y="3289300"/>
          <p14:tracePt t="41829" x="2038350" y="3289300"/>
          <p14:tracePt t="41843" x="2051050" y="3289300"/>
          <p14:tracePt t="41859" x="2095500" y="3289300"/>
          <p14:tracePt t="41876" x="2120900" y="3289300"/>
          <p14:tracePt t="41892" x="2133600" y="3282950"/>
          <p14:tracePt t="41911" x="2139950" y="3282950"/>
          <p14:tracePt t="41948" x="2139950" y="3276600"/>
          <p14:tracePt t="41959" x="2146300" y="3276600"/>
          <p14:tracePt t="41977" x="2184400" y="3276600"/>
          <p14:tracePt t="41992" x="2235200" y="3276600"/>
          <p14:tracePt t="42010" x="2286000" y="3270250"/>
          <p14:tracePt t="42012" x="2317750" y="3270250"/>
          <p14:tracePt t="42026" x="2343150" y="3270250"/>
          <p14:tracePt t="42044" x="2400300" y="3270250"/>
          <p14:tracePt t="42059" x="2419350" y="3270250"/>
          <p14:tracePt t="42076" x="2438400" y="3270250"/>
          <p14:tracePt t="42093" x="2470150" y="3270250"/>
          <p14:tracePt t="42109" x="2520950" y="3270250"/>
          <p14:tracePt t="42126" x="2552700" y="3270250"/>
          <p14:tracePt t="42143" x="2590800" y="3263900"/>
          <p14:tracePt t="42163" x="2622550" y="3257550"/>
          <p14:tracePt t="42176" x="2641600" y="3257550"/>
          <p14:tracePt t="42193" x="2667000" y="3257550"/>
          <p14:tracePt t="42209" x="2679700" y="3257550"/>
          <p14:tracePt t="42211" x="2686050" y="3257550"/>
          <p14:tracePt t="42228" x="2717800" y="3257550"/>
          <p14:tracePt t="42259" x="2762250" y="3257550"/>
          <p14:tracePt t="42278" x="2806700" y="3257550"/>
          <p14:tracePt t="42292" x="2844800" y="3257550"/>
          <p14:tracePt t="42309" x="2882900" y="3257550"/>
          <p14:tracePt t="42326" x="2952750" y="3257550"/>
          <p14:tracePt t="42342" x="3041650" y="3276600"/>
          <p14:tracePt t="42359" x="3136900" y="3276600"/>
          <p14:tracePt t="42376" x="3232150" y="3282950"/>
          <p14:tracePt t="42392" x="3321050" y="3302000"/>
          <p14:tracePt t="42399" x="3365500" y="3314700"/>
          <p14:tracePt t="42413" x="3454400" y="3327400"/>
          <p14:tracePt t="42429" x="3536950" y="3327400"/>
          <p14:tracePt t="42444" x="3606800" y="3327400"/>
          <p14:tracePt t="42459" x="3638550" y="3327400"/>
          <p14:tracePt t="42492" x="3632200" y="3333750"/>
          <p14:tracePt t="42509" x="3619500" y="3352800"/>
          <p14:tracePt t="42526" x="3600450" y="3371850"/>
          <p14:tracePt t="42542" x="3543300" y="3397250"/>
          <p14:tracePt t="42559" x="3435350" y="3435350"/>
          <p14:tracePt t="42576" x="3257550" y="3486150"/>
          <p14:tracePt t="42593" x="3035300" y="3543300"/>
          <p14:tracePt t="42611" x="2660650" y="3568700"/>
          <p14:tracePt t="42626" x="2533650" y="3568700"/>
          <p14:tracePt t="42643" x="2305050" y="3562350"/>
          <p14:tracePt t="42647" x="2197100" y="3562350"/>
          <p14:tracePt t="42659" x="2038350" y="3562350"/>
          <p14:tracePt t="42679" x="1898650" y="3562350"/>
          <p14:tracePt t="42693" x="1809750" y="3575050"/>
          <p14:tracePt t="42709" x="1746250" y="3575050"/>
          <p14:tracePt t="42729" x="1714500" y="3575050"/>
          <p14:tracePt t="42759" x="1708150" y="3575050"/>
          <p14:tracePt t="42776" x="1695450" y="3575050"/>
          <p14:tracePt t="42795" x="1682750" y="3575050"/>
          <p14:tracePt t="42844" x="1676400" y="3575050"/>
          <p14:tracePt t="42958" x="1682750" y="3568700"/>
          <p14:tracePt t="42964" x="1689100" y="3562350"/>
          <p14:tracePt t="42980" x="1708150" y="3556000"/>
          <p14:tracePt t="42997" x="1765300" y="3549650"/>
          <p14:tracePt t="43011" x="1841500" y="3549650"/>
          <p14:tracePt t="43026" x="1879600" y="3549650"/>
          <p14:tracePt t="43045" x="2019300" y="3549650"/>
          <p14:tracePt t="43059" x="2133600" y="3549650"/>
          <p14:tracePt t="43076" x="2222500" y="3543300"/>
          <p14:tracePt t="43092" x="2336800" y="3536950"/>
          <p14:tracePt t="43109" x="2444750" y="3530600"/>
          <p14:tracePt t="43126" x="2571750" y="3530600"/>
          <p14:tracePt t="43142" x="2692400" y="3524250"/>
          <p14:tracePt t="43148" x="2762250" y="3524250"/>
          <p14:tracePt t="43159" x="2819400" y="3524250"/>
          <p14:tracePt t="43176" x="2971800" y="3530600"/>
          <p14:tracePt t="43197" x="3117850" y="3536950"/>
          <p14:tracePt t="43209" x="3263900" y="3543300"/>
          <p14:tracePt t="43229" x="3486150" y="3543300"/>
          <p14:tracePt t="43242" x="3556000" y="3543300"/>
          <p14:tracePt t="43260" x="3746500" y="3543300"/>
          <p14:tracePt t="43277" x="3860800" y="3562350"/>
          <p14:tracePt t="43293" x="3994150" y="3568700"/>
          <p14:tracePt t="43310" x="4102100" y="3581400"/>
          <p14:tracePt t="43326" x="4191000" y="3587750"/>
          <p14:tracePt t="43342" x="4267200" y="3587750"/>
          <p14:tracePt t="43359" x="4305300" y="3587750"/>
          <p14:tracePt t="43376" x="4337050" y="3587750"/>
          <p14:tracePt t="43392" x="4343400" y="3587750"/>
          <p14:tracePt t="43413" x="4375150" y="3587750"/>
          <p14:tracePt t="43429" x="4400550" y="3587750"/>
          <p14:tracePt t="43443" x="4419600" y="3587750"/>
          <p14:tracePt t="43459" x="4438650" y="3581400"/>
          <p14:tracePt t="43629" x="4445000" y="3581400"/>
          <p14:tracePt t="43634" x="4451350" y="3581400"/>
          <p14:tracePt t="43646" x="4464050" y="3575050"/>
          <p14:tracePt t="43659" x="4489450" y="3524250"/>
          <p14:tracePt t="43676" x="4502150" y="3492500"/>
          <p14:tracePt t="43692" x="4521200" y="3448050"/>
          <p14:tracePt t="43709" x="4527550" y="3416300"/>
          <p14:tracePt t="43730" x="4527550" y="3397250"/>
          <p14:tracePt t="43742" x="4502150" y="3384550"/>
          <p14:tracePt t="43759" x="4470400" y="3365500"/>
          <p14:tracePt t="43776" x="4413250" y="3352800"/>
          <p14:tracePt t="43793" x="4394200" y="3352800"/>
          <p14:tracePt t="43795" x="4362450" y="3352800"/>
          <p14:tracePt t="43809" x="4343400" y="3352800"/>
          <p14:tracePt t="43826" x="4311650" y="3352800"/>
          <p14:tracePt t="43843" x="4267200" y="3352800"/>
          <p14:tracePt t="43845" x="4254500" y="3352800"/>
          <p14:tracePt t="43859" x="4235450" y="3365500"/>
          <p14:tracePt t="43876" x="4203700" y="3384550"/>
          <p14:tracePt t="43894" x="4171950" y="3416300"/>
          <p14:tracePt t="43899" x="4146550" y="3441700"/>
          <p14:tracePt t="43911" x="4127500" y="3473450"/>
          <p14:tracePt t="43926" x="4089400" y="3549650"/>
          <p14:tracePt t="43942" x="4089400" y="3644900"/>
          <p14:tracePt t="43959" x="4102100" y="3714750"/>
          <p14:tracePt t="43978" x="4152900" y="3790950"/>
          <p14:tracePt t="43993" x="4184650" y="3873500"/>
          <p14:tracePt t="44009" x="4267200" y="3981450"/>
          <p14:tracePt t="44028" x="4330700" y="4152900"/>
          <p14:tracePt t="44043" x="4324350" y="4210050"/>
          <p14:tracePt t="44059" x="4273550" y="4248150"/>
          <p14:tracePt t="44076" x="4222750" y="4260850"/>
          <p14:tracePt t="44093" x="4184650" y="4260850"/>
          <p14:tracePt t="44109" x="4146550" y="4260850"/>
          <p14:tracePt t="44126" x="4089400" y="4260850"/>
          <p14:tracePt t="44143" x="4025900" y="4241800"/>
          <p14:tracePt t="44159" x="3981450" y="4235450"/>
          <p14:tracePt t="44176" x="3937000" y="4229100"/>
          <p14:tracePt t="44193" x="3892550" y="4229100"/>
          <p14:tracePt t="44212" x="3835400" y="4216400"/>
          <p14:tracePt t="44228" x="3810000" y="4197350"/>
          <p14:tracePt t="44243" x="3810000" y="4191000"/>
          <p14:tracePt t="44259" x="3810000" y="4140200"/>
          <p14:tracePt t="44276" x="3810000" y="4102100"/>
          <p14:tracePt t="44292" x="3816350" y="4064000"/>
          <p14:tracePt t="44309" x="3835400" y="4044950"/>
          <p14:tracePt t="44326" x="3873500" y="4025900"/>
          <p14:tracePt t="44342" x="3943350" y="4019550"/>
          <p14:tracePt t="44359" x="4000500" y="4019550"/>
          <p14:tracePt t="44376" x="4013200" y="4019550"/>
          <p14:tracePt t="44393" x="4019550" y="4044950"/>
          <p14:tracePt t="44398" x="4019550" y="4057650"/>
          <p14:tracePt t="44412" x="4019550" y="4070350"/>
          <p14:tracePt t="44426" x="4019550" y="4095750"/>
          <p14:tracePt t="44442" x="4006850" y="4140200"/>
          <p14:tracePt t="44459" x="3956050" y="4210050"/>
          <p14:tracePt t="44478" x="3943350" y="4241800"/>
          <p14:tracePt t="44494" x="3937000" y="4267200"/>
          <p14:tracePt t="44509" x="3937000" y="4286250"/>
          <p14:tracePt t="44526" x="3937000" y="4305300"/>
          <p14:tracePt t="44543" x="3937000" y="4324350"/>
          <p14:tracePt t="44561" x="3962400" y="4343400"/>
          <p14:tracePt t="44576" x="3994150" y="4343400"/>
          <p14:tracePt t="44579" x="4006850" y="4343400"/>
          <p14:tracePt t="44593" x="4025900" y="4343400"/>
          <p14:tracePt t="44611" x="4057650" y="4298950"/>
          <p14:tracePt t="44627" x="4064000" y="4286250"/>
          <p14:tracePt t="44643" x="4076700" y="4260850"/>
          <p14:tracePt t="44659" x="4083050" y="4222750"/>
          <p14:tracePt t="44676" x="4083050" y="4178300"/>
          <p14:tracePt t="44695" x="4057650" y="4140200"/>
          <p14:tracePt t="44709" x="4006850" y="4108450"/>
          <p14:tracePt t="44730" x="3981450" y="4083050"/>
          <p14:tracePt t="44742" x="3949700" y="4064000"/>
          <p14:tracePt t="44760" x="3937000" y="4057650"/>
          <p14:tracePt t="44763" x="3930650" y="4051300"/>
          <p14:tracePt t="44792" x="3930650" y="4044950"/>
          <p14:tracePt t="44809" x="3930650" y="4038600"/>
          <p14:tracePt t="44883" x="3956050" y="4038600"/>
          <p14:tracePt t="44892" x="3975100" y="4038600"/>
          <p14:tracePt t="44898" x="3994150" y="4038600"/>
          <p14:tracePt t="44912" x="4000500" y="4038600"/>
          <p14:tracePt t="44928" x="4019550" y="4038600"/>
          <p14:tracePt t="44943" x="4032250" y="4057650"/>
          <p14:tracePt t="44959" x="4044950" y="4095750"/>
          <p14:tracePt t="44978" x="4051300" y="4133850"/>
          <p14:tracePt t="44995" x="4064000" y="4178300"/>
          <p14:tracePt t="45010" x="4076700" y="4184650"/>
          <p14:tracePt t="45026" x="4083050" y="4191000"/>
          <p14:tracePt t="45042" x="4089400" y="4191000"/>
          <p14:tracePt t="45045" x="4095750" y="4191000"/>
          <p14:tracePt t="45060" x="4108450" y="4165600"/>
          <p14:tracePt t="45076" x="4108450" y="4121150"/>
          <p14:tracePt t="45093" x="4108450" y="4089400"/>
          <p14:tracePt t="45109" x="4070350" y="4076700"/>
          <p14:tracePt t="45126" x="4038600" y="4070350"/>
          <p14:tracePt t="45162" x="4044950" y="4064000"/>
          <p14:tracePt t="45176" x="4121150" y="4038600"/>
          <p14:tracePt t="45192" x="4241800" y="3994150"/>
          <p14:tracePt t="45211" x="4413250" y="3930650"/>
          <p14:tracePt t="45230" x="4470400" y="3867150"/>
          <p14:tracePt t="45242" x="4495800" y="3835400"/>
          <p14:tracePt t="45259" x="4527550" y="3784600"/>
          <p14:tracePt t="45280" x="4533900" y="3765550"/>
          <p14:tracePt t="45285" x="4533900" y="3759200"/>
          <p14:tracePt t="45292" x="4540250" y="3759200"/>
          <p14:tracePt t="45309" x="4540250" y="3752850"/>
          <p14:tracePt t="45364" x="4540250" y="3759200"/>
          <p14:tracePt t="45376" x="4540250" y="3778250"/>
          <p14:tracePt t="45392" x="4502150" y="3835400"/>
          <p14:tracePt t="45413" x="4425950" y="3930650"/>
          <p14:tracePt t="45417" x="4381500" y="3981450"/>
          <p14:tracePt t="45426" x="4330700" y="4025900"/>
          <p14:tracePt t="45444" x="4222750" y="4121150"/>
          <p14:tracePt t="45459" x="4165600" y="4165600"/>
          <p14:tracePt t="45478" x="4133850" y="4197350"/>
          <p14:tracePt t="45526" x="4133850" y="4191000"/>
          <p14:tracePt t="45545" x="4165600" y="4140200"/>
          <p14:tracePt t="45560" x="4210050" y="4089400"/>
          <p14:tracePt t="45577" x="4260850" y="4032250"/>
          <p14:tracePt t="45593" x="4318000" y="3949700"/>
          <p14:tracePt t="45596" x="4362450" y="3917950"/>
          <p14:tracePt t="45609" x="4400550" y="3886200"/>
          <p14:tracePt t="45626" x="4445000" y="3810000"/>
          <p14:tracePt t="45643" x="4464050" y="3765550"/>
          <p14:tracePt t="45648" x="4470400" y="3752850"/>
          <p14:tracePt t="45663" x="4476750" y="3752850"/>
          <p14:tracePt t="45676" x="4470400" y="3752850"/>
          <p14:tracePt t="45693" x="4438650" y="3759200"/>
          <p14:tracePt t="45709" x="4362450" y="3810000"/>
          <p14:tracePt t="45728" x="4260850" y="3879850"/>
          <p14:tracePt t="45733" x="4216400" y="3905250"/>
          <p14:tracePt t="45743" x="4171950" y="3943350"/>
          <p14:tracePt t="45759" x="4095750" y="3987800"/>
          <p14:tracePt t="45776" x="4044950" y="4006850"/>
          <p14:tracePt t="45792" x="4025900" y="4019550"/>
          <p14:tracePt t="45826" x="4038600" y="4019550"/>
          <p14:tracePt t="45843" x="4102100" y="3975100"/>
          <p14:tracePt t="45863" x="4229100" y="3892550"/>
          <p14:tracePt t="45870" x="4254500" y="3860800"/>
          <p14:tracePt t="45876" x="4298950" y="3841750"/>
          <p14:tracePt t="45893" x="4349750" y="3797300"/>
          <p14:tracePt t="45913" x="4387850" y="3778250"/>
          <p14:tracePt t="45920" x="4394200" y="3771900"/>
          <p14:tracePt t="45959" x="4394200" y="3822700"/>
          <p14:tracePt t="45978" x="4311650" y="3886200"/>
          <p14:tracePt t="45993" x="4279900" y="3962400"/>
          <p14:tracePt t="46009" x="4203700" y="4044950"/>
          <p14:tracePt t="46011" x="4171950" y="4083050"/>
          <p14:tracePt t="46028" x="4133850" y="4114800"/>
          <p14:tracePt t="46045" x="4121150" y="4127500"/>
          <p14:tracePt t="46059" x="4114800" y="4127500"/>
          <p14:tracePt t="46093" x="4152900" y="4102100"/>
          <p14:tracePt t="46109" x="4222750" y="4057650"/>
          <p14:tracePt t="46126" x="4286250" y="3994150"/>
          <p14:tracePt t="46143" x="4343400" y="3905250"/>
          <p14:tracePt t="46149" x="4387850" y="3867150"/>
          <p14:tracePt t="46162" x="4438650" y="3835400"/>
          <p14:tracePt t="46176" x="4495800" y="3778250"/>
          <p14:tracePt t="46195" x="4521200" y="3746500"/>
          <p14:tracePt t="46209" x="4527550" y="3746500"/>
          <p14:tracePt t="46228" x="4514850" y="3765550"/>
          <p14:tracePt t="46244" x="4451350" y="3854450"/>
          <p14:tracePt t="46260" x="4356100" y="3975100"/>
          <p14:tracePt t="46276" x="4254500" y="4108450"/>
          <p14:tracePt t="46293" x="4146550" y="4184650"/>
          <p14:tracePt t="46309" x="4038600" y="4248150"/>
          <p14:tracePt t="46326" x="3917950" y="4286250"/>
          <p14:tracePt t="46343" x="3746500" y="4292600"/>
          <p14:tracePt t="46359" x="3524250" y="4279900"/>
          <p14:tracePt t="46376" x="3244850" y="4229100"/>
          <p14:tracePt t="46384" x="3098800" y="4184650"/>
          <p14:tracePt t="46393" x="2933700" y="4146550"/>
          <p14:tracePt t="46413" x="2419350" y="4000500"/>
          <p14:tracePt t="46427" x="2076450" y="3911600"/>
          <p14:tracePt t="46443" x="1943100" y="3873500"/>
          <p14:tracePt t="46459" x="1587500" y="3752850"/>
          <p14:tracePt t="46477" x="1422400" y="3689350"/>
          <p14:tracePt t="46493" x="1314450" y="3644900"/>
          <p14:tracePt t="46509" x="1238250" y="3581400"/>
          <p14:tracePt t="46526" x="1206500" y="3549650"/>
          <p14:tracePt t="46542" x="1206500" y="3517900"/>
          <p14:tracePt t="46559" x="1200150" y="3492500"/>
          <p14:tracePt t="46576" x="1200150" y="3479800"/>
          <p14:tracePt t="46593" x="1162050" y="3473450"/>
          <p14:tracePt t="46609" x="1123950" y="3473450"/>
          <p14:tracePt t="46615" x="1092200" y="3467100"/>
          <p14:tracePt t="46626" x="1054100" y="3454400"/>
          <p14:tracePt t="46643" x="977900" y="3441700"/>
          <p14:tracePt t="46648" x="952500" y="3435350"/>
          <p14:tracePt t="46663" x="933450" y="3422650"/>
          <p14:tracePt t="46676" x="927100" y="3422650"/>
          <p14:tracePt t="47012" x="927100" y="3416300"/>
          <p14:tracePt t="47021" x="927100" y="3409950"/>
          <p14:tracePt t="47041" x="933450" y="3403600"/>
          <p14:tracePt t="47049" x="939800" y="3403600"/>
          <p14:tracePt t="47060" x="946150" y="3403600"/>
          <p14:tracePt t="47076" x="958850" y="3397250"/>
          <p14:tracePt t="47093" x="984250" y="3390900"/>
          <p14:tracePt t="47109" x="1028700" y="3390900"/>
          <p14:tracePt t="47126" x="1079500" y="3390900"/>
          <p14:tracePt t="47143" x="1149350" y="3384550"/>
          <p14:tracePt t="47159" x="1231900" y="3384550"/>
          <p14:tracePt t="47179" x="1346200" y="3384550"/>
          <p14:tracePt t="47192" x="1384300" y="3384550"/>
          <p14:tracePt t="47209" x="1441450" y="3384550"/>
          <p14:tracePt t="47228" x="1479550" y="3384550"/>
          <p14:tracePt t="47242" x="1485900" y="3384550"/>
          <p14:tracePt t="47259" x="1524000" y="3384550"/>
          <p14:tracePt t="47276" x="1562100" y="3384550"/>
          <p14:tracePt t="47295" x="1606550" y="3384550"/>
          <p14:tracePt t="47309" x="1657350" y="3384550"/>
          <p14:tracePt t="47326" x="1727200" y="3384550"/>
          <p14:tracePt t="47343" x="1809750" y="3384550"/>
          <p14:tracePt t="47359" x="1860550" y="3397250"/>
          <p14:tracePt t="47376" x="1898650" y="3403600"/>
          <p14:tracePt t="47393" x="1924050" y="3403600"/>
          <p14:tracePt t="47396" x="1930400" y="3403600"/>
          <p14:tracePt t="47412" x="1987550" y="3422650"/>
          <p14:tracePt t="47426" x="2019300" y="3429000"/>
          <p14:tracePt t="47442" x="2101850" y="3454400"/>
          <p14:tracePt t="47446" x="2133600" y="3460750"/>
          <p14:tracePt t="47461" x="2190750" y="3492500"/>
          <p14:tracePt t="47478" x="2254250" y="3498850"/>
          <p14:tracePt t="47492" x="2286000" y="3505200"/>
          <p14:tracePt t="47509" x="2330450" y="3530600"/>
          <p14:tracePt t="47526" x="2355850" y="3543300"/>
          <p14:tracePt t="47531" x="2393950" y="3549650"/>
          <p14:tracePt t="47545" x="2432050" y="3562350"/>
          <p14:tracePt t="47559" x="2520950" y="3594100"/>
          <p14:tracePt t="47576" x="2609850" y="3619500"/>
          <p14:tracePt t="47593" x="2692400" y="3644900"/>
          <p14:tracePt t="47595" x="2736850" y="3657600"/>
          <p14:tracePt t="47609" x="2781300" y="3657600"/>
          <p14:tracePt t="47626" x="2851150" y="3651250"/>
          <p14:tracePt t="47632" x="2882900" y="3657600"/>
          <p14:tracePt t="47645" x="2940050" y="3657600"/>
          <p14:tracePt t="47662" x="3009900" y="3651250"/>
          <p14:tracePt t="47676" x="3086100" y="3657600"/>
          <p14:tracePt t="47694" x="3136900" y="3676650"/>
          <p14:tracePt t="47710" x="3194050" y="3683000"/>
          <p14:tracePt t="47727" x="3257550" y="3683000"/>
          <p14:tracePt t="47742" x="3321050" y="3689350"/>
          <p14:tracePt t="47759" x="3390900" y="3702050"/>
          <p14:tracePt t="47777" x="3473450" y="3702050"/>
          <p14:tracePt t="47792" x="3543300" y="3721100"/>
          <p14:tracePt t="47809" x="3587750" y="3733800"/>
          <p14:tracePt t="47826" x="3644900" y="3746500"/>
          <p14:tracePt t="47829" x="3670300" y="3752850"/>
          <p14:tracePt t="47843" x="3702050" y="3765550"/>
          <p14:tracePt t="47861" x="3835400" y="3810000"/>
          <p14:tracePt t="47883" x="3917950" y="3835400"/>
          <p14:tracePt t="47893" x="3930650" y="3841750"/>
          <p14:tracePt t="47913" x="3949700" y="3854450"/>
          <p14:tracePt t="47919" x="3975100" y="3867150"/>
          <p14:tracePt t="47926" x="3994150" y="3886200"/>
          <p14:tracePt t="47942" x="4019550" y="3905250"/>
          <p14:tracePt t="47959" x="4057650" y="3930650"/>
          <p14:tracePt t="47977" x="4076700" y="3949700"/>
          <p14:tracePt t="47992" x="4095750" y="3975100"/>
          <p14:tracePt t="48009" x="4121150" y="4013200"/>
          <p14:tracePt t="48012" x="4146550" y="4025900"/>
          <p14:tracePt t="48027" x="4165600" y="4044950"/>
          <p14:tracePt t="48042" x="4222750" y="4083050"/>
          <p14:tracePt t="48060" x="4254500" y="4095750"/>
          <p14:tracePt t="48485" x="4260850" y="4083050"/>
          <p14:tracePt t="48492" x="4292600" y="4032250"/>
          <p14:tracePt t="48499" x="4337050" y="3968750"/>
          <p14:tracePt t="48509" x="4394200" y="3898900"/>
          <p14:tracePt t="48526" x="4508500" y="3714750"/>
          <p14:tracePt t="48543" x="4660900" y="3543300"/>
          <p14:tracePt t="48560" x="4781550" y="3384550"/>
          <p14:tracePt t="48576" x="4876800" y="3282950"/>
          <p14:tracePt t="48593" x="4927600" y="3251200"/>
          <p14:tracePt t="48609" x="4933950" y="3251200"/>
          <p14:tracePt t="48629" x="4933950" y="3257550"/>
          <p14:tracePt t="48643" x="4921250" y="3276600"/>
          <p14:tracePt t="48659" x="4902200" y="3327400"/>
          <p14:tracePt t="48679" x="4895850" y="3333750"/>
          <p14:tracePt t="48772" x="4895850" y="3340100"/>
          <p14:tracePt t="48779" x="4895850" y="3346450"/>
          <p14:tracePt t="48791" x="4895850" y="3352800"/>
          <p14:tracePt t="48794" x="4895850" y="3365500"/>
          <p14:tracePt t="48810" x="4895850" y="3384550"/>
          <p14:tracePt t="48826" x="4851400" y="3422650"/>
          <p14:tracePt t="48829" x="4832350" y="3454400"/>
          <p14:tracePt t="48843" x="4800600" y="3473450"/>
          <p14:tracePt t="48846" x="4781550" y="3498850"/>
          <p14:tracePt t="48859" x="4737100" y="3556000"/>
          <p14:tracePt t="48876" x="4686300" y="3613150"/>
          <p14:tracePt t="48882" x="4660900" y="3638550"/>
          <p14:tracePt t="48893" x="4635500" y="3657600"/>
          <p14:tracePt t="48912" x="4616450" y="3683000"/>
          <p14:tracePt t="48926" x="4603750" y="3689350"/>
          <p14:tracePt t="48959" x="4597400" y="3689350"/>
          <p14:tracePt t="49070" x="4597400" y="3702050"/>
          <p14:tracePt t="49075" x="4597400" y="3714750"/>
          <p14:tracePt t="49092" x="4597400" y="3727450"/>
          <p14:tracePt t="49109" x="4572000" y="3733800"/>
          <p14:tracePt t="49126" x="4552950" y="3740150"/>
          <p14:tracePt t="49133" x="4533900" y="3740150"/>
          <p14:tracePt t="49147" x="4514850" y="3740150"/>
          <p14:tracePt t="49163" x="4476750" y="3740150"/>
          <p14:tracePt t="49176" x="4457700" y="3727450"/>
          <p14:tracePt t="49196" x="4432300" y="3670300"/>
          <p14:tracePt t="49210" x="4425950" y="3644900"/>
          <p14:tracePt t="49228" x="4425950" y="3575050"/>
          <p14:tracePt t="49242" x="4425950" y="3549650"/>
          <p14:tracePt t="49262" x="4457700" y="3498850"/>
          <p14:tracePt t="49276" x="4502150" y="3486150"/>
          <p14:tracePt t="49294" x="4546600" y="3473450"/>
          <p14:tracePt t="49309" x="4591050" y="3467100"/>
          <p14:tracePt t="49326" x="4603750" y="3460750"/>
          <p14:tracePt t="49342" x="4616450" y="3460750"/>
          <p14:tracePt t="49360" x="4635500" y="3460750"/>
          <p14:tracePt t="49377" x="4660900" y="3479800"/>
          <p14:tracePt t="49392" x="4679950" y="3505200"/>
          <p14:tracePt t="49398" x="4679950" y="3517900"/>
          <p14:tracePt t="49411" x="4686300" y="3536950"/>
          <p14:tracePt t="49428" x="4692650" y="3594100"/>
          <p14:tracePt t="49443" x="4692650" y="3613150"/>
          <p14:tracePt t="49459" x="4679950" y="3663950"/>
          <p14:tracePt t="49478" x="4654550" y="3695700"/>
          <p14:tracePt t="49495" x="4622800" y="3714750"/>
          <p14:tracePt t="49510" x="4578350" y="3721100"/>
          <p14:tracePt t="49526" x="4527550" y="3721100"/>
          <p14:tracePt t="49542" x="4489450" y="3721100"/>
          <p14:tracePt t="49560" x="4451350" y="3721100"/>
          <p14:tracePt t="49576" x="4419600" y="3689350"/>
          <p14:tracePt t="49592" x="4394200" y="3651250"/>
          <p14:tracePt t="49609" x="4381500" y="3606800"/>
          <p14:tracePt t="49626" x="4381500" y="3562350"/>
          <p14:tracePt t="49630" x="4381500" y="3549650"/>
          <p14:tracePt t="49643" x="4394200" y="3517900"/>
          <p14:tracePt t="49663" x="4413250" y="3486150"/>
          <p14:tracePt t="49676" x="4445000" y="3473450"/>
          <p14:tracePt t="49694" x="4489450" y="3460750"/>
          <p14:tracePt t="49709" x="4533900" y="3441700"/>
          <p14:tracePt t="49728" x="4559300" y="3441700"/>
          <p14:tracePt t="49742" x="4565650" y="3441700"/>
          <p14:tracePt t="49759" x="4578350" y="3441700"/>
          <p14:tracePt t="49776" x="4584700" y="3441700"/>
          <p14:tracePt t="49793" x="4597400" y="3467100"/>
          <p14:tracePt t="49795" x="4603750" y="3486150"/>
          <p14:tracePt t="49809" x="4603750" y="3492500"/>
          <p14:tracePt t="49827" x="4603750" y="3536950"/>
          <p14:tracePt t="49844" x="4603750" y="3613150"/>
          <p14:tracePt t="49859" x="4603750" y="3644900"/>
          <p14:tracePt t="49876" x="4597400" y="3663950"/>
          <p14:tracePt t="49896" x="4559300" y="3676650"/>
          <p14:tracePt t="49911" x="4514850" y="3689350"/>
          <p14:tracePt t="49926" x="4470400" y="3689350"/>
          <p14:tracePt t="49945" x="4425950" y="3689350"/>
          <p14:tracePt t="49959" x="4387850" y="3689350"/>
          <p14:tracePt t="49980" x="4362450" y="3676650"/>
          <p14:tracePt t="49992" x="4362450" y="3663950"/>
          <p14:tracePt t="50009" x="4362450" y="3625850"/>
          <p14:tracePt t="50028" x="4362450" y="3581400"/>
          <p14:tracePt t="50043" x="4362450" y="3549650"/>
          <p14:tracePt t="50059" x="4362450" y="3543300"/>
          <p14:tracePt t="50076" x="4375150" y="3530600"/>
          <p14:tracePt t="50093" x="4394200" y="3505200"/>
          <p14:tracePt t="50109" x="4438650" y="3498850"/>
          <p14:tracePt t="50126" x="4483100" y="3486150"/>
          <p14:tracePt t="50131" x="4508500" y="3479800"/>
          <p14:tracePt t="50143" x="4521200" y="3467100"/>
          <p14:tracePt t="50162" x="4559300" y="3467100"/>
          <p14:tracePt t="50178" x="4578350" y="3467100"/>
          <p14:tracePt t="50209" x="4584700" y="3479800"/>
          <p14:tracePt t="50228" x="4584700" y="3562350"/>
          <p14:tracePt t="50244" x="4584700" y="3594100"/>
          <p14:tracePt t="50259" x="4572000" y="3689350"/>
          <p14:tracePt t="50276" x="4540250" y="3721100"/>
          <p14:tracePt t="50294" x="4508500" y="3733800"/>
          <p14:tracePt t="50311" x="4495800" y="3733800"/>
          <p14:tracePt t="50326" x="4464050" y="3733800"/>
          <p14:tracePt t="50343" x="4438650" y="3733800"/>
          <p14:tracePt t="50359" x="4406900" y="3733800"/>
          <p14:tracePt t="50376" x="4387850" y="3689350"/>
          <p14:tracePt t="50392" x="4375150" y="3663950"/>
          <p14:tracePt t="50397" x="4368800" y="3657600"/>
          <p14:tracePt t="50412" x="4368800" y="3632200"/>
          <p14:tracePt t="50423" x="4368800" y="3613150"/>
          <p14:tracePt t="50427" x="4381500" y="3600450"/>
          <p14:tracePt t="50443" x="4419600" y="3581400"/>
          <p14:tracePt t="50459" x="4489450" y="3562350"/>
          <p14:tracePt t="50478" x="4572000" y="3562350"/>
          <p14:tracePt t="50494" x="4654550" y="3568700"/>
          <p14:tracePt t="50509" x="4730750" y="3568700"/>
          <p14:tracePt t="50526" x="4756150" y="3587750"/>
          <p14:tracePt t="50545" x="4768850" y="3625850"/>
          <p14:tracePt t="50559" x="4768850" y="3676650"/>
          <p14:tracePt t="50576" x="4724400" y="3714750"/>
          <p14:tracePt t="50593" x="4660900" y="3746500"/>
          <p14:tracePt t="50609" x="4572000" y="3746500"/>
          <p14:tracePt t="50627" x="4508500" y="3733800"/>
          <p14:tracePt t="50630" x="4489450" y="3727450"/>
          <p14:tracePt t="50643" x="4464050" y="3714750"/>
          <p14:tracePt t="50662" x="4438650" y="3657600"/>
          <p14:tracePt t="50676" x="4438650" y="3594100"/>
          <p14:tracePt t="50695" x="4445000" y="3556000"/>
          <p14:tracePt t="50709" x="4451350" y="3543300"/>
          <p14:tracePt t="50729" x="4470400" y="3536950"/>
          <p14:tracePt t="50742" x="4495800" y="3536950"/>
          <p14:tracePt t="50760" x="4521200" y="3536950"/>
          <p14:tracePt t="50776" x="4527550" y="3536950"/>
          <p14:tracePt t="50794" x="4527550" y="3568700"/>
          <p14:tracePt t="50809" x="4527550" y="3581400"/>
          <p14:tracePt t="50826" x="4527550" y="3619500"/>
          <p14:tracePt t="50829" x="4527550" y="3632200"/>
          <p14:tracePt t="50843" x="4508500" y="3638550"/>
          <p14:tracePt t="50859" x="4495800" y="3651250"/>
          <p14:tracePt t="50996" x="4495800" y="3644900"/>
          <p14:tracePt t="51053" x="4495800" y="3638550"/>
          <p14:tracePt t="51220" x="4514850" y="3638550"/>
          <p14:tracePt t="51231" x="4546600" y="3638550"/>
          <p14:tracePt t="51243" x="4572000" y="3625850"/>
          <p14:tracePt t="51277" x="4572000" y="3613150"/>
          <p14:tracePt t="51292" x="4578350" y="3556000"/>
          <p14:tracePt t="51309" x="4629150" y="3486150"/>
          <p14:tracePt t="51326" x="4641850" y="3448050"/>
          <p14:tracePt t="51342" x="4641850" y="3441700"/>
          <p14:tracePt t="51419" x="4648200" y="3454400"/>
          <p14:tracePt t="51428" x="4648200" y="3473450"/>
          <p14:tracePt t="51436" x="4648200" y="3492500"/>
          <p14:tracePt t="51444" x="4648200" y="3517900"/>
          <p14:tracePt t="51459" x="4648200" y="3549650"/>
          <p14:tracePt t="51479" x="4648200" y="3568700"/>
          <p14:tracePt t="51492" x="4648200" y="3581400"/>
          <p14:tracePt t="51547" x="4635500" y="3581400"/>
          <p14:tracePt t="51559" x="4622800" y="3581400"/>
          <p14:tracePt t="51576" x="4597400" y="3587750"/>
          <p14:tracePt t="51593" x="4578350" y="3594100"/>
          <p14:tracePt t="51741" x="4578350" y="3587750"/>
          <p14:tracePt t="51759" x="4578350" y="3581400"/>
          <p14:tracePt t="51891" x="4572000" y="3581400"/>
          <p14:tracePt t="51900" x="4559300" y="3581400"/>
          <p14:tracePt t="51912" x="4546600" y="3594100"/>
          <p14:tracePt t="51926" x="4508500" y="3606800"/>
          <p14:tracePt t="51943" x="4476750" y="3606800"/>
          <p14:tracePt t="51947" x="4464050" y="3606800"/>
          <p14:tracePt t="51960" x="4457700" y="3606800"/>
          <p14:tracePt t="51978" x="4438650" y="3594100"/>
          <p14:tracePt t="51993" x="4413250" y="3562350"/>
          <p14:tracePt t="52009" x="4400550" y="3530600"/>
          <p14:tracePt t="52026" x="4394200" y="3486150"/>
          <p14:tracePt t="52029" x="4394200" y="3467100"/>
          <p14:tracePt t="52044" x="4394200" y="3441700"/>
          <p14:tracePt t="52059" x="4394200" y="3422650"/>
          <p14:tracePt t="52076" x="4419600" y="3409950"/>
          <p14:tracePt t="52093" x="4464050" y="3403600"/>
          <p14:tracePt t="52111" x="4502150" y="3390900"/>
          <p14:tracePt t="52126" x="4540250" y="3390900"/>
          <p14:tracePt t="52143" x="4578350" y="3409950"/>
          <p14:tracePt t="52164" x="4591050" y="3460750"/>
          <p14:tracePt t="52176" x="4597400" y="3498850"/>
          <p14:tracePt t="52196" x="4597400" y="3511550"/>
          <p14:tracePt t="52199" x="4591050" y="3511550"/>
          <p14:tracePt t="52209" x="4584700" y="3511550"/>
          <p14:tracePt t="52316" x="4610100" y="3505200"/>
          <p14:tracePt t="52324" x="4648200" y="3486150"/>
          <p14:tracePt t="52343" x="4749800" y="3473450"/>
          <p14:tracePt t="52359" x="4965700" y="3479800"/>
          <p14:tracePt t="52376" x="5219700" y="3479800"/>
          <p14:tracePt t="52393" x="5562600" y="3473450"/>
          <p14:tracePt t="52398" x="5734050" y="3460750"/>
          <p14:tracePt t="52413" x="6108700" y="3441700"/>
          <p14:tracePt t="52428" x="6381750" y="3441700"/>
          <p14:tracePt t="52443" x="6508750" y="3441700"/>
          <p14:tracePt t="52459" x="6877050" y="3416300"/>
          <p14:tracePt t="52479" x="7080250" y="3397250"/>
          <p14:tracePt t="52485" x="7169150" y="3371850"/>
          <p14:tracePt t="52494" x="7258050" y="3352800"/>
          <p14:tracePt t="52509" x="7404100" y="3321050"/>
          <p14:tracePt t="52526" x="7512050" y="3321050"/>
          <p14:tracePt t="52544" x="7562850" y="3302000"/>
          <p14:tracePt t="52559" x="7569200" y="3295650"/>
          <p14:tracePt t="52576" x="7575550" y="3295650"/>
          <p14:tracePt t="52592" x="7581900" y="3282950"/>
          <p14:tracePt t="52609" x="7581900" y="3257550"/>
          <p14:tracePt t="52617" x="7581900" y="3244850"/>
          <p14:tracePt t="52618" x="7569200" y="3238500"/>
          <p14:tracePt t="52643" x="7562850" y="3225800"/>
          <p14:tracePt t="52664" x="7562850" y="3219450"/>
          <p14:tracePt t="52924" x="7556500" y="3232150"/>
          <p14:tracePt t="52945" x="7524750" y="3308350"/>
          <p14:tracePt t="52959" x="7499350" y="3467100"/>
          <p14:tracePt t="52964" x="7493000" y="3562350"/>
          <p14:tracePt t="52979" x="7493000" y="3651250"/>
          <p14:tracePt t="52992" x="7486650" y="3822700"/>
          <p14:tracePt t="53010" x="7473950" y="3962400"/>
          <p14:tracePt t="53027" x="7435850" y="4146550"/>
          <p14:tracePt t="53046" x="7397750" y="4254500"/>
          <p14:tracePt t="53059" x="7372350" y="4330700"/>
          <p14:tracePt t="53076" x="7359650" y="4375150"/>
          <p14:tracePt t="53093" x="7353300" y="4400550"/>
          <p14:tracePt t="53109" x="7346950" y="4419600"/>
          <p14:tracePt t="53126" x="7346950" y="4425950"/>
          <p14:tracePt t="53204" x="7346950" y="4387850"/>
          <p14:tracePt t="53211" x="7346950" y="4349750"/>
          <p14:tracePt t="53228" x="7334250" y="4241800"/>
          <p14:tracePt t="53243" x="7334250" y="4102100"/>
          <p14:tracePt t="53259" x="7334250" y="3956050"/>
          <p14:tracePt t="53276" x="7315200" y="3803650"/>
          <p14:tracePt t="53292" x="7283450" y="3663950"/>
          <p14:tracePt t="53309" x="7258050" y="3562350"/>
          <p14:tracePt t="53326" x="7251700" y="3454400"/>
          <p14:tracePt t="53343" x="7239000" y="3340100"/>
          <p14:tracePt t="53359" x="7245350" y="3257550"/>
          <p14:tracePt t="53376" x="7232650" y="3225800"/>
          <p14:tracePt t="53492" x="7232650" y="3244850"/>
          <p14:tracePt t="53500" x="7232650" y="3308350"/>
          <p14:tracePt t="53510" x="7232650" y="3384550"/>
          <p14:tracePt t="53526" x="7226300" y="3575050"/>
          <p14:tracePt t="53545" x="7226300" y="3841750"/>
          <p14:tracePt t="53554" x="7226300" y="3968750"/>
          <p14:tracePt t="53558" x="7226300" y="4102100"/>
          <p14:tracePt t="53567" x="7213600" y="4222750"/>
          <p14:tracePt t="53576" x="7207250" y="4324350"/>
          <p14:tracePt t="53593" x="7207250" y="4483100"/>
          <p14:tracePt t="53609" x="7207250" y="4559300"/>
          <p14:tracePt t="53612" x="7213600" y="4578350"/>
          <p14:tracePt t="53626" x="7213600" y="4584700"/>
          <p14:tracePt t="53643" x="7213600" y="4591050"/>
          <p14:tracePt t="53667" x="7213600" y="4584700"/>
          <p14:tracePt t="53676" x="7213600" y="4527550"/>
          <p14:tracePt t="53696" x="7213600" y="4445000"/>
          <p14:tracePt t="53709" x="7213600" y="4356100"/>
          <p14:tracePt t="53728" x="7219950" y="4254500"/>
          <p14:tracePt t="53743" x="7258050" y="4146550"/>
          <p14:tracePt t="53761" x="7283450" y="3987800"/>
          <p14:tracePt t="53776" x="7315200" y="3752850"/>
          <p14:tracePt t="53793" x="7315200" y="3460750"/>
          <p14:tracePt t="53809" x="7302500" y="3181350"/>
          <p14:tracePt t="53826" x="7296150" y="2990850"/>
          <p14:tracePt t="53828" x="7315200" y="2940050"/>
          <p14:tracePt t="53843" x="7327900" y="2857500"/>
          <p14:tracePt t="53860" x="7334250" y="2755900"/>
          <p14:tracePt t="53876" x="7334250" y="2660650"/>
          <p14:tracePt t="53893" x="7334250" y="2571750"/>
          <p14:tracePt t="53912" x="7327900" y="2533650"/>
          <p14:tracePt t="53921" x="7321550" y="2527300"/>
          <p14:tracePt t="54086" x="7327900" y="2514600"/>
          <p14:tracePt t="54091" x="7334250" y="2495550"/>
          <p14:tracePt t="54109" x="7353300" y="2444750"/>
          <p14:tracePt t="54126" x="7372350" y="2355850"/>
          <p14:tracePt t="54143" x="7378700" y="2254250"/>
          <p14:tracePt t="54147" x="7385050" y="2203450"/>
          <p14:tracePt t="54162" x="7385050" y="2165350"/>
          <p14:tracePt t="54176" x="7397750" y="2120900"/>
          <p14:tracePt t="54193" x="7404100" y="2108200"/>
          <p14:tracePt t="54197" x="7404100" y="2101850"/>
          <p14:tracePt t="54209" x="7404100" y="2095500"/>
          <p14:tracePt t="54268" x="7410450" y="2101850"/>
          <p14:tracePt t="54460" x="7404100" y="2101850"/>
          <p14:tracePt t="54469" x="7385050" y="2101850"/>
          <p14:tracePt t="54484" x="7340600" y="2114550"/>
          <p14:tracePt t="54494" x="7308850" y="2127250"/>
          <p14:tracePt t="54509" x="7226300" y="2146300"/>
          <p14:tracePt t="54526" x="7099300" y="2190750"/>
          <p14:tracePt t="54544" x="6896100" y="2216150"/>
          <p14:tracePt t="54559" x="6642100" y="2266950"/>
          <p14:tracePt t="54576" x="6330950" y="2292350"/>
          <p14:tracePt t="54594" x="5949950" y="2311400"/>
          <p14:tracePt t="54609" x="5549900" y="2330450"/>
          <p14:tracePt t="54626" x="5130800" y="2343150"/>
          <p14:tracePt t="54631" x="4921250" y="2343150"/>
          <p14:tracePt t="54643" x="4546600" y="2336800"/>
          <p14:tracePt t="54662" x="4248150" y="2343150"/>
          <p14:tracePt t="54677" x="3968750" y="2343150"/>
          <p14:tracePt t="54693" x="3708400" y="2305050"/>
          <p14:tracePt t="54711" x="3562350" y="2266950"/>
          <p14:tracePt t="54727" x="3498850" y="2241550"/>
          <p14:tracePt t="54743" x="3498850" y="2235200"/>
          <p14:tracePt t="54759" x="3505200" y="2228850"/>
          <p14:tracePt t="54776" x="3511550" y="2222500"/>
          <p14:tracePt t="54809" x="3517900" y="2222500"/>
          <p14:tracePt t="54835" x="3524250" y="2216150"/>
          <p14:tracePt t="54846" x="3543300" y="2203450"/>
          <p14:tracePt t="54859" x="3613150" y="2165350"/>
          <p14:tracePt t="54876" x="3689350" y="2133600"/>
          <p14:tracePt t="54893" x="3746500" y="2108200"/>
          <p14:tracePt t="54914" x="3784600" y="2108200"/>
          <p14:tracePt t="54926" x="3879850" y="2108200"/>
          <p14:tracePt t="54943" x="4064000" y="2146300"/>
          <p14:tracePt t="54947" x="4248150" y="2146300"/>
          <p14:tracePt t="54959" x="4419600" y="2127250"/>
          <p14:tracePt t="54978" x="4813300" y="2114550"/>
          <p14:tracePt t="54985" x="5022850" y="2114550"/>
          <p14:tracePt t="54993" x="5232400" y="2108200"/>
          <p14:tracePt t="55009" x="5708650" y="2108200"/>
          <p14:tracePt t="55026" x="6089650" y="2063750"/>
          <p14:tracePt t="55030" x="6343650" y="2082800"/>
          <p14:tracePt t="55044" x="6807200" y="2095500"/>
          <p14:tracePt t="55059" x="7137400" y="2095500"/>
          <p14:tracePt t="55076" x="7315200" y="2095500"/>
          <p14:tracePt t="55093" x="7391400" y="2095500"/>
          <p14:tracePt t="55109" x="7410450" y="2101850"/>
          <p14:tracePt t="55159" x="7391400" y="2101850"/>
          <p14:tracePt t="55176" x="7372350" y="2101850"/>
          <p14:tracePt t="55195" x="7366000" y="2101850"/>
          <p14:tracePt t="55262" x="7378700" y="2101850"/>
          <p14:tracePt t="55268" x="7397750" y="2101850"/>
          <p14:tracePt t="55277" x="7429500" y="2101850"/>
          <p14:tracePt t="55292" x="7505700" y="2101850"/>
          <p14:tracePt t="55309" x="7543800" y="2101850"/>
          <p14:tracePt t="55326" x="7550150" y="2101850"/>
          <p14:tracePt t="55544" x="7543800" y="2101850"/>
          <p14:tracePt t="55549" x="7524750" y="2101850"/>
          <p14:tracePt t="55559" x="7512050" y="2101850"/>
          <p14:tracePt t="55576" x="7486650" y="2101850"/>
          <p14:tracePt t="55593" x="7454900" y="2101850"/>
          <p14:tracePt t="55609" x="7391400" y="2101850"/>
          <p14:tracePt t="55628" x="7321550" y="2101850"/>
          <p14:tracePt t="55643" x="7315200" y="2101850"/>
          <p14:tracePt t="55661" x="7302500" y="2101850"/>
          <p14:tracePt t="55676" x="7283450" y="2082800"/>
          <p14:tracePt t="55693" x="7270750" y="2076450"/>
          <p14:tracePt t="55712" x="7264400" y="2070100"/>
          <p14:tracePt t="55728" x="7258050" y="2063750"/>
          <p14:tracePt t="55743" x="7258050" y="2057400"/>
          <p14:tracePt t="55759" x="7251700" y="2032000"/>
          <p14:tracePt t="55776" x="7251700" y="2000250"/>
          <p14:tracePt t="55795" x="7251700" y="1962150"/>
          <p14:tracePt t="55809" x="7251700" y="1924050"/>
          <p14:tracePt t="55826" x="7264400" y="1898650"/>
          <p14:tracePt t="55843" x="7308850" y="1866900"/>
          <p14:tracePt t="55859" x="7391400" y="1854200"/>
          <p14:tracePt t="55877" x="7499350" y="1847850"/>
          <p14:tracePt t="55897" x="7607300" y="1847850"/>
          <p14:tracePt t="55911" x="7702550" y="1847850"/>
          <p14:tracePt t="55929" x="7785100" y="1847850"/>
          <p14:tracePt t="55945" x="7842250" y="1873250"/>
          <p14:tracePt t="55947" x="7867650" y="1885950"/>
          <p14:tracePt t="55960" x="7886700" y="1898650"/>
          <p14:tracePt t="55980" x="7893050" y="1930400"/>
          <p14:tracePt t="55996" x="7886700" y="2006600"/>
          <p14:tracePt t="56010" x="7867650" y="2038350"/>
          <p14:tracePt t="56026" x="7810500" y="2095500"/>
          <p14:tracePt t="56027" x="7785100" y="2114550"/>
          <p14:tracePt t="56042" x="7766050" y="2133600"/>
          <p14:tracePt t="56061" x="7658100" y="2165350"/>
          <p14:tracePt t="56076" x="7588250" y="2171700"/>
          <p14:tracePt t="56093" x="7543800" y="2178050"/>
          <p14:tracePt t="56109" x="7524750" y="2184400"/>
          <p14:tracePt t="56126" x="7524750" y="2190750"/>
          <p14:tracePt t="56163" x="7524750" y="2209800"/>
          <p14:tracePt t="56177" x="7524750" y="2273300"/>
          <p14:tracePt t="56193" x="7512050" y="2387600"/>
          <p14:tracePt t="56199" x="7505700" y="2463800"/>
          <p14:tracePt t="56210" x="7512050" y="2546350"/>
          <p14:tracePt t="56228" x="7499350" y="2806700"/>
          <p14:tracePt t="56243" x="7499350" y="2889250"/>
          <p14:tracePt t="56259" x="7505700" y="3060700"/>
          <p14:tracePt t="56276" x="7505700" y="3143250"/>
          <p14:tracePt t="56292" x="7505700" y="3206750"/>
          <p14:tracePt t="56310" x="7505700" y="3251200"/>
          <p14:tracePt t="56326" x="7505700" y="3270250"/>
          <p14:tracePt t="56343" x="7505700" y="3276600"/>
          <p14:tracePt t="56376" x="7493000" y="3263900"/>
          <p14:tracePt t="56393" x="7486650" y="3251200"/>
          <p14:tracePt t="56411" x="7486650" y="3238500"/>
          <p14:tracePt t="56416" x="7486650" y="3232150"/>
          <p14:tracePt t="56596" x="7486650" y="3238500"/>
          <p14:tracePt t="56607" x="7480300" y="3276600"/>
          <p14:tracePt t="56613" x="7461250" y="3340100"/>
          <p14:tracePt t="56626" x="7429500" y="3409950"/>
          <p14:tracePt t="56643" x="7391400" y="3568700"/>
          <p14:tracePt t="56663" x="7346950" y="3816350"/>
          <p14:tracePt t="56676" x="7334250" y="3981450"/>
          <p14:tracePt t="56693" x="7327900" y="4152900"/>
          <p14:tracePt t="56709" x="7302500" y="4248150"/>
          <p14:tracePt t="56728" x="7296150" y="4298950"/>
          <p14:tracePt t="56734" x="7289800" y="4298950"/>
          <p14:tracePt t="56811" x="7289800" y="4292600"/>
          <p14:tracePt t="56820" x="7289800" y="4279900"/>
          <p14:tracePt t="56830" x="7289800" y="4273550"/>
          <p14:tracePt t="56871" x="7289800" y="4260850"/>
          <p14:tracePt t="56880" x="7289800" y="4229100"/>
          <p14:tracePt t="56885" x="7302500" y="4178300"/>
          <p14:tracePt t="56892" x="7308850" y="4127500"/>
          <p14:tracePt t="56912" x="7334250" y="3968750"/>
          <p14:tracePt t="56927" x="7366000" y="3759200"/>
          <p14:tracePt t="56943" x="7397750" y="3505200"/>
          <p14:tracePt t="56959" x="7410450" y="3302000"/>
          <p14:tracePt t="56977" x="7416800" y="3111500"/>
          <p14:tracePt t="56993" x="7423150" y="2908300"/>
          <p14:tracePt t="57011" x="7442200" y="2692400"/>
          <p14:tracePt t="57026" x="7442200" y="2654300"/>
          <p14:tracePt t="57042" x="7454900" y="2590800"/>
          <p14:tracePt t="57060" x="7454900" y="2565400"/>
          <p14:tracePt t="57076" x="7454900" y="2546350"/>
          <p14:tracePt t="57093" x="7454900" y="2495550"/>
          <p14:tracePt t="57109" x="7461250" y="2419350"/>
          <p14:tracePt t="57116" x="7461250" y="2362200"/>
          <p14:tracePt t="57126" x="7461250" y="2317750"/>
          <p14:tracePt t="57143" x="7435850" y="2266950"/>
          <p14:tracePt t="57146" x="7429500" y="2247900"/>
          <p14:tracePt t="57162" x="7429500" y="2241550"/>
          <p14:tracePt t="57176" x="7423150" y="2228850"/>
          <p14:tracePt t="57193" x="7416800" y="2216150"/>
          <p14:tracePt t="57210" x="7416800" y="2184400"/>
          <p14:tracePt t="57211" x="7416800" y="2178050"/>
          <p14:tracePt t="57228" x="7416800" y="2146300"/>
          <p14:tracePt t="57245" x="7416800" y="2133600"/>
          <p14:tracePt t="57333" x="7423150" y="2133600"/>
          <p14:tracePt t="57372" x="7423150" y="2127250"/>
          <p14:tracePt t="57451" x="7423150" y="2159000"/>
          <p14:tracePt t="57460" x="7423150" y="2197100"/>
          <p14:tracePt t="57478" x="7423150" y="2286000"/>
          <p14:tracePt t="57492" x="7423150" y="2343150"/>
          <p14:tracePt t="57509" x="7416800" y="2362200"/>
          <p14:tracePt t="57564" x="7423150" y="2362200"/>
          <p14:tracePt t="57579" x="7423150" y="2355850"/>
          <p14:tracePt t="57683" x="7423150" y="2349500"/>
          <p14:tracePt t="57694" x="7423150" y="2330450"/>
          <p14:tracePt t="57700" x="7423150" y="2324100"/>
          <p14:tracePt t="57709" x="7423150" y="2317750"/>
          <p14:tracePt t="57729" x="7442200" y="2298700"/>
          <p14:tracePt t="57735" x="7454900" y="2286000"/>
          <p14:tracePt t="57742" x="7461250" y="2273300"/>
          <p14:tracePt t="57760" x="7480300" y="2260600"/>
          <p14:tracePt t="57776" x="7486650" y="2260600"/>
          <p14:tracePt t="57792" x="7493000" y="2260600"/>
          <p14:tracePt t="57855" x="7499350" y="2260600"/>
          <p14:tracePt t="57859" x="7512050" y="2260600"/>
          <p14:tracePt t="57876" x="7537450" y="2260600"/>
          <p14:tracePt t="57893" x="7581900" y="2260600"/>
          <p14:tracePt t="57911" x="7639050" y="2247900"/>
          <p14:tracePt t="57926" x="7683500" y="2235200"/>
          <p14:tracePt t="57943" x="7708900" y="2228850"/>
          <p14:tracePt t="57996" x="7715250" y="2228850"/>
          <p14:tracePt t="58010" x="7734300" y="2228850"/>
          <p14:tracePt t="58029" x="7810500" y="2228850"/>
          <p14:tracePt t="58045" x="7861300" y="2228850"/>
          <p14:tracePt t="58059" x="7905750" y="2228850"/>
          <p14:tracePt t="58077" x="7943850" y="2228850"/>
          <p14:tracePt t="58093" x="7981950" y="2228850"/>
          <p14:tracePt t="58109" x="8032750" y="2228850"/>
          <p14:tracePt t="58126" x="8089900" y="2228850"/>
          <p14:tracePt t="58143" x="8153400" y="2228850"/>
          <p14:tracePt t="58150" x="8159750" y="2228850"/>
          <p14:tracePt t="58161" x="8166100" y="2228850"/>
          <p14:tracePt t="58167" x="8172450" y="2228850"/>
          <p14:tracePt t="58254" x="8178800" y="2228850"/>
          <p14:tracePt t="58301" x="8185150" y="2228850"/>
          <p14:tracePt t="58308" x="8204200" y="2228850"/>
          <p14:tracePt t="58326" x="8261350" y="2228850"/>
          <p14:tracePt t="58343" x="8318500" y="2228850"/>
          <p14:tracePt t="58359" x="8350250" y="2228850"/>
          <p14:tracePt t="58376" x="8369300" y="2228850"/>
          <p14:tracePt t="58429" x="8394700" y="2228850"/>
          <p14:tracePt t="58443" x="8413750" y="2228850"/>
          <p14:tracePt t="58459" x="8483600" y="2228850"/>
          <p14:tracePt t="58479" x="8521700" y="2228850"/>
          <p14:tracePt t="58487" x="8540750" y="2228850"/>
          <p14:tracePt t="58494" x="8553450" y="2228850"/>
          <p14:tracePt t="58509" x="8585200" y="2228850"/>
          <p14:tracePt t="58526" x="8623300" y="2228850"/>
          <p14:tracePt t="58542" x="8655050" y="2228850"/>
          <p14:tracePt t="58559" x="8705850" y="2228850"/>
          <p14:tracePt t="58576" x="8756650" y="2228850"/>
          <p14:tracePt t="58579" x="8775700" y="2222500"/>
          <p14:tracePt t="58593" x="8782050" y="2216150"/>
          <p14:tracePt t="58611" x="8813800" y="2216150"/>
          <p14:tracePt t="58665" x="8826500" y="2216150"/>
          <p14:tracePt t="58676" x="8839200" y="2216150"/>
          <p14:tracePt t="58693" x="8845550" y="2216150"/>
          <p14:tracePt t="58813" x="8845550" y="2209800"/>
          <p14:tracePt t="58819" x="8845550" y="2190750"/>
          <p14:tracePt t="58828" x="8845550" y="2178050"/>
          <p14:tracePt t="58843" x="8845550" y="2165350"/>
          <p14:tracePt t="58859" x="8845550" y="2146300"/>
          <p14:tracePt t="58876" x="8845550" y="2133600"/>
          <p14:tracePt t="58893" x="8832850" y="2114550"/>
          <p14:tracePt t="58911" x="8794750" y="2114550"/>
          <p14:tracePt t="58926" x="8743950" y="2095500"/>
          <p14:tracePt t="58944" x="8699500" y="2089150"/>
          <p14:tracePt t="58959" x="8648700" y="2089150"/>
          <p14:tracePt t="58978" x="8585200" y="2089150"/>
          <p14:tracePt t="58983" x="8559800" y="2089150"/>
          <p14:tracePt t="58992" x="8540750" y="2089150"/>
          <p14:tracePt t="59010" x="8509000" y="2089150"/>
          <p14:tracePt t="59026" x="8483600" y="2089150"/>
          <p14:tracePt t="59030" x="8470900" y="2089150"/>
          <p14:tracePt t="59045" x="8451850" y="2089150"/>
          <p14:tracePt t="59059" x="8432800" y="2089150"/>
          <p14:tracePt t="59077" x="8407400" y="2095500"/>
          <p14:tracePt t="59092" x="8369300" y="2108200"/>
          <p14:tracePt t="59109" x="8343900" y="2120900"/>
          <p14:tracePt t="59126" x="8324850" y="2127250"/>
          <p14:tracePt t="59143" x="8299450" y="2133600"/>
          <p14:tracePt t="59164" x="8293100" y="2139950"/>
          <p14:tracePt t="59178" x="8286750" y="2139950"/>
          <p14:tracePt t="59233" x="8280400" y="2146300"/>
          <p14:tracePt t="59244" x="8267700" y="2171700"/>
          <p14:tracePt t="59259" x="8261350" y="2190750"/>
          <p14:tracePt t="59276" x="8261350" y="2209800"/>
          <p14:tracePt t="59295" x="8261350" y="2228850"/>
          <p14:tracePt t="59309" x="8280400" y="2241550"/>
          <p14:tracePt t="59326" x="8343900" y="2260600"/>
          <p14:tracePt t="59343" x="8426450" y="2286000"/>
          <p14:tracePt t="59360" x="8502650" y="2311400"/>
          <p14:tracePt t="59376" x="8597900" y="2317750"/>
          <p14:tracePt t="59393" x="8667750" y="2317750"/>
          <p14:tracePt t="59397" x="8705850" y="2317750"/>
          <p14:tracePt t="59411" x="8743950" y="2317750"/>
          <p14:tracePt t="59419" x="8782050" y="2317750"/>
          <p14:tracePt t="59425" x="8820150" y="2317750"/>
          <p14:tracePt t="59432" x="8858250" y="2311400"/>
          <p14:tracePt t="59446" x="8896350" y="2292350"/>
          <p14:tracePt t="59459" x="8909050" y="2286000"/>
          <p14:tracePt t="59479" x="8909050" y="2273300"/>
          <p14:tracePt t="59493" x="8909050" y="2254250"/>
          <p14:tracePt t="59509" x="8921750" y="2222500"/>
          <p14:tracePt t="59526" x="8934450" y="2184400"/>
          <p14:tracePt t="59544" x="8940800" y="2165350"/>
          <p14:tracePt t="59559" x="8940800" y="2146300"/>
          <p14:tracePt t="59593" x="8934450" y="2146300"/>
          <p14:tracePt t="59609" x="8902700" y="2139950"/>
          <p14:tracePt t="59610" x="8870950" y="2139950"/>
          <p14:tracePt t="59626" x="8845550" y="2133600"/>
          <p14:tracePt t="59647" x="8718550" y="2120900"/>
          <p14:tracePt t="59652" x="8667750" y="2120900"/>
          <p14:tracePt t="59659" x="8623300" y="2120900"/>
          <p14:tracePt t="59676" x="8553450" y="2120900"/>
          <p14:tracePt t="59695" x="8502650" y="2120900"/>
          <p14:tracePt t="59710" x="8477250" y="2120900"/>
          <p14:tracePt t="59727" x="8464550" y="2120900"/>
          <p14:tracePt t="59743" x="8451850" y="2139950"/>
          <p14:tracePt t="59759" x="8432800" y="2165350"/>
          <p14:tracePt t="59776" x="8413750" y="2209800"/>
          <p14:tracePt t="59792" x="8401050" y="2254250"/>
          <p14:tracePt t="59794" x="8401050" y="2266950"/>
          <p14:tracePt t="59809" x="8401050" y="2279650"/>
          <p14:tracePt t="59826" x="8401050" y="2292350"/>
          <p14:tracePt t="59831" x="8420100" y="2298700"/>
          <p14:tracePt t="59843" x="8439150" y="2305050"/>
          <p14:tracePt t="59861" x="8540750" y="2317750"/>
          <p14:tracePt t="59883" x="8667750" y="2317750"/>
          <p14:tracePt t="59893" x="8699500" y="2305050"/>
          <p14:tracePt t="59912" x="8769350" y="2279650"/>
          <p14:tracePt t="59927" x="8813800" y="2254250"/>
          <p14:tracePt t="59943" x="8826500" y="2222500"/>
          <p14:tracePt t="59959" x="8826500" y="2184400"/>
          <p14:tracePt t="59978" x="8794750" y="2159000"/>
          <p14:tracePt t="59995" x="8731250" y="2120900"/>
          <p14:tracePt t="60009" x="8712200" y="2114550"/>
          <p14:tracePt t="60026" x="8636000" y="2101850"/>
          <p14:tracePt t="60029" x="8585200" y="2101850"/>
          <p14:tracePt t="60045" x="8483600" y="2101850"/>
          <p14:tracePt t="60059" x="8401050" y="2101850"/>
          <p14:tracePt t="60076" x="8350250" y="2114550"/>
          <p14:tracePt t="60093" x="8324850" y="2127250"/>
          <p14:tracePt t="60109" x="8318500" y="2152650"/>
          <p14:tracePt t="60127" x="8318500" y="2184400"/>
          <p14:tracePt t="60143" x="8343900" y="2228850"/>
          <p14:tracePt t="60147" x="8375650" y="2247900"/>
          <p14:tracePt t="60163" x="8413750" y="2273300"/>
          <p14:tracePt t="60177" x="8489950" y="2311400"/>
          <p14:tracePt t="60193" x="8591550" y="2343150"/>
          <p14:tracePt t="60198" x="8642350" y="2343150"/>
          <p14:tracePt t="60209" x="8693150" y="2343150"/>
          <p14:tracePt t="60228" x="8794750" y="2311400"/>
          <p14:tracePt t="60244" x="8839200" y="2279650"/>
          <p14:tracePt t="60259" x="8858250" y="2235200"/>
          <p14:tracePt t="60277" x="8845550" y="2190750"/>
          <p14:tracePt t="60292" x="8807450" y="2139950"/>
          <p14:tracePt t="60310" x="8743950" y="2114550"/>
          <p14:tracePt t="60326" x="8655050" y="2089150"/>
          <p14:tracePt t="60343" x="8566150" y="2082800"/>
          <p14:tracePt t="60359" x="8502650" y="2120900"/>
          <p14:tracePt t="60376" x="8451850" y="2152650"/>
          <p14:tracePt t="60393" x="8413750" y="2203450"/>
          <p14:tracePt t="60399" x="8401050" y="2228850"/>
          <p14:tracePt t="60412" x="8394700" y="2273300"/>
          <p14:tracePt t="60426" x="8394700" y="2298700"/>
          <p14:tracePt t="60446" x="8413750" y="2336800"/>
          <p14:tracePt t="60459" x="8470900" y="2349500"/>
          <p14:tracePt t="60479" x="8540750" y="2330450"/>
          <p14:tracePt t="60492" x="8610600" y="2298700"/>
          <p14:tracePt t="60509" x="8686800" y="2260600"/>
          <p14:tracePt t="60526" x="8750300" y="2222500"/>
          <p14:tracePt t="60543" x="8763000" y="2190750"/>
          <p14:tracePt t="60559" x="8763000" y="2171700"/>
          <p14:tracePt t="60576" x="8718550" y="2159000"/>
          <p14:tracePt t="60593" x="8636000" y="2152650"/>
          <p14:tracePt t="60601" x="8591550" y="2152650"/>
          <p14:tracePt t="60605" x="8540750" y="2152650"/>
          <p14:tracePt t="60611" x="8502650" y="2159000"/>
          <p14:tracePt t="60626" x="8483600" y="2178050"/>
          <p14:tracePt t="60643" x="8439150" y="2247900"/>
          <p14:tracePt t="60663" x="8439150" y="2286000"/>
          <p14:tracePt t="60677" x="8464550" y="2311400"/>
          <p14:tracePt t="60693" x="8534400" y="2317750"/>
          <p14:tracePt t="60709" x="8610600" y="2305050"/>
          <p14:tracePt t="60727" x="8686800" y="2273300"/>
          <p14:tracePt t="60731" x="8724900" y="2260600"/>
          <p14:tracePt t="60742" x="8743950" y="2228850"/>
          <p14:tracePt t="60760" x="8763000" y="2184400"/>
          <p14:tracePt t="60776" x="8763000" y="2139950"/>
          <p14:tracePt t="60792" x="8731250" y="2108200"/>
          <p14:tracePt t="60794" x="8712200" y="2101850"/>
          <p14:tracePt t="60809" x="8686800" y="2101850"/>
          <p14:tracePt t="60827" x="8642350" y="2108200"/>
          <p14:tracePt t="60830" x="8616950" y="2127250"/>
          <p14:tracePt t="60843" x="8572500" y="2197100"/>
          <p14:tracePt t="60859" x="8547100" y="2273300"/>
          <p14:tracePt t="60877" x="8540750" y="2355850"/>
          <p14:tracePt t="60882" x="8547100" y="2387600"/>
          <p14:tracePt t="60893" x="8572500" y="2400300"/>
          <p14:tracePt t="60912" x="8623300" y="2413000"/>
          <p14:tracePt t="60926" x="8680450" y="2413000"/>
          <p14:tracePt t="60943" x="8743950" y="2374900"/>
          <p14:tracePt t="60959" x="8782050" y="2305050"/>
          <p14:tracePt t="60980" x="8794750" y="2228850"/>
          <p14:tracePt t="60987" x="8782050" y="2197100"/>
          <p14:tracePt t="60991" x="8763000" y="2178050"/>
          <p14:tracePt t="60995" x="8743950" y="2165350"/>
          <p14:tracePt t="61009" x="8731250" y="2165350"/>
          <p14:tracePt t="61026" x="8693150" y="2159000"/>
          <p14:tracePt t="61030" x="8674100" y="2159000"/>
          <p14:tracePt t="61043" x="8616950" y="2197100"/>
          <p14:tracePt t="61059" x="8572500" y="2235200"/>
          <p14:tracePt t="61076" x="8547100" y="2266950"/>
          <p14:tracePt t="61093" x="8521700" y="2311400"/>
          <p14:tracePt t="61109" x="8477250" y="2406650"/>
          <p14:tracePt t="61126" x="8420100" y="2552700"/>
          <p14:tracePt t="61143" x="8350250" y="2749550"/>
          <p14:tracePt t="61162" x="8242300" y="2971800"/>
          <p14:tracePt t="61167" x="8178800" y="3073400"/>
          <p14:tracePt t="61176" x="8121650" y="3175000"/>
          <p14:tracePt t="61195" x="7988300" y="3359150"/>
          <p14:tracePt t="61210" x="7962900" y="3403600"/>
          <p14:tracePt t="61229" x="7905750" y="3492500"/>
          <p14:tracePt t="61243" x="7854950" y="3517900"/>
          <p14:tracePt t="61259" x="7797800" y="3536950"/>
          <p14:tracePt t="61280" x="7740650" y="3543300"/>
          <p14:tracePt t="61289" x="7708900" y="3543300"/>
          <p14:tracePt t="61293" x="7677150" y="3543300"/>
          <p14:tracePt t="61299" x="7651750" y="3543300"/>
          <p14:tracePt t="61309" x="7626350" y="3543300"/>
          <p14:tracePt t="61326" x="7575550" y="3543300"/>
          <p14:tracePt t="61343" x="7512050" y="3543300"/>
          <p14:tracePt t="61359" x="7454900" y="3556000"/>
          <p14:tracePt t="61376" x="7410450" y="3543300"/>
          <p14:tracePt t="61393" x="7385050" y="3486150"/>
          <p14:tracePt t="61398" x="7366000" y="3454400"/>
          <p14:tracePt t="61412" x="7346950" y="3365500"/>
          <p14:tracePt t="61427" x="7334250" y="3263900"/>
          <p14:tracePt t="61443" x="7334250" y="3124200"/>
          <p14:tracePt t="61459" x="7334250" y="2927350"/>
          <p14:tracePt t="61479" x="7321550" y="2686050"/>
          <p14:tracePt t="61493" x="7315200" y="2438400"/>
          <p14:tracePt t="61511" x="7315200" y="2279650"/>
          <p14:tracePt t="61526" x="7315200" y="2190750"/>
          <p14:tracePt t="61543" x="7289800" y="2108200"/>
          <p14:tracePt t="61559" x="7258050" y="2051050"/>
          <p14:tracePt t="61576" x="7239000" y="2025650"/>
          <p14:tracePt t="61593" x="7239000" y="2019300"/>
          <p14:tracePt t="61609" x="7232650" y="2019300"/>
          <p14:tracePt t="61627" x="7232650" y="2025650"/>
          <p14:tracePt t="61643" x="7232650" y="2044700"/>
          <p14:tracePt t="61659" x="7258050" y="2038350"/>
          <p14:tracePt t="61671" x="7277100" y="2032000"/>
          <p14:tracePt t="61681" x="7289800" y="2025650"/>
          <p14:tracePt t="61693" x="7353300" y="2006600"/>
          <p14:tracePt t="61711" x="7416800" y="1993900"/>
          <p14:tracePt t="61729" x="7486650" y="1987550"/>
          <p14:tracePt t="61743" x="7569200" y="1987550"/>
          <p14:tracePt t="61759" x="7658100" y="1981200"/>
          <p14:tracePt t="61776" x="7727950" y="1981200"/>
          <p14:tracePt t="61793" x="7747000" y="1981200"/>
          <p14:tracePt t="61826" x="7727950" y="1993900"/>
          <p14:tracePt t="61843" x="7575550" y="2127250"/>
          <p14:tracePt t="61859" x="7454900" y="2279650"/>
          <p14:tracePt t="61876" x="7315200" y="2489200"/>
          <p14:tracePt t="61897" x="7213600" y="2762250"/>
          <p14:tracePt t="61912" x="7124700" y="3035300"/>
          <p14:tracePt t="61916" x="7080250" y="3168650"/>
          <p14:tracePt t="61926" x="7061200" y="3295650"/>
          <p14:tracePt t="61945" x="7099300" y="3460750"/>
          <p14:tracePt t="61959" x="7169150" y="3549650"/>
          <p14:tracePt t="61978" x="7232650" y="3619500"/>
          <p14:tracePt t="61992" x="7296150" y="3708400"/>
          <p14:tracePt t="62009" x="7359650" y="3797300"/>
          <p14:tracePt t="62028" x="7435850" y="3841750"/>
          <p14:tracePt t="62044" x="7448550" y="3867150"/>
          <p14:tracePt t="62059" x="7454900" y="3879850"/>
          <p14:tracePt t="62131" x="7448550" y="3879850"/>
          <p14:tracePt t="62140" x="7423150" y="3879850"/>
          <p14:tracePt t="62162" x="7353300" y="3879850"/>
          <p14:tracePt t="62178" x="7251700" y="3879850"/>
          <p14:tracePt t="62193" x="7131050" y="3892550"/>
          <p14:tracePt t="62209" x="7035800" y="3924300"/>
          <p14:tracePt t="62210" x="7023100" y="3943350"/>
          <p14:tracePt t="62228" x="7010400" y="3956050"/>
          <p14:tracePt t="62245" x="7067550" y="3956050"/>
          <p14:tracePt t="62259" x="7194550" y="3956050"/>
          <p14:tracePt t="62276" x="7359650" y="3956050"/>
          <p14:tracePt t="62293" x="7518400" y="3962400"/>
          <p14:tracePt t="62309" x="7651750" y="3962400"/>
          <p14:tracePt t="62326" x="7727950" y="3987800"/>
          <p14:tracePt t="62343" x="7747000" y="4000500"/>
          <p14:tracePt t="62376" x="7689850" y="3968750"/>
          <p14:tracePt t="62393" x="7581900" y="3898900"/>
          <p14:tracePt t="62414" x="7442200" y="3721100"/>
          <p14:tracePt t="62421" x="7410450" y="3644900"/>
          <p14:tracePt t="62429" x="7397750" y="3543300"/>
          <p14:tracePt t="62446" x="7397750" y="3257550"/>
          <p14:tracePt t="62460" x="7404100" y="2997200"/>
          <p14:tracePt t="62479" x="7410450" y="2857500"/>
          <p14:tracePt t="62494" x="7410450" y="2774950"/>
          <p14:tracePt t="62509" x="7404100" y="2717800"/>
          <p14:tracePt t="62526" x="7404100" y="2660650"/>
          <p14:tracePt t="62543" x="7404100" y="2616200"/>
          <p14:tracePt t="62559" x="7423150" y="2597150"/>
          <p14:tracePt t="62576" x="7429500" y="2597150"/>
          <p14:tracePt t="62612" x="7423150" y="2597150"/>
          <p14:tracePt t="62620" x="7416800" y="2597150"/>
          <p14:tracePt t="62631" x="7416800" y="2603500"/>
          <p14:tracePt t="62651" x="7416800" y="2609850"/>
          <p14:tracePt t="62665" x="7429500" y="2616200"/>
          <p14:tracePt t="62676" x="7454900" y="2622550"/>
          <p14:tracePt t="62696" x="7518400" y="2628900"/>
          <p14:tracePt t="62712" x="7594600" y="2628900"/>
          <p14:tracePt t="62728" x="7683500" y="2628900"/>
          <p14:tracePt t="62743" x="7759700" y="2635250"/>
          <p14:tracePt t="62760" x="7772400" y="2660650"/>
          <p14:tracePt t="62763" x="7778750" y="2679700"/>
          <p14:tracePt t="62778" x="7778750" y="2705100"/>
          <p14:tracePt t="62793" x="7734300" y="2768600"/>
          <p14:tracePt t="62809" x="7639050" y="2813050"/>
          <p14:tracePt t="62811" x="7575550" y="2844800"/>
          <p14:tracePt t="62826" x="7505700" y="2863850"/>
          <p14:tracePt t="62843" x="7372350" y="2908300"/>
          <p14:tracePt t="62859" x="7207250" y="2959100"/>
          <p14:tracePt t="62877" x="7162800" y="3003550"/>
          <p14:tracePt t="62883" x="7143750" y="3028950"/>
          <p14:tracePt t="62893" x="7131050" y="3048000"/>
          <p14:tracePt t="62911" x="7118350" y="3086100"/>
          <p14:tracePt t="62930" x="7112000" y="3124200"/>
          <p14:tracePt t="62943" x="7112000" y="3136900"/>
          <p14:tracePt t="63323" x="7105650" y="3136900"/>
          <p14:tracePt t="63342" x="7073900" y="3136900"/>
          <p14:tracePt t="63359" x="7023100" y="3136900"/>
          <p14:tracePt t="63376" x="6927850" y="3136900"/>
          <p14:tracePt t="63378" x="6883400" y="3136900"/>
          <p14:tracePt t="63393" x="6851650" y="3117850"/>
          <p14:tracePt t="63412" x="6762750" y="3079750"/>
          <p14:tracePt t="63418" x="6705600" y="3054350"/>
          <p14:tracePt t="63426" x="6642100" y="3003550"/>
          <p14:tracePt t="63429" x="6553200" y="2952750"/>
          <p14:tracePt t="63445" x="6343650" y="2863850"/>
          <p14:tracePt t="63459" x="6108700" y="2787650"/>
          <p14:tracePt t="63478" x="5924550" y="2717800"/>
          <p14:tracePt t="63492" x="5791200" y="2635250"/>
          <p14:tracePt t="63509" x="5588000" y="2514600"/>
          <p14:tracePt t="63526" x="5327650" y="2425700"/>
          <p14:tracePt t="63545" x="5022850" y="2355850"/>
          <p14:tracePt t="63560" x="4749800" y="2330450"/>
          <p14:tracePt t="63576" x="4508500" y="2286000"/>
          <p14:tracePt t="63593" x="4254500" y="2222500"/>
          <p14:tracePt t="63609" x="4013200" y="2133600"/>
          <p14:tracePt t="63610" x="3879850" y="2089150"/>
          <p14:tracePt t="63628" x="3638550" y="2025650"/>
          <p14:tracePt t="63643" x="3530600" y="2012950"/>
          <p14:tracePt t="63663" x="3276600" y="2019300"/>
          <p14:tracePt t="63677" x="3168650" y="2025650"/>
          <p14:tracePt t="63693" x="3111500" y="2012950"/>
          <p14:tracePt t="63710" x="3073400" y="2012950"/>
          <p14:tracePt t="63729" x="3035300" y="1993900"/>
          <p14:tracePt t="63735" x="3003550" y="1987550"/>
          <p14:tracePt t="63743" x="2965450" y="1974850"/>
          <p14:tracePt t="63759" x="2889250" y="1968500"/>
          <p14:tracePt t="63776" x="2787650" y="1962150"/>
          <p14:tracePt t="63794" x="2698750" y="1981200"/>
          <p14:tracePt t="63809" x="2628900" y="1981200"/>
          <p14:tracePt t="63827" x="2540000" y="1974850"/>
          <p14:tracePt t="63830" x="2482850" y="1974850"/>
          <p14:tracePt t="63843" x="2368550" y="1974850"/>
          <p14:tracePt t="63859" x="2260600" y="1968500"/>
          <p14:tracePt t="63876" x="2184400" y="1968500"/>
          <p14:tracePt t="63893" x="2133600" y="1968500"/>
          <p14:tracePt t="63914" x="2114550" y="1968500"/>
          <p14:tracePt t="63926" x="2108200" y="1962150"/>
          <p14:tracePt t="63984" x="2101850" y="1962150"/>
          <p14:tracePt t="64006" x="2095500" y="1962150"/>
          <p14:tracePt t="64011" x="2089150" y="1962150"/>
          <p14:tracePt t="64060" x="2089150" y="1949450"/>
          <p14:tracePt t="64076" x="2133600" y="1930400"/>
          <p14:tracePt t="64093" x="2203450" y="1905000"/>
          <p14:tracePt t="64109" x="2311400" y="1879600"/>
          <p14:tracePt t="64126" x="2463800" y="1854200"/>
          <p14:tracePt t="64133" x="2552700" y="1847850"/>
          <p14:tracePt t="64143" x="2647950" y="1847850"/>
          <p14:tracePt t="64159" x="2882900" y="1847850"/>
          <p14:tracePt t="64176" x="3143250" y="1854200"/>
          <p14:tracePt t="64194" x="3378200" y="1841500"/>
          <p14:tracePt t="64195" x="3498850" y="1841500"/>
          <p14:tracePt t="64209" x="3575050" y="1841500"/>
          <p14:tracePt t="64228" x="3683000" y="1797050"/>
          <p14:tracePt t="64243" x="3695700" y="1784350"/>
          <p14:tracePt t="64293" x="3695700" y="1771650"/>
          <p14:tracePt t="64315" x="3708400" y="1771650"/>
          <p14:tracePt t="64326" x="3740150" y="1771650"/>
          <p14:tracePt t="64343" x="3829050" y="1765300"/>
          <p14:tracePt t="64359" x="3943350" y="1733550"/>
          <p14:tracePt t="64376" x="4032250" y="1701800"/>
          <p14:tracePt t="64393" x="4076700" y="1695450"/>
          <p14:tracePt t="64398" x="4089400" y="1689100"/>
          <p14:tracePt t="64413" x="4102100" y="1682750"/>
          <p14:tracePt t="64436" x="4114800" y="1689100"/>
          <p14:tracePt t="64446" x="4140200" y="1695450"/>
          <p14:tracePt t="64459" x="4216400" y="1701800"/>
          <p14:tracePt t="64480" x="4305300" y="1708150"/>
          <p14:tracePt t="64491" x="4343400" y="1714500"/>
          <p14:tracePt t="64493" x="4400550" y="1720850"/>
          <p14:tracePt t="64510" x="4495800" y="1727200"/>
          <p14:tracePt t="64526" x="4622800" y="1727200"/>
          <p14:tracePt t="64545" x="4794250" y="1727200"/>
          <p14:tracePt t="64547" x="4876800" y="1733550"/>
          <p14:tracePt t="64560" x="4965700" y="1733550"/>
          <p14:tracePt t="64576" x="5054600" y="1733550"/>
          <p14:tracePt t="64593" x="5067300" y="1733550"/>
          <p14:tracePt t="64671" x="5067300" y="1739900"/>
          <p14:tracePt t="64679" x="5067300" y="1752600"/>
          <p14:tracePt t="64693" x="5067300" y="1822450"/>
          <p14:tracePt t="64711" x="5060950" y="1936750"/>
          <p14:tracePt t="64729" x="5105400" y="2133600"/>
          <p14:tracePt t="64743" x="5181600" y="2413000"/>
          <p14:tracePt t="64756" x="5289550" y="2755900"/>
          <p14:tracePt t="64767" x="5359400" y="2914650"/>
          <p14:tracePt t="64776" x="5441950" y="3073400"/>
          <p14:tracePt t="64793" x="5594350" y="3321050"/>
          <p14:tracePt t="64809" x="5689600" y="3441700"/>
          <p14:tracePt t="64827" x="5721350" y="3498850"/>
          <p14:tracePt t="64828" x="5721350" y="3511550"/>
          <p14:tracePt t="64843" x="5727700" y="3530600"/>
          <p14:tracePt t="64859" x="5721350" y="3536950"/>
          <p14:tracePt t="64876" x="5702300" y="3524250"/>
          <p14:tracePt t="64893" x="5645150" y="3473450"/>
          <p14:tracePt t="64911" x="5568950" y="3416300"/>
          <p14:tracePt t="64926" x="5454650" y="3365500"/>
          <p14:tracePt t="64944" x="5295900" y="3321050"/>
          <p14:tracePt t="64959" x="5156200" y="3321050"/>
          <p14:tracePt t="64978" x="5060950" y="3321050"/>
          <p14:tracePt t="64982" x="5029200" y="3321050"/>
          <p14:tracePt t="64993" x="4991100" y="3321050"/>
          <p14:tracePt t="65010" x="4933950" y="3327400"/>
          <p14:tracePt t="65026" x="4895850" y="3295650"/>
          <p14:tracePt t="65030" x="4883150" y="3282950"/>
          <p14:tracePt t="65044" x="4876800" y="3270250"/>
          <p14:tracePt t="65060" x="4870450" y="3257550"/>
          <p14:tracePt t="65124" x="4870450" y="3244850"/>
          <p14:tracePt t="65138" x="4870450" y="3238500"/>
          <p14:tracePt t="65152" x="4883150" y="3225800"/>
          <p14:tracePt t="65159" x="4883150" y="3219450"/>
          <p14:tracePt t="65318" x="4883150" y="3232150"/>
          <p14:tracePt t="65334" x="4883150" y="3238500"/>
          <p14:tracePt t="65340" x="4883150" y="3244850"/>
          <p14:tracePt t="65359" x="4857750" y="3251200"/>
          <p14:tracePt t="65376" x="4832350" y="3263900"/>
          <p14:tracePt t="65393" x="4787900" y="3270250"/>
          <p14:tracePt t="65413" x="4705350" y="3276600"/>
          <p14:tracePt t="65426" x="4692650" y="3276600"/>
          <p14:tracePt t="65443" x="4660900" y="3282950"/>
          <p14:tracePt t="65460" x="4654550" y="3282950"/>
          <p14:tracePt t="65479" x="4635500" y="3282950"/>
          <p14:tracePt t="65492" x="4610100" y="3270250"/>
          <p14:tracePt t="65510" x="4572000" y="3263900"/>
          <p14:tracePt t="65526" x="4514850" y="3244850"/>
          <p14:tracePt t="65545" x="4464050" y="3225800"/>
          <p14:tracePt t="65547" x="4451350" y="3225800"/>
          <p14:tracePt t="65560" x="4438650" y="3213100"/>
          <p14:tracePt t="65576" x="4400550" y="3206750"/>
          <p14:tracePt t="65593" x="4343400" y="3187700"/>
          <p14:tracePt t="65601" x="4311650" y="3175000"/>
          <p14:tracePt t="65604" x="4279900" y="3162300"/>
          <p14:tracePt t="65627" x="4222750" y="3143250"/>
          <p14:tracePt t="65643" x="4133850" y="3105150"/>
          <p14:tracePt t="65660" x="4089400" y="3079750"/>
          <p14:tracePt t="65676" x="4038600" y="3054350"/>
          <p14:tracePt t="65694" x="4013200" y="3035300"/>
          <p14:tracePt t="65710" x="3994150" y="3016250"/>
          <p14:tracePt t="65728" x="3981450" y="3003550"/>
          <p14:tracePt t="65744" x="3975100" y="2978150"/>
          <p14:tracePt t="65759" x="3962400" y="2940050"/>
          <p14:tracePt t="65776" x="3943350" y="2889250"/>
          <p14:tracePt t="65793" x="3917950" y="2857500"/>
          <p14:tracePt t="65811" x="3892550" y="2806700"/>
          <p14:tracePt t="65828" x="3892550" y="2774950"/>
          <p14:tracePt t="65843" x="3898900" y="2755900"/>
          <p14:tracePt t="65859" x="3924300" y="2717800"/>
          <p14:tracePt t="65877" x="3943350" y="2698750"/>
          <p14:tracePt t="65883" x="3956050" y="2692400"/>
          <p14:tracePt t="65893" x="3968750" y="2679700"/>
          <p14:tracePt t="65913" x="3994150" y="2654300"/>
          <p14:tracePt t="65927" x="4032250" y="2628900"/>
          <p14:tracePt t="65943" x="4089400" y="2603500"/>
          <p14:tracePt t="65959" x="4146550" y="2590800"/>
          <p14:tracePt t="65978" x="4197350" y="2571750"/>
          <p14:tracePt t="65993" x="4241800" y="2559050"/>
          <p14:tracePt t="66012" x="4324350" y="2540000"/>
          <p14:tracePt t="66026" x="4362450" y="2540000"/>
          <p14:tracePt t="66043" x="4476750" y="2540000"/>
          <p14:tracePt t="66062" x="4559300" y="2540000"/>
          <p14:tracePt t="66076" x="4629150" y="2540000"/>
          <p14:tracePt t="66093" x="4692650" y="2540000"/>
          <p14:tracePt t="66109" x="4749800" y="2540000"/>
          <p14:tracePt t="66126" x="4838700" y="2540000"/>
          <p14:tracePt t="66143" x="4895850" y="2540000"/>
          <p14:tracePt t="66163" x="4946650" y="2540000"/>
          <p14:tracePt t="66169" x="4965700" y="2540000"/>
          <p14:tracePt t="66177" x="4978400" y="2540000"/>
          <p14:tracePt t="66193" x="5003800" y="2540000"/>
          <p14:tracePt t="66212" x="5060950" y="2552700"/>
          <p14:tracePt t="66229" x="5111750" y="2565400"/>
          <p14:tracePt t="66243" x="5149850" y="2578100"/>
          <p14:tracePt t="66259" x="5175250" y="2584450"/>
          <p14:tracePt t="66276" x="5194300" y="2603500"/>
          <p14:tracePt t="66293" x="5213350" y="2654300"/>
          <p14:tracePt t="66309" x="5232400" y="2711450"/>
          <p14:tracePt t="66326" x="5264150" y="2768600"/>
          <p14:tracePt t="66343" x="5276850" y="2832100"/>
          <p14:tracePt t="66359" x="5276850" y="2889250"/>
          <p14:tracePt t="66376" x="5264150" y="2940050"/>
          <p14:tracePt t="66380" x="5251450" y="2971800"/>
          <p14:tracePt t="66393" x="5232400" y="3009900"/>
          <p14:tracePt t="66412" x="5175250" y="3067050"/>
          <p14:tracePt t="66426" x="5162550" y="3073400"/>
          <p14:tracePt t="66446" x="5118100" y="3098800"/>
          <p14:tracePt t="66459" x="5073650" y="3105150"/>
          <p14:tracePt t="66479" x="5035550" y="3117850"/>
          <p14:tracePt t="66493" x="5003800" y="3117850"/>
          <p14:tracePt t="66510" x="4991100" y="3117850"/>
          <p14:tracePt t="66526" x="4978400" y="3124200"/>
          <p14:tracePt t="66542" x="4972050" y="3124200"/>
          <p14:tracePt t="66836" x="4972050" y="3130550"/>
          <p14:tracePt t="66859" x="4972050" y="3149600"/>
          <p14:tracePt t="66867" x="4965700" y="3155950"/>
          <p14:tracePt t="66876" x="4965700" y="3168650"/>
          <p14:tracePt t="66913" x="4965700" y="3181350"/>
          <p14:tracePt t="66919" x="4965700" y="3187700"/>
          <p14:tracePt t="66927" x="4965700" y="3194050"/>
          <p14:tracePt t="66943" x="4972050" y="3219450"/>
          <p14:tracePt t="66960" x="5016500" y="3263900"/>
          <p14:tracePt t="66978" x="5073650" y="3314700"/>
          <p14:tracePt t="66993" x="5175250" y="3371850"/>
          <p14:tracePt t="67009" x="5270500" y="3429000"/>
          <p14:tracePt t="67026" x="5378450" y="3441700"/>
          <p14:tracePt t="67029" x="5403850" y="3448050"/>
          <p14:tracePt t="67046" x="5454650" y="3454400"/>
          <p14:tracePt t="67059" x="5486400" y="3479800"/>
          <p14:tracePt t="67077" x="5518150" y="3517900"/>
          <p14:tracePt t="67093" x="5530850" y="3594100"/>
          <p14:tracePt t="67109" x="5530850" y="3702050"/>
          <p14:tracePt t="67127" x="5499100" y="3822700"/>
          <p14:tracePt t="67146" x="5454650" y="3968750"/>
          <p14:tracePt t="67163" x="5403850" y="4114800"/>
          <p14:tracePt t="67176" x="5359400" y="4273550"/>
          <p14:tracePt t="67197" x="5289550" y="4489450"/>
          <p14:tracePt t="67209" x="5264150" y="4552950"/>
          <p14:tracePt t="67228" x="5226050" y="4648200"/>
          <p14:tracePt t="67243" x="5219700" y="4667250"/>
          <p14:tracePt t="67260" x="5207000" y="4686300"/>
          <p14:tracePt t="67276" x="5194300" y="4724400"/>
          <p14:tracePt t="67296" x="5181600" y="4749800"/>
          <p14:tracePt t="67309" x="5181600" y="4756150"/>
          <p14:tracePt t="67358" x="5181600" y="4762500"/>
          <p14:tracePt t="67387" x="5175250" y="4762500"/>
          <p14:tracePt t="67416" x="5168900" y="4768850"/>
          <p14:tracePt t="67421" x="5149850" y="4781550"/>
          <p14:tracePt t="67429" x="5124450" y="4800600"/>
          <p14:tracePt t="67443" x="5073650" y="4832350"/>
          <p14:tracePt t="67459" x="4991100" y="4857750"/>
          <p14:tracePt t="67479" x="4908550" y="4883150"/>
          <p14:tracePt t="67493" x="4832350" y="4914900"/>
          <p14:tracePt t="67509" x="4749800" y="4927600"/>
          <p14:tracePt t="67527" x="4641850" y="4933950"/>
          <p14:tracePt t="67543" x="4533900" y="4927600"/>
          <p14:tracePt t="67559" x="4464050" y="4908550"/>
          <p14:tracePt t="67576" x="4413250" y="4889500"/>
          <p14:tracePt t="67593" x="4381500" y="4864100"/>
          <p14:tracePt t="67596" x="4368800" y="4838700"/>
          <p14:tracePt t="67609" x="4343400" y="4800600"/>
          <p14:tracePt t="67626" x="4279900" y="4711700"/>
          <p14:tracePt t="67643" x="4159250" y="4559300"/>
          <p14:tracePt t="67663" x="4095750" y="4476750"/>
          <p14:tracePt t="67676" x="4064000" y="4400550"/>
          <p14:tracePt t="67693" x="4032250" y="4298950"/>
          <p14:tracePt t="67709" x="4013200" y="4178300"/>
          <p14:tracePt t="67728" x="3987800" y="4025900"/>
          <p14:tracePt t="67743" x="3994150" y="3898900"/>
          <p14:tracePt t="67759" x="4006850" y="3784600"/>
          <p14:tracePt t="67778" x="4013200" y="3695700"/>
          <p14:tracePt t="67793" x="4044950" y="3606800"/>
          <p14:tracePt t="67809" x="4083050" y="3517900"/>
          <p14:tracePt t="67826" x="4146550" y="3416300"/>
          <p14:tracePt t="67830" x="4184650" y="3378200"/>
          <p14:tracePt t="67843" x="4260850" y="3302000"/>
          <p14:tracePt t="67859" x="4343400" y="3244850"/>
          <p14:tracePt t="67876" x="4438650" y="3175000"/>
          <p14:tracePt t="67893" x="4572000" y="3117850"/>
          <p14:tracePt t="67912" x="4711700" y="3054350"/>
          <p14:tracePt t="67926" x="4838700" y="3009900"/>
          <p14:tracePt t="67944" x="4940300" y="2971800"/>
          <p14:tracePt t="67959" x="5022850" y="2927350"/>
          <p14:tracePt t="67979" x="5137150" y="2882900"/>
          <p14:tracePt t="67993" x="5314950" y="2844800"/>
          <p14:tracePt t="68009" x="5511800" y="2844800"/>
          <p14:tracePt t="68027" x="5791200" y="2832100"/>
          <p14:tracePt t="68042" x="5994400" y="2825750"/>
          <p14:tracePt t="68059" x="6197600" y="2800350"/>
          <p14:tracePt t="68076" x="6407150" y="2794000"/>
          <p14:tracePt t="68093" x="6629400" y="2794000"/>
          <p14:tracePt t="68109" x="6845300" y="2794000"/>
          <p14:tracePt t="68126" x="7048500" y="2794000"/>
          <p14:tracePt t="68143" x="7226300" y="2787650"/>
          <p14:tracePt t="68162" x="7340600" y="2774950"/>
          <p14:tracePt t="68178" x="7397750" y="2774950"/>
          <p14:tracePt t="68193" x="7429500" y="2774950"/>
          <p14:tracePt t="68212" x="7448550" y="2774950"/>
          <p14:tracePt t="68264" x="7448550" y="2768600"/>
          <p14:tracePt t="68276" x="7467600" y="2768600"/>
          <p14:tracePt t="68287" x="7473950" y="2768600"/>
          <p14:tracePt t="68302" x="7518400" y="2768600"/>
          <p14:tracePt t="68309" x="7543800" y="2768600"/>
          <p14:tracePt t="68326" x="7594600" y="2768600"/>
          <p14:tracePt t="68343" x="7651750" y="2800350"/>
          <p14:tracePt t="68359" x="7689850" y="2838450"/>
          <p14:tracePt t="68376" x="7734300" y="2914650"/>
          <p14:tracePt t="68393" x="7804150" y="3016250"/>
          <p14:tracePt t="68412" x="7861300" y="3111500"/>
          <p14:tracePt t="68418" x="7880350" y="3136900"/>
          <p14:tracePt t="68426" x="7893050" y="3162300"/>
          <p14:tracePt t="68443" x="7905750" y="3194050"/>
          <p14:tracePt t="68447" x="7905750" y="3206750"/>
          <p14:tracePt t="68460" x="7905750" y="3238500"/>
          <p14:tracePt t="68479" x="7905750" y="3289300"/>
          <p14:tracePt t="68494" x="7931150" y="3359150"/>
          <p14:tracePt t="68509" x="7956550" y="3429000"/>
          <p14:tracePt t="68526" x="7981950" y="3505200"/>
          <p14:tracePt t="68543" x="8007350" y="3606800"/>
          <p14:tracePt t="68559" x="8020050" y="3733800"/>
          <p14:tracePt t="68576" x="8039100" y="3879850"/>
          <p14:tracePt t="68593" x="8045450" y="4044950"/>
          <p14:tracePt t="68601" x="8045450" y="4114800"/>
          <p14:tracePt t="68605" x="8045450" y="4159250"/>
          <p14:tracePt t="68626" x="8001000" y="4241800"/>
          <p14:tracePt t="68643" x="7899400" y="4381500"/>
          <p14:tracePt t="68659" x="7804150" y="4451350"/>
          <p14:tracePt t="68676" x="7734300" y="4489450"/>
          <p14:tracePt t="68694" x="7702550" y="4489450"/>
          <p14:tracePt t="68711" x="7677150" y="4470400"/>
          <p14:tracePt t="68728" x="7626350" y="4445000"/>
          <p14:tracePt t="68743" x="7588250" y="4425950"/>
          <p14:tracePt t="68759" x="7562850" y="4419600"/>
          <p14:tracePt t="68776" x="7537450" y="4400550"/>
          <p14:tracePt t="68793" x="7524750" y="4368800"/>
          <p14:tracePt t="68794" x="7524750" y="4330700"/>
          <p14:tracePt t="68810" x="7524750" y="4286250"/>
          <p14:tracePt t="68812" x="7524750" y="4235450"/>
          <p14:tracePt t="68827" x="7537450" y="4178300"/>
          <p14:tracePt t="68843" x="7581900" y="4044950"/>
          <p14:tracePt t="68859" x="7588250" y="3981450"/>
          <p14:tracePt t="68876" x="7594600" y="3905250"/>
          <p14:tracePt t="68893" x="7594600" y="3803650"/>
          <p14:tracePt t="68913" x="7594600" y="3714750"/>
          <p14:tracePt t="68921" x="7594600" y="3683000"/>
          <p14:tracePt t="68925" x="7594600" y="3651250"/>
          <p14:tracePt t="68932" x="7594600" y="3632200"/>
          <p14:tracePt t="68943" x="7594600" y="3619500"/>
          <p14:tracePt t="68959" x="7594600" y="3594100"/>
          <p14:tracePt t="68980" x="7600950" y="3581400"/>
          <p14:tracePt t="68995" x="7607300" y="3568700"/>
          <p14:tracePt t="69009" x="7613650" y="3568700"/>
          <p14:tracePt t="69026" x="7626350" y="3568700"/>
          <p14:tracePt t="69076" x="7639050" y="3562350"/>
          <p14:tracePt t="69093" x="7658100" y="3549650"/>
          <p14:tracePt t="69155" x="7658100" y="3556000"/>
          <p14:tracePt t="69168" x="7658100" y="3562350"/>
          <p14:tracePt t="69210" x="7658100" y="3568700"/>
          <p14:tracePt t="69229" x="7639050" y="3587750"/>
          <p14:tracePt t="69243" x="7600950" y="3606800"/>
          <p14:tracePt t="69259" x="7556500" y="3625850"/>
          <p14:tracePt t="69276" x="7518400" y="3644900"/>
          <p14:tracePt t="69293" x="7499350" y="3657600"/>
          <p14:tracePt t="69309" x="7473950" y="3663950"/>
          <p14:tracePt t="69326" x="7435850" y="3670300"/>
          <p14:tracePt t="69343" x="7404100" y="3670300"/>
          <p14:tracePt t="69360" x="7353300" y="3670300"/>
          <p14:tracePt t="69376" x="7302500" y="3670300"/>
          <p14:tracePt t="69394" x="7251700" y="3670300"/>
          <p14:tracePt t="69411" x="7207250" y="3670300"/>
          <p14:tracePt t="69426" x="7162800" y="3670300"/>
          <p14:tracePt t="69443" x="7137400" y="3625850"/>
          <p14:tracePt t="69459" x="7099300" y="3568700"/>
          <p14:tracePt t="69479" x="7054850" y="3498850"/>
          <p14:tracePt t="69493" x="7029450" y="3448050"/>
          <p14:tracePt t="69510" x="7010400" y="3403600"/>
          <p14:tracePt t="69526" x="6991350" y="3352800"/>
          <p14:tracePt t="69543" x="6965950" y="3302000"/>
          <p14:tracePt t="69559" x="6940550" y="3238500"/>
          <p14:tracePt t="69576" x="6921500" y="3175000"/>
          <p14:tracePt t="69593" x="6896100" y="3124200"/>
          <p14:tracePt t="69609" x="6883400" y="3073400"/>
          <p14:tracePt t="69626" x="6883400" y="3016250"/>
          <p14:tracePt t="69632" x="6883400" y="2984500"/>
          <p14:tracePt t="69643" x="6896100" y="2933700"/>
          <p14:tracePt t="69662" x="6896100" y="2876550"/>
          <p14:tracePt t="69676" x="6902450" y="2838450"/>
          <p14:tracePt t="69693" x="6908800" y="2813050"/>
          <p14:tracePt t="69709" x="6927850" y="2781300"/>
          <p14:tracePt t="69728" x="6946900" y="2749550"/>
          <p14:tracePt t="69743" x="6985000" y="2711450"/>
          <p14:tracePt t="69759" x="7010400" y="2667000"/>
          <p14:tracePt t="69776" x="7035800" y="2628900"/>
          <p14:tracePt t="69796" x="7080250" y="2603500"/>
          <p14:tracePt t="69809" x="7124700" y="2590800"/>
          <p14:tracePt t="69826" x="7175500" y="2565400"/>
          <p14:tracePt t="69843" x="7239000" y="2552700"/>
          <p14:tracePt t="69860" x="7277100" y="2552700"/>
          <p14:tracePt t="69876" x="7296150" y="2552700"/>
          <p14:tracePt t="69893" x="7321550" y="2552700"/>
          <p14:tracePt t="69912" x="7359650" y="2571750"/>
          <p14:tracePt t="69926" x="7423150" y="2616200"/>
          <p14:tracePt t="69943" x="7499350" y="2654300"/>
          <p14:tracePt t="69960" x="7556500" y="2673350"/>
          <p14:tracePt t="69979" x="7607300" y="2705100"/>
          <p14:tracePt t="69993" x="7658100" y="2755900"/>
          <p14:tracePt t="70009" x="7715250" y="2825750"/>
          <p14:tracePt t="70012" x="7740650" y="2863850"/>
          <p14:tracePt t="70026" x="7772400" y="2914650"/>
          <p14:tracePt t="70045" x="7804150" y="3086100"/>
          <p14:tracePt t="70059" x="7791450" y="3200400"/>
          <p14:tracePt t="70076" x="7753350" y="3308350"/>
          <p14:tracePt t="70093" x="7708900" y="3429000"/>
          <p14:tracePt t="70109" x="7639050" y="3517900"/>
          <p14:tracePt t="70126" x="7556500" y="3575050"/>
          <p14:tracePt t="70143" x="7505700" y="3606800"/>
          <p14:tracePt t="70148" x="7480300" y="3613150"/>
          <p14:tracePt t="70162" x="7467600" y="3619500"/>
          <p14:tracePt t="70176" x="7435850" y="3619500"/>
          <p14:tracePt t="70196" x="7423150" y="3625850"/>
          <p14:tracePt t="70213" x="7423150" y="3632200"/>
          <p14:tracePt t="70229" x="7423150" y="3676650"/>
          <p14:tracePt t="70243" x="7423150" y="3733800"/>
          <p14:tracePt t="70260" x="7442200" y="3816350"/>
          <p14:tracePt t="70276" x="7499350" y="3898900"/>
          <p14:tracePt t="70293" x="7556500" y="3987800"/>
          <p14:tracePt t="70309" x="7588250" y="4089400"/>
          <p14:tracePt t="70326" x="7626350" y="4197350"/>
          <p14:tracePt t="70343" x="7639050" y="4286250"/>
          <p14:tracePt t="70359" x="7651750" y="4343400"/>
          <p14:tracePt t="70376" x="7664450" y="4375150"/>
          <p14:tracePt t="70393" x="7664450" y="4406900"/>
          <p14:tracePt t="70397" x="7664450" y="4425950"/>
          <p14:tracePt t="70411" x="7664450" y="4438650"/>
          <p14:tracePt t="70416" x="7664450" y="4457700"/>
          <p14:tracePt t="70429" x="7664450" y="4495800"/>
          <p14:tracePt t="70443" x="7658100" y="4521200"/>
          <p14:tracePt t="70459" x="7632700" y="4552950"/>
          <p14:tracePt t="70478" x="7607300" y="4584700"/>
          <p14:tracePt t="70495" x="7575550" y="4616450"/>
          <p14:tracePt t="70510" x="7537450" y="4635500"/>
          <p14:tracePt t="70526" x="7486650" y="4641850"/>
          <p14:tracePt t="70543" x="7448550" y="4641850"/>
          <p14:tracePt t="70560" x="7416800" y="4641850"/>
          <p14:tracePt t="70576" x="7378700" y="4641850"/>
          <p14:tracePt t="70593" x="7327900" y="4641850"/>
          <p14:tracePt t="70609" x="7270750" y="4641850"/>
          <p14:tracePt t="70617" x="7245350" y="4641850"/>
          <p14:tracePt t="70626" x="7213600" y="4641850"/>
          <p14:tracePt t="70643" x="7131050" y="4616450"/>
          <p14:tracePt t="70663" x="7086600" y="4591050"/>
          <p14:tracePt t="70676" x="7054850" y="4572000"/>
          <p14:tracePt t="70693" x="7029450" y="4540250"/>
          <p14:tracePt t="70709" x="7023100" y="4502150"/>
          <p14:tracePt t="70728" x="7023100" y="4445000"/>
          <p14:tracePt t="70743" x="7029450" y="4394200"/>
          <p14:tracePt t="70759" x="7048500" y="4337050"/>
          <p14:tracePt t="70776" x="7080250" y="4273550"/>
          <p14:tracePt t="70793" x="7099300" y="4203700"/>
          <p14:tracePt t="70809" x="7137400" y="4146550"/>
          <p14:tracePt t="70827" x="7194550" y="4102100"/>
          <p14:tracePt t="70829" x="7239000" y="4089400"/>
          <p14:tracePt t="70843" x="7340600" y="4064000"/>
          <p14:tracePt t="70859" x="7442200" y="4051300"/>
          <p14:tracePt t="70876" x="7562850" y="4051300"/>
          <p14:tracePt t="70893" x="7670800" y="4064000"/>
          <p14:tracePt t="70914" x="7778750" y="4121150"/>
          <p14:tracePt t="70926" x="7874000" y="4191000"/>
          <p14:tracePt t="70946" x="7899400" y="4241800"/>
          <p14:tracePt t="70959" x="7899400" y="4279900"/>
          <p14:tracePt t="70979" x="7848600" y="4337050"/>
          <p14:tracePt t="70993" x="7753350" y="4381500"/>
          <p14:tracePt t="71010" x="7683500" y="4406900"/>
          <p14:tracePt t="71029" x="7613650" y="4406900"/>
          <p14:tracePt t="71046" x="7600950" y="4406900"/>
          <p14:tracePt t="71059" x="7594600" y="4406900"/>
          <p14:tracePt t="71077" x="7594600" y="4387850"/>
          <p14:tracePt t="71093" x="7594600" y="4375150"/>
          <p14:tracePt t="71109" x="7594600" y="4356100"/>
          <p14:tracePt t="71126" x="7594600" y="4337050"/>
          <p14:tracePt t="71143" x="7594600" y="4318000"/>
          <p14:tracePt t="71147" x="7594600" y="4305300"/>
          <p14:tracePt t="71164" x="7594600" y="4292600"/>
          <p14:tracePt t="71176" x="7562850" y="4273550"/>
          <p14:tracePt t="71193" x="7448550" y="4235450"/>
          <p14:tracePt t="71212" x="7143750" y="4184650"/>
          <p14:tracePt t="71228" x="6864350" y="4121150"/>
          <p14:tracePt t="71246" x="6540500" y="4064000"/>
          <p14:tracePt t="71260" x="6223000" y="4019550"/>
          <p14:tracePt t="71276" x="5861050" y="3937000"/>
          <p14:tracePt t="71293" x="5556250" y="3841750"/>
          <p14:tracePt t="71310" x="5384800" y="3784600"/>
          <p14:tracePt t="71326" x="5308600" y="3746500"/>
          <p14:tracePt t="71343" x="5238750" y="3708400"/>
          <p14:tracePt t="71359" x="5207000" y="3683000"/>
          <p14:tracePt t="71379" x="5162550" y="3663950"/>
          <p14:tracePt t="71393" x="5143500" y="3651250"/>
          <p14:tracePt t="71414" x="5118100" y="3644900"/>
          <p14:tracePt t="71426" x="5111750" y="3644900"/>
          <p14:tracePt t="71461" x="5099050" y="3644900"/>
          <p14:tracePt t="71479" x="5054600" y="3638550"/>
          <p14:tracePt t="71492" x="5010150" y="3619500"/>
          <p14:tracePt t="71500" x="4978400" y="3606800"/>
          <p14:tracePt t="71510" x="4965700" y="3600450"/>
          <p14:tracePt t="71526" x="4946650" y="3600450"/>
          <p14:tracePt t="71544" x="4921250" y="3587750"/>
          <p14:tracePt t="71560" x="4883150" y="3575050"/>
          <p14:tracePt t="71576" x="4838700" y="3556000"/>
          <p14:tracePt t="71593" x="4813300" y="3549650"/>
          <p14:tracePt t="71609" x="4794250" y="3536950"/>
          <p14:tracePt t="71613" x="4787900" y="3536950"/>
          <p14:tracePt t="71633" x="4775200" y="3536950"/>
          <p14:tracePt t="71643" x="4775200" y="3530600"/>
          <p14:tracePt t="71662" x="4743450" y="3530600"/>
          <p14:tracePt t="71676" x="4724400" y="3530600"/>
          <p14:tracePt t="71756" x="4730750" y="3530600"/>
          <p14:tracePt t="71763" x="4730750" y="3524250"/>
          <p14:tracePt t="72220" x="4730750" y="3517900"/>
          <p14:tracePt t="72531" x="4724400" y="3517900"/>
          <p14:tracePt t="72693" x="4730750" y="3517900"/>
          <p14:tracePt t="72701" x="4749800" y="3517900"/>
          <p14:tracePt t="72709" x="4775200" y="3517900"/>
          <p14:tracePt t="72728" x="4813300" y="3517900"/>
          <p14:tracePt t="72743" x="4876800" y="3524250"/>
          <p14:tracePt t="72759" x="4953000" y="3524250"/>
          <p14:tracePt t="72776" x="5016500" y="3524250"/>
          <p14:tracePt t="72793" x="5054600" y="3524250"/>
          <p14:tracePt t="72810" x="5080000" y="3524250"/>
          <p14:tracePt t="72827" x="5111750" y="3536950"/>
          <p14:tracePt t="72829" x="5137150" y="3536950"/>
          <p14:tracePt t="72843" x="5168900" y="3536950"/>
          <p14:tracePt t="72859" x="5251450" y="3536950"/>
          <p14:tracePt t="72876" x="5289550" y="3536950"/>
          <p14:tracePt t="72893" x="5334000" y="3536950"/>
          <p14:tracePt t="72913" x="5384800" y="3536950"/>
          <p14:tracePt t="72920" x="5416550" y="3536950"/>
          <p14:tracePt t="72923" x="5454650" y="3536950"/>
          <p14:tracePt t="72943" x="5518150" y="3517900"/>
          <p14:tracePt t="72960" x="5588000" y="3498850"/>
          <p14:tracePt t="72980" x="5664200" y="3479800"/>
          <p14:tracePt t="72998" x="5727700" y="3454400"/>
          <p14:tracePt t="73009" x="5740400" y="3454400"/>
          <p14:tracePt t="73027" x="5797550" y="3460750"/>
          <p14:tracePt t="73045" x="5918200" y="3460750"/>
          <p14:tracePt t="73060" x="6007100" y="3448050"/>
          <p14:tracePt t="73076" x="6089650" y="3448050"/>
          <p14:tracePt t="73093" x="6140450" y="3435350"/>
          <p14:tracePt t="73109" x="6172200" y="3422650"/>
          <p14:tracePt t="73127" x="6203950" y="3409950"/>
          <p14:tracePt t="73131" x="6216650" y="3409950"/>
          <p14:tracePt t="73143" x="6242050" y="3397250"/>
          <p14:tracePt t="73163" x="6292850" y="3384550"/>
          <p14:tracePt t="73176" x="6318250" y="3365500"/>
          <p14:tracePt t="73196" x="6388100" y="3352800"/>
          <p14:tracePt t="73210" x="6413500" y="3340100"/>
          <p14:tracePt t="73228" x="6515100" y="3340100"/>
          <p14:tracePt t="73243" x="6584950" y="3333750"/>
          <p14:tracePt t="73263" x="6648450" y="3327400"/>
          <p14:tracePt t="73267" x="6680200" y="3327400"/>
          <p14:tracePt t="73276" x="6711950" y="3327400"/>
          <p14:tracePt t="73293" x="6775450" y="3327400"/>
          <p14:tracePt t="73310" x="6826250" y="3327400"/>
          <p14:tracePt t="73326" x="6883400" y="3327400"/>
          <p14:tracePt t="73343" x="6946900" y="3327400"/>
          <p14:tracePt t="73360" x="7010400" y="3327400"/>
          <p14:tracePt t="73376" x="7073900" y="3314700"/>
          <p14:tracePt t="73393" x="7131050" y="3308350"/>
          <p14:tracePt t="73413" x="7219950" y="3295650"/>
          <p14:tracePt t="73426" x="7251700" y="3295650"/>
          <p14:tracePt t="73443" x="7340600" y="3295650"/>
          <p14:tracePt t="73463" x="7391400" y="3289300"/>
          <p14:tracePt t="73479" x="7416800" y="3276600"/>
          <p14:tracePt t="73493" x="7429500" y="3270250"/>
          <p14:tracePt t="73547" x="7435850" y="3270250"/>
          <p14:tracePt t="73559" x="7442200" y="3270250"/>
          <p14:tracePt t="73576" x="7454900" y="3270250"/>
          <p14:tracePt t="73609" x="7461250" y="3270250"/>
          <p14:tracePt t="73644" x="7467600" y="3270250"/>
          <p14:tracePt t="74995" x="7461250" y="3270250"/>
          <p14:tracePt t="75006" x="7442200" y="3270250"/>
          <p14:tracePt t="75012" x="7435850" y="3270250"/>
          <p14:tracePt t="75026" x="7429500" y="3276600"/>
          <p14:tracePt t="75060" x="7423150" y="3276600"/>
          <p14:tracePt t="75211" x="7429500" y="3276600"/>
          <p14:tracePt t="75923" x="7429500" y="3282950"/>
          <p14:tracePt t="76652" x="7423150" y="3282950"/>
          <p14:tracePt t="76664" x="7372350" y="3289300"/>
          <p14:tracePt t="76671" x="7315200" y="3308350"/>
          <p14:tracePt t="76678" x="7239000" y="3333750"/>
          <p14:tracePt t="76693" x="7029450" y="3384550"/>
          <p14:tracePt t="76711" x="6731000" y="3448050"/>
          <p14:tracePt t="76728" x="6311900" y="3486150"/>
          <p14:tracePt t="76743" x="5930900" y="3511550"/>
          <p14:tracePt t="76759" x="5657850" y="3543300"/>
          <p14:tracePt t="76776" x="5473700" y="3568700"/>
          <p14:tracePt t="76793" x="5302250" y="3600450"/>
          <p14:tracePt t="76795" x="5238750" y="3613150"/>
          <p14:tracePt t="76809" x="5187950" y="3632200"/>
          <p14:tracePt t="76827" x="5092700" y="3670300"/>
          <p14:tracePt t="76843" x="4978400" y="3695700"/>
          <p14:tracePt t="76859" x="4902200" y="3708400"/>
          <p14:tracePt t="76877" x="4826000" y="3727450"/>
          <p14:tracePt t="76896" x="4730750" y="3740150"/>
          <p14:tracePt t="76911" x="4629150" y="3765550"/>
          <p14:tracePt t="76926" x="4527550" y="3771900"/>
          <p14:tracePt t="76943" x="4476750" y="3771900"/>
          <p14:tracePt t="76963" x="4457700" y="3771900"/>
          <p14:tracePt t="77010" x="4464050" y="3765550"/>
          <p14:tracePt t="77027" x="4470400" y="3746500"/>
          <p14:tracePt t="77043" x="4489450" y="3733800"/>
          <p14:tracePt t="77059" x="4527550" y="3714750"/>
          <p14:tracePt t="77076" x="4616450" y="3689350"/>
          <p14:tracePt t="77093" x="4737100" y="3638550"/>
          <p14:tracePt t="77109" x="4933950" y="3581400"/>
          <p14:tracePt t="77126" x="5207000" y="3549650"/>
          <p14:tracePt t="77143" x="5524500" y="3517900"/>
          <p14:tracePt t="77165" x="5880100" y="3492500"/>
          <p14:tracePt t="77176" x="6210300" y="3467100"/>
          <p14:tracePt t="77193" x="6496050" y="3403600"/>
          <p14:tracePt t="77211" x="6889750" y="3340100"/>
          <p14:tracePt t="77229" x="7067550" y="3308350"/>
          <p14:tracePt t="77243" x="7213600" y="3308350"/>
          <p14:tracePt t="77260" x="7308850" y="3308350"/>
          <p14:tracePt t="77276" x="7327900" y="3308350"/>
          <p14:tracePt t="77420" x="7321550" y="3308350"/>
          <p14:tracePt t="77429" x="7296150" y="3308350"/>
          <p14:tracePt t="77436" x="7270750" y="3314700"/>
          <p14:tracePt t="77461" x="7099300" y="3359150"/>
          <p14:tracePt t="77479" x="6883400" y="3422650"/>
          <p14:tracePt t="77486" x="6743700" y="3454400"/>
          <p14:tracePt t="77493" x="6591300" y="3492500"/>
          <p14:tracePt t="77510" x="6223000" y="3562350"/>
          <p14:tracePt t="77528" x="5822950" y="3638550"/>
          <p14:tracePt t="77544" x="5454650" y="3708400"/>
          <p14:tracePt t="77560" x="5175250" y="3746500"/>
          <p14:tracePt t="77576" x="4984750" y="3765550"/>
          <p14:tracePt t="77593" x="4902200" y="3771900"/>
          <p14:tracePt t="77609" x="4876800" y="3771900"/>
          <p14:tracePt t="77670" x="4876800" y="3765550"/>
          <p14:tracePt t="77696" x="4876800" y="3759200"/>
          <p14:tracePt t="77729" x="4889500" y="3752850"/>
          <p14:tracePt t="77735" x="4895850" y="3746500"/>
          <p14:tracePt t="77745" x="4902200" y="3740150"/>
          <p14:tracePt t="77760" x="4914900" y="3733800"/>
          <p14:tracePt t="77776" x="4921250" y="3727450"/>
          <p14:tracePt t="77793" x="4921250" y="3714750"/>
          <p14:tracePt t="77809" x="4933950" y="3702050"/>
          <p14:tracePt t="77826" x="4933950" y="3695700"/>
          <p14:tracePt t="77830" x="4933950" y="3676650"/>
          <p14:tracePt t="77843" x="4959350" y="3676650"/>
          <p14:tracePt t="77859" x="4978400" y="3663950"/>
          <p14:tracePt t="77876" x="4984750" y="3657600"/>
          <p14:tracePt t="77893" x="5003800" y="3651250"/>
          <p14:tracePt t="77915" x="5035550" y="3638550"/>
          <p14:tracePt t="77930" x="5067300" y="3632200"/>
          <p14:tracePt t="77943" x="5086350" y="3632200"/>
          <p14:tracePt t="78027" x="5080000" y="3632200"/>
          <p14:tracePt t="78040" x="5073650" y="3632200"/>
          <p14:tracePt t="78052" x="5067300" y="3632200"/>
          <p14:tracePt t="78091" x="5060950" y="3638550"/>
          <p14:tracePt t="78110" x="5048250" y="3644900"/>
          <p14:tracePt t="78196" x="5048250" y="3632200"/>
          <p14:tracePt t="78203" x="5048250" y="3625850"/>
          <p14:tracePt t="78212" x="5067300" y="3606800"/>
          <p14:tracePt t="78228" x="5092700" y="3562350"/>
          <p14:tracePt t="78243" x="5143500" y="3517900"/>
          <p14:tracePt t="78259" x="5207000" y="3473450"/>
          <p14:tracePt t="78276" x="5270500" y="3429000"/>
          <p14:tracePt t="78293" x="5340350" y="3365500"/>
          <p14:tracePt t="78310" x="5422900" y="3308350"/>
          <p14:tracePt t="78326" x="5505450" y="3257550"/>
          <p14:tracePt t="78343" x="5613400" y="3206750"/>
          <p14:tracePt t="78360" x="5727700" y="3162300"/>
          <p14:tracePt t="78376" x="5835650" y="3130550"/>
          <p14:tracePt t="78393" x="5905500" y="3086100"/>
          <p14:tracePt t="78398" x="5918200" y="3067050"/>
          <p14:tracePt t="78415" x="5975350" y="3054350"/>
          <p14:tracePt t="78422" x="5988050" y="3054350"/>
          <p14:tracePt t="78430" x="6013450" y="3054350"/>
          <p14:tracePt t="78446" x="6096000" y="3041650"/>
          <p14:tracePt t="78460" x="6191250" y="3060700"/>
          <p14:tracePt t="78480" x="6292850" y="3060700"/>
          <p14:tracePt t="78493" x="6394450" y="3067050"/>
          <p14:tracePt t="78510" x="6515100" y="3092450"/>
          <p14:tracePt t="78527" x="6584950" y="3092450"/>
          <p14:tracePt t="78545" x="6654800" y="3092450"/>
          <p14:tracePt t="78560" x="6718300" y="3105150"/>
          <p14:tracePt t="78577" x="6750050" y="3124200"/>
          <p14:tracePt t="78593" x="6756400" y="3130550"/>
          <p14:tracePt t="78922" x="6762750" y="3136900"/>
          <p14:tracePt t="78932" x="6762750" y="3143250"/>
          <p14:tracePt t="78943" x="6762750" y="3162300"/>
          <p14:tracePt t="78960" x="6762750" y="3213100"/>
          <p14:tracePt t="78978" x="6762750" y="3263900"/>
          <p14:tracePt t="78993" x="6762750" y="3333750"/>
          <p14:tracePt t="79009" x="6718300" y="3397250"/>
          <p14:tracePt t="79013" x="6705600" y="3429000"/>
          <p14:tracePt t="79027" x="6642100" y="3467100"/>
          <p14:tracePt t="79045" x="6584950" y="3505200"/>
          <p14:tracePt t="79060" x="6534150" y="3536950"/>
          <p14:tracePt t="79076" x="6445250" y="3562350"/>
          <p14:tracePt t="79093" x="6330950" y="3594100"/>
          <p14:tracePt t="79110" x="6210300" y="3632200"/>
          <p14:tracePt t="79126" x="6070600" y="3651250"/>
          <p14:tracePt t="79148" x="5899150" y="3670300"/>
          <p14:tracePt t="79163" x="5721350" y="3683000"/>
          <p14:tracePt t="79176" x="5549900" y="3689350"/>
          <p14:tracePt t="79195" x="5340350" y="3689350"/>
          <p14:tracePt t="79210" x="5270500" y="3689350"/>
          <p14:tracePt t="79229" x="5118100" y="3695700"/>
          <p14:tracePt t="79243" x="5073650" y="3689350"/>
          <p14:tracePt t="79260" x="5035550" y="3676650"/>
          <p14:tracePt t="79276" x="4997450" y="3670300"/>
          <p14:tracePt t="79295" x="4972050" y="3657600"/>
          <p14:tracePt t="79309" x="4965700" y="3651250"/>
          <p14:tracePt t="79509" x="4959350" y="3651250"/>
          <p14:tracePt t="79515" x="4927600" y="3644900"/>
          <p14:tracePt t="79526" x="4902200" y="3638550"/>
          <p14:tracePt t="79545" x="4876800" y="3632200"/>
          <p14:tracePt t="79560" x="4857750" y="3625850"/>
          <p14:tracePt t="79592" x="4851400" y="3625850"/>
          <p14:tracePt t="79610" x="4851400" y="3619500"/>
          <p14:tracePt t="79615" x="4864100" y="3606800"/>
          <p14:tracePt t="79627" x="4876800" y="3587750"/>
          <p14:tracePt t="79643" x="4927600" y="3524250"/>
          <p14:tracePt t="79663" x="5003800" y="3467100"/>
          <p14:tracePt t="79677" x="5105400" y="3397250"/>
          <p14:tracePt t="79694" x="5245100" y="3327400"/>
          <p14:tracePt t="79710" x="5391150" y="3263900"/>
          <p14:tracePt t="79729" x="5588000" y="3187700"/>
          <p14:tracePt t="79746" x="5797550" y="3136900"/>
          <p14:tracePt t="79759" x="6026150" y="3111500"/>
          <p14:tracePt t="79776" x="6210300" y="3086100"/>
          <p14:tracePt t="79793" x="6356350" y="3060700"/>
          <p14:tracePt t="79810" x="6457950" y="3035300"/>
          <p14:tracePt t="79827" x="6572250" y="3048000"/>
          <p14:tracePt t="79829" x="6610350" y="3048000"/>
          <p14:tracePt t="79843" x="6661150" y="3067050"/>
          <p14:tracePt t="79859" x="6794500" y="3098800"/>
          <p14:tracePt t="79876" x="6864350" y="3111500"/>
          <p14:tracePt t="79898" x="6921500" y="3130550"/>
          <p14:tracePt t="79913" x="6946900" y="3143250"/>
          <p14:tracePt t="79926" x="6959600" y="3149600"/>
          <p14:tracePt t="79945" x="6959600" y="3168650"/>
          <p14:tracePt t="79961" x="6965950" y="3187700"/>
          <p14:tracePt t="79978" x="6972300" y="3200400"/>
          <p14:tracePt t="79993" x="6972300" y="3206750"/>
          <p14:tracePt t="80091" x="6972300" y="3213100"/>
          <p14:tracePt t="80110" x="6946900" y="3238500"/>
          <p14:tracePt t="80126" x="6845300" y="3289300"/>
          <p14:tracePt t="80143" x="6692900" y="3352800"/>
          <p14:tracePt t="80160" x="6559550" y="3409950"/>
          <p14:tracePt t="80177" x="6438900" y="3486150"/>
          <p14:tracePt t="80178" x="6369050" y="3511550"/>
          <p14:tracePt t="80193" x="6311900" y="3536950"/>
          <p14:tracePt t="80198" x="6267450" y="3562350"/>
          <p14:tracePt t="80209" x="6223000" y="3587750"/>
          <p14:tracePt t="80228" x="6076950" y="3644900"/>
          <p14:tracePt t="80243" x="5943600" y="3676650"/>
          <p14:tracePt t="80260" x="5765800" y="3702050"/>
          <p14:tracePt t="80277" x="5619750" y="3733800"/>
          <p14:tracePt t="80293" x="5461000" y="3752850"/>
          <p14:tracePt t="80310" x="5334000" y="3752850"/>
          <p14:tracePt t="80326" x="5219700" y="3752850"/>
          <p14:tracePt t="80343" x="5118100" y="3752850"/>
          <p14:tracePt t="80360" x="5048250" y="3740150"/>
          <p14:tracePt t="80376" x="5035550" y="3727450"/>
          <p14:tracePt t="80844" x="5035550" y="3721100"/>
          <p14:tracePt t="80854" x="5035550" y="3695700"/>
          <p14:tracePt t="80859" x="5054600" y="3663950"/>
          <p14:tracePt t="80877" x="5086350" y="3575050"/>
          <p14:tracePt t="80893" x="5137150" y="3448050"/>
          <p14:tracePt t="80912" x="5175250" y="3225800"/>
          <p14:tracePt t="80929" x="5187950" y="2984500"/>
          <p14:tracePt t="80933" x="5207000" y="2889250"/>
          <p14:tracePt t="80943" x="5226050" y="2825750"/>
          <p14:tracePt t="80961" x="5238750" y="2730500"/>
          <p14:tracePt t="80979" x="5251450" y="2647950"/>
          <p14:tracePt t="80993" x="5270500" y="2590800"/>
          <p14:tracePt t="81010" x="5276850" y="2527300"/>
          <p14:tracePt t="81026" x="5289550" y="2476500"/>
          <p14:tracePt t="81045" x="5295900" y="2444750"/>
          <p14:tracePt t="81060" x="5295900" y="2438400"/>
          <p14:tracePt t="81123" x="5295900" y="2432050"/>
          <p14:tracePt t="81131" x="5295900" y="2425700"/>
          <p14:tracePt t="81147" x="5302250" y="2425700"/>
          <p14:tracePt t="81398" x="5302250" y="2419350"/>
          <p14:tracePt t="81418" x="5302250" y="2413000"/>
          <p14:tracePt t="81428" x="5302250" y="2406650"/>
          <p14:tracePt t="81460" x="5295900" y="2406650"/>
          <p14:tracePt t="81499" x="5289550" y="2406650"/>
          <p14:tracePt t="81508" x="5283200" y="2419350"/>
          <p14:tracePt t="81526" x="5257800" y="2451100"/>
          <p14:tracePt t="81544" x="5251450" y="2476500"/>
          <p14:tracePt t="81560" x="5245100" y="2476500"/>
          <p14:tracePt t="81963" x="5245100" y="2470150"/>
          <p14:tracePt t="81977" x="5257800" y="2451100"/>
          <p14:tracePt t="81985" x="5257800" y="2444750"/>
          <p14:tracePt t="82021" x="5257800" y="2438400"/>
          <p14:tracePt t="82028" x="5257800" y="2432050"/>
          <p14:tracePt t="82167" x="5264150" y="2432050"/>
          <p14:tracePt t="85054" x="5264150" y="2444750"/>
          <p14:tracePt t="85062" x="5302250" y="2463800"/>
          <p14:tracePt t="85077" x="5359400" y="2520950"/>
          <p14:tracePt t="85093" x="5384800" y="2609850"/>
          <p14:tracePt t="85109" x="5391150" y="2705100"/>
          <p14:tracePt t="85127" x="5429250" y="2844800"/>
          <p14:tracePt t="85143" x="5473700" y="2965450"/>
          <p14:tracePt t="85160" x="5505450" y="3041650"/>
          <p14:tracePt t="85176" x="5499100" y="3092450"/>
          <p14:tracePt t="85179" x="5492750" y="3117850"/>
          <p14:tracePt t="85193" x="5486400" y="3136900"/>
          <p14:tracePt t="85210" x="5461000" y="3194050"/>
          <p14:tracePt t="85228" x="5435600" y="3244850"/>
          <p14:tracePt t="85243" x="5429250" y="3251200"/>
          <p14:tracePt t="85259" x="5422900" y="3257550"/>
          <p14:tracePt t="85599" x="5422900" y="3263900"/>
          <p14:tracePt t="85609" x="5416550" y="3289300"/>
          <p14:tracePt t="85617" x="5391150" y="3314700"/>
          <p14:tracePt t="85627" x="5365750" y="3346450"/>
          <p14:tracePt t="85643" x="5321300" y="3384550"/>
          <p14:tracePt t="85664" x="5308600" y="3409950"/>
          <p14:tracePt t="85676" x="5295900" y="3422650"/>
          <p14:tracePt t="85695" x="5289550" y="3429000"/>
          <p14:tracePt t="85774" x="5289550" y="3422650"/>
          <p14:tracePt t="85821" x="5289550" y="3409950"/>
          <p14:tracePt t="85829" x="5289550" y="3390900"/>
          <p14:tracePt t="85843" x="5308600" y="3371850"/>
          <p14:tracePt t="85860" x="5340350" y="3352800"/>
          <p14:tracePt t="85877" x="5365750" y="3346450"/>
          <p14:tracePt t="85896" x="5372100" y="3340100"/>
          <p14:tracePt t="85914" x="5391150" y="3327400"/>
          <p14:tracePt t="85919" x="5403850" y="3321050"/>
          <p14:tracePt t="85926" x="5429250" y="3295650"/>
          <p14:tracePt t="85944" x="5461000" y="3263900"/>
          <p14:tracePt t="85960" x="5492750" y="3238500"/>
          <p14:tracePt t="85979" x="5505450" y="3232150"/>
          <p14:tracePt t="85993" x="5505450" y="3219450"/>
          <p14:tracePt t="86075" x="5499100" y="3232150"/>
          <p14:tracePt t="86086" x="5486400" y="3257550"/>
          <p14:tracePt t="86093" x="5473700" y="3263900"/>
          <p14:tracePt t="86109" x="5467350" y="3270250"/>
          <p14:tracePt t="86171" x="5467350" y="3263900"/>
          <p14:tracePt t="86178" x="5467350" y="3251200"/>
          <p14:tracePt t="86193" x="5467350" y="3244850"/>
          <p14:tracePt t="86210" x="5467350" y="3213100"/>
          <p14:tracePt t="86228" x="5530850" y="3124200"/>
          <p14:tracePt t="86243" x="5568950" y="3092450"/>
          <p14:tracePt t="86260" x="5810250" y="3003550"/>
          <p14:tracePt t="86276" x="5949950" y="2965450"/>
          <p14:tracePt t="86293" x="6115050" y="2952750"/>
          <p14:tracePt t="86310" x="6229350" y="2940050"/>
          <p14:tracePt t="86326" x="6330950" y="2971800"/>
          <p14:tracePt t="86343" x="6394450" y="3041650"/>
          <p14:tracePt t="86360" x="6413500" y="3105150"/>
          <p14:tracePt t="86376" x="6407150" y="3175000"/>
          <p14:tracePt t="86393" x="6350000" y="3225800"/>
          <p14:tracePt t="86414" x="6248400" y="3282950"/>
          <p14:tracePt t="86429" x="6159500" y="3321050"/>
          <p14:tracePt t="86443" x="6051550" y="3340100"/>
          <p14:tracePt t="86461" x="5956300" y="3321050"/>
          <p14:tracePt t="86479" x="5854700" y="3276600"/>
          <p14:tracePt t="86493" x="5778500" y="3232150"/>
          <p14:tracePt t="86510" x="5689600" y="3175000"/>
          <p14:tracePt t="86526" x="5600700" y="3143250"/>
          <p14:tracePt t="86546" x="5581650" y="3130550"/>
          <p14:tracePt t="86560" x="5575300" y="3130550"/>
          <p14:tracePt t="86593" x="5588000" y="3117850"/>
          <p14:tracePt t="86610" x="5600700" y="3117850"/>
          <p14:tracePt t="86626" x="5600700" y="3124200"/>
          <p14:tracePt t="86643" x="5549900" y="3251200"/>
          <p14:tracePt t="86659" x="5473700" y="3333750"/>
          <p14:tracePt t="86676" x="5384800" y="3409950"/>
          <p14:tracePt t="86695" x="5321300" y="3498850"/>
          <p14:tracePt t="86710" x="5232400" y="3575050"/>
          <p14:tracePt t="86729" x="5124450" y="3638550"/>
          <p14:tracePt t="86743" x="5035550" y="3695700"/>
          <p14:tracePt t="86759" x="5003800" y="3714750"/>
          <p14:tracePt t="86883" x="5003800" y="3708400"/>
          <p14:tracePt t="86893" x="5003800" y="3702050"/>
          <p14:tracePt t="86899" x="5003800" y="3695700"/>
          <p14:tracePt t="86913" x="5003800" y="3683000"/>
          <p14:tracePt t="86926" x="4997450" y="3676650"/>
          <p14:tracePt t="86979" x="4991100" y="3676650"/>
          <p14:tracePt t="86993" x="4991100" y="3657600"/>
          <p14:tracePt t="87010" x="5010150" y="3625850"/>
          <p14:tracePt t="87013" x="5016500" y="3613150"/>
          <p14:tracePt t="87027" x="5022850" y="3600450"/>
          <p14:tracePt t="87044" x="5080000" y="3549650"/>
          <p14:tracePt t="87059" x="5162550" y="3511550"/>
          <p14:tracePt t="87076" x="5289550" y="3467100"/>
          <p14:tracePt t="87094" x="5391150" y="3422650"/>
          <p14:tracePt t="87110" x="5511800" y="3416300"/>
          <p14:tracePt t="87126" x="5600700" y="3422650"/>
          <p14:tracePt t="87143" x="5683250" y="3429000"/>
          <p14:tracePt t="87162" x="5765800" y="3429000"/>
          <p14:tracePt t="87176" x="5880100" y="3435350"/>
          <p14:tracePt t="87193" x="5975350" y="3435350"/>
          <p14:tracePt t="87210" x="6057900" y="3435350"/>
          <p14:tracePt t="87229" x="6121400" y="3435350"/>
          <p14:tracePt t="87243" x="6146800" y="3435350"/>
          <p14:tracePt t="87260" x="6197600" y="3435350"/>
          <p14:tracePt t="87281" x="6273800" y="3448050"/>
          <p14:tracePt t="87290" x="6292850" y="3454400"/>
          <p14:tracePt t="87294" x="6299200" y="3460750"/>
          <p14:tracePt t="87372" x="6292850" y="3460750"/>
          <p14:tracePt t="87600" x="6299200" y="3460750"/>
          <p14:tracePt t="88107" x="6292850" y="3460750"/>
          <p14:tracePt t="88188" x="6299200" y="3460750"/>
          <p14:tracePt t="88381" x="6299200" y="3467100"/>
          <p14:tracePt t="88416" x="6305550" y="3467100"/>
          <p14:tracePt t="88421" x="6330950" y="3460750"/>
          <p14:tracePt t="88428" x="6356350" y="3441700"/>
          <p14:tracePt t="88443" x="6483350" y="3397250"/>
          <p14:tracePt t="88460" x="6673850" y="3359150"/>
          <p14:tracePt t="88479" x="6877050" y="3333750"/>
          <p14:tracePt t="88496" x="7086600" y="3327400"/>
          <p14:tracePt t="88511" x="7264400" y="3314700"/>
          <p14:tracePt t="88526" x="7353300" y="3295650"/>
          <p14:tracePt t="88543" x="7378700" y="3295650"/>
          <p14:tracePt t="88604" x="7378700" y="3289300"/>
          <p14:tracePt t="88615" x="7366000" y="3289300"/>
          <p14:tracePt t="88626" x="7359650" y="3282950"/>
          <p14:tracePt t="88643" x="7353300" y="3282950"/>
          <p14:tracePt t="88663" x="7353300" y="3276600"/>
          <p14:tracePt t="88676" x="7353300" y="3282950"/>
          <p14:tracePt t="88709" x="7346950" y="3289300"/>
          <p14:tracePt t="88734" x="7340600" y="3289300"/>
          <p14:tracePt t="88743" x="7340600" y="3276600"/>
          <p14:tracePt t="88759" x="7334250" y="3263900"/>
          <p14:tracePt t="88777" x="7334250" y="3244850"/>
          <p14:tracePt t="88794" x="7327900" y="3225800"/>
          <p14:tracePt t="88795" x="7327900" y="3219450"/>
          <p14:tracePt t="88810" x="7327900" y="3213100"/>
          <p14:tracePt t="88884" x="7327900" y="3232150"/>
          <p14:tracePt t="88892" x="7327900" y="3263900"/>
          <p14:tracePt t="88914" x="7302500" y="3346450"/>
          <p14:tracePt t="88926" x="7232650" y="3448050"/>
          <p14:tracePt t="88946" x="7080250" y="3511550"/>
          <p14:tracePt t="88960" x="6921500" y="3587750"/>
          <p14:tracePt t="88978" x="6788150" y="3663950"/>
          <p14:tracePt t="88993" x="6686550" y="3695700"/>
          <p14:tracePt t="89011" x="6616700" y="3702050"/>
          <p14:tracePt t="89027" x="6604000" y="3702050"/>
          <p14:tracePt t="89043" x="6604000" y="3695700"/>
          <p14:tracePt t="89059" x="6604000" y="3689350"/>
          <p14:tracePt t="89076" x="6604000" y="3670300"/>
          <p14:tracePt t="89093" x="6604000" y="3663950"/>
          <p14:tracePt t="89100" x="6604000" y="3657600"/>
          <p14:tracePt t="89272" x="6591300" y="3657600"/>
          <p14:tracePt t="89280" x="6584950" y="3657600"/>
          <p14:tracePt t="89295" x="6565900" y="3663950"/>
          <p14:tracePt t="89310" x="6540500" y="3676650"/>
          <p14:tracePt t="89327" x="6502400" y="3689350"/>
          <p14:tracePt t="89343" x="6470650" y="3689350"/>
          <p14:tracePt t="89360" x="6451600" y="3689350"/>
          <p14:tracePt t="89435" x="6445250" y="3689350"/>
          <p14:tracePt t="89685" x="6432550" y="3689350"/>
          <p14:tracePt t="89694" x="6400800" y="3695700"/>
          <p14:tracePt t="89711" x="6350000" y="3708400"/>
          <p14:tracePt t="89728" x="6311900" y="3714750"/>
          <p14:tracePt t="89965" x="6305550" y="3708400"/>
          <p14:tracePt t="89978" x="6280150" y="3695700"/>
          <p14:tracePt t="89985" x="6248400" y="3689350"/>
          <p14:tracePt t="89986" x="6210300" y="3676650"/>
          <p14:tracePt t="90010" x="6108700" y="3657600"/>
          <p14:tracePt t="90027" x="5969000" y="3638550"/>
          <p14:tracePt t="90046" x="5753100" y="3606800"/>
          <p14:tracePt t="90060" x="5588000" y="3594100"/>
          <p14:tracePt t="90077" x="5467350" y="3594100"/>
          <p14:tracePt t="90093" x="5372100" y="3600450"/>
          <p14:tracePt t="90110" x="5289550" y="3600450"/>
          <p14:tracePt t="90126" x="5232400" y="3600450"/>
          <p14:tracePt t="90143" x="5207000" y="3600450"/>
          <p14:tracePt t="90160" x="5194300" y="3600450"/>
          <p14:tracePt t="90169" x="5187950" y="3600450"/>
          <p14:tracePt t="90173" x="5181600" y="3600450"/>
          <p14:tracePt t="90180" x="5168900" y="3606800"/>
          <p14:tracePt t="90192" x="5162550" y="3606800"/>
          <p14:tracePt t="90210" x="5137150" y="3613150"/>
          <p14:tracePt t="90229" x="5060950" y="3632200"/>
          <p14:tracePt t="90246" x="4984750" y="3657600"/>
          <p14:tracePt t="90260" x="4902200" y="3670300"/>
          <p14:tracePt t="90277" x="4838700" y="3676650"/>
          <p14:tracePt t="90293" x="4794250" y="3683000"/>
          <p14:tracePt t="90310" x="4768850" y="3683000"/>
          <p14:tracePt t="90326" x="4749800" y="3683000"/>
          <p14:tracePt t="91243" x="4756150" y="3683000"/>
          <p14:tracePt t="91252" x="4781550" y="3683000"/>
          <p14:tracePt t="91262" x="4819650" y="3683000"/>
          <p14:tracePt t="91278" x="4908550" y="3683000"/>
          <p14:tracePt t="91295" x="5003800" y="3676650"/>
          <p14:tracePt t="91310" x="5111750" y="3657600"/>
          <p14:tracePt t="91326" x="5276850" y="3651250"/>
          <p14:tracePt t="91343" x="5454650" y="3619500"/>
          <p14:tracePt t="91360" x="5607050" y="3613150"/>
          <p14:tracePt t="91377" x="5670550" y="3613150"/>
          <p14:tracePt t="91394" x="5683250" y="3613150"/>
          <p14:tracePt t="91507" x="5683250" y="3606800"/>
          <p14:tracePt t="91532" x="5683250" y="3600450"/>
          <p14:tracePt t="91545" x="5695950" y="3594100"/>
          <p14:tracePt t="91560" x="5746750" y="3575050"/>
          <p14:tracePt t="91577" x="5810250" y="3575050"/>
          <p14:tracePt t="91593" x="5892800" y="3575050"/>
          <p14:tracePt t="91610" x="6026150" y="3619500"/>
          <p14:tracePt t="91626" x="6216650" y="3638550"/>
          <p14:tracePt t="91643" x="6451600" y="3638550"/>
          <p14:tracePt t="91664" x="6546850" y="3632200"/>
          <p14:tracePt t="91676" x="6604000" y="3632200"/>
          <p14:tracePt t="91693" x="6661150" y="3632200"/>
          <p14:tracePt t="91712" x="6756400" y="3625850"/>
          <p14:tracePt t="91728" x="6858000" y="3594100"/>
          <p14:tracePt t="91746" x="6946900" y="3568700"/>
          <p14:tracePt t="91760" x="7004050" y="3536950"/>
          <p14:tracePt t="91776" x="7048500" y="3505200"/>
          <p14:tracePt t="91793" x="7124700" y="3454400"/>
          <p14:tracePt t="91810" x="7219950" y="3384550"/>
          <p14:tracePt t="91813" x="7270750" y="3346450"/>
          <p14:tracePt t="91826" x="7327900" y="3314700"/>
          <p14:tracePt t="91843" x="7416800" y="3282950"/>
          <p14:tracePt t="91860" x="7423150" y="3276600"/>
          <p14:tracePt t="91965" x="7423150" y="3289300"/>
          <p14:tracePt t="91978" x="7416800" y="3302000"/>
          <p14:tracePt t="91986" x="7385050" y="3321050"/>
          <p14:tracePt t="91995" x="7283450" y="3378200"/>
          <p14:tracePt t="92010" x="7219950" y="3416300"/>
          <p14:tracePt t="92026" x="7099300" y="3479800"/>
          <p14:tracePt t="92030" x="7042150" y="3517900"/>
          <p14:tracePt t="92046" x="6896100" y="3575050"/>
          <p14:tracePt t="92060" x="6762750" y="3625850"/>
          <p14:tracePt t="92076" x="6667500" y="3657600"/>
          <p14:tracePt t="92093" x="6610350" y="3676650"/>
          <p14:tracePt t="92110" x="6604000" y="3676650"/>
          <p14:tracePt t="92196" x="6597650" y="3676650"/>
          <p14:tracePt t="92204" x="6572250" y="3683000"/>
          <p14:tracePt t="92211" x="6553200" y="3683000"/>
          <p14:tracePt t="92228" x="6483350" y="3683000"/>
          <p14:tracePt t="92243" x="6445250" y="3683000"/>
          <p14:tracePt t="92260" x="6330950" y="3689350"/>
          <p14:tracePt t="92276" x="6273800" y="3689350"/>
          <p14:tracePt t="92293" x="6242050" y="3689350"/>
          <p14:tracePt t="92310" x="6216650" y="3689350"/>
          <p14:tracePt t="92326" x="6203950" y="3689350"/>
          <p14:tracePt t="92343" x="6197600" y="3689350"/>
          <p14:tracePt t="92435" x="6191250" y="3689350"/>
          <p14:tracePt t="92443" x="6191250" y="3683000"/>
          <p14:tracePt t="92454" x="6178550" y="3676650"/>
          <p14:tracePt t="92461" x="6178550" y="3670300"/>
          <p14:tracePt t="92780" x="6178550" y="3663950"/>
          <p14:tracePt t="92794" x="6172200" y="3663950"/>
          <p14:tracePt t="92891" x="6146800" y="3657600"/>
          <p14:tracePt t="92914" x="6115050" y="3644900"/>
          <p14:tracePt t="92926" x="6083300" y="3632200"/>
          <p14:tracePt t="92943" x="6045200" y="3594100"/>
          <p14:tracePt t="92960" x="6013450" y="3556000"/>
          <p14:tracePt t="92978" x="5956300" y="3530600"/>
          <p14:tracePt t="92993" x="5911850" y="3505200"/>
          <p14:tracePt t="93010" x="5861050" y="3479800"/>
          <p14:tracePt t="93013" x="5835650" y="3473450"/>
          <p14:tracePt t="93026" x="5797550" y="3460750"/>
          <p14:tracePt t="93044" x="5721350" y="3416300"/>
          <p14:tracePt t="93060" x="5702300" y="3409950"/>
          <p14:tracePt t="93076" x="5695950" y="3397250"/>
          <p14:tracePt t="93095" x="5676900" y="3371850"/>
          <p14:tracePt t="93109" x="5638800" y="3346450"/>
          <p14:tracePt t="93126" x="5600700" y="3340100"/>
          <p14:tracePt t="93147" x="5518150" y="3333750"/>
          <p14:tracePt t="93163" x="5486400" y="3333750"/>
          <p14:tracePt t="93176" x="5403850" y="3327400"/>
          <p14:tracePt t="93193" x="5346700" y="3333750"/>
          <p14:tracePt t="93211" x="5276850" y="3333750"/>
          <p14:tracePt t="93229" x="5251450" y="3333750"/>
          <p14:tracePt t="93243" x="5251450" y="3327400"/>
          <p14:tracePt t="93388" x="5251450" y="3321050"/>
          <p14:tracePt t="93403" x="5251450" y="3314700"/>
          <p14:tracePt t="93416" x="5251450" y="3308350"/>
          <p14:tracePt t="93426" x="5251450" y="3302000"/>
          <p14:tracePt t="93525" x="5257800" y="3289300"/>
          <p14:tracePt t="93532" x="5264150" y="3282950"/>
          <p14:tracePt t="93612" x="5270500" y="3282950"/>
          <p14:tracePt t="93619" x="5283200" y="3282950"/>
          <p14:tracePt t="93635" x="5289550" y="3282950"/>
          <p14:tracePt t="93646" x="5289550" y="3276600"/>
          <p14:tracePt t="93684" x="5314950" y="3276600"/>
          <p14:tracePt t="93693" x="5334000" y="3276600"/>
          <p14:tracePt t="93712" x="5397500" y="3276600"/>
          <p14:tracePt t="93730" x="5461000" y="3276600"/>
          <p14:tracePt t="93743" x="5556250" y="3276600"/>
          <p14:tracePt t="93760" x="5657850" y="3276600"/>
          <p14:tracePt t="93764" x="5708650" y="3276600"/>
          <p14:tracePt t="93776" x="5759450" y="3276600"/>
          <p14:tracePt t="93779" x="5810250" y="3282950"/>
          <p14:tracePt t="93793" x="5861050" y="3282950"/>
          <p14:tracePt t="93810" x="5956300" y="3282950"/>
          <p14:tracePt t="93827" x="6038850" y="3289300"/>
          <p14:tracePt t="93830" x="6076950" y="3289300"/>
          <p14:tracePt t="93843" x="6159500" y="3289300"/>
          <p14:tracePt t="93860" x="6242050" y="3289300"/>
          <p14:tracePt t="93876" x="6299200" y="3282950"/>
          <p14:tracePt t="93893" x="6343650" y="3282950"/>
          <p14:tracePt t="93914" x="6369050" y="3282950"/>
          <p14:tracePt t="93926" x="6375400" y="3282950"/>
          <p14:tracePt t="94156" x="6350000" y="3282950"/>
          <p14:tracePt t="94170" x="6324600" y="3282950"/>
          <p14:tracePt t="94180" x="6242050" y="3282950"/>
          <p14:tracePt t="94196" x="6127750" y="3282950"/>
          <p14:tracePt t="94210" x="6064250" y="3282950"/>
          <p14:tracePt t="94228" x="5854700" y="3276600"/>
          <p14:tracePt t="94243" x="5683250" y="3276600"/>
          <p14:tracePt t="94260" x="5518150" y="3270250"/>
          <p14:tracePt t="94276" x="5397500" y="3263900"/>
          <p14:tracePt t="94294" x="5321300" y="3263900"/>
          <p14:tracePt t="94310" x="5276850" y="3263900"/>
          <p14:tracePt t="94326" x="5245100" y="3263900"/>
          <p14:tracePt t="94343" x="5238750" y="3263900"/>
          <p14:tracePt t="94436" x="5251450" y="3263900"/>
          <p14:tracePt t="94444" x="5264150" y="3263900"/>
          <p14:tracePt t="94461" x="5334000" y="3263900"/>
          <p14:tracePt t="94479" x="5448300" y="3276600"/>
          <p14:tracePt t="94495" x="5600700" y="3282950"/>
          <p14:tracePt t="94510" x="5765800" y="3276600"/>
          <p14:tracePt t="94527" x="5918200" y="3282950"/>
          <p14:tracePt t="94544" x="6057900" y="3289300"/>
          <p14:tracePt t="94560" x="6165850" y="3289300"/>
          <p14:tracePt t="94577" x="6223000" y="3289300"/>
          <p14:tracePt t="95022" x="6235700" y="3289300"/>
          <p14:tracePt t="95028" x="6261100" y="3289300"/>
          <p14:tracePt t="95045" x="6356350" y="3289300"/>
          <p14:tracePt t="95060" x="6502400" y="3251200"/>
          <p14:tracePt t="95077" x="6692900" y="3194050"/>
          <p14:tracePt t="95093" x="6883400" y="3124200"/>
          <p14:tracePt t="95110" x="7080250" y="3054350"/>
          <p14:tracePt t="95126" x="7289800" y="2971800"/>
          <p14:tracePt t="95143" x="7473950" y="2914650"/>
          <p14:tracePt t="95160" x="7556500" y="2870200"/>
          <p14:tracePt t="95169" x="7569200" y="2851150"/>
          <p14:tracePt t="95173" x="7575550" y="2832100"/>
          <p14:tracePt t="95179" x="7575550" y="2813050"/>
          <p14:tracePt t="95193" x="7581900" y="2806700"/>
          <p14:tracePt t="95452" x="7581900" y="2813050"/>
          <p14:tracePt t="95460" x="7581900" y="2819400"/>
          <p14:tracePt t="95479" x="7556500" y="2825750"/>
          <p14:tracePt t="95493" x="7524750" y="2832100"/>
          <p14:tracePt t="95510" x="7473950" y="2838450"/>
          <p14:tracePt t="95526" x="7410450" y="2844800"/>
          <p14:tracePt t="95543" x="7308850" y="2844800"/>
          <p14:tracePt t="95560" x="7207250" y="2844800"/>
          <p14:tracePt t="95577" x="7124700" y="2844800"/>
          <p14:tracePt t="95593" x="7029450" y="2819400"/>
          <p14:tracePt t="95610" x="6972300" y="2787650"/>
          <p14:tracePt t="95626" x="6934200" y="2749550"/>
          <p14:tracePt t="95643" x="6927850" y="2679700"/>
          <p14:tracePt t="95665" x="6959600" y="2597150"/>
          <p14:tracePt t="95677" x="7023100" y="2495550"/>
          <p14:tracePt t="95694" x="7124700" y="2406650"/>
          <p14:tracePt t="95712" x="7251700" y="2343150"/>
          <p14:tracePt t="95729" x="7385050" y="2305050"/>
          <p14:tracePt t="95744" x="7537450" y="2305050"/>
          <p14:tracePt t="95760" x="7683500" y="2324100"/>
          <p14:tracePt t="95776" x="7785100" y="2368550"/>
          <p14:tracePt t="95795" x="7874000" y="2457450"/>
          <p14:tracePt t="95809" x="7924800" y="2584450"/>
          <p14:tracePt t="95827" x="7918450" y="2692400"/>
          <p14:tracePt t="95843" x="7810500" y="2787650"/>
          <p14:tracePt t="95860" x="7696200" y="2832100"/>
          <p14:tracePt t="95877" x="7543800" y="2851150"/>
          <p14:tracePt t="95884" x="7486650" y="2851150"/>
          <p14:tracePt t="95899" x="7423150" y="2851150"/>
          <p14:tracePt t="95913" x="7416800" y="2851150"/>
          <p14:tracePt t="95926" x="7416800" y="2832100"/>
          <p14:tracePt t="95943" x="7435850" y="2794000"/>
          <p14:tracePt t="95960" x="7486650" y="2762250"/>
          <p14:tracePt t="95980" x="7512050" y="2755900"/>
          <p14:tracePt t="96009" x="7454900" y="2800350"/>
          <p14:tracePt t="96027" x="7315200" y="2908300"/>
          <p14:tracePt t="96044" x="6978650" y="3168650"/>
          <p14:tracePt t="96060" x="6699250" y="3276600"/>
          <p14:tracePt t="96076" x="6464300" y="3333750"/>
          <p14:tracePt t="96093" x="6223000" y="3352800"/>
          <p14:tracePt t="96110" x="6032500" y="3371850"/>
          <p14:tracePt t="96117" x="5930900" y="3371850"/>
          <p14:tracePt t="96126" x="5854700" y="3378200"/>
          <p14:tracePt t="96143" x="5759450" y="3378200"/>
          <p14:tracePt t="96160" x="5670550" y="3378200"/>
          <p14:tracePt t="96172" x="5613400" y="3359150"/>
          <p14:tracePt t="96183" x="5600700" y="3352800"/>
          <p14:tracePt t="96193" x="5581650" y="3352800"/>
          <p14:tracePt t="96212" x="5543550" y="3333750"/>
          <p14:tracePt t="96229" x="5524500" y="3333750"/>
          <p14:tracePt t="96243" x="5505450" y="3333750"/>
          <p14:tracePt t="96259" x="5492750" y="3340100"/>
          <p14:tracePt t="96280" x="5461000" y="3346450"/>
          <p14:tracePt t="96294" x="5416550" y="3346450"/>
          <p14:tracePt t="96310" x="5384800" y="3346450"/>
          <p14:tracePt t="96326" x="5372100" y="3333750"/>
          <p14:tracePt t="96343" x="5353050" y="3321050"/>
          <p14:tracePt t="96359" x="5321300" y="3308350"/>
          <p14:tracePt t="96377" x="5295900" y="3295650"/>
          <p14:tracePt t="96393" x="5276850" y="3295650"/>
          <p14:tracePt t="96461" x="5302250" y="3295650"/>
          <p14:tracePt t="96468" x="5340350" y="3295650"/>
          <p14:tracePt t="96482" x="5384800" y="3289300"/>
          <p14:tracePt t="96493" x="5492750" y="3270250"/>
          <p14:tracePt t="96511" x="5600700" y="3257550"/>
          <p14:tracePt t="96526" x="5816600" y="3257550"/>
          <p14:tracePt t="96543" x="6038850" y="3244850"/>
          <p14:tracePt t="96560" x="6267450" y="3263900"/>
          <p14:tracePt t="96577" x="6457950" y="3263900"/>
          <p14:tracePt t="96596" x="6635750" y="3263900"/>
          <p14:tracePt t="96609" x="6667500" y="3263900"/>
          <p14:tracePt t="96626" x="6711950" y="3263900"/>
          <p14:tracePt t="96647" x="6718300" y="3263900"/>
          <p14:tracePt t="96693" x="6711950" y="3263900"/>
          <p14:tracePt t="96709" x="6705600" y="3263900"/>
          <p14:tracePt t="96728" x="6699250" y="3263900"/>
          <p14:tracePt t="96743" x="6654800" y="3263900"/>
          <p14:tracePt t="96760" x="6572250" y="3263900"/>
          <p14:tracePt t="96776" x="6457950" y="3270250"/>
          <p14:tracePt t="96793" x="6324600" y="3276600"/>
          <p14:tracePt t="96810" x="6165850" y="3276600"/>
          <p14:tracePt t="96827" x="6026150" y="3289300"/>
          <p14:tracePt t="96829" x="5975350" y="3289300"/>
          <p14:tracePt t="96843" x="5911850" y="3289300"/>
          <p14:tracePt t="96853" x="5892800" y="3289300"/>
          <p14:tracePt t="96893" x="5892800" y="3270250"/>
          <p14:tracePt t="96914" x="5899150" y="3257550"/>
          <p14:tracePt t="96926" x="5905500" y="3251200"/>
          <p14:tracePt t="96980" x="5905500" y="3244850"/>
          <p14:tracePt t="96993" x="5905500" y="3238500"/>
          <p14:tracePt t="97028" x="5905500" y="3232150"/>
          <p14:tracePt t="97060" x="5911850" y="3232150"/>
          <p14:tracePt t="97068" x="5918200" y="3232150"/>
          <p14:tracePt t="97077" x="5918200" y="3219450"/>
          <p14:tracePt t="97093" x="5930900" y="3213100"/>
          <p14:tracePt t="97109" x="5949950" y="3194050"/>
          <p14:tracePt t="97127" x="5969000" y="3175000"/>
          <p14:tracePt t="97132" x="5975350" y="3175000"/>
          <p14:tracePt t="97143" x="5975350" y="3168650"/>
          <p14:tracePt t="97163" x="5975350" y="3155950"/>
          <p14:tracePt t="97177" x="5975350" y="3143250"/>
          <p14:tracePt t="97194" x="5969000" y="3130550"/>
          <p14:tracePt t="97195" x="5969000" y="3117850"/>
          <p14:tracePt t="97211" x="5969000" y="3086100"/>
          <p14:tracePt t="97228" x="5969000" y="3035300"/>
          <p14:tracePt t="97243" x="5975350" y="2990850"/>
          <p14:tracePt t="97260" x="5994400" y="2927350"/>
          <p14:tracePt t="97276" x="6032500" y="2863850"/>
          <p14:tracePt t="97294" x="6076950" y="2794000"/>
          <p14:tracePt t="97310" x="6115050" y="2743200"/>
          <p14:tracePt t="97327" x="6146800" y="2698750"/>
          <p14:tracePt t="97343" x="6172200" y="2667000"/>
          <p14:tracePt t="97360" x="6216650" y="2647950"/>
          <p14:tracePt t="97363" x="6235700" y="2641600"/>
          <p14:tracePt t="97376" x="6261100" y="2635250"/>
          <p14:tracePt t="97393" x="6311900" y="2616200"/>
          <p14:tracePt t="97413" x="6362700" y="2603500"/>
          <p14:tracePt t="97430" x="6381750" y="2603500"/>
          <p14:tracePt t="97443" x="6394450" y="2603500"/>
          <p14:tracePt t="97460" x="6438900" y="2603500"/>
          <p14:tracePt t="97479" x="6477000" y="2603500"/>
          <p14:tracePt t="97493" x="6496050" y="2603500"/>
          <p14:tracePt t="99511" x="6496050" y="2622550"/>
          <p14:tracePt t="99517" x="6496050" y="2667000"/>
          <p14:tracePt t="99526" x="6496050" y="2717800"/>
          <p14:tracePt t="99545" x="6470650" y="2825750"/>
          <p14:tracePt t="99560" x="6432550" y="2940050"/>
          <p14:tracePt t="99576" x="6381750" y="3073400"/>
          <p14:tracePt t="99593" x="6330950" y="3187700"/>
          <p14:tracePt t="99610" x="6286500" y="3251200"/>
          <p14:tracePt t="99611" x="6273800" y="3276600"/>
          <p14:tracePt t="99627" x="6261100" y="3282950"/>
          <p14:tracePt t="99643" x="6216650" y="3295650"/>
          <p14:tracePt t="99660" x="6165850" y="3314700"/>
          <p14:tracePt t="99678" x="6096000" y="3333750"/>
          <p14:tracePt t="99693" x="6019800" y="3346450"/>
          <p14:tracePt t="99710" x="5937250" y="3346450"/>
          <p14:tracePt t="99728" x="5848350" y="3327400"/>
          <p14:tracePt t="99743" x="5721350" y="3314700"/>
          <p14:tracePt t="99760" x="5581650" y="3314700"/>
          <p14:tracePt t="99776" x="5486400" y="3321050"/>
          <p14:tracePt t="99793" x="5397500" y="3333750"/>
          <p14:tracePt t="99796" x="5359400" y="3340100"/>
          <p14:tracePt t="99810" x="5327650" y="3340100"/>
          <p14:tracePt t="99827" x="5276850" y="3340100"/>
          <p14:tracePt t="99843" x="5232400" y="3340100"/>
          <p14:tracePt t="99861" x="5232400" y="3333750"/>
          <p14:tracePt t="99876" x="5226050" y="3333750"/>
          <p14:tracePt t="99913" x="5226050" y="3321050"/>
          <p14:tracePt t="99926" x="5226050" y="3314700"/>
          <p14:tracePt t="99943" x="5219700" y="3302000"/>
          <p14:tracePt t="99960" x="5213350" y="3289300"/>
          <p14:tracePt t="99978" x="5207000" y="3276600"/>
          <p14:tracePt t="100104" x="5219700" y="3276600"/>
          <p14:tracePt t="100109" x="5226050" y="3276600"/>
          <p14:tracePt t="100126" x="5245100" y="3270250"/>
          <p14:tracePt t="100148" x="5270500" y="3270250"/>
          <p14:tracePt t="100162" x="5302250" y="3270250"/>
          <p14:tracePt t="100177" x="5340350" y="3270250"/>
          <p14:tracePt t="100195" x="5353050" y="3276600"/>
          <p14:tracePt t="100318" x="5359400" y="3276600"/>
          <p14:tracePt t="100324" x="5365750" y="3276600"/>
          <p14:tracePt t="100343" x="5441950" y="3276600"/>
          <p14:tracePt t="100360" x="5562600" y="3276600"/>
          <p14:tracePt t="100377" x="5740400" y="3295650"/>
          <p14:tracePt t="100393" x="5899150" y="3295650"/>
          <p14:tracePt t="100399" x="5962650" y="3302000"/>
          <p14:tracePt t="100415" x="6096000" y="3289300"/>
          <p14:tracePt t="100426" x="6165850" y="3282950"/>
          <p14:tracePt t="100443" x="6330950" y="3289300"/>
          <p14:tracePt t="100460" x="6375400" y="3289300"/>
          <p14:tracePt t="100699" x="6375400" y="3282950"/>
          <p14:tracePt t="100728" x="6381750" y="3282950"/>
          <p14:tracePt t="100736" x="6381750" y="3276600"/>
          <p14:tracePt t="100743" x="6381750" y="3270250"/>
          <p14:tracePt t="100760" x="6388100" y="3251200"/>
          <p14:tracePt t="100776" x="6400800" y="3232150"/>
          <p14:tracePt t="100793" x="6407150" y="3219450"/>
          <p14:tracePt t="100795" x="6413500" y="3206750"/>
          <p14:tracePt t="100810" x="6419850" y="3206750"/>
          <p14:tracePt t="100827" x="6438900" y="3187700"/>
          <p14:tracePt t="100829" x="6438900" y="3181350"/>
          <p14:tracePt t="100843" x="6445250" y="3181350"/>
          <p14:tracePt t="101012" x="6470650" y="3181350"/>
          <p14:tracePt t="101022" x="6521450" y="3181350"/>
          <p14:tracePt t="101033" x="6584950" y="3181350"/>
          <p14:tracePt t="101038" x="6661150" y="3181350"/>
          <p14:tracePt t="101046" x="6743700" y="3181350"/>
          <p14:tracePt t="101060" x="6915150" y="3168650"/>
          <p14:tracePt t="101076" x="7092950" y="3168650"/>
          <p14:tracePt t="101093" x="7239000" y="3168650"/>
          <p14:tracePt t="101110" x="7340600" y="3168650"/>
          <p14:tracePt t="101114" x="7391400" y="3168650"/>
          <p14:tracePt t="101131" x="7429500" y="3168650"/>
          <p14:tracePt t="101143" x="7480300" y="3175000"/>
          <p14:tracePt t="101160" x="7518400" y="3187700"/>
          <p14:tracePt t="101177" x="7531100" y="3200400"/>
          <p14:tracePt t="101193" x="7531100" y="3219450"/>
          <p14:tracePt t="101197" x="7531100" y="3238500"/>
          <p14:tracePt t="101211" x="7531100" y="3263900"/>
          <p14:tracePt t="101228" x="7505700" y="3308350"/>
          <p14:tracePt t="101243" x="7467600" y="3346450"/>
          <p14:tracePt t="101260" x="7435850" y="3378200"/>
          <p14:tracePt t="101276" x="7385050" y="3409950"/>
          <p14:tracePt t="101295" x="7315200" y="3441700"/>
          <p14:tracePt t="101310" x="7232650" y="3454400"/>
          <p14:tracePt t="101326" x="7143750" y="3454400"/>
          <p14:tracePt t="101343" x="7067550" y="3441700"/>
          <p14:tracePt t="101359" x="7016750" y="3403600"/>
          <p14:tracePt t="101376" x="6997700" y="3352800"/>
          <p14:tracePt t="101381" x="6985000" y="3314700"/>
          <p14:tracePt t="101393" x="6972300" y="3282950"/>
          <p14:tracePt t="101413" x="6985000" y="3149600"/>
          <p14:tracePt t="101427" x="7004050" y="3105150"/>
          <p14:tracePt t="101443" x="7023100" y="2971800"/>
          <p14:tracePt t="101460" x="7067550" y="2882900"/>
          <p14:tracePt t="101480" x="7112000" y="2813050"/>
          <p14:tracePt t="101493" x="7143750" y="2755900"/>
          <p14:tracePt t="101510" x="7194550" y="2724150"/>
          <p14:tracePt t="101526" x="7232650" y="2711450"/>
          <p14:tracePt t="101543" x="7315200" y="2711450"/>
          <p14:tracePt t="101560" x="7404100" y="2711450"/>
          <p14:tracePt t="101576" x="7499350" y="2711450"/>
          <p14:tracePt t="101593" x="7594600" y="2717800"/>
          <p14:tracePt t="101602" x="7626350" y="2717800"/>
          <p14:tracePt t="101605" x="7664450" y="2730500"/>
          <p14:tracePt t="101626" x="7734300" y="2755900"/>
          <p14:tracePt t="101643" x="7829550" y="2832100"/>
          <p14:tracePt t="101663" x="7893050" y="2921000"/>
          <p14:tracePt t="101677" x="7937500" y="3022600"/>
          <p14:tracePt t="101695" x="7943850" y="3143250"/>
          <p14:tracePt t="101711" x="7918450" y="3270250"/>
          <p14:tracePt t="101728" x="7874000" y="3397250"/>
          <p14:tracePt t="101743" x="7835900" y="3498850"/>
          <p14:tracePt t="101760" x="7791450" y="3575050"/>
          <p14:tracePt t="101763" x="7778750" y="3594100"/>
          <p14:tracePt t="101777" x="7753350" y="3606800"/>
          <p14:tracePt t="101794" x="7702550" y="3613150"/>
          <p14:tracePt t="101810" x="7613650" y="3606800"/>
          <p14:tracePt t="101827" x="7531100" y="3575050"/>
          <p14:tracePt t="101829" x="7499350" y="3562350"/>
          <p14:tracePt t="101843" x="7442200" y="3536950"/>
          <p14:tracePt t="101860" x="7366000" y="3511550"/>
          <p14:tracePt t="101886" x="7181850" y="3467100"/>
          <p14:tracePt t="101896" x="7086600" y="3448050"/>
          <p14:tracePt t="101912" x="6826250" y="3409950"/>
          <p14:tracePt t="101926" x="6572250" y="3409950"/>
          <p14:tracePt t="101943" x="6356350" y="3403600"/>
          <p14:tracePt t="101960" x="6159500" y="3371850"/>
          <p14:tracePt t="101978" x="5962650" y="3308350"/>
          <p14:tracePt t="101993" x="5797550" y="3251200"/>
          <p14:tracePt t="102010" x="5740400" y="3206750"/>
          <p14:tracePt t="102014" x="5734050" y="3187700"/>
          <p14:tracePt t="102027" x="5740400" y="3175000"/>
          <p14:tracePt t="102045" x="5759450" y="3143250"/>
          <p14:tracePt t="102060" x="5765800" y="3130550"/>
          <p14:tracePt t="102077" x="5772150" y="3124200"/>
          <p14:tracePt t="102188" x="5778500" y="3124200"/>
          <p14:tracePt t="102268" x="5784850" y="3130550"/>
          <p14:tracePt t="102295" x="5791200" y="3130550"/>
          <p14:tracePt t="102304" x="5797550" y="3130550"/>
          <p14:tracePt t="102381" x="5778500" y="3124200"/>
          <p14:tracePt t="102388" x="5746750" y="3117850"/>
          <p14:tracePt t="102401" x="5727700" y="3111500"/>
          <p14:tracePt t="102402" x="5702300" y="3111500"/>
          <p14:tracePt t="102413" x="5689600" y="3111500"/>
          <p14:tracePt t="102426" x="5664200" y="3111500"/>
          <p14:tracePt t="102446" x="5581650" y="3130550"/>
          <p14:tracePt t="102461" x="5543550" y="3155950"/>
          <p14:tracePt t="102479" x="5518150" y="3206750"/>
          <p14:tracePt t="102493" x="5492750" y="3257550"/>
          <p14:tracePt t="102510" x="5473700" y="3321050"/>
          <p14:tracePt t="102529" x="5467350" y="3384550"/>
          <p14:tracePt t="102545" x="5511800" y="3460750"/>
          <p14:tracePt t="102548" x="5543550" y="3498850"/>
          <p14:tracePt t="102559" x="5581650" y="3536950"/>
          <p14:tracePt t="102576" x="5676900" y="3606800"/>
          <p14:tracePt t="102593" x="5842000" y="3663950"/>
          <p14:tracePt t="102610" x="6032500" y="3714750"/>
          <p14:tracePt t="102614" x="6115050" y="3733800"/>
          <p14:tracePt t="102621" x="6210300" y="3765550"/>
          <p14:tracePt t="102633" x="6299200" y="3771900"/>
          <p14:tracePt t="102643" x="6438900" y="3797300"/>
          <p14:tracePt t="102664" x="6591300" y="3810000"/>
          <p14:tracePt t="102669" x="6661150" y="3810000"/>
          <p14:tracePt t="102676" x="6731000" y="3810000"/>
          <p14:tracePt t="102693" x="6864350" y="3790950"/>
          <p14:tracePt t="102710" x="6953250" y="3746500"/>
          <p14:tracePt t="102728" x="6997700" y="3714750"/>
          <p14:tracePt t="102743" x="7004050" y="3695700"/>
          <p14:tracePt t="102759" x="7004050" y="3689350"/>
          <p14:tracePt t="102796" x="7004050" y="3683000"/>
          <p14:tracePt t="102828" x="7004050" y="3676650"/>
          <p14:tracePt t="102835" x="6991350" y="3676650"/>
          <p14:tracePt t="102843" x="6978650" y="3676650"/>
          <p14:tracePt t="102860" x="6953250" y="3670300"/>
          <p14:tracePt t="102876" x="6934200" y="3663950"/>
          <p14:tracePt t="102893" x="6908800" y="3651250"/>
          <p14:tracePt t="102915" x="6883400" y="3632200"/>
          <p14:tracePt t="102934" x="6851650" y="3613150"/>
          <p14:tracePt t="102948" x="6845300" y="3600450"/>
          <p14:tracePt t="102962" x="6845300" y="3594100"/>
          <p14:tracePt t="102966" x="6845300" y="3587750"/>
          <p14:tracePt t="102979" x="6845300" y="3575050"/>
          <p14:tracePt t="102993" x="6864350" y="3562350"/>
          <p14:tracePt t="103018" x="6927850" y="3556000"/>
          <p14:tracePt t="103030" x="6965950" y="3556000"/>
          <p14:tracePt t="103045" x="6972300" y="3556000"/>
          <p14:tracePt t="103060" x="6972300" y="3562350"/>
          <p14:tracePt t="103076" x="6972300" y="3581400"/>
          <p14:tracePt t="103093" x="6972300" y="3594100"/>
          <p14:tracePt t="103110" x="6953250" y="3606800"/>
          <p14:tracePt t="103127" x="6940550" y="3625850"/>
          <p14:tracePt t="103143" x="6934200" y="3638550"/>
          <p14:tracePt t="103160" x="6934200" y="3644900"/>
          <p14:tracePt t="103419" x="6921500" y="3644900"/>
          <p14:tracePt t="103429" x="6908800" y="3644900"/>
          <p14:tracePt t="103435" x="6877050" y="3644900"/>
          <p14:tracePt t="103444" x="6826250" y="3632200"/>
          <p14:tracePt t="103460" x="6635750" y="3562350"/>
          <p14:tracePt t="103479" x="6369050" y="3467100"/>
          <p14:tracePt t="103493" x="6038850" y="3340100"/>
          <p14:tracePt t="103511" x="5613400" y="3181350"/>
          <p14:tracePt t="103527" x="5156200" y="2946400"/>
          <p14:tracePt t="103543" x="4768850" y="2774950"/>
          <p14:tracePt t="103560" x="4502150" y="2692400"/>
          <p14:tracePt t="103577" x="4337050" y="2622550"/>
          <p14:tracePt t="103593" x="4235450" y="2540000"/>
          <p14:tracePt t="103596" x="4203700" y="2501900"/>
          <p14:tracePt t="103610" x="4178300" y="2463800"/>
          <p14:tracePt t="103627" x="4121150" y="2381250"/>
          <p14:tracePt t="103643" x="3994150" y="2305050"/>
          <p14:tracePt t="103660" x="3905250" y="2279650"/>
          <p14:tracePt t="103676" x="3848100" y="2286000"/>
          <p14:tracePt t="103693" x="3803650" y="2286000"/>
          <p14:tracePt t="103713" x="3759200" y="2273300"/>
          <p14:tracePt t="103733" x="3606800" y="2241550"/>
          <p14:tracePt t="103742" x="3536950" y="2222500"/>
          <p14:tracePt t="103748" x="3460750" y="2209800"/>
          <p14:tracePt t="103758" x="3390900" y="2190750"/>
          <p14:tracePt t="103764" x="3327400" y="2171700"/>
          <p14:tracePt t="103776" x="3276600" y="2159000"/>
          <p14:tracePt t="103797" x="3206750" y="2133600"/>
          <p14:tracePt t="103810" x="3124200" y="2101850"/>
          <p14:tracePt t="103826" x="3060700" y="2051050"/>
          <p14:tracePt t="103843" x="2908300" y="2006600"/>
          <p14:tracePt t="103859" x="2844800" y="1987550"/>
          <p14:tracePt t="103877" x="2832100" y="1981200"/>
          <p14:tracePt t="103894" x="2800350" y="1981200"/>
          <p14:tracePt t="103900" x="2794000" y="1981200"/>
          <p14:tracePt t="103912" x="2774950" y="1981200"/>
          <p14:tracePt t="103920" x="2749550" y="1981200"/>
          <p14:tracePt t="103922" x="2730500" y="1981200"/>
          <p14:tracePt t="103931" x="2686050" y="1981200"/>
          <p14:tracePt t="103946" x="2667000" y="1987550"/>
          <p14:tracePt t="103960" x="2597150" y="1993900"/>
          <p14:tracePt t="103978" x="2482850" y="1993900"/>
          <p14:tracePt t="103981" x="2413000" y="1993900"/>
          <p14:tracePt t="103993" x="2368550" y="1987550"/>
          <p14:tracePt t="104012" x="2279650" y="1987550"/>
          <p14:tracePt t="104028" x="2241550" y="1974850"/>
          <p14:tracePt t="104045" x="2228850" y="1968500"/>
          <p14:tracePt t="104060" x="2203450" y="1968500"/>
          <p14:tracePt t="104077" x="2127250" y="1968500"/>
          <p14:tracePt t="104093" x="2032000" y="1968500"/>
          <p14:tracePt t="104110" x="1949450" y="1962150"/>
          <p14:tracePt t="104127" x="1930400" y="1962150"/>
          <p14:tracePt t="104143" x="1924050" y="1962150"/>
          <p14:tracePt t="104468" x="1949450" y="1962150"/>
          <p14:tracePt t="104485" x="2032000" y="1962150"/>
          <p14:tracePt t="104496" x="2095500" y="1962150"/>
          <p14:tracePt t="104510" x="2260600" y="1962150"/>
          <p14:tracePt t="104528" x="2470150" y="1962150"/>
          <p14:tracePt t="104531" x="2571750" y="1955800"/>
          <p14:tracePt t="104545" x="2679700" y="1943100"/>
          <p14:tracePt t="104560" x="2901950" y="1936750"/>
          <p14:tracePt t="104579" x="3270250" y="1924050"/>
          <p14:tracePt t="104593" x="3390900" y="1968500"/>
          <p14:tracePt t="104609" x="3606800" y="2032000"/>
          <p14:tracePt t="104627" x="3816350" y="2101850"/>
          <p14:tracePt t="104631" x="3879850" y="2127250"/>
          <p14:tracePt t="104643" x="3943350" y="2159000"/>
          <p14:tracePt t="104660" x="4114800" y="2228850"/>
          <p14:tracePt t="104677" x="4229100" y="2311400"/>
          <p14:tracePt t="104693" x="4349750" y="2432050"/>
          <p14:tracePt t="104710" x="4470400" y="2552700"/>
          <p14:tracePt t="104728" x="4546600" y="2622550"/>
          <p14:tracePt t="104743" x="4591050" y="2660650"/>
          <p14:tracePt t="104760" x="4597400" y="2660650"/>
          <p14:tracePt t="104809" x="4603750" y="2660650"/>
          <p14:tracePt t="104827" x="4603750" y="2635250"/>
          <p14:tracePt t="104843" x="4610100" y="2559050"/>
          <p14:tracePt t="104860" x="4622800" y="2520950"/>
          <p14:tracePt t="104877" x="4622800" y="2482850"/>
          <p14:tracePt t="104893" x="4603750" y="2438400"/>
          <p14:tracePt t="104913" x="4552950" y="2400300"/>
          <p14:tracePt t="104926" x="4533900" y="2387600"/>
          <p14:tracePt t="104978" x="4540250" y="2387600"/>
          <p14:tracePt t="104993" x="4552950" y="2381250"/>
          <p14:tracePt t="105010" x="4559300" y="2368550"/>
          <p14:tracePt t="105061" x="4559300" y="2374900"/>
          <p14:tracePt t="105068" x="4559300" y="2381250"/>
          <p14:tracePt t="105076" x="4559300" y="2387600"/>
          <p14:tracePt t="105093" x="4559300" y="2400300"/>
          <p14:tracePt t="105110" x="4559300" y="2406650"/>
          <p14:tracePt t="105116" x="4552950" y="2413000"/>
          <p14:tracePt t="105126" x="4546600" y="2419350"/>
          <p14:tracePt t="105143" x="4502150" y="2419350"/>
          <p14:tracePt t="105164" x="4476750" y="2438400"/>
          <p14:tracePt t="105176" x="4451350" y="2444750"/>
          <p14:tracePt t="105193" x="4432300" y="2457450"/>
          <p14:tracePt t="105210" x="4394200" y="2457450"/>
          <p14:tracePt t="105211" x="4381500" y="2457450"/>
          <p14:tracePt t="105228" x="4362450" y="2457450"/>
          <p14:tracePt t="105243" x="4356100" y="2457450"/>
          <p14:tracePt t="105547" x="4356100" y="2463800"/>
          <p14:tracePt t="105555" x="4356100" y="2482850"/>
          <p14:tracePt t="105563" x="4368800" y="2520950"/>
          <p14:tracePt t="105577" x="4387850" y="2571750"/>
          <p14:tracePt t="105593" x="4470400" y="2692400"/>
          <p14:tracePt t="105602" x="4502150" y="2724150"/>
          <p14:tracePt t="105606" x="4578350" y="2787650"/>
          <p14:tracePt t="105611" x="4667250" y="2825750"/>
          <p14:tracePt t="105627" x="4787900" y="2863850"/>
          <p14:tracePt t="105646" x="5181600" y="2921000"/>
          <p14:tracePt t="105660" x="5473700" y="2933700"/>
          <p14:tracePt t="105677" x="5740400" y="2933700"/>
          <p14:tracePt t="105693" x="5949950" y="2927350"/>
          <p14:tracePt t="105711" x="6140450" y="2946400"/>
          <p14:tracePt t="105728" x="6267450" y="2984500"/>
          <p14:tracePt t="105743" x="6369050" y="2990850"/>
          <p14:tracePt t="105761" x="6445250" y="2990850"/>
          <p14:tracePt t="105777" x="6489700" y="2990850"/>
          <p14:tracePt t="105793" x="6515100" y="3003550"/>
          <p14:tracePt t="105794" x="6559550" y="3003550"/>
          <p14:tracePt t="105811" x="6604000" y="3016250"/>
          <p14:tracePt t="105826" x="6699250" y="3016250"/>
          <p14:tracePt t="105843" x="6807200" y="2997200"/>
          <p14:tracePt t="105860" x="6858000" y="2978150"/>
          <p14:tracePt t="105876" x="6927850" y="2965450"/>
          <p14:tracePt t="105894" x="6997700" y="2965450"/>
          <p14:tracePt t="105914" x="7029450" y="2952750"/>
          <p14:tracePt t="105927" x="7035800" y="2946400"/>
          <p14:tracePt t="105983" x="7042150" y="2952750"/>
          <p14:tracePt t="105993" x="7054850" y="2952750"/>
          <p14:tracePt t="106010" x="7092950" y="2959100"/>
          <p14:tracePt t="106027" x="7118350" y="2959100"/>
          <p14:tracePt t="106140" x="7118350" y="2971800"/>
          <p14:tracePt t="106147" x="7118350" y="2997200"/>
          <p14:tracePt t="106164" x="7112000" y="3022600"/>
          <p14:tracePt t="106178" x="7086600" y="3060700"/>
          <p14:tracePt t="106193" x="7054850" y="3073400"/>
          <p14:tracePt t="106210" x="7004050" y="3079750"/>
          <p14:tracePt t="106228" x="6889750" y="3073400"/>
          <p14:tracePt t="106243" x="6832600" y="3041650"/>
          <p14:tracePt t="106261" x="6769100" y="2990850"/>
          <p14:tracePt t="106276" x="6750050" y="2914650"/>
          <p14:tracePt t="106294" x="6743700" y="2838450"/>
          <p14:tracePt t="106310" x="6775450" y="2787650"/>
          <p14:tracePt t="106327" x="6819900" y="2749550"/>
          <p14:tracePt t="106330" x="6851650" y="2736850"/>
          <p14:tracePt t="106343" x="6889750" y="2736850"/>
          <p14:tracePt t="106360" x="6946900" y="2736850"/>
          <p14:tracePt t="106376" x="7010400" y="2800350"/>
          <p14:tracePt t="106393" x="7029450" y="2889250"/>
          <p14:tracePt t="106414" x="7010400" y="2990850"/>
          <p14:tracePt t="106427" x="6972300" y="3009900"/>
          <p14:tracePt t="106443" x="6946900" y="3009900"/>
          <p14:tracePt t="106460" x="6934200" y="3009900"/>
          <p14:tracePt t="106479" x="6915150" y="2978150"/>
          <p14:tracePt t="106494" x="6908800" y="2927350"/>
          <p14:tracePt t="106510" x="6908800" y="2889250"/>
          <p14:tracePt t="106527" x="6908800" y="2870200"/>
          <p14:tracePt t="106543" x="6921500" y="2857500"/>
          <p14:tracePt t="106560" x="6934200" y="2857500"/>
          <p14:tracePt t="106645" x="6934200" y="2882900"/>
          <p14:tracePt t="106652" x="6934200" y="2933700"/>
          <p14:tracePt t="106665" x="6940550" y="3009900"/>
          <p14:tracePt t="106677" x="6985000" y="3219450"/>
          <p14:tracePt t="106693" x="7054850" y="3448050"/>
          <p14:tracePt t="106710" x="7118350" y="3632200"/>
          <p14:tracePt t="106729" x="7162800" y="3765550"/>
          <p14:tracePt t="106734" x="7181850" y="3816350"/>
          <p14:tracePt t="106743" x="7207250" y="3860800"/>
          <p14:tracePt t="106760" x="7251700" y="3924300"/>
          <p14:tracePt t="106777" x="7302500" y="3949700"/>
          <p14:tracePt t="106784" x="7327900" y="3956050"/>
          <p14:tracePt t="106789" x="7340600" y="3962400"/>
          <p14:tracePt t="106795" x="7346950" y="3962400"/>
          <p14:tracePt t="106810" x="7353300" y="3962400"/>
          <p14:tracePt t="106879" x="7366000" y="3981450"/>
          <p14:tracePt t="106884" x="7385050" y="4006850"/>
          <p14:tracePt t="106898" x="7397750" y="4038600"/>
          <p14:tracePt t="106914" x="7423150" y="4102100"/>
          <p14:tracePt t="106926" x="7423150" y="4146550"/>
          <p14:tracePt t="106947" x="7372350" y="4159250"/>
          <p14:tracePt t="106961" x="7340600" y="4159250"/>
          <p14:tracePt t="106978" x="7277100" y="4152900"/>
          <p14:tracePt t="106981" x="7251700" y="4133850"/>
          <p14:tracePt t="106993" x="7245350" y="4114800"/>
          <p14:tracePt t="107010" x="7232650" y="4064000"/>
          <p14:tracePt t="107027" x="7232650" y="4000500"/>
          <p14:tracePt t="107045" x="7308850" y="3949700"/>
          <p14:tracePt t="107060" x="7410450" y="3937000"/>
          <p14:tracePt t="107077" x="7480300" y="3949700"/>
          <p14:tracePt t="107093" x="7493000" y="3994150"/>
          <p14:tracePt t="107110" x="7473950" y="4076700"/>
          <p14:tracePt t="107126" x="7404100" y="4140200"/>
          <p14:tracePt t="107143" x="7321550" y="4159250"/>
          <p14:tracePt t="107164" x="7283450" y="4165600"/>
          <p14:tracePt t="107177" x="7270750" y="4165600"/>
          <p14:tracePt t="107193" x="7283450" y="4095750"/>
          <p14:tracePt t="107198" x="7308850" y="4057650"/>
          <p14:tracePt t="107210" x="7353300" y="4025900"/>
          <p14:tracePt t="107228" x="7467600" y="3981450"/>
          <p14:tracePt t="107244" x="7493000" y="3981450"/>
          <p14:tracePt t="107260" x="7505700" y="4038600"/>
          <p14:tracePt t="107276" x="7480300" y="4114800"/>
          <p14:tracePt t="107293" x="7416800" y="4178300"/>
          <p14:tracePt t="107310" x="7346950" y="4216400"/>
          <p14:tracePt t="107326" x="7321550" y="4216400"/>
          <p14:tracePt t="107344" x="7321550" y="4203700"/>
          <p14:tracePt t="107360" x="7321550" y="4152900"/>
          <p14:tracePt t="107377" x="7378700" y="4095750"/>
          <p14:tracePt t="107393" x="7473950" y="4051300"/>
          <p14:tracePt t="107397" x="7524750" y="4032250"/>
          <p14:tracePt t="107414" x="7588250" y="4013200"/>
          <p14:tracePt t="107427" x="7594600" y="4013200"/>
          <p14:tracePt t="107443" x="7575550" y="4051300"/>
          <p14:tracePt t="107460" x="7518400" y="4083050"/>
          <p14:tracePt t="107479" x="7486650" y="4102100"/>
          <p14:tracePt t="107493" x="7480300" y="4102100"/>
          <p14:tracePt t="107510" x="7480300" y="4108450"/>
          <p14:tracePt t="107526" x="7473950" y="4102100"/>
          <p14:tracePt t="107543" x="7423150" y="4083050"/>
          <p14:tracePt t="107561" x="7302500" y="4076700"/>
          <p14:tracePt t="107577" x="7099300" y="4070350"/>
          <p14:tracePt t="107580" x="6972300" y="4038600"/>
          <p14:tracePt t="107593" x="6845300" y="4006850"/>
          <p14:tracePt t="107610" x="6565900" y="3911600"/>
          <p14:tracePt t="107627" x="6362700" y="3848100"/>
          <p14:tracePt t="107631" x="6299200" y="3810000"/>
          <p14:tracePt t="107645" x="6235700" y="3752850"/>
          <p14:tracePt t="107660" x="6216650" y="3708400"/>
          <p14:tracePt t="107676" x="6216650" y="3676650"/>
          <p14:tracePt t="107695" x="6223000" y="3663950"/>
          <p14:tracePt t="107711" x="6223000" y="3657600"/>
          <p14:tracePt t="107730" x="6229350" y="3657600"/>
          <p14:tracePt t="107743" x="6229350" y="3670300"/>
          <p14:tracePt t="107760" x="6242050" y="3689350"/>
          <p14:tracePt t="107776" x="6248400" y="3708400"/>
          <p14:tracePt t="107793" x="6267450" y="3721100"/>
          <p14:tracePt t="107794" x="6286500" y="3721100"/>
          <p14:tracePt t="107809" x="6292850" y="3727450"/>
          <p14:tracePt t="107827" x="6305550" y="3727450"/>
          <p14:tracePt t="107860" x="6305550" y="3733800"/>
          <p14:tracePt t="107869" x="6305550" y="3746500"/>
          <p14:tracePt t="107886" x="6267450" y="3784600"/>
          <p14:tracePt t="107894" x="6223000" y="3816350"/>
          <p14:tracePt t="107913" x="6096000" y="3854450"/>
          <p14:tracePt t="107928" x="5949950" y="3886200"/>
          <p14:tracePt t="107943" x="5797550" y="3892550"/>
          <p14:tracePt t="107960" x="5651500" y="3892550"/>
          <p14:tracePt t="107978" x="5524500" y="3892550"/>
          <p14:tracePt t="107993" x="5410200" y="3886200"/>
          <p14:tracePt t="108013" x="5257800" y="3879850"/>
          <p14:tracePt t="108026" x="5213350" y="3879850"/>
          <p14:tracePt t="108043" x="5175250" y="3879850"/>
          <p14:tracePt t="108061" x="5168900" y="3879850"/>
          <p14:tracePt t="108076" x="5168900" y="3867150"/>
          <p14:tracePt t="108094" x="5162550" y="3841750"/>
          <p14:tracePt t="108110" x="5156200" y="3822700"/>
          <p14:tracePt t="108127" x="5156200" y="3803650"/>
          <p14:tracePt t="108164" x="5181600" y="3721100"/>
          <p14:tracePt t="108176" x="5207000" y="3676650"/>
          <p14:tracePt t="108193" x="5257800" y="3568700"/>
          <p14:tracePt t="108212" x="5314950" y="3441700"/>
          <p14:tracePt t="108229" x="5314950" y="3397250"/>
          <p14:tracePt t="108244" x="5314950" y="3378200"/>
          <p14:tracePt t="108260" x="5314950" y="3365500"/>
          <p14:tracePt t="108276" x="5295900" y="3359150"/>
          <p14:tracePt t="108293" x="5276850" y="3352800"/>
          <p14:tracePt t="108310" x="5257800" y="3346450"/>
          <p14:tracePt t="108327" x="5232400" y="3333750"/>
          <p14:tracePt t="108343" x="5226050" y="3327400"/>
          <p14:tracePt t="108376" x="5226050" y="3321050"/>
          <p14:tracePt t="108398" x="5238750" y="3289300"/>
          <p14:tracePt t="108414" x="5245100" y="3276600"/>
          <p14:tracePt t="108444" x="5245100" y="3270250"/>
          <p14:tracePt t="108500" x="5245100" y="3263900"/>
          <p14:tracePt t="108510" x="5251450" y="3263900"/>
          <p14:tracePt t="108560" x="5226050" y="3263900"/>
          <p14:tracePt t="108576" x="5207000" y="3263900"/>
          <p14:tracePt t="108594" x="5181600" y="3270250"/>
          <p14:tracePt t="108605" x="5181600" y="3276600"/>
          <p14:tracePt t="108652" x="5181600" y="3270250"/>
          <p14:tracePt t="108677" x="5181600" y="3263900"/>
          <p14:tracePt t="108683" x="5187950" y="3263900"/>
          <p14:tracePt t="108693" x="5187950" y="3257550"/>
          <p14:tracePt t="108710" x="5194300" y="3251200"/>
          <p14:tracePt t="108728" x="5200650" y="3244850"/>
          <p14:tracePt t="108743" x="5207000" y="3238500"/>
          <p14:tracePt t="108797" x="5194300" y="3270250"/>
          <p14:tracePt t="108810" x="5181600" y="3308350"/>
          <p14:tracePt t="108827" x="5130800" y="3397250"/>
          <p14:tracePt t="108843" x="5035550" y="3562350"/>
          <p14:tracePt t="108861" x="4946650" y="3663950"/>
          <p14:tracePt t="108877" x="4851400" y="3746500"/>
          <p14:tracePt t="108895" x="4819650" y="3778250"/>
          <p14:tracePt t="108926" x="4826000" y="3778250"/>
          <p14:tracePt t="108943" x="4832350" y="3778250"/>
          <p14:tracePt t="108961" x="4838700" y="3765550"/>
          <p14:tracePt t="109180" x="4845050" y="3784600"/>
          <p14:tracePt t="109188" x="4889500" y="3797300"/>
          <p14:tracePt t="109194" x="4902200" y="3810000"/>
          <p14:tracePt t="109212" x="4991100" y="3841750"/>
          <p14:tracePt t="109230" x="5080000" y="3873500"/>
          <p14:tracePt t="109245" x="5156200" y="3892550"/>
          <p14:tracePt t="109260" x="5238750" y="3911600"/>
          <p14:tracePt t="109276" x="5334000" y="3949700"/>
          <p14:tracePt t="109293" x="5461000" y="3975100"/>
          <p14:tracePt t="109312" x="5581650" y="3987800"/>
          <p14:tracePt t="109327" x="5727700" y="3987800"/>
          <p14:tracePt t="109343" x="5911850" y="4038600"/>
          <p14:tracePt t="109360" x="6165850" y="4102100"/>
          <p14:tracePt t="109377" x="6445250" y="4184650"/>
          <p14:tracePt t="109381" x="6546850" y="4203700"/>
          <p14:tracePt t="109396" x="6731000" y="4254500"/>
          <p14:tracePt t="109412" x="6889750" y="4292600"/>
          <p14:tracePt t="109426" x="6953250" y="4311650"/>
          <p14:tracePt t="109443" x="7099300" y="4356100"/>
          <p14:tracePt t="109460" x="7150100" y="4356100"/>
          <p14:tracePt t="109480" x="7156450" y="4356100"/>
          <p14:tracePt t="109598" x="7156450" y="4362450"/>
          <p14:tracePt t="109685" x="7150100" y="4362450"/>
          <p14:tracePt t="109692" x="7131050" y="4375150"/>
          <p14:tracePt t="109710" x="7086600" y="4375150"/>
          <p14:tracePt t="109730" x="7029450" y="4375150"/>
          <p14:tracePt t="109735" x="7010400" y="4375150"/>
          <p14:tracePt t="109743" x="6997700" y="4375150"/>
          <p14:tracePt t="109760" x="6991350" y="4375150"/>
          <p14:tracePt t="109777" x="6991350" y="4368800"/>
          <p14:tracePt t="109793" x="6991350" y="4362450"/>
          <p14:tracePt t="109795" x="6991350" y="4356100"/>
          <p14:tracePt t="109810" x="6991350" y="4349750"/>
          <p14:tracePt t="109827" x="6991350" y="4337050"/>
          <p14:tracePt t="109843" x="6991350" y="4311650"/>
          <p14:tracePt t="109860" x="6991350" y="4305300"/>
          <p14:tracePt t="109877" x="6991350" y="4292600"/>
          <p14:tracePt t="109893" x="6991350" y="4279900"/>
          <p14:tracePt t="109914" x="6991350" y="4267200"/>
          <p14:tracePt t="109926" x="6991350" y="4254500"/>
          <p14:tracePt t="109943" x="6991350" y="4235450"/>
          <p14:tracePt t="109960" x="6991350" y="4222750"/>
          <p14:tracePt t="109978" x="6991350" y="4216400"/>
          <p14:tracePt t="110028" x="7016750" y="4222750"/>
          <p14:tracePt t="110045" x="7042150" y="4222750"/>
          <p14:tracePt t="110060" x="7073900" y="4222750"/>
          <p14:tracePt t="110077" x="7112000" y="4229100"/>
          <p14:tracePt t="110094" x="7169150" y="4229100"/>
          <p14:tracePt t="110110" x="7232650" y="4241800"/>
          <p14:tracePt t="110126" x="7283450" y="4254500"/>
          <p14:tracePt t="110143" x="7308850" y="4267200"/>
          <p14:tracePt t="110381" x="7296150" y="4273550"/>
          <p14:tracePt t="110388" x="7264400" y="4286250"/>
          <p14:tracePt t="110397" x="7232650" y="4305300"/>
          <p14:tracePt t="110414" x="7156450" y="4330700"/>
          <p14:tracePt t="110426" x="7105650" y="4337050"/>
          <p14:tracePt t="110444" x="6965950" y="4330700"/>
          <p14:tracePt t="110460" x="6883400" y="4311650"/>
          <p14:tracePt t="110481" x="6819900" y="4286250"/>
          <p14:tracePt t="110489" x="6794500" y="4273550"/>
          <p14:tracePt t="110491" x="6769100" y="4267200"/>
          <p14:tracePt t="110510" x="6724650" y="4241800"/>
          <p14:tracePt t="110526" x="6692900" y="4229100"/>
          <p14:tracePt t="110546" x="6673850" y="4222750"/>
          <p14:tracePt t="110552" x="6667500" y="4222750"/>
          <p14:tracePt t="110560" x="6654800" y="4222750"/>
          <p14:tracePt t="110577" x="6629400" y="4222750"/>
          <p14:tracePt t="110594" x="6604000" y="4222750"/>
          <p14:tracePt t="110602" x="6597650" y="4222750"/>
          <p14:tracePt t="110606" x="6591300" y="4222750"/>
          <p14:tracePt t="110644" x="6546850" y="4222750"/>
          <p14:tracePt t="110660" x="6515100" y="4222750"/>
          <p14:tracePt t="110676" x="6496050" y="4222750"/>
          <p14:tracePt t="110710" x="6489700" y="4222750"/>
          <p14:tracePt t="110857" x="6496050" y="4222750"/>
          <p14:tracePt t="110957" x="6489700" y="4222750"/>
          <p14:tracePt t="111268" x="6489700" y="4216400"/>
          <p14:tracePt t="111276" x="6489700" y="4210050"/>
          <p14:tracePt t="111283" x="6489700" y="4197350"/>
          <p14:tracePt t="111293" x="6489700" y="4191000"/>
          <p14:tracePt t="111310" x="6502400" y="4178300"/>
          <p14:tracePt t="111327" x="6502400" y="4171950"/>
          <p14:tracePt t="111359" x="6508750" y="4171950"/>
          <p14:tracePt t="113168" x="6521450" y="4171950"/>
          <p14:tracePt t="113177" x="6559550" y="4171950"/>
          <p14:tracePt t="113185" x="6597650" y="4171950"/>
          <p14:tracePt t="113193" x="6635750" y="4165600"/>
          <p14:tracePt t="113210" x="6743700" y="4165600"/>
          <p14:tracePt t="113229" x="6902450" y="4152900"/>
          <p14:tracePt t="113243" x="6965950" y="4146550"/>
          <p14:tracePt t="113260" x="7112000" y="4095750"/>
          <p14:tracePt t="113276" x="7213600" y="4051300"/>
          <p14:tracePt t="113293" x="7289800" y="4013200"/>
          <p14:tracePt t="113310" x="7334250" y="3987800"/>
          <p14:tracePt t="113327" x="7385050" y="3975100"/>
          <p14:tracePt t="113343" x="7410450" y="3968750"/>
          <p14:tracePt t="113360" x="7435850" y="3962400"/>
          <p14:tracePt t="113377" x="7442200" y="3962400"/>
          <p14:tracePt t="113555" x="7442200" y="3956050"/>
          <p14:tracePt t="113588" x="7429500" y="3956050"/>
          <p14:tracePt t="113595" x="7410450" y="3956050"/>
          <p14:tracePt t="113610" x="7378700" y="3956050"/>
          <p14:tracePt t="113627" x="7321550" y="3956050"/>
          <p14:tracePt t="113647" x="7194550" y="3987800"/>
          <p14:tracePt t="113660" x="7073900" y="4044950"/>
          <p14:tracePt t="113678" x="6959600" y="4121150"/>
          <p14:tracePt t="113693" x="6877050" y="4210050"/>
          <p14:tracePt t="113710" x="6838950" y="4298950"/>
          <p14:tracePt t="113729" x="6832600" y="4375150"/>
          <p14:tracePt t="113734" x="6851650" y="4413250"/>
          <p14:tracePt t="113743" x="6877050" y="4457700"/>
          <p14:tracePt t="113760" x="6940550" y="4533900"/>
          <p14:tracePt t="113777" x="7035800" y="4591050"/>
          <p14:tracePt t="113795" x="7188200" y="4629150"/>
          <p14:tracePt t="113810" x="7239000" y="4629150"/>
          <p14:tracePt t="113827" x="7340600" y="4629150"/>
          <p14:tracePt t="113843" x="7486650" y="4610100"/>
          <p14:tracePt t="113860" x="7550150" y="4578350"/>
          <p14:tracePt t="113876" x="7556500" y="4546600"/>
          <p14:tracePt t="113893" x="7531100" y="4521200"/>
          <p14:tracePt t="113914" x="7442200" y="4489450"/>
          <p14:tracePt t="113926" x="7302500" y="4483100"/>
          <p14:tracePt t="113943" x="7099300" y="4483100"/>
          <p14:tracePt t="113960" x="6896100" y="4483100"/>
          <p14:tracePt t="113978" x="6699250" y="4483100"/>
          <p14:tracePt t="113994" x="6546850" y="4483100"/>
          <p14:tracePt t="114010" x="6464300" y="4483100"/>
          <p14:tracePt t="114014" x="6438900" y="4483100"/>
          <p14:tracePt t="114027" x="6426200" y="4483100"/>
          <p14:tracePt t="114046" x="6413500" y="4476750"/>
          <p14:tracePt t="114093" x="6407150" y="4483100"/>
          <p14:tracePt t="114110" x="6369050" y="4489450"/>
          <p14:tracePt t="114127" x="6350000" y="4502150"/>
          <p14:tracePt t="114188" x="6337300" y="4502150"/>
          <p14:tracePt t="114196" x="6330950" y="4502150"/>
          <p14:tracePt t="114211" x="6324600" y="4502150"/>
          <p14:tracePt t="114260" x="6337300" y="4502150"/>
          <p14:tracePt t="114277" x="6381750" y="4483100"/>
          <p14:tracePt t="114293" x="6426200" y="4457700"/>
          <p14:tracePt t="114310" x="6470650" y="4438650"/>
          <p14:tracePt t="114327" x="6502400" y="4413250"/>
          <p14:tracePt t="114343" x="6534150" y="4394200"/>
          <p14:tracePt t="114360" x="6546850" y="4381500"/>
          <p14:tracePt t="114377" x="6553200" y="4381500"/>
          <p14:tracePt t="115304" x="6496050" y="4349750"/>
          <p14:tracePt t="115311" x="6445250" y="4311650"/>
          <p14:tracePt t="115326" x="6299200" y="4178300"/>
          <p14:tracePt t="115343" x="6115050" y="3956050"/>
          <p14:tracePt t="115352" x="6026150" y="3816350"/>
          <p14:tracePt t="115360" x="5886450" y="3613150"/>
          <p14:tracePt t="115377" x="5619750" y="3263900"/>
          <p14:tracePt t="115393" x="5353050" y="3111500"/>
          <p14:tracePt t="115398" x="5238750" y="3073400"/>
          <p14:tracePt t="115414" x="5022850" y="2997200"/>
          <p14:tracePt t="115426" x="4965700" y="2952750"/>
          <p14:tracePt t="115443" x="4775200" y="2794000"/>
          <p14:tracePt t="115460" x="4692650" y="2667000"/>
          <p14:tracePt t="115479" x="4635500" y="2584450"/>
          <p14:tracePt t="115493" x="4629150" y="2565400"/>
          <p14:tracePt t="115580" x="4622800" y="2565400"/>
          <p14:tracePt t="115588" x="4610100" y="2565400"/>
          <p14:tracePt t="115605" x="4565650" y="2546350"/>
          <p14:tracePt t="115617" x="4552950" y="2540000"/>
          <p14:tracePt t="115627" x="4533900" y="2533650"/>
          <p14:tracePt t="115643" x="4476750" y="2508250"/>
          <p14:tracePt t="115663" x="4406900" y="2482850"/>
          <p14:tracePt t="115676" x="4292600" y="2438400"/>
          <p14:tracePt t="115694" x="4165600" y="2374900"/>
          <p14:tracePt t="115712" x="3987800" y="2311400"/>
          <p14:tracePt t="115728" x="3835400" y="2260600"/>
          <p14:tracePt t="115745" x="3625850" y="2178050"/>
          <p14:tracePt t="115760" x="3416300" y="2095500"/>
          <p14:tracePt t="115777" x="3219450" y="2000250"/>
          <p14:tracePt t="115793" x="3022600" y="1930400"/>
          <p14:tracePt t="115794" x="2971800" y="1905000"/>
          <p14:tracePt t="115810" x="2927350" y="1892300"/>
          <p14:tracePt t="115827" x="2876550" y="1873250"/>
          <p14:tracePt t="115843" x="2825750" y="1860550"/>
          <p14:tracePt t="115862" x="2787650" y="1860550"/>
          <p14:tracePt t="115877" x="2730500" y="1860550"/>
          <p14:tracePt t="115899" x="2679700" y="1866900"/>
          <p14:tracePt t="115913" x="2667000" y="1892300"/>
          <p14:tracePt t="115921" x="2660650" y="1905000"/>
          <p14:tracePt t="115926" x="2647950" y="1917700"/>
          <p14:tracePt t="115936" x="2622550" y="1917700"/>
          <p14:tracePt t="115943" x="2603500" y="1917700"/>
          <p14:tracePt t="115963" x="2590800" y="1917700"/>
          <p14:tracePt t="115993" x="2616200" y="1930400"/>
          <p14:tracePt t="116010" x="2736850" y="2038350"/>
          <p14:tracePt t="116013" x="2851150" y="2101850"/>
          <p14:tracePt t="116027" x="2984500" y="2159000"/>
          <p14:tracePt t="116044" x="3517900" y="2317750"/>
          <p14:tracePt t="116061" x="4051300" y="2463800"/>
          <p14:tracePt t="116078" x="4578350" y="2597150"/>
          <p14:tracePt t="116093" x="5111750" y="2743200"/>
          <p14:tracePt t="116110" x="5537200" y="2819400"/>
          <p14:tracePt t="116127" x="5810250" y="2863850"/>
          <p14:tracePt t="116143" x="5937250" y="2908300"/>
          <p14:tracePt t="116163" x="6032500" y="2946400"/>
          <p14:tracePt t="116176" x="6070600" y="2940050"/>
          <p14:tracePt t="116210" x="6057900" y="2927350"/>
          <p14:tracePt t="116229" x="6026150" y="2889250"/>
          <p14:tracePt t="116286" x="6045200" y="2889250"/>
          <p14:tracePt t="116294" x="6051550" y="2889250"/>
          <p14:tracePt t="116310" x="6057900" y="2895600"/>
          <p14:tracePt t="116327" x="6057900" y="2901950"/>
          <p14:tracePt t="116343" x="6057900" y="2927350"/>
          <p14:tracePt t="116360" x="6121400" y="2971800"/>
          <p14:tracePt t="116365" x="6184900" y="2997200"/>
          <p14:tracePt t="116377" x="6235700" y="3016250"/>
          <p14:tracePt t="116394" x="6343650" y="3022600"/>
          <p14:tracePt t="116412" x="6426200" y="3016250"/>
          <p14:tracePt t="116426" x="6438900" y="3009900"/>
          <p14:tracePt t="116443" x="6477000" y="2984500"/>
          <p14:tracePt t="116460" x="6489700" y="2984500"/>
          <p14:tracePt t="116479" x="6483350" y="2984500"/>
          <p14:tracePt t="116493" x="6477000" y="2984500"/>
          <p14:tracePt t="116510" x="6470650" y="2984500"/>
          <p14:tracePt t="116918" x="6470650" y="2990850"/>
          <p14:tracePt t="117245" x="6470650" y="3003550"/>
          <p14:tracePt t="117252" x="6464300" y="3054350"/>
          <p14:tracePt t="117260" x="6464300" y="3111500"/>
          <p14:tracePt t="117277" x="6457950" y="3282950"/>
          <p14:tracePt t="117293" x="6432550" y="3467100"/>
          <p14:tracePt t="117310" x="6381750" y="3644900"/>
          <p14:tracePt t="117327" x="6330950" y="3790950"/>
          <p14:tracePt t="117343" x="6324600" y="3892550"/>
          <p14:tracePt t="117360" x="6337300" y="3949700"/>
          <p14:tracePt t="117365" x="6343650" y="3975100"/>
          <p14:tracePt t="117377" x="6343650" y="3987800"/>
          <p14:tracePt t="117397" x="6356350" y="4000500"/>
          <p14:tracePt t="117727" x="6337300" y="3981450"/>
          <p14:tracePt t="117734" x="6311900" y="3937000"/>
          <p14:tracePt t="117743" x="6248400" y="3860800"/>
          <p14:tracePt t="117760" x="6019800" y="3676650"/>
          <p14:tracePt t="117777" x="5734050" y="3486150"/>
          <p14:tracePt t="117793" x="5365750" y="3238500"/>
          <p14:tracePt t="117794" x="5181600" y="3130550"/>
          <p14:tracePt t="117810" x="4991100" y="3028950"/>
          <p14:tracePt t="117827" x="4667250" y="2838450"/>
          <p14:tracePt t="117843" x="4216400" y="2622550"/>
          <p14:tracePt t="117860" x="3911600" y="2470150"/>
          <p14:tracePt t="117877" x="3663950" y="2362200"/>
          <p14:tracePt t="117893" x="3384550" y="2241550"/>
          <p14:tracePt t="117912" x="3136900" y="2165350"/>
          <p14:tracePt t="117927" x="2882900" y="2076450"/>
          <p14:tracePt t="117945" x="2724150" y="2038350"/>
          <p14:tracePt t="117960" x="2667000" y="2032000"/>
          <p14:tracePt t="117979" x="2628900" y="2025650"/>
          <p14:tracePt t="117993" x="2590800" y="2019300"/>
          <p14:tracePt t="118010" x="2546350" y="2000250"/>
          <p14:tracePt t="118013" x="2520950" y="1987550"/>
          <p14:tracePt t="118027" x="2495550" y="1981200"/>
          <p14:tracePt t="118045" x="2406650" y="1949450"/>
          <p14:tracePt t="118060" x="2311400" y="1930400"/>
          <p14:tracePt t="118078" x="2203450" y="1930400"/>
          <p14:tracePt t="118093" x="2057400" y="1924050"/>
          <p14:tracePt t="118110" x="1955800" y="1924050"/>
          <p14:tracePt t="118128" x="1885950" y="1924050"/>
          <p14:tracePt t="118143" x="1835150" y="1917700"/>
          <p14:tracePt t="118163" x="1822450" y="1911350"/>
          <p14:tracePt t="118204" x="1822450" y="1905000"/>
          <p14:tracePt t="118233" x="1822450" y="1898650"/>
          <p14:tracePt t="118275" x="1835150" y="1898650"/>
          <p14:tracePt t="118295" x="1905000" y="1898650"/>
          <p14:tracePt t="118310" x="2114550" y="1898650"/>
          <p14:tracePt t="118327" x="2387600" y="1873250"/>
          <p14:tracePt t="118344" x="2609850" y="1873250"/>
          <p14:tracePt t="118360" x="2724150" y="1873250"/>
          <p14:tracePt t="118377" x="2749550" y="1873250"/>
          <p14:tracePt t="118395" x="2755900" y="1879600"/>
          <p14:tracePt t="118412" x="2730500" y="1905000"/>
          <p14:tracePt t="118429" x="2616200" y="1943100"/>
          <p14:tracePt t="118443" x="2425700" y="1955800"/>
          <p14:tracePt t="118460" x="2235200" y="1955800"/>
          <p14:tracePt t="118479" x="2070100" y="1955800"/>
          <p14:tracePt t="118493" x="1905000" y="1955800"/>
          <p14:tracePt t="118510" x="1822450" y="1955800"/>
          <p14:tracePt t="118526" x="1816100" y="1955800"/>
          <p14:tracePt t="118543" x="1841500" y="1955800"/>
          <p14:tracePt t="118560" x="1949450" y="1955800"/>
          <p14:tracePt t="118577" x="2133600" y="1955800"/>
          <p14:tracePt t="118593" x="2362200" y="1949450"/>
          <p14:tracePt t="118600" x="2463800" y="1943100"/>
          <p14:tracePt t="118610" x="2546350" y="1943100"/>
          <p14:tracePt t="118628" x="2647950" y="1943100"/>
          <p14:tracePt t="118643" x="2635250" y="1936750"/>
          <p14:tracePt t="118663" x="2609850" y="1955800"/>
          <p14:tracePt t="118676" x="2393950" y="1968500"/>
          <p14:tracePt t="118693" x="2152650" y="1968500"/>
          <p14:tracePt t="118710" x="1981200" y="1981200"/>
          <p14:tracePt t="118729" x="1892300" y="1981200"/>
          <p14:tracePt t="118733" x="1879600" y="1987550"/>
          <p14:tracePt t="118760" x="1930400" y="1981200"/>
          <p14:tracePt t="118777" x="2108200" y="1968500"/>
          <p14:tracePt t="118795" x="2432050" y="1917700"/>
          <p14:tracePt t="118810" x="2527300" y="1917700"/>
          <p14:tracePt t="118827" x="2603500" y="1911350"/>
          <p14:tracePt t="118860" x="2584450" y="1911350"/>
          <p14:tracePt t="118886" x="2514600" y="1911350"/>
          <p14:tracePt t="118893" x="2514600" y="1924050"/>
          <p14:tracePt t="118912" x="2514600" y="1943100"/>
          <p14:tracePt t="118927" x="2603500" y="2000250"/>
          <p14:tracePt t="118945" x="2813050" y="2127250"/>
          <p14:tracePt t="118964" x="3105150" y="2305050"/>
          <p14:tracePt t="118983" x="3917950" y="2698750"/>
          <p14:tracePt t="118993" x="4197350" y="2736850"/>
          <p14:tracePt t="118995" x="4483100" y="2774950"/>
          <p14:tracePt t="119010" x="4775200" y="2844800"/>
          <p14:tracePt t="119014" x="5067300" y="2901950"/>
          <p14:tracePt t="119027" x="5359400" y="2940050"/>
          <p14:tracePt t="119045" x="6076950" y="2952750"/>
          <p14:tracePt t="119060" x="6445250" y="2952750"/>
          <p14:tracePt t="119077" x="6756400" y="2946400"/>
          <p14:tracePt t="119093" x="6991350" y="2940050"/>
          <p14:tracePt t="119110" x="7131050" y="2940050"/>
          <p14:tracePt t="119127" x="7181850" y="2971800"/>
          <p14:tracePt t="119146" x="7200900" y="2990850"/>
          <p14:tracePt t="119163" x="7207250" y="3003550"/>
          <p14:tracePt t="119181" x="7213600" y="3016250"/>
          <p14:tracePt t="119193" x="7239000" y="3022600"/>
          <p14:tracePt t="119210" x="7264400" y="3022600"/>
          <p14:tracePt t="119251" x="7264400" y="3028950"/>
          <p14:tracePt t="119264" x="7264400" y="3048000"/>
          <p14:tracePt t="119276" x="7283450" y="3086100"/>
          <p14:tracePt t="119296" x="7340600" y="3124200"/>
          <p14:tracePt t="119302" x="7359650" y="3136900"/>
          <p14:tracePt t="119310" x="7372350" y="3143250"/>
          <p14:tracePt t="119381" x="7378700" y="3143250"/>
          <p14:tracePt t="119435" x="7378700" y="3136900"/>
          <p14:tracePt t="119443" x="7378700" y="3130550"/>
          <p14:tracePt t="119467" x="7372350" y="3130550"/>
          <p14:tracePt t="119524" x="7372350" y="3143250"/>
          <p14:tracePt t="119547" x="7372350" y="3270250"/>
          <p14:tracePt t="119560" x="7378700" y="3479800"/>
          <p14:tracePt t="119577" x="7372350" y="3740150"/>
          <p14:tracePt t="119593" x="7321550" y="3968750"/>
          <p14:tracePt t="119610" x="7283450" y="4159250"/>
          <p14:tracePt t="119627" x="7283450" y="4286250"/>
          <p14:tracePt t="119646" x="7296150" y="4362450"/>
          <p14:tracePt t="119663" x="7302500" y="4368800"/>
          <p14:tracePt t="119710" x="7296150" y="4324350"/>
          <p14:tracePt t="119729" x="7289800" y="4279900"/>
          <p14:tracePt t="119736" x="7289800" y="4254500"/>
          <p14:tracePt t="119743" x="7289800" y="4222750"/>
          <p14:tracePt t="119760" x="7289800" y="4140200"/>
          <p14:tracePt t="119780" x="7264400" y="3994150"/>
          <p14:tracePt t="119793" x="7264400" y="3797300"/>
          <p14:tracePt t="119810" x="7277100" y="3600450"/>
          <p14:tracePt t="119812" x="7289800" y="3530600"/>
          <p14:tracePt t="119827" x="7302500" y="3460750"/>
          <p14:tracePt t="119844" x="7302500" y="3276600"/>
          <p14:tracePt t="119860" x="7302500" y="3168650"/>
          <p14:tracePt t="119877" x="7302500" y="3092450"/>
          <p14:tracePt t="119884" x="7289800" y="3079750"/>
          <p14:tracePt t="119893" x="7289800" y="3067050"/>
          <p14:tracePt t="119914" x="7283450" y="3067050"/>
          <p14:tracePt t="119988" x="7283450" y="3079750"/>
          <p14:tracePt t="119995" x="7283450" y="3117850"/>
          <p14:tracePt t="120010" x="7283450" y="3175000"/>
          <p14:tracePt t="120027" x="7283450" y="3333750"/>
          <p14:tracePt t="120030" x="7283450" y="3441700"/>
          <p14:tracePt t="120043" x="7283450" y="3663950"/>
          <p14:tracePt t="120060" x="7264400" y="3886200"/>
          <p14:tracePt t="120077" x="7226300" y="4127500"/>
          <p14:tracePt t="120093" x="7169150" y="4318000"/>
          <p14:tracePt t="120113" x="7118350" y="4495800"/>
          <p14:tracePt t="120117" x="7086600" y="4559300"/>
          <p14:tracePt t="120126" x="7080250" y="4591050"/>
          <p14:tracePt t="120144" x="7080250" y="4597400"/>
          <p14:tracePt t="120177" x="7073900" y="4578350"/>
          <p14:tracePt t="120193" x="7073900" y="4508500"/>
          <p14:tracePt t="120210" x="7061200" y="4425950"/>
          <p14:tracePt t="120212" x="7061200" y="4381500"/>
          <p14:tracePt t="120229" x="7054850" y="4318000"/>
          <p14:tracePt t="120246" x="7067550" y="4260850"/>
          <p14:tracePt t="120260" x="7092950" y="4184650"/>
          <p14:tracePt t="120277" x="7131050" y="4032250"/>
          <p14:tracePt t="120294" x="7175500" y="3778250"/>
          <p14:tracePt t="120310" x="7194550" y="3511550"/>
          <p14:tracePt t="120327" x="7226300" y="3346450"/>
          <p14:tracePt t="120343" x="7251700" y="3270250"/>
          <p14:tracePt t="120360" x="7264400" y="3206750"/>
          <p14:tracePt t="120364" x="7264400" y="3194050"/>
          <p14:tracePt t="120377" x="7264400" y="3187700"/>
          <p14:tracePt t="120413" x="7258050" y="3187700"/>
          <p14:tracePt t="120531" x="7251700" y="3194050"/>
          <p14:tracePt t="120544" x="7207250" y="3238500"/>
          <p14:tracePt t="120548" x="7137400" y="3295650"/>
          <p14:tracePt t="120560" x="7023100" y="3365500"/>
          <p14:tracePt t="120577" x="6731000" y="3517900"/>
          <p14:tracePt t="120593" x="6407150" y="3676650"/>
          <p14:tracePt t="120611" x="6051550" y="3771900"/>
          <p14:tracePt t="120627" x="5581650" y="3854450"/>
          <p14:tracePt t="120643" x="5353050" y="3854450"/>
          <p14:tracePt t="120660" x="5200650" y="3835400"/>
          <p14:tracePt t="120677" x="5111750" y="3797300"/>
          <p14:tracePt t="120693" x="5080000" y="3752850"/>
          <p14:tracePt t="120710" x="5080000" y="3708400"/>
          <p14:tracePt t="120728" x="5086350" y="3676650"/>
          <p14:tracePt t="120743" x="5099050" y="3663950"/>
          <p14:tracePt t="120760" x="5099050" y="3657600"/>
          <p14:tracePt t="120837" x="5099050" y="3644900"/>
          <p14:tracePt t="120843" x="5099050" y="3625850"/>
          <p14:tracePt t="120860" x="5099050" y="3600450"/>
          <p14:tracePt t="120877" x="5105400" y="3581400"/>
          <p14:tracePt t="120893" x="5105400" y="3575050"/>
          <p14:tracePt t="121091" x="5105400" y="3581400"/>
          <p14:tracePt t="121212" x="5111750" y="3581400"/>
          <p14:tracePt t="121275" x="5105400" y="3581400"/>
          <p14:tracePt t="121301" x="5099050" y="3581400"/>
          <p14:tracePt t="121317" x="5099050" y="3587750"/>
          <p14:tracePt t="121334" x="5092700" y="3594100"/>
          <p14:tracePt t="121419" x="5080000" y="3594100"/>
          <p14:tracePt t="121531" x="5080000" y="3587750"/>
          <p14:tracePt t="121544" x="5105400" y="3568700"/>
          <p14:tracePt t="121550" x="5156200" y="3536950"/>
          <p14:tracePt t="121560" x="5270500" y="3517900"/>
          <p14:tracePt t="121577" x="5556250" y="3467100"/>
          <p14:tracePt t="121595" x="6013450" y="3346450"/>
          <p14:tracePt t="121610" x="6165850" y="3308350"/>
          <p14:tracePt t="121627" x="6483350" y="3200400"/>
          <p14:tracePt t="121643" x="6553200" y="3168650"/>
          <p14:tracePt t="121693" x="6553200" y="3175000"/>
          <p14:tracePt t="122149" x="6546850" y="3181350"/>
          <p14:tracePt t="122155" x="6477000" y="3181350"/>
          <p14:tracePt t="122167" x="6375400" y="3181350"/>
          <p14:tracePt t="122171" x="6242050" y="3181350"/>
          <p14:tracePt t="122193" x="5918200" y="3130550"/>
          <p14:tracePt t="122212" x="5238750" y="3022600"/>
          <p14:tracePt t="122229" x="4775200" y="2997200"/>
          <p14:tracePt t="122243" x="4464050" y="2997200"/>
          <p14:tracePt t="122263" x="4260850" y="2990850"/>
          <p14:tracePt t="122277" x="4146550" y="2946400"/>
          <p14:tracePt t="122295" x="4140200" y="2940050"/>
          <p14:tracePt t="122310" x="4140200" y="2933700"/>
          <p14:tracePt t="122327" x="4140200" y="2927350"/>
          <p14:tracePt t="122343" x="4171950" y="2921000"/>
          <p14:tracePt t="122361" x="4184650" y="2921000"/>
          <p14:tracePt t="122397" x="4184650" y="2863850"/>
          <p14:tracePt t="122412" x="4178300" y="2794000"/>
          <p14:tracePt t="122428" x="4127500" y="2698750"/>
          <p14:tracePt t="122444" x="4064000" y="2571750"/>
          <p14:tracePt t="122460" x="4025900" y="2419350"/>
          <p14:tracePt t="122479" x="4006850" y="2235200"/>
          <p14:tracePt t="122493" x="3956050" y="2070100"/>
          <p14:tracePt t="122510" x="3879850" y="1993900"/>
          <p14:tracePt t="122527" x="3829050" y="1962150"/>
          <p14:tracePt t="122547" x="3816350" y="1955800"/>
          <p14:tracePt t="122611" x="3810000" y="1955800"/>
          <p14:tracePt t="122620" x="3790950" y="1955800"/>
          <p14:tracePt t="122632" x="3765550" y="1955800"/>
          <p14:tracePt t="122647" x="3721100" y="1955800"/>
          <p14:tracePt t="122664" x="3714750" y="1955800"/>
          <p14:tracePt t="122677" x="3727450" y="1955800"/>
          <p14:tracePt t="122694" x="3790950" y="1943100"/>
          <p14:tracePt t="122710" x="3873500" y="1911350"/>
          <p14:tracePt t="122728" x="3994150" y="1885950"/>
          <p14:tracePt t="122743" x="4152900" y="1873250"/>
          <p14:tracePt t="122760" x="4356100" y="1841500"/>
          <p14:tracePt t="122777" x="4629150" y="1816100"/>
          <p14:tracePt t="122782" x="4762500" y="1809750"/>
          <p14:tracePt t="122794" x="4908550" y="1803400"/>
          <p14:tracePt t="122810" x="5118100" y="1803400"/>
          <p14:tracePt t="122827" x="5264150" y="1784350"/>
          <p14:tracePt t="122833" x="5314950" y="1784350"/>
          <p14:tracePt t="122844" x="5391150" y="1784350"/>
          <p14:tracePt t="122860" x="5429250" y="1790700"/>
          <p14:tracePt t="122877" x="5435600" y="1790700"/>
          <p14:tracePt t="122963" x="5448300" y="1803400"/>
          <p14:tracePt t="122977" x="5467350" y="1809750"/>
          <p14:tracePt t="122984" x="5511800" y="1816100"/>
          <p14:tracePt t="122994" x="5568950" y="1822450"/>
          <p14:tracePt t="123010" x="5683250" y="1822450"/>
          <p14:tracePt t="123012" x="5740400" y="1822450"/>
          <p14:tracePt t="123027" x="5842000" y="1822450"/>
          <p14:tracePt t="123046" x="6019800" y="1816100"/>
          <p14:tracePt t="123061" x="6235700" y="1816100"/>
          <p14:tracePt t="123077" x="6445250" y="1809750"/>
          <p14:tracePt t="123093" x="6591300" y="1803400"/>
          <p14:tracePt t="123110" x="6635750" y="1797050"/>
          <p14:tracePt t="123188" x="6642100" y="1797050"/>
          <p14:tracePt t="123233" x="6648450" y="1797050"/>
          <p14:tracePt t="123259" x="6661150" y="1797050"/>
          <p14:tracePt t="123277" x="6667500" y="1797050"/>
          <p14:tracePt t="123468" x="6667500" y="1803400"/>
          <p14:tracePt t="123483" x="6661150" y="1803400"/>
          <p14:tracePt t="123491" x="6591300" y="1828800"/>
          <p14:tracePt t="123512" x="6388100" y="1847850"/>
          <p14:tracePt t="123527" x="6076950" y="1873250"/>
          <p14:tracePt t="123545" x="5613400" y="1892300"/>
          <p14:tracePt t="123561" x="5086350" y="1911350"/>
          <p14:tracePt t="123577" x="4502150" y="1924050"/>
          <p14:tracePt t="123595" x="3670300" y="1930400"/>
          <p14:tracePt t="123610" x="3409950" y="1936750"/>
          <p14:tracePt t="123627" x="2965450" y="1943100"/>
          <p14:tracePt t="123643" x="2444750" y="1955800"/>
          <p14:tracePt t="123663" x="2178050" y="1955800"/>
          <p14:tracePt t="123677" x="1987550" y="1943100"/>
          <p14:tracePt t="123694" x="1847850" y="1943100"/>
          <p14:tracePt t="123710" x="1765300" y="1943100"/>
          <p14:tracePt t="123728" x="1701800" y="1943100"/>
          <p14:tracePt t="123744" x="1670050" y="1943100"/>
          <p14:tracePt t="123760" x="1651000" y="1936750"/>
          <p14:tracePt t="123777" x="1568450" y="1924050"/>
          <p14:tracePt t="123793" x="1479550" y="1911350"/>
          <p14:tracePt t="123794" x="1416050" y="1911350"/>
          <p14:tracePt t="123811" x="1327150" y="1911350"/>
          <p14:tracePt t="123827" x="1162050" y="1924050"/>
          <p14:tracePt t="123843" x="1009650" y="1924050"/>
          <p14:tracePt t="123860" x="984250" y="1917700"/>
          <p14:tracePt t="123949" x="996950" y="1917700"/>
          <p14:tracePt t="123958" x="1047750" y="1917700"/>
          <p14:tracePt t="123962" x="1111250" y="1917700"/>
          <p14:tracePt t="123979" x="1193800" y="1924050"/>
          <p14:tracePt t="123994" x="1397000" y="1917700"/>
          <p14:tracePt t="124010" x="1638300" y="1898650"/>
          <p14:tracePt t="124012" x="1778000" y="1898650"/>
          <p14:tracePt t="124026" x="2171700" y="1885950"/>
          <p14:tracePt t="124044" x="2635250" y="1873250"/>
          <p14:tracePt t="124060" x="3117850" y="1866900"/>
          <p14:tracePt t="124077" x="3651250" y="1866900"/>
          <p14:tracePt t="124094" x="4140200" y="1879600"/>
          <p14:tracePt t="124110" x="4552950" y="1879600"/>
          <p14:tracePt t="124127" x="4876800" y="1866900"/>
          <p14:tracePt t="124143" x="5156200" y="1866900"/>
          <p14:tracePt t="124160" x="5378450" y="1847850"/>
          <p14:tracePt t="124169" x="5492750" y="1847850"/>
          <p14:tracePt t="124173" x="5607050" y="1841500"/>
          <p14:tracePt t="124194" x="5810250" y="1835150"/>
          <p14:tracePt t="124210" x="6013450" y="1835150"/>
          <p14:tracePt t="124228" x="6254750" y="1822450"/>
          <p14:tracePt t="124243" x="6330950" y="1822450"/>
          <p14:tracePt t="124260" x="6407150" y="1828800"/>
          <p14:tracePt t="124280" x="6527800" y="1841500"/>
          <p14:tracePt t="124287" x="6597650" y="1841500"/>
          <p14:tracePt t="124296" x="6699250" y="1847850"/>
          <p14:tracePt t="124300" x="6775450" y="1847850"/>
          <p14:tracePt t="124308" x="6870700" y="1847850"/>
          <p14:tracePt t="124316" x="6959600" y="1847850"/>
          <p14:tracePt t="124327" x="7035800" y="1854200"/>
          <p14:tracePt t="124343" x="7150100" y="1854200"/>
          <p14:tracePt t="124360" x="7207250" y="1854200"/>
          <p14:tracePt t="124377" x="7219950" y="1854200"/>
          <p14:tracePt t="124427" x="7219950" y="1860550"/>
          <p14:tracePt t="126085" x="7175500" y="1879600"/>
          <p14:tracePt t="126092" x="7092950" y="1911350"/>
          <p14:tracePt t="126106" x="6985000" y="1949450"/>
          <p14:tracePt t="126115" x="6661150" y="1993900"/>
          <p14:tracePt t="126127" x="6445250" y="2019300"/>
          <p14:tracePt t="126132" x="6197600" y="2025650"/>
          <p14:tracePt t="126143" x="5911850" y="2019300"/>
          <p14:tracePt t="126162" x="5378450" y="2057400"/>
          <p14:tracePt t="126177" x="4889500" y="2120900"/>
          <p14:tracePt t="126193" x="4483100" y="2171700"/>
          <p14:tracePt t="126196" x="4318000" y="2209800"/>
          <p14:tracePt t="126210" x="4146550" y="2228850"/>
          <p14:tracePt t="126229" x="3689350" y="2247900"/>
          <p14:tracePt t="126243" x="3435350" y="2254250"/>
          <p14:tracePt t="126260" x="3213100" y="2209800"/>
          <p14:tracePt t="126277" x="3022600" y="2165350"/>
          <p14:tracePt t="126296" x="2914650" y="2133600"/>
          <p14:tracePt t="126310" x="2851150" y="2114550"/>
          <p14:tracePt t="126327" x="2781300" y="2095500"/>
          <p14:tracePt t="126344" x="2692400" y="2095500"/>
          <p14:tracePt t="126360" x="2546350" y="2095500"/>
          <p14:tracePt t="126362" x="2463800" y="2095500"/>
          <p14:tracePt t="126377" x="2374900" y="2095500"/>
          <p14:tracePt t="126393" x="2247900" y="2095500"/>
          <p14:tracePt t="126400" x="2197100" y="2095500"/>
          <p14:tracePt t="126412" x="2095500" y="2089150"/>
          <p14:tracePt t="126427" x="1955800" y="2044700"/>
          <p14:tracePt t="126445" x="1828800" y="2025650"/>
          <p14:tracePt t="126460" x="1720850" y="2019300"/>
          <p14:tracePt t="126481" x="1657350" y="2012950"/>
          <p14:tracePt t="126488" x="1625600" y="2006600"/>
          <p14:tracePt t="126491" x="1612900" y="2006600"/>
          <p14:tracePt t="126510" x="1587500" y="2006600"/>
          <p14:tracePt t="126527" x="1530350" y="2006600"/>
          <p14:tracePt t="126544" x="1447800" y="2000250"/>
          <p14:tracePt t="126560" x="1371600" y="1987550"/>
          <p14:tracePt t="126577" x="1314450" y="1930400"/>
          <p14:tracePt t="126594" x="1231900" y="1841500"/>
          <p14:tracePt t="126610" x="1117600" y="1727200"/>
          <p14:tracePt t="126614" x="1066800" y="1670050"/>
          <p14:tracePt t="126627" x="971550" y="1587500"/>
          <p14:tracePt t="126643" x="952500" y="1543050"/>
          <p14:tracePt t="126660" x="971550" y="1492250"/>
          <p14:tracePt t="126678" x="1035050" y="1428750"/>
          <p14:tracePt t="126694" x="1123950" y="1371600"/>
          <p14:tracePt t="126710" x="1238250" y="1327150"/>
          <p14:tracePt t="126728" x="1346200" y="1295400"/>
          <p14:tracePt t="126743" x="1466850" y="1276350"/>
          <p14:tracePt t="126760" x="1625600" y="1270000"/>
          <p14:tracePt t="126777" x="1822450" y="1308100"/>
          <p14:tracePt t="126793" x="1981200" y="1377950"/>
          <p14:tracePt t="126794" x="2044700" y="1416050"/>
          <p14:tracePt t="126810" x="2095500" y="1454150"/>
          <p14:tracePt t="126827" x="2203450" y="1612900"/>
          <p14:tracePt t="126843" x="2228850" y="1746250"/>
          <p14:tracePt t="126860" x="2197100" y="1879600"/>
          <p14:tracePt t="126867" x="2178050" y="1936750"/>
          <p14:tracePt t="126877" x="2146300" y="1987550"/>
          <p14:tracePt t="126893" x="2070100" y="2082800"/>
          <p14:tracePt t="126913" x="1955800" y="2159000"/>
          <p14:tracePt t="126920" x="1898650" y="2190750"/>
          <p14:tracePt t="126923" x="1835150" y="2209800"/>
          <p14:tracePt t="126943" x="1727200" y="2235200"/>
          <p14:tracePt t="126961" x="1638300" y="2241550"/>
          <p14:tracePt t="126978" x="1536700" y="2222500"/>
          <p14:tracePt t="126993" x="1377950" y="2203450"/>
          <p14:tracePt t="127010" x="1257300" y="2152650"/>
          <p14:tracePt t="127013" x="1212850" y="2114550"/>
          <p14:tracePt t="127027" x="1123950" y="2025650"/>
          <p14:tracePt t="127043" x="1060450" y="1917700"/>
          <p14:tracePt t="127062" x="1003300" y="1765300"/>
          <p14:tracePt t="127077" x="946150" y="1600200"/>
          <p14:tracePt t="127094" x="958850" y="1492250"/>
          <p14:tracePt t="127110" x="1003300" y="1416050"/>
          <p14:tracePt t="127127" x="1073150" y="1358900"/>
          <p14:tracePt t="127143" x="1200150" y="1327150"/>
          <p14:tracePt t="127164" x="1422400" y="1320800"/>
          <p14:tracePt t="127177" x="1701800" y="1320800"/>
          <p14:tracePt t="127194" x="2139950" y="1517650"/>
          <p14:tracePt t="127210" x="2260600" y="1600200"/>
          <p14:tracePt t="127229" x="2559050" y="1905000"/>
          <p14:tracePt t="127243" x="2628900" y="2171700"/>
          <p14:tracePt t="127260" x="2635250" y="2419350"/>
          <p14:tracePt t="127277" x="2609850" y="2597150"/>
          <p14:tracePt t="127295" x="2603500" y="2736850"/>
          <p14:tracePt t="127310" x="2616200" y="2857500"/>
          <p14:tracePt t="127327" x="2736850" y="2946400"/>
          <p14:tracePt t="127343" x="2990850" y="3035300"/>
          <p14:tracePt t="127351" x="3149600" y="3067050"/>
          <p14:tracePt t="127360" x="3308350" y="3086100"/>
          <p14:tracePt t="127377" x="3695700" y="3079750"/>
          <p14:tracePt t="127393" x="4210050" y="3086100"/>
          <p14:tracePt t="127398" x="4470400" y="3098800"/>
          <p14:tracePt t="127413" x="4921250" y="3111500"/>
          <p14:tracePt t="127428" x="5314950" y="3143250"/>
          <p14:tracePt t="127443" x="5613400" y="3162300"/>
          <p14:tracePt t="127460" x="5892800" y="3194050"/>
          <p14:tracePt t="127479" x="6153150" y="3200400"/>
          <p14:tracePt t="127493" x="6381750" y="3206750"/>
          <p14:tracePt t="127510" x="6553200" y="3219450"/>
          <p14:tracePt t="127527" x="6667500" y="3251200"/>
          <p14:tracePt t="127546" x="6737350" y="3276600"/>
          <p14:tracePt t="127560" x="6781800" y="3289300"/>
          <p14:tracePt t="127577" x="6807200" y="3302000"/>
          <p14:tracePt t="127593" x="6813550" y="3302000"/>
          <p14:tracePt t="127610" x="6819900" y="3302000"/>
          <p14:tracePt t="127617" x="6832600" y="3289300"/>
          <p14:tracePt t="127619" x="6851650" y="3270250"/>
          <p14:tracePt t="127627" x="6864350" y="3251200"/>
          <p14:tracePt t="127643" x="6915150" y="3213100"/>
          <p14:tracePt t="127663" x="6978650" y="3162300"/>
          <p14:tracePt t="127677" x="7073900" y="3136900"/>
          <p14:tracePt t="127693" x="7175500" y="3117850"/>
          <p14:tracePt t="127710" x="7270750" y="3111500"/>
          <p14:tracePt t="127728" x="7302500" y="3105150"/>
          <p14:tracePt t="127780" x="7302500" y="3111500"/>
          <p14:tracePt t="127869" x="7308850" y="3111500"/>
          <p14:tracePt t="127931" x="7308850" y="3117850"/>
          <p14:tracePt t="127990" x="7308850" y="3124200"/>
          <p14:tracePt t="127994" x="7308850" y="3130550"/>
          <p14:tracePt t="128027" x="7315200" y="3130550"/>
          <p14:tracePt t="128516" x="7315200" y="3124200"/>
          <p14:tracePt t="128524" x="7315200" y="3117850"/>
          <p14:tracePt t="128531" x="7327900" y="3111500"/>
          <p14:tracePt t="128545" x="7340600" y="3105150"/>
          <p14:tracePt t="128560" x="7359650" y="3098800"/>
          <p14:tracePt t="128577" x="7378700" y="3098800"/>
          <p14:tracePt t="128594" x="7391400" y="3098800"/>
          <p14:tracePt t="128603" x="7410450" y="3098800"/>
          <p14:tracePt t="128613" x="7423150" y="3098800"/>
          <p14:tracePt t="128627" x="7448550" y="3105150"/>
          <p14:tracePt t="128647" x="7467600" y="3111500"/>
          <p14:tracePt t="128663" x="7486650" y="3124200"/>
          <p14:tracePt t="128677" x="7499350" y="3136900"/>
          <p14:tracePt t="128694" x="7512050" y="3155950"/>
          <p14:tracePt t="128710" x="7512050" y="3200400"/>
          <p14:tracePt t="128729" x="7512050" y="3263900"/>
          <p14:tracePt t="128733" x="7512050" y="3289300"/>
          <p14:tracePt t="128744" x="7512050" y="3321050"/>
          <p14:tracePt t="128760" x="7512050" y="3378200"/>
          <p14:tracePt t="128777" x="7473950" y="3416300"/>
          <p14:tracePt t="128793" x="7429500" y="3479800"/>
          <p14:tracePt t="128794" x="7404100" y="3505200"/>
          <p14:tracePt t="128810" x="7385050" y="3524250"/>
          <p14:tracePt t="128827" x="7327900" y="3549650"/>
          <p14:tracePt t="128843" x="7296150" y="3568700"/>
          <p14:tracePt t="128860" x="7251700" y="3575050"/>
          <p14:tracePt t="128877" x="7219950" y="3575050"/>
          <p14:tracePt t="128896" x="7162800" y="3575050"/>
          <p14:tracePt t="128913" x="7137400" y="3575050"/>
          <p14:tracePt t="128921" x="7092950" y="3562350"/>
          <p14:tracePt t="128925" x="7061200" y="3549650"/>
          <p14:tracePt t="128932" x="7035800" y="3536950"/>
          <p14:tracePt t="128948" x="7004050" y="3511550"/>
          <p14:tracePt t="128960" x="6972300" y="3505200"/>
          <p14:tracePt t="128980" x="6940550" y="3492500"/>
          <p14:tracePt t="128993" x="6915150" y="3467100"/>
          <p14:tracePt t="129010" x="6908800" y="3429000"/>
          <p14:tracePt t="129027" x="6883400" y="3359150"/>
          <p14:tracePt t="129046" x="6870700" y="3314700"/>
          <p14:tracePt t="129060" x="6870700" y="3257550"/>
          <p14:tracePt t="129077" x="6870700" y="3206750"/>
          <p14:tracePt t="129093" x="6896100" y="3149600"/>
          <p14:tracePt t="129113" x="6927850" y="3086100"/>
          <p14:tracePt t="129120" x="6946900" y="3048000"/>
          <p14:tracePt t="129127" x="6965950" y="3009900"/>
          <p14:tracePt t="129144" x="7010400" y="2965450"/>
          <p14:tracePt t="129164" x="7061200" y="2927350"/>
          <p14:tracePt t="129177" x="7118350" y="2895600"/>
          <p14:tracePt t="129193" x="7194550" y="2863850"/>
          <p14:tracePt t="129211" x="7327900" y="2832100"/>
          <p14:tracePt t="129229" x="7391400" y="2813050"/>
          <p14:tracePt t="129243" x="7461250" y="2838450"/>
          <p14:tracePt t="129260" x="7556500" y="2876550"/>
          <p14:tracePt t="129277" x="7677150" y="2914650"/>
          <p14:tracePt t="129293" x="7740650" y="2940050"/>
          <p14:tracePt t="129310" x="7778750" y="2978150"/>
          <p14:tracePt t="129327" x="7791450" y="3016250"/>
          <p14:tracePt t="129344" x="7791450" y="3086100"/>
          <p14:tracePt t="129349" x="7791450" y="3130550"/>
          <p14:tracePt t="129362" x="7791450" y="3181350"/>
          <p14:tracePt t="129377" x="7778750" y="3295650"/>
          <p14:tracePt t="129380" x="7766050" y="3359150"/>
          <p14:tracePt t="129396" x="7734300" y="3448050"/>
          <p14:tracePt t="129413" x="7683500" y="3517900"/>
          <p14:tracePt t="129427" x="7620000" y="3556000"/>
          <p14:tracePt t="129445" x="7556500" y="3581400"/>
          <p14:tracePt t="129462" x="7518400" y="3594100"/>
          <p14:tracePt t="129480" x="7499350" y="3594100"/>
          <p14:tracePt t="129494" x="7461250" y="3594100"/>
          <p14:tracePt t="129510" x="7404100" y="3594100"/>
          <p14:tracePt t="129527" x="7353300" y="3594100"/>
          <p14:tracePt t="129545" x="7315200" y="3575050"/>
          <p14:tracePt t="129549" x="7302500" y="3562350"/>
          <p14:tracePt t="129560" x="7289800" y="3556000"/>
          <p14:tracePt t="129577" x="7270750" y="3549650"/>
          <p14:tracePt t="129594" x="7258050" y="3549650"/>
          <p14:tracePt t="129610" x="7264400" y="3549650"/>
          <p14:tracePt t="129805" x="7264400" y="3543300"/>
          <p14:tracePt t="129858" x="7264400" y="3536950"/>
          <p14:tracePt t="130252" x="7270750" y="3536950"/>
          <p14:tracePt t="130419" x="7264400" y="3530600"/>
          <p14:tracePt t="130430" x="7258050" y="3524250"/>
          <p14:tracePt t="130437" x="7258050" y="3517900"/>
          <p14:tracePt t="130446" x="7258050" y="3511550"/>
          <p14:tracePt t="130462" x="7258050" y="3498850"/>
          <p14:tracePt t="130479" x="7258050" y="3486150"/>
          <p14:tracePt t="130493" x="7258050" y="3479800"/>
          <p14:tracePt t="130867" x="7258050" y="3492500"/>
          <p14:tracePt t="130876" x="7258050" y="3517900"/>
          <p14:tracePt t="130884" x="7258050" y="3556000"/>
          <p14:tracePt t="130896" x="7245350" y="3587750"/>
          <p14:tracePt t="130913" x="7239000" y="3702050"/>
          <p14:tracePt t="130927" x="7232650" y="3822700"/>
          <p14:tracePt t="130945" x="7226300" y="3917950"/>
          <p14:tracePt t="130963" x="7226300" y="4006850"/>
          <p14:tracePt t="130978" x="7226300" y="4032250"/>
          <p14:tracePt t="130993" x="7219950" y="4089400"/>
          <p14:tracePt t="131011" x="7219950" y="4165600"/>
          <p14:tracePt t="131013" x="7213600" y="4210050"/>
          <p14:tracePt t="131027" x="7213600" y="4298950"/>
          <p14:tracePt t="131043" x="7213600" y="4362450"/>
          <p14:tracePt t="131060" x="7213600" y="4400550"/>
          <p14:tracePt t="131077" x="7213600" y="4419600"/>
          <p14:tracePt t="131094" x="7213600" y="4438650"/>
          <p14:tracePt t="131110" x="7213600" y="4451350"/>
          <p14:tracePt t="131127" x="7213600" y="4464050"/>
          <p14:tracePt t="131741" x="7207250" y="4464050"/>
          <p14:tracePt t="131920" x="7213600" y="4464050"/>
          <p14:tracePt t="132792" x="7245350" y="4445000"/>
          <p14:tracePt t="132798" x="7283450" y="4406900"/>
          <p14:tracePt t="132810" x="7340600" y="4362450"/>
          <p14:tracePt t="132827" x="7518400" y="4184650"/>
          <p14:tracePt t="132843" x="7632700" y="4064000"/>
          <p14:tracePt t="132860" x="7753350" y="3987800"/>
          <p14:tracePt t="132877" x="7905750" y="3924300"/>
          <p14:tracePt t="132893" x="8039100" y="3867150"/>
          <p14:tracePt t="132912" x="8121650" y="3822700"/>
          <p14:tracePt t="132927" x="8134350" y="3790950"/>
          <p14:tracePt t="132943" x="8134350" y="3784600"/>
          <p14:tracePt t="133059" x="8140700" y="3784600"/>
          <p14:tracePt t="133195" x="8140700" y="3778250"/>
          <p14:tracePt t="133204" x="8140700" y="3771900"/>
          <p14:tracePt t="133214" x="8140700" y="3765550"/>
          <p14:tracePt t="133229" x="8153400" y="3740150"/>
          <p14:tracePt t="133243" x="8159750" y="3721100"/>
          <p14:tracePt t="133260" x="8159750" y="3702050"/>
          <p14:tracePt t="133277" x="8159750" y="3695700"/>
          <p14:tracePt t="133293" x="8153400" y="3695700"/>
          <p14:tracePt t="133324" x="8147050" y="3695700"/>
          <p14:tracePt t="133344" x="8134350" y="3695700"/>
          <p14:tracePt t="133360" x="8108950" y="3695700"/>
          <p14:tracePt t="133362" x="8089900" y="3695700"/>
          <p14:tracePt t="133377" x="8070850" y="3708400"/>
          <p14:tracePt t="133394" x="8058150" y="3746500"/>
          <p14:tracePt t="133400" x="8051800" y="3752850"/>
          <p14:tracePt t="133412" x="8039100" y="3790950"/>
          <p14:tracePt t="133426" x="8032750" y="3822700"/>
          <p14:tracePt t="133443" x="8032750" y="3848100"/>
          <p14:tracePt t="133460" x="8032750" y="3854450"/>
          <p14:tracePt t="133478" x="8032750" y="3860800"/>
          <p14:tracePt t="133607" x="8039100" y="3860800"/>
          <p14:tracePt t="133677" x="8039100" y="3867150"/>
          <p14:tracePt t="133684" x="8039100" y="3892550"/>
          <p14:tracePt t="133693" x="8039100" y="3917950"/>
          <p14:tracePt t="133710" x="8045450" y="3981450"/>
          <p14:tracePt t="133730" x="8070850" y="4051300"/>
          <p14:tracePt t="133743" x="8083550" y="4108450"/>
          <p14:tracePt t="133760" x="8096250" y="4178300"/>
          <p14:tracePt t="133777" x="8102600" y="4260850"/>
          <p14:tracePt t="133793" x="8108950" y="4330700"/>
          <p14:tracePt t="133795" x="8108950" y="4362450"/>
          <p14:tracePt t="133810" x="8102600" y="4375150"/>
          <p14:tracePt t="133827" x="8096250" y="4387850"/>
          <p14:tracePt t="133860" x="8096250" y="4394200"/>
          <p14:tracePt t="133884" x="8089900" y="4406900"/>
          <p14:tracePt t="133897" x="8077200" y="4425950"/>
          <p14:tracePt t="133914" x="8064500" y="4476750"/>
          <p14:tracePt t="133920" x="8058150" y="4502150"/>
          <p14:tracePt t="133927" x="8045450" y="4521200"/>
          <p14:tracePt t="133944" x="8026400" y="4578350"/>
          <p14:tracePt t="133960" x="8013700" y="4635500"/>
          <p14:tracePt t="133980" x="8007350" y="4654550"/>
          <p14:tracePt t="133993" x="8001000" y="4660900"/>
          <p14:tracePt t="134028" x="8001000" y="4654550"/>
          <p14:tracePt t="134043" x="8001000" y="4616450"/>
          <p14:tracePt t="134060" x="8001000" y="4565650"/>
          <p14:tracePt t="134077" x="8001000" y="4514850"/>
          <p14:tracePt t="134094" x="7975600" y="4470400"/>
          <p14:tracePt t="134110" x="7937500" y="4438650"/>
          <p14:tracePt t="134127" x="7905750" y="4432300"/>
          <p14:tracePt t="134143" x="7880350" y="4432300"/>
          <p14:tracePt t="134148" x="7874000" y="4432300"/>
          <p14:tracePt t="134164" x="7861300" y="4438650"/>
          <p14:tracePt t="134176" x="7829550" y="4502150"/>
          <p14:tracePt t="134193" x="7804150" y="4591050"/>
          <p14:tracePt t="134210" x="7791450" y="4660900"/>
          <p14:tracePt t="134212" x="7804150" y="4686300"/>
          <p14:tracePt t="134229" x="7848600" y="4730750"/>
          <p14:tracePt t="134243" x="7931150" y="4756150"/>
          <p14:tracePt t="134260" x="8032750" y="4762500"/>
          <p14:tracePt t="134277" x="8121650" y="4743450"/>
          <p14:tracePt t="134293" x="8191500" y="4705350"/>
          <p14:tracePt t="134310" x="8223250" y="4660900"/>
          <p14:tracePt t="134327" x="8235950" y="4622800"/>
          <p14:tracePt t="134343" x="8235950" y="4610100"/>
          <p14:tracePt t="134360" x="8229600" y="4610100"/>
          <p14:tracePt t="134377" x="8210550" y="4629150"/>
          <p14:tracePt t="134394" x="8210550" y="4673600"/>
          <p14:tracePt t="134399" x="8210550" y="4692650"/>
          <p14:tracePt t="134414" x="8210550" y="4730750"/>
          <p14:tracePt t="134430" x="8248650" y="4768850"/>
          <p14:tracePt t="134443" x="8286750" y="4787900"/>
          <p14:tracePt t="134460" x="8318500" y="4806950"/>
          <p14:tracePt t="134480" x="8337550" y="4819650"/>
          <p14:tracePt t="134485" x="8350250" y="4826000"/>
          <p14:tracePt t="134493" x="8362950" y="4832350"/>
          <p14:tracePt t="134510" x="8369300" y="4851400"/>
          <p14:tracePt t="134527" x="8369300" y="4876800"/>
          <p14:tracePt t="134544" x="8362950" y="4895850"/>
          <p14:tracePt t="134560" x="8324850" y="4902200"/>
          <p14:tracePt t="134578" x="8280400" y="4914900"/>
          <p14:tracePt t="134593" x="8223250" y="4933950"/>
          <p14:tracePt t="134611" x="8147050" y="4933950"/>
          <p14:tracePt t="134627" x="8121650" y="4933950"/>
          <p14:tracePt t="134644" x="8070850" y="4933950"/>
          <p14:tracePt t="134663" x="8001000" y="4933950"/>
          <p14:tracePt t="134678" x="7937500" y="4933950"/>
          <p14:tracePt t="134693" x="7886700" y="4959350"/>
          <p14:tracePt t="134710" x="7848600" y="4978400"/>
          <p14:tracePt t="134729" x="7823200" y="5010150"/>
          <p14:tracePt t="134743" x="7810500" y="5048250"/>
          <p14:tracePt t="134760" x="7804150" y="5080000"/>
          <p14:tracePt t="134777" x="7804150" y="5111750"/>
          <p14:tracePt t="134793" x="7816850" y="5143500"/>
          <p14:tracePt t="134794" x="7823200" y="5156200"/>
          <p14:tracePt t="134810" x="7835900" y="5162550"/>
          <p14:tracePt t="134827" x="7854950" y="5181600"/>
          <p14:tracePt t="134844" x="7854950" y="5194300"/>
          <p14:tracePt t="134860" x="7854950" y="5226050"/>
          <p14:tracePt t="134877" x="7848600" y="5251450"/>
          <p14:tracePt t="134884" x="7835900" y="5270500"/>
          <p14:tracePt t="134896" x="7816850" y="5289550"/>
          <p14:tracePt t="134912" x="7766050" y="5308600"/>
          <p14:tracePt t="134929" x="7708900" y="5334000"/>
          <p14:tracePt t="134943" x="7658100" y="5365750"/>
          <p14:tracePt t="134960" x="7594600" y="5384800"/>
          <p14:tracePt t="134978" x="7531100" y="5384800"/>
          <p14:tracePt t="134993" x="7467600" y="5372100"/>
          <p14:tracePt t="135010" x="7410450" y="5346700"/>
          <p14:tracePt t="135012" x="7385050" y="5334000"/>
          <p14:tracePt t="135027" x="7340600" y="5321300"/>
          <p14:tracePt t="135045" x="7308850" y="5308600"/>
          <p14:tracePt t="135060" x="7296150" y="5276850"/>
          <p14:tracePt t="135077" x="7296150" y="5219700"/>
          <p14:tracePt t="135095" x="7315200" y="5156200"/>
          <p14:tracePt t="135104" x="7340600" y="5130800"/>
          <p14:tracePt t="135117" x="7404100" y="5092700"/>
          <p14:tracePt t="135127" x="7448550" y="5086350"/>
          <p14:tracePt t="135131" x="7505700" y="5073650"/>
          <p14:tracePt t="135144" x="7562850" y="5073650"/>
          <p14:tracePt t="135163" x="7670800" y="5073650"/>
          <p14:tracePt t="135177" x="7766050" y="5099050"/>
          <p14:tracePt t="135193" x="7829550" y="5156200"/>
          <p14:tracePt t="135197" x="7848600" y="5200650"/>
          <p14:tracePt t="135212" x="7874000" y="5289550"/>
          <p14:tracePt t="135228" x="7880350" y="5378450"/>
          <p14:tracePt t="135244" x="7854950" y="5435600"/>
          <p14:tracePt t="135260" x="7797800" y="5461000"/>
          <p14:tracePt t="135277" x="7721600" y="5486400"/>
          <p14:tracePt t="135293" x="7620000" y="5492750"/>
          <p14:tracePt t="135310" x="7518400" y="5492750"/>
          <p14:tracePt t="135327" x="7435850" y="5492750"/>
          <p14:tracePt t="135343" x="7385050" y="5486400"/>
          <p14:tracePt t="135360" x="7346950" y="5461000"/>
          <p14:tracePt t="135363" x="7340600" y="5448300"/>
          <p14:tracePt t="135377" x="7334250" y="5435600"/>
          <p14:tracePt t="135398" x="7327900" y="5403850"/>
          <p14:tracePt t="135413" x="7327900" y="5391150"/>
          <p14:tracePt t="135427" x="7353300" y="5384800"/>
          <p14:tracePt t="135447" x="7391400" y="5365750"/>
          <p14:tracePt t="135460" x="7448550" y="5334000"/>
          <p14:tracePt t="135479" x="7493000" y="5302250"/>
          <p14:tracePt t="135493" x="7505700" y="5251450"/>
          <p14:tracePt t="135510" x="7518400" y="5181600"/>
          <p14:tracePt t="135527" x="7550150" y="5041900"/>
          <p14:tracePt t="135546" x="7575550" y="4845050"/>
          <p14:tracePt t="135560" x="7626350" y="4629150"/>
          <p14:tracePt t="135577" x="7645400" y="4394200"/>
          <p14:tracePt t="135594" x="7645400" y="4184650"/>
          <p14:tracePt t="135596" x="7645400" y="4076700"/>
          <p14:tracePt t="135615" x="7658100" y="3848100"/>
          <p14:tracePt t="135627" x="7689850" y="3632200"/>
          <p14:tracePt t="135644" x="7734300" y="3441700"/>
          <p14:tracePt t="135663" x="7791450" y="3270250"/>
          <p14:tracePt t="135671" x="7816850" y="3200400"/>
          <p14:tracePt t="135679" x="7823200" y="3124200"/>
          <p14:tracePt t="135694" x="7842250" y="3035300"/>
          <p14:tracePt t="135711" x="7842250" y="2971800"/>
          <p14:tracePt t="135714" x="7854950" y="2946400"/>
          <p14:tracePt t="135729" x="7861300" y="2921000"/>
          <p14:tracePt t="135735" x="7867650" y="2901950"/>
          <p14:tracePt t="135743" x="7880350" y="2876550"/>
          <p14:tracePt t="135760" x="7893050" y="2844800"/>
          <p14:tracePt t="135777" x="7893050" y="2832100"/>
          <p14:tracePt t="135780" x="7893050" y="2825750"/>
          <p14:tracePt t="135899" x="7893050" y="2819400"/>
          <p14:tracePt t="135909" x="7880350" y="2813050"/>
          <p14:tracePt t="135917" x="7848600" y="2800350"/>
          <p14:tracePt t="135927" x="7829550" y="2794000"/>
          <p14:tracePt t="135944" x="7734300" y="2755900"/>
          <p14:tracePt t="135960" x="7670800" y="2736850"/>
          <p14:tracePt t="135980" x="7588250" y="2692400"/>
          <p14:tracePt t="135984" x="7556500" y="2660650"/>
          <p14:tracePt t="135993" x="7524750" y="2622550"/>
          <p14:tracePt t="136010" x="7473950" y="2527300"/>
          <p14:tracePt t="136027" x="7404100" y="2368550"/>
          <p14:tracePt t="136043" x="7391400" y="2305050"/>
          <p14:tracePt t="136061" x="7410450" y="2254250"/>
          <p14:tracePt t="136077" x="7442200" y="2203450"/>
          <p14:tracePt t="136094" x="7512050" y="2159000"/>
          <p14:tracePt t="136110" x="7581900" y="2114550"/>
          <p14:tracePt t="136127" x="7664450" y="2089150"/>
          <p14:tracePt t="136147" x="7740650" y="2070100"/>
          <p14:tracePt t="136162" x="7848600" y="2070100"/>
          <p14:tracePt t="136177" x="7962900" y="2095500"/>
          <p14:tracePt t="136193" x="8064500" y="2159000"/>
          <p14:tracePt t="136211" x="8153400" y="2305050"/>
          <p14:tracePt t="136228" x="8153400" y="2406650"/>
          <p14:tracePt t="136244" x="8108950" y="2489200"/>
          <p14:tracePt t="136260" x="8058150" y="2559050"/>
          <p14:tracePt t="136277" x="8020050" y="2603500"/>
          <p14:tracePt t="136293" x="7975600" y="2628900"/>
          <p14:tracePt t="136310" x="7950200" y="2647950"/>
          <p14:tracePt t="136327" x="7918450" y="2654300"/>
          <p14:tracePt t="136343" x="7899400" y="2660650"/>
          <p14:tracePt t="136360" x="7874000" y="2660650"/>
          <p14:tracePt t="136376" x="7874000" y="2667000"/>
          <p14:tracePt t="136417" x="7874000" y="2673350"/>
          <p14:tracePt t="136691" x="7874000" y="2667000"/>
          <p14:tracePt t="136772" x="7867650" y="2667000"/>
          <p14:tracePt t="137795" x="7886700" y="2679700"/>
          <p14:tracePt t="137803" x="7899400" y="2692400"/>
          <p14:tracePt t="137813" x="7899400" y="2705100"/>
          <p14:tracePt t="137827" x="7893050" y="2755900"/>
          <p14:tracePt t="137843" x="7785100" y="2838450"/>
          <p14:tracePt t="137860" x="7620000" y="2921000"/>
          <p14:tracePt t="137877" x="7467600" y="2990850"/>
          <p14:tracePt t="137894" x="7353300" y="3003550"/>
          <p14:tracePt t="137913" x="7283450" y="3003550"/>
          <p14:tracePt t="137919" x="7270750" y="3003550"/>
          <p14:tracePt t="137928" x="7258050" y="3003550"/>
          <p14:tracePt t="137944" x="7226300" y="3003550"/>
          <p14:tracePt t="137960" x="7181850" y="3003550"/>
          <p14:tracePt t="137979" x="7156450" y="3003550"/>
          <p14:tracePt t="137994" x="7150100" y="3003550"/>
          <p14:tracePt t="138171" x="7150100" y="2997200"/>
          <p14:tracePt t="138179" x="7150100" y="2990850"/>
          <p14:tracePt t="138279" x="7150100" y="3003550"/>
          <p14:tracePt t="138289" x="7150100" y="3054350"/>
          <p14:tracePt t="138296" x="7169150" y="3098800"/>
          <p14:tracePt t="138310" x="7207250" y="3244850"/>
          <p14:tracePt t="138327" x="7258050" y="3378200"/>
          <p14:tracePt t="138344" x="7277100" y="3448050"/>
          <p14:tracePt t="138360" x="7277100" y="3486150"/>
          <p14:tracePt t="138364" x="7277100" y="3505200"/>
          <p14:tracePt t="138377" x="7277100" y="3524250"/>
          <p14:tracePt t="138398" x="7277100" y="3600450"/>
          <p14:tracePt t="138412" x="7277100" y="3632200"/>
          <p14:tracePt t="138427" x="7277100" y="3638550"/>
          <p14:tracePt t="138484" x="7277100" y="3606800"/>
          <p14:tracePt t="138493" x="7277100" y="3587750"/>
          <p14:tracePt t="138510" x="7270750" y="3568700"/>
          <p14:tracePt t="138527" x="7264400" y="3543300"/>
          <p14:tracePt t="138543" x="7258050" y="3517900"/>
          <p14:tracePt t="138560" x="7245350" y="3479800"/>
          <p14:tracePt t="138577" x="7239000" y="3454400"/>
          <p14:tracePt t="138594" x="7239000" y="3429000"/>
          <p14:tracePt t="138601" x="7239000" y="3416300"/>
          <p14:tracePt t="138605" x="7232650" y="3403600"/>
          <p14:tracePt t="138627" x="7232650" y="3365500"/>
          <p14:tracePt t="138647" x="7232650" y="3327400"/>
          <p14:tracePt t="138660" x="7232650" y="3282950"/>
          <p14:tracePt t="138678" x="7232650" y="3244850"/>
          <p14:tracePt t="138693" x="7232650" y="3225800"/>
          <p14:tracePt t="138710" x="7232650" y="3200400"/>
          <p14:tracePt t="138729" x="7226300" y="3181350"/>
          <p14:tracePt t="138743" x="7226300" y="3168650"/>
          <p14:tracePt t="138760" x="7219950" y="3162300"/>
          <p14:tracePt t="138819" x="7219950" y="3155950"/>
          <p14:tracePt t="138941" x="7219950" y="3175000"/>
          <p14:tracePt t="138960" x="7239000" y="3308350"/>
          <p14:tracePt t="138978" x="7264400" y="3492500"/>
          <p14:tracePt t="138994" x="7264400" y="3695700"/>
          <p14:tracePt t="139010" x="7258050" y="3905250"/>
          <p14:tracePt t="139012" x="7232650" y="4000500"/>
          <p14:tracePt t="139027" x="7200900" y="4165600"/>
          <p14:tracePt t="139044" x="7156450" y="4292600"/>
          <p14:tracePt t="139060" x="7124700" y="4394200"/>
          <p14:tracePt t="139077" x="7118350" y="4438650"/>
          <p14:tracePt t="139168" x="7118350" y="4432300"/>
          <p14:tracePt t="139173" x="7118350" y="4425950"/>
          <p14:tracePt t="139179" x="7118350" y="4413250"/>
          <p14:tracePt t="139194" x="7118350" y="4387850"/>
          <p14:tracePt t="139211" x="7118350" y="4362450"/>
          <p14:tracePt t="139228" x="7124700" y="4229100"/>
          <p14:tracePt t="139243" x="7131050" y="4114800"/>
          <p14:tracePt t="139260" x="7131050" y="3962400"/>
          <p14:tracePt t="139277" x="7150100" y="3797300"/>
          <p14:tracePt t="139293" x="7143750" y="3625850"/>
          <p14:tracePt t="139311" x="7156450" y="3479800"/>
          <p14:tracePt t="139327" x="7137400" y="3346450"/>
          <p14:tracePt t="139344" x="7156450" y="3282950"/>
          <p14:tracePt t="139360" x="7156450" y="3270250"/>
          <p14:tracePt t="139467" x="7162800" y="3270250"/>
          <p14:tracePt t="139486" x="7162800" y="3263900"/>
          <p14:tracePt t="139491" x="7162800" y="3257550"/>
          <p14:tracePt t="139597" x="7162800" y="3270250"/>
          <p14:tracePt t="139606" x="7162800" y="3333750"/>
          <p14:tracePt t="139618" x="7175500" y="3409950"/>
          <p14:tracePt t="139627" x="7162800" y="3600450"/>
          <p14:tracePt t="139643" x="7150100" y="3829050"/>
          <p14:tracePt t="139663" x="7143750" y="4095750"/>
          <p14:tracePt t="139677" x="7118350" y="4298950"/>
          <p14:tracePt t="139693" x="7086600" y="4483100"/>
          <p14:tracePt t="139710" x="7061200" y="4635500"/>
          <p14:tracePt t="139728" x="7061200" y="4711700"/>
          <p14:tracePt t="139743" x="7054850" y="4718050"/>
          <p14:tracePt t="139777" x="7054850" y="4673600"/>
          <p14:tracePt t="139796" x="7054850" y="4502150"/>
          <p14:tracePt t="139811" x="7054850" y="4432300"/>
          <p14:tracePt t="139827" x="7054850" y="4241800"/>
          <p14:tracePt t="139843" x="7048500" y="4114800"/>
          <p14:tracePt t="139860" x="7080250" y="3962400"/>
          <p14:tracePt t="139877" x="7080250" y="3797300"/>
          <p14:tracePt t="139885" x="7086600" y="3714750"/>
          <p14:tracePt t="139895" x="7092950" y="3606800"/>
          <p14:tracePt t="139912" x="7131050" y="3429000"/>
          <p14:tracePt t="139927" x="7156450" y="3321050"/>
          <p14:tracePt t="139944" x="7188200" y="3225800"/>
          <p14:tracePt t="139960" x="7213600" y="3155950"/>
          <p14:tracePt t="139978" x="7245350" y="3117850"/>
          <p14:tracePt t="140027" x="7251700" y="3117850"/>
          <p14:tracePt t="140085" x="7251700" y="3124200"/>
          <p14:tracePt t="140091" x="7251700" y="3162300"/>
          <p14:tracePt t="140112" x="7232650" y="3289300"/>
          <p14:tracePt t="140127" x="7207250" y="3479800"/>
          <p14:tracePt t="140144" x="7143750" y="3683000"/>
          <p14:tracePt t="140148" x="7124700" y="3803650"/>
          <p14:tracePt t="140165" x="7112000" y="3924300"/>
          <p14:tracePt t="140179" x="7010400" y="4254500"/>
          <p14:tracePt t="140193" x="6978650" y="4356100"/>
          <p14:tracePt t="140210" x="6946900" y="4521200"/>
          <p14:tracePt t="140213" x="6940550" y="4565650"/>
          <p14:tracePt t="140228" x="6934200" y="4603750"/>
          <p14:tracePt t="140243" x="6927850" y="4610100"/>
          <p14:tracePt t="140277" x="6927850" y="4603750"/>
          <p14:tracePt t="140293" x="6927850" y="4591050"/>
          <p14:tracePt t="140310" x="6927850" y="4578350"/>
          <p14:tracePt t="140327" x="6927850" y="4572000"/>
          <p14:tracePt t="140344" x="6921500" y="4533900"/>
          <p14:tracePt t="140360" x="6883400" y="4476750"/>
          <p14:tracePt t="140377" x="6800850" y="4419600"/>
          <p14:tracePt t="140395" x="6604000" y="4305300"/>
          <p14:tracePt t="140413" x="6394450" y="4178300"/>
          <p14:tracePt t="140427" x="6172200" y="4057650"/>
          <p14:tracePt t="140443" x="5949950" y="3917950"/>
          <p14:tracePt t="140460" x="5746750" y="3790950"/>
          <p14:tracePt t="140480" x="5594350" y="3683000"/>
          <p14:tracePt t="140493" x="5511800" y="3619500"/>
          <p14:tracePt t="140511" x="5467350" y="3600450"/>
          <p14:tracePt t="140527" x="5429250" y="3575050"/>
          <p14:tracePt t="140545" x="5410200" y="3556000"/>
          <p14:tracePt t="140561" x="5403850" y="3549650"/>
          <p14:tracePt t="140613" x="5403850" y="3543300"/>
          <p14:tracePt t="140627" x="5391150" y="3536950"/>
          <p14:tracePt t="140646" x="5365750" y="3530600"/>
          <p14:tracePt t="140665" x="5353050" y="3530600"/>
          <p14:tracePt t="140673" x="5353050" y="3524250"/>
          <p14:tracePt t="140675" x="5340350" y="3524250"/>
          <p14:tracePt t="140695" x="5302250" y="3524250"/>
          <p14:tracePt t="140710" x="5257800" y="3524250"/>
          <p14:tracePt t="140729" x="5168900" y="3524250"/>
          <p14:tracePt t="140743" x="5092700" y="3536950"/>
          <p14:tracePt t="140760" x="5022850" y="3568700"/>
          <p14:tracePt t="140777" x="4972050" y="3594100"/>
          <p14:tracePt t="140795" x="4953000" y="3606800"/>
          <p14:tracePt t="140948" x="4972050" y="3606800"/>
          <p14:tracePt t="140957" x="5035550" y="3625850"/>
          <p14:tracePt t="140965" x="5149850" y="3657600"/>
          <p14:tracePt t="140979" x="5270500" y="3689350"/>
          <p14:tracePt t="140994" x="5530850" y="3708400"/>
          <p14:tracePt t="141012" x="5924550" y="3714750"/>
          <p14:tracePt t="141027" x="6210300" y="3740150"/>
          <p14:tracePt t="141045" x="6508750" y="3778250"/>
          <p14:tracePt t="141061" x="6724650" y="3784600"/>
          <p14:tracePt t="141077" x="6832600" y="3784600"/>
          <p14:tracePt t="141212" x="6832600" y="3771900"/>
          <p14:tracePt t="141220" x="6832600" y="3746500"/>
          <p14:tracePt t="141233" x="6832600" y="3721100"/>
          <p14:tracePt t="141243" x="6826250" y="3663950"/>
          <p14:tracePt t="141260" x="6800850" y="3575050"/>
          <p14:tracePt t="141277" x="6819900" y="3505200"/>
          <p14:tracePt t="141295" x="6838950" y="3416300"/>
          <p14:tracePt t="141310" x="6858000" y="3321050"/>
          <p14:tracePt t="141327" x="6864350" y="3155950"/>
          <p14:tracePt t="141343" x="6845300" y="3003550"/>
          <p14:tracePt t="141360" x="6838950" y="2927350"/>
          <p14:tracePt t="141364" x="6826250" y="2901950"/>
          <p14:tracePt t="141377" x="6819900" y="2876550"/>
          <p14:tracePt t="141396" x="6807200" y="2838450"/>
          <p14:tracePt t="141412" x="6807200" y="2832100"/>
          <p14:tracePt t="141460" x="6750050" y="2813050"/>
          <p14:tracePt t="141479" x="6623050" y="2800350"/>
          <p14:tracePt t="141493" x="6432550" y="2787650"/>
          <p14:tracePt t="141512" x="6210300" y="2768600"/>
          <p14:tracePt t="141528" x="5969000" y="2768600"/>
          <p14:tracePt t="141546" x="5708650" y="2800350"/>
          <p14:tracePt t="141560" x="5416550" y="2787650"/>
          <p14:tracePt t="141577" x="5207000" y="2781300"/>
          <p14:tracePt t="141594" x="5080000" y="2743200"/>
          <p14:tracePt t="141602" x="5035550" y="2730500"/>
          <p14:tracePt t="141605" x="4991100" y="2711450"/>
          <p14:tracePt t="141611" x="4965700" y="2705100"/>
          <p14:tracePt t="141629" x="4946650" y="2698750"/>
          <p14:tracePt t="141731" x="4946650" y="2724150"/>
          <p14:tracePt t="141742" x="4933950" y="2774950"/>
          <p14:tracePt t="141749" x="4940300" y="2895600"/>
          <p14:tracePt t="141760" x="4914900" y="3003550"/>
          <p14:tracePt t="141777" x="4902200" y="3257550"/>
          <p14:tracePt t="141793" x="4895850" y="3492500"/>
          <p14:tracePt t="141797" x="4895850" y="3568700"/>
          <p14:tracePt t="141811" x="4921250" y="3683000"/>
          <p14:tracePt t="141827" x="4959350" y="3790950"/>
          <p14:tracePt t="141844" x="4959350" y="3867150"/>
          <p14:tracePt t="141860" x="4959350" y="3917950"/>
          <p14:tracePt t="141877" x="4953000" y="3924300"/>
          <p14:tracePt t="141912" x="4959350" y="3905250"/>
          <p14:tracePt t="141927" x="5003800" y="3803650"/>
          <p14:tracePt t="141945" x="5086350" y="3708400"/>
          <p14:tracePt t="141960" x="5181600" y="3644900"/>
          <p14:tracePt t="141978" x="5257800" y="3581400"/>
          <p14:tracePt t="141994" x="5327650" y="3511550"/>
          <p14:tracePt t="142010" x="5372100" y="3448050"/>
          <p14:tracePt t="142013" x="5384800" y="3429000"/>
          <p14:tracePt t="142027" x="5397500" y="3409950"/>
          <p14:tracePt t="142060" x="5410200" y="3409950"/>
          <p14:tracePt t="142077" x="5448300" y="3397250"/>
          <p14:tracePt t="142093" x="5530850" y="3365500"/>
          <p14:tracePt t="142110" x="5607050" y="3314700"/>
          <p14:tracePt t="142127" x="5683250" y="3263900"/>
          <p14:tracePt t="142143" x="5740400" y="3225800"/>
          <p14:tracePt t="142162" x="5784850" y="3194050"/>
          <p14:tracePt t="142177" x="5797550" y="3168650"/>
          <p14:tracePt t="142195" x="5797550" y="3162300"/>
          <p14:tracePt t="142235" x="5791200" y="3162300"/>
          <p14:tracePt t="142387" x="5784850" y="3162300"/>
          <p14:tracePt t="142421" x="5791200" y="3162300"/>
          <p14:tracePt t="142428" x="5822950" y="3162300"/>
          <p14:tracePt t="142443" x="5905500" y="3162300"/>
          <p14:tracePt t="142460" x="6000750" y="3136900"/>
          <p14:tracePt t="142478" x="6089650" y="3092450"/>
          <p14:tracePt t="142485" x="6140450" y="3067050"/>
          <p14:tracePt t="142493" x="6178550" y="3028950"/>
          <p14:tracePt t="142510" x="6254750" y="2946400"/>
          <p14:tracePt t="142527" x="6330950" y="2863850"/>
          <p14:tracePt t="142544" x="6394450" y="2781300"/>
          <p14:tracePt t="142560" x="6445250" y="2743200"/>
          <p14:tracePt t="142577" x="6483350" y="2730500"/>
          <p14:tracePt t="142595" x="6489700" y="2724150"/>
          <p14:tracePt t="143232" x="6489700" y="2768600"/>
          <p14:tracePt t="143237" x="6496050" y="2825750"/>
          <p14:tracePt t="143245" x="6502400" y="2901950"/>
          <p14:tracePt t="143260" x="6496050" y="3086100"/>
          <p14:tracePt t="143277" x="6432550" y="3289300"/>
          <p14:tracePt t="143293" x="6413500" y="3460750"/>
          <p14:tracePt t="143311" x="6388100" y="3517900"/>
          <p14:tracePt t="143327" x="6388100" y="3530600"/>
          <p14:tracePt t="143403" x="6388100" y="3524250"/>
          <p14:tracePt t="143444" x="6375400" y="3524250"/>
          <p14:tracePt t="143452" x="6356350" y="3530600"/>
          <p14:tracePt t="143460" x="6324600" y="3543300"/>
          <p14:tracePt t="143480" x="6203950" y="3568700"/>
          <p14:tracePt t="143493" x="6007100" y="3568700"/>
          <p14:tracePt t="143510" x="5816600" y="3562350"/>
          <p14:tracePt t="143527" x="5683250" y="3562350"/>
          <p14:tracePt t="143544" x="5626100" y="3556000"/>
          <p14:tracePt t="143560" x="5600700" y="3549650"/>
          <p14:tracePt t="143578" x="5600700" y="3543300"/>
          <p14:tracePt t="143855" x="5581650" y="3543300"/>
          <p14:tracePt t="143862" x="5543550" y="3543300"/>
          <p14:tracePt t="143877" x="5461000" y="3530600"/>
          <p14:tracePt t="143893" x="5378450" y="3492500"/>
          <p14:tracePt t="143912" x="5340350" y="3467100"/>
          <p14:tracePt t="143928" x="5314950" y="3448050"/>
          <p14:tracePt t="143943" x="5295900" y="3441700"/>
          <p14:tracePt t="143960" x="5289550" y="3435350"/>
          <p14:tracePt t="147332" x="5308600" y="3435350"/>
          <p14:tracePt t="147341" x="5314950" y="3435350"/>
          <p14:tracePt t="147360" x="5302250" y="3435350"/>
          <p14:tracePt t="147377" x="5238750" y="3416300"/>
          <p14:tracePt t="147396" x="5080000" y="3162300"/>
          <p14:tracePt t="147413" x="4953000" y="2914650"/>
          <p14:tracePt t="147427" x="4813300" y="2698750"/>
          <p14:tracePt t="147445" x="4699000" y="2533650"/>
          <p14:tracePt t="147460" x="4641850" y="2438400"/>
          <p14:tracePt t="147479" x="4533900" y="2349500"/>
          <p14:tracePt t="147493" x="4387850" y="2254250"/>
          <p14:tracePt t="147510" x="4197350" y="2178050"/>
          <p14:tracePt t="147527" x="4038600" y="2108200"/>
          <p14:tracePt t="147544" x="3803650" y="2025650"/>
          <p14:tracePt t="147560" x="3568700" y="1955800"/>
          <p14:tracePt t="147577" x="3359150" y="1905000"/>
          <p14:tracePt t="147583" x="3257550" y="1879600"/>
          <p14:tracePt t="147594" x="3181350" y="1873250"/>
          <p14:tracePt t="147612" x="2946400" y="1879600"/>
          <p14:tracePt t="147631" x="2768600" y="1885950"/>
          <p14:tracePt t="147644" x="2635250" y="1936750"/>
          <p14:tracePt t="147664" x="2527300" y="1968500"/>
          <p14:tracePt t="147669" x="2489200" y="1974850"/>
          <p14:tracePt t="147677" x="2457450" y="1974850"/>
          <p14:tracePt t="147694" x="2393950" y="1981200"/>
          <p14:tracePt t="147710" x="2336800" y="1987550"/>
          <p14:tracePt t="147728" x="2222500" y="1993900"/>
          <p14:tracePt t="147743" x="2095500" y="1993900"/>
          <p14:tracePt t="147760" x="1987550" y="2012950"/>
          <p14:tracePt t="147764" x="1930400" y="2012950"/>
          <p14:tracePt t="147777" x="1879600" y="2012950"/>
          <p14:tracePt t="147793" x="1797050" y="2019300"/>
          <p14:tracePt t="147794" x="1752600" y="2006600"/>
          <p14:tracePt t="147810" x="1689100" y="1987550"/>
          <p14:tracePt t="147827" x="1587500" y="1962150"/>
          <p14:tracePt t="147844" x="1454150" y="1962150"/>
          <p14:tracePt t="147860" x="1397000" y="1955800"/>
          <p14:tracePt t="147877" x="1365250" y="1943100"/>
          <p14:tracePt t="147894" x="1327150" y="1930400"/>
          <p14:tracePt t="147914" x="1289050" y="1917700"/>
          <p14:tracePt t="147927" x="1231900" y="1898650"/>
          <p14:tracePt t="147943" x="1187450" y="1879600"/>
          <p14:tracePt t="147960" x="1174750" y="1873250"/>
          <p14:tracePt t="148010" x="1206500" y="1860550"/>
          <p14:tracePt t="148027" x="1270000" y="1854200"/>
          <p14:tracePt t="148044" x="1365250" y="1854200"/>
          <p14:tracePt t="148060" x="1492250" y="1854200"/>
          <p14:tracePt t="148077" x="1631950" y="1835150"/>
          <p14:tracePt t="148095" x="1828800" y="1841500"/>
          <p14:tracePt t="148110" x="2044700" y="1828800"/>
          <p14:tracePt t="148127" x="2254250" y="1822450"/>
          <p14:tracePt t="148148" x="2451100" y="1809750"/>
          <p14:tracePt t="148151" x="2546350" y="1809750"/>
          <p14:tracePt t="148162" x="2641600" y="1803400"/>
          <p14:tracePt t="148177" x="2832100" y="1816100"/>
          <p14:tracePt t="148194" x="3003550" y="1822450"/>
          <p14:tracePt t="148196" x="3060700" y="1822450"/>
          <p14:tracePt t="148211" x="3219450" y="1822450"/>
          <p14:tracePt t="148228" x="3340100" y="1822450"/>
          <p14:tracePt t="148243" x="3429000" y="1828800"/>
          <p14:tracePt t="148261" x="3511550" y="1841500"/>
          <p14:tracePt t="148277" x="3594100" y="1866900"/>
          <p14:tracePt t="148295" x="3695700" y="1873250"/>
          <p14:tracePt t="148310" x="3771900" y="1873250"/>
          <p14:tracePt t="148327" x="3867150" y="1873250"/>
          <p14:tracePt t="148344" x="3949700" y="1873250"/>
          <p14:tracePt t="148360" x="4019550" y="1873250"/>
          <p14:tracePt t="148362" x="4051300" y="1873250"/>
          <p14:tracePt t="148377" x="4095750" y="1873250"/>
          <p14:tracePt t="148393" x="4197350" y="1873250"/>
          <p14:tracePt t="148397" x="4241800" y="1860550"/>
          <p14:tracePt t="148413" x="4394200" y="1860550"/>
          <p14:tracePt t="148427" x="4514850" y="1841500"/>
          <p14:tracePt t="148444" x="4635500" y="1841500"/>
          <p14:tracePt t="148460" x="4711700" y="1835150"/>
          <p14:tracePt t="148479" x="4737100" y="1835150"/>
          <p14:tracePt t="148493" x="4749800" y="1835150"/>
          <p14:tracePt t="148510" x="4768850" y="1835150"/>
          <p14:tracePt t="148527" x="4800600" y="1835150"/>
          <p14:tracePt t="148544" x="4832350" y="1835150"/>
          <p14:tracePt t="148561" x="4845050" y="1835150"/>
          <p14:tracePt t="148577" x="4851400" y="1828800"/>
          <p14:tracePt t="148594" x="4851400" y="1822450"/>
          <p14:tracePt t="149988" x="4864100" y="1822450"/>
          <p14:tracePt t="149997" x="4876800" y="1822450"/>
          <p14:tracePt t="150011" x="4927600" y="1822450"/>
          <p14:tracePt t="150027" x="5016500" y="1809750"/>
          <p14:tracePt t="150046" x="5111750" y="1809750"/>
          <p14:tracePt t="150061" x="5168900" y="1809750"/>
          <p14:tracePt t="150077" x="5207000" y="1809750"/>
          <p14:tracePt t="150094" x="5232400" y="1778000"/>
          <p14:tracePt t="150110" x="5251450" y="1771650"/>
          <p14:tracePt t="150131" x="5257800" y="1771650"/>
          <p14:tracePt t="150180" x="5257800" y="1765300"/>
          <p14:tracePt t="150188" x="5257800" y="1752600"/>
          <p14:tracePt t="150195" x="5257800" y="1739900"/>
          <p14:tracePt t="150212" x="5257800" y="1701800"/>
          <p14:tracePt t="150227" x="5245100" y="1657350"/>
          <p14:tracePt t="150244" x="5245100" y="1606550"/>
          <p14:tracePt t="150260" x="5245100" y="1574800"/>
          <p14:tracePt t="150293" x="5238750" y="1574800"/>
          <p14:tracePt t="150311" x="5226050" y="1574800"/>
          <p14:tracePt t="150327" x="5181600" y="1574800"/>
          <p14:tracePt t="150344" x="5143500" y="1574800"/>
          <p14:tracePt t="150360" x="5092700" y="1574800"/>
          <p14:tracePt t="150362" x="5048250" y="1574800"/>
          <p14:tracePt t="150377" x="4991100" y="1568450"/>
          <p14:tracePt t="150397" x="4800600" y="1549400"/>
          <p14:tracePt t="150412" x="4635500" y="1543050"/>
          <p14:tracePt t="150427" x="4387850" y="1543050"/>
          <p14:tracePt t="150445" x="4108450" y="1543050"/>
          <p14:tracePt t="150462" x="3810000" y="1555750"/>
          <p14:tracePt t="150480" x="3536950" y="1555750"/>
          <p14:tracePt t="150494" x="3238500" y="1555750"/>
          <p14:tracePt t="150510" x="2927350" y="1581150"/>
          <p14:tracePt t="150527" x="2660650" y="1600200"/>
          <p14:tracePt t="150544" x="2381250" y="1606550"/>
          <p14:tracePt t="150560" x="2133600" y="1625600"/>
          <p14:tracePt t="150579" x="1854200" y="1619250"/>
          <p14:tracePt t="150594" x="1771650" y="1612900"/>
          <p14:tracePt t="150602" x="1701800" y="1606550"/>
          <p14:tracePt t="150606" x="1638300" y="1606550"/>
          <p14:tracePt t="150630" x="1473200" y="1606550"/>
          <p14:tracePt t="150644" x="1403350" y="1606550"/>
          <p14:tracePt t="150660" x="1377950" y="1606550"/>
          <p14:tracePt t="150671" x="1371600" y="1606550"/>
          <p14:tracePt t="150729" x="1377950" y="1606550"/>
          <p14:tracePt t="150756" x="1377950" y="1619250"/>
          <p14:tracePt t="150763" x="1377950" y="1644650"/>
          <p14:tracePt t="150777" x="1377950" y="1682750"/>
          <p14:tracePt t="150794" x="1365250" y="1784350"/>
          <p14:tracePt t="150797" x="1346200" y="1847850"/>
          <p14:tracePt t="150810" x="1333500" y="1911350"/>
          <p14:tracePt t="150827" x="1339850" y="2032000"/>
          <p14:tracePt t="150844" x="1339850" y="2038350"/>
          <p14:tracePt t="150877" x="1346200" y="2038350"/>
          <p14:tracePt t="150895" x="1346200" y="2032000"/>
          <p14:tracePt t="150914" x="1346200" y="2012950"/>
          <p14:tracePt t="150927" x="1352550" y="2006600"/>
          <p14:tracePt t="150944" x="1403350" y="1987550"/>
          <p14:tracePt t="150947" x="1454150" y="1974850"/>
          <p14:tracePt t="150962" x="1524000" y="1968500"/>
          <p14:tracePt t="150978" x="1727200" y="1968500"/>
          <p14:tracePt t="150993" x="2012950" y="1974850"/>
          <p14:tracePt t="151010" x="2425700" y="1974850"/>
          <p14:tracePt t="151013" x="2654300" y="1993900"/>
          <p14:tracePt t="151027" x="2927350" y="2025650"/>
          <p14:tracePt t="151030" x="3181350" y="2057400"/>
          <p14:tracePt t="151044" x="3663950" y="2089150"/>
          <p14:tracePt t="151060" x="4089400" y="2095500"/>
          <p14:tracePt t="151077" x="4438650" y="2089150"/>
          <p14:tracePt t="151094" x="4686300" y="2057400"/>
          <p14:tracePt t="151112" x="4908550" y="2051050"/>
          <p14:tracePt t="151127" x="5099050" y="2076450"/>
          <p14:tracePt t="151133" x="5118100" y="2057400"/>
          <p14:tracePt t="151145" x="5156200" y="2057400"/>
          <p14:tracePt t="151163" x="5194300" y="2051050"/>
          <p14:tracePt t="151177" x="5194300" y="2044700"/>
          <p14:tracePt t="151193" x="5194300" y="2038350"/>
          <p14:tracePt t="151211" x="5219700" y="1968500"/>
          <p14:tracePt t="151229" x="5232400" y="1885950"/>
          <p14:tracePt t="151243" x="5245100" y="1771650"/>
          <p14:tracePt t="151263" x="5238750" y="1619250"/>
          <p14:tracePt t="151277" x="5238750" y="1504950"/>
          <p14:tracePt t="151293" x="5238750" y="1428750"/>
          <p14:tracePt t="151310" x="5245100" y="1365250"/>
          <p14:tracePt t="151327" x="5245100" y="1314450"/>
          <p14:tracePt t="151333" x="5245100" y="1301750"/>
          <p14:tracePt t="151343" x="5219700" y="1282700"/>
          <p14:tracePt t="151360" x="5118100" y="1263650"/>
          <p14:tracePt t="151363" x="5041900" y="1257300"/>
          <p14:tracePt t="151381" x="4864100" y="1263650"/>
          <p14:tracePt t="151394" x="4762500" y="1270000"/>
          <p14:tracePt t="151413" x="4438650" y="1333500"/>
          <p14:tracePt t="151427" x="4165600" y="1358900"/>
          <p14:tracePt t="151444" x="3898900" y="1397000"/>
          <p14:tracePt t="151460" x="3549650" y="1403350"/>
          <p14:tracePt t="151479" x="3181350" y="1403350"/>
          <p14:tracePt t="151483" x="3009900" y="1403350"/>
          <p14:tracePt t="151493" x="2876550" y="1390650"/>
          <p14:tracePt t="151511" x="2603500" y="1377950"/>
          <p14:tracePt t="151527" x="2368550" y="1390650"/>
          <p14:tracePt t="151546" x="2101850" y="1397000"/>
          <p14:tracePt t="151560" x="2044700" y="1397000"/>
          <p14:tracePt t="151577" x="1981200" y="1397000"/>
          <p14:tracePt t="151596" x="1930400" y="1397000"/>
          <p14:tracePt t="151610" x="1930400" y="1390650"/>
          <p14:tracePt t="151627" x="1924050" y="1397000"/>
          <p14:tracePt t="151644" x="1924050" y="1409700"/>
          <p14:tracePt t="151664" x="1924050" y="1454150"/>
          <p14:tracePt t="151677" x="1924050" y="1568450"/>
          <p14:tracePt t="151694" x="1924050" y="1727200"/>
          <p14:tracePt t="151711" x="1974850" y="1847850"/>
          <p14:tracePt t="151728" x="1993900" y="1924050"/>
          <p14:tracePt t="151745" x="1981200" y="1987550"/>
          <p14:tracePt t="151760" x="1955800" y="2044700"/>
          <p14:tracePt t="151777" x="1924050" y="2127250"/>
          <p14:tracePt t="151793" x="1905000" y="2209800"/>
          <p14:tracePt t="151794" x="1898650" y="2241550"/>
          <p14:tracePt t="151812" x="1905000" y="2317750"/>
          <p14:tracePt t="151827" x="1911350" y="2381250"/>
          <p14:tracePt t="151844" x="1911350" y="2438400"/>
          <p14:tracePt t="151862" x="1917700" y="2476500"/>
          <p14:tracePt t="151880" x="1924050" y="2508250"/>
          <p14:tracePt t="151894" x="1936750" y="2540000"/>
          <p14:tracePt t="151914" x="1943100" y="2552700"/>
          <p14:tracePt t="151946" x="1943100" y="2559050"/>
          <p14:tracePt t="151960" x="1905000" y="2654300"/>
          <p14:tracePt t="151979" x="1847850" y="2870200"/>
          <p14:tracePt t="151985" x="1835150" y="2997200"/>
          <p14:tracePt t="151986" x="1790700" y="3098800"/>
          <p14:tracePt t="151996" x="1758950" y="3200400"/>
          <p14:tracePt t="152011" x="1720850" y="3289300"/>
          <p14:tracePt t="152027" x="1651000" y="3441700"/>
          <p14:tracePt t="152046" x="1543050" y="3575050"/>
          <p14:tracePt t="152060" x="1498600" y="3619500"/>
          <p14:tracePt t="152078" x="1441450" y="3644900"/>
          <p14:tracePt t="152094" x="1352550" y="3663950"/>
          <p14:tracePt t="152112" x="1263650" y="3663950"/>
          <p14:tracePt t="152129" x="1238250" y="3651250"/>
          <p14:tracePt t="152143" x="1231900" y="3644900"/>
          <p14:tracePt t="152164" x="1212850" y="3632200"/>
          <p14:tracePt t="152177" x="1162050" y="3613150"/>
          <p14:tracePt t="152194" x="1092200" y="3606800"/>
          <p14:tracePt t="152213" x="939800" y="3625850"/>
          <p14:tracePt t="152229" x="850900" y="3619500"/>
          <p14:tracePt t="152244" x="781050" y="3619500"/>
          <p14:tracePt t="152261" x="723900" y="3619500"/>
          <p14:tracePt t="152279" x="692150" y="3613150"/>
          <p14:tracePt t="152293" x="647700" y="3600450"/>
          <p14:tracePt t="152310" x="628650" y="3594100"/>
          <p14:tracePt t="152371" x="622300" y="3594100"/>
          <p14:tracePt t="152380" x="609600" y="3581400"/>
          <p14:tracePt t="152394" x="596900" y="3575050"/>
          <p14:tracePt t="152414" x="533400" y="3549650"/>
          <p14:tracePt t="152419" x="533400" y="3543300"/>
          <p14:tracePt t="152427" x="527050" y="3543300"/>
          <p14:tracePt t="152448" x="514350" y="3524250"/>
          <p14:tracePt t="152450" x="501650" y="3511550"/>
          <p14:tracePt t="152460" x="488950" y="3498850"/>
          <p14:tracePt t="152480" x="457200" y="3454400"/>
          <p14:tracePt t="152494" x="444500" y="3416300"/>
          <p14:tracePt t="152510" x="438150" y="3409950"/>
          <p14:tracePt t="152527" x="412750" y="3390900"/>
          <p14:tracePt t="152544" x="406400" y="3352800"/>
          <p14:tracePt t="152560" x="393700" y="3314700"/>
          <p14:tracePt t="152577" x="374650" y="3263900"/>
          <p14:tracePt t="152595" x="368300" y="3213100"/>
          <p14:tracePt t="152611" x="368300" y="3200400"/>
          <p14:tracePt t="152627" x="368300" y="3143250"/>
          <p14:tracePt t="152648" x="368300" y="3086100"/>
          <p14:tracePt t="152663" x="368300" y="3022600"/>
          <p14:tracePt t="152673" x="368300" y="2984500"/>
          <p14:tracePt t="152680" x="368300" y="2946400"/>
          <p14:tracePt t="152687" x="368300" y="2914650"/>
          <p14:tracePt t="152697" x="381000" y="2889250"/>
          <p14:tracePt t="152711" x="406400" y="2851150"/>
          <p14:tracePt t="152730" x="431800" y="2806700"/>
          <p14:tracePt t="152744" x="457200" y="2787650"/>
          <p14:tracePt t="152760" x="533400" y="2781300"/>
          <p14:tracePt t="152777" x="609600" y="2787650"/>
          <p14:tracePt t="152793" x="749300" y="2819400"/>
          <p14:tracePt t="152795" x="825500" y="2844800"/>
          <p14:tracePt t="152811" x="914400" y="2870200"/>
          <p14:tracePt t="152827" x="1162050" y="3028950"/>
          <p14:tracePt t="152844" x="1263650" y="3130550"/>
          <p14:tracePt t="152861" x="1339850" y="3238500"/>
          <p14:tracePt t="152877" x="1358900" y="3333750"/>
          <p14:tracePt t="152884" x="1358900" y="3403600"/>
          <p14:tracePt t="152894" x="1320800" y="3473450"/>
          <p14:tracePt t="152914" x="1238250" y="3619500"/>
          <p14:tracePt t="152927" x="1174750" y="3733800"/>
          <p14:tracePt t="152944" x="1130300" y="3790950"/>
          <p14:tracePt t="152960" x="1117600" y="3816350"/>
          <p14:tracePt t="152965" x="1111250" y="3816350"/>
          <p14:tracePt t="152995" x="1111250" y="3860800"/>
          <p14:tracePt t="153010" x="1123950" y="3898900"/>
          <p14:tracePt t="153027" x="1181100" y="4038600"/>
          <p14:tracePt t="153044" x="1225550" y="4152900"/>
          <p14:tracePt t="153060" x="1250950" y="4248150"/>
          <p14:tracePt t="153077" x="1257300" y="4330700"/>
          <p14:tracePt t="153094" x="1244600" y="4400550"/>
          <p14:tracePt t="153110" x="1206500" y="4476750"/>
          <p14:tracePt t="153127" x="1155700" y="4546600"/>
          <p14:tracePt t="153144" x="1123950" y="4603750"/>
          <p14:tracePt t="153164" x="1098550" y="4673600"/>
          <p14:tracePt t="153177" x="1092200" y="4737100"/>
          <p14:tracePt t="153193" x="1123950" y="4813300"/>
          <p14:tracePt t="153211" x="1193800" y="4997450"/>
          <p14:tracePt t="153229" x="1250950" y="5137150"/>
          <p14:tracePt t="153243" x="1352550" y="5295900"/>
          <p14:tracePt t="153260" x="1454150" y="5448300"/>
          <p14:tracePt t="153277" x="1524000" y="5556250"/>
          <p14:tracePt t="153295" x="1568450" y="5645150"/>
          <p14:tracePt t="153310" x="1574800" y="5715000"/>
          <p14:tracePt t="153327" x="1574800" y="5765800"/>
          <p14:tracePt t="153343" x="1549400" y="5791200"/>
          <p14:tracePt t="153348" x="1530350" y="5797550"/>
          <p14:tracePt t="153360" x="1517650" y="5803900"/>
          <p14:tracePt t="153377" x="1485900" y="5810250"/>
          <p14:tracePt t="153398" x="1397000" y="5778500"/>
          <p14:tracePt t="153413" x="1320800" y="5727700"/>
          <p14:tracePt t="153427" x="1257300" y="5689600"/>
          <p14:tracePt t="153443" x="1225550" y="5664200"/>
          <p14:tracePt t="153461" x="1206500" y="5651500"/>
          <p14:tracePt t="153481" x="1193800" y="5645150"/>
          <p14:tracePt t="153493" x="1187450" y="5632450"/>
          <p14:tracePt t="153510" x="1174750" y="5619750"/>
          <p14:tracePt t="153560" x="1174750" y="5632450"/>
          <p14:tracePt t="153577" x="1174750" y="5638800"/>
          <p14:tracePt t="153594" x="1174750" y="5645150"/>
          <p14:tracePt t="153610" x="1174750" y="5638800"/>
          <p14:tracePt t="153611" x="1174750" y="5626100"/>
          <p14:tracePt t="153627" x="1149350" y="5607050"/>
          <p14:tracePt t="153644" x="1092200" y="5588000"/>
          <p14:tracePt t="153663" x="1047750" y="5575300"/>
          <p14:tracePt t="153677" x="1016000" y="5562600"/>
          <p14:tracePt t="153694" x="990600" y="5543550"/>
          <p14:tracePt t="153712" x="965200" y="5505450"/>
          <p14:tracePt t="153729" x="939800" y="5473700"/>
          <p14:tracePt t="153734" x="933450" y="5467350"/>
          <p14:tracePt t="153743" x="927100" y="5454650"/>
          <p14:tracePt t="153760" x="914400" y="5448300"/>
          <p14:tracePt t="153777" x="889000" y="5441950"/>
          <p14:tracePt t="153793" x="838200" y="5422900"/>
          <p14:tracePt t="153795" x="806450" y="5410200"/>
          <p14:tracePt t="153810" x="768350" y="5384800"/>
          <p14:tracePt t="153827" x="711200" y="5353050"/>
          <p14:tracePt t="153844" x="698500" y="5327650"/>
          <p14:tracePt t="153853" x="698500" y="5321300"/>
          <p14:tracePt t="153861" x="698500" y="5314950"/>
          <p14:tracePt t="153877" x="711200" y="5314950"/>
          <p14:tracePt t="153894" x="812800" y="5314950"/>
          <p14:tracePt t="153914" x="977900" y="5314950"/>
          <p14:tracePt t="153927" x="1206500" y="5334000"/>
          <p14:tracePt t="153944" x="1441450" y="5340350"/>
          <p14:tracePt t="153960" x="1657350" y="5340350"/>
          <p14:tracePt t="153979" x="1816100" y="5340350"/>
          <p14:tracePt t="153994" x="1892300" y="5340350"/>
          <p14:tracePt t="154010" x="1885950" y="5340350"/>
          <p14:tracePt t="154027" x="1790700" y="5334000"/>
          <p14:tracePt t="154044" x="1606550" y="5327650"/>
          <p14:tracePt t="154060" x="1422400" y="5327650"/>
          <p14:tracePt t="154077" x="1282700" y="5327650"/>
          <p14:tracePt t="154094" x="1206500" y="5314950"/>
          <p14:tracePt t="154110" x="1193800" y="5308600"/>
          <p14:tracePt t="154127" x="1257300" y="5302250"/>
          <p14:tracePt t="154147" x="1416050" y="5295900"/>
          <p14:tracePt t="154160" x="1619250" y="5302250"/>
          <p14:tracePt t="154169" x="1727200" y="5302250"/>
          <p14:tracePt t="154173" x="1822450" y="5302250"/>
          <p14:tracePt t="154193" x="1936750" y="5302250"/>
          <p14:tracePt t="154210" x="1949450" y="5295900"/>
          <p14:tracePt t="154229" x="1924050" y="5295900"/>
          <p14:tracePt t="154243" x="1828800" y="5295900"/>
          <p14:tracePt t="154260" x="1720850" y="5295900"/>
          <p14:tracePt t="154277" x="1676400" y="5289550"/>
          <p14:tracePt t="154293" x="1670050" y="5289550"/>
          <p14:tracePt t="154327" x="1714500" y="5283200"/>
          <p14:tracePt t="154344" x="1835150" y="5283200"/>
          <p14:tracePt t="154360" x="2025650" y="5283200"/>
          <p14:tracePt t="154380" x="2387600" y="5295900"/>
          <p14:tracePt t="154394" x="2520950" y="5295900"/>
          <p14:tracePt t="154413" x="2876550" y="5295900"/>
          <p14:tracePt t="154427" x="2965450" y="5295900"/>
          <p14:tracePt t="154444" x="3168650" y="5295900"/>
          <p14:tracePt t="154460" x="3282950" y="5276850"/>
          <p14:tracePt t="154479" x="3409950" y="5238750"/>
          <p14:tracePt t="154483" x="3479800" y="5213350"/>
          <p14:tracePt t="154493" x="3575050" y="5181600"/>
          <p14:tracePt t="154513" x="3771900" y="5080000"/>
          <p14:tracePt t="154527" x="3975100" y="4921250"/>
          <p14:tracePt t="154545" x="4254500" y="4743450"/>
          <p14:tracePt t="154548" x="4419600" y="4654550"/>
          <p14:tracePt t="154560" x="4603750" y="4559300"/>
          <p14:tracePt t="154577" x="4946650" y="4356100"/>
          <p14:tracePt t="154594" x="5334000" y="4184650"/>
          <p14:tracePt t="154602" x="5530850" y="4114800"/>
          <p14:tracePt t="154606" x="5708650" y="4044950"/>
          <p14:tracePt t="154611" x="5886450" y="3987800"/>
          <p14:tracePt t="154627" x="6121400" y="3854450"/>
          <p14:tracePt t="154644" x="6318250" y="3733800"/>
          <p14:tracePt t="154664" x="6451600" y="3657600"/>
          <p14:tracePt t="154677" x="6521450" y="3613150"/>
          <p14:tracePt t="154694" x="6553200" y="3594100"/>
          <p14:tracePt t="154712" x="6559550" y="3581400"/>
          <p14:tracePt t="154729" x="6565900" y="3581400"/>
          <p14:tracePt t="154777" x="6584950" y="3568700"/>
          <p14:tracePt t="154793" x="6648450" y="3517900"/>
          <p14:tracePt t="154796" x="6711950" y="3486150"/>
          <p14:tracePt t="154810" x="6781800" y="3435350"/>
          <p14:tracePt t="154827" x="6997700" y="3314700"/>
          <p14:tracePt t="154844" x="7112000" y="3238500"/>
          <p14:tracePt t="154852" x="7162800" y="3213100"/>
          <p14:tracePt t="154860" x="7200900" y="3181350"/>
          <p14:tracePt t="154877" x="7283450" y="3136900"/>
          <p14:tracePt t="154894" x="7327900" y="3073400"/>
          <p14:tracePt t="154912" x="7359650" y="3009900"/>
          <p14:tracePt t="154927" x="7372350" y="2978150"/>
          <p14:tracePt t="154943" x="7372350" y="2971800"/>
          <p14:tracePt t="154980" x="7372350" y="2990850"/>
          <p14:tracePt t="154994" x="7372350" y="3009900"/>
          <p14:tracePt t="155010" x="7372350" y="3022600"/>
          <p14:tracePt t="155027" x="7385050" y="3022600"/>
          <p14:tracePt t="155046" x="7391400" y="3022600"/>
          <p14:tracePt t="155060" x="7391400" y="3028950"/>
          <p14:tracePt t="155078" x="7397750" y="3048000"/>
          <p14:tracePt t="155095" x="7397750" y="3098800"/>
          <p14:tracePt t="155102" x="7397750" y="3130550"/>
          <p14:tracePt t="155110" x="7397750" y="3155950"/>
          <p14:tracePt t="155127" x="7397750" y="3200400"/>
          <p14:tracePt t="155144" x="7397750" y="3238500"/>
          <p14:tracePt t="155149" x="7397750" y="3257550"/>
          <p14:tracePt t="155164" x="7397750" y="3276600"/>
          <p14:tracePt t="155177" x="7404100" y="3327400"/>
          <p14:tracePt t="155194" x="7404100" y="3378200"/>
          <p14:tracePt t="155212" x="7353300" y="3416300"/>
          <p14:tracePt t="155228" x="7283450" y="3422650"/>
          <p14:tracePt t="155244" x="7219950" y="3422650"/>
          <p14:tracePt t="155264" x="7181850" y="3422650"/>
          <p14:tracePt t="155277" x="7143750" y="3390900"/>
          <p14:tracePt t="155294" x="7124700" y="3340100"/>
          <p14:tracePt t="155310" x="7112000" y="3270250"/>
          <p14:tracePt t="155327" x="7092950" y="3175000"/>
          <p14:tracePt t="155344" x="7092950" y="3092450"/>
          <p14:tracePt t="155351" x="7092950" y="3041650"/>
          <p14:tracePt t="155360" x="7092950" y="3003550"/>
          <p14:tracePt t="155377" x="7112000" y="2959100"/>
          <p14:tracePt t="155394" x="7131050" y="2901950"/>
          <p14:tracePt t="155398" x="7150100" y="2876550"/>
          <p14:tracePt t="155414" x="7188200" y="2825750"/>
          <p14:tracePt t="155427" x="7232650" y="2781300"/>
          <p14:tracePt t="155444" x="7283450" y="2749550"/>
          <p14:tracePt t="155460" x="7346950" y="2730500"/>
          <p14:tracePt t="155479" x="7410450" y="2724150"/>
          <p14:tracePt t="155487" x="7442200" y="2717800"/>
          <p14:tracePt t="155493" x="7486650" y="2724150"/>
          <p14:tracePt t="155510" x="7562850" y="2755900"/>
          <p14:tracePt t="155527" x="7626350" y="2806700"/>
          <p14:tracePt t="155544" x="7658100" y="2901950"/>
          <p14:tracePt t="155560" x="7689850" y="3003550"/>
          <p14:tracePt t="155577" x="7727950" y="3130550"/>
          <p14:tracePt t="155594" x="7727950" y="3263900"/>
          <p14:tracePt t="155610" x="7721600" y="3359150"/>
          <p14:tracePt t="155612" x="7702550" y="3409950"/>
          <p14:tracePt t="155627" x="7639050" y="3511550"/>
          <p14:tracePt t="155647" x="7531100" y="3568700"/>
          <p14:tracePt t="155663" x="7435850" y="3600450"/>
          <p14:tracePt t="155678" x="7346950" y="3613150"/>
          <p14:tracePt t="155693" x="7296150" y="3619500"/>
          <p14:tracePt t="155710" x="7207250" y="3562350"/>
          <p14:tracePt t="155729" x="7156450" y="3486150"/>
          <p14:tracePt t="155736" x="7137400" y="3454400"/>
          <p14:tracePt t="155741" x="7112000" y="3409950"/>
          <p14:tracePt t="155760" x="7080250" y="3321050"/>
          <p14:tracePt t="155777" x="7061200" y="3225800"/>
          <p14:tracePt t="155793" x="7092950" y="3143250"/>
          <p14:tracePt t="155795" x="7105650" y="3092450"/>
          <p14:tracePt t="155811" x="7137400" y="3054350"/>
          <p14:tracePt t="155827" x="7226300" y="2965450"/>
          <p14:tracePt t="155844" x="7315200" y="2933700"/>
          <p14:tracePt t="155860" x="7404100" y="2921000"/>
          <p14:tracePt t="155877" x="7512050" y="2921000"/>
          <p14:tracePt t="155894" x="7613650" y="2952750"/>
          <p14:tracePt t="155914" x="7677150" y="3028950"/>
          <p14:tracePt t="155927" x="7696200" y="3136900"/>
          <p14:tracePt t="155944" x="7696200" y="3263900"/>
          <p14:tracePt t="155960" x="7658100" y="3384550"/>
          <p14:tracePt t="155978" x="7594600" y="3479800"/>
          <p14:tracePt t="155994" x="7505700" y="3524250"/>
          <p14:tracePt t="156011" x="7423150" y="3549650"/>
          <p14:tracePt t="156014" x="7385050" y="3549650"/>
          <p14:tracePt t="156027" x="7334250" y="3543300"/>
          <p14:tracePt t="156044" x="7283450" y="3492500"/>
          <p14:tracePt t="156060" x="7232650" y="3409950"/>
          <p14:tracePt t="156077" x="7200900" y="3321050"/>
          <p14:tracePt t="156094" x="7175500" y="3232150"/>
          <p14:tracePt t="156110" x="7150100" y="3136900"/>
          <p14:tracePt t="156127" x="7137400" y="3035300"/>
          <p14:tracePt t="156147" x="7194550" y="2901950"/>
          <p14:tracePt t="156162" x="7226300" y="2870200"/>
          <p14:tracePt t="156177" x="7327900" y="2819400"/>
          <p14:tracePt t="156194" x="7461250" y="2819400"/>
          <p14:tracePt t="156199" x="7537450" y="2819400"/>
          <p14:tracePt t="156210" x="7613650" y="2844800"/>
          <p14:tracePt t="156229" x="7797800" y="3028950"/>
          <p14:tracePt t="156244" x="7829550" y="3181350"/>
          <p14:tracePt t="156261" x="7791450" y="3321050"/>
          <p14:tracePt t="156277" x="7708900" y="3422650"/>
          <p14:tracePt t="156293" x="7613650" y="3492500"/>
          <p14:tracePt t="156310" x="7505700" y="3530600"/>
          <p14:tracePt t="156327" x="7423150" y="3517900"/>
          <p14:tracePt t="156344" x="7359650" y="3441700"/>
          <p14:tracePt t="156360" x="7296150" y="3359150"/>
          <p14:tracePt t="156377" x="7245350" y="3257550"/>
          <p14:tracePt t="156395" x="7277100" y="3073400"/>
          <p14:tracePt t="156412" x="7353300" y="2984500"/>
          <p14:tracePt t="156428" x="7461250" y="2940050"/>
          <p14:tracePt t="156444" x="7594600" y="2927350"/>
          <p14:tracePt t="156461" x="7727950" y="2965450"/>
          <p14:tracePt t="156479" x="7816850" y="3060700"/>
          <p14:tracePt t="156493" x="7867650" y="3194050"/>
          <p14:tracePt t="156510" x="7861300" y="3321050"/>
          <p14:tracePt t="156527" x="7791450" y="3422650"/>
          <p14:tracePt t="156545" x="7664450" y="3479800"/>
          <p14:tracePt t="156547" x="7600950" y="3505200"/>
          <p14:tracePt t="156560" x="7537450" y="3524250"/>
          <p14:tracePt t="156578" x="7416800" y="3536950"/>
          <p14:tracePt t="156594" x="7359650" y="3524250"/>
          <p14:tracePt t="156610" x="7346950" y="3492500"/>
          <p14:tracePt t="156627" x="7346950" y="3422650"/>
          <p14:tracePt t="156644" x="7397750" y="3308350"/>
          <p14:tracePt t="156663" x="7429500" y="3232150"/>
          <p14:tracePt t="156677" x="7448550" y="3162300"/>
          <p14:tracePt t="156694" x="7461250" y="3098800"/>
          <p14:tracePt t="156710" x="7461250" y="3028950"/>
          <p14:tracePt t="156729" x="7442200" y="2965450"/>
          <p14:tracePt t="156746" x="7416800" y="2895600"/>
          <p14:tracePt t="156760" x="7391400" y="2857500"/>
          <p14:tracePt t="156777" x="7366000" y="2832100"/>
          <p14:tracePt t="156794" x="7340600" y="2825750"/>
          <p14:tracePt t="156797" x="7321550" y="2825750"/>
          <p14:tracePt t="156810" x="7302500" y="2825750"/>
          <p14:tracePt t="156827" x="7283450" y="2825750"/>
          <p14:tracePt t="156892" x="7277100" y="2825750"/>
          <p14:tracePt t="156914" x="7264400" y="2819400"/>
          <p14:tracePt t="156927" x="7258050" y="2813050"/>
          <p14:tracePt t="157086" x="7251700" y="2806700"/>
          <p14:tracePt t="157335" x="7251700" y="2819400"/>
          <p14:tracePt t="157341" x="7258050" y="2819400"/>
          <p14:tracePt t="157352" x="7258050" y="2825750"/>
          <p14:tracePt t="157364" x="7258050" y="2832100"/>
          <p14:tracePt t="157415" x="7258050" y="2838450"/>
          <p14:tracePt t="157428" x="7258050" y="2844800"/>
          <p14:tracePt t="157444" x="7258050" y="2857500"/>
          <p14:tracePt t="157460" x="7258050" y="2870200"/>
          <p14:tracePt t="157484" x="7258050" y="2876550"/>
          <p14:tracePt t="157693" x="7258050" y="2870200"/>
          <p14:tracePt t="157701" x="7258050" y="2863850"/>
          <p14:tracePt t="157710" x="7264400" y="2863850"/>
          <p14:tracePt t="157780" x="7270750" y="2863850"/>
          <p14:tracePt t="157792" x="7277100" y="2863850"/>
          <p14:tracePt t="157798" x="7289800" y="2863850"/>
          <p14:tracePt t="157811" x="7302500" y="2863850"/>
          <p14:tracePt t="157827" x="7366000" y="2863850"/>
          <p14:tracePt t="157844" x="7442200" y="2863850"/>
          <p14:tracePt t="157853" x="7467600" y="2851150"/>
          <p14:tracePt t="157860" x="7499350" y="2863850"/>
          <p14:tracePt t="157877" x="7556500" y="2889250"/>
          <p14:tracePt t="157899" x="7600950" y="2908300"/>
          <p14:tracePt t="157913" x="7645400" y="2933700"/>
          <p14:tracePt t="157927" x="7677150" y="2933700"/>
          <p14:tracePt t="157945" x="7689850" y="2933700"/>
          <p14:tracePt t="157960" x="7696200" y="2933700"/>
          <p14:tracePt t="157993" x="7689850" y="2933700"/>
          <p14:tracePt t="158028" x="7689850" y="2927350"/>
          <p14:tracePt t="158052" x="7683500" y="2927350"/>
          <p14:tracePt t="158060" x="7658100" y="2927350"/>
          <p14:tracePt t="158068" x="7626350" y="2927350"/>
          <p14:tracePt t="158077" x="7600950" y="2927350"/>
          <p14:tracePt t="158094" x="7531100" y="2927350"/>
          <p14:tracePt t="158110" x="7448550" y="2908300"/>
          <p14:tracePt t="158127" x="7359650" y="2876550"/>
          <p14:tracePt t="158144" x="7270750" y="2844800"/>
          <p14:tracePt t="158162" x="7188200" y="2819400"/>
          <p14:tracePt t="158167" x="7156450" y="2813050"/>
          <p14:tracePt t="158177" x="7137400" y="2806700"/>
          <p14:tracePt t="158194" x="7124700" y="2800350"/>
          <p14:tracePt t="158211" x="7124700" y="2794000"/>
          <p14:tracePt t="158309" x="7131050" y="2787650"/>
          <p14:tracePt t="158327" x="7137400" y="2787650"/>
          <p14:tracePt t="158344" x="7143750" y="2787650"/>
          <p14:tracePt t="158371" x="7150100" y="2787650"/>
          <p14:tracePt t="158388" x="7150100" y="2781300"/>
          <p14:tracePt t="158403" x="7150100" y="2774950"/>
          <p14:tracePt t="158416" x="7156450" y="2774950"/>
          <p14:tracePt t="158419" x="7162800" y="2774950"/>
          <p14:tracePt t="158427" x="7169150" y="2774950"/>
          <p14:tracePt t="158444" x="7175500" y="2774950"/>
          <p14:tracePt t="158460" x="7207250" y="2768600"/>
          <p14:tracePt t="158480" x="7251700" y="2762250"/>
          <p14:tracePt t="158494" x="7321550" y="2762250"/>
          <p14:tracePt t="158510" x="7416800" y="2755900"/>
          <p14:tracePt t="158527" x="7531100" y="2749550"/>
          <p14:tracePt t="158530" x="7588250" y="2749550"/>
          <p14:tracePt t="158543" x="7645400" y="2749550"/>
          <p14:tracePt t="158561" x="7766050" y="2743200"/>
          <p14:tracePt t="158563" x="7791450" y="2730500"/>
          <p14:tracePt t="158577" x="7816850" y="2730500"/>
          <p14:tracePt t="158594" x="7842250" y="2736850"/>
          <p14:tracePt t="158611" x="7848600" y="2736850"/>
          <p14:tracePt t="159245" x="7848600" y="2730500"/>
          <p14:tracePt t="159259" x="7854950" y="2730500"/>
          <p14:tracePt t="159277" x="7874000" y="2730500"/>
          <p14:tracePt t="159295" x="7893050" y="2717800"/>
          <p14:tracePt t="159310" x="7924800" y="2717800"/>
          <p14:tracePt t="159327" x="7943850" y="2717800"/>
          <p14:tracePt t="159508" x="7937500" y="2724150"/>
          <p14:tracePt t="159528" x="7918450" y="2736850"/>
          <p14:tracePt t="159545" x="7905750" y="2749550"/>
          <p14:tracePt t="159560" x="7886700" y="2749550"/>
          <p14:tracePt t="159578" x="7867650" y="2755900"/>
          <p14:tracePt t="159594" x="7842250" y="2755900"/>
          <p14:tracePt t="159610" x="7823200" y="2755900"/>
          <p14:tracePt t="159614" x="7816850" y="2755900"/>
          <p14:tracePt t="159627" x="7804150" y="2755900"/>
          <p14:tracePt t="159678" x="7797800" y="2755900"/>
          <p14:tracePt t="159694" x="7778750" y="2755900"/>
          <p14:tracePt t="159710" x="7759700" y="2743200"/>
          <p14:tracePt t="159729" x="7753350" y="2736850"/>
          <p14:tracePt t="159744" x="7734300" y="2736850"/>
          <p14:tracePt t="159747" x="7727950" y="2730500"/>
          <p14:tracePt t="159760" x="7715250" y="2724150"/>
          <p14:tracePt t="159777" x="7702550" y="2724150"/>
          <p14:tracePt t="159794" x="7696200" y="2711450"/>
          <p14:tracePt t="159810" x="7689850" y="2711450"/>
          <p14:tracePt t="160053" x="7689850" y="2698750"/>
          <p14:tracePt t="160061" x="7689850" y="2692400"/>
          <p14:tracePt t="160077" x="7689850" y="2679700"/>
          <p14:tracePt t="160094" x="7696200" y="2667000"/>
          <p14:tracePt t="160113" x="7708900" y="2660650"/>
          <p14:tracePt t="160148" x="7715250" y="2660650"/>
          <p14:tracePt t="160196" x="7689850" y="2692400"/>
          <p14:tracePt t="160210" x="7677150" y="2724150"/>
          <p14:tracePt t="160229" x="7639050" y="2806700"/>
          <p14:tracePt t="160244" x="7639050" y="2851150"/>
          <p14:tracePt t="160261" x="7632700" y="2876550"/>
          <p14:tracePt t="160310" x="7632700" y="2870200"/>
          <p14:tracePt t="160327" x="7651750" y="2819400"/>
          <p14:tracePt t="160344" x="7677150" y="2774950"/>
          <p14:tracePt t="160360" x="7683500" y="2730500"/>
          <p14:tracePt t="160377" x="7702550" y="2711450"/>
          <p14:tracePt t="160394" x="7721600" y="2692400"/>
          <p14:tracePt t="160401" x="7747000" y="2686050"/>
          <p14:tracePt t="160412" x="7766050" y="2679700"/>
          <p14:tracePt t="160427" x="7778750" y="2679700"/>
          <p14:tracePt t="160447" x="7785100" y="2686050"/>
          <p14:tracePt t="160460" x="7797800" y="2724150"/>
          <p14:tracePt t="160479" x="7797800" y="2743200"/>
          <p14:tracePt t="160494" x="7785100" y="2749550"/>
          <p14:tracePt t="160510" x="7772400" y="2762250"/>
          <p14:tracePt t="160527" x="7766050" y="2768600"/>
          <p14:tracePt t="160577" x="7766050" y="2743200"/>
          <p14:tracePt t="160594" x="7778750" y="2717800"/>
          <p14:tracePt t="160610" x="7797800" y="2679700"/>
          <p14:tracePt t="160613" x="7804150" y="2660650"/>
          <p14:tracePt t="160627" x="7829550" y="2622550"/>
          <p14:tracePt t="160644" x="7854950" y="2584450"/>
          <p14:tracePt t="160663" x="7874000" y="2546350"/>
          <p14:tracePt t="160677" x="7874000" y="2527300"/>
          <p14:tracePt t="160694" x="7874000" y="2514600"/>
          <p14:tracePt t="160710" x="7874000" y="2495550"/>
          <p14:tracePt t="160729" x="7874000" y="2489200"/>
          <p14:tracePt t="160855" x="7874000" y="2495550"/>
          <p14:tracePt t="160868" x="7874000" y="2501900"/>
          <p14:tracePt t="160899" x="7874000" y="2508250"/>
          <p14:tracePt t="160923" x="7867650" y="2514600"/>
          <p14:tracePt t="160931" x="7861300" y="2520950"/>
          <p14:tracePt t="160945" x="7854950" y="2527300"/>
          <p14:tracePt t="160964" x="7848600" y="2552700"/>
          <p14:tracePt t="160980" x="7842250" y="2565400"/>
          <p14:tracePt t="160994" x="7829550" y="2622550"/>
          <p14:tracePt t="161011" x="7823200" y="2692400"/>
          <p14:tracePt t="161028" x="7791450" y="2787650"/>
          <p14:tracePt t="161044" x="7791450" y="2838450"/>
          <p14:tracePt t="161061" x="7791450" y="2857500"/>
          <p14:tracePt t="161077" x="7791450" y="2870200"/>
          <p14:tracePt t="161094" x="7791450" y="2889250"/>
          <p14:tracePt t="161110" x="7791450" y="2921000"/>
          <p14:tracePt t="161127" x="7778750" y="2952750"/>
          <p14:tracePt t="161144" x="7747000" y="2965450"/>
          <p14:tracePt t="161163" x="7715250" y="2965450"/>
          <p14:tracePt t="161168" x="7696200" y="2946400"/>
          <p14:tracePt t="161177" x="7683500" y="2927350"/>
          <p14:tracePt t="161194" x="7670800" y="2901950"/>
          <p14:tracePt t="161215" x="7670800" y="2889250"/>
          <p14:tracePt t="161228" x="7683500" y="2889250"/>
          <p14:tracePt t="161244" x="7683500" y="2901950"/>
          <p14:tracePt t="161261" x="7683500" y="2908300"/>
          <p14:tracePt t="161293" x="7677150" y="2908300"/>
          <p14:tracePt t="161310" x="7670800" y="2914650"/>
          <p14:tracePt t="161327" x="7664450" y="2914650"/>
          <p14:tracePt t="161344" x="7645400" y="2908300"/>
          <p14:tracePt t="161360" x="7645400" y="2889250"/>
          <p14:tracePt t="161377" x="7645400" y="2844800"/>
          <p14:tracePt t="161396" x="7632700" y="2794000"/>
          <p14:tracePt t="161412" x="7620000" y="2774950"/>
          <p14:tracePt t="161427" x="7607300" y="2762250"/>
          <p14:tracePt t="161444" x="7600950" y="2755900"/>
          <p14:tracePt t="161500" x="7600950" y="2768600"/>
          <p14:tracePt t="161510" x="7600950" y="2794000"/>
          <p14:tracePt t="161528" x="7588250" y="2857500"/>
          <p14:tracePt t="161543" x="7569200" y="2908300"/>
          <p14:tracePt t="161547" x="7569200" y="2940050"/>
          <p14:tracePt t="161561" x="7569200" y="2959100"/>
          <p14:tracePt t="161577" x="7569200" y="2978150"/>
          <p14:tracePt t="161594" x="7569200" y="2984500"/>
          <p14:tracePt t="161610" x="7562850" y="2984500"/>
          <p14:tracePt t="161649" x="7562850" y="2959100"/>
          <p14:tracePt t="161664" x="7581900" y="2914650"/>
          <p14:tracePt t="161677" x="7588250" y="2863850"/>
          <p14:tracePt t="161694" x="7607300" y="2813050"/>
          <p14:tracePt t="161710" x="7626350" y="2762250"/>
          <p14:tracePt t="161730" x="7639050" y="2717800"/>
          <p14:tracePt t="161744" x="7664450" y="2667000"/>
          <p14:tracePt t="161762" x="7677150" y="2635250"/>
          <p14:tracePt t="161777" x="7689850" y="2603500"/>
          <p14:tracePt t="161794" x="7696200" y="2584450"/>
          <p14:tracePt t="161795" x="7702550" y="2578100"/>
          <p14:tracePt t="161811" x="7708900" y="2578100"/>
          <p14:tracePt t="161827" x="7747000" y="2571750"/>
          <p14:tracePt t="161844" x="7766050" y="2571750"/>
          <p14:tracePt t="161860" x="7772400" y="2584450"/>
          <p14:tracePt t="161877" x="7766050" y="2641600"/>
          <p14:tracePt t="161894" x="7740650" y="2692400"/>
          <p14:tracePt t="161912" x="7721600" y="2736850"/>
          <p14:tracePt t="161927" x="7708900" y="2743200"/>
          <p14:tracePt t="161947" x="7708900" y="2749550"/>
          <p14:tracePt t="161980" x="7708900" y="2736850"/>
          <p14:tracePt t="161994" x="7721600" y="2711450"/>
          <p14:tracePt t="162012" x="7772400" y="2622550"/>
          <p14:tracePt t="162027" x="7810500" y="2565400"/>
          <p14:tracePt t="162044" x="7835900" y="2520950"/>
          <p14:tracePt t="162060" x="7842250" y="2514600"/>
          <p14:tracePt t="162095" x="7842250" y="2559050"/>
          <p14:tracePt t="162111" x="7816850" y="2628900"/>
          <p14:tracePt t="162129" x="7791450" y="2698750"/>
          <p14:tracePt t="162144" x="7797800" y="2755900"/>
          <p14:tracePt t="162149" x="7797800" y="2787650"/>
          <p14:tracePt t="162163" x="7810500" y="2806700"/>
          <p14:tracePt t="162177" x="7823200" y="2851150"/>
          <p14:tracePt t="162196" x="7835900" y="2882900"/>
          <p14:tracePt t="162210" x="7835900" y="2889250"/>
          <p14:tracePt t="162230" x="7804150" y="2901950"/>
          <p14:tracePt t="162244" x="7753350" y="2908300"/>
          <p14:tracePt t="162260" x="7696200" y="2908300"/>
          <p14:tracePt t="162277" x="7658100" y="2908300"/>
          <p14:tracePt t="162293" x="7632700" y="2908300"/>
          <p14:tracePt t="162310" x="7613650" y="2908300"/>
          <p14:tracePt t="162327" x="7600950" y="2908300"/>
          <p14:tracePt t="162344" x="7588250" y="2901950"/>
          <p14:tracePt t="162360" x="7575550" y="2889250"/>
          <p14:tracePt t="162377" x="7531100" y="2882900"/>
          <p14:tracePt t="162394" x="7493000" y="2863850"/>
          <p14:tracePt t="162402" x="7473950" y="2857500"/>
          <p14:tracePt t="162412" x="7429500" y="2844800"/>
          <p14:tracePt t="162427" x="7372350" y="2825750"/>
          <p14:tracePt t="162445" x="7315200" y="2800350"/>
          <p14:tracePt t="162460" x="7264400" y="2794000"/>
          <p14:tracePt t="162480" x="7207250" y="2781300"/>
          <p14:tracePt t="162494" x="7175500" y="2768600"/>
          <p14:tracePt t="162510" x="7143750" y="2768600"/>
          <p14:tracePt t="162527" x="7137400" y="2768600"/>
          <p14:tracePt t="162544" x="7131050" y="2755900"/>
          <p14:tracePt t="162560" x="7105650" y="2749550"/>
          <p14:tracePt t="162577" x="7073900" y="2743200"/>
          <p14:tracePt t="162596" x="7054850" y="2730500"/>
          <p14:tracePt t="163140" x="7054850" y="2736850"/>
          <p14:tracePt t="163148" x="7054850" y="2743200"/>
          <p14:tracePt t="163177" x="7067550" y="2755900"/>
          <p14:tracePt t="163195" x="7137400" y="2794000"/>
          <p14:tracePt t="163210" x="7169150" y="2794000"/>
          <p14:tracePt t="163229" x="7315200" y="2813050"/>
          <p14:tracePt t="163244" x="7416800" y="2813050"/>
          <p14:tracePt t="163260" x="7505700" y="2813050"/>
          <p14:tracePt t="163277" x="7575550" y="2819400"/>
          <p14:tracePt t="163294" x="7639050" y="2825750"/>
          <p14:tracePt t="163310" x="7670800" y="2832100"/>
          <p14:tracePt t="163327" x="7702550" y="2838450"/>
          <p14:tracePt t="163344" x="7715250" y="2838450"/>
          <p14:tracePt t="163461" x="7708900" y="2838450"/>
          <p14:tracePt t="163468" x="7696200" y="2838450"/>
          <p14:tracePt t="163482" x="7689850" y="2838450"/>
          <p14:tracePt t="163494" x="7683500" y="2844800"/>
          <p14:tracePt t="163510" x="7683500" y="2857500"/>
          <p14:tracePt t="163527" x="7683500" y="2876550"/>
          <p14:tracePt t="163544" x="7696200" y="2908300"/>
          <p14:tracePt t="163560" x="7702550" y="2952750"/>
          <p14:tracePt t="163577" x="7721600" y="3003550"/>
          <p14:tracePt t="163598" x="7740650" y="3041650"/>
          <p14:tracePt t="163610" x="7740650" y="3048000"/>
          <p14:tracePt t="163627" x="7747000" y="3048000"/>
          <p14:tracePt t="163662" x="7747000" y="3041650"/>
          <p14:tracePt t="163710" x="7753350" y="3041650"/>
          <p14:tracePt t="163731" x="7759700" y="3035300"/>
          <p14:tracePt t="163744" x="7772400" y="3022600"/>
          <p14:tracePt t="163760" x="7791450" y="2997200"/>
          <p14:tracePt t="163777" x="7804150" y="2971800"/>
          <p14:tracePt t="163793" x="7816850" y="2946400"/>
          <p14:tracePt t="163794" x="7816850" y="2940050"/>
          <p14:tracePt t="163810" x="7816850" y="2933700"/>
          <p14:tracePt t="163827" x="7823200" y="2927350"/>
          <p14:tracePt t="163844" x="7842250" y="2927350"/>
          <p14:tracePt t="163851" x="7842250" y="2921000"/>
          <p14:tracePt t="163897" x="7842250" y="2914650"/>
          <p14:tracePt t="164109" x="7835900" y="2914650"/>
          <p14:tracePt t="164131" x="7810500" y="2914650"/>
          <p14:tracePt t="164144" x="7766050" y="2914650"/>
          <p14:tracePt t="164164" x="7670800" y="2933700"/>
          <p14:tracePt t="164177" x="7562850" y="2965450"/>
          <p14:tracePt t="164194" x="7480300" y="2984500"/>
          <p14:tracePt t="164210" x="7378700" y="2978150"/>
          <p14:tracePt t="164212" x="7353300" y="2971800"/>
          <p14:tracePt t="164229" x="7302500" y="2952750"/>
          <p14:tracePt t="164243" x="7264400" y="2940050"/>
          <p14:tracePt t="164260" x="7251700" y="2940050"/>
          <p14:tracePt t="164277" x="7251700" y="2933700"/>
          <p14:tracePt t="167042" x="7251700" y="2927350"/>
          <p14:tracePt t="167062" x="7277100" y="2927350"/>
          <p14:tracePt t="167077" x="7289800" y="2927350"/>
          <p14:tracePt t="167110" x="7302500" y="2908300"/>
          <p14:tracePt t="167131" x="7308850" y="2889250"/>
          <p14:tracePt t="167144" x="7308850" y="2851150"/>
          <p14:tracePt t="167162" x="7308850" y="2832100"/>
          <p14:tracePt t="167177" x="7308850" y="2825750"/>
          <p14:tracePt t="167229" x="7296150" y="2825750"/>
          <p14:tracePt t="167244" x="7289800" y="2825750"/>
          <p14:tracePt t="167260" x="7270750" y="2838450"/>
          <p14:tracePt t="167277" x="7219950" y="2851150"/>
          <p14:tracePt t="167294" x="7181850" y="2882900"/>
          <p14:tracePt t="167311" x="7137400" y="2933700"/>
          <p14:tracePt t="167327" x="7092950" y="2997200"/>
          <p14:tracePt t="167344" x="7048500" y="3079750"/>
          <p14:tracePt t="167360" x="7004050" y="3175000"/>
          <p14:tracePt t="167366" x="6991350" y="3219450"/>
          <p14:tracePt t="167377" x="6972300" y="3270250"/>
          <p14:tracePt t="167394" x="6940550" y="3365500"/>
          <p14:tracePt t="167397" x="6934200" y="3416300"/>
          <p14:tracePt t="167413" x="6934200" y="3517900"/>
          <p14:tracePt t="167427" x="6965950" y="3600450"/>
          <p14:tracePt t="167444" x="6991350" y="3683000"/>
          <p14:tracePt t="167460" x="7010400" y="3759200"/>
          <p14:tracePt t="167480" x="7042150" y="3841750"/>
          <p14:tracePt t="167494" x="7099300" y="3917950"/>
          <p14:tracePt t="167511" x="7169150" y="3962400"/>
          <p14:tracePt t="167527" x="7239000" y="3987800"/>
          <p14:tracePt t="167544" x="7321550" y="3987800"/>
          <p14:tracePt t="167561" x="7423150" y="3987800"/>
          <p14:tracePt t="167577" x="7531100" y="3975100"/>
          <p14:tracePt t="167581" x="7594600" y="3956050"/>
          <p14:tracePt t="167594" x="7645400" y="3943350"/>
          <p14:tracePt t="167611" x="7785100" y="3867150"/>
          <p14:tracePt t="167627" x="7829550" y="3778250"/>
          <p14:tracePt t="167647" x="7867650" y="3670300"/>
          <p14:tracePt t="167665" x="7899400" y="3543300"/>
          <p14:tracePt t="167677" x="7899400" y="3416300"/>
          <p14:tracePt t="167697" x="7886700" y="3282950"/>
          <p14:tracePt t="167710" x="7829550" y="3143250"/>
          <p14:tracePt t="167729" x="7747000" y="3003550"/>
          <p14:tracePt t="167744" x="7632700" y="2946400"/>
          <p14:tracePt t="167761" x="7512050" y="2914650"/>
          <p14:tracePt t="167764" x="7454900" y="2914650"/>
          <p14:tracePt t="167777" x="7391400" y="2921000"/>
          <p14:tracePt t="167794" x="7270750" y="2965450"/>
          <p14:tracePt t="167796" x="7213600" y="2984500"/>
          <p14:tracePt t="167811" x="7162800" y="3009900"/>
          <p14:tracePt t="167827" x="7073900" y="3149600"/>
          <p14:tracePt t="167844" x="7029450" y="3251200"/>
          <p14:tracePt t="167860" x="7004050" y="3378200"/>
          <p14:tracePt t="167877" x="6972300" y="3498850"/>
          <p14:tracePt t="167894" x="6915150" y="3600450"/>
          <p14:tracePt t="167912" x="6826250" y="3663950"/>
          <p14:tracePt t="167927" x="6699250" y="3689350"/>
          <p14:tracePt t="167944" x="6540500" y="3695700"/>
          <p14:tracePt t="167960" x="6375400" y="3695700"/>
          <p14:tracePt t="167964" x="6292850" y="3695700"/>
          <p14:tracePt t="167979" x="6203950" y="3695700"/>
          <p14:tracePt t="167994" x="6007100" y="3702050"/>
          <p14:tracePt t="168011" x="5810250" y="3702050"/>
          <p14:tracePt t="168015" x="5721350" y="3708400"/>
          <p14:tracePt t="168027" x="5543550" y="3714750"/>
          <p14:tracePt t="168044" x="5435600" y="3733800"/>
          <p14:tracePt t="168061" x="5334000" y="3733800"/>
          <p14:tracePt t="168077" x="5270500" y="3733800"/>
          <p14:tracePt t="168094" x="5213350" y="3733800"/>
          <p14:tracePt t="168110" x="5137150" y="3746500"/>
          <p14:tracePt t="168127" x="5048250" y="3771900"/>
          <p14:tracePt t="168144" x="4953000" y="3797300"/>
          <p14:tracePt t="168149" x="4921250" y="3810000"/>
          <p14:tracePt t="168164" x="4902200" y="3829050"/>
          <p14:tracePt t="168177" x="4851400" y="3854450"/>
          <p14:tracePt t="168194" x="4800600" y="3886200"/>
          <p14:tracePt t="168199" x="4775200" y="3924300"/>
          <p14:tracePt t="168211" x="4730750" y="3949700"/>
          <p14:tracePt t="168229" x="4546600" y="4032250"/>
          <p14:tracePt t="168236" x="4476750" y="4070350"/>
          <p14:tracePt t="168244" x="4413250" y="4102100"/>
          <p14:tracePt t="168260" x="4286250" y="4191000"/>
          <p14:tracePt t="168277" x="4152900" y="4324350"/>
          <p14:tracePt t="168296" x="3962400" y="4438650"/>
          <p14:tracePt t="168310" x="3759200" y="4572000"/>
          <p14:tracePt t="168327" x="3556000" y="4705350"/>
          <p14:tracePt t="168344" x="3390900" y="4800600"/>
          <p14:tracePt t="168353" x="3321050" y="4857750"/>
          <p14:tracePt t="168362" x="3251200" y="4914900"/>
          <p14:tracePt t="168377" x="3092450" y="5003800"/>
          <p14:tracePt t="168398" x="2813050" y="5137150"/>
          <p14:tracePt t="168412" x="2628900" y="5200650"/>
          <p14:tracePt t="168427" x="2463800" y="5245100"/>
          <p14:tracePt t="168444" x="2324100" y="5289550"/>
          <p14:tracePt t="168460" x="2178050" y="5334000"/>
          <p14:tracePt t="168480" x="2032000" y="5359400"/>
          <p14:tracePt t="168494" x="1879600" y="5365750"/>
          <p14:tracePt t="168510" x="1733550" y="5365750"/>
          <p14:tracePt t="168528" x="1600200" y="5365750"/>
          <p14:tracePt t="168547" x="1498600" y="5365750"/>
          <p14:tracePt t="168561" x="1460500" y="5346700"/>
          <p14:tracePt t="168578" x="1485900" y="5270500"/>
          <p14:tracePt t="168594" x="1543050" y="5168900"/>
          <p14:tracePt t="168597" x="1574800" y="5118100"/>
          <p14:tracePt t="168614" x="1663700" y="5016500"/>
          <p14:tracePt t="168629" x="1784350" y="4933950"/>
          <p14:tracePt t="168644" x="2000250" y="4851400"/>
          <p14:tracePt t="168665" x="2279650" y="4749800"/>
          <p14:tracePt t="168672" x="2413000" y="4673600"/>
          <p14:tracePt t="168679" x="2565400" y="4603750"/>
          <p14:tracePt t="168694" x="2762250" y="4457700"/>
          <p14:tracePt t="168711" x="2863850" y="4356100"/>
          <p14:tracePt t="168729" x="2997200" y="4305300"/>
          <p14:tracePt t="168747" x="3295650" y="4235450"/>
          <p14:tracePt t="168760" x="3422650" y="4197350"/>
          <p14:tracePt t="168777" x="3683000" y="4108450"/>
          <p14:tracePt t="168794" x="3937000" y="4000500"/>
          <p14:tracePt t="168795" x="4044950" y="3962400"/>
          <p14:tracePt t="168812" x="4229100" y="3886200"/>
          <p14:tracePt t="168828" x="4343400" y="3822700"/>
          <p14:tracePt t="168844" x="4419600" y="3784600"/>
          <p14:tracePt t="168861" x="4470400" y="3746500"/>
          <p14:tracePt t="168880" x="4521200" y="3714750"/>
          <p14:tracePt t="168894" x="4546600" y="3683000"/>
          <p14:tracePt t="168912" x="4565650" y="3663950"/>
          <p14:tracePt t="168917" x="4565650" y="3651250"/>
          <p14:tracePt t="168927" x="4578350" y="3644900"/>
          <p14:tracePt t="168944" x="4597400" y="3632200"/>
          <p14:tracePt t="168960" x="4641850" y="3613150"/>
          <p14:tracePt t="168979" x="4762500" y="3581400"/>
          <p14:tracePt t="168998" x="4959350" y="3517900"/>
          <p14:tracePt t="169010" x="5010150" y="3498850"/>
          <p14:tracePt t="169031" x="5041900" y="3479800"/>
          <p14:tracePt t="169060" x="5035550" y="3479800"/>
          <p14:tracePt t="169155" x="5035550" y="3486150"/>
          <p14:tracePt t="169166" x="5029200" y="3498850"/>
          <p14:tracePt t="169177" x="4997450" y="3505200"/>
          <p14:tracePt t="169194" x="4883150" y="3524250"/>
          <p14:tracePt t="169197" x="4806950" y="3530600"/>
          <p14:tracePt t="169210" x="4699000" y="3562350"/>
          <p14:tracePt t="169229" x="4318000" y="3606800"/>
          <p14:tracePt t="169244" x="4064000" y="3644900"/>
          <p14:tracePt t="169260" x="3797300" y="3651250"/>
          <p14:tracePt t="169277" x="3530600" y="3651250"/>
          <p14:tracePt t="169294" x="3244850" y="3651250"/>
          <p14:tracePt t="169310" x="3041650" y="3663950"/>
          <p14:tracePt t="169327" x="2857500" y="3619500"/>
          <p14:tracePt t="169343" x="2705100" y="3562350"/>
          <p14:tracePt t="169360" x="2571750" y="3517900"/>
          <p14:tracePt t="169364" x="2508250" y="3492500"/>
          <p14:tracePt t="169377" x="2432050" y="3467100"/>
          <p14:tracePt t="169394" x="2324100" y="3460750"/>
          <p14:tracePt t="169396" x="2254250" y="3441700"/>
          <p14:tracePt t="169413" x="2171700" y="3416300"/>
          <p14:tracePt t="169427" x="2082800" y="3416300"/>
          <p14:tracePt t="169444" x="2019300" y="3416300"/>
          <p14:tracePt t="169460" x="1968500" y="3422650"/>
          <p14:tracePt t="169479" x="1943100" y="3422650"/>
          <p14:tracePt t="169484" x="1930400" y="3422650"/>
          <p14:tracePt t="169532" x="1911350" y="3429000"/>
          <p14:tracePt t="169549" x="1847850" y="3441700"/>
          <p14:tracePt t="169557" x="1828800" y="3441700"/>
          <p14:tracePt t="169563" x="1803400" y="3448050"/>
          <p14:tracePt t="169577" x="1797050" y="3448050"/>
          <p14:tracePt t="169594" x="1790700" y="3454400"/>
          <p14:tracePt t="169692" x="1803400" y="3454400"/>
          <p14:tracePt t="169710" x="1841500" y="3454400"/>
          <p14:tracePt t="169731" x="1924050" y="3454400"/>
          <p14:tracePt t="169747" x="2146300" y="3441700"/>
          <p14:tracePt t="169760" x="2273300" y="3429000"/>
          <p14:tracePt t="169777" x="2559050" y="3429000"/>
          <p14:tracePt t="169794" x="2838450" y="3435350"/>
          <p14:tracePt t="169795" x="2959100" y="3448050"/>
          <p14:tracePt t="169810" x="3048000" y="3448050"/>
          <p14:tracePt t="169827" x="3314700" y="3448050"/>
          <p14:tracePt t="169844" x="3448050" y="3448050"/>
          <p14:tracePt t="169860" x="3479800" y="3448050"/>
          <p14:tracePt t="169897" x="3441700" y="3429000"/>
          <p14:tracePt t="169912" x="3378200" y="3422650"/>
          <p14:tracePt t="169917" x="3352800" y="3416300"/>
          <p14:tracePt t="169929" x="3340100" y="3409950"/>
          <p14:tracePt t="169945" x="3327400" y="3403600"/>
          <p14:tracePt t="169947" x="3321050" y="3403600"/>
          <p14:tracePt t="169960" x="3302000" y="3403600"/>
          <p14:tracePt t="169979" x="3251200" y="3403600"/>
          <p14:tracePt t="169994" x="3149600" y="3403600"/>
          <p14:tracePt t="170011" x="3048000" y="3390900"/>
          <p14:tracePt t="170027" x="2927350" y="3403600"/>
          <p14:tracePt t="170044" x="2825750" y="3409950"/>
          <p14:tracePt t="170060" x="2768600" y="3409950"/>
          <p14:tracePt t="170077" x="2755900" y="3403600"/>
          <p14:tracePt t="170094" x="2762250" y="3403600"/>
          <p14:tracePt t="170110" x="2774950" y="3403600"/>
          <p14:tracePt t="170133" x="2781300" y="3403600"/>
          <p14:tracePt t="170177" x="2781300" y="3416300"/>
          <p14:tracePt t="170194" x="2800350" y="3435350"/>
          <p14:tracePt t="170211" x="2825750" y="3441700"/>
          <p14:tracePt t="170212" x="2832100" y="3441700"/>
          <p14:tracePt t="170228" x="2838450" y="3441700"/>
          <p14:tracePt t="170260" x="2774950" y="3441700"/>
          <p14:tracePt t="170277" x="2679700" y="3441700"/>
          <p14:tracePt t="170294" x="2603500" y="3448050"/>
          <p14:tracePt t="170311" x="2533650" y="3448050"/>
          <p14:tracePt t="170327" x="2514600" y="3460750"/>
          <p14:tracePt t="170344" x="2470150" y="3460750"/>
          <p14:tracePt t="170360" x="2438400" y="3460750"/>
          <p14:tracePt t="170366" x="2425700" y="3460750"/>
          <p14:tracePt t="170413" x="2413000" y="3460750"/>
          <p14:tracePt t="170427" x="2393950" y="3460750"/>
          <p14:tracePt t="170444" x="2374900" y="3460750"/>
          <p14:tracePt t="170460" x="2368550" y="3460750"/>
          <p14:tracePt t="170510" x="2362200" y="3460750"/>
          <p14:tracePt t="170527" x="2355850" y="3460750"/>
          <p14:tracePt t="170544" x="2349500" y="3460750"/>
          <p14:tracePt t="170562" x="2343150" y="3460750"/>
          <p14:tracePt t="170577" x="2336800" y="3460750"/>
          <p14:tracePt t="170594" x="2317750" y="3454400"/>
          <p14:tracePt t="170602" x="2298700" y="3448050"/>
          <p14:tracePt t="170605" x="2286000" y="3441700"/>
          <p14:tracePt t="170627" x="2241550" y="3435350"/>
          <p14:tracePt t="170648" x="2216150" y="3435350"/>
          <p14:tracePt t="170662" x="2209800" y="3435350"/>
          <p14:tracePt t="170821" x="2209800" y="3429000"/>
          <p14:tracePt t="170835" x="2209800" y="3422650"/>
          <p14:tracePt t="170854" x="2209800" y="3416300"/>
          <p14:tracePt t="170859" x="2209800" y="3409950"/>
          <p14:tracePt t="170883" x="2222500" y="3397250"/>
          <p14:tracePt t="170894" x="2228850" y="3384550"/>
          <p14:tracePt t="170912" x="2241550" y="3365500"/>
          <p14:tracePt t="170927" x="2247900" y="3352800"/>
          <p14:tracePt t="170979" x="2247900" y="3340100"/>
          <p14:tracePt t="170994" x="2260600" y="3333750"/>
          <p14:tracePt t="171011" x="2273300" y="3327400"/>
          <p14:tracePt t="171061" x="2273300" y="3321050"/>
          <p14:tracePt t="171077" x="2273300" y="3308350"/>
          <p14:tracePt t="171094" x="2279650" y="3302000"/>
          <p14:tracePt t="171171" x="2279650" y="3308350"/>
          <p14:tracePt t="171211" x="2279650" y="3314700"/>
          <p14:tracePt t="171220" x="2279650" y="3321050"/>
          <p14:tracePt t="171355" x="2292350" y="3321050"/>
          <p14:tracePt t="171366" x="2305050" y="3314700"/>
          <p14:tracePt t="171377" x="2317750" y="3314700"/>
          <p14:tracePt t="171397" x="2336800" y="3314700"/>
          <p14:tracePt t="171431" x="2343150" y="3314700"/>
          <p14:tracePt t="171460" x="2343150" y="3321050"/>
          <p14:tracePt t="171468" x="2336800" y="3340100"/>
          <p14:tracePt t="171488" x="2324100" y="3359150"/>
          <p14:tracePt t="171497" x="2317750" y="3365500"/>
          <p14:tracePt t="171510" x="2311400" y="3371850"/>
          <p14:tracePt t="171529" x="2305050" y="3384550"/>
          <p14:tracePt t="171531" x="2298700" y="3390900"/>
          <p14:tracePt t="171546" x="2298700" y="3397250"/>
          <p14:tracePt t="171595" x="2292350" y="3397250"/>
          <p14:tracePt t="171620" x="2292350" y="3403600"/>
          <p14:tracePt t="171635" x="2286000" y="3403600"/>
          <p14:tracePt t="171729" x="2292350" y="3403600"/>
          <p14:tracePt t="171741" x="2305050" y="3403600"/>
          <p14:tracePt t="171828" x="2305050" y="3416300"/>
          <p14:tracePt t="171836" x="2311400" y="3429000"/>
          <p14:tracePt t="171845" x="2311400" y="3435350"/>
          <p14:tracePt t="171860" x="2311400" y="3460750"/>
          <p14:tracePt t="171877" x="2330450" y="3473450"/>
          <p14:tracePt t="171897" x="2330450" y="3479800"/>
          <p14:tracePt t="171927" x="2324100" y="3479800"/>
          <p14:tracePt t="171944" x="2311400" y="3479800"/>
          <p14:tracePt t="171960" x="2292350" y="3479800"/>
          <p14:tracePt t="172092" x="2305050" y="3479800"/>
          <p14:tracePt t="172110" x="2330450" y="3479800"/>
          <p14:tracePt t="172127" x="2362200" y="3479800"/>
          <p14:tracePt t="172144" x="2406650" y="3479800"/>
          <p14:tracePt t="172163" x="2463800" y="3479800"/>
          <p14:tracePt t="172170" x="2489200" y="3479800"/>
          <p14:tracePt t="172181" x="2565400" y="3479800"/>
          <p14:tracePt t="172197" x="2641600" y="3498850"/>
          <p14:tracePt t="172211" x="2673350" y="3498850"/>
          <p14:tracePt t="172229" x="2787650" y="3498850"/>
          <p14:tracePt t="172244" x="2870200" y="3505200"/>
          <p14:tracePt t="172260" x="2940050" y="3505200"/>
          <p14:tracePt t="172277" x="3028950" y="3511550"/>
          <p14:tracePt t="172294" x="3124200" y="3511550"/>
          <p14:tracePt t="172311" x="3200400" y="3517900"/>
          <p14:tracePt t="172327" x="3244850" y="3530600"/>
          <p14:tracePt t="172344" x="3327400" y="3536950"/>
          <p14:tracePt t="172360" x="3416300" y="3536950"/>
          <p14:tracePt t="172383" x="3536950" y="3543300"/>
          <p14:tracePt t="172394" x="3581400" y="3543300"/>
          <p14:tracePt t="172413" x="3651250" y="3549650"/>
          <p14:tracePt t="172427" x="3663950" y="3549650"/>
          <p14:tracePt t="172446" x="3670300" y="3549650"/>
          <p14:tracePt t="172460" x="3683000" y="3549650"/>
          <p14:tracePt t="172480" x="3702050" y="3549650"/>
          <p14:tracePt t="172494" x="3714750" y="3549650"/>
          <p14:tracePt t="172511" x="3727450" y="3549650"/>
          <p14:tracePt t="172544" x="3752850" y="3549650"/>
          <p14:tracePt t="172562" x="3790950" y="3549650"/>
          <p14:tracePt t="172577" x="3816350" y="3549650"/>
          <p14:tracePt t="172645" x="3816350" y="3543300"/>
          <p14:tracePt t="172651" x="3816350" y="3536950"/>
          <p14:tracePt t="172669" x="3829050" y="3511550"/>
          <p14:tracePt t="172677" x="3835400" y="3492500"/>
          <p14:tracePt t="172694" x="3848100" y="3460750"/>
          <p14:tracePt t="172711" x="3854450" y="3435350"/>
          <p14:tracePt t="172729" x="3854450" y="3403600"/>
          <p14:tracePt t="172739" x="3854450" y="3390900"/>
          <p14:tracePt t="172741" x="3854450" y="3384550"/>
          <p14:tracePt t="172748" x="3854450" y="3365500"/>
          <p14:tracePt t="172760" x="3854450" y="3359150"/>
          <p14:tracePt t="172777" x="3854450" y="3340100"/>
          <p14:tracePt t="172795" x="3848100" y="3321050"/>
          <p14:tracePt t="172811" x="3848100" y="3308350"/>
          <p14:tracePt t="172827" x="3848100" y="3282950"/>
          <p14:tracePt t="172844" x="3848100" y="3276600"/>
          <p14:tracePt t="172860" x="3848100" y="3270250"/>
          <p14:tracePt t="172913" x="3835400" y="3270250"/>
          <p14:tracePt t="172927" x="3822700" y="3270250"/>
          <p14:tracePt t="172944" x="3790950" y="3270250"/>
          <p14:tracePt t="172961" x="3752850" y="3270250"/>
          <p14:tracePt t="172979" x="3727450" y="3270250"/>
          <p14:tracePt t="172984" x="3721100" y="3270250"/>
          <p14:tracePt t="172994" x="3708400" y="3270250"/>
          <p14:tracePt t="173011" x="3663950" y="3270250"/>
          <p14:tracePt t="173027" x="3638550" y="3270250"/>
          <p14:tracePt t="173044" x="3606800" y="3270250"/>
          <p14:tracePt t="173061" x="3568700" y="3270250"/>
          <p14:tracePt t="173077" x="3511550" y="3270250"/>
          <p14:tracePt t="173094" x="3454400" y="3270250"/>
          <p14:tracePt t="173111" x="3390900" y="3270250"/>
          <p14:tracePt t="173127" x="3327400" y="3276600"/>
          <p14:tracePt t="173144" x="3282950" y="3276600"/>
          <p14:tracePt t="173149" x="3270250" y="3282950"/>
          <p14:tracePt t="173164" x="3232150" y="3282950"/>
          <p14:tracePt t="173177" x="3225800" y="3289300"/>
          <p14:tracePt t="173194" x="3181350" y="3289300"/>
          <p14:tracePt t="173210" x="3155950" y="3295650"/>
          <p14:tracePt t="173229" x="3105150" y="3295650"/>
          <p14:tracePt t="173244" x="3060700" y="3295650"/>
          <p14:tracePt t="173260" x="3009900" y="3302000"/>
          <p14:tracePt t="173277" x="2965450" y="3302000"/>
          <p14:tracePt t="173294" x="2921000" y="3314700"/>
          <p14:tracePt t="173311" x="2857500" y="3321050"/>
          <p14:tracePt t="173327" x="2800350" y="3321050"/>
          <p14:tracePt t="173344" x="2781300" y="3333750"/>
          <p14:tracePt t="173360" x="2768600" y="3333750"/>
          <p14:tracePt t="173365" x="2762250" y="3333750"/>
          <p14:tracePt t="173415" x="2755900" y="3333750"/>
          <p14:tracePt t="173436" x="2749550" y="3333750"/>
          <p14:tracePt t="173443" x="2736850" y="3333750"/>
          <p14:tracePt t="173460" x="2724150" y="3333750"/>
          <p14:tracePt t="173480" x="2698750" y="3333750"/>
          <p14:tracePt t="173494" x="2673350" y="3333750"/>
          <p14:tracePt t="173511" x="2635250" y="3333750"/>
          <p14:tracePt t="173527" x="2584450" y="3333750"/>
          <p14:tracePt t="173545" x="2540000" y="3333750"/>
          <p14:tracePt t="173561" x="2501900" y="3333750"/>
          <p14:tracePt t="173577" x="2470150" y="3333750"/>
          <p14:tracePt t="173594" x="2444750" y="3333750"/>
          <p14:tracePt t="173611" x="2438400" y="3340100"/>
          <p14:tracePt t="173684" x="2425700" y="3340100"/>
          <p14:tracePt t="173696" x="2419350" y="3340100"/>
          <p14:tracePt t="173702" x="2413000" y="3340100"/>
          <p14:tracePt t="173711" x="2393950" y="3340100"/>
          <p14:tracePt t="173730" x="2374900" y="3340100"/>
          <p14:tracePt t="173744" x="2343150" y="3340100"/>
          <p14:tracePt t="173761" x="2324100" y="3340100"/>
          <p14:tracePt t="173777" x="2317750" y="3346450"/>
          <p14:tracePt t="173794" x="2311400" y="3352800"/>
          <p14:tracePt t="173828" x="2305050" y="3352800"/>
          <p14:tracePt t="173859" x="2305050" y="3346450"/>
          <p14:tracePt t="173868" x="2298700" y="3340100"/>
          <p14:tracePt t="173884" x="2279650" y="3327400"/>
          <p14:tracePt t="173894" x="2266950" y="3321050"/>
          <p14:tracePt t="173915" x="2247900" y="3321050"/>
          <p14:tracePt t="173928" x="2222500" y="3308350"/>
          <p14:tracePt t="173944" x="2209800" y="3308350"/>
          <p14:tracePt t="173961" x="2203450" y="3308350"/>
          <p14:tracePt t="173964" x="2190750" y="3308350"/>
          <p14:tracePt t="173979" x="2184400" y="3308350"/>
          <p14:tracePt t="174027" x="2184400" y="3314700"/>
          <p14:tracePt t="174195" x="2184400" y="3327400"/>
          <p14:tracePt t="174204" x="2184400" y="3340100"/>
          <p14:tracePt t="174215" x="2184400" y="3352800"/>
          <p14:tracePt t="174229" x="2184400" y="3378200"/>
          <p14:tracePt t="174244" x="2184400" y="3390900"/>
          <p14:tracePt t="174260" x="2184400" y="3397250"/>
          <p14:tracePt t="174294" x="2178050" y="3403600"/>
          <p14:tracePt t="174310" x="2178050" y="3409950"/>
          <p14:tracePt t="174343" x="2178050" y="3416300"/>
          <p14:tracePt t="174360" x="2178050" y="3435350"/>
          <p14:tracePt t="174377" x="2178050" y="3454400"/>
          <p14:tracePt t="174394" x="2178050" y="3479800"/>
          <p14:tracePt t="174412" x="2178050" y="3486150"/>
          <p14:tracePt t="174557" x="2197100" y="3486150"/>
          <p14:tracePt t="174566" x="2216150" y="3486150"/>
          <p14:tracePt t="174577" x="2241550" y="3486150"/>
          <p14:tracePt t="174594" x="2273300" y="3486150"/>
          <p14:tracePt t="174610" x="2305050" y="3479800"/>
          <p14:tracePt t="174631" x="2336800" y="3473450"/>
          <p14:tracePt t="174644" x="2355850" y="3473450"/>
          <p14:tracePt t="174663" x="2368550" y="3467100"/>
          <p14:tracePt t="174677" x="2406650" y="3467100"/>
          <p14:tracePt t="174694" x="2476500" y="3467100"/>
          <p14:tracePt t="174710" x="2520950" y="3467100"/>
          <p14:tracePt t="174729" x="2552700" y="3467100"/>
          <p14:tracePt t="174744" x="2565400" y="3467100"/>
          <p14:tracePt t="174760" x="2578100" y="3467100"/>
          <p14:tracePt t="174777" x="2603500" y="3467100"/>
          <p14:tracePt t="174780" x="2622550" y="3467100"/>
          <p14:tracePt t="174794" x="2654300" y="3467100"/>
          <p14:tracePt t="174811" x="2717800" y="3467100"/>
          <p14:tracePt t="174827" x="2819400" y="3467100"/>
          <p14:tracePt t="174844" x="2863850" y="3467100"/>
          <p14:tracePt t="174860" x="2895600" y="3467100"/>
          <p14:tracePt t="174877" x="2946400" y="3467100"/>
          <p14:tracePt t="174894" x="2990850" y="3467100"/>
          <p14:tracePt t="174912" x="3035300" y="3467100"/>
          <p14:tracePt t="174927" x="3079750" y="3467100"/>
          <p14:tracePt t="174944" x="3124200" y="3460750"/>
          <p14:tracePt t="174960" x="3175000" y="3454400"/>
          <p14:tracePt t="174979" x="3219450" y="3454400"/>
          <p14:tracePt t="174983" x="3244850" y="3454400"/>
          <p14:tracePt t="174994" x="3276600" y="3460750"/>
          <p14:tracePt t="175011" x="3359150" y="3460750"/>
          <p14:tracePt t="175013" x="3403600" y="3460750"/>
          <p14:tracePt t="175028" x="3473450" y="3460750"/>
          <p14:tracePt t="175044" x="3549650" y="3454400"/>
          <p14:tracePt t="175060" x="3606800" y="3454400"/>
          <p14:tracePt t="175079" x="3657600" y="3454400"/>
          <p14:tracePt t="175094" x="3708400" y="3454400"/>
          <p14:tracePt t="175110" x="3746500" y="3454400"/>
          <p14:tracePt t="175127" x="3765550" y="3454400"/>
          <p14:tracePt t="175177" x="3778250" y="3454400"/>
          <p14:tracePt t="175198" x="3829050" y="3454400"/>
          <p14:tracePt t="175219" x="3835400" y="3454400"/>
          <p14:tracePt t="175232" x="3854450" y="3454400"/>
          <p14:tracePt t="175244" x="3879850" y="3454400"/>
          <p14:tracePt t="175260" x="3898900" y="3448050"/>
          <p14:tracePt t="175334" x="3898900" y="3441700"/>
          <p14:tracePt t="175339" x="3898900" y="3429000"/>
          <p14:tracePt t="175354" x="3898900" y="3409950"/>
          <p14:tracePt t="175360" x="3898900" y="3384550"/>
          <p14:tracePt t="175380" x="3898900" y="3327400"/>
          <p14:tracePt t="175394" x="3898900" y="3289300"/>
          <p14:tracePt t="175412" x="3911600" y="3263900"/>
          <p14:tracePt t="175430" x="3898900" y="3251200"/>
          <p14:tracePt t="175487" x="3860800" y="3251200"/>
          <p14:tracePt t="175498" x="3822700" y="3244850"/>
          <p14:tracePt t="175513" x="3733800" y="3232150"/>
          <p14:tracePt t="175527" x="3625850" y="3213100"/>
          <p14:tracePt t="175547" x="3505200" y="3200400"/>
          <p14:tracePt t="175560" x="3352800" y="3187700"/>
          <p14:tracePt t="175577" x="3213100" y="3187700"/>
          <p14:tracePt t="175594" x="3098800" y="3200400"/>
          <p14:tracePt t="175603" x="3041650" y="3206750"/>
          <p14:tracePt t="175606" x="2971800" y="3213100"/>
          <p14:tracePt t="175616" x="2901950" y="3213100"/>
          <p14:tracePt t="175627" x="2781300" y="3219450"/>
          <p14:tracePt t="175644" x="2654300" y="3219450"/>
          <p14:tracePt t="175663" x="2546350" y="3238500"/>
          <p14:tracePt t="175677" x="2444750" y="3244850"/>
          <p14:tracePt t="175696" x="2336800" y="3263900"/>
          <p14:tracePt t="175699" x="2286000" y="3270250"/>
          <p14:tracePt t="175712" x="2247900" y="3270250"/>
          <p14:tracePt t="175729" x="2209800" y="3276600"/>
          <p14:tracePt t="175744" x="2197100" y="3276600"/>
          <p14:tracePt t="175749" x="2197100" y="3282950"/>
          <p14:tracePt t="175760" x="2190750" y="3295650"/>
          <p14:tracePt t="175777" x="2178050" y="3333750"/>
          <p14:tracePt t="175794" x="2171700" y="3371850"/>
          <p14:tracePt t="175796" x="2165350" y="3390900"/>
          <p14:tracePt t="175811" x="2159000" y="3403600"/>
          <p14:tracePt t="175827" x="2184400" y="3473450"/>
          <p14:tracePt t="175844" x="2228850" y="3530600"/>
          <p14:tracePt t="175862" x="2292350" y="3575050"/>
          <p14:tracePt t="175877" x="2362200" y="3600450"/>
          <p14:tracePt t="175894" x="2400300" y="3594100"/>
          <p14:tracePt t="175913" x="2419350" y="3587750"/>
          <p14:tracePt t="175923" x="2419350" y="3562350"/>
          <p14:tracePt t="175932" x="2425700" y="3543300"/>
          <p14:tracePt t="175947" x="2425700" y="3517900"/>
          <p14:tracePt t="175963" x="2444750" y="3505200"/>
          <p14:tracePt t="175979" x="2451100" y="3492500"/>
          <p14:tracePt t="175995" x="2495550" y="3454400"/>
          <p14:tracePt t="176011" x="2508250" y="3448050"/>
          <p14:tracePt t="176027" x="2571750" y="3429000"/>
          <p14:tracePt t="176044" x="2584450" y="3422650"/>
          <p14:tracePt t="176076" x="2584450" y="3416300"/>
          <p14:tracePt t="176220" x="2590800" y="3416300"/>
          <p14:tracePt t="176230" x="2616200" y="3416300"/>
          <p14:tracePt t="176235" x="2641600" y="3416300"/>
          <p14:tracePt t="176244" x="2673350" y="3409950"/>
          <p14:tracePt t="176260" x="2743200" y="3397250"/>
          <p14:tracePt t="176277" x="2813050" y="3371850"/>
          <p14:tracePt t="176294" x="2889250" y="3359150"/>
          <p14:tracePt t="176312" x="2990850" y="3352800"/>
          <p14:tracePt t="176327" x="3041650" y="3352800"/>
          <p14:tracePt t="176344" x="3054350" y="3352800"/>
          <p14:tracePt t="176492" x="3054350" y="3359150"/>
          <p14:tracePt t="176510" x="3086100" y="3384550"/>
          <p14:tracePt t="176527" x="3124200" y="3397250"/>
          <p14:tracePt t="176544" x="3194050" y="3409950"/>
          <p14:tracePt t="176560" x="3232150" y="3409950"/>
          <p14:tracePt t="176577" x="3295650" y="3409950"/>
          <p14:tracePt t="176594" x="3365500" y="3416300"/>
          <p14:tracePt t="176610" x="3403600" y="3416300"/>
          <p14:tracePt t="176728" x="3403600" y="3422650"/>
          <p14:tracePt t="176733" x="3416300" y="3422650"/>
          <p14:tracePt t="176744" x="3441700" y="3429000"/>
          <p14:tracePt t="176761" x="3511550" y="3429000"/>
          <p14:tracePt t="176777" x="3613150" y="3429000"/>
          <p14:tracePt t="176794" x="3733800" y="3422650"/>
          <p14:tracePt t="176795" x="3797300" y="3403600"/>
          <p14:tracePt t="176811" x="3867150" y="3378200"/>
          <p14:tracePt t="176827" x="3949700" y="3333750"/>
          <p14:tracePt t="176844" x="3962400" y="3333750"/>
          <p14:tracePt t="176894" x="3943350" y="3333750"/>
          <p14:tracePt t="176912" x="3911600" y="3359150"/>
          <p14:tracePt t="176927" x="3873500" y="3384550"/>
          <p14:tracePt t="176946" x="3803650" y="3409950"/>
          <p14:tracePt t="176948" x="3759200" y="3422650"/>
          <p14:tracePt t="176960" x="3721100" y="3435350"/>
          <p14:tracePt t="176979" x="3683000" y="3460750"/>
          <p14:tracePt t="176994" x="3670300" y="3460750"/>
          <p14:tracePt t="177117" x="3663950" y="3460750"/>
          <p14:tracePt t="177123" x="3657600" y="3460750"/>
          <p14:tracePt t="177131" x="3638550" y="3460750"/>
          <p14:tracePt t="177146" x="3625850" y="3460750"/>
          <p14:tracePt t="177163" x="3600450" y="3460750"/>
          <p14:tracePt t="177179" x="3524250" y="3467100"/>
          <p14:tracePt t="177194" x="3479800" y="3473450"/>
          <p14:tracePt t="177210" x="3378200" y="3479800"/>
          <p14:tracePt t="177229" x="3232150" y="3486150"/>
          <p14:tracePt t="177244" x="3181350" y="3486150"/>
          <p14:tracePt t="177260" x="3168650" y="3486150"/>
          <p14:tracePt t="177311" x="3194050" y="3486150"/>
          <p14:tracePt t="177327" x="3213100" y="3492500"/>
          <p14:tracePt t="177344" x="3219450" y="3505200"/>
          <p14:tracePt t="177360" x="3219450" y="3524250"/>
          <p14:tracePt t="177365" x="3219450" y="3530600"/>
          <p14:tracePt t="177377" x="3219450" y="3536950"/>
          <p14:tracePt t="177398" x="3213100" y="3543300"/>
          <p14:tracePt t="177412" x="3175000" y="3543300"/>
          <p14:tracePt t="177427" x="3130550" y="3543300"/>
          <p14:tracePt t="177448" x="3098800" y="3543300"/>
          <p14:tracePt t="177460" x="3079750" y="3543300"/>
          <p14:tracePt t="177511" x="3079750" y="3517900"/>
          <p14:tracePt t="177529" x="3035300" y="3505200"/>
          <p14:tracePt t="177544" x="2997200" y="3486150"/>
          <p14:tracePt t="177561" x="2990850" y="3467100"/>
          <p14:tracePt t="177577" x="2984500" y="3429000"/>
          <p14:tracePt t="177594" x="2965450" y="3384550"/>
          <p14:tracePt t="177610" x="2965450" y="3346450"/>
          <p14:tracePt t="177612" x="2965450" y="3333750"/>
          <p14:tracePt t="177627" x="2965450" y="3308350"/>
          <p14:tracePt t="177644" x="2965450" y="3295650"/>
          <p14:tracePt t="177665" x="2971800" y="3295650"/>
          <p14:tracePt t="177679" x="2978150" y="3295650"/>
          <p14:tracePt t="177695" x="3041650" y="3321050"/>
          <p14:tracePt t="177711" x="3117850" y="3378200"/>
          <p14:tracePt t="177731" x="3181350" y="3429000"/>
          <p14:tracePt t="177744" x="3162300" y="3467100"/>
          <p14:tracePt t="177761" x="3111500" y="3511550"/>
          <p14:tracePt t="177763" x="3054350" y="3530600"/>
          <p14:tracePt t="177777" x="2978150" y="3543300"/>
          <p14:tracePt t="177780" x="2914650" y="3549650"/>
          <p14:tracePt t="177798" x="2781300" y="3562350"/>
          <p14:tracePt t="177811" x="2711450" y="3568700"/>
          <p14:tracePt t="177827" x="2546350" y="3556000"/>
          <p14:tracePt t="177844" x="2451100" y="3549650"/>
          <p14:tracePt t="177861" x="2393950" y="3543300"/>
          <p14:tracePt t="177869" x="2387600" y="3543300"/>
          <p14:tracePt t="177894" x="2381250" y="3536950"/>
          <p14:tracePt t="177913" x="2368550" y="3524250"/>
          <p14:tracePt t="177927" x="2336800" y="3505200"/>
          <p14:tracePt t="177944" x="2324100" y="3505200"/>
          <p14:tracePt t="177947" x="2311400" y="3505200"/>
          <p14:tracePt t="177960" x="2305050" y="3505200"/>
          <p14:tracePt t="177995" x="2305050" y="3498850"/>
          <p14:tracePt t="178027" x="2317750" y="3486150"/>
          <p14:tracePt t="178044" x="2336800" y="3473450"/>
          <p14:tracePt t="178061" x="2381250" y="3454400"/>
          <p14:tracePt t="178077" x="2457450" y="3448050"/>
          <p14:tracePt t="178094" x="2647950" y="3441700"/>
          <p14:tracePt t="178110" x="2863850" y="3429000"/>
          <p14:tracePt t="178128" x="3079750" y="3429000"/>
          <p14:tracePt t="178148" x="3327400" y="3416300"/>
          <p14:tracePt t="178164" x="3409950" y="3416300"/>
          <p14:tracePt t="178177" x="3530600" y="3416300"/>
          <p14:tracePt t="178194" x="3594100" y="3416300"/>
          <p14:tracePt t="178220" x="3587750" y="3416300"/>
          <p14:tracePt t="178232" x="3562350" y="3416300"/>
          <p14:tracePt t="178244" x="3467100" y="3416300"/>
          <p14:tracePt t="178260" x="3302000" y="3422650"/>
          <p14:tracePt t="178277" x="3149600" y="3409950"/>
          <p14:tracePt t="178294" x="3003550" y="3409950"/>
          <p14:tracePt t="178311" x="2882900" y="3409950"/>
          <p14:tracePt t="178327" x="2870200" y="3409950"/>
          <p14:tracePt t="178344" x="2876550" y="3409950"/>
          <p14:tracePt t="178360" x="3003550" y="3409950"/>
          <p14:tracePt t="178366" x="3130550" y="3403600"/>
          <p14:tracePt t="178377" x="3251200" y="3397250"/>
          <p14:tracePt t="178394" x="3543300" y="3384550"/>
          <p14:tracePt t="178398" x="3683000" y="3378200"/>
          <p14:tracePt t="178414" x="3911600" y="3371850"/>
          <p14:tracePt t="178427" x="4032250" y="3371850"/>
          <p14:tracePt t="178444" x="4057650" y="3378200"/>
          <p14:tracePt t="178479" x="4019550" y="3416300"/>
          <p14:tracePt t="178494" x="3917950" y="3460750"/>
          <p14:tracePt t="178511" x="3848100" y="3498850"/>
          <p14:tracePt t="178527" x="3822700" y="3549650"/>
          <p14:tracePt t="178544" x="3803650" y="3632200"/>
          <p14:tracePt t="178562" x="3778250" y="3841750"/>
          <p14:tracePt t="178577" x="3759200" y="3937000"/>
          <p14:tracePt t="178594" x="3714750" y="4165600"/>
          <p14:tracePt t="178610" x="3663950" y="4413250"/>
          <p14:tracePt t="178617" x="3606800" y="4521200"/>
          <p14:tracePt t="178618" x="3562350" y="4622800"/>
          <p14:tracePt t="178627" x="3524250" y="4724400"/>
          <p14:tracePt t="178644" x="3467100" y="4914900"/>
          <p14:tracePt t="178662" x="3397250" y="5060950"/>
          <p14:tracePt t="178680" x="3352800" y="5156200"/>
          <p14:tracePt t="178694" x="3327400" y="5207000"/>
          <p14:tracePt t="178712" x="3314700" y="5226050"/>
          <p14:tracePt t="178730" x="3302000" y="5232400"/>
          <p14:tracePt t="178744" x="3270250" y="5251450"/>
          <p14:tracePt t="178761" x="3219450" y="5289550"/>
          <p14:tracePt t="178777" x="3162300" y="5327650"/>
          <p14:tracePt t="178780" x="3143250" y="5359400"/>
          <p14:tracePt t="178794" x="3130550" y="5384800"/>
          <p14:tracePt t="178811" x="3111500" y="5416550"/>
          <p14:tracePt t="178828" x="3130550" y="5422900"/>
          <p14:tracePt t="178845" x="3155950" y="5422900"/>
          <p14:tracePt t="178860" x="3162300" y="5422900"/>
          <p14:tracePt t="178877" x="3168650" y="5422900"/>
          <p14:tracePt t="178919" x="3181350" y="5429250"/>
          <p14:tracePt t="178928" x="3194050" y="5429250"/>
          <p14:tracePt t="178944" x="3263900" y="5429250"/>
          <p14:tracePt t="178960" x="3371850" y="5429250"/>
          <p14:tracePt t="178980" x="3479800" y="5429250"/>
          <p14:tracePt t="178994" x="3530600" y="5416550"/>
          <p14:tracePt t="179011" x="3556000" y="5416550"/>
          <p14:tracePt t="179013" x="3568700" y="5416550"/>
          <p14:tracePt t="179027" x="3575050" y="5416550"/>
          <p14:tracePt t="179044" x="3581400" y="5416550"/>
          <p14:tracePt t="179061" x="3606800" y="5416550"/>
          <p14:tracePt t="179077" x="3644900" y="5416550"/>
          <p14:tracePt t="179094" x="3683000" y="5416550"/>
          <p14:tracePt t="179110" x="3702050" y="5416550"/>
          <p14:tracePt t="179307" x="3708400" y="5416550"/>
          <p14:tracePt t="179328" x="3759200" y="5384800"/>
          <p14:tracePt t="179344" x="3886200" y="5340350"/>
          <p14:tracePt t="179356" x="3975100" y="5327650"/>
          <p14:tracePt t="179368" x="4197350" y="5314950"/>
          <p14:tracePt t="179377" x="4337050" y="5314950"/>
          <p14:tracePt t="179394" x="4635500" y="5314950"/>
          <p14:tracePt t="179412" x="5035550" y="5308600"/>
          <p14:tracePt t="179422" x="5130800" y="5308600"/>
          <p14:tracePt t="179428" x="5226050" y="5308600"/>
          <p14:tracePt t="179445" x="5346700" y="5308600"/>
          <p14:tracePt t="179461" x="5441950" y="5308600"/>
          <p14:tracePt t="179480" x="5518150" y="5308600"/>
          <p14:tracePt t="179497" x="5562600" y="5314950"/>
          <p14:tracePt t="179511" x="5568950" y="5321300"/>
          <p14:tracePt t="179544" x="5562600" y="5321300"/>
          <p14:tracePt t="179561" x="5473700" y="5321300"/>
          <p14:tracePt t="179577" x="5378450" y="5321300"/>
          <p14:tracePt t="179580" x="5334000" y="5327650"/>
          <p14:tracePt t="179594" x="5289550" y="5340350"/>
          <p14:tracePt t="179610" x="5187950" y="5359400"/>
          <p14:tracePt t="179627" x="5016500" y="5403850"/>
          <p14:tracePt t="179644" x="4902200" y="5410200"/>
          <p14:tracePt t="179663" x="4870450" y="5410200"/>
          <p14:tracePt t="179695" x="4870450" y="5403850"/>
          <p14:tracePt t="179710" x="4902200" y="5372100"/>
          <p14:tracePt t="179729" x="4940300" y="5340350"/>
          <p14:tracePt t="179744" x="4959350" y="5283200"/>
          <p14:tracePt t="179761" x="4959350" y="5207000"/>
          <p14:tracePt t="179777" x="4940300" y="5086350"/>
          <p14:tracePt t="179780" x="4902200" y="4984750"/>
          <p14:tracePt t="179794" x="4864100" y="4876800"/>
          <p14:tracePt t="179811" x="4781550" y="4660900"/>
          <p14:tracePt t="179813" x="4749800" y="4559300"/>
          <p14:tracePt t="179827" x="4718050" y="4349750"/>
          <p14:tracePt t="179844" x="4730750" y="4108450"/>
          <p14:tracePt t="179860" x="4819650" y="3841750"/>
          <p14:tracePt t="179877" x="4889500" y="3594100"/>
          <p14:tracePt t="179894" x="4984750" y="3441700"/>
          <p14:tracePt t="179913" x="5060950" y="3333750"/>
          <p14:tracePt t="179920" x="5111750" y="3282950"/>
          <p14:tracePt t="179928" x="5156200" y="3244850"/>
          <p14:tracePt t="179944" x="5219700" y="3194050"/>
          <p14:tracePt t="179961" x="5264150" y="3136900"/>
          <p14:tracePt t="179978" x="5283200" y="3124200"/>
          <p14:tracePt t="180013" x="5289550" y="3143250"/>
          <p14:tracePt t="180024" x="5289550" y="3155950"/>
          <p14:tracePt t="180030" x="5295900" y="3168650"/>
          <p14:tracePt t="180044" x="5302250" y="3187700"/>
          <p14:tracePt t="180094" x="5327650" y="3187700"/>
          <p14:tracePt t="180110" x="5448300" y="3143250"/>
          <p14:tracePt t="180115" x="5505450" y="3111500"/>
          <p14:tracePt t="180127" x="5600700" y="3073400"/>
          <p14:tracePt t="180144" x="5759450" y="2997200"/>
          <p14:tracePt t="180165" x="5956300" y="2908300"/>
          <p14:tracePt t="180177" x="6191250" y="2819400"/>
          <p14:tracePt t="180194" x="6394450" y="2749550"/>
          <p14:tracePt t="180198" x="6451600" y="2730500"/>
          <p14:tracePt t="180210" x="6470650" y="2717800"/>
          <p14:tracePt t="180229" x="6477000" y="2705100"/>
          <p14:tracePt t="180244" x="6438900" y="2762250"/>
          <p14:tracePt t="180261" x="6330950" y="2927350"/>
          <p14:tracePt t="180277" x="6140450" y="3130550"/>
          <p14:tracePt t="180294" x="5918200" y="3384550"/>
          <p14:tracePt t="180311" x="5632450" y="3683000"/>
          <p14:tracePt t="180327" x="5397500" y="3968750"/>
          <p14:tracePt t="180344" x="5194300" y="4241800"/>
          <p14:tracePt t="180360" x="5086350" y="4483100"/>
          <p14:tracePt t="180363" x="5048250" y="4603750"/>
          <p14:tracePt t="180377" x="5003800" y="4692650"/>
          <p14:tracePt t="180399" x="4902200" y="4933950"/>
          <p14:tracePt t="180412" x="4781550" y="5105400"/>
          <p14:tracePt t="180427" x="4610100" y="5283200"/>
          <p14:tracePt t="180444" x="4419600" y="5448300"/>
          <p14:tracePt t="180462" x="4273550" y="5575300"/>
          <p14:tracePt t="180480" x="4178300" y="5651500"/>
          <p14:tracePt t="180494" x="4121150" y="5683250"/>
          <p14:tracePt t="180511" x="4089400" y="5708650"/>
          <p14:tracePt t="180527" x="4083050" y="5708650"/>
          <p14:tracePt t="180561" x="4089400" y="5695950"/>
          <p14:tracePt t="180577" x="4108450" y="5664200"/>
          <p14:tracePt t="180594" x="4121150" y="5645150"/>
          <p14:tracePt t="180602" x="4121150" y="5638800"/>
          <p14:tracePt t="180734" x="4121150" y="5645150"/>
          <p14:tracePt t="180764" x="4121150" y="5651500"/>
          <p14:tracePt t="181007" x="4114800" y="5651500"/>
          <p14:tracePt t="181013" x="4083050" y="5651500"/>
          <p14:tracePt t="181027" x="3962400" y="5657850"/>
          <p14:tracePt t="181044" x="3689350" y="5683250"/>
          <p14:tracePt t="181060" x="3289300" y="5695950"/>
          <p14:tracePt t="181077" x="2876550" y="5715000"/>
          <p14:tracePt t="181094" x="2476500" y="5753100"/>
          <p14:tracePt t="181110" x="2082800" y="5765800"/>
          <p14:tracePt t="181127" x="1778000" y="5765800"/>
          <p14:tracePt t="181146" x="1530350" y="5772150"/>
          <p14:tracePt t="181149" x="1422400" y="5772150"/>
          <p14:tracePt t="181164" x="1339850" y="5772150"/>
          <p14:tracePt t="181178" x="1219200" y="5778500"/>
          <p14:tracePt t="181195" x="1168400" y="5778500"/>
          <p14:tracePt t="181235" x="1174750" y="5784850"/>
          <p14:tracePt t="181244" x="1181100" y="5797550"/>
          <p14:tracePt t="181252" x="1187450" y="5803900"/>
          <p14:tracePt t="181260" x="1187450" y="5816600"/>
          <p14:tracePt t="181277" x="1187450" y="5822950"/>
          <p14:tracePt t="181327" x="1155700" y="5822950"/>
          <p14:tracePt t="181344" x="1098550" y="5822950"/>
          <p14:tracePt t="181360" x="1060450" y="5822950"/>
          <p14:tracePt t="181377" x="1060450" y="5829300"/>
          <p14:tracePt t="181394" x="1073150" y="5842000"/>
          <p14:tracePt t="181398" x="1085850" y="5854700"/>
          <p14:tracePt t="181414" x="1104900" y="5854700"/>
          <p14:tracePt t="181427" x="1117600" y="5861050"/>
          <p14:tracePt t="181483" x="1111250" y="5848350"/>
          <p14:tracePt t="181494" x="1104900" y="5803900"/>
          <p14:tracePt t="181510" x="1111250" y="5734050"/>
          <p14:tracePt t="181528" x="1162050" y="5645150"/>
          <p14:tracePt t="181531" x="1187450" y="5600700"/>
          <p14:tracePt t="181544" x="1219200" y="5575300"/>
          <p14:tracePt t="181561" x="1289050" y="5511800"/>
          <p14:tracePt t="181577" x="1403350" y="5480050"/>
          <p14:tracePt t="181594" x="1581150" y="5480050"/>
          <p14:tracePt t="181599" x="1682750" y="5480050"/>
          <p14:tracePt t="181604" x="1790700" y="5492750"/>
          <p14:tracePt t="181628" x="1968500" y="5619750"/>
          <p14:tracePt t="181644" x="1993900" y="5727700"/>
          <p14:tracePt t="181664" x="1981200" y="5816600"/>
          <p14:tracePt t="181677" x="1936750" y="5873750"/>
          <p14:tracePt t="181694" x="1885950" y="5886450"/>
          <p14:tracePt t="181699" x="1866900" y="5886450"/>
          <p14:tracePt t="181710" x="1860550" y="5886450"/>
          <p14:tracePt t="181728" x="1854200" y="5886450"/>
          <p14:tracePt t="181744" x="1873250" y="5854700"/>
          <p14:tracePt t="181760" x="1949450" y="5816600"/>
          <p14:tracePt t="181779" x="2146300" y="5753100"/>
          <p14:tracePt t="181794" x="2254250" y="5740400"/>
          <p14:tracePt t="181796" x="2381250" y="5740400"/>
          <p14:tracePt t="181810" x="2514600" y="5740400"/>
          <p14:tracePt t="181827" x="2921000" y="5740400"/>
          <p14:tracePt t="181844" x="3155950" y="5740400"/>
          <p14:tracePt t="181861" x="3359150" y="5740400"/>
          <p14:tracePt t="181877" x="3524250" y="5740400"/>
          <p14:tracePt t="181882" x="3600450" y="5740400"/>
          <p14:tracePt t="181899" x="3708400" y="5759450"/>
          <p14:tracePt t="181913" x="3740150" y="5778500"/>
          <p14:tracePt t="181922" x="3746500" y="5791200"/>
          <p14:tracePt t="181923" x="3746500" y="5810250"/>
          <p14:tracePt t="181932" x="3746500" y="5816600"/>
          <p14:tracePt t="181946" x="3746500" y="5829300"/>
          <p14:tracePt t="181960" x="3746500" y="5848350"/>
          <p14:tracePt t="181979" x="3759200" y="5867400"/>
          <p14:tracePt t="181995" x="3803650" y="5886450"/>
          <p14:tracePt t="182011" x="3873500" y="5886450"/>
          <p14:tracePt t="182027" x="4019550" y="5892800"/>
          <p14:tracePt t="182045" x="4152900" y="5899150"/>
          <p14:tracePt t="182060" x="4343400" y="5899150"/>
          <p14:tracePt t="182077" x="4546600" y="5899150"/>
          <p14:tracePt t="182094" x="4756150" y="5899150"/>
          <p14:tracePt t="182110" x="4953000" y="5899150"/>
          <p14:tracePt t="182133" x="5118100" y="5905500"/>
          <p14:tracePt t="182144" x="5276850" y="5905500"/>
          <p14:tracePt t="182148" x="5346700" y="5905500"/>
          <p14:tracePt t="182165" x="5416550" y="5905500"/>
          <p14:tracePt t="182170" x="5486400" y="5905500"/>
          <p14:tracePt t="182177" x="5543550" y="5905500"/>
          <p14:tracePt t="182194" x="5600700" y="5880100"/>
          <p14:tracePt t="182211" x="5600700" y="5867400"/>
          <p14:tracePt t="182229" x="5600700" y="5854700"/>
          <p14:tracePt t="182288" x="5594350" y="5854700"/>
          <p14:tracePt t="182299" x="5568950" y="5854700"/>
          <p14:tracePt t="182311" x="5543550" y="5854700"/>
          <p14:tracePt t="182327" x="5448300" y="5854700"/>
          <p14:tracePt t="182345" x="5340350" y="5854700"/>
          <p14:tracePt t="182352" x="5283200" y="5854700"/>
          <p14:tracePt t="182360" x="5226050" y="5854700"/>
          <p14:tracePt t="182377" x="5111750" y="5848350"/>
          <p14:tracePt t="182394" x="5003800" y="5816600"/>
          <p14:tracePt t="182398" x="4946650" y="5791200"/>
          <p14:tracePt t="182412" x="4845050" y="5753100"/>
          <p14:tracePt t="182427" x="4787900" y="5721350"/>
          <p14:tracePt t="182444" x="4775200" y="5689600"/>
          <p14:tracePt t="182460" x="4775200" y="5651500"/>
          <p14:tracePt t="182480" x="4813300" y="5613400"/>
          <p14:tracePt t="182487" x="4864100" y="5600700"/>
          <p14:tracePt t="182494" x="4921250" y="5581650"/>
          <p14:tracePt t="182511" x="5092700" y="5562600"/>
          <p14:tracePt t="182527" x="5251450" y="5562600"/>
          <p14:tracePt t="182545" x="5378450" y="5562600"/>
          <p14:tracePt t="182561" x="5473700" y="5594350"/>
          <p14:tracePt t="182577" x="5530850" y="5638800"/>
          <p14:tracePt t="182596" x="5556250" y="5740400"/>
          <p14:tracePt t="182610" x="5543550" y="5772150"/>
          <p14:tracePt t="182627" x="5454650" y="5867400"/>
          <p14:tracePt t="182647" x="5340350" y="5911850"/>
          <p14:tracePt t="182664" x="5207000" y="5937250"/>
          <p14:tracePt t="182677" x="5080000" y="5943600"/>
          <p14:tracePt t="182694" x="4991100" y="5943600"/>
          <p14:tracePt t="182710" x="4902200" y="5911850"/>
          <p14:tracePt t="182730" x="4826000" y="5867400"/>
          <p14:tracePt t="182736" x="4800600" y="5848350"/>
          <p14:tracePt t="182742" x="4787900" y="5835650"/>
          <p14:tracePt t="182747" x="4781550" y="5816600"/>
          <p14:tracePt t="182760" x="4775200" y="5797550"/>
          <p14:tracePt t="182777" x="4775200" y="5765800"/>
          <p14:tracePt t="182794" x="4826000" y="5740400"/>
          <p14:tracePt t="182795" x="4870450" y="5727700"/>
          <p14:tracePt t="182811" x="4921250" y="5715000"/>
          <p14:tracePt t="182814" x="4978400" y="5708650"/>
          <p14:tracePt t="182827" x="5080000" y="5695950"/>
          <p14:tracePt t="182844" x="5162550" y="5708650"/>
          <p14:tracePt t="182860" x="5175250" y="5727700"/>
          <p14:tracePt t="182885" x="5149850" y="5803900"/>
          <p14:tracePt t="182894" x="5105400" y="5842000"/>
          <p14:tracePt t="182912" x="4940300" y="5924550"/>
          <p14:tracePt t="182928" x="4610100" y="6019800"/>
          <p14:tracePt t="182948" x="4178300" y="6083300"/>
          <p14:tracePt t="182961" x="3721100" y="6102350"/>
          <p14:tracePt t="182979" x="3244850" y="6108700"/>
          <p14:tracePt t="182982" x="3022600" y="6108700"/>
          <p14:tracePt t="182995" x="2819400" y="6108700"/>
          <p14:tracePt t="183012" x="2324100" y="6108700"/>
          <p14:tracePt t="183027" x="2076450" y="6108700"/>
          <p14:tracePt t="183044" x="1879600" y="6096000"/>
          <p14:tracePt t="183061" x="1797050" y="6089650"/>
          <p14:tracePt t="183077" x="1752600" y="6083300"/>
          <p14:tracePt t="183094" x="1746250" y="6076950"/>
          <p14:tracePt t="183127" x="1739900" y="6076950"/>
          <p14:tracePt t="183149" x="1708150" y="6076950"/>
          <p14:tracePt t="183164" x="1676400" y="6076950"/>
          <p14:tracePt t="183177" x="1663700" y="6076950"/>
          <p14:tracePt t="183229" x="1644650" y="6089650"/>
          <p14:tracePt t="183244" x="1587500" y="6115050"/>
          <p14:tracePt t="183260" x="1492250" y="6140450"/>
          <p14:tracePt t="183277" x="1377950" y="6146800"/>
          <p14:tracePt t="183294" x="1276350" y="6153150"/>
          <p14:tracePt t="183310" x="1149350" y="6153150"/>
          <p14:tracePt t="183327" x="1028700" y="6159500"/>
          <p14:tracePt t="183344" x="920750" y="6153150"/>
          <p14:tracePt t="183361" x="850900" y="6115050"/>
          <p14:tracePt t="183377" x="838200" y="6070600"/>
          <p14:tracePt t="183396" x="876300" y="5981700"/>
          <p14:tracePt t="183413" x="965200" y="5924550"/>
          <p14:tracePt t="183427" x="1104900" y="5873750"/>
          <p14:tracePt t="183444" x="1289050" y="5873750"/>
          <p14:tracePt t="183461" x="1422400" y="5880100"/>
          <p14:tracePt t="183482" x="1524000" y="5880100"/>
          <p14:tracePt t="183494" x="1612900" y="5937250"/>
          <p14:tracePt t="183511" x="1638300" y="6019800"/>
          <p14:tracePt t="183528" x="1638300" y="6108700"/>
          <p14:tracePt t="183544" x="1593850" y="6203950"/>
          <p14:tracePt t="183561" x="1517650" y="6273800"/>
          <p14:tracePt t="183577" x="1409700" y="6292850"/>
          <p14:tracePt t="183580" x="1352550" y="6292850"/>
          <p14:tracePt t="183594" x="1308100" y="6292850"/>
          <p14:tracePt t="183610" x="1238250" y="6267450"/>
          <p14:tracePt t="183632" x="1193800" y="6203950"/>
          <p14:tracePt t="183644" x="1193800" y="6140450"/>
          <p14:tracePt t="183664" x="1238250" y="6064250"/>
          <p14:tracePt t="183677" x="1295400" y="6013450"/>
          <p14:tracePt t="183694" x="1339850" y="5975350"/>
          <p14:tracePt t="183710" x="1384300" y="5969000"/>
          <p14:tracePt t="183729" x="1428750" y="5969000"/>
          <p14:tracePt t="183732" x="1460500" y="5969000"/>
          <p14:tracePt t="183744" x="1492250" y="5969000"/>
          <p14:tracePt t="183763" x="1568450" y="5988050"/>
          <p14:tracePt t="183778" x="1657350" y="6038850"/>
          <p14:tracePt t="183794" x="1752600" y="6115050"/>
          <p14:tracePt t="183811" x="1771650" y="6146800"/>
          <p14:tracePt t="183827" x="1771650" y="6223000"/>
          <p14:tracePt t="183844" x="1727200" y="6261100"/>
          <p14:tracePt t="183860" x="1638300" y="6280150"/>
          <p14:tracePt t="183877" x="1530350" y="6280150"/>
          <p14:tracePt t="183894" x="1441450" y="6273800"/>
          <p14:tracePt t="183912" x="1377950" y="6229350"/>
          <p14:tracePt t="183929" x="1358900" y="6165850"/>
          <p14:tracePt t="183944" x="1390650" y="6096000"/>
          <p14:tracePt t="183961" x="1473200" y="6038850"/>
          <p14:tracePt t="183980" x="1708150" y="6013450"/>
          <p14:tracePt t="183994" x="1822450" y="6013450"/>
          <p14:tracePt t="184011" x="2108200" y="6013450"/>
          <p14:tracePt t="184028" x="2686050" y="6051550"/>
          <p14:tracePt t="184046" x="3035300" y="6096000"/>
          <p14:tracePt t="184061" x="3282950" y="6121400"/>
          <p14:tracePt t="184078" x="3441700" y="6146800"/>
          <p14:tracePt t="184094" x="3530600" y="6159500"/>
          <p14:tracePt t="184100" x="3549650" y="6165850"/>
          <p14:tracePt t="184112" x="3562350" y="6172200"/>
          <p14:tracePt t="184195" x="3575050" y="6172200"/>
          <p14:tracePt t="184204" x="3587750" y="6172200"/>
          <p14:tracePt t="184213" x="3606800" y="6165850"/>
          <p14:tracePt t="184229" x="3657600" y="6165850"/>
          <p14:tracePt t="184244" x="3733800" y="6165850"/>
          <p14:tracePt t="184261" x="3822700" y="6165850"/>
          <p14:tracePt t="184277" x="3905250" y="6165850"/>
          <p14:tracePt t="184294" x="3937000" y="6165850"/>
          <p14:tracePt t="184327" x="3937000" y="6172200"/>
          <p14:tracePt t="184344" x="3892550" y="6184900"/>
          <p14:tracePt t="184361" x="3829050" y="6203950"/>
          <p14:tracePt t="184367" x="3790950" y="6223000"/>
          <p14:tracePt t="184381" x="3702050" y="6235700"/>
          <p14:tracePt t="184395" x="3638550" y="6235700"/>
          <p14:tracePt t="184413" x="3448050" y="6235700"/>
          <p14:tracePt t="184428" x="3321050" y="6235700"/>
          <p14:tracePt t="184444" x="3168650" y="6235700"/>
          <p14:tracePt t="184461" x="3022600" y="6235700"/>
          <p14:tracePt t="184480" x="2914650" y="6235700"/>
          <p14:tracePt t="184494" x="2844800" y="6235700"/>
          <p14:tracePt t="184511" x="2794000" y="6235700"/>
          <p14:tracePt t="184528" x="2730500" y="6235700"/>
          <p14:tracePt t="184544" x="2686050" y="6235700"/>
          <p14:tracePt t="184630" x="2679700" y="6235700"/>
          <p14:tracePt t="184676" x="2698750" y="6235700"/>
          <p14:tracePt t="184683" x="2724150" y="6235700"/>
          <p14:tracePt t="184694" x="2743200" y="6235700"/>
          <p14:tracePt t="184710" x="2819400" y="6235700"/>
          <p14:tracePt t="184730" x="2933700" y="6235700"/>
          <p14:tracePt t="184744" x="3086100" y="6235700"/>
          <p14:tracePt t="184761" x="3327400" y="6242050"/>
          <p14:tracePt t="184780" x="3746500" y="6248400"/>
          <p14:tracePt t="184796" x="3943350" y="6248400"/>
          <p14:tracePt t="184811" x="4013200" y="6248400"/>
          <p14:tracePt t="184827" x="4095750" y="6254750"/>
          <p14:tracePt t="184844" x="4102100" y="6254750"/>
          <p14:tracePt t="184877" x="4070350" y="6261100"/>
          <p14:tracePt t="184897" x="3994150" y="6261100"/>
          <p14:tracePt t="184915" x="3886200" y="6261100"/>
          <p14:tracePt t="184921" x="3841750" y="6261100"/>
          <p14:tracePt t="184930" x="3797300" y="6261100"/>
          <p14:tracePt t="184945" x="3721100" y="6254750"/>
          <p14:tracePt t="184961" x="3663950" y="6229350"/>
          <p14:tracePt t="184963" x="3651250" y="6229350"/>
          <p14:tracePt t="184980" x="3644900" y="6223000"/>
          <p14:tracePt t="185011" x="3702050" y="6223000"/>
          <p14:tracePt t="185028" x="3879850" y="6210300"/>
          <p14:tracePt t="185046" x="4000500" y="6210300"/>
          <p14:tracePt t="185061" x="4089400" y="6210300"/>
          <p14:tracePt t="185078" x="4127500" y="6203950"/>
          <p14:tracePt t="185110" x="4089400" y="6203950"/>
          <p14:tracePt t="185132" x="3956050" y="6203950"/>
          <p14:tracePt t="185144" x="3810000" y="6203950"/>
          <p14:tracePt t="185163" x="3702050" y="6203950"/>
          <p14:tracePt t="185178" x="3657600" y="6197600"/>
          <p14:tracePt t="185194" x="3657600" y="6191250"/>
          <p14:tracePt t="185211" x="3714750" y="6184900"/>
          <p14:tracePt t="185214" x="3765550" y="6178550"/>
          <p14:tracePt t="185230" x="3917950" y="6178550"/>
          <p14:tracePt t="185244" x="4070350" y="6178550"/>
          <p14:tracePt t="185261" x="4171950" y="6178550"/>
          <p14:tracePt t="185277" x="4191000" y="6178550"/>
          <p14:tracePt t="185311" x="4140200" y="6178550"/>
          <p14:tracePt t="185327" x="4013200" y="6178550"/>
          <p14:tracePt t="185345" x="3917950" y="6178550"/>
          <p14:tracePt t="185361" x="3886200" y="6178550"/>
          <p14:tracePt t="185382" x="3911600" y="6172200"/>
          <p14:tracePt t="185394" x="3949700" y="6165850"/>
          <p14:tracePt t="185413" x="4140200" y="6134100"/>
          <p14:tracePt t="185428" x="4286250" y="6127750"/>
          <p14:tracePt t="185444" x="4413250" y="6127750"/>
          <p14:tracePt t="185460" x="4489450" y="6127750"/>
          <p14:tracePt t="185481" x="4533900" y="6127750"/>
          <p14:tracePt t="185494" x="4584700" y="6127750"/>
          <p14:tracePt t="185511" x="4654550" y="6127750"/>
          <p14:tracePt t="185527" x="4749800" y="6127750"/>
          <p14:tracePt t="185544" x="4864100" y="6127750"/>
          <p14:tracePt t="185561" x="4959350" y="6127750"/>
          <p14:tracePt t="185577" x="5035550" y="6121400"/>
          <p14:tracePt t="185582" x="5073650" y="6121400"/>
          <p14:tracePt t="185594" x="5099050" y="6121400"/>
          <p14:tracePt t="185604" x="5149850" y="6121400"/>
          <p14:tracePt t="185614" x="5175250" y="6127750"/>
          <p14:tracePt t="185627" x="5207000" y="6134100"/>
          <p14:tracePt t="185647" x="5219700" y="6140450"/>
          <p14:tracePt t="185663" x="5232400" y="6140450"/>
          <p14:tracePt t="185695" x="5232400" y="6146800"/>
          <p14:tracePt t="185711" x="5187950" y="6153150"/>
          <p14:tracePt t="185729" x="5118100" y="6165850"/>
          <p14:tracePt t="185744" x="5048250" y="6184900"/>
          <p14:tracePt t="185761" x="4997450" y="6203950"/>
          <p14:tracePt t="185777" x="4953000" y="6203950"/>
          <p14:tracePt t="185794" x="4908550" y="6203950"/>
          <p14:tracePt t="185795" x="4895850" y="6203950"/>
          <p14:tracePt t="185811" x="4876800" y="6203950"/>
          <p14:tracePt t="185827" x="4864100" y="6178550"/>
          <p14:tracePt t="185844" x="4876800" y="6159500"/>
          <p14:tracePt t="185861" x="4940300" y="6140450"/>
          <p14:tracePt t="185877" x="5041900" y="6127750"/>
          <p14:tracePt t="185883" x="5092700" y="6127750"/>
          <p14:tracePt t="185894" x="5143500" y="6127750"/>
          <p14:tracePt t="185914" x="5232400" y="6127750"/>
          <p14:tracePt t="185927" x="5308600" y="6127750"/>
          <p14:tracePt t="185944" x="5353050" y="6127750"/>
          <p14:tracePt t="185948" x="5359400" y="6121400"/>
          <p14:tracePt t="185994" x="5327650" y="6134100"/>
          <p14:tracePt t="186011" x="5238750" y="6140450"/>
          <p14:tracePt t="186027" x="5156200" y="6140450"/>
          <p14:tracePt t="186061" x="5168900" y="6140450"/>
          <p14:tracePt t="186078" x="5238750" y="6140450"/>
          <p14:tracePt t="186094" x="5372100" y="6140450"/>
          <p14:tracePt t="186110" x="5511800" y="6140450"/>
          <p14:tracePt t="186127" x="5632450" y="6140450"/>
          <p14:tracePt t="186144" x="5702300" y="6140450"/>
          <p14:tracePt t="186177" x="5702300" y="6153150"/>
          <p14:tracePt t="186195" x="5613400" y="6191250"/>
          <p14:tracePt t="186211" x="5581650" y="6197600"/>
          <p14:tracePt t="186229" x="5556250" y="6210300"/>
          <p14:tracePt t="186260" x="5575300" y="6210300"/>
          <p14:tracePt t="186277" x="5619750" y="6203950"/>
          <p14:tracePt t="186294" x="5683250" y="6203950"/>
          <p14:tracePt t="186311" x="5753100" y="6184900"/>
          <p14:tracePt t="186327" x="5842000" y="6178550"/>
          <p14:tracePt t="186344" x="5918200" y="6159500"/>
          <p14:tracePt t="186360" x="5969000" y="6153150"/>
          <p14:tracePt t="186364" x="5975350" y="6153150"/>
          <p14:tracePt t="186377" x="5981700" y="6153150"/>
          <p14:tracePt t="186429" x="5969000" y="6153150"/>
          <p14:tracePt t="186436" x="5918200" y="6153150"/>
          <p14:tracePt t="186444" x="5867400" y="6153150"/>
          <p14:tracePt t="186461" x="5746750" y="6153150"/>
          <p14:tracePt t="186480" x="5638800" y="6153150"/>
          <p14:tracePt t="186494" x="5575300" y="6153150"/>
          <p14:tracePt t="186511" x="5568950" y="6153150"/>
          <p14:tracePt t="186527" x="5588000" y="6153150"/>
          <p14:tracePt t="186544" x="5664200" y="6153150"/>
          <p14:tracePt t="186562" x="5797550" y="6153150"/>
          <p14:tracePt t="186577" x="5937250" y="6153150"/>
          <p14:tracePt t="186595" x="6045200" y="6153150"/>
          <p14:tracePt t="186611" x="6083300" y="6153150"/>
          <p14:tracePt t="186628" x="6057900" y="6153150"/>
          <p14:tracePt t="186644" x="5924550" y="6153150"/>
          <p14:tracePt t="186663" x="5772150" y="6165850"/>
          <p14:tracePt t="186677" x="5613400" y="6172200"/>
          <p14:tracePt t="186694" x="5499100" y="6172200"/>
          <p14:tracePt t="186710" x="5486400" y="6172200"/>
          <p14:tracePt t="186729" x="5492750" y="6172200"/>
          <p14:tracePt t="186744" x="5556250" y="6165850"/>
          <p14:tracePt t="186761" x="5689600" y="6146800"/>
          <p14:tracePt t="186777" x="5848350" y="6146800"/>
          <p14:tracePt t="186794" x="6032500" y="6140450"/>
          <p14:tracePt t="186811" x="6057900" y="6140450"/>
          <p14:tracePt t="186827" x="6057900" y="6146800"/>
          <p14:tracePt t="186844" x="6032500" y="6153150"/>
          <p14:tracePt t="186860" x="5905500" y="6159500"/>
          <p14:tracePt t="186877" x="5816600" y="6172200"/>
          <p14:tracePt t="186894" x="5803900" y="6172200"/>
          <p14:tracePt t="186929" x="5816600" y="6165850"/>
          <p14:tracePt t="186944" x="5854700" y="6153150"/>
          <p14:tracePt t="186949" x="5861050" y="6146800"/>
          <p14:tracePt t="186960" x="5867400" y="6146800"/>
          <p14:tracePt t="187092" x="5861050" y="6146800"/>
          <p14:tracePt t="187324" x="5861050" y="6134100"/>
          <p14:tracePt t="187334" x="5873750" y="6115050"/>
          <p14:tracePt t="187344" x="5880100" y="6096000"/>
          <p14:tracePt t="187361" x="5886450" y="6019800"/>
          <p14:tracePt t="187377" x="5899150" y="5930900"/>
          <p14:tracePt t="187384" x="5899150" y="5880100"/>
          <p14:tracePt t="187394" x="5899150" y="5810250"/>
          <p14:tracePt t="187412" x="5905500" y="5657850"/>
          <p14:tracePt t="187428" x="5905500" y="5530850"/>
          <p14:tracePt t="187444" x="5905500" y="5384800"/>
          <p14:tracePt t="187461" x="5905500" y="5226050"/>
          <p14:tracePt t="187480" x="5911850" y="5035550"/>
          <p14:tracePt t="187494" x="5937250" y="4902200"/>
          <p14:tracePt t="187511" x="5962650" y="4781550"/>
          <p14:tracePt t="187527" x="5988050" y="4679950"/>
          <p14:tracePt t="187544" x="6038850" y="4540250"/>
          <p14:tracePt t="187561" x="6089650" y="4356100"/>
          <p14:tracePt t="187577" x="6153150" y="4159250"/>
          <p14:tracePt t="187581" x="6165850" y="4089400"/>
          <p14:tracePt t="187595" x="6159500" y="4032250"/>
          <p14:tracePt t="187611" x="6121400" y="3937000"/>
          <p14:tracePt t="187627" x="6083300" y="3803650"/>
          <p14:tracePt t="187647" x="6057900" y="3721100"/>
          <p14:tracePt t="187663" x="6070600" y="3638550"/>
          <p14:tracePt t="187677" x="6064250" y="3562350"/>
          <p14:tracePt t="187694" x="6038850" y="3524250"/>
          <p14:tracePt t="187711" x="5962650" y="3511550"/>
          <p14:tracePt t="187729" x="5854700" y="3517900"/>
          <p14:tracePt t="187744" x="5746750" y="3543300"/>
          <p14:tracePt t="187760" x="5676900" y="3575050"/>
          <p14:tracePt t="187777" x="5638800" y="3587750"/>
          <p14:tracePt t="187794" x="5607050" y="3587750"/>
          <p14:tracePt t="187795" x="5594350" y="3587750"/>
          <p14:tracePt t="187811" x="5588000" y="3587750"/>
          <p14:tracePt t="187827" x="5581650" y="3587750"/>
          <p14:tracePt t="187844" x="5594350" y="3587750"/>
          <p14:tracePt t="187860" x="5638800" y="3575050"/>
          <p14:tracePt t="187877" x="5740400" y="3511550"/>
          <p14:tracePt t="187899" x="5918200" y="3441700"/>
          <p14:tracePt t="187913" x="6134100" y="3390900"/>
          <p14:tracePt t="187919" x="6248400" y="3378200"/>
          <p14:tracePt t="187927" x="6350000" y="3359150"/>
          <p14:tracePt t="187944" x="6546850" y="3327400"/>
          <p14:tracePt t="187963" x="6750050" y="3308350"/>
          <p14:tracePt t="187981" x="6953250" y="3251200"/>
          <p14:tracePt t="187995" x="6972300" y="3244850"/>
          <p14:tracePt t="188029" x="6965950" y="3244850"/>
          <p14:tracePt t="188048" x="6959600" y="3244850"/>
          <p14:tracePt t="188078" x="6959600" y="3251200"/>
          <p14:tracePt t="188094" x="6959600" y="3289300"/>
          <p14:tracePt t="188111" x="6959600" y="3346450"/>
          <p14:tracePt t="188131" x="6972300" y="3448050"/>
          <p14:tracePt t="188144" x="6978650" y="3568700"/>
          <p14:tracePt t="188162" x="6972300" y="3689350"/>
          <p14:tracePt t="188177" x="6985000" y="3810000"/>
          <p14:tracePt t="188195" x="7010400" y="4057650"/>
          <p14:tracePt t="188210" x="7016750" y="4146550"/>
          <p14:tracePt t="188229" x="7023100" y="4381500"/>
          <p14:tracePt t="188244" x="7035800" y="4457700"/>
          <p14:tracePt t="188261" x="7042150" y="4470400"/>
          <p14:tracePt t="188294" x="7048500" y="4470400"/>
          <p14:tracePt t="188311" x="7029450" y="4394200"/>
          <p14:tracePt t="188328" x="6985000" y="4267200"/>
          <p14:tracePt t="188344" x="6921500" y="4076700"/>
          <p14:tracePt t="188361" x="6832600" y="3822700"/>
          <p14:tracePt t="188368" x="6756400" y="3702050"/>
          <p14:tracePt t="188371" x="6661150" y="3562350"/>
          <p14:tracePt t="188379" x="6572250" y="3441700"/>
          <p14:tracePt t="188394" x="6464300" y="3314700"/>
          <p14:tracePt t="188415" x="6140450" y="2997200"/>
          <p14:tracePt t="188422" x="6000750" y="2895600"/>
          <p14:tracePt t="188431" x="5861050" y="2800350"/>
          <p14:tracePt t="188444" x="5619750" y="2635250"/>
          <p14:tracePt t="188461" x="5429250" y="2559050"/>
          <p14:tracePt t="188480" x="5200650" y="2489200"/>
          <p14:tracePt t="188494" x="5010150" y="2425700"/>
          <p14:tracePt t="188511" x="4883150" y="2374900"/>
          <p14:tracePt t="188527" x="4781550" y="2305050"/>
          <p14:tracePt t="188544" x="4705350" y="2222500"/>
          <p14:tracePt t="188561" x="4654550" y="2146300"/>
          <p14:tracePt t="188578" x="4610100" y="2089150"/>
          <p14:tracePt t="188581" x="4584700" y="2076450"/>
          <p14:tracePt t="188594" x="4552950" y="2063750"/>
          <p14:tracePt t="188611" x="4495800" y="2044700"/>
          <p14:tracePt t="188617" x="4495800" y="2032000"/>
          <p14:tracePt t="188620" x="4464050" y="2019300"/>
          <p14:tracePt t="188631" x="4425950" y="2006600"/>
          <p14:tracePt t="188649" x="4343400" y="1968500"/>
          <p14:tracePt t="188664" x="4279900" y="1949450"/>
          <p14:tracePt t="188671" x="4260850" y="1943100"/>
          <p14:tracePt t="188677" x="4241800" y="1930400"/>
          <p14:tracePt t="188695" x="4235450" y="1930400"/>
          <p14:tracePt t="188711" x="4229100" y="1930400"/>
          <p14:tracePt t="188730" x="4229100" y="1911350"/>
          <p14:tracePt t="188744" x="4229100" y="1885950"/>
          <p14:tracePt t="188761" x="4292600" y="1847850"/>
          <p14:tracePt t="188777" x="4419600" y="1816100"/>
          <p14:tracePt t="188794" x="4616450" y="1797050"/>
          <p14:tracePt t="188795" x="4737100" y="1790700"/>
          <p14:tracePt t="188811" x="4876800" y="1790700"/>
          <p14:tracePt t="188827" x="5283200" y="1765300"/>
          <p14:tracePt t="188844" x="5562600" y="1739900"/>
          <p14:tracePt t="188860" x="5784850" y="1739900"/>
          <p14:tracePt t="188884" x="5949950" y="1733550"/>
          <p14:tracePt t="188894" x="5962650" y="1739900"/>
          <p14:tracePt t="188927" x="5949950" y="1739900"/>
          <p14:tracePt t="188945" x="5905500" y="1758950"/>
          <p14:tracePt t="188964" x="5721350" y="1809750"/>
          <p14:tracePt t="188979" x="5556250" y="1822450"/>
          <p14:tracePt t="188994" x="5454650" y="1841500"/>
          <p14:tracePt t="189012" x="5130800" y="1847850"/>
          <p14:tracePt t="189027" x="4972050" y="1847850"/>
          <p14:tracePt t="189044" x="4908550" y="1847850"/>
          <p14:tracePt t="189077" x="4921250" y="1847850"/>
          <p14:tracePt t="189094" x="5029200" y="1841500"/>
          <p14:tracePt t="189110" x="5200650" y="1841500"/>
          <p14:tracePt t="189115" x="5302250" y="1835150"/>
          <p14:tracePt t="189128" x="5429250" y="1835150"/>
          <p14:tracePt t="189144" x="5689600" y="1835150"/>
          <p14:tracePt t="189163" x="5956300" y="1835150"/>
          <p14:tracePt t="189177" x="6229350" y="1822450"/>
          <p14:tracePt t="189195" x="6470650" y="1809750"/>
          <p14:tracePt t="189199" x="6553200" y="1797050"/>
          <p14:tracePt t="189211" x="6616700" y="1809750"/>
          <p14:tracePt t="189213" x="6642100" y="1809750"/>
          <p14:tracePt t="189236" x="6642100" y="1816100"/>
          <p14:tracePt t="189244" x="6642100" y="1809750"/>
          <p14:tracePt t="189260" x="6572250" y="1822450"/>
          <p14:tracePt t="189277" x="6388100" y="1847850"/>
          <p14:tracePt t="189294" x="6172200" y="1860550"/>
          <p14:tracePt t="189311" x="6026150" y="1879600"/>
          <p14:tracePt t="189327" x="5943600" y="1892300"/>
          <p14:tracePt t="189344" x="5924550" y="1892300"/>
          <p14:tracePt t="189377" x="5956300" y="1885950"/>
          <p14:tracePt t="189398" x="6235700" y="1879600"/>
          <p14:tracePt t="189412" x="6477000" y="1879600"/>
          <p14:tracePt t="189428" x="6692900" y="1866900"/>
          <p14:tracePt t="189448" x="6858000" y="1866900"/>
          <p14:tracePt t="189460" x="6915150" y="1866900"/>
          <p14:tracePt t="189484" x="6889750" y="1866900"/>
          <p14:tracePt t="189494" x="6851650" y="1879600"/>
          <p14:tracePt t="189511" x="6692900" y="1898650"/>
          <p14:tracePt t="189528" x="6527800" y="1930400"/>
          <p14:tracePt t="189546" x="6375400" y="1936750"/>
          <p14:tracePt t="189560" x="6292850" y="1936750"/>
          <p14:tracePt t="189578" x="6248400" y="1936750"/>
          <p14:tracePt t="189627" x="6362700" y="1936750"/>
          <p14:tracePt t="189644" x="6527800" y="1936750"/>
          <p14:tracePt t="189664" x="6667500" y="1917700"/>
          <p14:tracePt t="189677" x="6762750" y="1917700"/>
          <p14:tracePt t="189694" x="6775450" y="1917700"/>
          <p14:tracePt t="189745" x="6762750" y="1917700"/>
          <p14:tracePt t="190012" x="6756400" y="1917700"/>
          <p14:tracePt t="190021" x="6743700" y="1917700"/>
          <p14:tracePt t="190029" x="6718300" y="1930400"/>
          <p14:tracePt t="190044" x="6654800" y="2019300"/>
          <p14:tracePt t="190062" x="6578600" y="2171700"/>
          <p14:tracePt t="190078" x="6445250" y="2381250"/>
          <p14:tracePt t="190094" x="6254750" y="2597150"/>
          <p14:tracePt t="190112" x="5988050" y="2844800"/>
          <p14:tracePt t="190127" x="5721350" y="3060700"/>
          <p14:tracePt t="190144" x="5499100" y="3263900"/>
          <p14:tracePt t="190163" x="5327650" y="3422650"/>
          <p14:tracePt t="190172" x="5270500" y="3479800"/>
          <p14:tracePt t="190180" x="5168900" y="3556000"/>
          <p14:tracePt t="190194" x="5130800" y="3600450"/>
          <p14:tracePt t="190211" x="5073650" y="3670300"/>
          <p14:tracePt t="190213" x="5054600" y="3689350"/>
          <p14:tracePt t="190230" x="5041900" y="3695700"/>
          <p14:tracePt t="190245" x="5035550" y="3702050"/>
          <p14:tracePt t="192212" x="5029200" y="3702050"/>
          <p14:tracePt t="192296" x="5029200" y="3714750"/>
          <p14:tracePt t="192304" x="5029200" y="3727450"/>
          <p14:tracePt t="192312" x="5022850" y="3740150"/>
          <p14:tracePt t="192328" x="5022850" y="3759200"/>
          <p14:tracePt t="192344" x="5016500" y="3778250"/>
          <p14:tracePt t="192353" x="5010150" y="3790950"/>
          <p14:tracePt t="192357" x="5003800" y="3803650"/>
          <p14:tracePt t="192363" x="4997450" y="3822700"/>
          <p14:tracePt t="192377" x="4991100" y="3841750"/>
          <p14:tracePt t="192398" x="4991100" y="3867150"/>
          <p14:tracePt t="192564" x="4991100" y="3873500"/>
          <p14:tracePt t="192607" x="4984750" y="3873500"/>
          <p14:tracePt t="192613" x="4972050" y="3873500"/>
          <p14:tracePt t="192630" x="4959350" y="3879850"/>
          <p14:tracePt t="192683" x="4953000" y="3886200"/>
          <p14:tracePt t="192696" x="4940300" y="3892550"/>
          <p14:tracePt t="192711" x="4902200" y="3898900"/>
          <p14:tracePt t="192730" x="4876800" y="3905250"/>
          <p14:tracePt t="192736" x="4870450" y="3905250"/>
          <p14:tracePt t="192744" x="4857750" y="3905250"/>
          <p14:tracePt t="192761" x="4845050" y="3911600"/>
          <p14:tracePt t="192777" x="4838700" y="3930650"/>
          <p14:tracePt t="192781" x="4838700" y="3937000"/>
          <p14:tracePt t="192794" x="4832350" y="3943350"/>
          <p14:tracePt t="192828" x="4838700" y="3943350"/>
          <p14:tracePt t="192844" x="4845050" y="3930650"/>
          <p14:tracePt t="192851" x="4857750" y="3917950"/>
          <p14:tracePt t="192861" x="4857750" y="3905250"/>
          <p14:tracePt t="192879" x="4876800" y="3873500"/>
          <p14:tracePt t="192894" x="4889500" y="3841750"/>
          <p14:tracePt t="192912" x="4889500" y="3822700"/>
          <p14:tracePt t="192927" x="4889500" y="3803650"/>
          <p14:tracePt t="192944" x="4883150" y="3778250"/>
          <p14:tracePt t="192961" x="4864100" y="3746500"/>
          <p14:tracePt t="192980" x="4851400" y="3727450"/>
          <p14:tracePt t="192994" x="4851400" y="3695700"/>
          <p14:tracePt t="193013" x="4851400" y="3676650"/>
          <p14:tracePt t="193027" x="4857750" y="3663950"/>
          <p14:tracePt t="193043" x="4857750" y="3657600"/>
          <p14:tracePt t="193062" x="4851400" y="3651250"/>
          <p14:tracePt t="193077" x="4845050" y="3644900"/>
          <p14:tracePt t="193094" x="4845050" y="3632200"/>
          <p14:tracePt t="193110" x="4845050" y="3619500"/>
          <p14:tracePt t="193127" x="4838700" y="3606800"/>
          <p14:tracePt t="193147" x="4819650" y="3594100"/>
          <p14:tracePt t="193164" x="4781550" y="3587750"/>
          <p14:tracePt t="193177" x="4775200" y="3581400"/>
          <p14:tracePt t="193194" x="4768850" y="3575050"/>
          <p14:tracePt t="193229" x="4762500" y="3575050"/>
          <p14:tracePt t="193416" x="4781550" y="3575050"/>
          <p14:tracePt t="193420" x="4794250" y="3575050"/>
          <p14:tracePt t="193427" x="4819650" y="3568700"/>
          <p14:tracePt t="193444" x="4965700" y="3536950"/>
          <p14:tracePt t="193461" x="5162550" y="3517900"/>
          <p14:tracePt t="193479" x="5365750" y="3486150"/>
          <p14:tracePt t="193494" x="5613400" y="3460750"/>
          <p14:tracePt t="193512" x="5816600" y="3467100"/>
          <p14:tracePt t="193527" x="6051550" y="3435350"/>
          <p14:tracePt t="193544" x="6267450" y="3390900"/>
          <p14:tracePt t="193561" x="6413500" y="3365500"/>
          <p14:tracePt t="193578" x="6521450" y="3340100"/>
          <p14:tracePt t="193581" x="6572250" y="3321050"/>
          <p14:tracePt t="193594" x="6635750" y="3302000"/>
          <p14:tracePt t="193611" x="6737350" y="3257550"/>
          <p14:tracePt t="193615" x="6781800" y="3244850"/>
          <p14:tracePt t="193628" x="6807200" y="3213100"/>
          <p14:tracePt t="193644" x="6832600" y="3206750"/>
          <p14:tracePt t="193662" x="6845300" y="3206750"/>
          <p14:tracePt t="193677" x="6851650" y="3200400"/>
          <p14:tracePt t="193740" x="6858000" y="3200400"/>
          <p14:tracePt t="193780" x="6858000" y="3194050"/>
          <p14:tracePt t="193803" x="6864350" y="3187700"/>
          <p14:tracePt t="193859" x="6870700" y="3187700"/>
          <p14:tracePt t="194004" x="6870700" y="3194050"/>
          <p14:tracePt t="194014" x="6870700" y="3213100"/>
          <p14:tracePt t="194028" x="6883400" y="3340100"/>
          <p14:tracePt t="194044" x="6921500" y="3467100"/>
          <p14:tracePt t="194061" x="6978650" y="3613150"/>
          <p14:tracePt t="194077" x="7010400" y="3727450"/>
          <p14:tracePt t="194094" x="7016750" y="3860800"/>
          <p14:tracePt t="194111" x="7023100" y="3981450"/>
          <p14:tracePt t="194132" x="7048500" y="4108450"/>
          <p14:tracePt t="194144" x="7080250" y="4222750"/>
          <p14:tracePt t="194165" x="7105650" y="4318000"/>
          <p14:tracePt t="194177" x="7131050" y="4387850"/>
          <p14:tracePt t="194194" x="7150100" y="4438650"/>
          <p14:tracePt t="194198" x="7150100" y="4457700"/>
          <p14:tracePt t="194211" x="7156450" y="4470400"/>
          <p14:tracePt t="194214" x="7162800" y="4470400"/>
          <p14:tracePt t="194420" x="7162800" y="4464050"/>
          <p14:tracePt t="194545" x="7162800" y="4457700"/>
          <p14:tracePt t="194553" x="7162800" y="4451350"/>
          <p14:tracePt t="194561" x="7162800" y="4438650"/>
          <p14:tracePt t="194578" x="7162800" y="4400550"/>
          <p14:tracePt t="194594" x="7162800" y="4324350"/>
          <p14:tracePt t="194601" x="7156450" y="4273550"/>
          <p14:tracePt t="194607" x="7150100" y="4197350"/>
          <p14:tracePt t="194618" x="7150100" y="4114800"/>
          <p14:tracePt t="194627" x="7156450" y="3943350"/>
          <p14:tracePt t="194648" x="7175500" y="3778250"/>
          <p14:tracePt t="194663" x="7200900" y="3676650"/>
          <p14:tracePt t="194667" x="7213600" y="3638550"/>
          <p14:tracePt t="194677" x="7226300" y="3600450"/>
          <p14:tracePt t="194695" x="7245350" y="3511550"/>
          <p14:tracePt t="194711" x="7258050" y="3441700"/>
          <p14:tracePt t="194729" x="7258050" y="3403600"/>
          <p14:tracePt t="194735" x="7258050" y="3397250"/>
          <p14:tracePt t="194747" x="7258050" y="3390900"/>
          <p14:tracePt t="194931" x="7226300" y="3390900"/>
          <p14:tracePt t="194941" x="7169150" y="3409950"/>
          <p14:tracePt t="194947" x="7080250" y="3429000"/>
          <p14:tracePt t="194961" x="6997700" y="3441700"/>
          <p14:tracePt t="194979" x="6800850" y="3473450"/>
          <p14:tracePt t="194984" x="6686550" y="3486150"/>
          <p14:tracePt t="194994" x="6559550" y="3505200"/>
          <p14:tracePt t="195011" x="6096000" y="3600450"/>
          <p14:tracePt t="195027" x="5753100" y="3670300"/>
          <p14:tracePt t="195044" x="5461000" y="3733800"/>
          <p14:tracePt t="195062" x="5302250" y="3784600"/>
          <p14:tracePt t="195077" x="5207000" y="3816350"/>
          <p14:tracePt t="195094" x="5099050" y="3848100"/>
          <p14:tracePt t="195111" x="5016500" y="3860800"/>
          <p14:tracePt t="195127" x="4972050" y="3867150"/>
          <p14:tracePt t="195144" x="4953000" y="3860800"/>
          <p14:tracePt t="195162" x="4946650" y="3860800"/>
          <p14:tracePt t="195177" x="4933950" y="3860800"/>
          <p14:tracePt t="195194" x="4902200" y="3867150"/>
          <p14:tracePt t="195196" x="4876800" y="3873500"/>
          <p14:tracePt t="195211" x="4870450" y="3873500"/>
          <p14:tracePt t="195229" x="4870450" y="3879850"/>
          <p14:tracePt t="195323" x="4870450" y="3873500"/>
          <p14:tracePt t="195335" x="4870450" y="3860800"/>
          <p14:tracePt t="195340" x="4876800" y="3835400"/>
          <p14:tracePt t="195353" x="4908550" y="3810000"/>
          <p14:tracePt t="195361" x="4965700" y="3778250"/>
          <p14:tracePt t="195382" x="5321300" y="3657600"/>
          <p14:tracePt t="195394" x="5467350" y="3600450"/>
          <p14:tracePt t="195413" x="5911850" y="3460750"/>
          <p14:tracePt t="195421" x="6070600" y="3416300"/>
          <p14:tracePt t="195430" x="6203950" y="3365500"/>
          <p14:tracePt t="195444" x="6438900" y="3302000"/>
          <p14:tracePt t="195462" x="6610350" y="3251200"/>
          <p14:tracePt t="195480" x="6775450" y="3206750"/>
          <p14:tracePt t="195495" x="6877050" y="3181350"/>
          <p14:tracePt t="195512" x="6883400" y="3175000"/>
          <p14:tracePt t="195635" x="6883400" y="3181350"/>
          <p14:tracePt t="195667" x="6883400" y="3206750"/>
          <p14:tracePt t="195676" x="6883400" y="3263900"/>
          <p14:tracePt t="195684" x="6883400" y="3314700"/>
          <p14:tracePt t="195694" x="6883400" y="3384550"/>
          <p14:tracePt t="195711" x="6921500" y="3556000"/>
          <p14:tracePt t="195729" x="6972300" y="3778250"/>
          <p14:tracePt t="195732" x="7004050" y="3873500"/>
          <p14:tracePt t="195744" x="7029450" y="3968750"/>
          <p14:tracePt t="195761" x="7042150" y="4127500"/>
          <p14:tracePt t="195777" x="7035800" y="4279900"/>
          <p14:tracePt t="195795" x="7035800" y="4438650"/>
          <p14:tracePt t="195811" x="7048500" y="4476750"/>
          <p14:tracePt t="195828" x="7054850" y="4489450"/>
          <p14:tracePt t="195878" x="7054850" y="4483100"/>
          <p14:tracePt t="195911" x="7054850" y="4476750"/>
          <p14:tracePt t="196043" x="7054850" y="4470400"/>
          <p14:tracePt t="196051" x="7010400" y="4451350"/>
          <p14:tracePt t="196061" x="6927850" y="4445000"/>
          <p14:tracePt t="196078" x="6692900" y="4413250"/>
          <p14:tracePt t="196094" x="6381750" y="4375150"/>
          <p14:tracePt t="196111" x="6051550" y="4311650"/>
          <p14:tracePt t="196127" x="5753100" y="4229100"/>
          <p14:tracePt t="196144" x="5499100" y="4165600"/>
          <p14:tracePt t="196164" x="5327650" y="4114800"/>
          <p14:tracePt t="196168" x="5276850" y="4095750"/>
          <p14:tracePt t="196177" x="5245100" y="4076700"/>
          <p14:tracePt t="196194" x="5187950" y="4051300"/>
          <p14:tracePt t="196211" x="5168900" y="4025900"/>
          <p14:tracePt t="196229" x="5168900" y="4006850"/>
          <p14:tracePt t="196244" x="5168900" y="3994150"/>
          <p14:tracePt t="196260" x="5149850" y="3981450"/>
          <p14:tracePt t="196277" x="5111750" y="3956050"/>
          <p14:tracePt t="196295" x="5092700" y="3937000"/>
          <p14:tracePt t="196311" x="5041900" y="3905250"/>
          <p14:tracePt t="196327" x="4991100" y="3860800"/>
          <p14:tracePt t="196344" x="4946650" y="3835400"/>
          <p14:tracePt t="196360" x="4927600" y="3835400"/>
          <p14:tracePt t="196381" x="4914900" y="3829050"/>
          <p14:tracePt t="196394" x="4914900" y="3822700"/>
          <p14:tracePt t="196413" x="4902200" y="3803650"/>
          <p14:tracePt t="196427" x="4876800" y="3784600"/>
          <p14:tracePt t="196444" x="4826000" y="3765550"/>
          <p14:tracePt t="196461" x="4762500" y="3752850"/>
          <p14:tracePt t="196479" x="4737100" y="3746500"/>
          <p14:tracePt t="196494" x="4737100" y="3740150"/>
          <p14:tracePt t="196544" x="4730750" y="3740150"/>
          <p14:tracePt t="196563" x="4730750" y="3733800"/>
          <p14:tracePt t="196577" x="4718050" y="3721100"/>
          <p14:tracePt t="196594" x="4699000" y="3708400"/>
          <p14:tracePt t="196603" x="4692650" y="3702050"/>
          <p14:tracePt t="196608" x="4679950" y="3702050"/>
          <p14:tracePt t="196644" x="4673600" y="3702050"/>
          <p14:tracePt t="196693" x="4673600" y="3695700"/>
          <p14:tracePt t="196698" x="4673600" y="3689350"/>
          <p14:tracePt t="196731" x="4673600" y="3676650"/>
          <p14:tracePt t="196744" x="4673600" y="3670300"/>
          <p14:tracePt t="196761" x="4673600" y="3657600"/>
          <p14:tracePt t="196777" x="4679950" y="3651250"/>
          <p14:tracePt t="196899" x="4667250" y="3651250"/>
          <p14:tracePt t="196912" x="4654550" y="3651250"/>
          <p14:tracePt t="196920" x="4629150" y="3651250"/>
          <p14:tracePt t="196927" x="4622800" y="3657600"/>
          <p14:tracePt t="196945" x="4603750" y="3689350"/>
          <p14:tracePt t="196961" x="4603750" y="3733800"/>
          <p14:tracePt t="196977" x="4603750" y="3810000"/>
          <p14:tracePt t="196978" x="4584700" y="3848100"/>
          <p14:tracePt t="196994" x="4578350" y="3892550"/>
          <p14:tracePt t="197011" x="4502150" y="3956050"/>
          <p14:tracePt t="197029" x="4445000" y="3968750"/>
          <p14:tracePt t="197044" x="4368800" y="3962400"/>
          <p14:tracePt t="197061" x="4286250" y="3911600"/>
          <p14:tracePt t="197077" x="4197350" y="3829050"/>
          <p14:tracePt t="197094" x="4108450" y="3727450"/>
          <p14:tracePt t="197111" x="4057650" y="3613150"/>
          <p14:tracePt t="197116" x="4057650" y="3556000"/>
          <p14:tracePt t="197131" x="4064000" y="3479800"/>
          <p14:tracePt t="197144" x="4121150" y="3365500"/>
          <p14:tracePt t="197163" x="4254500" y="3295650"/>
          <p14:tracePt t="197177" x="4425950" y="3244850"/>
          <p14:tracePt t="197197" x="4756150" y="3219450"/>
          <p14:tracePt t="197211" x="4838700" y="3225800"/>
          <p14:tracePt t="197229" x="4997450" y="3359150"/>
          <p14:tracePt t="197244" x="4965700" y="3511550"/>
          <p14:tracePt t="197261" x="4883150" y="3702050"/>
          <p14:tracePt t="197277" x="4781550" y="3822700"/>
          <p14:tracePt t="197294" x="4667250" y="3867150"/>
          <p14:tracePt t="197311" x="4591050" y="3898900"/>
          <p14:tracePt t="197327" x="4508500" y="3898900"/>
          <p14:tracePt t="197344" x="4470400" y="3879850"/>
          <p14:tracePt t="197354" x="4464050" y="3867150"/>
          <p14:tracePt t="197358" x="4464050" y="3854450"/>
          <p14:tracePt t="197366" x="4464050" y="3829050"/>
          <p14:tracePt t="197377" x="4464050" y="3803650"/>
          <p14:tracePt t="197394" x="4546600" y="3702050"/>
          <p14:tracePt t="197399" x="4629150" y="3644900"/>
          <p14:tracePt t="197412" x="4857750" y="3536950"/>
          <p14:tracePt t="197427" x="5149850" y="3460750"/>
          <p14:tracePt t="197444" x="5518150" y="3403600"/>
          <p14:tracePt t="197461" x="5905500" y="3371850"/>
          <p14:tracePt t="197480" x="6330950" y="3359150"/>
          <p14:tracePt t="197492" x="6731000" y="3340100"/>
          <p14:tracePt t="197511" x="7029450" y="3308350"/>
          <p14:tracePt t="197528" x="7200900" y="3289300"/>
          <p14:tracePt t="197544" x="7245350" y="3295650"/>
          <p14:tracePt t="197561" x="7251700" y="3302000"/>
          <p14:tracePt t="197629" x="7258050" y="3308350"/>
          <p14:tracePt t="197636" x="7264400" y="3308350"/>
          <p14:tracePt t="197647" x="7277100" y="3314700"/>
          <p14:tracePt t="197663" x="7315200" y="3333750"/>
          <p14:tracePt t="197678" x="7334250" y="3352800"/>
          <p14:tracePt t="197694" x="7340600" y="3390900"/>
          <p14:tracePt t="197711" x="7340600" y="3416300"/>
          <p14:tracePt t="197729" x="7296150" y="3429000"/>
          <p14:tracePt t="197732" x="7277100" y="3435350"/>
          <p14:tracePt t="197744" x="7258050" y="3435350"/>
          <p14:tracePt t="197761" x="7232650" y="3435350"/>
          <p14:tracePt t="197811" x="7232650" y="3409950"/>
          <p14:tracePt t="197827" x="7232650" y="3397250"/>
          <p14:tracePt t="197844" x="7239000" y="3390900"/>
          <p14:tracePt t="197892" x="7213600" y="3390900"/>
          <p14:tracePt t="197899" x="7156450" y="3390900"/>
          <p14:tracePt t="197913" x="7073900" y="3390900"/>
          <p14:tracePt t="197927" x="6870700" y="3371850"/>
          <p14:tracePt t="197944" x="6616700" y="3340100"/>
          <p14:tracePt t="197948" x="6483350" y="3327400"/>
          <p14:tracePt t="197961" x="6350000" y="3327400"/>
          <p14:tracePt t="197980" x="6083300" y="3321050"/>
          <p14:tracePt t="197985" x="5937250" y="3282950"/>
          <p14:tracePt t="197994" x="5816600" y="3238500"/>
          <p14:tracePt t="198011" x="5568950" y="3073400"/>
          <p14:tracePt t="198027" x="5518150" y="2959100"/>
          <p14:tracePt t="198044" x="5530850" y="2863850"/>
          <p14:tracePt t="198061" x="5562600" y="2762250"/>
          <p14:tracePt t="198077" x="5613400" y="2641600"/>
          <p14:tracePt t="198095" x="5657850" y="2520950"/>
          <p14:tracePt t="198111" x="5683250" y="2393950"/>
          <p14:tracePt t="198128" x="5689600" y="2330450"/>
          <p14:tracePt t="198144" x="5689600" y="2317750"/>
          <p14:tracePt t="198203" x="5689600" y="2324100"/>
          <p14:tracePt t="198212" x="5695950" y="2362200"/>
          <p14:tracePt t="198229" x="5721350" y="2597150"/>
          <p14:tracePt t="198244" x="5740400" y="2959100"/>
          <p14:tracePt t="198261" x="5715000" y="3479800"/>
          <p14:tracePt t="198277" x="5695950" y="4064000"/>
          <p14:tracePt t="198294" x="5746750" y="4476750"/>
          <p14:tracePt t="198311" x="5765800" y="4699000"/>
          <p14:tracePt t="198327" x="5772150" y="4813300"/>
          <p14:tracePt t="198344" x="5759450" y="4857750"/>
          <p14:tracePt t="198361" x="5759450" y="4864100"/>
          <p14:tracePt t="198377" x="5759450" y="4819650"/>
          <p14:tracePt t="198394" x="5772150" y="4616450"/>
          <p14:tracePt t="198403" x="5772150" y="4368800"/>
          <p14:tracePt t="198413" x="5791200" y="4216400"/>
          <p14:tracePt t="198427" x="5835650" y="3848100"/>
          <p14:tracePt t="198444" x="5848350" y="3473450"/>
          <p14:tracePt t="198462" x="5829300" y="3213100"/>
          <p14:tracePt t="198479" x="5797550" y="2971800"/>
          <p14:tracePt t="198494" x="5803900" y="2717800"/>
          <p14:tracePt t="198511" x="5810250" y="2444750"/>
          <p14:tracePt t="198527" x="5797550" y="2216150"/>
          <p14:tracePt t="198544" x="5778500" y="2057400"/>
          <p14:tracePt t="198561" x="5778500" y="1987550"/>
          <p14:tracePt t="198577" x="5778500" y="1949450"/>
          <p14:tracePt t="198594" x="5778500" y="1936750"/>
          <p14:tracePt t="198611" x="5784850" y="1936750"/>
          <p14:tracePt t="198644" x="5797550" y="2076450"/>
          <p14:tracePt t="198666" x="5822950" y="2413000"/>
          <p14:tracePt t="198677" x="5810250" y="2914650"/>
          <p14:tracePt t="198697" x="5842000" y="3498850"/>
          <p14:tracePt t="198699" x="5842000" y="3810000"/>
          <p14:tracePt t="198711" x="5848350" y="4070350"/>
          <p14:tracePt t="198729" x="5848350" y="4451350"/>
          <p14:tracePt t="198744" x="5848350" y="4718050"/>
          <p14:tracePt t="198761" x="5848350" y="4826000"/>
          <p14:tracePt t="198777" x="5816600" y="4845050"/>
          <p14:tracePt t="198781" x="5810250" y="4851400"/>
          <p14:tracePt t="198795" x="5797550" y="4851400"/>
          <p14:tracePt t="198828" x="5778500" y="4718050"/>
          <p14:tracePt t="198845" x="5772150" y="4495800"/>
          <p14:tracePt t="198863" x="5772150" y="4165600"/>
          <p14:tracePt t="198880" x="5791200" y="3771900"/>
          <p14:tracePt t="198894" x="5797550" y="3327400"/>
          <p14:tracePt t="198913" x="5810250" y="2921000"/>
          <p14:tracePt t="198921" x="5803900" y="2768600"/>
          <p14:tracePt t="198925" x="5803900" y="2628900"/>
          <p14:tracePt t="198947" x="5791200" y="2254250"/>
          <p14:tracePt t="198961" x="5791200" y="2152650"/>
          <p14:tracePt t="198979" x="5778500" y="1962150"/>
          <p14:tracePt t="198994" x="5778500" y="1917700"/>
          <p14:tracePt t="199010" x="5778500" y="1911350"/>
          <p14:tracePt t="199028" x="5772150" y="1911350"/>
          <p14:tracePt t="199046" x="5772150" y="1981200"/>
          <p14:tracePt t="199061" x="5753100" y="2190750"/>
          <p14:tracePt t="199078" x="5753100" y="2603500"/>
          <p14:tracePt t="199094" x="5753100" y="3105150"/>
          <p14:tracePt t="199110" x="5848350" y="3613150"/>
          <p14:tracePt t="199128" x="5918200" y="4006850"/>
          <p14:tracePt t="199148" x="5943600" y="4349750"/>
          <p14:tracePt t="199150" x="5943600" y="4514850"/>
          <p14:tracePt t="199162" x="5930900" y="4635500"/>
          <p14:tracePt t="199179" x="5911850" y="4857750"/>
          <p14:tracePt t="199196" x="5892800" y="4927600"/>
          <p14:tracePt t="199211" x="5886450" y="4953000"/>
          <p14:tracePt t="199229" x="5867400" y="4972050"/>
          <p14:tracePt t="199261" x="5854700" y="4864100"/>
          <p14:tracePt t="199277" x="5886450" y="4603750"/>
          <p14:tracePt t="199294" x="5892800" y="4241800"/>
          <p14:tracePt t="199311" x="5905500" y="3848100"/>
          <p14:tracePt t="199327" x="5911850" y="3403600"/>
          <p14:tracePt t="199345" x="5886450" y="3022600"/>
          <p14:tracePt t="199351" x="5861050" y="2844800"/>
          <p14:tracePt t="199360" x="5848350" y="2698750"/>
          <p14:tracePt t="199381" x="5797550" y="2286000"/>
          <p14:tracePt t="199395" x="5765800" y="2165350"/>
          <p14:tracePt t="199413" x="5746750" y="2006600"/>
          <p14:tracePt t="199427" x="5753100" y="2006600"/>
          <p14:tracePt t="199461" x="5759450" y="2070100"/>
          <p14:tracePt t="199480" x="5759450" y="2362200"/>
          <p14:tracePt t="199494" x="5746750" y="2800350"/>
          <p14:tracePt t="199511" x="5708650" y="3340100"/>
          <p14:tracePt t="199527" x="5708650" y="3829050"/>
          <p14:tracePt t="199544" x="5727700" y="4171950"/>
          <p14:tracePt t="199561" x="5721350" y="4375150"/>
          <p14:tracePt t="199577" x="5702300" y="4527550"/>
          <p14:tracePt t="199596" x="5638800" y="4705350"/>
          <p14:tracePt t="199611" x="5626100" y="4730750"/>
          <p14:tracePt t="199627" x="5619750" y="4743450"/>
          <p14:tracePt t="199644" x="5619750" y="4730750"/>
          <p14:tracePt t="199662" x="5619750" y="4597400"/>
          <p14:tracePt t="199670" x="5619750" y="4495800"/>
          <p14:tracePt t="199677" x="5619750" y="4394200"/>
          <p14:tracePt t="199694" x="5651500" y="4184650"/>
          <p14:tracePt t="199711" x="5695950" y="4019550"/>
          <p14:tracePt t="199729" x="5765800" y="3886200"/>
          <p14:tracePt t="199734" x="5797550" y="3816350"/>
          <p14:tracePt t="199744" x="5816600" y="3765550"/>
          <p14:tracePt t="199761" x="5861050" y="3663950"/>
          <p14:tracePt t="199777" x="5886450" y="3594100"/>
          <p14:tracePt t="199794" x="5911850" y="3556000"/>
          <p14:tracePt t="199795" x="5924550" y="3536950"/>
          <p14:tracePt t="199811" x="5949950" y="3486150"/>
          <p14:tracePt t="199828" x="5949950" y="3429000"/>
          <p14:tracePt t="199844" x="5911850" y="3397250"/>
          <p14:tracePt t="199860" x="5842000" y="3390900"/>
          <p14:tracePt t="199878" x="5791200" y="3390900"/>
          <p14:tracePt t="199894" x="5784850" y="3390900"/>
          <p14:tracePt t="199931" x="5772150" y="3397250"/>
          <p14:tracePt t="199944" x="5740400" y="3403600"/>
          <p14:tracePt t="199961" x="5657850" y="3441700"/>
          <p14:tracePt t="199979" x="5581650" y="3498850"/>
          <p14:tracePt t="199984" x="5549900" y="3517900"/>
          <p14:tracePt t="199994" x="5499100" y="3530600"/>
          <p14:tracePt t="200012" x="5270500" y="3549650"/>
          <p14:tracePt t="200028" x="5118100" y="3575050"/>
          <p14:tracePt t="200044" x="5080000" y="3575050"/>
          <p14:tracePt t="200078" x="5073650" y="3568700"/>
          <p14:tracePt t="200095" x="5073650" y="3556000"/>
          <p14:tracePt t="200111" x="5073650" y="3536950"/>
          <p14:tracePt t="200127" x="5073650" y="3498850"/>
          <p14:tracePt t="200133" x="5073650" y="3479800"/>
          <p14:tracePt t="200144" x="5086350" y="3454400"/>
          <p14:tracePt t="200164" x="5283200" y="3327400"/>
          <p14:tracePt t="200177" x="5384800" y="3295650"/>
          <p14:tracePt t="200197" x="5784850" y="3136900"/>
          <p14:tracePt t="200212" x="6013450" y="3067050"/>
          <p14:tracePt t="200229" x="6286500" y="3022600"/>
          <p14:tracePt t="200244" x="6540500" y="3009900"/>
          <p14:tracePt t="200261" x="6724650" y="2984500"/>
          <p14:tracePt t="200277" x="6756400" y="2971800"/>
          <p14:tracePt t="200311" x="6743700" y="2959100"/>
          <p14:tracePt t="200328" x="6743700" y="2965450"/>
          <p14:tracePt t="200377" x="6737350" y="2971800"/>
          <p14:tracePt t="200468" x="6737350" y="2990850"/>
          <p14:tracePt t="200482" x="6737350" y="3009900"/>
          <p14:tracePt t="200487" x="6737350" y="3028950"/>
          <p14:tracePt t="200494" x="6711950" y="3048000"/>
          <p14:tracePt t="200511" x="6686550" y="3067050"/>
          <p14:tracePt t="200527" x="6673850" y="3092450"/>
          <p14:tracePt t="200716" x="6667500" y="3092450"/>
          <p14:tracePt t="200811" x="6673850" y="3092450"/>
          <p14:tracePt t="200976" x="6673850" y="3086100"/>
          <p14:tracePt t="201075" x="6661150" y="3086100"/>
          <p14:tracePt t="201094" x="6508750" y="3124200"/>
          <p14:tracePt t="201111" x="6299200" y="3200400"/>
          <p14:tracePt t="201127" x="6070600" y="3257550"/>
          <p14:tracePt t="201144" x="5829300" y="3346450"/>
          <p14:tracePt t="201165" x="5454650" y="3473450"/>
          <p14:tracePt t="201179" x="5251450" y="3530600"/>
          <p14:tracePt t="201194" x="5175250" y="3549650"/>
          <p14:tracePt t="201211" x="5054600" y="3600450"/>
          <p14:tracePt t="201230" x="5029200" y="3613150"/>
          <p14:tracePt t="201248" x="5022850" y="3619500"/>
          <p14:tracePt t="201307" x="5022850" y="3613150"/>
          <p14:tracePt t="201316" x="5022850" y="3581400"/>
          <p14:tracePt t="201327" x="5022850" y="3536950"/>
          <p14:tracePt t="201344" x="5105400" y="3460750"/>
          <p14:tracePt t="201363" x="5257800" y="3321050"/>
          <p14:tracePt t="201377" x="5302250" y="3289300"/>
          <p14:tracePt t="201398" x="5499100" y="3206750"/>
          <p14:tracePt t="201413" x="5657850" y="3162300"/>
          <p14:tracePt t="201430" x="5873750" y="3143250"/>
          <p14:tracePt t="201444" x="6121400" y="3143250"/>
          <p14:tracePt t="201461" x="6388100" y="3130550"/>
          <p14:tracePt t="201480" x="6610350" y="3168650"/>
          <p14:tracePt t="201494" x="6743700" y="3213100"/>
          <p14:tracePt t="201511" x="6807200" y="3232150"/>
          <p14:tracePt t="201527" x="6813550" y="3232150"/>
          <p14:tracePt t="201544" x="6819900" y="3238500"/>
          <p14:tracePt t="201948" x="6819900" y="3232150"/>
          <p14:tracePt t="201959" x="6813550" y="3232150"/>
          <p14:tracePt t="202123" x="6750050" y="3251200"/>
          <p14:tracePt t="202131" x="6667500" y="3289300"/>
          <p14:tracePt t="202147" x="6546850" y="3333750"/>
          <p14:tracePt t="202163" x="6267450" y="3416300"/>
          <p14:tracePt t="202178" x="5918200" y="3524250"/>
          <p14:tracePt t="202195" x="5549900" y="3594100"/>
          <p14:tracePt t="202199" x="5403850" y="3625850"/>
          <p14:tracePt t="202211" x="5187950" y="3695700"/>
          <p14:tracePt t="202229" x="4997450" y="3759200"/>
          <p14:tracePt t="202245" x="4870450" y="3797300"/>
          <p14:tracePt t="202261" x="4832350" y="3835400"/>
          <p14:tracePt t="202277" x="4794250" y="3841750"/>
          <p14:tracePt t="202295" x="4743450" y="3841750"/>
          <p14:tracePt t="202312" x="4705350" y="3835400"/>
          <p14:tracePt t="202328" x="4673600" y="3835400"/>
          <p14:tracePt t="202333" x="4673600" y="3848100"/>
          <p14:tracePt t="202361" x="4667250" y="3848100"/>
          <p14:tracePt t="202382" x="4629150" y="3848100"/>
          <p14:tracePt t="202394" x="4603750" y="3848100"/>
          <p14:tracePt t="202414" x="4546600" y="3848100"/>
          <p14:tracePt t="202427" x="4533900" y="3848100"/>
          <p14:tracePt t="202444" x="4527550" y="3841750"/>
          <p14:tracePt t="202461" x="4521200" y="3841750"/>
          <p14:tracePt t="202481" x="4521200" y="3829050"/>
          <p14:tracePt t="202488" x="4521200" y="3810000"/>
          <p14:tracePt t="202494" x="4521200" y="3797300"/>
          <p14:tracePt t="202511" x="4533900" y="3746500"/>
          <p14:tracePt t="202527" x="4578350" y="3721100"/>
          <p14:tracePt t="202544" x="4629150" y="3695700"/>
          <p14:tracePt t="202561" x="4673600" y="3657600"/>
          <p14:tracePt t="202578" x="4699000" y="3632200"/>
          <p14:tracePt t="202580" x="4699000" y="3625850"/>
          <p14:tracePt t="202627" x="4699000" y="3619500"/>
          <p14:tracePt t="202644" x="4705350" y="3606800"/>
          <p14:tracePt t="202662" x="4705350" y="3600450"/>
          <p14:tracePt t="202716" x="4711700" y="3587750"/>
          <p14:tracePt t="202728" x="4718050" y="3581400"/>
          <p14:tracePt t="202734" x="4724400" y="3575050"/>
          <p14:tracePt t="202744" x="4730750" y="3568700"/>
          <p14:tracePt t="202761" x="4743450" y="3562350"/>
          <p14:tracePt t="202990" x="4737100" y="3536950"/>
          <p14:tracePt t="202997" x="4718050" y="3498850"/>
          <p14:tracePt t="203012" x="4705350" y="3454400"/>
          <p14:tracePt t="203027" x="4679950" y="3308350"/>
          <p14:tracePt t="203044" x="4711700" y="3219450"/>
          <p14:tracePt t="203062" x="4762500" y="3092450"/>
          <p14:tracePt t="203078" x="4806950" y="3009900"/>
          <p14:tracePt t="203094" x="4876800" y="2952750"/>
          <p14:tracePt t="203111" x="4959350" y="2914650"/>
          <p14:tracePt t="203132" x="5041900" y="2895600"/>
          <p14:tracePt t="203144" x="5086350" y="2876550"/>
          <p14:tracePt t="203162" x="5105400" y="2870200"/>
          <p14:tracePt t="203323" x="5105400" y="2863850"/>
          <p14:tracePt t="203332" x="5111750" y="2819400"/>
          <p14:tracePt t="203340" x="5118100" y="2774950"/>
          <p14:tracePt t="203351" x="5124450" y="2743200"/>
          <p14:tracePt t="203361" x="5124450" y="2705100"/>
          <p14:tracePt t="203378" x="5149850" y="2628900"/>
          <p14:tracePt t="203382" x="5168900" y="2584450"/>
          <p14:tracePt t="203397" x="5213350" y="2489200"/>
          <p14:tracePt t="203412" x="5257800" y="2438400"/>
          <p14:tracePt t="203428" x="5289550" y="2406650"/>
          <p14:tracePt t="203444" x="5321300" y="2406650"/>
          <p14:tracePt t="203461" x="5365750" y="2438400"/>
          <p14:tracePt t="203480" x="5391150" y="2520950"/>
          <p14:tracePt t="203486" x="5410200" y="2565400"/>
          <p14:tracePt t="203494" x="5410200" y="2616200"/>
          <p14:tracePt t="203511" x="5410200" y="2724150"/>
          <p14:tracePt t="203527" x="5384800" y="2832100"/>
          <p14:tracePt t="203546" x="5334000" y="2933700"/>
          <p14:tracePt t="203561" x="5289550" y="2978150"/>
          <p14:tracePt t="203577" x="5251450" y="2990850"/>
          <p14:tracePt t="203594" x="5200650" y="2990850"/>
          <p14:tracePt t="203610" x="5080000" y="2895600"/>
          <p14:tracePt t="203627" x="5029200" y="2813050"/>
          <p14:tracePt t="203648" x="5041900" y="2749550"/>
          <p14:tracePt t="203662" x="5067300" y="2667000"/>
          <p14:tracePt t="203677" x="5124450" y="2584450"/>
          <p14:tracePt t="203694" x="5207000" y="2540000"/>
          <p14:tracePt t="203711" x="5295900" y="2520950"/>
          <p14:tracePt t="203729" x="5353050" y="2546350"/>
          <p14:tracePt t="203732" x="5353050" y="2559050"/>
          <p14:tracePt t="203745" x="5353050" y="2590800"/>
          <p14:tracePt t="203761" x="5340350" y="2686050"/>
          <p14:tracePt t="203777" x="5321300" y="2749550"/>
          <p14:tracePt t="203780" x="5308600" y="2781300"/>
          <p14:tracePt t="203794" x="5308600" y="2813050"/>
          <p14:tracePt t="203811" x="5327650" y="2882900"/>
          <p14:tracePt t="203827" x="5435600" y="2971800"/>
          <p14:tracePt t="203844" x="5638800" y="3048000"/>
          <p14:tracePt t="203861" x="5899150" y="3111500"/>
          <p14:tracePt t="203882" x="6229350" y="3162300"/>
          <p14:tracePt t="203897" x="6508750" y="3143250"/>
          <p14:tracePt t="203912" x="6788150" y="3149600"/>
          <p14:tracePt t="203927" x="7010400" y="3155950"/>
          <p14:tracePt t="203946" x="7175500" y="3155950"/>
          <p14:tracePt t="203948" x="7232650" y="3162300"/>
          <p14:tracePt t="203961" x="7251700" y="3162300"/>
          <p14:tracePt t="203979" x="7270750" y="3162300"/>
          <p14:tracePt t="204182" x="7270750" y="3155950"/>
          <p14:tracePt t="204187" x="7239000" y="3136900"/>
          <p14:tracePt t="204198" x="7207250" y="3117850"/>
          <p14:tracePt t="204211" x="7118350" y="3054350"/>
          <p14:tracePt t="204229" x="6991350" y="2971800"/>
          <p14:tracePt t="204244" x="6819900" y="2901950"/>
          <p14:tracePt t="204261" x="6629400" y="2825750"/>
          <p14:tracePt t="204280" x="6464300" y="2781300"/>
          <p14:tracePt t="204285" x="6413500" y="2762250"/>
          <p14:tracePt t="204295" x="6394450" y="2749550"/>
          <p14:tracePt t="204311" x="6388100" y="2749550"/>
          <p14:tracePt t="204327" x="6381750" y="2749550"/>
          <p14:tracePt t="204429" x="6375400" y="2749550"/>
          <p14:tracePt t="204668" x="6375400" y="2743200"/>
          <p14:tracePt t="204680" x="6375400" y="2717800"/>
          <p14:tracePt t="204684" x="6375400" y="2679700"/>
          <p14:tracePt t="204694" x="6369050" y="2628900"/>
          <p14:tracePt t="204711" x="6292850" y="2463800"/>
          <p14:tracePt t="204729" x="6159500" y="2216150"/>
          <p14:tracePt t="204732" x="6089650" y="2089150"/>
          <p14:tracePt t="204744" x="6007100" y="1968500"/>
          <p14:tracePt t="204761" x="5880100" y="1771650"/>
          <p14:tracePt t="204777" x="5791200" y="1619250"/>
          <p14:tracePt t="204781" x="5778500" y="1555750"/>
          <p14:tracePt t="204794" x="5759450" y="1492250"/>
          <p14:tracePt t="204795" x="5753100" y="1428750"/>
          <p14:tracePt t="204811" x="5740400" y="1371600"/>
          <p14:tracePt t="204828" x="5727700" y="1244600"/>
          <p14:tracePt t="204844" x="5715000" y="1212850"/>
          <p14:tracePt t="205011" x="5715000" y="1225550"/>
          <p14:tracePt t="205021" x="5715000" y="1231900"/>
          <p14:tracePt t="205028" x="5708650" y="1244600"/>
          <p14:tracePt t="205044" x="5702300" y="1289050"/>
          <p14:tracePt t="205061" x="5689600" y="1346200"/>
          <p14:tracePt t="205078" x="5689600" y="1397000"/>
          <p14:tracePt t="205094" x="5689600" y="1441450"/>
          <p14:tracePt t="205111" x="5676900" y="1479550"/>
          <p14:tracePt t="205128" x="5664200" y="1574800"/>
          <p14:tracePt t="205147" x="5638800" y="1720850"/>
          <p14:tracePt t="205165" x="5651500" y="2120900"/>
          <p14:tracePt t="205177" x="5645150" y="2292350"/>
          <p14:tracePt t="205197" x="5632450" y="3009900"/>
          <p14:tracePt t="205211" x="5632450" y="3575050"/>
          <p14:tracePt t="205229" x="5638800" y="4127500"/>
          <p14:tracePt t="205244" x="5664200" y="4622800"/>
          <p14:tracePt t="205261" x="5657850" y="4953000"/>
          <p14:tracePt t="205278" x="5638800" y="5168900"/>
          <p14:tracePt t="205296" x="5607050" y="5289550"/>
          <p14:tracePt t="205311" x="5588000" y="5359400"/>
          <p14:tracePt t="205328" x="5568950" y="5372100"/>
          <p14:tracePt t="205344" x="5568950" y="5378450"/>
          <p14:tracePt t="205468" x="5568950" y="5372100"/>
          <p14:tracePt t="205483" x="5562600" y="5365750"/>
          <p14:tracePt t="205492" x="5562600" y="5334000"/>
          <p14:tracePt t="205511" x="5556250" y="5276850"/>
          <p14:tracePt t="205528" x="5556250" y="5181600"/>
          <p14:tracePt t="205546" x="5556250" y="5035550"/>
          <p14:tracePt t="205562" x="5549900" y="4724400"/>
          <p14:tracePt t="205577" x="5549900" y="4591050"/>
          <p14:tracePt t="205595" x="5562600" y="4279900"/>
          <p14:tracePt t="205602" x="5556250" y="4076700"/>
          <p14:tracePt t="205614" x="5549900" y="3676650"/>
          <p14:tracePt t="205627" x="5505450" y="3263900"/>
          <p14:tracePt t="205644" x="5461000" y="2940050"/>
          <p14:tracePt t="205663" x="5461000" y="2762250"/>
          <p14:tracePt t="205677" x="5486400" y="2609850"/>
          <p14:tracePt t="205695" x="5480050" y="2451100"/>
          <p14:tracePt t="205711" x="5492750" y="2266950"/>
          <p14:tracePt t="205729" x="5499100" y="2076450"/>
          <p14:tracePt t="205744" x="5486400" y="1936750"/>
          <p14:tracePt t="205761" x="5486400" y="1841500"/>
          <p14:tracePt t="205778" x="5499100" y="1790700"/>
          <p14:tracePt t="205781" x="5505450" y="1758950"/>
          <p14:tracePt t="205794" x="5499100" y="1739900"/>
          <p14:tracePt t="205795" x="5492750" y="1714500"/>
          <p14:tracePt t="205811" x="5505450" y="1657350"/>
          <p14:tracePt t="205827" x="5511800" y="1606550"/>
          <p14:tracePt t="205844" x="5518150" y="1574800"/>
          <p14:tracePt t="205861" x="5524500" y="1568450"/>
          <p14:tracePt t="206197" x="5524500" y="1574800"/>
          <p14:tracePt t="206203" x="5524500" y="1612900"/>
          <p14:tracePt t="206213" x="5524500" y="1670050"/>
          <p14:tracePt t="206230" x="5499100" y="1797050"/>
          <p14:tracePt t="206244" x="5486400" y="1981200"/>
          <p14:tracePt t="206263" x="5524500" y="2216150"/>
          <p14:tracePt t="206277" x="5613400" y="2495550"/>
          <p14:tracePt t="206296" x="5702300" y="2813050"/>
          <p14:tracePt t="206311" x="5727700" y="3155950"/>
          <p14:tracePt t="206327" x="5759450" y="3524250"/>
          <p14:tracePt t="206344" x="5727700" y="3848100"/>
          <p14:tracePt t="206361" x="5746750" y="4083050"/>
          <p14:tracePt t="206364" x="5753100" y="4152900"/>
          <p14:tracePt t="206377" x="5772150" y="4222750"/>
          <p14:tracePt t="206394" x="5803900" y="4356100"/>
          <p14:tracePt t="206398" x="5797550" y="4425950"/>
          <p14:tracePt t="206414" x="5791200" y="4552950"/>
          <p14:tracePt t="206427" x="5759450" y="4686300"/>
          <p14:tracePt t="206444" x="5721350" y="4819650"/>
          <p14:tracePt t="206461" x="5683250" y="4953000"/>
          <p14:tracePt t="206480" x="5676900" y="5048250"/>
          <p14:tracePt t="206494" x="5670550" y="5130800"/>
          <p14:tracePt t="206512" x="5670550" y="5226050"/>
          <p14:tracePt t="206527" x="5670550" y="5314950"/>
          <p14:tracePt t="206545" x="5657850" y="5391150"/>
          <p14:tracePt t="206561" x="5651500" y="5416550"/>
          <p14:tracePt t="206577" x="5651500" y="5422900"/>
          <p14:tracePt t="206611" x="5651500" y="5314950"/>
          <p14:tracePt t="206627" x="5670550" y="5194300"/>
          <p14:tracePt t="206645" x="5689600" y="5105400"/>
          <p14:tracePt t="206663" x="5702300" y="4978400"/>
          <p14:tracePt t="206677" x="5734050" y="4743450"/>
          <p14:tracePt t="206694" x="5759450" y="4419600"/>
          <p14:tracePt t="206711" x="5778500" y="4000500"/>
          <p14:tracePt t="206730" x="5778500" y="3594100"/>
          <p14:tracePt t="206734" x="5784850" y="3441700"/>
          <p14:tracePt t="206744" x="5797550" y="3302000"/>
          <p14:tracePt t="206761" x="5791200" y="3048000"/>
          <p14:tracePt t="206762" x="5791200" y="2946400"/>
          <p14:tracePt t="206777" x="5797550" y="2832100"/>
          <p14:tracePt t="206794" x="5784850" y="2635250"/>
          <p14:tracePt t="206811" x="5765800" y="2305050"/>
          <p14:tracePt t="206828" x="5721350" y="2095500"/>
          <p14:tracePt t="206844" x="5702300" y="1905000"/>
          <p14:tracePt t="206861" x="5683250" y="1714500"/>
          <p14:tracePt t="206881" x="5683250" y="1593850"/>
          <p14:tracePt t="206894" x="5683250" y="1549400"/>
          <p14:tracePt t="206914" x="5683250" y="1530350"/>
          <p14:tracePt t="206961" x="5683250" y="1536700"/>
          <p14:tracePt t="206979" x="5689600" y="1568450"/>
          <p14:tracePt t="206994" x="5689600" y="1612900"/>
          <p14:tracePt t="207011" x="5695950" y="1828800"/>
          <p14:tracePt t="207027" x="5676900" y="2076450"/>
          <p14:tracePt t="207044" x="5632450" y="2419350"/>
          <p14:tracePt t="207061" x="5619750" y="2832100"/>
          <p14:tracePt t="207078" x="5638800" y="3340100"/>
          <p14:tracePt t="207094" x="5683250" y="3892550"/>
          <p14:tracePt t="207111" x="5689600" y="4425950"/>
          <p14:tracePt t="207127" x="5664200" y="4870450"/>
          <p14:tracePt t="207144" x="5670550" y="5156200"/>
          <p14:tracePt t="207148" x="5670550" y="5276850"/>
          <p14:tracePt t="207163" x="5670550" y="5372100"/>
          <p14:tracePt t="207177" x="5676900" y="5511800"/>
          <p14:tracePt t="207195" x="5670550" y="5575300"/>
          <p14:tracePt t="207199" x="5670550" y="5588000"/>
          <p14:tracePt t="207210" x="5664200" y="5588000"/>
          <p14:tracePt t="207261" x="5664200" y="5549900"/>
          <p14:tracePt t="207277" x="5670550" y="5461000"/>
          <p14:tracePt t="207294" x="5670550" y="5372100"/>
          <p14:tracePt t="207311" x="5670550" y="5302250"/>
          <p14:tracePt t="207327" x="5664200" y="5226050"/>
          <p14:tracePt t="207344" x="5632450" y="5118100"/>
          <p14:tracePt t="207361" x="5562600" y="4921250"/>
          <p14:tracePt t="207378" x="5480050" y="4667250"/>
          <p14:tracePt t="207398" x="5378450" y="4311650"/>
          <p14:tracePt t="207413" x="5353050" y="4241800"/>
          <p14:tracePt t="207428" x="5346700" y="4171950"/>
          <p14:tracePt t="207444" x="5346700" y="4095750"/>
          <p14:tracePt t="207461" x="5353050" y="4013200"/>
          <p14:tracePt t="207481" x="5359400" y="3930650"/>
          <p14:tracePt t="207488" x="5346700" y="3879850"/>
          <p14:tracePt t="207491" x="5334000" y="3841750"/>
          <p14:tracePt t="207511" x="5295900" y="3797300"/>
          <p14:tracePt t="207527" x="5251450" y="3790950"/>
          <p14:tracePt t="207544" x="5181600" y="3790950"/>
          <p14:tracePt t="207561" x="5124450" y="3771900"/>
          <p14:tracePt t="207577" x="5080000" y="3746500"/>
          <p14:tracePt t="207582" x="5067300" y="3721100"/>
          <p14:tracePt t="207594" x="5041900" y="3695700"/>
          <p14:tracePt t="207601" x="5029200" y="3663950"/>
          <p14:tracePt t="207605" x="5003800" y="3638550"/>
          <p14:tracePt t="207610" x="4978400" y="3619500"/>
          <p14:tracePt t="207631" x="4940300" y="3606800"/>
          <p14:tracePt t="207644" x="4908550" y="3594100"/>
          <p14:tracePt t="207663" x="4889500" y="3587750"/>
          <p14:tracePt t="207677" x="4876800" y="3575050"/>
          <p14:tracePt t="207694" x="4870450" y="3575050"/>
          <p14:tracePt t="207711" x="4864100" y="3556000"/>
          <p14:tracePt t="207729" x="4857750" y="3543300"/>
          <p14:tracePt t="207735" x="4851400" y="3536950"/>
          <p14:tracePt t="207744" x="4851400" y="3530600"/>
          <p14:tracePt t="207761" x="4838700" y="3517900"/>
          <p14:tracePt t="207777" x="4826000" y="3517900"/>
          <p14:tracePt t="207782" x="4826000" y="3524250"/>
          <p14:tracePt t="207794" x="4819650" y="3530600"/>
          <p14:tracePt t="207811" x="4819650" y="3543300"/>
          <p14:tracePt t="207827" x="4794250" y="3556000"/>
          <p14:tracePt t="207844" x="4768850" y="3568700"/>
          <p14:tracePt t="207861" x="4730750" y="3581400"/>
          <p14:tracePt t="207878" x="4711700" y="3587750"/>
          <p14:tracePt t="207928" x="4718050" y="3587750"/>
          <p14:tracePt t="208107" x="4724400" y="3587750"/>
          <p14:tracePt t="208167" x="4730750" y="3587750"/>
          <p14:tracePt t="208271" x="4743450" y="3587750"/>
          <p14:tracePt t="208276" x="4749800" y="3587750"/>
          <p14:tracePt t="208311" x="4775200" y="3568700"/>
          <p14:tracePt t="208361" x="4781550" y="3575050"/>
          <p14:tracePt t="208380" x="4800600" y="3575050"/>
          <p14:tracePt t="208395" x="4813300" y="3575050"/>
          <p14:tracePt t="208412" x="4819650" y="3575050"/>
          <p14:tracePt t="208444" x="4819650" y="3587750"/>
          <p14:tracePt t="208461" x="4826000" y="3594100"/>
          <p14:tracePt t="208479" x="4838700" y="3594100"/>
          <p14:tracePt t="208527" x="4838700" y="3600450"/>
          <p14:tracePt t="208563" x="4832350" y="3600450"/>
          <p14:tracePt t="208587" x="4819650" y="3600450"/>
          <p14:tracePt t="208597" x="4806950" y="3600450"/>
          <p14:tracePt t="208612" x="4800600" y="3600450"/>
          <p14:tracePt t="208630" x="4775200" y="3600450"/>
          <p14:tracePt t="208645" x="4730750" y="3600450"/>
          <p14:tracePt t="208664" x="4692650" y="3600450"/>
          <p14:tracePt t="208679" x="4673600" y="3613150"/>
          <p14:tracePt t="208694" x="4660900" y="3619500"/>
          <p14:tracePt t="208955" x="4673600" y="3619500"/>
          <p14:tracePt t="208962" x="4686300" y="3619500"/>
          <p14:tracePt t="208979" x="4718050" y="3613150"/>
          <p14:tracePt t="208994" x="4800600" y="3581400"/>
          <p14:tracePt t="209011" x="5022850" y="3536950"/>
          <p14:tracePt t="209027" x="5276850" y="3524250"/>
          <p14:tracePt t="209044" x="5537200" y="3498850"/>
          <p14:tracePt t="209061" x="5816600" y="3492500"/>
          <p14:tracePt t="209078" x="6115050" y="3479800"/>
          <p14:tracePt t="209094" x="6381750" y="3467100"/>
          <p14:tracePt t="209111" x="6635750" y="3448050"/>
          <p14:tracePt t="209133" x="6858000" y="3422650"/>
          <p14:tracePt t="209149" x="7067550" y="3390900"/>
          <p14:tracePt t="209166" x="7200900" y="3371850"/>
          <p14:tracePt t="209177" x="7194550" y="3365500"/>
          <p14:tracePt t="209333" x="7200900" y="3365500"/>
          <p14:tracePt t="209728" x="7188200" y="3365500"/>
          <p14:tracePt t="209735" x="7131050" y="3365500"/>
          <p14:tracePt t="209744" x="7061200" y="3378200"/>
          <p14:tracePt t="209762" x="6826250" y="3384550"/>
          <p14:tracePt t="209778" x="6527800" y="3397250"/>
          <p14:tracePt t="209794" x="6165850" y="3416300"/>
          <p14:tracePt t="209796" x="5994400" y="3441700"/>
          <p14:tracePt t="209811" x="5568950" y="3473450"/>
          <p14:tracePt t="209828" x="5257800" y="3543300"/>
          <p14:tracePt t="209844" x="5016500" y="3594100"/>
          <p14:tracePt t="209861" x="4832350" y="3625850"/>
          <p14:tracePt t="209888" x="4648200" y="3683000"/>
          <p14:tracePt t="209894" x="4629150" y="3695700"/>
          <p14:tracePt t="209912" x="4629150" y="3702050"/>
          <p14:tracePt t="210076" x="4635500" y="3702050"/>
          <p14:tracePt t="210086" x="4660900" y="3689350"/>
          <p14:tracePt t="210094" x="4711700" y="3670300"/>
          <p14:tracePt t="210111" x="4864100" y="3619500"/>
          <p14:tracePt t="210127" x="5092700" y="3562350"/>
          <p14:tracePt t="210144" x="5359400" y="3486150"/>
          <p14:tracePt t="210163" x="5708650" y="3416300"/>
          <p14:tracePt t="210180" x="6210300" y="3365500"/>
          <p14:tracePt t="210195" x="6381750" y="3365500"/>
          <p14:tracePt t="210211" x="6864350" y="3352800"/>
          <p14:tracePt t="210229" x="7105650" y="3346450"/>
          <p14:tracePt t="210244" x="7296150" y="3346450"/>
          <p14:tracePt t="210261" x="7391400" y="3340100"/>
          <p14:tracePt t="210278" x="7429500" y="3333750"/>
          <p14:tracePt t="210340" x="7435850" y="3333750"/>
          <p14:tracePt t="210417" x="7423150" y="3340100"/>
          <p14:tracePt t="210422" x="7404100" y="3346450"/>
          <p14:tracePt t="210427" x="7372350" y="3352800"/>
          <p14:tracePt t="210445" x="7232650" y="3397250"/>
          <p14:tracePt t="210461" x="6940550" y="3467100"/>
          <p14:tracePt t="210480" x="6559550" y="3543300"/>
          <p14:tracePt t="210494" x="6102350" y="3625850"/>
          <p14:tracePt t="210512" x="5607050" y="3714750"/>
          <p14:tracePt t="210528" x="5187950" y="3746500"/>
          <p14:tracePt t="210547" x="4870450" y="3746500"/>
          <p14:tracePt t="210561" x="4667250" y="3759200"/>
          <p14:tracePt t="210578" x="4584700" y="3759200"/>
          <p14:tracePt t="210594" x="4578350" y="3759200"/>
          <p14:tracePt t="210731" x="4578350" y="3740150"/>
          <p14:tracePt t="210740" x="4584700" y="3733800"/>
          <p14:tracePt t="210747" x="4591050" y="3733800"/>
          <p14:tracePt t="210828" x="4591050" y="3721100"/>
          <p14:tracePt t="210836" x="4629150" y="3702050"/>
          <p14:tracePt t="210844" x="4692650" y="3676650"/>
          <p14:tracePt t="210861" x="4883150" y="3632200"/>
          <p14:tracePt t="210881" x="5124450" y="3575050"/>
          <p14:tracePt t="210894" x="5530850" y="3549650"/>
          <p14:tracePt t="210898" x="5721350" y="3524250"/>
          <p14:tracePt t="210913" x="5956300" y="3486150"/>
          <p14:tracePt t="210920" x="6165850" y="3467100"/>
          <p14:tracePt t="210927" x="6375400" y="3435350"/>
          <p14:tracePt t="210944" x="6756400" y="3365500"/>
          <p14:tracePt t="210961" x="7016750" y="3270250"/>
          <p14:tracePt t="210980" x="7346950" y="3238500"/>
          <p14:tracePt t="210995" x="7410450" y="3219450"/>
          <p14:tracePt t="211011" x="7467600" y="3200400"/>
          <p14:tracePt t="211044" x="7429500" y="3200400"/>
          <p14:tracePt t="211061" x="7270750" y="3200400"/>
          <p14:tracePt t="211078" x="7016750" y="3232150"/>
          <p14:tracePt t="211094" x="6692900" y="3314700"/>
          <p14:tracePt t="211111" x="6362700" y="3524250"/>
          <p14:tracePt t="211128" x="5930900" y="3702050"/>
          <p14:tracePt t="211147" x="5492750" y="3911600"/>
          <p14:tracePt t="211163" x="5187950" y="4102100"/>
          <p14:tracePt t="211177" x="4984750" y="4222750"/>
          <p14:tracePt t="211196" x="4883150" y="4432300"/>
          <p14:tracePt t="211211" x="4902200" y="4629150"/>
          <p14:tracePt t="211230" x="5003800" y="4889500"/>
          <p14:tracePt t="211235" x="5067300" y="5035550"/>
          <p14:tracePt t="211244" x="5156200" y="5213350"/>
          <p14:tracePt t="211261" x="5340350" y="5486400"/>
          <p14:tracePt t="211278" x="5492750" y="5645150"/>
          <p14:tracePt t="211294" x="5600700" y="5740400"/>
          <p14:tracePt t="211311" x="5676900" y="5791200"/>
          <p14:tracePt t="211327" x="5727700" y="5829300"/>
          <p14:tracePt t="211344" x="5765800" y="5842000"/>
          <p14:tracePt t="211361" x="5784850" y="5861050"/>
          <p14:tracePt t="211363" x="5791200" y="5861050"/>
          <p14:tracePt t="211382" x="5797550" y="5861050"/>
          <p14:tracePt t="211395" x="5803900" y="5861050"/>
          <p14:tracePt t="211414" x="5816600" y="5829300"/>
          <p14:tracePt t="211427" x="5822950" y="5822950"/>
          <p14:tracePt t="211461" x="5822950" y="5816600"/>
          <p14:tracePt t="211479" x="5822950" y="5784850"/>
          <p14:tracePt t="211494" x="5765800" y="5759450"/>
          <p14:tracePt t="211511" x="5645150" y="5721350"/>
          <p14:tracePt t="211528" x="5556250" y="5715000"/>
          <p14:tracePt t="211544" x="5511800" y="5695950"/>
          <p14:tracePt t="211562" x="5492750" y="5657850"/>
          <p14:tracePt t="211578" x="5486400" y="5619750"/>
          <p14:tracePt t="211595" x="5543550" y="5594350"/>
          <p14:tracePt t="211600" x="5600700" y="5581650"/>
          <p14:tracePt t="211611" x="5778500" y="5575300"/>
          <p14:tracePt t="211628" x="6026150" y="5575300"/>
          <p14:tracePt t="211644" x="6299200" y="5575300"/>
          <p14:tracePt t="211663" x="6591300" y="5575300"/>
          <p14:tracePt t="211678" x="6864350" y="5575300"/>
          <p14:tracePt t="211694" x="7137400" y="5575300"/>
          <p14:tracePt t="211711" x="7410450" y="5575300"/>
          <p14:tracePt t="211729" x="7645400" y="5575300"/>
          <p14:tracePt t="211735" x="7734300" y="5562600"/>
          <p14:tracePt t="211744" x="7804150" y="5562600"/>
          <p14:tracePt t="211761" x="7874000" y="5562600"/>
          <p14:tracePt t="211777" x="7867650" y="5562600"/>
          <p14:tracePt t="211794" x="7734300" y="5562600"/>
          <p14:tracePt t="211795" x="7632700" y="5562600"/>
          <p14:tracePt t="211811" x="7372350" y="5562600"/>
          <p14:tracePt t="211828" x="7067550" y="5588000"/>
          <p14:tracePt t="211844" x="6788150" y="5607050"/>
          <p14:tracePt t="211861" x="6508750" y="5607050"/>
          <p14:tracePt t="211886" x="6108700" y="5607050"/>
          <p14:tracePt t="211895" x="6019800" y="5607050"/>
          <p14:tracePt t="211913" x="5905500" y="5607050"/>
          <p14:tracePt t="211923" x="5892800" y="5607050"/>
          <p14:tracePt t="211944" x="5937250" y="5607050"/>
          <p14:tracePt t="211961" x="6064250" y="5607050"/>
          <p14:tracePt t="211979" x="6432550" y="5607050"/>
          <p14:tracePt t="211995" x="6743700" y="5607050"/>
          <p14:tracePt t="212011" x="7048500" y="5607050"/>
          <p14:tracePt t="212027" x="7353300" y="5607050"/>
          <p14:tracePt t="212047" x="7569200" y="5607050"/>
          <p14:tracePt t="212053" x="7639050" y="5607050"/>
          <p14:tracePt t="212061" x="7683500" y="5607050"/>
          <p14:tracePt t="212077" x="7677150" y="5607050"/>
          <p14:tracePt t="212094" x="7581900" y="5613400"/>
          <p14:tracePt t="212111" x="7289800" y="5619750"/>
          <p14:tracePt t="212131" x="6896100" y="5619750"/>
          <p14:tracePt t="212144" x="6502400" y="5626100"/>
          <p14:tracePt t="212163" x="6178550" y="5626100"/>
          <p14:tracePt t="212180" x="5994400" y="5626100"/>
          <p14:tracePt t="212211" x="6089650" y="5626100"/>
          <p14:tracePt t="212230" x="6337300" y="5626100"/>
          <p14:tracePt t="212244" x="6642100" y="5626100"/>
          <p14:tracePt t="212261" x="6972300" y="5626100"/>
          <p14:tracePt t="212279" x="7245350" y="5626100"/>
          <p14:tracePt t="212294" x="7410450" y="5613400"/>
          <p14:tracePt t="212311" x="7429500" y="5607050"/>
          <p14:tracePt t="212328" x="7359650" y="5607050"/>
          <p14:tracePt t="212331" x="7277100" y="5607050"/>
          <p14:tracePt t="212344" x="7169150" y="5607050"/>
          <p14:tracePt t="212361" x="6858000" y="5607050"/>
          <p14:tracePt t="212378" x="6470650" y="5607050"/>
          <p14:tracePt t="212382" x="6305550" y="5607050"/>
          <p14:tracePt t="212395" x="6165850" y="5607050"/>
          <p14:tracePt t="212401" x="6032500" y="5607050"/>
          <p14:tracePt t="212413" x="5867400" y="5607050"/>
          <p14:tracePt t="212428" x="5886450" y="5607050"/>
          <p14:tracePt t="212444" x="6026150" y="5607050"/>
          <p14:tracePt t="212461" x="6261100" y="5607050"/>
          <p14:tracePt t="212481" x="6534150" y="5607050"/>
          <p14:tracePt t="212487" x="6673850" y="5607050"/>
          <p14:tracePt t="212494" x="6813550" y="5607050"/>
          <p14:tracePt t="212511" x="7048500" y="5607050"/>
          <p14:tracePt t="212527" x="7213600" y="5607050"/>
          <p14:tracePt t="212545" x="7258050" y="5607050"/>
          <p14:tracePt t="212561" x="7219950" y="5594350"/>
          <p14:tracePt t="212578" x="7054850" y="5594350"/>
          <p14:tracePt t="212595" x="6807200" y="5594350"/>
          <p14:tracePt t="212611" x="6464300" y="5594350"/>
          <p14:tracePt t="212628" x="6362700" y="5594350"/>
          <p14:tracePt t="212644" x="6356350" y="5594350"/>
          <p14:tracePt t="212678" x="6388100" y="5581650"/>
          <p14:tracePt t="212696" x="6432550" y="5575300"/>
          <p14:tracePt t="212711" x="6470650" y="5568950"/>
          <p14:tracePt t="212729" x="6483350" y="5568950"/>
          <p14:tracePt t="213235" x="6483350" y="5562600"/>
          <p14:tracePt t="213445" x="6489700" y="5562600"/>
          <p14:tracePt t="213709" x="6483350" y="5562600"/>
          <p14:tracePt t="213715" x="6464300" y="5562600"/>
          <p14:tracePt t="213730" x="6451600" y="5562600"/>
          <p14:tracePt t="213744" x="6400800" y="5549900"/>
          <p14:tracePt t="213761" x="6337300" y="5530850"/>
          <p14:tracePt t="213777" x="6235700" y="5486400"/>
          <p14:tracePt t="213781" x="6172200" y="5448300"/>
          <p14:tracePt t="213794" x="6102350" y="5397500"/>
          <p14:tracePt t="213811" x="5854700" y="5181600"/>
          <p14:tracePt t="213828" x="5676900" y="5003800"/>
          <p14:tracePt t="213844" x="5581650" y="4902200"/>
          <p14:tracePt t="213853" x="5543550" y="4864100"/>
          <p14:tracePt t="213862" x="5518150" y="4832350"/>
          <p14:tracePt t="213868" x="5499100" y="4794250"/>
          <p14:tracePt t="213877" x="5492750" y="4756150"/>
          <p14:tracePt t="213895" x="5461000" y="4667250"/>
          <p14:tracePt t="213913" x="5410200" y="4565650"/>
          <p14:tracePt t="213929" x="5346700" y="4470400"/>
          <p14:tracePt t="213944" x="5295900" y="4406900"/>
          <p14:tracePt t="213961" x="5232400" y="4362450"/>
          <p14:tracePt t="213980" x="5187950" y="4298950"/>
          <p14:tracePt t="213997" x="5118100" y="4216400"/>
          <p14:tracePt t="214011" x="5092700" y="4178300"/>
          <p14:tracePt t="214028" x="5073650" y="4159250"/>
          <p14:tracePt t="214046" x="5041900" y="4140200"/>
          <p14:tracePt t="214061" x="4997450" y="4127500"/>
          <p14:tracePt t="214078" x="4959350" y="4108450"/>
          <p14:tracePt t="214094" x="4940300" y="4095750"/>
          <p14:tracePt t="214111" x="4902200" y="4083050"/>
          <p14:tracePt t="214128" x="4870450" y="4070350"/>
          <p14:tracePt t="214148" x="4838700" y="4064000"/>
          <p14:tracePt t="214177" x="4832350" y="4064000"/>
          <p14:tracePt t="214194" x="4819650" y="4051300"/>
          <p14:tracePt t="214211" x="4813300" y="4000500"/>
          <p14:tracePt t="214229" x="4775200" y="3956050"/>
          <p14:tracePt t="214244" x="4724400" y="3917950"/>
          <p14:tracePt t="214261" x="4654550" y="3879850"/>
          <p14:tracePt t="214281" x="4641850" y="3854450"/>
          <p14:tracePt t="214289" x="4648200" y="3835400"/>
          <p14:tracePt t="214294" x="4660900" y="3810000"/>
          <p14:tracePt t="214301" x="4679950" y="3784600"/>
          <p14:tracePt t="214311" x="4699000" y="3765550"/>
          <p14:tracePt t="214327" x="4762500" y="3727450"/>
          <p14:tracePt t="214344" x="4845050" y="3689350"/>
          <p14:tracePt t="214361" x="5003800" y="3632200"/>
          <p14:tracePt t="214382" x="5378450" y="3517900"/>
          <p14:tracePt t="214395" x="5518150" y="3467100"/>
          <p14:tracePt t="214413" x="5969000" y="3365500"/>
          <p14:tracePt t="214428" x="6280150" y="3308350"/>
          <p14:tracePt t="214447" x="6546850" y="3232150"/>
          <p14:tracePt t="214461" x="6794500" y="3162300"/>
          <p14:tracePt t="214479" x="6972300" y="3149600"/>
          <p14:tracePt t="214494" x="7080250" y="3130550"/>
          <p14:tracePt t="214511" x="7150100" y="3124200"/>
          <p14:tracePt t="214528" x="7181850" y="3124200"/>
          <p14:tracePt t="214544" x="7188200" y="3124200"/>
          <p14:tracePt t="214632" x="7175500" y="3124200"/>
          <p14:tracePt t="214635" x="7150100" y="3130550"/>
          <p14:tracePt t="214646" x="7105650" y="3136900"/>
          <p14:tracePt t="214665" x="6972300" y="3162300"/>
          <p14:tracePt t="214677" x="6756400" y="3213100"/>
          <p14:tracePt t="214694" x="6470650" y="3295650"/>
          <p14:tracePt t="214711" x="6096000" y="3352800"/>
          <p14:tracePt t="214729" x="5772150" y="3454400"/>
          <p14:tracePt t="214734" x="5581650" y="3460750"/>
          <p14:tracePt t="214744" x="5416550" y="3479800"/>
          <p14:tracePt t="214761" x="5143500" y="3479800"/>
          <p14:tracePt t="214778" x="4946650" y="3486150"/>
          <p14:tracePt t="214782" x="4845050" y="3486150"/>
          <p14:tracePt t="214794" x="4781550" y="3479800"/>
          <p14:tracePt t="214811" x="4679950" y="3492500"/>
          <p14:tracePt t="214844" x="4692650" y="3492500"/>
          <p14:tracePt t="214861" x="4762500" y="3473450"/>
          <p14:tracePt t="214888" x="4959350" y="3390900"/>
          <p14:tracePt t="214894" x="5048250" y="3371850"/>
          <p14:tracePt t="214913" x="5327650" y="3340100"/>
          <p14:tracePt t="214919" x="5499100" y="3314700"/>
          <p14:tracePt t="214927" x="5721350" y="3302000"/>
          <p14:tracePt t="214944" x="6108700" y="3270250"/>
          <p14:tracePt t="214964" x="6724650" y="3206750"/>
          <p14:tracePt t="214979" x="6915150" y="3187700"/>
          <p14:tracePt t="214994" x="7277100" y="3168650"/>
          <p14:tracePt t="215011" x="7645400" y="3130550"/>
          <p14:tracePt t="215028" x="7753350" y="3111500"/>
          <p14:tracePt t="215045" x="7766050" y="3111500"/>
          <p14:tracePt t="215187" x="7766050" y="3117850"/>
          <p14:tracePt t="215197" x="7747000" y="3124200"/>
          <p14:tracePt t="215204" x="7696200" y="3136900"/>
          <p14:tracePt t="215213" x="7620000" y="3149600"/>
          <p14:tracePt t="215229" x="7448550" y="3168650"/>
          <p14:tracePt t="215244" x="7156450" y="3200400"/>
          <p14:tracePt t="215261" x="6826250" y="3251200"/>
          <p14:tracePt t="215277" x="6489700" y="3314700"/>
          <p14:tracePt t="215294" x="6096000" y="3371850"/>
          <p14:tracePt t="215311" x="5784850" y="3454400"/>
          <p14:tracePt t="215328" x="5486400" y="3524250"/>
          <p14:tracePt t="215344" x="5264150" y="3587750"/>
          <p14:tracePt t="215361" x="5143500" y="3625850"/>
          <p14:tracePt t="215368" x="5137150" y="3632200"/>
          <p14:tracePt t="215377" x="5130800" y="3632200"/>
          <p14:tracePt t="215396" x="5149850" y="3632200"/>
          <p14:tracePt t="215413" x="5200650" y="3632200"/>
          <p14:tracePt t="215431" x="5245100" y="3632200"/>
          <p14:tracePt t="215444" x="5257800" y="3632200"/>
          <p14:tracePt t="215480" x="5264150" y="3632200"/>
          <p14:tracePt t="215629" x="5264150" y="3638550"/>
          <p14:tracePt t="215636" x="5257800" y="3651250"/>
          <p14:tracePt t="215644" x="5251450" y="3663950"/>
          <p14:tracePt t="215662" x="5226050" y="3676650"/>
          <p14:tracePt t="215678" x="5219700" y="3689350"/>
          <p14:tracePt t="215695" x="5194300" y="3702050"/>
          <p14:tracePt t="215711" x="5168900" y="3714750"/>
          <p14:tracePt t="215729" x="5156200" y="3721100"/>
          <p14:tracePt t="215744" x="5143500" y="3721100"/>
          <p14:tracePt t="215761" x="5099050" y="3721100"/>
          <p14:tracePt t="215778" x="5054600" y="3721100"/>
          <p14:tracePt t="215782" x="5016500" y="3727450"/>
          <p14:tracePt t="215794" x="4972050" y="3740150"/>
          <p14:tracePt t="215811" x="4902200" y="3759200"/>
          <p14:tracePt t="215876" x="4914900" y="3759200"/>
          <p14:tracePt t="215894" x="5010150" y="3721100"/>
          <p14:tracePt t="215912" x="5149850" y="3638550"/>
          <p14:tracePt t="215927" x="5480050" y="3575050"/>
          <p14:tracePt t="215946" x="5905500" y="3556000"/>
          <p14:tracePt t="215948" x="6121400" y="3524250"/>
          <p14:tracePt t="215961" x="6343650" y="3511550"/>
          <p14:tracePt t="215979" x="6959600" y="3467100"/>
          <p14:tracePt t="215995" x="7143750" y="3441700"/>
          <p14:tracePt t="216011" x="7531100" y="3409950"/>
          <p14:tracePt t="216028" x="7658100" y="3397250"/>
          <p14:tracePt t="216044" x="7689850" y="3397250"/>
          <p14:tracePt t="216061" x="7683500" y="3397250"/>
          <p14:tracePt t="216094" x="7670800" y="3397250"/>
          <p14:tracePt t="216111" x="7639050" y="3397250"/>
          <p14:tracePt t="216127" x="7620000" y="3397250"/>
          <p14:tracePt t="216144" x="7575550" y="3397250"/>
          <p14:tracePt t="216163" x="7435850" y="3409950"/>
          <p14:tracePt t="216180" x="7124700" y="3498850"/>
          <p14:tracePt t="216195" x="6965950" y="3517900"/>
          <p14:tracePt t="216211" x="6400800" y="3651250"/>
          <p14:tracePt t="216229" x="5937250" y="3721100"/>
          <p14:tracePt t="216244" x="5530850" y="3784600"/>
          <p14:tracePt t="216261" x="5219700" y="3816350"/>
          <p14:tracePt t="216278" x="4953000" y="3848100"/>
          <p14:tracePt t="216297" x="4686300" y="3854450"/>
          <p14:tracePt t="216311" x="4483100" y="3892550"/>
          <p14:tracePt t="216328" x="4381500" y="3924300"/>
          <p14:tracePt t="216344" x="4279900" y="3943350"/>
          <p14:tracePt t="216361" x="4273550" y="3943350"/>
          <p14:tracePt t="216398" x="4298950" y="3930650"/>
          <p14:tracePt t="216412" x="4381500" y="3898900"/>
          <p14:tracePt t="216427" x="4508500" y="3854450"/>
          <p14:tracePt t="216445" x="4730750" y="3803650"/>
          <p14:tracePt t="216461" x="5010150" y="3746500"/>
          <p14:tracePt t="216480" x="5359400" y="3695700"/>
          <p14:tracePt t="216494" x="5715000" y="3632200"/>
          <p14:tracePt t="216511" x="6102350" y="3594100"/>
          <p14:tracePt t="216528" x="6432550" y="3536950"/>
          <p14:tracePt t="216548" x="6858000" y="3441700"/>
          <p14:tracePt t="216561" x="6972300" y="3409950"/>
          <p14:tracePt t="216579" x="7213600" y="3333750"/>
          <p14:tracePt t="216594" x="7251700" y="3321050"/>
          <p14:tracePt t="216611" x="7270750" y="3308350"/>
          <p14:tracePt t="216683" x="7277100" y="3308350"/>
          <p14:tracePt t="216729" x="7251700" y="3308350"/>
          <p14:tracePt t="216735" x="7207250" y="3321050"/>
          <p14:tracePt t="216744" x="7143750" y="3346450"/>
          <p14:tracePt t="216761" x="6972300" y="3397250"/>
          <p14:tracePt t="216778" x="6743700" y="3486150"/>
          <p14:tracePt t="216781" x="6610350" y="3536950"/>
          <p14:tracePt t="216794" x="6477000" y="3581400"/>
          <p14:tracePt t="216811" x="6032500" y="3727450"/>
          <p14:tracePt t="216827" x="5765800" y="3810000"/>
          <p14:tracePt t="216844" x="5581650" y="3879850"/>
          <p14:tracePt t="216861" x="5480050" y="3949700"/>
          <p14:tracePt t="216870" x="5454650" y="3975100"/>
          <p14:tracePt t="216881" x="5429250" y="4000500"/>
          <p14:tracePt t="216894" x="5403850" y="4038600"/>
          <p14:tracePt t="216913" x="5391150" y="4057650"/>
          <p14:tracePt t="216928" x="5391150" y="4064000"/>
          <p14:tracePt t="217028" x="5391150" y="4070350"/>
          <p14:tracePt t="217041" x="5397500" y="4070350"/>
          <p14:tracePt t="217048" x="5397500" y="4076700"/>
          <p14:tracePt t="217054" x="5397500" y="4083050"/>
          <p14:tracePt t="217061" x="5397500" y="4089400"/>
          <p14:tracePt t="217078" x="5403850" y="4095750"/>
          <p14:tracePt t="217976" x="5410200" y="4095750"/>
          <p14:tracePt t="219211" x="5391150" y="4102100"/>
          <p14:tracePt t="219221" x="5372100" y="4102100"/>
          <p14:tracePt t="219231" x="5334000" y="4102100"/>
          <p14:tracePt t="219244" x="5251450" y="4108450"/>
          <p14:tracePt t="219261" x="5156200" y="4089400"/>
          <p14:tracePt t="219277" x="5073650" y="4089400"/>
          <p14:tracePt t="219294" x="5010150" y="4089400"/>
          <p14:tracePt t="219311" x="4965700" y="4083050"/>
          <p14:tracePt t="219328" x="4914900" y="4076700"/>
          <p14:tracePt t="219344" x="4895850" y="4070350"/>
          <p14:tracePt t="219353" x="4889500" y="4070350"/>
          <p14:tracePt t="219357" x="4883150" y="4070350"/>
          <p14:tracePt t="219378" x="4864100" y="4051300"/>
          <p14:tracePt t="219398" x="4819650" y="3987800"/>
          <p14:tracePt t="219413" x="4794250" y="3956050"/>
          <p14:tracePt t="219430" x="4781550" y="3943350"/>
          <p14:tracePt t="219444" x="4781550" y="3937000"/>
          <p14:tracePt t="219461" x="4781550" y="3892550"/>
          <p14:tracePt t="219480" x="4857750" y="3816350"/>
          <p14:tracePt t="219494" x="5022850" y="3740150"/>
          <p14:tracePt t="219512" x="5245100" y="3695700"/>
          <p14:tracePt t="219528" x="5543550" y="3651250"/>
          <p14:tracePt t="219545" x="5899150" y="3606800"/>
          <p14:tracePt t="219561" x="6292850" y="3562350"/>
          <p14:tracePt t="219578" x="6648450" y="3505200"/>
          <p14:tracePt t="219580" x="6813550" y="3479800"/>
          <p14:tracePt t="219595" x="6927850" y="3429000"/>
          <p14:tracePt t="219611" x="7200900" y="3352800"/>
          <p14:tracePt t="219630" x="7219950" y="3346450"/>
          <p14:tracePt t="219677" x="7207250" y="3346450"/>
          <p14:tracePt t="219694" x="7150100" y="3346450"/>
          <p14:tracePt t="219711" x="7099300" y="3346450"/>
          <p14:tracePt t="219731" x="7029450" y="3346450"/>
          <p14:tracePt t="219737" x="6991350" y="3359150"/>
          <p14:tracePt t="219738" x="6946900" y="3365500"/>
          <p14:tracePt t="219764" x="6610350" y="3429000"/>
          <p14:tracePt t="219778" x="6470650" y="3473450"/>
          <p14:tracePt t="219794" x="6127750" y="3524250"/>
          <p14:tracePt t="219796" x="5943600" y="3556000"/>
          <p14:tracePt t="219811" x="5613400" y="3625850"/>
          <p14:tracePt t="219828" x="5295900" y="3689350"/>
          <p14:tracePt t="219844" x="4959350" y="3708400"/>
          <p14:tracePt t="219854" x="4813300" y="3714750"/>
          <p14:tracePt t="219862" x="4692650" y="3721100"/>
          <p14:tracePt t="219877" x="4540250" y="3752850"/>
          <p14:tracePt t="219894" x="4495800" y="3765550"/>
          <p14:tracePt t="219944" x="4495800" y="3759200"/>
          <p14:tracePt t="219960" x="4495800" y="3752850"/>
          <p14:tracePt t="219979" x="4546600" y="3721100"/>
          <p14:tracePt t="219996" x="4660900" y="3689350"/>
          <p14:tracePt t="220011" x="4819650" y="3657600"/>
          <p14:tracePt t="220028" x="5086350" y="3644900"/>
          <p14:tracePt t="220044" x="5410200" y="3625850"/>
          <p14:tracePt t="220062" x="5791200" y="3613150"/>
          <p14:tracePt t="220078" x="6159500" y="3600450"/>
          <p14:tracePt t="220094" x="6527800" y="3543300"/>
          <p14:tracePt t="220113" x="6826250" y="3536950"/>
          <p14:tracePt t="220128" x="7067550" y="3486150"/>
          <p14:tracePt t="220148" x="7308850" y="3435350"/>
          <p14:tracePt t="220163" x="7340600" y="3435350"/>
          <p14:tracePt t="220177" x="7359650" y="3435350"/>
          <p14:tracePt t="220235" x="7366000" y="3435350"/>
          <p14:tracePt t="220244" x="7378700" y="3429000"/>
          <p14:tracePt t="220261" x="7410450" y="3416300"/>
          <p14:tracePt t="220319" x="7410450" y="3467100"/>
          <p14:tracePt t="220327" x="7410450" y="3530600"/>
          <p14:tracePt t="220344" x="7410450" y="3683000"/>
          <p14:tracePt t="220361" x="7416800" y="3879850"/>
          <p14:tracePt t="220382" x="7359650" y="4152900"/>
          <p14:tracePt t="220395" x="7334250" y="4229100"/>
          <p14:tracePt t="220413" x="7277100" y="4406900"/>
          <p14:tracePt t="220429" x="7258050" y="4476750"/>
          <p14:tracePt t="220444" x="7258050" y="4495800"/>
          <p14:tracePt t="220481" x="7258050" y="4489450"/>
          <p14:tracePt t="220494" x="7258050" y="4451350"/>
          <p14:tracePt t="220511" x="7264400" y="4349750"/>
          <p14:tracePt t="220528" x="7289800" y="4229100"/>
          <p14:tracePt t="220545" x="7289800" y="4057650"/>
          <p14:tracePt t="220562" x="7289800" y="3848100"/>
          <p14:tracePt t="220577" x="7277100" y="3625850"/>
          <p14:tracePt t="220595" x="7277100" y="3454400"/>
          <p14:tracePt t="220601" x="7277100" y="3390900"/>
          <p14:tracePt t="220611" x="7270750" y="3302000"/>
          <p14:tracePt t="220628" x="7302500" y="3232150"/>
          <p14:tracePt t="220644" x="7308850" y="3175000"/>
          <p14:tracePt t="220663" x="7315200" y="3155950"/>
          <p14:tracePt t="220680" x="7315200" y="3149600"/>
          <p14:tracePt t="220711" x="7315200" y="3175000"/>
          <p14:tracePt t="220729" x="7315200" y="3295650"/>
          <p14:tracePt t="220748" x="7315200" y="3575050"/>
          <p14:tracePt t="220761" x="7321550" y="3670300"/>
          <p14:tracePt t="220778" x="7334250" y="3930650"/>
          <p14:tracePt t="220794" x="7340600" y="4203700"/>
          <p14:tracePt t="220796" x="7340600" y="4305300"/>
          <p14:tracePt t="220811" x="7327900" y="4470400"/>
          <p14:tracePt t="220828" x="7315200" y="4559300"/>
          <p14:tracePt t="220844" x="7302500" y="4603750"/>
          <p14:tracePt t="220853" x="7296150" y="4616450"/>
          <p14:tracePt t="220861" x="7289800" y="4622800"/>
          <p14:tracePt t="220878" x="7289800" y="4629150"/>
          <p14:tracePt t="220918" x="7289800" y="4597400"/>
          <p14:tracePt t="220927" x="7289800" y="4527550"/>
          <p14:tracePt t="220944" x="7270750" y="4343400"/>
          <p14:tracePt t="220961" x="7251700" y="4146550"/>
          <p14:tracePt t="220980" x="7181850" y="3879850"/>
          <p14:tracePt t="220994" x="7162800" y="3803650"/>
          <p14:tracePt t="221011" x="7162800" y="3536950"/>
          <p14:tracePt t="221029" x="7169150" y="3359150"/>
          <p14:tracePt t="221044" x="7175500" y="3314700"/>
          <p14:tracePt t="221061" x="7175500" y="3308350"/>
          <p14:tracePt t="221116" x="7162800" y="3365500"/>
          <p14:tracePt t="221130" x="7112000" y="3441700"/>
          <p14:tracePt t="221144" x="6985000" y="3651250"/>
          <p14:tracePt t="221165" x="6604000" y="3886200"/>
          <p14:tracePt t="221177" x="6464300" y="3924300"/>
          <p14:tracePt t="221197" x="5962650" y="3943350"/>
          <p14:tracePt t="221211" x="5632450" y="3962400"/>
          <p14:tracePt t="221229" x="5289550" y="3968750"/>
          <p14:tracePt t="221245" x="5016500" y="3975100"/>
          <p14:tracePt t="221261" x="4813300" y="3975100"/>
          <p14:tracePt t="221278" x="4711700" y="3981450"/>
          <p14:tracePt t="221294" x="4692650" y="3981450"/>
          <p14:tracePt t="221381" x="4692650" y="3975100"/>
          <p14:tracePt t="221388" x="4699000" y="3956050"/>
          <p14:tracePt t="221397" x="4718050" y="3937000"/>
          <p14:tracePt t="221414" x="4775200" y="3892550"/>
          <p14:tracePt t="221428" x="4870450" y="3841750"/>
          <p14:tracePt t="221445" x="5010150" y="3784600"/>
          <p14:tracePt t="221461" x="5245100" y="3752850"/>
          <p14:tracePt t="221481" x="5588000" y="3733800"/>
          <p14:tracePt t="221487" x="5759450" y="3702050"/>
          <p14:tracePt t="221494" x="5969000" y="3683000"/>
          <p14:tracePt t="221511" x="6369050" y="3594100"/>
          <p14:tracePt t="221529" x="6718300" y="3511550"/>
          <p14:tracePt t="221546" x="6985000" y="3416300"/>
          <p14:tracePt t="221556" x="7080250" y="3384550"/>
          <p14:tracePt t="221563" x="7213600" y="3333750"/>
          <p14:tracePt t="221579" x="7283450" y="3308350"/>
          <p14:tracePt t="221594" x="7283450" y="3302000"/>
          <p14:tracePt t="221699" x="7283450" y="3333750"/>
          <p14:tracePt t="221708" x="7264400" y="3403600"/>
          <p14:tracePt t="221730" x="7226300" y="3600450"/>
          <p14:tracePt t="221744" x="7200900" y="3867150"/>
          <p14:tracePt t="221761" x="7207250" y="4152900"/>
          <p14:tracePt t="221778" x="7207250" y="4425950"/>
          <p14:tracePt t="221781" x="7207250" y="4540250"/>
          <p14:tracePt t="221796" x="7207250" y="4699000"/>
          <p14:tracePt t="221811" x="7200900" y="4730750"/>
          <p14:tracePt t="221861" x="7200900" y="4699000"/>
          <p14:tracePt t="221890" x="7200900" y="4457700"/>
          <p14:tracePt t="221914" x="7181850" y="4324350"/>
          <p14:tracePt t="221927" x="7181850" y="4133850"/>
          <p14:tracePt t="221944" x="7200900" y="3930650"/>
          <p14:tracePt t="221964" x="7156450" y="3587750"/>
          <p14:tracePt t="221980" x="7156450" y="3384550"/>
          <p14:tracePt t="221995" x="7162800" y="3295650"/>
          <p14:tracePt t="222011" x="7150100" y="3060700"/>
          <p14:tracePt t="222028" x="7156450" y="3035300"/>
          <p14:tracePt t="222044" x="7150100" y="3035300"/>
          <p14:tracePt t="222069" x="7150100" y="3048000"/>
          <p14:tracePt t="222078" x="7150100" y="3086100"/>
          <p14:tracePt t="222095" x="7150100" y="3155950"/>
          <p14:tracePt t="222111" x="7169150" y="3219450"/>
          <p14:tracePt t="222128" x="7207250" y="3282950"/>
          <p14:tracePt t="222144" x="7251700" y="3397250"/>
          <p14:tracePt t="222164" x="7315200" y="3638550"/>
          <p14:tracePt t="222178" x="7353300" y="3924300"/>
          <p14:tracePt t="222197" x="7378700" y="4298950"/>
          <p14:tracePt t="222211" x="7397750" y="4400550"/>
          <p14:tracePt t="222230" x="7404100" y="4413250"/>
          <p14:tracePt t="222293" x="7397750" y="4413250"/>
          <p14:tracePt t="222301" x="7397750" y="4375150"/>
          <p14:tracePt t="222311" x="7391400" y="4305300"/>
          <p14:tracePt t="222328" x="7397750" y="4165600"/>
          <p14:tracePt t="222344" x="7397750" y="3975100"/>
          <p14:tracePt t="222361" x="7391400" y="3778250"/>
          <p14:tracePt t="222363" x="7378700" y="3689350"/>
          <p14:tracePt t="222380" x="7359650" y="3543300"/>
          <p14:tracePt t="222397" x="7359650" y="3429000"/>
          <p14:tracePt t="222413" x="7353300" y="3321050"/>
          <p14:tracePt t="222430" x="7359650" y="3263900"/>
          <p14:tracePt t="222444" x="7366000" y="3225800"/>
          <p14:tracePt t="222461" x="7366000" y="3200400"/>
          <p14:tracePt t="222480" x="7366000" y="3194050"/>
          <p14:tracePt t="222542" x="7366000" y="3200400"/>
          <p14:tracePt t="222548" x="7346950" y="3219450"/>
          <p14:tracePt t="222561" x="7327900" y="3244850"/>
          <p14:tracePt t="222578" x="7162800" y="3308350"/>
          <p14:tracePt t="222595" x="6896100" y="3378200"/>
          <p14:tracePt t="222600" x="6743700" y="3416300"/>
          <p14:tracePt t="222611" x="6388100" y="3511550"/>
          <p14:tracePt t="222630" x="5962650" y="3619500"/>
          <p14:tracePt t="222644" x="5511800" y="3702050"/>
          <p14:tracePt t="222663" x="5175250" y="3759200"/>
          <p14:tracePt t="222667" x="5029200" y="3765550"/>
          <p14:tracePt t="222677" x="4902200" y="3765550"/>
          <p14:tracePt t="222695" x="4711700" y="3752850"/>
          <p14:tracePt t="222711" x="4584700" y="3740150"/>
          <p14:tracePt t="222730" x="4565650" y="3740150"/>
          <p14:tracePt t="222836" x="4572000" y="3740150"/>
          <p14:tracePt t="222844" x="4597400" y="3733800"/>
          <p14:tracePt t="222858" x="4635500" y="3714750"/>
          <p14:tracePt t="222874" x="4800600" y="3663950"/>
          <p14:tracePt t="222881" x="4921250" y="3644900"/>
          <p14:tracePt t="222886" x="5080000" y="3619500"/>
          <p14:tracePt t="222894" x="5238750" y="3581400"/>
          <p14:tracePt t="222914" x="5645150" y="3505200"/>
          <p14:tracePt t="222928" x="6108700" y="3448050"/>
          <p14:tracePt t="222944" x="6521450" y="3409950"/>
          <p14:tracePt t="222961" x="6915150" y="3384550"/>
          <p14:tracePt t="222980" x="7340600" y="3321050"/>
          <p14:tracePt t="222996" x="7537450" y="3276600"/>
          <p14:tracePt t="223011" x="7639050" y="3244850"/>
          <p14:tracePt t="223028" x="7658100" y="3244850"/>
          <p14:tracePt t="223115" x="7658100" y="3295650"/>
          <p14:tracePt t="223126" x="7658100" y="3365500"/>
          <p14:tracePt t="223132" x="7664450" y="3460750"/>
          <p14:tracePt t="223148" x="7664450" y="3575050"/>
          <p14:tracePt t="223165" x="7651750" y="3829050"/>
          <p14:tracePt t="223178" x="7575550" y="4102100"/>
          <p14:tracePt t="223194" x="7499350" y="4318000"/>
          <p14:tracePt t="223211" x="7480300" y="4483100"/>
          <p14:tracePt t="223230" x="7473950" y="4559300"/>
          <p14:tracePt t="223244" x="7473950" y="4610100"/>
          <p14:tracePt t="223261" x="7467600" y="4648200"/>
          <p14:tracePt t="223311" x="7467600" y="4597400"/>
          <p14:tracePt t="223328" x="7448550" y="4483100"/>
          <p14:tracePt t="223344" x="7448550" y="4337050"/>
          <p14:tracePt t="223361" x="7442200" y="4171950"/>
          <p14:tracePt t="223365" x="7442200" y="4095750"/>
          <p14:tracePt t="223383" x="7435850" y="3930650"/>
          <p14:tracePt t="223395" x="7410450" y="3835400"/>
          <p14:tracePt t="223412" x="7397750" y="3600450"/>
          <p14:tracePt t="223427" x="7397750" y="3473450"/>
          <p14:tracePt t="223444" x="7404100" y="3390900"/>
          <p14:tracePt t="223461" x="7404100" y="3333750"/>
          <p14:tracePt t="223479" x="7397750" y="3314700"/>
          <p14:tracePt t="223547" x="7397750" y="3327400"/>
          <p14:tracePt t="223555" x="7397750" y="3359150"/>
          <p14:tracePt t="223563" x="7397750" y="3378200"/>
          <p14:tracePt t="223577" x="7372350" y="3397250"/>
          <p14:tracePt t="223595" x="7296150" y="3429000"/>
          <p14:tracePt t="223601" x="7239000" y="3441700"/>
          <p14:tracePt t="223611" x="7048500" y="3460750"/>
          <p14:tracePt t="223628" x="6762750" y="3473450"/>
          <p14:tracePt t="223645" x="6356350" y="3473450"/>
          <p14:tracePt t="223663" x="5880100" y="3492500"/>
          <p14:tracePt t="223667" x="5708650" y="3524250"/>
          <p14:tracePt t="223678" x="5480050" y="3562350"/>
          <p14:tracePt t="223694" x="5124450" y="3619500"/>
          <p14:tracePt t="223711" x="4870450" y="3657600"/>
          <p14:tracePt t="223732" x="4749800" y="3689350"/>
          <p14:tracePt t="223744" x="4635500" y="3695700"/>
          <p14:tracePt t="223761" x="4572000" y="3708400"/>
          <p14:tracePt t="223778" x="4565650" y="3708400"/>
          <p14:tracePt t="223884" x="4559300" y="3708400"/>
          <p14:tracePt t="224085" x="4552950" y="3708400"/>
          <p14:tracePt t="224295" x="4552950" y="3714750"/>
          <p14:tracePt t="224684" x="4559300" y="3714750"/>
          <p14:tracePt t="224699" x="4565650" y="3714750"/>
          <p14:tracePt t="224728" x="4572000" y="3714750"/>
          <p14:tracePt t="224734" x="4591050" y="3714750"/>
          <p14:tracePt t="224744" x="4603750" y="3714750"/>
          <p14:tracePt t="224761" x="4660900" y="3714750"/>
          <p14:tracePt t="224778" x="4737100" y="3702050"/>
          <p14:tracePt t="224781" x="4806950" y="3708400"/>
          <p14:tracePt t="224796" x="4946650" y="3689350"/>
          <p14:tracePt t="224811" x="5048250" y="3670300"/>
          <p14:tracePt t="224828" x="5416550" y="3644900"/>
          <p14:tracePt t="224844" x="5695950" y="3613150"/>
          <p14:tracePt t="224861" x="5994400" y="3587750"/>
          <p14:tracePt t="224867" x="6134100" y="3594100"/>
          <p14:tracePt t="224885" x="6413500" y="3568700"/>
          <p14:tracePt t="224894" x="6546850" y="3556000"/>
          <p14:tracePt t="224913" x="6788150" y="3505200"/>
          <p14:tracePt t="224920" x="6908800" y="3498850"/>
          <p14:tracePt t="224928" x="6997700" y="3473450"/>
          <p14:tracePt t="224944" x="7150100" y="3435350"/>
          <p14:tracePt t="224961" x="7219950" y="3409950"/>
          <p14:tracePt t="224979" x="7270750" y="3378200"/>
          <p14:tracePt t="224995" x="7283450" y="3371850"/>
          <p14:tracePt t="225012" x="7334250" y="3359150"/>
          <p14:tracePt t="225027" x="7353300" y="3359150"/>
          <p14:tracePt t="225044" x="7359650" y="3352800"/>
          <p14:tracePt t="225084" x="7353300" y="3365500"/>
          <p14:tracePt t="225091" x="7346950" y="3403600"/>
          <p14:tracePt t="225102" x="7346950" y="3460750"/>
          <p14:tracePt t="225115" x="7346950" y="3556000"/>
          <p14:tracePt t="225128" x="7334250" y="3803650"/>
          <p14:tracePt t="225144" x="7327900" y="4032250"/>
          <p14:tracePt t="225165" x="7327900" y="4343400"/>
          <p14:tracePt t="225178" x="7302500" y="4406900"/>
          <p14:tracePt t="225198" x="7258050" y="4508500"/>
          <p14:tracePt t="225211" x="7232650" y="4521200"/>
          <p14:tracePt t="225230" x="7188200" y="4521200"/>
          <p14:tracePt t="225235" x="7156450" y="4521200"/>
          <p14:tracePt t="225244" x="7118350" y="4521200"/>
          <p14:tracePt t="225261" x="6997700" y="4521200"/>
          <p14:tracePt t="225278" x="6813550" y="4521200"/>
          <p14:tracePt t="225294" x="6610350" y="4527550"/>
          <p14:tracePt t="225311" x="6381750" y="4527550"/>
          <p14:tracePt t="225328" x="6146800" y="4502150"/>
          <p14:tracePt t="225344" x="5949950" y="4508500"/>
          <p14:tracePt t="225354" x="5867400" y="4495800"/>
          <p14:tracePt t="225358" x="5797550" y="4483100"/>
          <p14:tracePt t="225364" x="5721350" y="4476750"/>
          <p14:tracePt t="225381" x="5632450" y="4445000"/>
          <p14:tracePt t="225397" x="5556250" y="4432300"/>
          <p14:tracePt t="225414" x="5511800" y="4413250"/>
          <p14:tracePt t="225663" x="5511800" y="4406900"/>
          <p14:tracePt t="225679" x="5511800" y="4400550"/>
          <p14:tracePt t="225683" x="5511800" y="4394200"/>
          <p14:tracePt t="225694" x="5511800" y="4368800"/>
          <p14:tracePt t="225711" x="5518150" y="4286250"/>
          <p14:tracePt t="225729" x="5499100" y="4203700"/>
          <p14:tracePt t="225744" x="5467350" y="4133850"/>
          <p14:tracePt t="225761" x="5441950" y="4032250"/>
          <p14:tracePt t="225777" x="5422900" y="3917950"/>
          <p14:tracePt t="225779" x="5403850" y="3860800"/>
          <p14:tracePt t="225794" x="5391150" y="3829050"/>
          <p14:tracePt t="225811" x="5340350" y="3740150"/>
          <p14:tracePt t="225828" x="5321300" y="3721100"/>
          <p14:tracePt t="225844" x="5308600" y="3708400"/>
          <p14:tracePt t="225861" x="5289550" y="3702050"/>
          <p14:tracePt t="225912" x="5334000" y="3702050"/>
          <p14:tracePt t="225928" x="5410200" y="3676650"/>
          <p14:tracePt t="225944" x="5626100" y="3625850"/>
          <p14:tracePt t="225961" x="5930900" y="3530600"/>
          <p14:tracePt t="225980" x="6223000" y="3454400"/>
          <p14:tracePt t="225994" x="6515100" y="3371850"/>
          <p14:tracePt t="226011" x="6813550" y="3276600"/>
          <p14:tracePt t="226028" x="6877050" y="3257550"/>
          <p14:tracePt t="226044" x="6908800" y="3251200"/>
          <p14:tracePt t="226061" x="6959600" y="3251200"/>
          <p14:tracePt t="226078" x="7023100" y="3238500"/>
          <p14:tracePt t="226094" x="7080250" y="3225800"/>
          <p14:tracePt t="226111" x="7092950" y="3213100"/>
          <p14:tracePt t="226163" x="7061200" y="3219450"/>
          <p14:tracePt t="226178" x="6959600" y="3276600"/>
          <p14:tracePt t="226196" x="6559550" y="3397250"/>
          <p14:tracePt t="226211" x="6172200" y="3492500"/>
          <p14:tracePt t="226229" x="5721350" y="3587750"/>
          <p14:tracePt t="226244" x="5314950" y="3695700"/>
          <p14:tracePt t="226261" x="5016500" y="3746500"/>
          <p14:tracePt t="226278" x="4857750" y="3771900"/>
          <p14:tracePt t="226294" x="4787900" y="3771900"/>
          <p14:tracePt t="226311" x="4768850" y="3771900"/>
          <p14:tracePt t="226361" x="4870450" y="3708400"/>
          <p14:tracePt t="226382" x="5213350" y="3619500"/>
          <p14:tracePt t="226395" x="5397500" y="3600450"/>
          <p14:tracePt t="226413" x="6057900" y="3517900"/>
          <p14:tracePt t="226427" x="6527800" y="3498850"/>
          <p14:tracePt t="226444" x="6927850" y="3467100"/>
          <p14:tracePt t="226461" x="7258050" y="3416300"/>
          <p14:tracePt t="226480" x="7505700" y="3359150"/>
          <p14:tracePt t="226494" x="7607300" y="3327400"/>
          <p14:tracePt t="226528" x="7607300" y="3333750"/>
          <p14:tracePt t="226544" x="7486650" y="3378200"/>
          <p14:tracePt t="226561" x="7207250" y="3467100"/>
          <p14:tracePt t="226578" x="6908800" y="3575050"/>
          <p14:tracePt t="226595" x="6648450" y="3657600"/>
          <p14:tracePt t="226602" x="6553200" y="3689350"/>
          <p14:tracePt t="226611" x="6400800" y="3752850"/>
          <p14:tracePt t="226628" x="6286500" y="3841750"/>
          <p14:tracePt t="226644" x="6216650" y="3949700"/>
          <p14:tracePt t="226664" x="6191250" y="4089400"/>
          <p14:tracePt t="226678" x="6261100" y="4178300"/>
          <p14:tracePt t="226694" x="6381750" y="4248150"/>
          <p14:tracePt t="226711" x="6527800" y="4324350"/>
          <p14:tracePt t="226729" x="6654800" y="4445000"/>
          <p14:tracePt t="226744" x="6724650" y="4572000"/>
          <p14:tracePt t="226761" x="6692900" y="4673600"/>
          <p14:tracePt t="226777" x="6597650" y="4730750"/>
          <p14:tracePt t="226780" x="6527800" y="4737100"/>
          <p14:tracePt t="226796" x="6343650" y="4699000"/>
          <p14:tracePt t="226811" x="6096000" y="4572000"/>
          <p14:tracePt t="226828" x="5778500" y="4394200"/>
          <p14:tracePt t="226844" x="5454650" y="4210050"/>
          <p14:tracePt t="226861" x="5105400" y="3987800"/>
          <p14:tracePt t="226883" x="4635500" y="3581400"/>
          <p14:tracePt t="226897" x="4483100" y="3429000"/>
          <p14:tracePt t="226914" x="4210050" y="3155950"/>
          <p14:tracePt t="226919" x="4089400" y="3048000"/>
          <p14:tracePt t="226927" x="3987800" y="2959100"/>
          <p14:tracePt t="226945" x="3848100" y="2825750"/>
          <p14:tracePt t="226961" x="3740150" y="2736850"/>
          <p14:tracePt t="226979" x="3638550" y="2660650"/>
          <p14:tracePt t="226994" x="3600450" y="2635250"/>
          <p14:tracePt t="227011" x="3511550" y="2571750"/>
          <p14:tracePt t="227028" x="3308350" y="2482850"/>
          <p14:tracePt t="227044" x="3175000" y="2432050"/>
          <p14:tracePt t="227061" x="3073400" y="2387600"/>
          <p14:tracePt t="227078" x="2940050" y="2336800"/>
          <p14:tracePt t="227095" x="2813050" y="2292350"/>
          <p14:tracePt t="227111" x="2698750" y="2247900"/>
          <p14:tracePt t="227131" x="2622550" y="2235200"/>
          <p14:tracePt t="227134" x="2571750" y="2222500"/>
          <p14:tracePt t="227144" x="2527300" y="2216150"/>
          <p14:tracePt t="227163" x="2451100" y="2209800"/>
          <p14:tracePt t="227178" x="2419350" y="2197100"/>
          <p14:tracePt t="227195" x="2400300" y="2165350"/>
          <p14:tracePt t="227211" x="2362200" y="2095500"/>
          <p14:tracePt t="227229" x="2343150" y="2051050"/>
          <p14:tracePt t="227244" x="2330450" y="2032000"/>
          <p14:tracePt t="227319" x="2343150" y="2032000"/>
          <p14:tracePt t="227323" x="2387600" y="2025650"/>
          <p14:tracePt t="227332" x="2495550" y="2012950"/>
          <p14:tracePt t="227344" x="2622550" y="2006600"/>
          <p14:tracePt t="227361" x="3028950" y="1987550"/>
          <p14:tracePt t="227378" x="3562350" y="1981200"/>
          <p14:tracePt t="227381" x="3829050" y="1981200"/>
          <p14:tracePt t="227395" x="4095750" y="1981200"/>
          <p14:tracePt t="227414" x="4730750" y="1968500"/>
          <p14:tracePt t="227432" x="5022850" y="1968500"/>
          <p14:tracePt t="227444" x="5175250" y="1936750"/>
          <p14:tracePt t="227462" x="5207000" y="1924050"/>
          <p14:tracePt t="227494" x="5200650" y="1917700"/>
          <p14:tracePt t="227611" x="5200650" y="1930400"/>
          <p14:tracePt t="227621" x="5200650" y="1968500"/>
          <p14:tracePt t="227632" x="5200650" y="2019300"/>
          <p14:tracePt t="227647" x="5080000" y="2279650"/>
          <p14:tracePt t="227661" x="4921250" y="2667000"/>
          <p14:tracePt t="227677" x="4730750" y="3117850"/>
          <p14:tracePt t="227694" x="4565650" y="3594100"/>
          <p14:tracePt t="227711" x="4464050" y="4038600"/>
          <p14:tracePt t="227714" x="4419600" y="4229100"/>
          <p14:tracePt t="227729" x="4381500" y="4413250"/>
          <p14:tracePt t="227735" x="4349750" y="4559300"/>
          <p14:tracePt t="227744" x="4305300" y="4686300"/>
          <p14:tracePt t="227761" x="4248150" y="4870450"/>
          <p14:tracePt t="227778" x="4210050" y="4946650"/>
          <p14:tracePt t="227782" x="4197350" y="4965700"/>
          <p14:tracePt t="227794" x="4197350" y="4978400"/>
          <p14:tracePt t="227811" x="4197350" y="5048250"/>
          <p14:tracePt t="227828" x="4197350" y="5111750"/>
          <p14:tracePt t="227845" x="4197350" y="5156200"/>
          <p14:tracePt t="227861" x="4197350" y="5200650"/>
          <p14:tracePt t="227883" x="4184650" y="5264150"/>
          <p14:tracePt t="227886" x="4171950" y="5302250"/>
          <p14:tracePt t="227894" x="4159250" y="5346700"/>
          <p14:tracePt t="227913" x="4121150" y="5454650"/>
          <p14:tracePt t="227931" x="4083050" y="5607050"/>
          <p14:tracePt t="227944" x="4070350" y="5626100"/>
          <p14:tracePt t="227961" x="4070350" y="5632450"/>
          <p14:tracePt t="227996" x="4070350" y="5626100"/>
          <p14:tracePt t="228023" x="4070350" y="5619750"/>
          <p14:tracePt t="228057" x="4070350" y="5613400"/>
          <p14:tracePt t="228976" x="4070350" y="5600700"/>
          <p14:tracePt t="228984" x="4070350" y="5575300"/>
          <p14:tracePt t="228995" x="4089400" y="5480050"/>
          <p14:tracePt t="229012" x="4152900" y="5346700"/>
          <p14:tracePt t="229027" x="4210050" y="5194300"/>
          <p14:tracePt t="229045" x="4279900" y="4997450"/>
          <p14:tracePt t="229061" x="4337050" y="4775200"/>
          <p14:tracePt t="229078" x="4394200" y="4546600"/>
          <p14:tracePt t="229094" x="4457700" y="4356100"/>
          <p14:tracePt t="229113" x="4495800" y="4203700"/>
          <p14:tracePt t="229128" x="4540250" y="4076700"/>
          <p14:tracePt t="229148" x="4572000" y="3968750"/>
          <p14:tracePt t="229166" x="4603750" y="3848100"/>
          <p14:tracePt t="229178" x="4616450" y="3810000"/>
          <p14:tracePt t="229194" x="4648200" y="3721100"/>
          <p14:tracePt t="229197" x="4667250" y="3663950"/>
          <p14:tracePt t="229211" x="4699000" y="3562350"/>
          <p14:tracePt t="229229" x="4711700" y="3524250"/>
          <p14:tracePt t="229557" x="4711700" y="3530600"/>
          <p14:tracePt t="229563" x="4711700" y="3549650"/>
          <p14:tracePt t="229578" x="4724400" y="3568700"/>
          <p14:tracePt t="229595" x="4749800" y="3606800"/>
          <p14:tracePt t="229604" x="4794250" y="3625850"/>
          <p14:tracePt t="229614" x="4819650" y="3632200"/>
          <p14:tracePt t="229628" x="4883150" y="3632200"/>
          <p14:tracePt t="229644" x="4946650" y="3632200"/>
          <p14:tracePt t="229665" x="5029200" y="3632200"/>
          <p14:tracePt t="229672" x="5080000" y="3632200"/>
          <p14:tracePt t="229675" x="5137150" y="3632200"/>
          <p14:tracePt t="229695" x="5257800" y="3632200"/>
          <p14:tracePt t="229712" x="5365750" y="3638550"/>
          <p14:tracePt t="229729" x="5473700" y="3644900"/>
          <p14:tracePt t="229745" x="5600700" y="3644900"/>
          <p14:tracePt t="229761" x="5746750" y="3632200"/>
          <p14:tracePt t="229764" x="5816600" y="3638550"/>
          <p14:tracePt t="229778" x="5918200" y="3619500"/>
          <p14:tracePt t="229794" x="6108700" y="3600450"/>
          <p14:tracePt t="229796" x="6178550" y="3587750"/>
          <p14:tracePt t="229811" x="6280150" y="3568700"/>
          <p14:tracePt t="229828" x="6330950" y="3568700"/>
          <p14:tracePt t="229844" x="6337300" y="3568700"/>
          <p14:tracePt t="229877" x="6337300" y="3575050"/>
          <p14:tracePt t="229898" x="6330950" y="3575050"/>
          <p14:tracePt t="229913" x="6324600" y="3575050"/>
          <p14:tracePt t="229961" x="6305550" y="3587750"/>
          <p14:tracePt t="229979" x="6248400" y="3619500"/>
          <p14:tracePt t="229985" x="6216650" y="3632200"/>
          <p14:tracePt t="229994" x="6159500" y="3638550"/>
          <p14:tracePt t="230011" x="5981700" y="3651250"/>
          <p14:tracePt t="230028" x="5772150" y="3651250"/>
          <p14:tracePt t="230044" x="5594350" y="3663950"/>
          <p14:tracePt t="230061" x="5410200" y="3676650"/>
          <p14:tracePt t="230078" x="5238750" y="3689350"/>
          <p14:tracePt t="230094" x="5092700" y="3689350"/>
          <p14:tracePt t="230111" x="4978400" y="3689350"/>
          <p14:tracePt t="230132" x="4889500" y="3689350"/>
          <p14:tracePt t="230144" x="4819650" y="3689350"/>
          <p14:tracePt t="230162" x="4781550" y="3683000"/>
          <p14:tracePt t="230174" x="4762500" y="3683000"/>
          <p14:tracePt t="230183" x="4762500" y="3676650"/>
          <p14:tracePt t="230299" x="4762500" y="3670300"/>
          <p14:tracePt t="230319" x="4756150" y="3670300"/>
          <p14:tracePt t="230371" x="4749800" y="3670300"/>
          <p14:tracePt t="230381" x="4743450" y="3670300"/>
          <p14:tracePt t="230387" x="4724400" y="3670300"/>
          <p14:tracePt t="230399" x="4699000" y="3670300"/>
          <p14:tracePt t="230414" x="4635500" y="3670300"/>
          <p14:tracePt t="230427" x="4584700" y="3676650"/>
          <p14:tracePt t="230444" x="4552950" y="3676650"/>
          <p14:tracePt t="230547" x="4546600" y="3676650"/>
          <p14:tracePt t="230580" x="4546600" y="3683000"/>
          <p14:tracePt t="230601" x="4546600" y="3689350"/>
          <p14:tracePt t="230608" x="4546600" y="3702050"/>
          <p14:tracePt t="230612" x="4546600" y="3721100"/>
          <p14:tracePt t="230628" x="4540250" y="3765550"/>
          <p14:tracePt t="230647" x="4502150" y="3816350"/>
          <p14:tracePt t="230665" x="4470400" y="3854450"/>
          <p14:tracePt t="230674" x="4457700" y="3860800"/>
          <p14:tracePt t="230676" x="4438650" y="3867150"/>
          <p14:tracePt t="230685" x="4413250" y="3867150"/>
          <p14:tracePt t="230694" x="4387850" y="3867150"/>
          <p14:tracePt t="230711" x="4324350" y="3867150"/>
          <p14:tracePt t="230729" x="4260850" y="3867150"/>
          <p14:tracePt t="230732" x="4248150" y="3854450"/>
          <p14:tracePt t="230744" x="4235450" y="3835400"/>
          <p14:tracePt t="230761" x="4216400" y="3790950"/>
          <p14:tracePt t="230778" x="4210050" y="3721100"/>
          <p14:tracePt t="230781" x="4216400" y="3683000"/>
          <p14:tracePt t="230794" x="4216400" y="3644900"/>
          <p14:tracePt t="230811" x="4229100" y="3581400"/>
          <p14:tracePt t="230814" x="4241800" y="3562350"/>
          <p14:tracePt t="230828" x="4286250" y="3524250"/>
          <p14:tracePt t="230844" x="4375150" y="3467100"/>
          <p14:tracePt t="230861" x="4495800" y="3429000"/>
          <p14:tracePt t="230886" x="4711700" y="3371850"/>
          <p14:tracePt t="230895" x="4800600" y="3365500"/>
          <p14:tracePt t="230913" x="4921250" y="3352800"/>
          <p14:tracePt t="230920" x="4978400" y="3371850"/>
          <p14:tracePt t="230929" x="5029200" y="3397250"/>
          <p14:tracePt t="230944" x="5041900" y="3492500"/>
          <p14:tracePt t="230962" x="4972050" y="3619500"/>
          <p14:tracePt t="230979" x="4775200" y="3771900"/>
          <p14:tracePt t="230994" x="4699000" y="3790950"/>
          <p14:tracePt t="231011" x="4400550" y="3803650"/>
          <p14:tracePt t="231028" x="4159250" y="3765550"/>
          <p14:tracePt t="231044" x="3930650" y="3702050"/>
          <p14:tracePt t="231061" x="3727450" y="3632200"/>
          <p14:tracePt t="231078" x="3556000" y="3575050"/>
          <p14:tracePt t="231094" x="3435350" y="3530600"/>
          <p14:tracePt t="231111" x="3327400" y="3492500"/>
          <p14:tracePt t="231128" x="3225800" y="3460750"/>
          <p14:tracePt t="231131" x="3175000" y="3441700"/>
          <p14:tracePt t="231145" x="3117850" y="3422650"/>
          <p14:tracePt t="231164" x="3041650" y="3403600"/>
          <p14:tracePt t="231168" x="3009900" y="3397250"/>
          <p14:tracePt t="231178" x="2971800" y="3397250"/>
          <p14:tracePt t="231195" x="2908300" y="3371850"/>
          <p14:tracePt t="231197" x="2851150" y="3352800"/>
          <p14:tracePt t="231211" x="2717800" y="3314700"/>
          <p14:tracePt t="231228" x="2590800" y="3276600"/>
          <p14:tracePt t="231244" x="2495550" y="3263900"/>
          <p14:tracePt t="231261" x="2425700" y="3251200"/>
          <p14:tracePt t="231278" x="2393950" y="3238500"/>
          <p14:tracePt t="231295" x="2387600" y="3238500"/>
          <p14:tracePt t="231316" x="2381250" y="3238500"/>
          <p14:tracePt t="231328" x="2368550" y="3244850"/>
          <p14:tracePt t="231344" x="2317750" y="3257550"/>
          <p14:tracePt t="231364" x="2133600" y="3282950"/>
          <p14:tracePt t="231378" x="2070100" y="3289300"/>
          <p14:tracePt t="231399" x="1892300" y="3302000"/>
          <p14:tracePt t="231413" x="1765300" y="3308350"/>
          <p14:tracePt t="231428" x="1638300" y="3308350"/>
          <p14:tracePt t="231444" x="1536700" y="3308350"/>
          <p14:tracePt t="231461" x="1498600" y="3314700"/>
          <p14:tracePt t="231531" x="1498600" y="3321050"/>
          <p14:tracePt t="231543" x="1498600" y="3327400"/>
          <p14:tracePt t="231547" x="1498600" y="3333750"/>
          <p14:tracePt t="231561" x="1492250" y="3340100"/>
          <p14:tracePt t="231578" x="1460500" y="3352800"/>
          <p14:tracePt t="231594" x="1454150" y="3359150"/>
          <p14:tracePt t="231608" x="1447800" y="3365500"/>
          <p14:tracePt t="231636" x="1441450" y="3365500"/>
          <p14:tracePt t="231646" x="1441450" y="3371850"/>
          <p14:tracePt t="231727" x="1441450" y="3365500"/>
          <p14:tracePt t="231741" x="1441450" y="3359150"/>
          <p14:tracePt t="231806" x="1447800" y="3359150"/>
          <p14:tracePt t="231812" x="1492250" y="3359150"/>
          <p14:tracePt t="231828" x="1612900" y="3359150"/>
          <p14:tracePt t="231845" x="1758950" y="3359150"/>
          <p14:tracePt t="231863" x="1936750" y="3314700"/>
          <p14:tracePt t="231883" x="2222500" y="3295650"/>
          <p14:tracePt t="231895" x="2317750" y="3295650"/>
          <p14:tracePt t="231914" x="2463800" y="3289300"/>
          <p14:tracePt t="231927" x="2514600" y="3289300"/>
          <p14:tracePt t="231944" x="2520950" y="3289300"/>
          <p14:tracePt t="232055" x="2514600" y="3295650"/>
          <p14:tracePt t="232064" x="2508250" y="3295650"/>
          <p14:tracePt t="232203" x="2514600" y="3295650"/>
          <p14:tracePt t="232211" x="2520950" y="3295650"/>
          <p14:tracePt t="232220" x="2533650" y="3295650"/>
          <p14:tracePt t="232318" x="2533650" y="3302000"/>
          <p14:tracePt t="232324" x="2533650" y="3308350"/>
          <p14:tracePt t="232334" x="2533650" y="3314700"/>
          <p14:tracePt t="232344" x="2533650" y="3321050"/>
          <p14:tracePt t="232361" x="2520950" y="3333750"/>
          <p14:tracePt t="232365" x="2508250" y="3333750"/>
          <p14:tracePt t="232382" x="2489200" y="3340100"/>
          <p14:tracePt t="232394" x="2470150" y="3340100"/>
          <p14:tracePt t="232413" x="2463800" y="3340100"/>
          <p14:tracePt t="232859" x="2476500" y="3340100"/>
          <p14:tracePt t="232888" x="2794000" y="3416300"/>
          <p14:tracePt t="232900" x="3111500" y="3429000"/>
          <p14:tracePt t="232914" x="3289300" y="3429000"/>
          <p14:tracePt t="232928" x="3740150" y="3422650"/>
          <p14:tracePt t="232945" x="4216400" y="3429000"/>
          <p14:tracePt t="232961" x="4572000" y="3429000"/>
          <p14:tracePt t="232979" x="4857750" y="3435350"/>
          <p14:tracePt t="232996" x="4889500" y="3435350"/>
          <p14:tracePt t="233028" x="4889500" y="3441700"/>
          <p14:tracePt t="233044" x="4876800" y="3448050"/>
          <p14:tracePt t="233230" x="4876800" y="3460750"/>
          <p14:tracePt t="233235" x="4876800" y="3467100"/>
          <p14:tracePt t="233244" x="4876800" y="3473450"/>
          <p14:tracePt t="233261" x="4864100" y="3492500"/>
          <p14:tracePt t="233278" x="4845050" y="3498850"/>
          <p14:tracePt t="233294" x="4806950" y="3530600"/>
          <p14:tracePt t="233311" x="4749800" y="3568700"/>
          <p14:tracePt t="233328" x="4686300" y="3606800"/>
          <p14:tracePt t="233344" x="4648200" y="3632200"/>
          <p14:tracePt t="233361" x="4635500" y="3632200"/>
          <p14:tracePt t="233377" x="4629150" y="3632200"/>
          <p14:tracePt t="233395" x="4635500" y="3632200"/>
          <p14:tracePt t="233580" x="4648200" y="3632200"/>
          <p14:tracePt t="233588" x="4667250" y="3632200"/>
          <p14:tracePt t="233601" x="4705350" y="3632200"/>
          <p14:tracePt t="233604" x="4781550" y="3619500"/>
          <p14:tracePt t="233611" x="4864100" y="3606800"/>
          <p14:tracePt t="233628" x="5130800" y="3587750"/>
          <p14:tracePt t="233648" x="5486400" y="3575050"/>
          <p14:tracePt t="233663" x="5861050" y="3549650"/>
          <p14:tracePt t="233678" x="6210300" y="3511550"/>
          <p14:tracePt t="233694" x="6565900" y="3473450"/>
          <p14:tracePt t="233711" x="6832600" y="3454400"/>
          <p14:tracePt t="233730" x="7029450" y="3441700"/>
          <p14:tracePt t="233744" x="7112000" y="3422650"/>
          <p14:tracePt t="233761" x="7118350" y="3416300"/>
          <p14:tracePt t="233811" x="7118350" y="3409950"/>
          <p14:tracePt t="233844" x="7143750" y="3409950"/>
          <p14:tracePt t="233857" x="7175500" y="3409950"/>
          <p14:tracePt t="233862" x="7226300" y="3409950"/>
          <p14:tracePt t="233881" x="7315200" y="3390900"/>
          <p14:tracePt t="233885" x="7366000" y="3378200"/>
          <p14:tracePt t="233901" x="7448550" y="3359150"/>
          <p14:tracePt t="233913" x="7461250" y="3352800"/>
          <p14:tracePt t="234027" x="7448550" y="3352800"/>
          <p14:tracePt t="234043" x="7423150" y="3352800"/>
          <p14:tracePt t="234052" x="7378700" y="3352800"/>
          <p14:tracePt t="234061" x="7366000" y="3359150"/>
          <p14:tracePt t="234078" x="7340600" y="3359150"/>
          <p14:tracePt t="234094" x="7302500" y="3359150"/>
          <p14:tracePt t="234113" x="7277100" y="3359150"/>
          <p14:tracePt t="234116" x="7258050" y="3359150"/>
          <p14:tracePt t="234128" x="7239000" y="3359150"/>
          <p14:tracePt t="234145" x="7194550" y="3359150"/>
          <p14:tracePt t="234163" x="7156450" y="3359150"/>
          <p14:tracePt t="234178" x="7105650" y="3352800"/>
          <p14:tracePt t="234195" x="7067550" y="3340100"/>
          <p14:tracePt t="234197" x="7054850" y="3327400"/>
          <p14:tracePt t="234211" x="7048500" y="3308350"/>
          <p14:tracePt t="234231" x="7048500" y="3289300"/>
          <p14:tracePt t="234237" x="7048500" y="3270250"/>
          <p14:tracePt t="234244" x="7048500" y="3244850"/>
          <p14:tracePt t="234261" x="7048500" y="3187700"/>
          <p14:tracePt t="234278" x="7073900" y="3136900"/>
          <p14:tracePt t="234294" x="7092950" y="3092450"/>
          <p14:tracePt t="234311" x="7118350" y="3054350"/>
          <p14:tracePt t="234314" x="7137400" y="3041650"/>
          <p14:tracePt t="234328" x="7156450" y="3022600"/>
          <p14:tracePt t="234344" x="7200900" y="3003550"/>
          <p14:tracePt t="234363" x="7258050" y="2971800"/>
          <p14:tracePt t="234378" x="7277100" y="2971800"/>
          <p14:tracePt t="234398" x="7308850" y="2952750"/>
          <p14:tracePt t="234415" x="7315200" y="2952750"/>
          <p14:tracePt t="234445" x="7308850" y="2952750"/>
          <p14:tracePt t="234462" x="7277100" y="2965450"/>
          <p14:tracePt t="234480" x="7245350" y="2984500"/>
          <p14:tracePt t="234494" x="7239000" y="2984500"/>
          <p14:tracePt t="234513" x="7219950" y="2984500"/>
          <p14:tracePt t="234528" x="7181850" y="2984500"/>
          <p14:tracePt t="234546" x="7143750" y="2984500"/>
          <p14:tracePt t="234561" x="7124700" y="2984500"/>
          <p14:tracePt t="234620" x="7137400" y="2984500"/>
          <p14:tracePt t="234632" x="7162800" y="2984500"/>
          <p14:tracePt t="234645" x="7232650" y="2984500"/>
          <p14:tracePt t="234664" x="7308850" y="2984500"/>
          <p14:tracePt t="234678" x="7340600" y="2990850"/>
          <p14:tracePt t="234694" x="7359650" y="2997200"/>
          <p14:tracePt t="234729" x="7353300" y="2997200"/>
          <p14:tracePt t="234732" x="7321550" y="3009900"/>
          <p14:tracePt t="234744" x="7289800" y="3022600"/>
          <p14:tracePt t="234761" x="7239000" y="3048000"/>
          <p14:tracePt t="234778" x="7200900" y="3060700"/>
          <p14:tracePt t="234811" x="7194550" y="3060700"/>
          <p14:tracePt t="234828" x="7207250" y="3060700"/>
          <p14:tracePt t="234845" x="7232650" y="3060700"/>
          <p14:tracePt t="234863" x="7277100" y="3060700"/>
          <p14:tracePt t="234883" x="7296150" y="3060700"/>
          <p14:tracePt t="234910" x="7283450" y="3060700"/>
          <p14:tracePt t="234920" x="7270750" y="3060700"/>
          <p14:tracePt t="234931" x="7232650" y="3073400"/>
          <p14:tracePt t="234944" x="7213600" y="3092450"/>
          <p14:tracePt t="234961" x="7200900" y="3098800"/>
          <p14:tracePt t="234997" x="7200900" y="3092450"/>
          <p14:tracePt t="235011" x="7200900" y="3086100"/>
          <p14:tracePt t="235028" x="7213600" y="3073400"/>
          <p14:tracePt t="235061" x="7219950" y="3073400"/>
          <p14:tracePt t="235307" x="7207250" y="3073400"/>
          <p14:tracePt t="235329" x="7124700" y="3117850"/>
          <p14:tracePt t="235344" x="6877050" y="3282950"/>
          <p14:tracePt t="235352" x="6737350" y="3384550"/>
          <p14:tracePt t="235362" x="6534150" y="3517900"/>
          <p14:tracePt t="235372" x="6076950" y="3784600"/>
          <p14:tracePt t="235384" x="5816600" y="3911600"/>
          <p14:tracePt t="235395" x="5556250" y="4019550"/>
          <p14:tracePt t="235414" x="4781550" y="4216400"/>
          <p14:tracePt t="235423" x="4527550" y="4260850"/>
          <p14:tracePt t="235431" x="4298950" y="4292600"/>
          <p14:tracePt t="235446" x="3829050" y="4375150"/>
          <p14:tracePt t="235462" x="3416300" y="4394200"/>
          <p14:tracePt t="235480" x="3136900" y="4394200"/>
          <p14:tracePt t="235494" x="2870200" y="4394200"/>
          <p14:tracePt t="235511" x="2609850" y="4394200"/>
          <p14:tracePt t="235528" x="2387600" y="4394200"/>
          <p14:tracePt t="235544" x="2209800" y="4375150"/>
          <p14:tracePt t="235561" x="2114550" y="4381500"/>
          <p14:tracePt t="235578" x="2012950" y="4381500"/>
          <p14:tracePt t="235594" x="1905000" y="4381500"/>
          <p14:tracePt t="235601" x="1854200" y="4381500"/>
          <p14:tracePt t="235613" x="1771650" y="4356100"/>
          <p14:tracePt t="235628" x="1701800" y="4311650"/>
          <p14:tracePt t="235644" x="1631950" y="4260850"/>
          <p14:tracePt t="235664" x="1555750" y="4216400"/>
          <p14:tracePt t="235680" x="1504950" y="4178300"/>
          <p14:tracePt t="235695" x="1498600" y="4178300"/>
          <p14:tracePt t="235711" x="1485900" y="4165600"/>
          <p14:tracePt t="235729" x="1485900" y="4133850"/>
          <p14:tracePt t="235745" x="1485900" y="4083050"/>
          <p14:tracePt t="235761" x="1485900" y="4019550"/>
          <p14:tracePt t="235763" x="1485900" y="3994150"/>
          <p14:tracePt t="235778" x="1485900" y="3975100"/>
          <p14:tracePt t="235795" x="1473200" y="3943350"/>
          <p14:tracePt t="235796" x="1466850" y="3924300"/>
          <p14:tracePt t="235811" x="1441450" y="3886200"/>
          <p14:tracePt t="235828" x="1416050" y="3841750"/>
          <p14:tracePt t="235844" x="1416050" y="3822700"/>
          <p14:tracePt t="235899" x="1416050" y="3816350"/>
          <p14:tracePt t="235913" x="1416050" y="3803650"/>
          <p14:tracePt t="235928" x="1416050" y="3784600"/>
          <p14:tracePt t="235944" x="1409700" y="3765550"/>
          <p14:tracePt t="235965" x="1409700" y="3759200"/>
          <p14:tracePt t="235996" x="1409700" y="3746500"/>
          <p14:tracePt t="236011" x="1409700" y="3740150"/>
          <p14:tracePt t="236028" x="1409700" y="3733800"/>
          <p14:tracePt t="236061" x="1397000" y="3733800"/>
          <p14:tracePt t="236078" x="1352550" y="3733800"/>
          <p14:tracePt t="236094" x="1314450" y="3752850"/>
          <p14:tracePt t="236102" x="1295400" y="3765550"/>
          <p14:tracePt t="236111" x="1276350" y="3778250"/>
          <p14:tracePt t="236131" x="1238250" y="3797300"/>
          <p14:tracePt t="236144" x="1200150" y="3803650"/>
          <p14:tracePt t="236163" x="1181100" y="3803650"/>
          <p14:tracePt t="236167" x="1174750" y="3803650"/>
          <p14:tracePt t="236177" x="1168400" y="3803650"/>
          <p14:tracePt t="236194" x="1162050" y="3803650"/>
          <p14:tracePt t="236211" x="1155700" y="3797300"/>
          <p14:tracePt t="236244" x="1155700" y="3790950"/>
          <p14:tracePt t="236367" x="1162050" y="3790950"/>
          <p14:tracePt t="236371" x="1168400" y="3784600"/>
          <p14:tracePt t="236380" x="1193800" y="3784600"/>
          <p14:tracePt t="236394" x="1225550" y="3784600"/>
          <p14:tracePt t="236413" x="1422400" y="3784600"/>
          <p14:tracePt t="236429" x="1657350" y="3778250"/>
          <p14:tracePt t="236446" x="1924050" y="3771900"/>
          <p14:tracePt t="236461" x="2209800" y="3752850"/>
          <p14:tracePt t="236481" x="2571750" y="3752850"/>
          <p14:tracePt t="236494" x="2933700" y="3740150"/>
          <p14:tracePt t="236511" x="3282950" y="3708400"/>
          <p14:tracePt t="236528" x="3613150" y="3702050"/>
          <p14:tracePt t="236544" x="3860800" y="3708400"/>
          <p14:tracePt t="236548" x="3987800" y="3714750"/>
          <p14:tracePt t="236561" x="4095750" y="3721100"/>
          <p14:tracePt t="236578" x="4298950" y="3721100"/>
          <p14:tracePt t="236595" x="4451350" y="3708400"/>
          <p14:tracePt t="236603" x="4489450" y="3708400"/>
          <p14:tracePt t="236606" x="4514850" y="3702050"/>
          <p14:tracePt t="236612" x="4521200" y="3708400"/>
          <p14:tracePt t="236732" x="4533900" y="3708400"/>
          <p14:tracePt t="236740" x="4572000" y="3708400"/>
          <p14:tracePt t="236747" x="4603750" y="3708400"/>
          <p14:tracePt t="236761" x="4635500" y="3708400"/>
          <p14:tracePt t="236778" x="4673600" y="3708400"/>
          <p14:tracePt t="237116" x="4673600" y="3702050"/>
          <p14:tracePt t="237124" x="4673600" y="3695700"/>
          <p14:tracePt t="237235" x="4667250" y="3695700"/>
          <p14:tracePt t="237244" x="4673600" y="3695700"/>
          <p14:tracePt t="237261" x="4787900" y="3727450"/>
          <p14:tracePt t="237278" x="4978400" y="3790950"/>
          <p14:tracePt t="237294" x="5175250" y="3886200"/>
          <p14:tracePt t="237311" x="5422900" y="3975100"/>
          <p14:tracePt t="237314" x="5562600" y="4032250"/>
          <p14:tracePt t="237328" x="5708650" y="4083050"/>
          <p14:tracePt t="237344" x="6057900" y="4241800"/>
          <p14:tracePt t="237353" x="6254750" y="4324350"/>
          <p14:tracePt t="237357" x="6470650" y="4394200"/>
          <p14:tracePt t="237364" x="6711950" y="4445000"/>
          <p14:tracePt t="237378" x="6921500" y="4476750"/>
          <p14:tracePt t="237398" x="7340600" y="4483100"/>
          <p14:tracePt t="237415" x="7493000" y="4483100"/>
          <p14:tracePt t="237428" x="7550150" y="4464050"/>
          <p14:tracePt t="237444" x="7550150" y="4445000"/>
          <p14:tracePt t="237461" x="7537450" y="4438650"/>
          <p14:tracePt t="237480" x="7518400" y="4425950"/>
          <p14:tracePt t="237494" x="7493000" y="4406900"/>
          <p14:tracePt t="237511" x="7467600" y="4375150"/>
          <p14:tracePt t="237528" x="7454900" y="4356100"/>
          <p14:tracePt t="237544" x="7435850" y="4343400"/>
          <p14:tracePt t="237546" x="7429500" y="4343400"/>
          <p14:tracePt t="237562" x="7423150" y="4337050"/>
          <p14:tracePt t="237578" x="7391400" y="4330700"/>
          <p14:tracePt t="237583" x="7385050" y="4324350"/>
          <p14:tracePt t="237595" x="7359650" y="4318000"/>
          <p14:tracePt t="237611" x="7277100" y="4273550"/>
          <p14:tracePt t="237631" x="7207250" y="4235450"/>
          <p14:tracePt t="237644" x="7143750" y="4191000"/>
          <p14:tracePt t="237666" x="7073900" y="4146550"/>
          <p14:tracePt t="237678" x="7029450" y="4102100"/>
          <p14:tracePt t="237694" x="7004050" y="4044950"/>
          <p14:tracePt t="237711" x="6991350" y="3994150"/>
          <p14:tracePt t="237729" x="6985000" y="3968750"/>
          <p14:tracePt t="237744" x="6985000" y="3962400"/>
          <p14:tracePt t="237778" x="6985000" y="3975100"/>
          <p14:tracePt t="237794" x="6985000" y="3994150"/>
          <p14:tracePt t="237811" x="7016750" y="4013200"/>
          <p14:tracePt t="237828" x="7061200" y="4025900"/>
          <p14:tracePt t="237844" x="7092950" y="4038600"/>
          <p14:tracePt t="237851" x="7105650" y="4044950"/>
          <p14:tracePt t="237863" x="7112000" y="4057650"/>
          <p14:tracePt t="237878" x="7137400" y="4076700"/>
          <p14:tracePt t="237895" x="7169150" y="4089400"/>
          <p14:tracePt t="237913" x="7200900" y="4102100"/>
          <p14:tracePt t="237920" x="7219950" y="4108450"/>
          <p14:tracePt t="237928" x="7239000" y="4114800"/>
          <p14:tracePt t="237944" x="7289800" y="4127500"/>
          <p14:tracePt t="237961" x="7346950" y="4146550"/>
          <p14:tracePt t="237980" x="7404100" y="4165600"/>
          <p14:tracePt t="237998" x="7404100" y="4171950"/>
          <p14:tracePt t="238028" x="7397750" y="4216400"/>
          <p14:tracePt t="238044" x="7359650" y="4267200"/>
          <p14:tracePt t="238061" x="7334250" y="4311650"/>
          <p14:tracePt t="238078" x="7308850" y="4337050"/>
          <p14:tracePt t="238094" x="7270750" y="4349750"/>
          <p14:tracePt t="238103" x="7251700" y="4349750"/>
          <p14:tracePt t="238111" x="7232650" y="4362450"/>
          <p14:tracePt t="238128" x="7194550" y="4375150"/>
          <p14:tracePt t="238147" x="7150100" y="4381500"/>
          <p14:tracePt t="238165" x="7118350" y="4381500"/>
          <p14:tracePt t="238178" x="7092950" y="4349750"/>
          <p14:tracePt t="238197" x="7054850" y="4229100"/>
          <p14:tracePt t="238211" x="7061200" y="4159250"/>
          <p14:tracePt t="238229" x="7086600" y="4121150"/>
          <p14:tracePt t="238244" x="7131050" y="4083050"/>
          <p14:tracePt t="238263" x="7207250" y="4044950"/>
          <p14:tracePt t="238278" x="7283450" y="4000500"/>
          <p14:tracePt t="238294" x="7359650" y="3962400"/>
          <p14:tracePt t="238311" x="7416800" y="3956050"/>
          <p14:tracePt t="238328" x="7467600" y="3956050"/>
          <p14:tracePt t="238344" x="7512050" y="3975100"/>
          <p14:tracePt t="238361" x="7543800" y="4019550"/>
          <p14:tracePt t="238366" x="7556500" y="4064000"/>
          <p14:tracePt t="238381" x="7569200" y="4140200"/>
          <p14:tracePt t="238396" x="7556500" y="4191000"/>
          <p14:tracePt t="238413" x="7537450" y="4235450"/>
          <p14:tracePt t="238428" x="7486650" y="4267200"/>
          <p14:tracePt t="238444" x="7416800" y="4305300"/>
          <p14:tracePt t="238462" x="7346950" y="4324350"/>
          <p14:tracePt t="238481" x="7308850" y="4337050"/>
          <p14:tracePt t="238492" x="7283450" y="4337050"/>
          <p14:tracePt t="238509" x="7270750" y="4324350"/>
          <p14:tracePt t="238518" x="7270750" y="4318000"/>
          <p14:tracePt t="238529" x="7270750" y="4311650"/>
          <p14:tracePt t="238532" x="7264400" y="4305300"/>
          <p14:tracePt t="238547" x="7264400" y="4292600"/>
          <p14:tracePt t="238550" x="7264400" y="4286250"/>
          <p14:tracePt t="238561" x="7264400" y="4279900"/>
          <p14:tracePt t="238578" x="7270750" y="4267200"/>
          <p14:tracePt t="238594" x="7283450" y="4260850"/>
          <p14:tracePt t="238596" x="7283450" y="4254500"/>
          <p14:tracePt t="238611" x="7302500" y="4254500"/>
          <p14:tracePt t="238628" x="7308850" y="4254500"/>
          <p14:tracePt t="238947" x="7308850" y="4248150"/>
          <p14:tracePt t="238956" x="7308850" y="4235450"/>
          <p14:tracePt t="238963" x="7321550" y="4229100"/>
          <p14:tracePt t="238980" x="7372350" y="4222750"/>
          <p14:tracePt t="238994" x="7404100" y="4222750"/>
          <p14:tracePt t="239012" x="7442200" y="4222750"/>
          <p14:tracePt t="239028" x="7448550" y="4248150"/>
          <p14:tracePt t="239044" x="7448550" y="4286250"/>
          <p14:tracePt t="239061" x="7416800" y="4311650"/>
          <p14:tracePt t="239078" x="7372350" y="4318000"/>
          <p14:tracePt t="239095" x="7334250" y="4318000"/>
          <p14:tracePt t="239111" x="7302500" y="4305300"/>
          <p14:tracePt t="239132" x="7283450" y="4279900"/>
          <p14:tracePt t="239144" x="7283450" y="4254500"/>
          <p14:tracePt t="239163" x="7283450" y="4248150"/>
          <p14:tracePt t="239195" x="7296150" y="4248150"/>
          <p14:tracePt t="239215" x="7321550" y="4248150"/>
          <p14:tracePt t="239230" x="7327900" y="4260850"/>
          <p14:tracePt t="239244" x="7327900" y="4273550"/>
          <p14:tracePt t="239652" x="7321550" y="4273550"/>
          <p14:tracePt t="239665" x="7277100" y="4273550"/>
          <p14:tracePt t="239673" x="7207250" y="4298950"/>
          <p14:tracePt t="239680" x="7105650" y="4324350"/>
          <p14:tracePt t="239697" x="6794500" y="4413250"/>
          <p14:tracePt t="239711" x="6286500" y="4489450"/>
          <p14:tracePt t="239729" x="5619750" y="4533900"/>
          <p14:tracePt t="239744" x="4914900" y="4559300"/>
          <p14:tracePt t="239761" x="4229100" y="4572000"/>
          <p14:tracePt t="239764" x="3943350" y="4572000"/>
          <p14:tracePt t="239779" x="3695700" y="4572000"/>
          <p14:tracePt t="239794" x="3302000" y="4572000"/>
          <p14:tracePt t="239811" x="2863850" y="4578350"/>
          <p14:tracePt t="239828" x="2679700" y="4578350"/>
          <p14:tracePt t="239844" x="2565400" y="4540250"/>
          <p14:tracePt t="239861" x="2470150" y="4470400"/>
          <p14:tracePt t="239881" x="2393950" y="4400550"/>
          <p14:tracePt t="239884" x="2362200" y="4362450"/>
          <p14:tracePt t="239898" x="2286000" y="4305300"/>
          <p14:tracePt t="239913" x="2247900" y="4279900"/>
          <p14:tracePt t="239919" x="2203450" y="4260850"/>
          <p14:tracePt t="239928" x="2165350" y="4248150"/>
          <p14:tracePt t="239944" x="2101850" y="4203700"/>
          <p14:tracePt t="239961" x="2038350" y="4146550"/>
          <p14:tracePt t="239980" x="1898650" y="4070350"/>
          <p14:tracePt t="239994" x="1847850" y="4051300"/>
          <p14:tracePt t="240011" x="1727200" y="4013200"/>
          <p14:tracePt t="240028" x="1676400" y="4000500"/>
          <p14:tracePt t="240044" x="1651000" y="3987800"/>
          <p14:tracePt t="240061" x="1644650" y="3968750"/>
          <p14:tracePt t="240078" x="1644650" y="3956050"/>
          <p14:tracePt t="240094" x="1644650" y="3943350"/>
          <p14:tracePt t="240114" x="1644650" y="3924300"/>
          <p14:tracePt t="240128" x="1663700" y="3892550"/>
          <p14:tracePt t="240145" x="1689100" y="3867150"/>
          <p14:tracePt t="240164" x="1701800" y="3854450"/>
          <p14:tracePt t="240284" x="1701800" y="3860800"/>
          <p14:tracePt t="240294" x="1701800" y="3867150"/>
          <p14:tracePt t="240300" x="1708150" y="3867150"/>
          <p14:tracePt t="240328" x="1708150" y="3873500"/>
          <p14:tracePt t="240547" x="1714500" y="3867150"/>
          <p14:tracePt t="240555" x="1720850" y="3867150"/>
          <p14:tracePt t="240564" x="1727200" y="3860800"/>
          <p14:tracePt t="240577" x="1733550" y="3860800"/>
          <p14:tracePt t="240594" x="1733550" y="3854450"/>
          <p14:tracePt t="240634" x="1746250" y="3854450"/>
          <p14:tracePt t="240639" x="1758950" y="3841750"/>
          <p14:tracePt t="240646" x="1784350" y="3829050"/>
          <p14:tracePt t="240665" x="1828800" y="3810000"/>
          <p14:tracePt t="240673" x="1847850" y="3810000"/>
          <p14:tracePt t="240678" x="1860550" y="3803650"/>
          <p14:tracePt t="240686" x="1873250" y="3797300"/>
          <p14:tracePt t="240694" x="1885950" y="3797300"/>
          <p14:tracePt t="240711" x="1905000" y="3784600"/>
          <p14:tracePt t="240730" x="1911350" y="3778250"/>
          <p14:tracePt t="240744" x="1930400" y="3765550"/>
          <p14:tracePt t="240761" x="1968500" y="3746500"/>
          <p14:tracePt t="240778" x="2006600" y="3733800"/>
          <p14:tracePt t="240780" x="2025650" y="3727450"/>
          <p14:tracePt t="240794" x="2032000" y="3721100"/>
          <p14:tracePt t="240811" x="2051050" y="3683000"/>
          <p14:tracePt t="240828" x="2057400" y="3670300"/>
          <p14:tracePt t="240844" x="2076450" y="3644900"/>
          <p14:tracePt t="240853" x="2101850" y="3619500"/>
          <p14:tracePt t="240861" x="2127250" y="3594100"/>
          <p14:tracePt t="240878" x="2178050" y="3517900"/>
          <p14:tracePt t="240894" x="2222500" y="3448050"/>
          <p14:tracePt t="240913" x="2247900" y="3403600"/>
          <p14:tracePt t="240928" x="2254250" y="3390900"/>
          <p14:tracePt t="240944" x="2292350" y="3384550"/>
          <p14:tracePt t="240961" x="2343150" y="3340100"/>
          <p14:tracePt t="240980" x="2470150" y="3263900"/>
          <p14:tracePt t="240997" x="2482850" y="3232150"/>
          <p14:tracePt t="241333" x="2476500" y="3225800"/>
          <p14:tracePt t="241353" x="2476500" y="3219450"/>
          <p14:tracePt t="241359" x="2470150" y="3219450"/>
          <p14:tracePt t="241419" x="2463800" y="3219450"/>
          <p14:tracePt t="241580" x="2470150" y="3219450"/>
          <p14:tracePt t="241611" x="2457450" y="3225800"/>
          <p14:tracePt t="241620" x="2432050" y="3238500"/>
          <p14:tracePt t="241633" x="2400300" y="3270250"/>
          <p14:tracePt t="241645" x="2317750" y="3321050"/>
          <p14:tracePt t="241652" x="2266950" y="3333750"/>
          <p14:tracePt t="241664" x="2222500" y="3333750"/>
          <p14:tracePt t="241672" x="2184400" y="3333750"/>
          <p14:tracePt t="241679" x="2159000" y="3333750"/>
          <p14:tracePt t="241694" x="2114550" y="3333750"/>
          <p14:tracePt t="241711" x="2095500" y="3333750"/>
          <p14:tracePt t="241730" x="2089150" y="3333750"/>
          <p14:tracePt t="241775" x="2082800" y="3333750"/>
          <p14:tracePt t="241795" x="2070100" y="3327400"/>
          <p14:tracePt t="241812" x="2051050" y="3321050"/>
          <p14:tracePt t="241828" x="2044700" y="3314700"/>
          <p14:tracePt t="241844" x="2038350" y="3314700"/>
          <p14:tracePt t="241856" x="2032000" y="3314700"/>
          <p14:tracePt t="241863" x="2012950" y="3314700"/>
          <p14:tracePt t="241875" x="1974850" y="3314700"/>
          <p14:tracePt t="241886" x="1968500" y="3314700"/>
          <p14:tracePt t="241897" x="1955800" y="3314700"/>
          <p14:tracePt t="241914" x="1936750" y="3314700"/>
          <p14:tracePt t="241919" x="1930400" y="3314700"/>
          <p14:tracePt t="241995" x="1917700" y="3314700"/>
          <p14:tracePt t="242212" x="1943100" y="3314700"/>
          <p14:tracePt t="242220" x="1987550" y="3314700"/>
          <p14:tracePt t="242235" x="2127250" y="3314700"/>
          <p14:tracePt t="242244" x="2228850" y="3308350"/>
          <p14:tracePt t="242263" x="2476500" y="3289300"/>
          <p14:tracePt t="242278" x="2724150" y="3270250"/>
          <p14:tracePt t="242294" x="2933700" y="3270250"/>
          <p14:tracePt t="242311" x="3092450" y="3270250"/>
          <p14:tracePt t="242328" x="3175000" y="3308350"/>
          <p14:tracePt t="242344" x="3181350" y="3352800"/>
          <p14:tracePt t="242353" x="3181350" y="3378200"/>
          <p14:tracePt t="242357" x="3168650" y="3403600"/>
          <p14:tracePt t="242378" x="3117850" y="3486150"/>
          <p14:tracePt t="242394" x="3028950" y="3594100"/>
          <p14:tracePt t="242414" x="2774950" y="3816350"/>
          <p14:tracePt t="242428" x="2546350" y="3962400"/>
          <p14:tracePt t="242445" x="2305050" y="4089400"/>
          <p14:tracePt t="242462" x="2108200" y="4178300"/>
          <p14:tracePt t="242480" x="1924050" y="4203700"/>
          <p14:tracePt t="242494" x="1752600" y="4222750"/>
          <p14:tracePt t="242511" x="1587500" y="4235450"/>
          <p14:tracePt t="242528" x="1416050" y="4235450"/>
          <p14:tracePt t="242544" x="1257300" y="4235450"/>
          <p14:tracePt t="242561" x="1111250" y="4241800"/>
          <p14:tracePt t="242578" x="958850" y="4197350"/>
          <p14:tracePt t="242595" x="838200" y="4178300"/>
          <p14:tracePt t="242605" x="762000" y="4165600"/>
          <p14:tracePt t="242614" x="730250" y="4165600"/>
          <p14:tracePt t="242630" x="660400" y="4159250"/>
          <p14:tracePt t="242649" x="603250" y="4146550"/>
          <p14:tracePt t="242663" x="546100" y="4133850"/>
          <p14:tracePt t="242668" x="520700" y="4121150"/>
          <p14:tracePt t="242678" x="508000" y="4121150"/>
          <p14:tracePt t="242696" x="476250" y="4114800"/>
          <p14:tracePt t="242711" x="444500" y="4114800"/>
          <p14:tracePt t="242729" x="406400" y="4114800"/>
          <p14:tracePt t="242733" x="374650" y="4108450"/>
          <p14:tracePt t="242744" x="349250" y="4108450"/>
          <p14:tracePt t="242761" x="292100" y="4108450"/>
          <p14:tracePt t="242778" x="254000" y="4108450"/>
          <p14:tracePt t="242782" x="247650" y="4108450"/>
          <p14:tracePt t="242794" x="241300" y="4108450"/>
          <p14:tracePt t="242844" x="254000" y="4108450"/>
          <p14:tracePt t="242861" x="419100" y="4095750"/>
          <p14:tracePt t="242885" x="990600" y="4070350"/>
          <p14:tracePt t="242894" x="1257300" y="4064000"/>
          <p14:tracePt t="242913" x="1873250" y="4025900"/>
          <p14:tracePt t="242918" x="2247900" y="4019550"/>
          <p14:tracePt t="242928" x="2597150" y="4013200"/>
          <p14:tracePt t="242945" x="3238500" y="3981450"/>
          <p14:tracePt t="242962" x="3708400" y="3981450"/>
          <p14:tracePt t="242966" x="3835400" y="3975100"/>
          <p14:tracePt t="242980" x="3975100" y="3975100"/>
          <p14:tracePt t="242994" x="3981450" y="3975100"/>
          <p14:tracePt t="243011" x="3841750" y="4025900"/>
          <p14:tracePt t="243028" x="3517900" y="4083050"/>
          <p14:tracePt t="243044" x="3092450" y="4127500"/>
          <p14:tracePt t="243061" x="2628900" y="4140200"/>
          <p14:tracePt t="243078" x="2152650" y="4140200"/>
          <p14:tracePt t="243095" x="1727200" y="4140200"/>
          <p14:tracePt t="243111" x="1479550" y="4140200"/>
          <p14:tracePt t="243128" x="1377950" y="4140200"/>
          <p14:tracePt t="243145" x="1447800" y="4114800"/>
          <p14:tracePt t="243162" x="1727200" y="4064000"/>
          <p14:tracePt t="243166" x="1924050" y="4019550"/>
          <p14:tracePt t="243178" x="2184400" y="3994150"/>
          <p14:tracePt t="243196" x="3028950" y="3911600"/>
          <p14:tracePt t="243211" x="3613150" y="3892550"/>
          <p14:tracePt t="243230" x="4000500" y="3886200"/>
          <p14:tracePt t="243245" x="4108450" y="3898900"/>
          <p14:tracePt t="243261" x="4076700" y="3930650"/>
          <p14:tracePt t="243278" x="3867150" y="3975100"/>
          <p14:tracePt t="243294" x="3517900" y="4038600"/>
          <p14:tracePt t="243311" x="2971800" y="4038600"/>
          <p14:tracePt t="243328" x="2482850" y="4064000"/>
          <p14:tracePt t="243344" x="2076450" y="4070350"/>
          <p14:tracePt t="243361" x="1828800" y="4076700"/>
          <p14:tracePt t="243364" x="1797050" y="4076700"/>
          <p14:tracePt t="243378" x="1822450" y="4076700"/>
          <p14:tracePt t="243397" x="2120900" y="4044950"/>
          <p14:tracePt t="243413" x="2565400" y="4019550"/>
          <p14:tracePt t="243428" x="3124200" y="4000500"/>
          <p14:tracePt t="243444" x="3708400" y="3975100"/>
          <p14:tracePt t="243461" x="4222750" y="3956050"/>
          <p14:tracePt t="243481" x="4559300" y="3949700"/>
          <p14:tracePt t="243485" x="4667250" y="3949700"/>
          <p14:tracePt t="243495" x="4724400" y="3949700"/>
          <p14:tracePt t="243512" x="4699000" y="3975100"/>
          <p14:tracePt t="243528" x="4533900" y="4013200"/>
          <p14:tracePt t="243544" x="4273550" y="4025900"/>
          <p14:tracePt t="243561" x="4051300" y="4032250"/>
          <p14:tracePt t="243578" x="3962400" y="4032250"/>
          <p14:tracePt t="243595" x="3962400" y="4025900"/>
          <p14:tracePt t="243611" x="4044950" y="4000500"/>
          <p14:tracePt t="243632" x="4222750" y="3981450"/>
          <p14:tracePt t="243645" x="4413250" y="3962400"/>
          <p14:tracePt t="243663" x="4552950" y="3956050"/>
          <p14:tracePt t="243679" x="4629150" y="3956050"/>
          <p14:tracePt t="243694" x="4635500" y="3956050"/>
          <p14:tracePt t="243711" x="4629150" y="3956050"/>
          <p14:tracePt t="243729" x="4622800" y="3956050"/>
          <p14:tracePt t="243744" x="4616450" y="3956050"/>
          <p14:tracePt t="243821" x="4629150" y="3956050"/>
          <p14:tracePt t="243828" x="4686300" y="3956050"/>
          <p14:tracePt t="243844" x="4832350" y="3943350"/>
          <p14:tracePt t="243865" x="5048250" y="3905250"/>
          <p14:tracePt t="243887" x="5461000" y="3841750"/>
          <p14:tracePt t="243894" x="5619750" y="3797300"/>
          <p14:tracePt t="243913" x="5975350" y="3708400"/>
          <p14:tracePt t="243928" x="6337300" y="3587750"/>
          <p14:tracePt t="243931" x="6489700" y="3511550"/>
          <p14:tracePt t="243944" x="6667500" y="3454400"/>
          <p14:tracePt t="243961" x="6946900" y="3302000"/>
          <p14:tracePt t="243981" x="7334250" y="3168650"/>
          <p14:tracePt t="243997" x="7543800" y="3111500"/>
          <p14:tracePt t="244011" x="7715250" y="3060700"/>
          <p14:tracePt t="244028" x="7823200" y="3022600"/>
          <p14:tracePt t="244044" x="7823200" y="3016250"/>
          <p14:tracePt t="244078" x="7816850" y="3009900"/>
          <p14:tracePt t="244095" x="7804150" y="3003550"/>
          <p14:tracePt t="244111" x="7797800" y="2997200"/>
          <p14:tracePt t="244128" x="7797800" y="2990850"/>
          <p14:tracePt t="244148" x="7797800" y="2971800"/>
          <p14:tracePt t="244163" x="7797800" y="2959100"/>
          <p14:tracePt t="244178" x="7791450" y="2940050"/>
          <p14:tracePt t="244194" x="7785100" y="2933700"/>
          <p14:tracePt t="244196" x="7778750" y="2933700"/>
          <p14:tracePt t="244211" x="7727950" y="2933700"/>
          <p14:tracePt t="244230" x="7664450" y="2933700"/>
          <p14:tracePt t="244245" x="7581900" y="2959100"/>
          <p14:tracePt t="244261" x="7486650" y="2997200"/>
          <p14:tracePt t="244281" x="7391400" y="3028950"/>
          <p14:tracePt t="244296" x="7315200" y="3041650"/>
          <p14:tracePt t="244311" x="7251700" y="3060700"/>
          <p14:tracePt t="244328" x="7226300" y="3067050"/>
          <p14:tracePt t="244344" x="7226300" y="3073400"/>
          <p14:tracePt t="244398" x="7226300" y="3067050"/>
          <p14:tracePt t="244416" x="7226300" y="3060700"/>
          <p14:tracePt t="244421" x="7226300" y="3054350"/>
          <p14:tracePt t="244428" x="7226300" y="3048000"/>
          <p14:tracePt t="244445" x="7226300" y="3035300"/>
          <p14:tracePt t="244461" x="7226300" y="3028950"/>
          <p14:tracePt t="246139" x="7219950" y="3041650"/>
          <p14:tracePt t="246147" x="7194550" y="3048000"/>
          <p14:tracePt t="246178" x="7181850" y="3054350"/>
          <p14:tracePt t="246292" x="7181850" y="3048000"/>
          <p14:tracePt t="246298" x="7181850" y="3041650"/>
          <p14:tracePt t="246312" x="7194550" y="3041650"/>
          <p14:tracePt t="246328" x="7219950" y="3041650"/>
          <p14:tracePt t="246347" x="7289800" y="3035300"/>
          <p14:tracePt t="246361" x="7308850" y="3035300"/>
          <p14:tracePt t="246378" x="7327900" y="3028950"/>
          <p14:tracePt t="246404" x="7327900" y="3035300"/>
          <p14:tracePt t="246416" x="7308850" y="3048000"/>
          <p14:tracePt t="246428" x="7258050" y="3079750"/>
          <p14:tracePt t="246444" x="7207250" y="3117850"/>
          <p14:tracePt t="246463" x="7162800" y="3136900"/>
          <p14:tracePt t="246480" x="7156450" y="3149600"/>
          <p14:tracePt t="246528" x="7162800" y="3149600"/>
          <p14:tracePt t="246544" x="7175500" y="3149600"/>
          <p14:tracePt t="246561" x="7194550" y="3149600"/>
          <p14:tracePt t="246567" x="7200900" y="3149600"/>
          <p14:tracePt t="246578" x="7207250" y="3149600"/>
          <p14:tracePt t="246595" x="7213600" y="3149600"/>
          <p14:tracePt t="246635" x="7213600" y="3155950"/>
          <p14:tracePt t="246645" x="7213600" y="3175000"/>
          <p14:tracePt t="246651" x="7213600" y="3181350"/>
          <p14:tracePt t="246663" x="7200900" y="3200400"/>
          <p14:tracePt t="246678" x="7181850" y="3225800"/>
          <p14:tracePt t="246695" x="7175500" y="3257550"/>
          <p14:tracePt t="246711" x="7175500" y="3276600"/>
          <p14:tracePt t="246729" x="7175500" y="3289300"/>
          <p14:tracePt t="246734" x="7188200" y="3295650"/>
          <p14:tracePt t="246744" x="7200900" y="3295650"/>
          <p14:tracePt t="246761" x="7232650" y="3308350"/>
          <p14:tracePt t="246778" x="7245350" y="3308350"/>
          <p14:tracePt t="246780" x="7251700" y="3308350"/>
          <p14:tracePt t="246838" x="7251700" y="3333750"/>
          <p14:tracePt t="246845" x="7251700" y="3346450"/>
          <p14:tracePt t="246861" x="7251700" y="3365500"/>
          <p14:tracePt t="246883" x="7251700" y="3371850"/>
          <p14:tracePt t="246900" x="7258050" y="3378200"/>
          <p14:tracePt t="246913" x="7264400" y="3390900"/>
          <p14:tracePt t="246922" x="7270750" y="3397250"/>
          <p14:tracePt t="246923" x="7277100" y="3409950"/>
          <p14:tracePt t="246933" x="7283450" y="3416300"/>
          <p14:tracePt t="246945" x="7283450" y="3422650"/>
          <p14:tracePt t="247140" x="7289800" y="3429000"/>
          <p14:tracePt t="247148" x="7289800" y="3435350"/>
          <p14:tracePt t="247280" x="7289800" y="3422650"/>
          <p14:tracePt t="247293" x="7289800" y="3384550"/>
          <p14:tracePt t="247299" x="7289800" y="3365500"/>
          <p14:tracePt t="247311" x="7289800" y="3340100"/>
          <p14:tracePt t="247328" x="7289800" y="3302000"/>
          <p14:tracePt t="247344" x="7289800" y="3251200"/>
          <p14:tracePt t="247361" x="7289800" y="3168650"/>
          <p14:tracePt t="247364" x="7289800" y="3117850"/>
          <p14:tracePt t="247383" x="7283450" y="3016250"/>
          <p14:tracePt t="247395" x="7283450" y="2997200"/>
          <p14:tracePt t="247413" x="7264400" y="2965450"/>
          <p14:tracePt t="247468" x="7264400" y="2952750"/>
          <p14:tracePt t="247483" x="7258050" y="2952750"/>
          <p14:tracePt t="247511" x="7251700" y="2952750"/>
          <p14:tracePt t="247581" x="7245350" y="2952750"/>
          <p14:tracePt t="247964" x="7251700" y="2940050"/>
          <p14:tracePt t="247980" x="7264400" y="2914650"/>
          <p14:tracePt t="247993" x="7264400" y="2901950"/>
          <p14:tracePt t="248001" x="7264400" y="2895600"/>
          <p14:tracePt t="248011" x="7264400" y="2876550"/>
          <p14:tracePt t="248029" x="7283450" y="2863850"/>
          <p14:tracePt t="248046" x="7296150" y="2832100"/>
          <p14:tracePt t="248061" x="7315200" y="2806700"/>
          <p14:tracePt t="248381" x="7315200" y="2813050"/>
          <p14:tracePt t="248401" x="7315200" y="2819400"/>
          <p14:tracePt t="248407" x="7315200" y="2825750"/>
          <p14:tracePt t="248418" x="7315200" y="2832100"/>
          <p14:tracePt t="248428" x="7315200" y="2851150"/>
          <p14:tracePt t="248448" x="7315200" y="2876550"/>
          <p14:tracePt t="248461" x="7321550" y="2908300"/>
          <p14:tracePt t="248480" x="7321550" y="2959100"/>
          <p14:tracePt t="248484" x="7321550" y="2990850"/>
          <p14:tracePt t="248495" x="7321550" y="3016250"/>
          <p14:tracePt t="248511" x="7327900" y="3079750"/>
          <p14:tracePt t="248528" x="7334250" y="3162300"/>
          <p14:tracePt t="248545" x="7334250" y="3244850"/>
          <p14:tracePt t="248561" x="7334250" y="3333750"/>
          <p14:tracePt t="248578" x="7321550" y="3416300"/>
          <p14:tracePt t="248595" x="7321550" y="3498850"/>
          <p14:tracePt t="248603" x="7321550" y="3543300"/>
          <p14:tracePt t="248614" x="7321550" y="3632200"/>
          <p14:tracePt t="248630" x="7340600" y="3727450"/>
          <p14:tracePt t="248649" x="7359650" y="3810000"/>
          <p14:tracePt t="248664" x="7366000" y="3911600"/>
          <p14:tracePt t="248669" x="7366000" y="3962400"/>
          <p14:tracePt t="248678" x="7366000" y="4013200"/>
          <p14:tracePt t="248697" x="7372350" y="4114800"/>
          <p14:tracePt t="248714" x="7372350" y="4203700"/>
          <p14:tracePt t="248730" x="7378700" y="4298950"/>
          <p14:tracePt t="248744" x="7366000" y="4400550"/>
          <p14:tracePt t="248763" x="7366000" y="4578350"/>
          <p14:tracePt t="248778" x="7366000" y="4641850"/>
          <p14:tracePt t="248794" x="7366000" y="4756150"/>
          <p14:tracePt t="248796" x="7366000" y="4813300"/>
          <p14:tracePt t="248811" x="7366000" y="4908550"/>
          <p14:tracePt t="248828" x="7366000" y="4997450"/>
          <p14:tracePt t="248845" x="7366000" y="5073650"/>
          <p14:tracePt t="248861" x="7366000" y="5111750"/>
          <p14:tracePt t="248880" x="7366000" y="5124450"/>
          <p14:tracePt t="248882" x="7366000" y="5130800"/>
          <p14:tracePt t="248896" x="7359650" y="5137150"/>
          <p14:tracePt t="248913" x="7353300" y="5156200"/>
          <p14:tracePt t="248919" x="7353300" y="5162550"/>
          <p14:tracePt t="248928" x="7353300" y="5168900"/>
          <p14:tracePt t="248944" x="7346950" y="5175250"/>
          <p14:tracePt t="249981" x="7327900" y="5175250"/>
          <p14:tracePt t="249990" x="7270750" y="5175250"/>
          <p14:tracePt t="249997" x="7200900" y="5175250"/>
          <p14:tracePt t="250011" x="6985000" y="5175250"/>
          <p14:tracePt t="250029" x="6705600" y="5168900"/>
          <p14:tracePt t="250044" x="6305550" y="5137150"/>
          <p14:tracePt t="250061" x="5803900" y="5041900"/>
          <p14:tracePt t="250078" x="5264150" y="4933950"/>
          <p14:tracePt t="250095" x="4699000" y="4813300"/>
          <p14:tracePt t="250111" x="4197350" y="4730750"/>
          <p14:tracePt t="250128" x="3810000" y="4673600"/>
          <p14:tracePt t="250148" x="3321050" y="4546600"/>
          <p14:tracePt t="250165" x="3181350" y="4495800"/>
          <p14:tracePt t="250178" x="2946400" y="4432300"/>
          <p14:tracePt t="250194" x="2781300" y="4406900"/>
          <p14:tracePt t="250211" x="2616200" y="4400550"/>
          <p14:tracePt t="250231" x="2520950" y="4381500"/>
          <p14:tracePt t="250244" x="2419350" y="4343400"/>
          <p14:tracePt t="250261" x="2336800" y="4311650"/>
          <p14:tracePt t="250278" x="2266950" y="4279900"/>
          <p14:tracePt t="250296" x="2222500" y="4267200"/>
          <p14:tracePt t="250311" x="2184400" y="4254500"/>
          <p14:tracePt t="250328" x="2146300" y="4222750"/>
          <p14:tracePt t="250330" x="2120900" y="4210050"/>
          <p14:tracePt t="250382" x="2146300" y="4203700"/>
          <p14:tracePt t="250395" x="2171700" y="4191000"/>
          <p14:tracePt t="250414" x="2387600" y="4127500"/>
          <p14:tracePt t="250428" x="2686050" y="4044950"/>
          <p14:tracePt t="250445" x="3105150" y="4000500"/>
          <p14:tracePt t="250461" x="3600450" y="3962400"/>
          <p14:tracePt t="250481" x="4140200" y="3949700"/>
          <p14:tracePt t="250489" x="4349750" y="3930650"/>
          <p14:tracePt t="250493" x="4578350" y="3924300"/>
          <p14:tracePt t="250500" x="4730750" y="3924300"/>
          <p14:tracePt t="250511" x="4832350" y="3911600"/>
          <p14:tracePt t="250528" x="4895850" y="3911600"/>
          <p14:tracePt t="250544" x="4851400" y="3911600"/>
          <p14:tracePt t="250562" x="4686300" y="3943350"/>
          <p14:tracePt t="250578" x="4394200" y="3956050"/>
          <p14:tracePt t="250582" x="4210050" y="3968750"/>
          <p14:tracePt t="250595" x="4019550" y="3981450"/>
          <p14:tracePt t="250601" x="3816350" y="3994150"/>
          <p14:tracePt t="250611" x="3403600" y="4000500"/>
          <p14:tracePt t="250628" x="3086100" y="4006850"/>
          <p14:tracePt t="250646" x="2882900" y="4000500"/>
          <p14:tracePt t="250665" x="2857500" y="3994150"/>
          <p14:tracePt t="250673" x="2882900" y="3994150"/>
          <p14:tracePt t="250676" x="2933700" y="3981450"/>
          <p14:tracePt t="250695" x="3105150" y="3956050"/>
          <p14:tracePt t="250711" x="3409950" y="3917950"/>
          <p14:tracePt t="250729" x="3759200" y="3873500"/>
          <p14:tracePt t="250734" x="3937000" y="3854450"/>
          <p14:tracePt t="250744" x="4083050" y="3829050"/>
          <p14:tracePt t="250763" x="4432300" y="3803650"/>
          <p14:tracePt t="250778" x="4470400" y="3803650"/>
          <p14:tracePt t="250795" x="4470400" y="3816350"/>
          <p14:tracePt t="250796" x="4413250" y="3835400"/>
          <p14:tracePt t="250811" x="4216400" y="3873500"/>
          <p14:tracePt t="250828" x="3968750" y="3905250"/>
          <p14:tracePt t="250844" x="3727450" y="3911600"/>
          <p14:tracePt t="250861" x="3613150" y="3911600"/>
          <p14:tracePt t="250883" x="3695700" y="3905250"/>
          <p14:tracePt t="250894" x="3771900" y="3898900"/>
          <p14:tracePt t="250914" x="4070350" y="3886200"/>
          <p14:tracePt t="250928" x="4540250" y="3879850"/>
          <p14:tracePt t="250944" x="5080000" y="3867150"/>
          <p14:tracePt t="250961" x="5708650" y="3810000"/>
          <p14:tracePt t="250966" x="6032500" y="3778250"/>
          <p14:tracePt t="250979" x="6591300" y="3683000"/>
          <p14:tracePt t="250994" x="6851650" y="3613150"/>
          <p14:tracePt t="251012" x="7473950" y="3359150"/>
          <p14:tracePt t="251028" x="7740650" y="3238500"/>
          <p14:tracePt t="251045" x="7848600" y="3155950"/>
          <p14:tracePt t="251061" x="7823200" y="3079750"/>
          <p14:tracePt t="251078" x="7734300" y="2990850"/>
          <p14:tracePt t="251094" x="7632700" y="2921000"/>
          <p14:tracePt t="251111" x="7550150" y="2857500"/>
          <p14:tracePt t="251131" x="7537450" y="2825750"/>
          <p14:tracePt t="251145" x="7524750" y="2794000"/>
          <p14:tracePt t="251164" x="7512050" y="2762250"/>
          <p14:tracePt t="251170" x="7505700" y="2755900"/>
          <p14:tracePt t="251179" x="7486650" y="2749550"/>
          <p14:tracePt t="251196" x="7480300" y="2743200"/>
          <p14:tracePt t="251211" x="7480300" y="2736850"/>
          <p14:tracePt t="251229" x="7480300" y="2724150"/>
          <p14:tracePt t="251244" x="7480300" y="2717800"/>
          <p14:tracePt t="251339" x="7473950" y="2717800"/>
          <p14:tracePt t="251358" x="7467600" y="2717800"/>
          <p14:tracePt t="251364" x="7461250" y="2717800"/>
          <p14:tracePt t="251378" x="7454900" y="2717800"/>
          <p14:tracePt t="251413" x="7461250" y="2717800"/>
          <p14:tracePt t="251444" x="7454900" y="2717800"/>
          <p14:tracePt t="251461" x="7429500" y="2717800"/>
          <p14:tracePt t="251480" x="7416800" y="2717800"/>
          <p14:tracePt t="251511" x="7410450" y="2717800"/>
          <p14:tracePt t="251529" x="7410450" y="2743200"/>
          <p14:tracePt t="251545" x="7410450" y="2787650"/>
          <p14:tracePt t="251546" x="7397750" y="2813050"/>
          <p14:tracePt t="251561" x="7397750" y="2844800"/>
          <p14:tracePt t="251578" x="7378700" y="2927350"/>
          <p14:tracePt t="251581" x="7353300" y="2965450"/>
          <p14:tracePt t="251595" x="7353300" y="3009900"/>
          <p14:tracePt t="251611" x="7315200" y="3162300"/>
          <p14:tracePt t="251628" x="7296150" y="3295650"/>
          <p14:tracePt t="251648" x="7283450" y="3416300"/>
          <p14:tracePt t="251665" x="7283450" y="3543300"/>
          <p14:tracePt t="251672" x="7283450" y="3594100"/>
          <p14:tracePt t="251678" x="7283450" y="3644900"/>
          <p14:tracePt t="251694" x="7283450" y="3759200"/>
          <p14:tracePt t="251711" x="7283450" y="3898900"/>
          <p14:tracePt t="251730" x="7289800" y="4051300"/>
          <p14:tracePt t="251744" x="7277100" y="4210050"/>
          <p14:tracePt t="251762" x="7251700" y="4356100"/>
          <p14:tracePt t="251764" x="7245350" y="4425950"/>
          <p14:tracePt t="251778" x="7239000" y="4508500"/>
          <p14:tracePt t="251798" x="7232650" y="4743450"/>
          <p14:tracePt t="251805" x="7232650" y="4826000"/>
          <p14:tracePt t="251811" x="7239000" y="4908550"/>
          <p14:tracePt t="251828" x="7232650" y="5067300"/>
          <p14:tracePt t="251845" x="7226300" y="5219700"/>
          <p14:tracePt t="251861" x="7226300" y="5359400"/>
          <p14:tracePt t="251883" x="7219950" y="5473700"/>
          <p14:tracePt t="251885" x="7213600" y="5505450"/>
          <p14:tracePt t="251894" x="7200900" y="5524500"/>
          <p14:tracePt t="251914" x="7188200" y="5568950"/>
          <p14:tracePt t="251930" x="7175500" y="5607050"/>
          <p14:tracePt t="251946" x="7162800" y="5645150"/>
          <p14:tracePt t="251963" x="7162800" y="5683250"/>
          <p14:tracePt t="251980" x="7162800" y="5695950"/>
          <p14:tracePt t="253339" x="7156450" y="5695950"/>
          <p14:tracePt t="254892" x="7150100" y="5695950"/>
          <p14:tracePt t="254899" x="7131050" y="5689600"/>
          <p14:tracePt t="254913" x="7118350" y="5689600"/>
          <p14:tracePt t="254920" x="7099300" y="5683250"/>
          <p14:tracePt t="254928" x="7073900" y="5670550"/>
          <p14:tracePt t="254945" x="7029450" y="5670550"/>
          <p14:tracePt t="254961" x="6978650" y="5670550"/>
          <p14:tracePt t="254965" x="6934200" y="5670550"/>
          <p14:tracePt t="254980" x="6807200" y="5638800"/>
          <p14:tracePt t="254995" x="6737350" y="5613400"/>
          <p14:tracePt t="255012" x="6616700" y="5524500"/>
          <p14:tracePt t="255028" x="6572250" y="5473700"/>
          <p14:tracePt t="255046" x="6496050" y="5403850"/>
          <p14:tracePt t="255061" x="6419850" y="5302250"/>
          <p14:tracePt t="255078" x="6343650" y="5187950"/>
          <p14:tracePt t="255094" x="6292850" y="5086350"/>
          <p14:tracePt t="255111" x="6273800" y="5022850"/>
          <p14:tracePt t="255132" x="6273800" y="4895850"/>
          <p14:tracePt t="255145" x="6273800" y="4838700"/>
          <p14:tracePt t="255164" x="6280150" y="4724400"/>
          <p14:tracePt t="255180" x="6248400" y="4603750"/>
          <p14:tracePt t="255196" x="6242050" y="4559300"/>
          <p14:tracePt t="255211" x="6242050" y="4533900"/>
          <p14:tracePt t="255230" x="6242050" y="4451350"/>
          <p14:tracePt t="255245" x="6242050" y="4413250"/>
          <p14:tracePt t="255261" x="6242050" y="4406900"/>
          <p14:tracePt t="255300" x="6242050" y="4400550"/>
          <p14:tracePt t="255311" x="6242050" y="4394200"/>
          <p14:tracePt t="255328" x="6242050" y="4375150"/>
          <p14:tracePt t="255331" x="6242050" y="4368800"/>
          <p14:tracePt t="255345" x="6242050" y="4362450"/>
          <p14:tracePt t="255363" x="6242050" y="4330700"/>
          <p14:tracePt t="255365" x="6242050" y="4311650"/>
          <p14:tracePt t="255381" x="6242050" y="4279900"/>
          <p14:tracePt t="255398" x="6242050" y="4254500"/>
          <p14:tracePt t="255413" x="6248400" y="4254500"/>
          <p14:tracePt t="255501" x="6248400" y="4235450"/>
          <p14:tracePt t="255507" x="6248400" y="4229100"/>
          <p14:tracePt t="255515" x="6248400" y="4216400"/>
          <p14:tracePt t="255564" x="6254750" y="4210050"/>
          <p14:tracePt t="255571" x="6261100" y="4191000"/>
          <p14:tracePt t="255580" x="6273800" y="4171950"/>
          <p14:tracePt t="255595" x="6286500" y="4146550"/>
          <p14:tracePt t="255611" x="6324600" y="4057650"/>
          <p14:tracePt t="255628" x="6381750" y="3981450"/>
          <p14:tracePt t="255645" x="6470650" y="3879850"/>
          <p14:tracePt t="255664" x="6629400" y="3771900"/>
          <p14:tracePt t="255675" x="6724650" y="3702050"/>
          <p14:tracePt t="255681" x="6807200" y="3651250"/>
          <p14:tracePt t="255688" x="6864350" y="3581400"/>
          <p14:tracePt t="255696" x="6953250" y="3536950"/>
          <p14:tracePt t="255711" x="7137400" y="3454400"/>
          <p14:tracePt t="255731" x="7232650" y="3397250"/>
          <p14:tracePt t="255745" x="7270750" y="3384550"/>
          <p14:tracePt t="255761" x="7277100" y="3378200"/>
          <p14:tracePt t="255843" x="7277100" y="3390900"/>
          <p14:tracePt t="255853" x="7277100" y="3409950"/>
          <p14:tracePt t="255864" x="7277100" y="3448050"/>
          <p14:tracePt t="255878" x="7277100" y="3549650"/>
          <p14:tracePt t="255895" x="7277100" y="3632200"/>
          <p14:tracePt t="255914" x="7277100" y="3676650"/>
          <p14:tracePt t="255928" x="7277100" y="3702050"/>
          <p14:tracePt t="255945" x="7277100" y="3733800"/>
          <p14:tracePt t="255961" x="7277100" y="3752850"/>
          <p14:tracePt t="255963" x="7270750" y="3771900"/>
          <p14:tracePt t="255979" x="7258050" y="3829050"/>
          <p14:tracePt t="255994" x="7251700" y="3848100"/>
          <p14:tracePt t="256012" x="7239000" y="3930650"/>
          <p14:tracePt t="256028" x="7226300" y="3987800"/>
          <p14:tracePt t="256044" x="7219950" y="4064000"/>
          <p14:tracePt t="256061" x="7219950" y="4146550"/>
          <p14:tracePt t="256078" x="7200900" y="4241800"/>
          <p14:tracePt t="256095" x="7162800" y="4349750"/>
          <p14:tracePt t="256111" x="7131050" y="4457700"/>
          <p14:tracePt t="256128" x="7124700" y="4533900"/>
          <p14:tracePt t="256146" x="7131050" y="4660900"/>
          <p14:tracePt t="256165" x="7105650" y="4730750"/>
          <p14:tracePt t="256178" x="7092950" y="4768850"/>
          <p14:tracePt t="256196" x="7061200" y="4889500"/>
          <p14:tracePt t="256211" x="7042150" y="4959350"/>
          <p14:tracePt t="256228" x="7035800" y="4997450"/>
          <p14:tracePt t="256245" x="7029450" y="5016500"/>
          <p14:tracePt t="256261" x="7023100" y="5029200"/>
          <p14:tracePt t="256282" x="7016750" y="5041900"/>
          <p14:tracePt t="256289" x="7016750" y="5054600"/>
          <p14:tracePt t="256298" x="7004050" y="5092700"/>
          <p14:tracePt t="256311" x="6997700" y="5118100"/>
          <p14:tracePt t="256328" x="6985000" y="5162550"/>
          <p14:tracePt t="256345" x="6985000" y="5200650"/>
          <p14:tracePt t="256353" x="6985000" y="5207000"/>
          <p14:tracePt t="256356" x="6985000" y="5213350"/>
          <p14:tracePt t="256382" x="6978650" y="5226050"/>
          <p14:tracePt t="256395" x="6978650" y="5232400"/>
          <p14:tracePt t="256413" x="6978650" y="5264150"/>
          <p14:tracePt t="256428" x="6959600" y="5314950"/>
          <p14:tracePt t="256445" x="6953250" y="5353050"/>
          <p14:tracePt t="256461" x="6940550" y="5372100"/>
          <p14:tracePt t="256481" x="6940550" y="5384800"/>
          <p14:tracePt t="256571" x="6940550" y="5391150"/>
          <p14:tracePt t="256580" x="6940550" y="5397500"/>
          <p14:tracePt t="256587" x="6940550" y="5403850"/>
          <p14:tracePt t="256600" x="6934200" y="5403850"/>
          <p14:tracePt t="256990" x="6934200" y="5384800"/>
          <p14:tracePt t="256997" x="6940550" y="5346700"/>
          <p14:tracePt t="257011" x="6940550" y="5270500"/>
          <p14:tracePt t="257028" x="6953250" y="5207000"/>
          <p14:tracePt t="257045" x="6953250" y="5137150"/>
          <p14:tracePt t="257061" x="6965950" y="5048250"/>
          <p14:tracePt t="257078" x="7016750" y="4876800"/>
          <p14:tracePt t="257095" x="7073900" y="4629150"/>
          <p14:tracePt t="257111" x="7137400" y="4381500"/>
          <p14:tracePt t="257128" x="7200900" y="4241800"/>
          <p14:tracePt t="257145" x="7226300" y="4216400"/>
          <p14:tracePt t="257261" x="7226300" y="4222750"/>
          <p14:tracePt t="257268" x="7232650" y="4229100"/>
          <p14:tracePt t="257283" x="7239000" y="4229100"/>
          <p14:tracePt t="257300" x="7239000" y="4222750"/>
          <p14:tracePt t="257311" x="7239000" y="4184650"/>
          <p14:tracePt t="257328" x="7245350" y="4076700"/>
          <p14:tracePt t="257345" x="7245350" y="3981450"/>
          <p14:tracePt t="257356" x="7245350" y="3930650"/>
          <p14:tracePt t="257363" x="7239000" y="3879850"/>
          <p14:tracePt t="257373" x="7226300" y="3759200"/>
          <p14:tracePt t="257382" x="7219950" y="3689350"/>
          <p14:tracePt t="257395" x="7213600" y="3613150"/>
          <p14:tracePt t="257415" x="7200900" y="3384550"/>
          <p14:tracePt t="257430" x="7200900" y="3282950"/>
          <p14:tracePt t="257445" x="7200900" y="3238500"/>
          <p14:tracePt t="257461" x="7213600" y="3225800"/>
          <p14:tracePt t="257480" x="7213600" y="3206750"/>
          <p14:tracePt t="257547" x="7219950" y="3206750"/>
          <p14:tracePt t="257635" x="7219950" y="3213100"/>
          <p14:tracePt t="257647" x="7175500" y="3282950"/>
          <p14:tracePt t="257651" x="7124700" y="3384550"/>
          <p14:tracePt t="257664" x="7086600" y="3505200"/>
          <p14:tracePt t="257672" x="7023100" y="3651250"/>
          <p14:tracePt t="257674" x="6965950" y="3848100"/>
          <p14:tracePt t="257696" x="6858000" y="4260850"/>
          <p14:tracePt t="257711" x="6813550" y="4654550"/>
          <p14:tracePt t="257731" x="6845300" y="4914900"/>
          <p14:tracePt t="257736" x="6877050" y="5010150"/>
          <p14:tracePt t="257745" x="6902450" y="5092700"/>
          <p14:tracePt t="257761" x="6953250" y="5213350"/>
          <p14:tracePt t="257778" x="6978650" y="5289550"/>
          <p14:tracePt t="257795" x="6997700" y="5340350"/>
          <p14:tracePt t="257796" x="7004050" y="5359400"/>
          <p14:tracePt t="257811" x="7010400" y="5372100"/>
          <p14:tracePt t="257949" x="7010400" y="5353050"/>
          <p14:tracePt t="257957" x="7010400" y="5321300"/>
          <p14:tracePt t="257965" x="6991350" y="5264150"/>
          <p14:tracePt t="257981" x="6946900" y="5130800"/>
          <p14:tracePt t="257995" x="6927850" y="5067300"/>
          <p14:tracePt t="258012" x="6915150" y="4826000"/>
          <p14:tracePt t="258028" x="6921500" y="4622800"/>
          <p14:tracePt t="258045" x="6934200" y="4368800"/>
          <p14:tracePt t="258062" x="6978650" y="4083050"/>
          <p14:tracePt t="258078" x="7029450" y="3784600"/>
          <p14:tracePt t="258095" x="7092950" y="3543300"/>
          <p14:tracePt t="258105" x="7124700" y="3467100"/>
          <p14:tracePt t="258116" x="7156450" y="3403600"/>
          <p14:tracePt t="258128" x="7162800" y="3384550"/>
          <p14:tracePt t="258132" x="7175500" y="3384550"/>
          <p14:tracePt t="258145" x="7181850" y="3378200"/>
          <p14:tracePt t="258165" x="7194550" y="3359150"/>
          <p14:tracePt t="258178" x="7200900" y="3340100"/>
          <p14:tracePt t="258195" x="7200900" y="3308350"/>
          <p14:tracePt t="258196" x="7200900" y="3295650"/>
          <p14:tracePt t="258211" x="7200900" y="3289300"/>
          <p14:tracePt t="258261" x="7207250" y="3289300"/>
          <p14:tracePt t="258307" x="7194550" y="3295650"/>
          <p14:tracePt t="258317" x="7175500" y="3327400"/>
          <p14:tracePt t="258328" x="7150100" y="3378200"/>
          <p14:tracePt t="258345" x="7054850" y="3575050"/>
          <p14:tracePt t="258354" x="7004050" y="3683000"/>
          <p14:tracePt t="258366" x="6934200" y="3949700"/>
          <p14:tracePt t="258381" x="6838950" y="4216400"/>
          <p14:tracePt t="258398" x="6800850" y="4508500"/>
          <p14:tracePt t="258414" x="6788150" y="4781550"/>
          <p14:tracePt t="258428" x="6800850" y="5035550"/>
          <p14:tracePt t="258445" x="6858000" y="5257800"/>
          <p14:tracePt t="258461" x="6921500" y="5448300"/>
          <p14:tracePt t="258480" x="6959600" y="5575300"/>
          <p14:tracePt t="258494" x="6991350" y="5664200"/>
          <p14:tracePt t="258514" x="7004050" y="5708650"/>
          <p14:tracePt t="258528" x="7016750" y="5727700"/>
          <p14:tracePt t="258613" x="7016750" y="5715000"/>
          <p14:tracePt t="258620" x="7016750" y="5695950"/>
          <p14:tracePt t="258632" x="7016750" y="5664200"/>
          <p14:tracePt t="258646" x="7016750" y="5575300"/>
          <p14:tracePt t="258664" x="7016750" y="5441950"/>
          <p14:tracePt t="258678" x="7010400" y="5302250"/>
          <p14:tracePt t="258695" x="7004050" y="5162550"/>
          <p14:tracePt t="258711" x="7004050" y="4991100"/>
          <p14:tracePt t="258730" x="7016750" y="4756150"/>
          <p14:tracePt t="258746" x="7042150" y="4476750"/>
          <p14:tracePt t="258761" x="7086600" y="4191000"/>
          <p14:tracePt t="258778" x="7156450" y="3943350"/>
          <p14:tracePt t="258781" x="7194550" y="3854450"/>
          <p14:tracePt t="258795" x="7232650" y="3765550"/>
          <p14:tracePt t="258811" x="7315200" y="3536950"/>
          <p14:tracePt t="258828" x="7372350" y="3403600"/>
          <p14:tracePt t="258845" x="7416800" y="3289300"/>
          <p14:tracePt t="258853" x="7435850" y="3238500"/>
          <p14:tracePt t="258866" x="7454900" y="3200400"/>
          <p14:tracePt t="258869" x="7461250" y="3168650"/>
          <p14:tracePt t="258878" x="7467600" y="3155950"/>
          <p14:tracePt t="258990" x="7467600" y="3168650"/>
          <p14:tracePt t="258998" x="7448550" y="3206750"/>
          <p14:tracePt t="259011" x="7378700" y="3448050"/>
          <p14:tracePt t="259028" x="7264400" y="3746500"/>
          <p14:tracePt t="259046" x="7175500" y="4051300"/>
          <p14:tracePt t="259061" x="7143750" y="4343400"/>
          <p14:tracePt t="259078" x="7169150" y="4622800"/>
          <p14:tracePt t="259095" x="7213600" y="4895850"/>
          <p14:tracePt t="259103" x="7239000" y="5029200"/>
          <p14:tracePt t="259109" x="7239000" y="5130800"/>
          <p14:tracePt t="259117" x="7245350" y="5213350"/>
          <p14:tracePt t="259129" x="7251700" y="5276850"/>
          <p14:tracePt t="259134" x="7264400" y="5321300"/>
          <p14:tracePt t="259145" x="7264400" y="5334000"/>
          <p14:tracePt t="259165" x="7264400" y="5340350"/>
          <p14:tracePt t="259211" x="7264400" y="5295900"/>
          <p14:tracePt t="259231" x="7264400" y="5257800"/>
          <p14:tracePt t="259244" x="7264400" y="5226050"/>
          <p14:tracePt t="259261" x="7264400" y="5187950"/>
          <p14:tracePt t="259278" x="7264400" y="5124450"/>
          <p14:tracePt t="259282" x="7264400" y="5086350"/>
          <p14:tracePt t="259296" x="7264400" y="5041900"/>
          <p14:tracePt t="259311" x="7258050" y="4933950"/>
          <p14:tracePt t="259328" x="7258050" y="4756150"/>
          <p14:tracePt t="259345" x="7270750" y="4508500"/>
          <p14:tracePt t="259364" x="7245350" y="4038600"/>
          <p14:tracePt t="259382" x="7239000" y="3746500"/>
          <p14:tracePt t="259395" x="7245350" y="3625850"/>
          <p14:tracePt t="259414" x="7289800" y="3448050"/>
          <p14:tracePt t="259428" x="7289800" y="3441700"/>
          <p14:tracePt t="259692" x="7289800" y="3454400"/>
          <p14:tracePt t="259712" x="7277100" y="3594100"/>
          <p14:tracePt t="259730" x="7277100" y="3816350"/>
          <p14:tracePt t="259744" x="7289800" y="4013200"/>
          <p14:tracePt t="259761" x="7327900" y="4165600"/>
          <p14:tracePt t="259778" x="7359650" y="4273550"/>
          <p14:tracePt t="259781" x="7372350" y="4305300"/>
          <p14:tracePt t="259794" x="7366000" y="4362450"/>
          <p14:tracePt t="259811" x="7366000" y="4387850"/>
          <p14:tracePt t="259828" x="7372350" y="4394200"/>
          <p14:tracePt t="259877" x="7372350" y="4381500"/>
          <p14:tracePt t="259897" x="7378700" y="4286250"/>
          <p14:tracePt t="259913" x="7391400" y="4184650"/>
          <p14:tracePt t="259917" x="7391400" y="4121150"/>
          <p14:tracePt t="259928" x="7391400" y="4051300"/>
          <p14:tracePt t="259944" x="7404100" y="3867150"/>
          <p14:tracePt t="259963" x="7404100" y="3625850"/>
          <p14:tracePt t="259966" x="7404100" y="3511550"/>
          <p14:tracePt t="259980" x="7391400" y="3390900"/>
          <p14:tracePt t="259996" x="7378700" y="3365500"/>
          <p14:tracePt t="260012" x="7366000" y="3314700"/>
          <p14:tracePt t="260028" x="7359650" y="3289300"/>
          <p14:tracePt t="260047" x="7359650" y="3276600"/>
          <p14:tracePt t="260062" x="7359650" y="3263900"/>
          <p14:tracePt t="260155" x="7359650" y="3270250"/>
          <p14:tracePt t="260171" x="7353300" y="3352800"/>
          <p14:tracePt t="260180" x="7334250" y="3435350"/>
          <p14:tracePt t="260195" x="7334250" y="3536950"/>
          <p14:tracePt t="260211" x="7321550" y="3771900"/>
          <p14:tracePt t="260230" x="7277100" y="4127500"/>
          <p14:tracePt t="260245" x="7264400" y="4241800"/>
          <p14:tracePt t="260261" x="7251700" y="4305300"/>
          <p14:tracePt t="260279" x="7239000" y="4343400"/>
          <p14:tracePt t="260294" x="7232650" y="4375150"/>
          <p14:tracePt t="260312" x="7232650" y="4394200"/>
          <p14:tracePt t="260372" x="7232650" y="4337050"/>
          <p14:tracePt t="260382" x="7258050" y="4267200"/>
          <p14:tracePt t="260395" x="7258050" y="4191000"/>
          <p14:tracePt t="260413" x="7283450" y="3835400"/>
          <p14:tracePt t="260422" x="7283450" y="3702050"/>
          <p14:tracePt t="260428" x="7302500" y="3568700"/>
          <p14:tracePt t="260445" x="7308850" y="3352800"/>
          <p14:tracePt t="260461" x="7308850" y="3251200"/>
          <p14:tracePt t="260480" x="7308850" y="3200400"/>
          <p14:tracePt t="260490" x="7308850" y="3181350"/>
          <p14:tracePt t="260547" x="7315200" y="3206750"/>
          <p14:tracePt t="260556" x="7315200" y="3263900"/>
          <p14:tracePt t="260565" x="7315200" y="3365500"/>
          <p14:tracePt t="260578" x="7308850" y="3498850"/>
          <p14:tracePt t="260595" x="7296150" y="3771900"/>
          <p14:tracePt t="260606" x="7289800" y="4006850"/>
          <p14:tracePt t="260619" x="7340600" y="4178300"/>
          <p14:tracePt t="260628" x="7346950" y="4235450"/>
          <p14:tracePt t="260645" x="7353300" y="4286250"/>
          <p14:tracePt t="260663" x="7353300" y="4298950"/>
          <p14:tracePt t="260843" x="7346950" y="4298950"/>
          <p14:tracePt t="260856" x="7340600" y="4298950"/>
          <p14:tracePt t="260861" x="7327900" y="4273550"/>
          <p14:tracePt t="260882" x="7296150" y="4216400"/>
          <p14:tracePt t="260895" x="7264400" y="4152900"/>
          <p14:tracePt t="260913" x="7226300" y="4057650"/>
          <p14:tracePt t="260918" x="7200900" y="4013200"/>
          <p14:tracePt t="260928" x="7175500" y="3943350"/>
          <p14:tracePt t="260945" x="7131050" y="3854450"/>
          <p14:tracePt t="260961" x="7105650" y="3822700"/>
          <p14:tracePt t="260963" x="7099300" y="3816350"/>
          <p14:tracePt t="260985" x="7099300" y="3810000"/>
          <p14:tracePt t="261052" x="7099300" y="3803650"/>
          <p14:tracePt t="261277" x="7099300" y="3797300"/>
          <p14:tracePt t="261290" x="7099300" y="3740150"/>
          <p14:tracePt t="261299" x="7099300" y="3581400"/>
          <p14:tracePt t="261311" x="7099300" y="3498850"/>
          <p14:tracePt t="261328" x="7099300" y="3340100"/>
          <p14:tracePt t="261345" x="7105650" y="3232150"/>
          <p14:tracePt t="261365" x="7112000" y="3187700"/>
          <p14:tracePt t="261416" x="7112000" y="3194050"/>
          <p14:tracePt t="261419" x="7112000" y="3200400"/>
          <p14:tracePt t="261429" x="7118350" y="3219450"/>
          <p14:tracePt t="261445" x="7156450" y="3314700"/>
          <p14:tracePt t="261461" x="7207250" y="3479800"/>
          <p14:tracePt t="261480" x="7258050" y="3733800"/>
          <p14:tracePt t="261495" x="7296150" y="4006850"/>
          <p14:tracePt t="261512" x="7340600" y="4260850"/>
          <p14:tracePt t="261528" x="7346950" y="4343400"/>
          <p14:tracePt t="261545" x="7346950" y="4381500"/>
          <p14:tracePt t="261561" x="7346950" y="4400550"/>
          <p14:tracePt t="261578" x="7340600" y="4413250"/>
          <p14:tracePt t="261630" x="7327900" y="4324350"/>
          <p14:tracePt t="261644" x="7321550" y="4152900"/>
          <p14:tracePt t="261663" x="7321550" y="3949700"/>
          <p14:tracePt t="261670" x="7321550" y="3829050"/>
          <p14:tracePt t="261678" x="7327900" y="3689350"/>
          <p14:tracePt t="261694" x="7334250" y="3448050"/>
          <p14:tracePt t="261711" x="7327900" y="3276600"/>
          <p14:tracePt t="261730" x="7334250" y="3206750"/>
          <p14:tracePt t="261744" x="7340600" y="3194050"/>
          <p14:tracePt t="261803" x="7340600" y="3238500"/>
          <p14:tracePt t="261811" x="7340600" y="3302000"/>
          <p14:tracePt t="261828" x="7327900" y="3479800"/>
          <p14:tracePt t="261845" x="7353300" y="3746500"/>
          <p14:tracePt t="261863" x="7353300" y="4044950"/>
          <p14:tracePt t="261878" x="7346950" y="4445000"/>
          <p14:tracePt t="261896" x="7289800" y="4737100"/>
          <p14:tracePt t="261914" x="7258050" y="4864100"/>
          <p14:tracePt t="261928" x="7251700" y="4883150"/>
          <p14:tracePt t="261980" x="7251700" y="4686300"/>
          <p14:tracePt t="261994" x="7251700" y="4591050"/>
          <p14:tracePt t="262011" x="7251700" y="4267200"/>
          <p14:tracePt t="262028" x="7251700" y="4000500"/>
          <p14:tracePt t="262045" x="7258050" y="3683000"/>
          <p14:tracePt t="262061" x="7270750" y="3403600"/>
          <p14:tracePt t="262078" x="7277100" y="3244850"/>
          <p14:tracePt t="262095" x="7277100" y="3162300"/>
          <p14:tracePt t="262106" x="7283450" y="3130550"/>
          <p14:tracePt t="262109" x="7283450" y="3092450"/>
          <p14:tracePt t="262118" x="7283450" y="3067050"/>
          <p14:tracePt t="262128" x="7283450" y="3035300"/>
          <p14:tracePt t="262145" x="7283450" y="3016250"/>
          <p14:tracePt t="262164" x="7283450" y="3041650"/>
          <p14:tracePt t="262178" x="7283450" y="3111500"/>
          <p14:tracePt t="262195" x="7283450" y="3365500"/>
          <p14:tracePt t="262211" x="7277100" y="3930650"/>
          <p14:tracePt t="262230" x="7264400" y="4267200"/>
          <p14:tracePt t="262245" x="7258050" y="4514850"/>
          <p14:tracePt t="262261" x="7258050" y="4686300"/>
          <p14:tracePt t="262278" x="7239000" y="4787900"/>
          <p14:tracePt t="262295" x="7232650" y="4864100"/>
          <p14:tracePt t="262298" x="7226300" y="4902200"/>
          <p14:tracePt t="262311" x="7213600" y="4927600"/>
          <p14:tracePt t="262328" x="7207250" y="4965700"/>
          <p14:tracePt t="262345" x="7200900" y="4978400"/>
          <p14:tracePt t="262402" x="7200900" y="4972050"/>
          <p14:tracePt t="262417" x="7200900" y="4959350"/>
          <p14:tracePt t="262428" x="7200900" y="4933950"/>
          <p14:tracePt t="262444" x="7200900" y="4927600"/>
          <p14:tracePt t="262461" x="7207250" y="4927600"/>
          <p14:tracePt t="262513" x="7200900" y="4940300"/>
          <p14:tracePt t="262529" x="7162800" y="5041900"/>
          <p14:tracePt t="262547" x="7118350" y="5175250"/>
          <p14:tracePt t="262562" x="7048500" y="5372100"/>
          <p14:tracePt t="262578" x="7029450" y="5416550"/>
          <p14:tracePt t="262594" x="7010400" y="5461000"/>
          <p14:tracePt t="262611" x="7004050" y="5467350"/>
          <p14:tracePt t="262644" x="6997700" y="5467350"/>
          <p14:tracePt t="263179" x="6972300" y="5467350"/>
          <p14:tracePt t="263188" x="6921500" y="5492750"/>
          <p14:tracePt t="263197" x="6858000" y="5511800"/>
          <p14:tracePt t="263211" x="6711950" y="5581650"/>
          <p14:tracePt t="263229" x="6534150" y="5670550"/>
          <p14:tracePt t="263245" x="6337300" y="5746750"/>
          <p14:tracePt t="263261" x="6127750" y="5810250"/>
          <p14:tracePt t="263278" x="5918200" y="5880100"/>
          <p14:tracePt t="263294" x="5657850" y="5969000"/>
          <p14:tracePt t="263311" x="5378450" y="6057900"/>
          <p14:tracePt t="263328" x="5099050" y="6134100"/>
          <p14:tracePt t="263345" x="4819650" y="6191250"/>
          <p14:tracePt t="263351" x="4679950" y="6210300"/>
          <p14:tracePt t="263361" x="4546600" y="6210300"/>
          <p14:tracePt t="263378" x="4286250" y="6216650"/>
          <p14:tracePt t="263395" x="3917950" y="6223000"/>
          <p14:tracePt t="263413" x="3689350" y="6223000"/>
          <p14:tracePt t="263428" x="3479800" y="6248400"/>
          <p14:tracePt t="263445" x="3276600" y="6254750"/>
          <p14:tracePt t="263461" x="3098800" y="6267450"/>
          <p14:tracePt t="263480" x="2952750" y="6267450"/>
          <p14:tracePt t="263483" x="2876550" y="6267450"/>
          <p14:tracePt t="263494" x="2806700" y="6267450"/>
          <p14:tracePt t="263512" x="2679700" y="6273800"/>
          <p14:tracePt t="263528" x="2552700" y="6273800"/>
          <p14:tracePt t="263546" x="2444750" y="6273800"/>
          <p14:tracePt t="263547" x="2400300" y="6280150"/>
          <p14:tracePt t="263562" x="2368550" y="6267450"/>
          <p14:tracePt t="263578" x="2349500" y="6267450"/>
          <p14:tracePt t="263595" x="2343150" y="6267450"/>
          <p14:tracePt t="263611" x="2330450" y="6273800"/>
          <p14:tracePt t="263628" x="2311400" y="6280150"/>
          <p14:tracePt t="263647" x="2286000" y="6292850"/>
          <p14:tracePt t="263665" x="2241550" y="6305550"/>
          <p14:tracePt t="263674" x="2209800" y="6318250"/>
          <p14:tracePt t="263676" x="2171700" y="6330950"/>
          <p14:tracePt t="263683" x="2133600" y="6337300"/>
          <p14:tracePt t="263694" x="2089150" y="6350000"/>
          <p14:tracePt t="263711" x="2000250" y="6375400"/>
          <p14:tracePt t="263730" x="1905000" y="6400800"/>
          <p14:tracePt t="263745" x="1822450" y="6419850"/>
          <p14:tracePt t="263761" x="1739900" y="6438900"/>
          <p14:tracePt t="263778" x="1689100" y="6445250"/>
          <p14:tracePt t="263780" x="1676400" y="6445250"/>
          <p14:tracePt t="263795" x="1670050" y="6451600"/>
          <p14:tracePt t="263811" x="1663700" y="6451600"/>
          <p14:tracePt t="263829" x="1651000" y="6457950"/>
          <p14:tracePt t="263837" x="1644650" y="6464300"/>
          <p14:tracePt t="263901" x="1657350" y="6464300"/>
          <p14:tracePt t="263907" x="1695450" y="6477000"/>
          <p14:tracePt t="263917" x="1758950" y="6496050"/>
          <p14:tracePt t="263928" x="1828800" y="6521450"/>
          <p14:tracePt t="263945" x="2038350" y="6591300"/>
          <p14:tracePt t="263949" x="2152650" y="6610350"/>
          <p14:tracePt t="263961" x="2279650" y="6635750"/>
          <p14:tracePt t="263979" x="2679700" y="6635750"/>
          <p14:tracePt t="263995" x="2952750" y="6635750"/>
          <p14:tracePt t="264012" x="3225800" y="6635750"/>
          <p14:tracePt t="264028" x="3479800" y="6635750"/>
          <p14:tracePt t="264045" x="3689350" y="6635750"/>
          <p14:tracePt t="264062" x="3848100" y="6635750"/>
          <p14:tracePt t="264078" x="3911600" y="6635750"/>
          <p14:tracePt t="264094" x="3917950" y="6635750"/>
          <p14:tracePt t="264145" x="3975100" y="6635750"/>
          <p14:tracePt t="264164" x="4083050" y="6635750"/>
          <p14:tracePt t="264178" x="4191000" y="6635750"/>
          <p14:tracePt t="264195" x="4286250" y="6635750"/>
          <p14:tracePt t="264202" x="4337050" y="6635750"/>
          <p14:tracePt t="264211" x="4406900" y="6635750"/>
          <p14:tracePt t="264230" x="4483100" y="6635750"/>
          <p14:tracePt t="264247" x="4559300" y="6635750"/>
          <p14:tracePt t="264261" x="4622800" y="6635750"/>
          <p14:tracePt t="264278" x="4648200" y="6635750"/>
          <p14:tracePt t="264353" x="4654550" y="6635750"/>
          <p14:tracePt t="264358" x="4673600" y="6635750"/>
          <p14:tracePt t="264364" x="4699000" y="6635750"/>
          <p14:tracePt t="264378" x="4730750" y="6635750"/>
          <p14:tracePt t="264398" x="4870450" y="6591300"/>
          <p14:tracePt t="264404" x="4933950" y="6553200"/>
          <p14:tracePt t="264414" x="5010150" y="6502400"/>
          <p14:tracePt t="264429" x="5276850" y="6330950"/>
          <p14:tracePt t="264445" x="5594350" y="6064250"/>
          <p14:tracePt t="264461" x="5969000" y="5791200"/>
          <p14:tracePt t="264478" x="6305550" y="5524500"/>
          <p14:tracePt t="264495" x="6546850" y="5283200"/>
          <p14:tracePt t="264511" x="6743700" y="5010150"/>
          <p14:tracePt t="264529" x="6927850" y="4730750"/>
          <p14:tracePt t="264532" x="6991350" y="4603750"/>
          <p14:tracePt t="264544" x="7042150" y="4476750"/>
          <p14:tracePt t="264562" x="7092950" y="4311650"/>
          <p14:tracePt t="264578" x="7118350" y="4248150"/>
          <p14:tracePt t="264597" x="7137400" y="4165600"/>
          <p14:tracePt t="264614" x="7143750" y="4089400"/>
          <p14:tracePt t="264632" x="7156450" y="3981450"/>
          <p14:tracePt t="264645" x="7181850" y="3892550"/>
          <p14:tracePt t="264665" x="7200900" y="3848100"/>
          <p14:tracePt t="264672" x="7207250" y="3841750"/>
          <p14:tracePt t="264679" x="7207250" y="3835400"/>
          <p14:tracePt t="264711" x="7226300" y="3829050"/>
          <p14:tracePt t="264731" x="7245350" y="3784600"/>
          <p14:tracePt t="264745" x="7245350" y="3727450"/>
          <p14:tracePt t="264761" x="7258050" y="3702050"/>
          <p14:tracePt t="264794" x="7258050" y="3695700"/>
          <p14:tracePt t="264811" x="7270750" y="3625850"/>
          <p14:tracePt t="264828" x="7270750" y="3562350"/>
          <p14:tracePt t="264845" x="7270750" y="3530600"/>
          <p14:tracePt t="264895" x="7270750" y="3524250"/>
          <p14:tracePt t="264914" x="7270750" y="3505200"/>
          <p14:tracePt t="264928" x="7270750" y="3467100"/>
          <p14:tracePt t="264945" x="7270750" y="3441700"/>
          <p14:tracePt t="264961" x="7270750" y="3429000"/>
          <p14:tracePt t="265044" x="7264400" y="3429000"/>
          <p14:tracePt t="265055" x="7258050" y="3429000"/>
          <p14:tracePt t="265061" x="7245350" y="3441700"/>
          <p14:tracePt t="265078" x="7213600" y="3543300"/>
          <p14:tracePt t="265095" x="7169150" y="3689350"/>
          <p14:tracePt t="265111" x="7124700" y="3867150"/>
          <p14:tracePt t="265129" x="7080250" y="4070350"/>
          <p14:tracePt t="265148" x="7035800" y="4368800"/>
          <p14:tracePt t="265164" x="7023100" y="4464050"/>
          <p14:tracePt t="265178" x="7029450" y="4610100"/>
          <p14:tracePt t="265194" x="7042150" y="4749800"/>
          <p14:tracePt t="265211" x="7029450" y="4908550"/>
          <p14:tracePt t="265230" x="7023100" y="4965700"/>
          <p14:tracePt t="265245" x="7023100" y="5003800"/>
          <p14:tracePt t="265261" x="7023100" y="5035550"/>
          <p14:tracePt t="265278" x="7023100" y="5054600"/>
          <p14:tracePt t="265294" x="7023100" y="5060950"/>
          <p14:tracePt t="266109" x="7016750" y="5060950"/>
          <p14:tracePt t="266171" x="7016750" y="5054600"/>
          <p14:tracePt t="266179" x="7016750" y="5029200"/>
          <p14:tracePt t="266189" x="7016750" y="5010150"/>
          <p14:tracePt t="266197" x="7016750" y="4984750"/>
          <p14:tracePt t="266211" x="7016750" y="4965700"/>
          <p14:tracePt t="266231" x="7016750" y="4959350"/>
          <p14:tracePt t="266261" x="7016750" y="4921250"/>
          <p14:tracePt t="266278" x="7023100" y="4838700"/>
          <p14:tracePt t="266295" x="7016750" y="4756150"/>
          <p14:tracePt t="266311" x="7010400" y="4686300"/>
          <p14:tracePt t="266328" x="7010400" y="4629150"/>
          <p14:tracePt t="266345" x="7010400" y="4578350"/>
          <p14:tracePt t="266354" x="7010400" y="4533900"/>
          <p14:tracePt t="266357" x="7010400" y="4489450"/>
          <p14:tracePt t="266378" x="7010400" y="4387850"/>
          <p14:tracePt t="266398" x="7016750" y="4292600"/>
          <p14:tracePt t="266415" x="7016750" y="4235450"/>
          <p14:tracePt t="266432" x="7016750" y="4178300"/>
          <p14:tracePt t="266445" x="7016750" y="4127500"/>
          <p14:tracePt t="266461" x="7016750" y="4095750"/>
          <p14:tracePt t="266481" x="7016750" y="4083050"/>
          <p14:tracePt t="266495" x="7016750" y="4076700"/>
          <p14:tracePt t="266511" x="7016750" y="4070350"/>
          <p14:tracePt t="266528" x="7016750" y="4064000"/>
          <p14:tracePt t="266545" x="7016750" y="4051300"/>
          <p14:tracePt t="266561" x="7016750" y="4025900"/>
          <p14:tracePt t="266683" x="7010400" y="4025900"/>
          <p14:tracePt t="266756" x="7016750" y="4025900"/>
          <p14:tracePt t="266792" x="7016750" y="4019550"/>
          <p14:tracePt t="266799" x="7029450" y="3968750"/>
          <p14:tracePt t="266812" x="7067550" y="3841750"/>
          <p14:tracePt t="266828" x="7092950" y="3727450"/>
          <p14:tracePt t="266845" x="7112000" y="3632200"/>
          <p14:tracePt t="266854" x="7131050" y="3600450"/>
          <p14:tracePt t="266859" x="7150100" y="3556000"/>
          <p14:tracePt t="266869" x="7156450" y="3505200"/>
          <p14:tracePt t="266881" x="7188200" y="3467100"/>
          <p14:tracePt t="266895" x="7194550" y="3371850"/>
          <p14:tracePt t="266913" x="7194550" y="3321050"/>
          <p14:tracePt t="266928" x="7213600" y="3321050"/>
          <p14:tracePt t="267045" x="7213600" y="3314700"/>
          <p14:tracePt t="267054" x="7213600" y="3302000"/>
          <p14:tracePt t="267062" x="7213600" y="3289300"/>
          <p14:tracePt t="267079" x="7213600" y="3276600"/>
          <p14:tracePt t="267095" x="7207250" y="3276600"/>
          <p14:tracePt t="267324" x="7207250" y="3289300"/>
          <p14:tracePt t="267332" x="7200900" y="3308350"/>
          <p14:tracePt t="267345" x="7200900" y="3321050"/>
          <p14:tracePt t="267354" x="7194550" y="3340100"/>
          <p14:tracePt t="267359" x="7188200" y="3359150"/>
          <p14:tracePt t="267367" x="7181850" y="3378200"/>
          <p14:tracePt t="267380" x="7169150" y="3429000"/>
          <p14:tracePt t="267397" x="7143750" y="3492500"/>
          <p14:tracePt t="267414" x="7124700" y="3556000"/>
          <p14:tracePt t="267429" x="7112000" y="3606800"/>
          <p14:tracePt t="267445" x="7099300" y="3689350"/>
          <p14:tracePt t="267462" x="7086600" y="3778250"/>
          <p14:tracePt t="267481" x="7086600" y="3873500"/>
          <p14:tracePt t="267485" x="7080250" y="3930650"/>
          <p14:tracePt t="267494" x="7080250" y="3981450"/>
          <p14:tracePt t="267511" x="7073900" y="4083050"/>
          <p14:tracePt t="267530" x="7080250" y="4184650"/>
          <p14:tracePt t="267544" x="7086600" y="4292600"/>
          <p14:tracePt t="267562" x="7080250" y="4406900"/>
          <p14:tracePt t="267578" x="7073900" y="4533900"/>
          <p14:tracePt t="267585" x="7073900" y="4603750"/>
          <p14:tracePt t="267595" x="7086600" y="4743450"/>
          <p14:tracePt t="267612" x="7086600" y="4883150"/>
          <p14:tracePt t="267632" x="7086600" y="5010150"/>
          <p14:tracePt t="267645" x="7086600" y="5111750"/>
          <p14:tracePt t="267663" x="7086600" y="5207000"/>
          <p14:tracePt t="267678" x="7086600" y="5276850"/>
          <p14:tracePt t="267695" x="7086600" y="5334000"/>
          <p14:tracePt t="267700" x="7086600" y="5353050"/>
          <p14:tracePt t="267711" x="7086600" y="5378450"/>
          <p14:tracePt t="267729" x="7080250" y="5410200"/>
          <p14:tracePt t="267745" x="7080250" y="5435600"/>
          <p14:tracePt t="268027" x="7073900" y="5435600"/>
          <p14:tracePt t="268042" x="7067550" y="5435600"/>
          <p14:tracePt t="268053" x="7029450" y="5372100"/>
          <p14:tracePt t="268064" x="7004050" y="5334000"/>
          <p14:tracePt t="268068" x="6972300" y="5283200"/>
          <p14:tracePt t="268078" x="6940550" y="5232400"/>
          <p14:tracePt t="268095" x="6864350" y="5118100"/>
          <p14:tracePt t="268111" x="6807200" y="5048250"/>
          <p14:tracePt t="268128" x="6737350" y="4997450"/>
          <p14:tracePt t="268148" x="6661150" y="4946650"/>
          <p14:tracePt t="268163" x="6654800" y="4927600"/>
          <p14:tracePt t="268179" x="6642100" y="4889500"/>
          <p14:tracePt t="268195" x="6642100" y="4883150"/>
          <p14:tracePt t="268261" x="6635750" y="4883150"/>
          <p14:tracePt t="268271" x="6623050" y="4864100"/>
          <p14:tracePt t="268279" x="6610350" y="4851400"/>
          <p14:tracePt t="268295" x="6572250" y="4819650"/>
          <p14:tracePt t="268312" x="6534150" y="4806950"/>
          <p14:tracePt t="268329" x="6483350" y="4787900"/>
          <p14:tracePt t="268345" x="6413500" y="4768850"/>
          <p14:tracePt t="268351" x="6362700" y="4749800"/>
          <p14:tracePt t="268364" x="6267450" y="4718050"/>
          <p14:tracePt t="268381" x="6146800" y="4673600"/>
          <p14:tracePt t="268395" x="6032500" y="4635500"/>
          <p14:tracePt t="268414" x="5969000" y="4610100"/>
          <p14:tracePt t="268428" x="5892800" y="4584700"/>
          <p14:tracePt t="268445" x="5854700" y="4565650"/>
          <p14:tracePt t="268462" x="5822950" y="4533900"/>
          <p14:tracePt t="268480" x="5810250" y="4508500"/>
          <p14:tracePt t="268733" x="5803900" y="4508500"/>
          <p14:tracePt t="268740" x="5797550" y="4508500"/>
          <p14:tracePt t="268763" x="5791200" y="4514850"/>
          <p14:tracePt t="269339" x="5784850" y="4514850"/>
          <p14:tracePt t="269729" x="5753100" y="4514850"/>
          <p14:tracePt t="269736" x="5708650" y="4514850"/>
          <p14:tracePt t="269745" x="5657850" y="4514850"/>
          <p14:tracePt t="269762" x="5530850" y="4514850"/>
          <p14:tracePt t="269778" x="5391150" y="4514850"/>
          <p14:tracePt t="269797" x="5156200" y="4483100"/>
          <p14:tracePt t="269812" x="5016500" y="4438650"/>
          <p14:tracePt t="269828" x="4914900" y="4400550"/>
          <p14:tracePt t="269845" x="4826000" y="4368800"/>
          <p14:tracePt t="269861" x="4768850" y="4343400"/>
          <p14:tracePt t="269880" x="4730750" y="4330700"/>
          <p14:tracePt t="269895" x="4699000" y="4311650"/>
          <p14:tracePt t="269914" x="4679950" y="4292600"/>
          <p14:tracePt t="269928" x="4660900" y="4286250"/>
          <p14:tracePt t="269945" x="4641850" y="4273550"/>
          <p14:tracePt t="269948" x="4622800" y="4260850"/>
          <p14:tracePt t="269961" x="4603750" y="4248150"/>
          <p14:tracePt t="269980" x="4559300" y="4216400"/>
          <p14:tracePt t="269995" x="4552950" y="4216400"/>
          <p14:tracePt t="270012" x="4521200" y="4191000"/>
          <p14:tracePt t="270028" x="4502150" y="4184650"/>
          <p14:tracePt t="270045" x="4483100" y="4178300"/>
          <p14:tracePt t="270062" x="4483100" y="4171950"/>
          <p14:tracePt t="270397" x="4483100" y="4152900"/>
          <p14:tracePt t="270405" x="4483100" y="4121150"/>
          <p14:tracePt t="270418" x="4483100" y="4089400"/>
          <p14:tracePt t="270429" x="4489450" y="4025900"/>
          <p14:tracePt t="270445" x="4495800" y="3975100"/>
          <p14:tracePt t="270462" x="4502150" y="3943350"/>
          <p14:tracePt t="270481" x="4521200" y="3886200"/>
          <p14:tracePt t="270495" x="4533900" y="3822700"/>
          <p14:tracePt t="270512" x="4565650" y="3771900"/>
          <p14:tracePt t="270528" x="4584700" y="3740150"/>
          <p14:tracePt t="270546" x="4616450" y="3714750"/>
          <p14:tracePt t="270564" x="4699000" y="3676650"/>
          <p14:tracePt t="270578" x="4743450" y="3670300"/>
          <p14:tracePt t="270595" x="4864100" y="3638550"/>
          <p14:tracePt t="270611" x="5181600" y="3600450"/>
          <p14:tracePt t="270631" x="5435600" y="3543300"/>
          <p14:tracePt t="270645" x="5708650" y="3486150"/>
          <p14:tracePt t="270664" x="5969000" y="3416300"/>
          <p14:tracePt t="270678" x="6216650" y="3371850"/>
          <p14:tracePt t="270699" x="6483350" y="3327400"/>
          <p14:tracePt t="270712" x="6705600" y="3263900"/>
          <p14:tracePt t="270729" x="6896100" y="3187700"/>
          <p14:tracePt t="270745" x="7023100" y="3136900"/>
          <p14:tracePt t="270761" x="7067550" y="3117850"/>
          <p14:tracePt t="270856" x="7067550" y="3111500"/>
          <p14:tracePt t="270861" x="7067550" y="3105150"/>
          <p14:tracePt t="270882" x="7073900" y="3098800"/>
          <p14:tracePt t="270919" x="7080250" y="3098800"/>
          <p14:tracePt t="270931" x="7099300" y="3098800"/>
          <p14:tracePt t="270942" x="7124700" y="3098800"/>
          <p14:tracePt t="270948" x="7150100" y="3092450"/>
          <p14:tracePt t="270963" x="7207250" y="3079750"/>
          <p14:tracePt t="270980" x="7239000" y="3079750"/>
          <p14:tracePt t="271571" x="7239000" y="3092450"/>
          <p14:tracePt t="271581" x="7239000" y="3105150"/>
          <p14:tracePt t="271588" x="7239000" y="3136900"/>
          <p14:tracePt t="271601" x="7239000" y="3155950"/>
          <p14:tracePt t="271613" x="7245350" y="3251200"/>
          <p14:tracePt t="271630" x="7232650" y="3359150"/>
          <p14:tracePt t="271645" x="7219950" y="3473450"/>
          <p14:tracePt t="271664" x="7219950" y="3581400"/>
          <p14:tracePt t="271678" x="7207250" y="3689350"/>
          <p14:tracePt t="271695" x="7200900" y="3803650"/>
          <p14:tracePt t="271711" x="7162800" y="3949700"/>
          <p14:tracePt t="271730" x="7156450" y="4140200"/>
          <p14:tracePt t="271745" x="7156450" y="4337050"/>
          <p14:tracePt t="271761" x="7156450" y="4533900"/>
          <p14:tracePt t="271764" x="7156450" y="4610100"/>
          <p14:tracePt t="271779" x="7156450" y="4673600"/>
          <p14:tracePt t="271795" x="7175500" y="4857750"/>
          <p14:tracePt t="271811" x="7181850" y="4978400"/>
          <p14:tracePt t="271829" x="7181850" y="5111750"/>
          <p14:tracePt t="271845" x="7188200" y="5257800"/>
          <p14:tracePt t="271853" x="7188200" y="5321300"/>
          <p14:tracePt t="271869" x="7188200" y="5410200"/>
          <p14:tracePt t="271878" x="7188200" y="5429250"/>
          <p14:tracePt t="271899" x="7188200" y="5454650"/>
          <p14:tracePt t="271903" x="7188200" y="5461000"/>
          <p14:tracePt t="271914" x="7181850" y="5467350"/>
          <p14:tracePt t="271929" x="7181850" y="5480050"/>
          <p14:tracePt t="271945" x="7175500" y="5499100"/>
          <p14:tracePt t="271961" x="7169150" y="5505450"/>
          <p14:tracePt t="272545" x="7169150" y="5499100"/>
          <p14:tracePt t="272554" x="7169150" y="5492750"/>
          <p14:tracePt t="272567" x="7169150" y="5486400"/>
          <p14:tracePt t="272621" x="7169150" y="5480050"/>
          <p14:tracePt t="272629" x="7169150" y="5473700"/>
          <p14:tracePt t="272665" x="7169150" y="5461000"/>
          <p14:tracePt t="272670" x="7162800" y="5461000"/>
          <p14:tracePt t="272678" x="7162800" y="5454650"/>
          <p14:tracePt t="273804" x="7162800" y="5441950"/>
          <p14:tracePt t="273812" x="7162800" y="5435600"/>
          <p14:tracePt t="273828" x="7162800" y="5429250"/>
          <p14:tracePt t="273940" x="7162800" y="5422900"/>
          <p14:tracePt t="273947" x="7162800" y="5416550"/>
          <p14:tracePt t="273961" x="7162800" y="5410200"/>
          <p14:tracePt t="274316" x="7162800" y="5403850"/>
          <p14:tracePt t="274324" x="7150100" y="5397500"/>
          <p14:tracePt t="274333" x="7143750" y="5384800"/>
          <p14:tracePt t="274345" x="7137400" y="5378450"/>
          <p14:tracePt t="274355" x="7124700" y="5365750"/>
          <p14:tracePt t="274359" x="7118350" y="5359400"/>
          <p14:tracePt t="274398" x="7112000" y="5353050"/>
          <p14:tracePt t="274404" x="7112000" y="5346700"/>
          <p14:tracePt t="274418" x="7105650" y="5340350"/>
          <p14:tracePt t="274431" x="7099300" y="5327650"/>
          <p14:tracePt t="274445" x="7099300" y="5314950"/>
          <p14:tracePt t="274461" x="7099300" y="5308600"/>
          <p14:tracePt t="274480" x="7092950" y="5308600"/>
          <p14:tracePt t="274516" x="7092950" y="5302250"/>
          <p14:tracePt t="274523" x="7092950" y="5295900"/>
          <p14:tracePt t="274531" x="7092950" y="5283200"/>
          <p14:tracePt t="274545" x="7086600" y="5270500"/>
          <p14:tracePt t="274561" x="7080250" y="5245100"/>
          <p14:tracePt t="274579" x="7073900" y="5219700"/>
          <p14:tracePt t="274581" x="7067550" y="5213350"/>
          <p14:tracePt t="274595" x="7061200" y="5187950"/>
          <p14:tracePt t="274611" x="7054850" y="5162550"/>
          <p14:tracePt t="274628" x="7048500" y="5130800"/>
          <p14:tracePt t="274645" x="7048500" y="5111750"/>
          <p14:tracePt t="274664" x="7048500" y="5086350"/>
          <p14:tracePt t="274679" x="7042150" y="5073650"/>
          <p14:tracePt t="274695" x="7035800" y="5067300"/>
          <p14:tracePt t="274730" x="7035800" y="5060950"/>
          <p14:tracePt t="274732" x="7035800" y="5054600"/>
          <p14:tracePt t="274745" x="7035800" y="5048250"/>
          <p14:tracePt t="274761" x="7035800" y="5041900"/>
          <p14:tracePt t="274795" x="7035800" y="5035550"/>
          <p14:tracePt t="274843" x="7023100" y="5029200"/>
          <p14:tracePt t="274855" x="7016750" y="5022850"/>
          <p14:tracePt t="274863" x="7004050" y="5016500"/>
          <p14:tracePt t="274878" x="6991350" y="5010150"/>
          <p14:tracePt t="274899" x="6985000" y="5003800"/>
          <p14:tracePt t="274928" x="6978650" y="5003800"/>
          <p14:tracePt t="274947" x="6959600" y="4997450"/>
          <p14:tracePt t="274966" x="6946900" y="4997450"/>
          <p14:tracePt t="274981" x="6946900" y="4991100"/>
          <p14:tracePt t="275091" x="6940550" y="4991100"/>
          <p14:tracePt t="275117" x="6940550" y="4984750"/>
          <p14:tracePt t="275123" x="6940550" y="4978400"/>
          <p14:tracePt t="275131" x="6940550" y="4959350"/>
          <p14:tracePt t="275145" x="6940550" y="4940300"/>
          <p14:tracePt t="275166" x="6940550" y="4838700"/>
          <p14:tracePt t="275178" x="6953250" y="4794250"/>
          <p14:tracePt t="275198" x="6959600" y="4660900"/>
          <p14:tracePt t="275212" x="6959600" y="4572000"/>
          <p14:tracePt t="275230" x="6959600" y="4476750"/>
          <p14:tracePt t="275246" x="6959600" y="4356100"/>
          <p14:tracePt t="275261" x="6953250" y="4222750"/>
          <p14:tracePt t="275278" x="6985000" y="4108450"/>
          <p14:tracePt t="275295" x="6997700" y="3994150"/>
          <p14:tracePt t="275311" x="7010400" y="3898900"/>
          <p14:tracePt t="275328" x="7016750" y="3816350"/>
          <p14:tracePt t="275345" x="7016750" y="3752850"/>
          <p14:tracePt t="275353" x="7016750" y="3727450"/>
          <p14:tracePt t="275357" x="7016750" y="3708400"/>
          <p14:tracePt t="275379" x="7016750" y="3657600"/>
          <p14:tracePt t="275395" x="7016750" y="3619500"/>
          <p14:tracePt t="275413" x="7016750" y="3587750"/>
          <p14:tracePt t="275428" x="7016750" y="3575050"/>
          <p14:tracePt t="275445" x="7016750" y="3556000"/>
          <p14:tracePt t="275461" x="7016750" y="3530600"/>
          <p14:tracePt t="275480" x="7016750" y="3511550"/>
          <p14:tracePt t="275827" x="7016750" y="3498850"/>
          <p14:tracePt t="275836" x="7016750" y="3486150"/>
          <p14:tracePt t="275846" x="7042150" y="3460750"/>
          <p14:tracePt t="275861" x="7086600" y="3384550"/>
          <p14:tracePt t="275881" x="7137400" y="3282950"/>
          <p14:tracePt t="275895" x="7194550" y="3175000"/>
          <p14:tracePt t="275913" x="7239000" y="3054350"/>
          <p14:tracePt t="275920" x="7258050" y="2997200"/>
          <p14:tracePt t="275928" x="7264400" y="2940050"/>
          <p14:tracePt t="275946" x="7308850" y="2870200"/>
          <p14:tracePt t="275961" x="7321550" y="2781300"/>
          <p14:tracePt t="275980" x="7353300" y="2686050"/>
          <p14:tracePt t="275995" x="7366000" y="2647950"/>
          <p14:tracePt t="276012" x="7397750" y="2571750"/>
          <p14:tracePt t="276028" x="7423150" y="2508250"/>
          <p14:tracePt t="276045" x="7435850" y="2482850"/>
          <p14:tracePt t="276204" x="7435850" y="2489200"/>
          <p14:tracePt t="276212" x="7435850" y="2495550"/>
          <p14:tracePt t="276230" x="7435850" y="2533650"/>
          <p14:tracePt t="276245" x="7410450" y="2603500"/>
          <p14:tracePt t="276262" x="7372350" y="2679700"/>
          <p14:tracePt t="276278" x="7346950" y="2768600"/>
          <p14:tracePt t="276295" x="7315200" y="2851150"/>
          <p14:tracePt t="276311" x="7277100" y="2946400"/>
          <p14:tracePt t="276328" x="7251700" y="3035300"/>
          <p14:tracePt t="276345" x="7219950" y="3130550"/>
          <p14:tracePt t="276361" x="7213600" y="3213100"/>
          <p14:tracePt t="276378" x="7213600" y="3270250"/>
          <p14:tracePt t="276385" x="7213600" y="3282950"/>
          <p14:tracePt t="276396" x="7213600" y="3289300"/>
          <p14:tracePt t="276413" x="7213600" y="3302000"/>
          <p14:tracePt t="276428" x="7213600" y="3327400"/>
          <p14:tracePt t="276445" x="7213600" y="3352800"/>
          <p14:tracePt t="276462" x="7213600" y="3384550"/>
          <p14:tracePt t="276481" x="7213600" y="3429000"/>
          <p14:tracePt t="276490" x="7213600" y="3435350"/>
          <p14:tracePt t="276492" x="7213600" y="3448050"/>
          <p14:tracePt t="276512" x="7213600" y="3454400"/>
          <p14:tracePt t="276607" x="7213600" y="3467100"/>
          <p14:tracePt t="276619" x="7213600" y="3473450"/>
          <p14:tracePt t="276631" x="7213600" y="3479800"/>
          <p14:tracePt t="276635" x="7213600" y="3486150"/>
          <p14:tracePt t="276645" x="7213600" y="3492500"/>
          <p14:tracePt t="276664" x="7213600" y="3524250"/>
          <p14:tracePt t="276678" x="7213600" y="3581400"/>
          <p14:tracePt t="276695" x="7200900" y="3670300"/>
          <p14:tracePt t="276711" x="7200900" y="3765550"/>
          <p14:tracePt t="276730" x="7200900" y="3867150"/>
          <p14:tracePt t="276745" x="7207250" y="3968750"/>
          <p14:tracePt t="276761" x="7213600" y="4083050"/>
          <p14:tracePt t="276765" x="7194550" y="4140200"/>
          <p14:tracePt t="276779" x="7188200" y="4210050"/>
          <p14:tracePt t="276798" x="7175500" y="4394200"/>
          <p14:tracePt t="276811" x="7175500" y="4527550"/>
          <p14:tracePt t="276828" x="7175500" y="4654550"/>
          <p14:tracePt t="276845" x="7162800" y="4756150"/>
          <p14:tracePt t="276853" x="7162800" y="4806950"/>
          <p14:tracePt t="276865" x="7162800" y="4851400"/>
          <p14:tracePt t="276881" x="7143750" y="4914900"/>
          <p14:tracePt t="276895" x="7137400" y="4933950"/>
          <p14:tracePt t="276999" x="7131050" y="4933950"/>
          <p14:tracePt t="277005" x="7124700" y="4933950"/>
          <p14:tracePt t="277013" x="7105650" y="4933950"/>
          <p14:tracePt t="277028" x="7061200" y="4933950"/>
          <p14:tracePt t="277045" x="7010400" y="4921250"/>
          <p14:tracePt t="277062" x="6959600" y="4889500"/>
          <p14:tracePt t="277078" x="6889750" y="4851400"/>
          <p14:tracePt t="277095" x="6813550" y="4813300"/>
          <p14:tracePt t="277104" x="6781800" y="4787900"/>
          <p14:tracePt t="277107" x="6756400" y="4768850"/>
          <p14:tracePt t="277128" x="6743700" y="4743450"/>
          <p14:tracePt t="277148" x="6737350" y="4686300"/>
          <p14:tracePt t="277165" x="6737350" y="4660900"/>
          <p14:tracePt t="277178" x="6737350" y="4654550"/>
          <p14:tracePt t="277198" x="6737350" y="4648200"/>
          <p14:tracePt t="277747" x="6731000" y="4648200"/>
          <p14:tracePt t="277756" x="6724650" y="4648200"/>
          <p14:tracePt t="277764" x="6705600" y="4641850"/>
          <p14:tracePt t="277779" x="6692900" y="4622800"/>
          <p14:tracePt t="277795" x="6629400" y="4540250"/>
          <p14:tracePt t="277812" x="6584950" y="4502150"/>
          <p14:tracePt t="277828" x="6559550" y="4489450"/>
          <p14:tracePt t="280076" x="6559550" y="4451350"/>
          <p14:tracePt t="280083" x="6572250" y="4387850"/>
          <p14:tracePt t="280095" x="6597650" y="4298950"/>
          <p14:tracePt t="280112" x="6648450" y="4133850"/>
          <p14:tracePt t="280128" x="6724650" y="3949700"/>
          <p14:tracePt t="280133" x="6762750" y="3879850"/>
          <p14:tracePt t="280146" x="6794500" y="3816350"/>
          <p14:tracePt t="280164" x="6877050" y="3676650"/>
          <p14:tracePt t="280181" x="6915150" y="3613150"/>
          <p14:tracePt t="280195" x="6927850" y="3562350"/>
          <p14:tracePt t="280211" x="6934200" y="3536950"/>
          <p14:tracePt t="280230" x="6940550" y="3536950"/>
          <p14:tracePt t="280245" x="6940550" y="3530600"/>
          <p14:tracePt t="280339" x="6940550" y="3524250"/>
          <p14:tracePt t="280351" x="6953250" y="3505200"/>
          <p14:tracePt t="280357" x="6959600" y="3486150"/>
          <p14:tracePt t="280363" x="6965950" y="3467100"/>
          <p14:tracePt t="280381" x="6972300" y="3429000"/>
          <p14:tracePt t="280395" x="6978650" y="3416300"/>
          <p14:tracePt t="280480" x="6978650" y="3429000"/>
          <p14:tracePt t="280484" x="6978650" y="3454400"/>
          <p14:tracePt t="280495" x="6978650" y="3517900"/>
          <p14:tracePt t="280512" x="6953250" y="3727450"/>
          <p14:tracePt t="280528" x="6915150" y="3962400"/>
          <p14:tracePt t="280545" x="6896100" y="4197350"/>
          <p14:tracePt t="280562" x="6896100" y="4413250"/>
          <p14:tracePt t="280579" x="6889750" y="4584700"/>
          <p14:tracePt t="280581" x="6889750" y="4641850"/>
          <p14:tracePt t="280595" x="6889750" y="4711700"/>
          <p14:tracePt t="280611" x="6889750" y="4737100"/>
          <p14:tracePt t="280628" x="6889750" y="4749800"/>
          <p14:tracePt t="280645" x="6889750" y="4762500"/>
          <p14:tracePt t="280664" x="6889750" y="4775200"/>
          <p14:tracePt t="280678" x="6889750" y="4794250"/>
          <p14:tracePt t="280695" x="6889750" y="4813300"/>
          <p14:tracePt t="280711" x="6889750" y="4826000"/>
          <p14:tracePt t="280730" x="6889750" y="4832350"/>
          <p14:tracePt t="280745" x="6889750" y="4838700"/>
          <p14:tracePt t="280761" x="6889750" y="4851400"/>
          <p14:tracePt t="280764" x="6889750" y="4857750"/>
          <p14:tracePt t="280782" x="6889750" y="4864100"/>
          <p14:tracePt t="281236" x="6896100" y="4864100"/>
          <p14:tracePt t="281244" x="6921500" y="4832350"/>
          <p14:tracePt t="281261" x="6972300" y="4699000"/>
          <p14:tracePt t="281278" x="7048500" y="4508500"/>
          <p14:tracePt t="281295" x="7112000" y="4311650"/>
          <p14:tracePt t="281313" x="7162800" y="4152900"/>
          <p14:tracePt t="281328" x="7207250" y="4064000"/>
          <p14:tracePt t="281331" x="7226300" y="4019550"/>
          <p14:tracePt t="281345" x="7251700" y="3975100"/>
          <p14:tracePt t="281361" x="7289800" y="3848100"/>
          <p14:tracePt t="281368" x="7315200" y="3778250"/>
          <p14:tracePt t="281379" x="7346950" y="3708400"/>
          <p14:tracePt t="281395" x="7391400" y="3556000"/>
          <p14:tracePt t="281414" x="7404100" y="3517900"/>
          <p14:tracePt t="281428" x="7404100" y="3498850"/>
          <p14:tracePt t="281445" x="7404100" y="3492500"/>
          <p14:tracePt t="281532" x="7404100" y="3511550"/>
          <p14:tracePt t="281543" x="7397750" y="3568700"/>
          <p14:tracePt t="281547" x="7366000" y="3638550"/>
          <p14:tracePt t="281563" x="7321550" y="3810000"/>
          <p14:tracePt t="281580" x="7258050" y="3981450"/>
          <p14:tracePt t="281598" x="7200900" y="4191000"/>
          <p14:tracePt t="281613" x="7143750" y="4406900"/>
          <p14:tracePt t="281628" x="7092950" y="4629150"/>
          <p14:tracePt t="281649" x="7067550" y="4806950"/>
          <p14:tracePt t="281664" x="7067550" y="4902200"/>
          <p14:tracePt t="281670" x="7054850" y="4946650"/>
          <p14:tracePt t="281680" x="7048500" y="4984750"/>
          <p14:tracePt t="281695" x="7042150" y="5067300"/>
          <p14:tracePt t="281711" x="7029450" y="5143500"/>
          <p14:tracePt t="281731" x="7029450" y="5168900"/>
          <p14:tracePt t="281916" x="7023100" y="5168900"/>
          <p14:tracePt t="282548" x="7023100" y="5162550"/>
          <p14:tracePt t="282635" x="7016750" y="5162550"/>
          <p14:tracePt t="282644" x="7004050" y="5156200"/>
          <p14:tracePt t="282652" x="6985000" y="5156200"/>
          <p14:tracePt t="282665" x="6965950" y="5156200"/>
          <p14:tracePt t="282676" x="6908800" y="5156200"/>
          <p14:tracePt t="282690" x="6889750" y="5156200"/>
          <p14:tracePt t="282700" x="6845300" y="5156200"/>
          <p14:tracePt t="282712" x="6832600" y="5156200"/>
          <p14:tracePt t="282715" x="6819900" y="5156200"/>
          <p14:tracePt t="282731" x="6788150" y="5156200"/>
          <p14:tracePt t="282745" x="6692900" y="5162550"/>
          <p14:tracePt t="282762" x="6527800" y="5213350"/>
          <p14:tracePt t="282779" x="6299200" y="5276850"/>
          <p14:tracePt t="282781" x="6178550" y="5321300"/>
          <p14:tracePt t="282795" x="5969000" y="5391150"/>
          <p14:tracePt t="282811" x="5791200" y="5454650"/>
          <p14:tracePt t="282828" x="5651500" y="5499100"/>
          <p14:tracePt t="282845" x="5524500" y="5543550"/>
          <p14:tracePt t="282867" x="5391150" y="5568950"/>
          <p14:tracePt t="282884" x="5226050" y="5607050"/>
          <p14:tracePt t="282895" x="5181600" y="5613400"/>
          <p14:tracePt t="282914" x="5099050" y="5645150"/>
          <p14:tracePt t="282928" x="5022850" y="5670550"/>
          <p14:tracePt t="282945" x="4965700" y="5702300"/>
          <p14:tracePt t="282962" x="4927600" y="5734050"/>
          <p14:tracePt t="282980" x="4876800" y="5765800"/>
          <p14:tracePt t="282995" x="4813300" y="5797550"/>
          <p14:tracePt t="283012" x="4743450" y="5822950"/>
          <p14:tracePt t="283029" x="4660900" y="5848350"/>
          <p14:tracePt t="283046" x="4584700" y="5886450"/>
          <p14:tracePt t="283062" x="4514850" y="5924550"/>
          <p14:tracePt t="283078" x="4457700" y="5943600"/>
          <p14:tracePt t="283095" x="4400550" y="5975350"/>
          <p14:tracePt t="283111" x="4324350" y="6000750"/>
          <p14:tracePt t="283128" x="4222750" y="6032500"/>
          <p14:tracePt t="283146" x="4095750" y="6070600"/>
          <p14:tracePt t="283165" x="3860800" y="6108700"/>
          <p14:tracePt t="283178" x="3778250" y="6127750"/>
          <p14:tracePt t="283195" x="3613150" y="6127750"/>
          <p14:tracePt t="283199" x="3536950" y="6134100"/>
          <p14:tracePt t="283211" x="3371850" y="6134100"/>
          <p14:tracePt t="283229" x="3238500" y="6159500"/>
          <p14:tracePt t="283245" x="3105150" y="6191250"/>
          <p14:tracePt t="283261" x="3009900" y="6191250"/>
          <p14:tracePt t="283278" x="2959100" y="6178550"/>
          <p14:tracePt t="283295" x="2959100" y="6172200"/>
          <p14:tracePt t="283312" x="2978150" y="6165850"/>
          <p14:tracePt t="283328" x="2990850" y="6153150"/>
          <p14:tracePt t="283345" x="3028950" y="6121400"/>
          <p14:tracePt t="283355" x="3048000" y="6102350"/>
          <p14:tracePt t="283358" x="3086100" y="6089650"/>
          <p14:tracePt t="283364" x="3136900" y="6089650"/>
          <p14:tracePt t="283381" x="3149600" y="6089650"/>
          <p14:tracePt t="283531" x="3136900" y="6076950"/>
          <p14:tracePt t="283543" x="3111500" y="6051550"/>
          <p14:tracePt t="283548" x="3079750" y="6019800"/>
          <p14:tracePt t="283562" x="3041650" y="5949950"/>
          <p14:tracePt t="283579" x="2965450" y="5765800"/>
          <p14:tracePt t="283595" x="2921000" y="5511800"/>
          <p14:tracePt t="283602" x="2921000" y="5378450"/>
          <p14:tracePt t="283611" x="2984500" y="5099050"/>
          <p14:tracePt t="283628" x="3067050" y="4794250"/>
          <p14:tracePt t="283645" x="3143250" y="4495800"/>
          <p14:tracePt t="283663" x="3225800" y="4222750"/>
          <p14:tracePt t="283678" x="3314700" y="4006850"/>
          <p14:tracePt t="283695" x="3422650" y="3816350"/>
          <p14:tracePt t="283702" x="3467100" y="3714750"/>
          <p14:tracePt t="283712" x="3517900" y="3619500"/>
          <p14:tracePt t="283731" x="3606800" y="3435350"/>
          <p14:tracePt t="283745" x="3676650" y="3289300"/>
          <p14:tracePt t="283762" x="3759200" y="3200400"/>
          <p14:tracePt t="283779" x="3835400" y="3105150"/>
          <p14:tracePt t="283783" x="3860800" y="3048000"/>
          <p14:tracePt t="283796" x="3905250" y="2940050"/>
          <p14:tracePt t="283812" x="3898900" y="2851150"/>
          <p14:tracePt t="283828" x="3867150" y="2781300"/>
          <p14:tracePt t="283845" x="3860800" y="2762250"/>
          <p14:tracePt t="283861" x="3860800" y="2743200"/>
          <p14:tracePt t="283883" x="3860800" y="2635250"/>
          <p14:tracePt t="283898" x="3860800" y="2578100"/>
          <p14:tracePt t="283913" x="3835400" y="2501900"/>
          <p14:tracePt t="283918" x="3816350" y="2476500"/>
          <p14:tracePt t="283928" x="3810000" y="2463800"/>
          <p14:tracePt t="283946" x="3803650" y="2457450"/>
          <p14:tracePt t="283964" x="3797300" y="2457450"/>
          <p14:tracePt t="283995" x="3797300" y="2451100"/>
          <p14:tracePt t="284011" x="3797300" y="2425700"/>
          <p14:tracePt t="284029" x="3752850" y="2400300"/>
          <p14:tracePt t="284045" x="3676650" y="2368550"/>
          <p14:tracePt t="284062" x="3562350" y="2349500"/>
          <p14:tracePt t="284079" x="3435350" y="2311400"/>
          <p14:tracePt t="284095" x="3282950" y="2298700"/>
          <p14:tracePt t="284111" x="3048000" y="2235200"/>
          <p14:tracePt t="284132" x="2641600" y="2120900"/>
          <p14:tracePt t="284145" x="2520950" y="2101850"/>
          <p14:tracePt t="284165" x="2178050" y="2019300"/>
          <p14:tracePt t="284178" x="2101850" y="1987550"/>
          <p14:tracePt t="284195" x="2000250" y="1943100"/>
          <p14:tracePt t="284211" x="1981200" y="1936750"/>
          <p14:tracePt t="284229" x="1968500" y="1936750"/>
          <p14:tracePt t="284245" x="1949450" y="1930400"/>
          <p14:tracePt t="284262" x="1924050" y="1924050"/>
          <p14:tracePt t="284279" x="1898650" y="1905000"/>
          <p14:tracePt t="284295" x="1860550" y="1885950"/>
          <p14:tracePt t="284311" x="1828800" y="1866900"/>
          <p14:tracePt t="284328" x="1752600" y="1866900"/>
          <p14:tracePt t="284345" x="1682750" y="1866900"/>
          <p14:tracePt t="284361" x="1651000" y="1866900"/>
          <p14:tracePt t="284366" x="1644650" y="1866900"/>
          <p14:tracePt t="284379" x="1631950" y="1866900"/>
          <p14:tracePt t="284395" x="1612900" y="1873250"/>
          <p14:tracePt t="284415" x="1587500" y="1879600"/>
          <p14:tracePt t="284428" x="1581150" y="1879600"/>
          <p14:tracePt t="284480" x="1619250" y="1885950"/>
          <p14:tracePt t="284495" x="1663700" y="1892300"/>
          <p14:tracePt t="284512" x="1765300" y="1892300"/>
          <p14:tracePt t="284528" x="1930400" y="1898650"/>
          <p14:tracePt t="284548" x="2247900" y="1905000"/>
          <p14:tracePt t="284562" x="2311400" y="1885950"/>
          <p14:tracePt t="284579" x="2578100" y="1885950"/>
          <p14:tracePt t="284596" x="2806700" y="1879600"/>
          <p14:tracePt t="284605" x="3022600" y="1866900"/>
          <p14:tracePt t="284615" x="3111500" y="1860550"/>
          <p14:tracePt t="284628" x="3276600" y="1841500"/>
          <p14:tracePt t="284648" x="3384550" y="1835150"/>
          <p14:tracePt t="284664" x="3505200" y="1828800"/>
          <p14:tracePt t="284678" x="3600450" y="1809750"/>
          <p14:tracePt t="284695" x="3683000" y="1803400"/>
          <p14:tracePt t="284712" x="3752850" y="1803400"/>
          <p14:tracePt t="284730" x="3822700" y="1803400"/>
          <p14:tracePt t="284745" x="3924300" y="1803400"/>
          <p14:tracePt t="284762" x="4025900" y="1803400"/>
          <p14:tracePt t="284779" x="4133850" y="1790700"/>
          <p14:tracePt t="284782" x="4165600" y="1784350"/>
          <p14:tracePt t="284795" x="4229100" y="1784350"/>
          <p14:tracePt t="284812" x="4241800" y="1784350"/>
          <p14:tracePt t="285091" x="4267200" y="1784350"/>
          <p14:tracePt t="285103" x="4318000" y="1784350"/>
          <p14:tracePt t="285111" x="4368800" y="1784350"/>
          <p14:tracePt t="285133" x="4483100" y="1778000"/>
          <p14:tracePt t="285145" x="4495800" y="1771650"/>
          <p14:tracePt t="285165" x="4546600" y="1765300"/>
          <p14:tracePt t="285197" x="4552950" y="1765300"/>
          <p14:tracePt t="285243" x="4565650" y="1765300"/>
          <p14:tracePt t="285263" x="4597400" y="1765300"/>
          <p14:tracePt t="285278" x="4610100" y="1765300"/>
          <p14:tracePt t="285295" x="4616450" y="1765300"/>
          <p14:tracePt t="285547" x="4622800" y="1771650"/>
          <p14:tracePt t="285677" x="4616450" y="1771650"/>
          <p14:tracePt t="285684" x="4616450" y="1778000"/>
          <p14:tracePt t="285696" x="4616450" y="1790700"/>
          <p14:tracePt t="285711" x="4610100" y="1790700"/>
          <p14:tracePt t="285730" x="4610100" y="1809750"/>
          <p14:tracePt t="285746" x="4610100" y="1835150"/>
          <p14:tracePt t="285762" x="4597400" y="1866900"/>
          <p14:tracePt t="285778" x="4578350" y="1885950"/>
          <p14:tracePt t="286043" x="4584700" y="1885950"/>
          <p14:tracePt t="286062" x="4629150" y="1885950"/>
          <p14:tracePt t="286079" x="4692650" y="1885950"/>
          <p14:tracePt t="286095" x="4737100" y="1885950"/>
          <p14:tracePt t="286112" x="4813300" y="1879600"/>
          <p14:tracePt t="286128" x="4870450" y="1879600"/>
          <p14:tracePt t="286149" x="4978400" y="1879600"/>
          <p14:tracePt t="286164" x="5048250" y="1879600"/>
          <p14:tracePt t="286179" x="5086350" y="1879600"/>
          <p14:tracePt t="286195" x="5219700" y="1885950"/>
          <p14:tracePt t="286212" x="5321300" y="1885950"/>
          <p14:tracePt t="286228" x="5429250" y="1885950"/>
          <p14:tracePt t="286245" x="5511800" y="1885950"/>
          <p14:tracePt t="286261" x="5562600" y="1866900"/>
          <p14:tracePt t="286278" x="5594350" y="1860550"/>
          <p14:tracePt t="286295" x="5638800" y="1854200"/>
          <p14:tracePt t="286312" x="5715000" y="1854200"/>
          <p14:tracePt t="286329" x="5791200" y="1847850"/>
          <p14:tracePt t="286345" x="5861050" y="1847850"/>
          <p14:tracePt t="286351" x="5886450" y="1847850"/>
          <p14:tracePt t="286361" x="5905500" y="1847850"/>
          <p14:tracePt t="286381" x="5930900" y="1847850"/>
          <p14:tracePt t="286395" x="5956300" y="1847850"/>
          <p14:tracePt t="286414" x="6000750" y="1847850"/>
          <p14:tracePt t="286428" x="6045200" y="1847850"/>
          <p14:tracePt t="286445" x="6083300" y="1847850"/>
          <p14:tracePt t="286462" x="6096000" y="1847850"/>
          <p14:tracePt t="286480" x="6102350" y="1847850"/>
          <p14:tracePt t="286524" x="6121400" y="1847850"/>
          <p14:tracePt t="286530" x="6146800" y="1847850"/>
          <p14:tracePt t="286545" x="6172200" y="1847850"/>
          <p14:tracePt t="286562" x="6216650" y="1847850"/>
          <p14:tracePt t="286581" x="6248400" y="1847850"/>
          <p14:tracePt t="286880" x="6254750" y="1847850"/>
          <p14:tracePt t="286891" x="6254750" y="1860550"/>
          <p14:tracePt t="286901" x="6248400" y="1873250"/>
          <p14:tracePt t="286913" x="6216650" y="1911350"/>
          <p14:tracePt t="286918" x="6165850" y="1949450"/>
          <p14:tracePt t="286928" x="6096000" y="2000250"/>
          <p14:tracePt t="286947" x="5822950" y="2209800"/>
          <p14:tracePt t="286962" x="5721350" y="2292350"/>
          <p14:tracePt t="286979" x="5365750" y="2622550"/>
          <p14:tracePt t="286995" x="5010150" y="2933700"/>
          <p14:tracePt t="287012" x="4629150" y="3314700"/>
          <p14:tracePt t="287028" x="4216400" y="3702050"/>
          <p14:tracePt t="287045" x="3841750" y="3968750"/>
          <p14:tracePt t="287062" x="3581400" y="4140200"/>
          <p14:tracePt t="287078" x="3384550" y="4260850"/>
          <p14:tracePt t="287095" x="3238500" y="4394200"/>
          <p14:tracePt t="287112" x="3098800" y="4610100"/>
          <p14:tracePt t="287132" x="2851150" y="4959350"/>
          <p14:tracePt t="287145" x="2787650" y="5067300"/>
          <p14:tracePt t="287163" x="2679700" y="5251450"/>
          <p14:tracePt t="287178" x="2578100" y="5403850"/>
          <p14:tracePt t="287197" x="2374900" y="5664200"/>
          <p14:tracePt t="287211" x="2209800" y="5873750"/>
          <p14:tracePt t="287231" x="2070100" y="6076950"/>
          <p14:tracePt t="287245" x="1943100" y="6254750"/>
          <p14:tracePt t="287262" x="1854200" y="6394450"/>
          <p14:tracePt t="287278" x="1797050" y="6477000"/>
          <p14:tracePt t="287295" x="1739900" y="6502400"/>
          <p14:tracePt t="287312" x="1689100" y="6515100"/>
          <p14:tracePt t="287328" x="1644650" y="6527800"/>
          <p14:tracePt t="287345" x="1631950" y="6534150"/>
          <p14:tracePt t="287380" x="1625600" y="6483350"/>
          <p14:tracePt t="287395" x="1606550" y="6432550"/>
          <p14:tracePt t="287413" x="1581150" y="6311900"/>
          <p14:tracePt t="287429" x="1581150" y="6299200"/>
          <p14:tracePt t="287445" x="1581150" y="6292850"/>
          <p14:tracePt t="287494" x="1574800" y="6292850"/>
          <p14:tracePt t="287511" x="1562100" y="6305550"/>
          <p14:tracePt t="287528" x="1530350" y="6311900"/>
          <p14:tracePt t="287545" x="1504950" y="6324600"/>
          <p14:tracePt t="287547" x="1485900" y="6330950"/>
          <p14:tracePt t="287562" x="1466850" y="6337300"/>
          <p14:tracePt t="287579" x="1397000" y="6362700"/>
          <p14:tracePt t="287595" x="1270000" y="6400800"/>
          <p14:tracePt t="287612" x="1187450" y="6426200"/>
          <p14:tracePt t="287629" x="1111250" y="6457950"/>
          <p14:tracePt t="287648" x="1054100" y="6470650"/>
          <p14:tracePt t="287663" x="1016000" y="6483350"/>
          <p14:tracePt t="287681" x="984250" y="6489700"/>
          <p14:tracePt t="287695" x="965200" y="6496050"/>
          <p14:tracePt t="287712" x="952500" y="6496050"/>
          <p14:tracePt t="287730" x="946150" y="6496050"/>
          <p14:tracePt t="287732" x="939800" y="6496050"/>
          <p14:tracePt t="287745" x="927100" y="6496050"/>
          <p14:tracePt t="287761" x="889000" y="6502400"/>
          <p14:tracePt t="287762" x="850900" y="6508750"/>
          <p14:tracePt t="287779" x="787400" y="6508750"/>
          <p14:tracePt t="287795" x="762000" y="6515100"/>
          <p14:tracePt t="287947" x="768350" y="6515100"/>
          <p14:tracePt t="287971" x="781050" y="6515100"/>
          <p14:tracePt t="287984" x="787400" y="6515100"/>
          <p14:tracePt t="287995" x="800100" y="6515100"/>
          <p14:tracePt t="288012" x="819150" y="6515100"/>
          <p14:tracePt t="288028" x="850900" y="6515100"/>
          <p14:tracePt t="288045" x="889000" y="6515100"/>
          <p14:tracePt t="288062" x="939800" y="6515100"/>
          <p14:tracePt t="288078" x="990600" y="6515100"/>
          <p14:tracePt t="288095" x="1060450" y="6515100"/>
          <p14:tracePt t="288112" x="1143000" y="6515100"/>
          <p14:tracePt t="288128" x="1212850" y="6515100"/>
          <p14:tracePt t="288132" x="1257300" y="6515100"/>
          <p14:tracePt t="288145" x="1282700" y="6515100"/>
          <p14:tracePt t="288164" x="1358900" y="6515100"/>
          <p14:tracePt t="288178" x="1377950" y="6515100"/>
          <p14:tracePt t="288195" x="1422400" y="6515100"/>
          <p14:tracePt t="288211" x="1460500" y="6515100"/>
          <p14:tracePt t="288230" x="1504950" y="6515100"/>
          <p14:tracePt t="288245" x="1555750" y="6515100"/>
          <p14:tracePt t="288261" x="1606550" y="6515100"/>
          <p14:tracePt t="288278" x="1676400" y="6515100"/>
          <p14:tracePt t="288295" x="1765300" y="6515100"/>
          <p14:tracePt t="288312" x="1860550" y="6515100"/>
          <p14:tracePt t="288328" x="1943100" y="6508750"/>
          <p14:tracePt t="288345" x="2012950" y="6508750"/>
          <p14:tracePt t="288358" x="2070100" y="6508750"/>
          <p14:tracePt t="288373" x="2139950" y="6508750"/>
          <p14:tracePt t="288382" x="2165350" y="6508750"/>
          <p14:tracePt t="288399" x="2235200" y="6502400"/>
          <p14:tracePt t="288414" x="2292350" y="6502400"/>
          <p14:tracePt t="288428" x="2349500" y="6502400"/>
          <p14:tracePt t="288445" x="2381250" y="6502400"/>
          <p14:tracePt t="288462" x="2406650" y="6502400"/>
          <p14:tracePt t="288481" x="2444750" y="6502400"/>
          <p14:tracePt t="288490" x="2463800" y="6502400"/>
          <p14:tracePt t="288498" x="2489200" y="6502400"/>
          <p14:tracePt t="288499" x="2527300" y="6502400"/>
          <p14:tracePt t="288512" x="2565400" y="6502400"/>
          <p14:tracePt t="288532" x="2679700" y="6496050"/>
          <p14:tracePt t="288545" x="2724150" y="6496050"/>
          <p14:tracePt t="288562" x="2787650" y="6496050"/>
          <p14:tracePt t="288579" x="2844800" y="6496050"/>
          <p14:tracePt t="288586" x="2876550" y="6496050"/>
          <p14:tracePt t="288596" x="2933700" y="6496050"/>
          <p14:tracePt t="288612" x="2997200" y="6496050"/>
          <p14:tracePt t="288631" x="3067050" y="6496050"/>
          <p14:tracePt t="288645" x="3130550" y="6496050"/>
          <p14:tracePt t="288664" x="3187700" y="6496050"/>
          <p14:tracePt t="288678" x="3238500" y="6496050"/>
          <p14:tracePt t="288695" x="3295650" y="6496050"/>
          <p14:tracePt t="288712" x="3365500" y="6496050"/>
          <p14:tracePt t="288730" x="3454400" y="6496050"/>
          <p14:tracePt t="288745" x="3524250" y="6496050"/>
          <p14:tracePt t="288762" x="3594100" y="6496050"/>
          <p14:tracePt t="288779" x="3651250" y="6496050"/>
          <p14:tracePt t="288781" x="3683000" y="6496050"/>
          <p14:tracePt t="288797" x="3727450" y="6496050"/>
          <p14:tracePt t="288812" x="3771900" y="6496050"/>
          <p14:tracePt t="288828" x="3810000" y="6496050"/>
          <p14:tracePt t="288845" x="3829050" y="6496050"/>
          <p14:tracePt t="288861" x="3841750" y="6496050"/>
          <p14:tracePt t="288878" x="3848100" y="6496050"/>
          <p14:tracePt t="288913" x="3860800" y="6496050"/>
          <p14:tracePt t="288919" x="3867150" y="6502400"/>
          <p14:tracePt t="288929" x="3873500" y="6502400"/>
          <p14:tracePt t="288945" x="3886200" y="6502400"/>
          <p14:tracePt t="288981" x="3886200" y="6508750"/>
          <p14:tracePt t="289044" x="3886200" y="6515100"/>
          <p14:tracePt t="289052" x="3886200" y="6521450"/>
          <p14:tracePt t="289062" x="3886200" y="6527800"/>
          <p14:tracePt t="289078" x="3886200" y="6534150"/>
          <p14:tracePt t="289095" x="3873500" y="6540500"/>
          <p14:tracePt t="289111" x="3867150" y="6540500"/>
          <p14:tracePt t="289129" x="3854450" y="6540500"/>
          <p14:tracePt t="289148" x="3803650" y="6540500"/>
          <p14:tracePt t="289163" x="3784600" y="6540500"/>
          <p14:tracePt t="289179" x="3746500" y="6540500"/>
          <p14:tracePt t="289195" x="3695700" y="6540500"/>
          <p14:tracePt t="289211" x="3676650" y="6540500"/>
          <p14:tracePt t="289232" x="3663950" y="6540500"/>
          <p14:tracePt t="289245" x="3644900" y="6540500"/>
          <p14:tracePt t="289261" x="3625850" y="6527800"/>
          <p14:tracePt t="289278" x="3613150" y="6502400"/>
          <p14:tracePt t="289295" x="3600450" y="6483350"/>
          <p14:tracePt t="289312" x="3587750" y="6464300"/>
          <p14:tracePt t="289328" x="3587750" y="6438900"/>
          <p14:tracePt t="289345" x="3587750" y="6400800"/>
          <p14:tracePt t="289352" x="3587750" y="6381750"/>
          <p14:tracePt t="289361" x="3600450" y="6356350"/>
          <p14:tracePt t="289382" x="3651250" y="6299200"/>
          <p14:tracePt t="289395" x="3689350" y="6273800"/>
          <p14:tracePt t="289413" x="3765550" y="6254750"/>
          <p14:tracePt t="289428" x="3879850" y="6235700"/>
          <p14:tracePt t="289445" x="3987800" y="6223000"/>
          <p14:tracePt t="289462" x="4095750" y="6242050"/>
          <p14:tracePt t="289480" x="4197350" y="6273800"/>
          <p14:tracePt t="289495" x="4305300" y="6311900"/>
          <p14:tracePt t="289512" x="4387850" y="6343650"/>
          <p14:tracePt t="289528" x="4438650" y="6369050"/>
          <p14:tracePt t="289545" x="4457700" y="6394450"/>
          <p14:tracePt t="289549" x="4457700" y="6400800"/>
          <p14:tracePt t="289562" x="4457700" y="6407150"/>
          <p14:tracePt t="289579" x="4464050" y="6413500"/>
          <p14:tracePt t="289628" x="4483100" y="6413500"/>
          <p14:tracePt t="289645" x="4521200" y="6413500"/>
          <p14:tracePt t="289663" x="4584700" y="6413500"/>
          <p14:tracePt t="289678" x="4679950" y="6419850"/>
          <p14:tracePt t="289695" x="4800600" y="6419850"/>
          <p14:tracePt t="289711" x="4933950" y="6419850"/>
          <p14:tracePt t="289732" x="5060950" y="6419850"/>
          <p14:tracePt t="289745" x="5156200" y="6419850"/>
          <p14:tracePt t="289762" x="5226050" y="6419850"/>
          <p14:tracePt t="289778" x="5289550" y="6419850"/>
          <p14:tracePt t="289781" x="5321300" y="6419850"/>
          <p14:tracePt t="289795" x="5378450" y="6419850"/>
          <p14:tracePt t="289812" x="5422900" y="6419850"/>
          <p14:tracePt t="289828" x="5448300" y="6419850"/>
          <p14:tracePt t="289892" x="5454650" y="6419850"/>
          <p14:tracePt t="289899" x="5461000" y="6419850"/>
          <p14:tracePt t="289913" x="5473700" y="6426200"/>
          <p14:tracePt t="289920" x="5486400" y="6432550"/>
          <p14:tracePt t="289928" x="5505450" y="6432550"/>
          <p14:tracePt t="289945" x="5524500" y="6438900"/>
          <p14:tracePt t="289965" x="5524500" y="6445250"/>
          <p14:tracePt t="290012" x="5499100" y="6451600"/>
          <p14:tracePt t="290028" x="5467350" y="6464300"/>
          <p14:tracePt t="290045" x="5403850" y="6470650"/>
          <p14:tracePt t="290063" x="5321300" y="6489700"/>
          <p14:tracePt t="290078" x="5232400" y="6502400"/>
          <p14:tracePt t="290095" x="5143500" y="6521450"/>
          <p14:tracePt t="290112" x="5086350" y="6527800"/>
          <p14:tracePt t="290131" x="5080000" y="6527800"/>
          <p14:tracePt t="290308" x="5086350" y="6527800"/>
          <p14:tracePt t="290317" x="5099050" y="6527800"/>
          <p14:tracePt t="290328" x="5124450" y="6527800"/>
          <p14:tracePt t="290345" x="5187950" y="6527800"/>
          <p14:tracePt t="290355" x="5219700" y="6527800"/>
          <p14:tracePt t="290359" x="5257800" y="6527800"/>
          <p14:tracePt t="290365" x="5308600" y="6527800"/>
          <p14:tracePt t="290379" x="5346700" y="6527800"/>
          <p14:tracePt t="290395" x="5473700" y="6527800"/>
          <p14:tracePt t="290413" x="5549900" y="6527800"/>
          <p14:tracePt t="290428" x="5632450" y="6527800"/>
          <p14:tracePt t="290445" x="5708650" y="6527800"/>
          <p14:tracePt t="290461" x="5797550" y="6527800"/>
          <p14:tracePt t="290480" x="5886450" y="6527800"/>
          <p14:tracePt t="290495" x="5969000" y="6527800"/>
          <p14:tracePt t="290512" x="6070600" y="6527800"/>
          <p14:tracePt t="290528" x="6197600" y="6527800"/>
          <p14:tracePt t="290545" x="6324600" y="6527800"/>
          <p14:tracePt t="290551" x="6388100" y="6527800"/>
          <p14:tracePt t="290563" x="6502400" y="6527800"/>
          <p14:tracePt t="290578" x="6559550" y="6527800"/>
          <p14:tracePt t="290595" x="6699250" y="6527800"/>
          <p14:tracePt t="290612" x="6775450" y="6527800"/>
          <p14:tracePt t="290628" x="6845300" y="6527800"/>
          <p14:tracePt t="290648" x="6908800" y="6527800"/>
          <p14:tracePt t="290663" x="6959600" y="6527800"/>
          <p14:tracePt t="290679" x="7004050" y="6527800"/>
          <p14:tracePt t="290695" x="7048500" y="6527800"/>
          <p14:tracePt t="290712" x="7092950" y="6527800"/>
          <p14:tracePt t="290731" x="7137400" y="6527800"/>
          <p14:tracePt t="290745" x="7169150" y="6527800"/>
          <p14:tracePt t="290762" x="7200900" y="6527800"/>
          <p14:tracePt t="290779" x="7226300" y="6527800"/>
          <p14:tracePt t="290798" x="7251700" y="6527800"/>
          <p14:tracePt t="290812" x="7270750" y="6527800"/>
          <p14:tracePt t="290828" x="7296150" y="6527800"/>
          <p14:tracePt t="290845" x="7321550" y="6527800"/>
          <p14:tracePt t="290858" x="7334250" y="6527800"/>
          <p14:tracePt t="290863" x="7346950" y="6527800"/>
          <p14:tracePt t="290871" x="7353300" y="6527800"/>
          <p14:tracePt t="291140" x="7353300" y="6515100"/>
          <p14:tracePt t="291147" x="7353300" y="6470650"/>
          <p14:tracePt t="291163" x="7359650" y="6356350"/>
          <p14:tracePt t="291181" x="7378700" y="6165850"/>
          <p14:tracePt t="291195" x="7435850" y="5949950"/>
          <p14:tracePt t="291211" x="7518400" y="5676900"/>
          <p14:tracePt t="291230" x="7607300" y="5403850"/>
          <p14:tracePt t="291245" x="7683500" y="5175250"/>
          <p14:tracePt t="291262" x="7734300" y="4972050"/>
          <p14:tracePt t="291278" x="7778750" y="4775200"/>
          <p14:tracePt t="291295" x="7791450" y="4603750"/>
          <p14:tracePt t="291312" x="7791450" y="4476750"/>
          <p14:tracePt t="291328" x="7791450" y="4394200"/>
          <p14:tracePt t="291345" x="7785100" y="4337050"/>
          <p14:tracePt t="291353" x="7785100" y="4305300"/>
          <p14:tracePt t="291356" x="7791450" y="4267200"/>
          <p14:tracePt t="291379" x="7778750" y="4127500"/>
          <p14:tracePt t="291400" x="7778750" y="4013200"/>
          <p14:tracePt t="291413" x="7778750" y="3911600"/>
          <p14:tracePt t="291428" x="7778750" y="3835400"/>
          <p14:tracePt t="291445" x="7778750" y="3765550"/>
          <p14:tracePt t="291463" x="7778750" y="3651250"/>
          <p14:tracePt t="291480" x="7747000" y="3498850"/>
          <p14:tracePt t="291495" x="7696200" y="3340100"/>
          <p14:tracePt t="291512" x="7664450" y="3225800"/>
          <p14:tracePt t="291528" x="7651750" y="3162300"/>
          <p14:tracePt t="291545" x="7645400" y="3149600"/>
          <p14:tracePt t="291562" x="7645400" y="3136900"/>
          <p14:tracePt t="291582" x="7645400" y="3079750"/>
          <p14:tracePt t="291595" x="7645400" y="3073400"/>
          <p14:tracePt t="291612" x="7645400" y="3067050"/>
          <p14:tracePt t="291734" x="7645400" y="3073400"/>
          <p14:tracePt t="291742" x="7645400" y="3092450"/>
          <p14:tracePt t="291747" x="7645400" y="3111500"/>
          <p14:tracePt t="291761" x="7645400" y="3117850"/>
          <p14:tracePt t="291778" x="7645400" y="3130550"/>
          <p14:tracePt t="291796" x="7645400" y="3162300"/>
          <p14:tracePt t="291812" x="7639050" y="3276600"/>
          <p14:tracePt t="291828" x="7600950" y="3441700"/>
          <p14:tracePt t="291845" x="7550150" y="3638550"/>
          <p14:tracePt t="291854" x="7531100" y="3727450"/>
          <p14:tracePt t="291859" x="7505700" y="3810000"/>
          <p14:tracePt t="291872" x="7499350" y="3905250"/>
          <p14:tracePt t="291884" x="7473950" y="4089400"/>
          <p14:tracePt t="291895" x="7454900" y="4191000"/>
          <p14:tracePt t="291899" x="7435850" y="4292600"/>
          <p14:tracePt t="291913" x="7404100" y="4387850"/>
          <p14:tracePt t="291919" x="7372350" y="4495800"/>
          <p14:tracePt t="291928" x="7340600" y="4578350"/>
          <p14:tracePt t="291945" x="7308850" y="4699000"/>
          <p14:tracePt t="291961" x="7296150" y="4749800"/>
          <p14:tracePt t="291963" x="7289800" y="4749800"/>
          <p14:tracePt t="291980" x="7289800" y="4756150"/>
          <p14:tracePt t="292027" x="7289800" y="4743450"/>
          <p14:tracePt t="292048" x="7289800" y="4686300"/>
          <p14:tracePt t="292062" x="7289800" y="4565650"/>
          <p14:tracePt t="292078" x="7283450" y="4413250"/>
          <p14:tracePt t="292095" x="7277100" y="4216400"/>
          <p14:tracePt t="292112" x="7270750" y="4000500"/>
          <p14:tracePt t="292128" x="7264400" y="3816350"/>
          <p14:tracePt t="292147" x="7245350" y="3670300"/>
          <p14:tracePt t="292163" x="7245350" y="3530600"/>
          <p14:tracePt t="292179" x="7226300" y="3378200"/>
          <p14:tracePt t="292195" x="7239000" y="3168650"/>
          <p14:tracePt t="292212" x="7232650" y="3054350"/>
          <p14:tracePt t="292231" x="7232650" y="2997200"/>
          <p14:tracePt t="292323" x="7239000" y="2997200"/>
          <p14:tracePt t="292339" x="7239000" y="3003550"/>
          <p14:tracePt t="292350" x="7239000" y="3054350"/>
          <p14:tracePt t="292356" x="7258050" y="3136900"/>
          <p14:tracePt t="292382" x="7296150" y="3448050"/>
          <p14:tracePt t="292395" x="7315200" y="3695700"/>
          <p14:tracePt t="292413" x="7340600" y="3905250"/>
          <p14:tracePt t="292429" x="7366000" y="4095750"/>
          <p14:tracePt t="292447" x="7378700" y="4273550"/>
          <p14:tracePt t="292462" x="7372350" y="4432300"/>
          <p14:tracePt t="292482" x="7340600" y="4565650"/>
          <p14:tracePt t="292495" x="7321550" y="4686300"/>
          <p14:tracePt t="292512" x="7296150" y="4781550"/>
          <p14:tracePt t="292528" x="7283450" y="4864100"/>
          <p14:tracePt t="292545" x="7283450" y="4921250"/>
          <p14:tracePt t="292564" x="7283450" y="5010150"/>
          <p14:tracePt t="292579" x="7283450" y="5029200"/>
          <p14:tracePt t="292595" x="7283450" y="5067300"/>
          <p14:tracePt t="292664" x="7283450" y="5060950"/>
          <p14:tracePt t="292671" x="7283450" y="5016500"/>
          <p14:tracePt t="292678" x="7283450" y="4972050"/>
          <p14:tracePt t="292695" x="7283450" y="4832350"/>
          <p14:tracePt t="292711" x="7302500" y="4629150"/>
          <p14:tracePt t="292732" x="7302500" y="4356100"/>
          <p14:tracePt t="292738" x="7302500" y="4222750"/>
          <p14:tracePt t="292740" x="7308850" y="4083050"/>
          <p14:tracePt t="292748" x="7315200" y="3975100"/>
          <p14:tracePt t="292762" x="7315200" y="3867150"/>
          <p14:tracePt t="292779" x="7346950" y="3740150"/>
          <p14:tracePt t="292795" x="7359650" y="3625850"/>
          <p14:tracePt t="292797" x="7366000" y="3556000"/>
          <p14:tracePt t="292812" x="7378700" y="3435350"/>
          <p14:tracePt t="292828" x="7378700" y="3295650"/>
          <p14:tracePt t="292845" x="7366000" y="3187700"/>
          <p14:tracePt t="292862" x="7366000" y="3124200"/>
          <p14:tracePt t="292878" x="7366000" y="3111500"/>
          <p14:tracePt t="292898" x="7359650" y="3111500"/>
          <p14:tracePt t="292945" x="7359650" y="3086100"/>
          <p14:tracePt t="292962" x="7359650" y="3067050"/>
          <p14:tracePt t="292981" x="7359650" y="3060700"/>
          <p14:tracePt t="292995" x="7359650" y="3067050"/>
          <p14:tracePt t="293046" x="7353300" y="3067050"/>
          <p14:tracePt t="293068" x="7353300" y="3105150"/>
          <p14:tracePt t="293078" x="7353300" y="3168650"/>
          <p14:tracePt t="293095" x="7346950" y="3352800"/>
          <p14:tracePt t="293112" x="7340600" y="3613150"/>
          <p14:tracePt t="293131" x="7308850" y="3886200"/>
          <p14:tracePt t="293145" x="7296150" y="4140200"/>
          <p14:tracePt t="293165" x="7296150" y="4292600"/>
          <p14:tracePt t="293179" x="7302500" y="4330700"/>
          <p14:tracePt t="293195" x="7302500" y="4419600"/>
          <p14:tracePt t="293212" x="7302500" y="4445000"/>
          <p14:tracePt t="293629" x="7302500" y="4419600"/>
          <p14:tracePt t="293635" x="7308850" y="4375150"/>
          <p14:tracePt t="293647" x="7321550" y="4330700"/>
          <p14:tracePt t="293664" x="7315200" y="4229100"/>
          <p14:tracePt t="293678" x="7327900" y="4108450"/>
          <p14:tracePt t="293695" x="7340600" y="3981450"/>
          <p14:tracePt t="293712" x="7334250" y="3790950"/>
          <p14:tracePt t="293731" x="7340600" y="3600450"/>
          <p14:tracePt t="293745" x="7340600" y="3479800"/>
          <p14:tracePt t="293762" x="7340600" y="3448050"/>
          <p14:tracePt t="293835" x="7340600" y="3435350"/>
          <p14:tracePt t="293844" x="7340600" y="3429000"/>
          <p14:tracePt t="293854" x="7340600" y="3422650"/>
          <p14:tracePt t="293882" x="7340600" y="3416300"/>
          <p14:tracePt t="294003" x="7340600" y="3422650"/>
          <p14:tracePt t="294011" x="7327900" y="3435350"/>
          <p14:tracePt t="294028" x="7302500" y="3486150"/>
          <p14:tracePt t="294045" x="7270750" y="3594100"/>
          <p14:tracePt t="294062" x="7226300" y="3733800"/>
          <p14:tracePt t="294079" x="7162800" y="3879850"/>
          <p14:tracePt t="294095" x="7112000" y="4013200"/>
          <p14:tracePt t="294111" x="7067550" y="4121150"/>
          <p14:tracePt t="294131" x="7048500" y="4191000"/>
          <p14:tracePt t="294145" x="7048500" y="4197350"/>
          <p14:tracePt t="294231" x="7048500" y="4210050"/>
          <p14:tracePt t="294235" x="7048500" y="4216400"/>
          <p14:tracePt t="294245" x="7048500" y="4222750"/>
          <p14:tracePt t="294261" x="7029450" y="4267200"/>
          <p14:tracePt t="294278" x="7010400" y="4330700"/>
          <p14:tracePt t="294295" x="6985000" y="4394200"/>
          <p14:tracePt t="294312" x="6965950" y="4438650"/>
          <p14:tracePt t="294328" x="6959600" y="4445000"/>
          <p14:tracePt t="294404" x="6953250" y="4445000"/>
          <p14:tracePt t="294418" x="6934200" y="4445000"/>
          <p14:tracePt t="294422" x="6915150" y="4445000"/>
          <p14:tracePt t="294428" x="6889750" y="4445000"/>
          <p14:tracePt t="294446" x="6864350" y="4445000"/>
          <p14:tracePt t="294465" x="6845300" y="4445000"/>
          <p14:tracePt t="294469" x="6838950" y="4445000"/>
          <p14:tracePt t="294480" x="6832600" y="4445000"/>
          <p14:tracePt t="294495" x="6826250" y="4445000"/>
          <p14:tracePt t="294512" x="6819900" y="4445000"/>
          <p14:tracePt t="294514" x="6813550" y="4445000"/>
          <p14:tracePt t="294564" x="6813550" y="4451350"/>
          <p14:tracePt t="296203" x="6813550" y="4445000"/>
          <p14:tracePt t="296212" x="6794500" y="4425950"/>
          <p14:tracePt t="296230" x="6711950" y="4356100"/>
          <p14:tracePt t="296245" x="6527800" y="4267200"/>
          <p14:tracePt t="296262" x="6254750" y="4165600"/>
          <p14:tracePt t="296278" x="5988050" y="4025900"/>
          <p14:tracePt t="296295" x="5778500" y="3892550"/>
          <p14:tracePt t="296312" x="5632450" y="3797300"/>
          <p14:tracePt t="296329" x="5549900" y="3714750"/>
          <p14:tracePt t="296345" x="5473700" y="3663950"/>
          <p14:tracePt t="296352" x="5435600" y="3638550"/>
          <p14:tracePt t="296361" x="5403850" y="3619500"/>
          <p14:tracePt t="296379" x="5334000" y="3575050"/>
          <p14:tracePt t="296395" x="5283200" y="3536950"/>
          <p14:tracePt t="296428" x="5283200" y="3517900"/>
          <p14:tracePt t="296447" x="5302250" y="3460750"/>
          <p14:tracePt t="296461" x="5321300" y="3352800"/>
          <p14:tracePt t="296481" x="5340350" y="3270250"/>
          <p14:tracePt t="296485" x="5353050" y="3244850"/>
          <p14:tracePt t="296495" x="5353050" y="3225800"/>
          <p14:tracePt t="296512" x="5372100" y="3187700"/>
          <p14:tracePt t="296528" x="5429250" y="3143250"/>
          <p14:tracePt t="296545" x="5543550" y="3079750"/>
          <p14:tracePt t="296563" x="5727700" y="2978150"/>
          <p14:tracePt t="296580" x="5816600" y="2927350"/>
          <p14:tracePt t="296599" x="5899150" y="2908300"/>
          <p14:tracePt t="296612" x="5988050" y="2927350"/>
          <p14:tracePt t="296629" x="6057900" y="2965450"/>
          <p14:tracePt t="296648" x="6115050" y="3022600"/>
          <p14:tracePt t="296664" x="6134100" y="3105150"/>
          <p14:tracePt t="296678" x="6127750" y="3194050"/>
          <p14:tracePt t="296696" x="6076950" y="3276600"/>
          <p14:tracePt t="296712" x="6019800" y="3346450"/>
          <p14:tracePt t="296730" x="5949950" y="3390900"/>
          <p14:tracePt t="296745" x="5880100" y="3403600"/>
          <p14:tracePt t="296762" x="5810250" y="3397250"/>
          <p14:tracePt t="296764" x="5772150" y="3397250"/>
          <p14:tracePt t="296779" x="5734050" y="3384550"/>
          <p14:tracePt t="296795" x="5638800" y="3333750"/>
          <p14:tracePt t="296812" x="5600700" y="3282950"/>
          <p14:tracePt t="296828" x="5588000" y="3213100"/>
          <p14:tracePt t="296846" x="5588000" y="3111500"/>
          <p14:tracePt t="296861" x="5613400" y="3028950"/>
          <p14:tracePt t="296883" x="5638800" y="2984500"/>
          <p14:tracePt t="296895" x="5670550" y="2959100"/>
          <p14:tracePt t="296913" x="5708650" y="2927350"/>
          <p14:tracePt t="296916" x="5727700" y="2914650"/>
          <p14:tracePt t="296928" x="5740400" y="2914650"/>
          <p14:tracePt t="296948" x="5746750" y="2914650"/>
          <p14:tracePt t="296962" x="5746750" y="2933700"/>
          <p14:tracePt t="296981" x="5702300" y="3035300"/>
          <p14:tracePt t="296995" x="5594350" y="3098800"/>
          <p14:tracePt t="297012" x="5486400" y="3136900"/>
          <p14:tracePt t="297028" x="5340350" y="3136900"/>
          <p14:tracePt t="297045" x="5149850" y="3136900"/>
          <p14:tracePt t="297062" x="4883150" y="3092450"/>
          <p14:tracePt t="297079" x="4578350" y="3022600"/>
          <p14:tracePt t="297084" x="4400550" y="2984500"/>
          <p14:tracePt t="297099" x="4229100" y="2965450"/>
          <p14:tracePt t="297115" x="3867150" y="2876550"/>
          <p14:tracePt t="297128" x="3517900" y="2813050"/>
          <p14:tracePt t="297145" x="3257550" y="2736850"/>
          <p14:tracePt t="297164" x="2965450" y="2673350"/>
          <p14:tracePt t="297179" x="2914650" y="2667000"/>
          <p14:tracePt t="297195" x="2889250" y="2660650"/>
          <p14:tracePt t="297278" x="2889250" y="2654300"/>
          <p14:tracePt t="310811" x="2889250" y="2635250"/>
          <p14:tracePt t="310821" x="2889250" y="2622550"/>
          <p14:tracePt t="310828" x="2889250" y="2603500"/>
          <p14:tracePt t="310845" x="2889250" y="2578100"/>
          <p14:tracePt t="310862" x="2889250" y="2546350"/>
          <p14:tracePt t="310884" x="2889250" y="2533650"/>
          <p14:tracePt t="311028" x="2889250" y="2540000"/>
          <p14:tracePt t="311043" x="2889250" y="2552700"/>
          <p14:tracePt t="311052" x="2952750" y="2597150"/>
          <p14:tracePt t="311062" x="3003550" y="2628900"/>
          <p14:tracePt t="311079" x="3079750" y="2686050"/>
          <p14:tracePt t="311095" x="3098800" y="2711450"/>
          <p14:tracePt t="311112" x="3105150" y="2717800"/>
          <p14:tracePt t="311167" x="3092450" y="2717800"/>
          <p14:tracePt t="311178" x="3073400" y="2717800"/>
          <p14:tracePt t="311196" x="3022600" y="2717800"/>
          <p14:tracePt t="311245" x="3048000" y="2724150"/>
          <p14:tracePt t="311262" x="3086100" y="2730500"/>
          <p14:tracePt t="311278" x="3149600" y="2730500"/>
          <p14:tracePt t="311295" x="3206750" y="2730500"/>
          <p14:tracePt t="311312" x="3270250" y="2743200"/>
          <p14:tracePt t="311316" x="3295650" y="2749550"/>
          <p14:tracePt t="311328" x="3308350" y="2762250"/>
          <p14:tracePt t="311345" x="3346450" y="2781300"/>
          <p14:tracePt t="311364" x="3384550" y="2794000"/>
          <p14:tracePt t="311379" x="3403600" y="2794000"/>
          <p14:tracePt t="311396" x="3517900" y="2711450"/>
          <p14:tracePt t="311413" x="3536950" y="2635250"/>
          <p14:tracePt t="311598" x="3549650" y="2616200"/>
          <p14:tracePt t="311607" x="3562350" y="2609850"/>
          <p14:tracePt t="311614" x="3568700" y="2603500"/>
          <p14:tracePt t="311630" x="3568700" y="2597150"/>
          <p14:tracePt t="311666" x="3568700" y="2603500"/>
          <p14:tracePt t="311679" x="3575050" y="2616200"/>
          <p14:tracePt t="311695" x="3606800" y="2616200"/>
          <p14:tracePt t="311712" x="3657600" y="2622550"/>
          <p14:tracePt t="311730" x="3708400" y="2622550"/>
          <p14:tracePt t="311745" x="3740150" y="2622550"/>
          <p14:tracePt t="311762" x="3746500" y="2622550"/>
          <p14:tracePt t="312041" x="3746500" y="2609850"/>
          <p14:tracePt t="312049" x="3746500" y="2590800"/>
          <p14:tracePt t="312062" x="3797300" y="2565400"/>
          <p14:tracePt t="312079" x="3879850" y="2559050"/>
          <p14:tracePt t="312095" x="3949700" y="2552700"/>
          <p14:tracePt t="312112" x="4038600" y="2578100"/>
          <p14:tracePt t="312129" x="4171950" y="2628900"/>
          <p14:tracePt t="312135" x="4248150" y="2654300"/>
          <p14:tracePt t="312145" x="4318000" y="2673350"/>
          <p14:tracePt t="312164" x="4457700" y="2730500"/>
          <p14:tracePt t="312179" x="4502150" y="2755900"/>
          <p14:tracePt t="312195" x="4584700" y="2806700"/>
          <p14:tracePt t="312212" x="4660900" y="2876550"/>
          <p14:tracePt t="312230" x="4730750" y="2927350"/>
          <p14:tracePt t="312245" x="4813300" y="2978150"/>
          <p14:tracePt t="312262" x="4870450" y="3009900"/>
          <p14:tracePt t="312278" x="4889500" y="3022600"/>
          <p14:tracePt t="312312" x="4895850" y="3028950"/>
          <p14:tracePt t="312331" x="4940300" y="3048000"/>
          <p14:tracePt t="312345" x="5010150" y="3098800"/>
          <p14:tracePt t="312362" x="5105400" y="3162300"/>
          <p14:tracePt t="312365" x="5168900" y="3194050"/>
          <p14:tracePt t="312382" x="5264150" y="3244850"/>
          <p14:tracePt t="312398" x="5372100" y="3270250"/>
          <p14:tracePt t="312413" x="5486400" y="3302000"/>
          <p14:tracePt t="312430" x="5543550" y="3308350"/>
          <p14:tracePt t="312445" x="5607050" y="3333750"/>
          <p14:tracePt t="312462" x="5638800" y="3346450"/>
          <p14:tracePt t="312480" x="5638800" y="3352800"/>
          <p14:tracePt t="312484" x="5638800" y="3359150"/>
          <p14:tracePt t="312495" x="5632450" y="3365500"/>
          <p14:tracePt t="312512" x="5594350" y="3390900"/>
          <p14:tracePt t="312530" x="5492750" y="3397250"/>
          <p14:tracePt t="312548" x="5480050" y="3403600"/>
          <p14:tracePt t="312557" x="5441950" y="3403600"/>
          <p14:tracePt t="312579" x="5391150" y="3403600"/>
          <p14:tracePt t="312595" x="5327650" y="3403600"/>
          <p14:tracePt t="312612" x="5264150" y="3403600"/>
          <p14:tracePt t="312631" x="5219700" y="3403600"/>
          <p14:tracePt t="312645" x="5207000" y="3397250"/>
          <p14:tracePt t="312708" x="5207000" y="3390900"/>
          <p14:tracePt t="312715" x="5207000" y="3384550"/>
          <p14:tracePt t="312730" x="5238750" y="3371850"/>
          <p14:tracePt t="312748" x="5308600" y="3346450"/>
          <p14:tracePt t="312762" x="5378450" y="3327400"/>
          <p14:tracePt t="312779" x="5454650" y="3302000"/>
          <p14:tracePt t="312781" x="5486400" y="3289300"/>
          <p14:tracePt t="312795" x="5568950" y="3276600"/>
          <p14:tracePt t="312812" x="5619750" y="3270250"/>
          <p14:tracePt t="312829" x="5638800" y="3263900"/>
          <p14:tracePt t="312845" x="5670550" y="3263900"/>
          <p14:tracePt t="312862" x="5702300" y="3251200"/>
          <p14:tracePt t="312868" x="5727700" y="3251200"/>
          <p14:tracePt t="312878" x="5746750" y="3251200"/>
          <p14:tracePt t="312895" x="5784850" y="3251200"/>
          <p14:tracePt t="312914" x="5803900" y="3251200"/>
          <p14:tracePt t="312945" x="5803900" y="3244850"/>
          <p14:tracePt t="312962" x="5810250" y="3244850"/>
          <p14:tracePt t="312980" x="5867400" y="3244850"/>
          <p14:tracePt t="312995" x="5899150" y="3251200"/>
          <p14:tracePt t="313012" x="5911850" y="3263900"/>
          <p14:tracePt t="313029" x="5911850" y="3270250"/>
          <p14:tracePt t="313078" x="5918200" y="3270250"/>
          <p14:tracePt t="313106" x="5911850" y="3270250"/>
          <p14:tracePt t="313114" x="5905500" y="3282950"/>
          <p14:tracePt t="313129" x="5867400" y="3302000"/>
          <p14:tracePt t="313149" x="5822950" y="3314700"/>
          <p14:tracePt t="313164" x="5803900" y="3314700"/>
          <p14:tracePt t="313179" x="5791200" y="3314700"/>
          <p14:tracePt t="313195" x="5753100" y="3314700"/>
          <p14:tracePt t="313212" x="5689600" y="3314700"/>
          <p14:tracePt t="313230" x="5626100" y="3295650"/>
          <p14:tracePt t="313245" x="5568950" y="3276600"/>
          <p14:tracePt t="313262" x="5530850" y="3251200"/>
          <p14:tracePt t="313279" x="5499100" y="3213100"/>
          <p14:tracePt t="313295" x="5480050" y="3168650"/>
          <p14:tracePt t="313312" x="5480050" y="3117850"/>
          <p14:tracePt t="313329" x="5486400" y="3073400"/>
          <p14:tracePt t="313336" x="5486400" y="3048000"/>
          <p14:tracePt t="313345" x="5511800" y="3041650"/>
          <p14:tracePt t="313363" x="5575300" y="3009900"/>
          <p14:tracePt t="313381" x="5638800" y="2997200"/>
          <p14:tracePt t="313395" x="5727700" y="2997200"/>
          <p14:tracePt t="313415" x="5829300" y="2990850"/>
          <p14:tracePt t="313428" x="5886450" y="2997200"/>
          <p14:tracePt t="313446" x="5937250" y="3028950"/>
          <p14:tracePt t="313462" x="5956300" y="3073400"/>
          <p14:tracePt t="313481" x="5956300" y="3105150"/>
          <p14:tracePt t="313488" x="5956300" y="3117850"/>
          <p14:tracePt t="313495" x="5956300" y="3136900"/>
          <p14:tracePt t="313512" x="5937250" y="3175000"/>
          <p14:tracePt t="313529" x="5899150" y="3213100"/>
          <p14:tracePt t="313545" x="5867400" y="3244850"/>
          <p14:tracePt t="313546" x="5848350" y="3251200"/>
          <p14:tracePt t="313564" x="5822950" y="3257550"/>
          <p14:tracePt t="313579" x="5810250" y="3257550"/>
          <p14:tracePt t="313595" x="5791200" y="3270250"/>
          <p14:tracePt t="313612" x="5784850" y="3276600"/>
          <p14:tracePt t="313859" x="5772150" y="3276600"/>
          <p14:tracePt t="313889" x="5657850" y="3162300"/>
          <p14:tracePt t="313900" x="5499100" y="3022600"/>
          <p14:tracePt t="313914" x="5397500" y="2927350"/>
          <p14:tracePt t="313929" x="5137150" y="2717800"/>
          <p14:tracePt t="313945" x="4832350" y="2546350"/>
          <p14:tracePt t="313964" x="4375150" y="2406650"/>
          <p14:tracePt t="313980" x="4083050" y="2343150"/>
          <p14:tracePt t="313995" x="3803650" y="2254250"/>
          <p14:tracePt t="314012" x="3524250" y="2152650"/>
          <p14:tracePt t="314028" x="3263900" y="2095500"/>
          <p14:tracePt t="314045" x="3028950" y="2012950"/>
          <p14:tracePt t="314062" x="2832100" y="1943100"/>
          <p14:tracePt t="314078" x="2647950" y="1892300"/>
          <p14:tracePt t="314096" x="2508250" y="1898650"/>
          <p14:tracePt t="314112" x="2374900" y="1898650"/>
          <p14:tracePt t="314133" x="2216150" y="1892300"/>
          <p14:tracePt t="314145" x="2184400" y="1885950"/>
          <p14:tracePt t="314164" x="2108200" y="1885950"/>
          <p14:tracePt t="314178" x="2089150" y="1885950"/>
          <p14:tracePt t="314195" x="2044700" y="1885950"/>
          <p14:tracePt t="314212" x="1981200" y="1885950"/>
          <p14:tracePt t="314231" x="1911350" y="1898650"/>
          <p14:tracePt t="314245" x="1835150" y="1917700"/>
          <p14:tracePt t="314262" x="1752600" y="1943100"/>
          <p14:tracePt t="314278" x="1682750" y="1955800"/>
          <p14:tracePt t="314295" x="1612900" y="1955800"/>
          <p14:tracePt t="314313" x="1530350" y="1955800"/>
          <p14:tracePt t="314328" x="1441450" y="1949450"/>
          <p14:tracePt t="314332" x="1397000" y="1949450"/>
          <p14:tracePt t="314345" x="1358900" y="1949450"/>
          <p14:tracePt t="314354" x="1327150" y="1949450"/>
          <p14:tracePt t="314357" x="1308100" y="1943100"/>
          <p14:tracePt t="314365" x="1289050" y="1943100"/>
          <p14:tracePt t="314379" x="1276350" y="1943100"/>
          <p14:tracePt t="314395" x="1263650" y="1943100"/>
          <p14:tracePt t="314524" x="1263650" y="1955800"/>
          <p14:tracePt t="314531" x="1263650" y="1968500"/>
          <p14:tracePt t="314546" x="1263650" y="1974850"/>
          <p14:tracePt t="314561" x="1270000" y="1974850"/>
          <p14:tracePt t="315571" x="1270000" y="1968500"/>
          <p14:tracePt t="315587" x="1282700" y="1949450"/>
          <p14:tracePt t="315588" x="1295400" y="1943100"/>
          <p14:tracePt t="315596" x="1301750" y="1936750"/>
          <p14:tracePt t="315612" x="1333500" y="1917700"/>
          <p14:tracePt t="315633" x="1352550" y="1905000"/>
          <p14:tracePt t="315645" x="1390650" y="1892300"/>
          <p14:tracePt t="315665" x="1447800" y="1866900"/>
          <p14:tracePt t="315672" x="1479550" y="1860550"/>
          <p14:tracePt t="315681" x="1517650" y="1854200"/>
          <p14:tracePt t="315696" x="1587500" y="1854200"/>
          <p14:tracePt t="315712" x="1651000" y="1854200"/>
          <p14:tracePt t="315731" x="1708150" y="1847850"/>
          <p14:tracePt t="315745" x="1758950" y="1841500"/>
          <p14:tracePt t="315762" x="1822450" y="1835150"/>
          <p14:tracePt t="315765" x="1860550" y="1835150"/>
          <p14:tracePt t="315779" x="1892300" y="1828800"/>
          <p14:tracePt t="315798" x="1981200" y="1828800"/>
          <p14:tracePt t="315804" x="2006600" y="1835150"/>
          <p14:tracePt t="315812" x="2044700" y="1841500"/>
          <p14:tracePt t="315829" x="2120900" y="1847850"/>
          <p14:tracePt t="315845" x="2209800" y="1847850"/>
          <p14:tracePt t="315865" x="2298700" y="1847850"/>
          <p14:tracePt t="315882" x="2400300" y="1854200"/>
          <p14:tracePt t="315895" x="2508250" y="1860550"/>
          <p14:tracePt t="315914" x="2628900" y="1885950"/>
          <p14:tracePt t="315928" x="2736850" y="1911350"/>
          <p14:tracePt t="315945" x="2870200" y="1911350"/>
          <p14:tracePt t="315962" x="3035300" y="1911350"/>
          <p14:tracePt t="315978" x="3194050" y="1917700"/>
          <p14:tracePt t="315980" x="3289300" y="1924050"/>
          <p14:tracePt t="315995" x="3467100" y="1930400"/>
          <p14:tracePt t="316012" x="3625850" y="1924050"/>
          <p14:tracePt t="316028" x="3797300" y="1924050"/>
          <p14:tracePt t="316045" x="3943350" y="1905000"/>
          <p14:tracePt t="316063" x="4165600" y="1892300"/>
          <p14:tracePt t="316079" x="4387850" y="1879600"/>
          <p14:tracePt t="316095" x="4572000" y="1873250"/>
          <p14:tracePt t="316112" x="4762500" y="1860550"/>
          <p14:tracePt t="316129" x="4940300" y="1860550"/>
          <p14:tracePt t="316133" x="5022850" y="1860550"/>
          <p14:tracePt t="316147" x="5200650" y="1860550"/>
          <p14:tracePt t="316164" x="5365750" y="1860550"/>
          <p14:tracePt t="316179" x="5448300" y="1866900"/>
          <p14:tracePt t="316196" x="5651500" y="1873250"/>
          <p14:tracePt t="316212" x="5753100" y="1847850"/>
          <p14:tracePt t="316230" x="5848350" y="1835150"/>
          <p14:tracePt t="316245" x="5899150" y="1835150"/>
          <p14:tracePt t="316262" x="5924550" y="1828800"/>
          <p14:tracePt t="316312" x="5924550" y="1854200"/>
          <p14:tracePt t="316328" x="5911850" y="1955800"/>
          <p14:tracePt t="316346" x="5905500" y="2108200"/>
          <p14:tracePt t="316354" x="5899150" y="2184400"/>
          <p14:tracePt t="316357" x="5892800" y="2279650"/>
          <p14:tracePt t="316382" x="5886450" y="2584450"/>
          <p14:tracePt t="316395" x="5899150" y="2774950"/>
          <p14:tracePt t="316414" x="5892800" y="2914650"/>
          <p14:tracePt t="316418" x="5892800" y="2959100"/>
          <p14:tracePt t="316428" x="5905500" y="3003550"/>
          <p14:tracePt t="316449" x="5924550" y="3060700"/>
          <p14:tracePt t="316462" x="5930900" y="3079750"/>
          <p14:tracePt t="316512" x="5930900" y="3092450"/>
          <p14:tracePt t="316529" x="5899150" y="3098800"/>
          <p14:tracePt t="316545" x="5842000" y="3111500"/>
          <p14:tracePt t="316563" x="5753100" y="3155950"/>
          <p14:tracePt t="316579" x="5734050" y="3175000"/>
          <p14:tracePt t="316595" x="5715000" y="3225800"/>
          <p14:tracePt t="316612" x="5740400" y="3251200"/>
          <p14:tracePt t="316629" x="5772150" y="3276600"/>
          <p14:tracePt t="316645" x="5835650" y="3295650"/>
          <p14:tracePt t="316665" x="5911850" y="3314700"/>
          <p14:tracePt t="316673" x="5943600" y="3327400"/>
          <p14:tracePt t="316678" x="5981700" y="3340100"/>
          <p14:tracePt t="316695" x="5994400" y="3352800"/>
          <p14:tracePt t="316717" x="5994400" y="3359150"/>
          <p14:tracePt t="316730" x="5994400" y="3365500"/>
          <p14:tracePt t="316745" x="5969000" y="3384550"/>
          <p14:tracePt t="316762" x="5918200" y="3390900"/>
          <p14:tracePt t="316779" x="5873750" y="3390900"/>
          <p14:tracePt t="316795" x="5778500" y="3384550"/>
          <p14:tracePt t="316812" x="5670550" y="3346450"/>
          <p14:tracePt t="316829" x="5619750" y="3289300"/>
          <p14:tracePt t="316964" x="5619750" y="3295650"/>
          <p14:tracePt t="316976" x="5619750" y="3302000"/>
          <p14:tracePt t="316995" x="5657850" y="3302000"/>
          <p14:tracePt t="317012" x="5740400" y="3302000"/>
          <p14:tracePt t="317028" x="5848350" y="3289300"/>
          <p14:tracePt t="317045" x="6007100" y="3302000"/>
          <p14:tracePt t="317062" x="6153150" y="3302000"/>
          <p14:tracePt t="317078" x="6299200" y="3321050"/>
          <p14:tracePt t="317095" x="6413500" y="3333750"/>
          <p14:tracePt t="317112" x="6464300" y="3340100"/>
          <p14:tracePt t="317131" x="6470650" y="3340100"/>
          <p14:tracePt t="317178" x="6464300" y="3340100"/>
          <p14:tracePt t="317195" x="6362700" y="3346450"/>
          <p14:tracePt t="317212" x="6267450" y="3346450"/>
          <p14:tracePt t="317231" x="6191250" y="3352800"/>
          <p14:tracePt t="317245" x="6121400" y="3352800"/>
          <p14:tracePt t="317262" x="6102350" y="3352800"/>
          <p14:tracePt t="317333" x="6108700" y="3352800"/>
          <p14:tracePt t="317352" x="6108700" y="3346450"/>
          <p14:tracePt t="317452" x="6108700" y="3340100"/>
          <p14:tracePt t="317462" x="6108700" y="3333750"/>
          <p14:tracePt t="317481" x="6108700" y="3327400"/>
          <p14:tracePt t="317495" x="6115050" y="3327400"/>
          <p14:tracePt t="317529" x="6070600" y="3327400"/>
          <p14:tracePt t="317545" x="5949950" y="3371850"/>
          <p14:tracePt t="317547" x="5854700" y="3409950"/>
          <p14:tracePt t="317563" x="5746750" y="3441700"/>
          <p14:tracePt t="317579" x="5505450" y="3575050"/>
          <p14:tracePt t="317595" x="5086350" y="3740150"/>
          <p14:tracePt t="317612" x="4806950" y="3860800"/>
          <p14:tracePt t="317629" x="4533900" y="3962400"/>
          <p14:tracePt t="317646" x="4286250" y="4025900"/>
          <p14:tracePt t="317663" x="4083050" y="4051300"/>
          <p14:tracePt t="317678" x="3860800" y="4057650"/>
          <p14:tracePt t="317695" x="3657600" y="4057650"/>
          <p14:tracePt t="317712" x="3498850" y="4083050"/>
          <p14:tracePt t="317728" x="3365500" y="4121150"/>
          <p14:tracePt t="317745" x="3232150" y="4165600"/>
          <p14:tracePt t="317762" x="3079750" y="4203700"/>
          <p14:tracePt t="317765" x="3016250" y="4216400"/>
          <p14:tracePt t="317779" x="2965450" y="4229100"/>
          <p14:tracePt t="317795" x="2832100" y="4273550"/>
          <p14:tracePt t="317812" x="2730500" y="4292600"/>
          <p14:tracePt t="317829" x="2622550" y="4311650"/>
          <p14:tracePt t="317845" x="2489200" y="4330700"/>
          <p14:tracePt t="317862" x="2362200" y="4349750"/>
          <p14:tracePt t="317883" x="2228850" y="4349750"/>
          <p14:tracePt t="317895" x="2139950" y="4349750"/>
          <p14:tracePt t="317914" x="2070100" y="4349750"/>
          <p14:tracePt t="317929" x="2012950" y="4330700"/>
          <p14:tracePt t="317948" x="1917700" y="4298950"/>
          <p14:tracePt t="317962" x="1879600" y="4286250"/>
          <p14:tracePt t="317980" x="1771650" y="4229100"/>
          <p14:tracePt t="317995" x="1695450" y="4184650"/>
          <p14:tracePt t="318012" x="1651000" y="4152900"/>
          <p14:tracePt t="318029" x="1606550" y="4121150"/>
          <p14:tracePt t="318047" x="1568450" y="4095750"/>
          <p14:tracePt t="318062" x="1524000" y="4051300"/>
          <p14:tracePt t="318079" x="1498600" y="4006850"/>
          <p14:tracePt t="318096" x="1466850" y="3956050"/>
          <p14:tracePt t="318115" x="1428750" y="3892550"/>
          <p14:tracePt t="318128" x="1403350" y="3854450"/>
          <p14:tracePt t="318147" x="1390650" y="3810000"/>
          <p14:tracePt t="318164" x="1371600" y="3752850"/>
          <p14:tracePt t="318178" x="1365250" y="3714750"/>
          <p14:tracePt t="318195" x="1352550" y="3625850"/>
          <p14:tracePt t="318212" x="1346200" y="3594100"/>
          <p14:tracePt t="318231" x="1346200" y="3549650"/>
          <p14:tracePt t="318245" x="1327150" y="3479800"/>
          <p14:tracePt t="318262" x="1308100" y="3397250"/>
          <p14:tracePt t="318279" x="1282700" y="3346450"/>
          <p14:tracePt t="318299" x="1257300" y="3314700"/>
          <p14:tracePt t="318306" x="1250950" y="3302000"/>
          <p14:tracePt t="318309" x="1244600" y="3295650"/>
          <p14:tracePt t="318374" x="1244600" y="3282950"/>
          <p14:tracePt t="318381" x="1244600" y="3270250"/>
          <p14:tracePt t="318397" x="1244600" y="3257550"/>
          <p14:tracePt t="318414" x="1244600" y="3232150"/>
          <p14:tracePt t="318431" x="1244600" y="3194050"/>
          <p14:tracePt t="318447" x="1270000" y="3143250"/>
          <p14:tracePt t="318463" x="1320800" y="3111500"/>
          <p14:tracePt t="318481" x="1358900" y="3086100"/>
          <p14:tracePt t="318495" x="1397000" y="3067050"/>
          <p14:tracePt t="318512" x="1422400" y="3041650"/>
          <p14:tracePt t="318515" x="1441450" y="3028950"/>
          <p14:tracePt t="318529" x="1460500" y="3016250"/>
          <p14:tracePt t="318545" x="1536700" y="2990850"/>
          <p14:tracePt t="318547" x="1574800" y="2978150"/>
          <p14:tracePt t="318563" x="1663700" y="2952750"/>
          <p14:tracePt t="318579" x="1733550" y="2933700"/>
          <p14:tracePt t="318595" x="1917700" y="2895600"/>
          <p14:tracePt t="318612" x="2044700" y="2882900"/>
          <p14:tracePt t="318631" x="2152650" y="2889250"/>
          <p14:tracePt t="318645" x="2254250" y="2895600"/>
          <p14:tracePt t="318663" x="2368550" y="2901950"/>
          <p14:tracePt t="318680" x="2470150" y="2914650"/>
          <p14:tracePt t="318695" x="2616200" y="2921000"/>
          <p14:tracePt t="318712" x="2749550" y="2921000"/>
          <p14:tracePt t="318729" x="2876550" y="2946400"/>
          <p14:tracePt t="318731" x="2940050" y="2971800"/>
          <p14:tracePt t="318745" x="3003550" y="2997200"/>
          <p14:tracePt t="318762" x="3155950" y="3035300"/>
          <p14:tracePt t="318765" x="3232150" y="3060700"/>
          <p14:tracePt t="318779" x="3314700" y="3060700"/>
          <p14:tracePt t="318795" x="3530600" y="3111500"/>
          <p14:tracePt t="318812" x="3632200" y="3162300"/>
          <p14:tracePt t="318828" x="3752850" y="3213100"/>
          <p14:tracePt t="318845" x="3879850" y="3270250"/>
          <p14:tracePt t="318862" x="3968750" y="3308350"/>
          <p14:tracePt t="318879" x="4083050" y="3340100"/>
          <p14:tracePt t="318898" x="4203700" y="3371850"/>
          <p14:tracePt t="318913" x="4305300" y="3397250"/>
          <p14:tracePt t="318929" x="4406900" y="3397250"/>
          <p14:tracePt t="318945" x="4514850" y="3397250"/>
          <p14:tracePt t="318962" x="4584700" y="3384550"/>
          <p14:tracePt t="318964" x="4610100" y="3371850"/>
          <p14:tracePt t="318979" x="4667250" y="3365500"/>
          <p14:tracePt t="318995" x="4718050" y="3365500"/>
          <p14:tracePt t="319012" x="4787900" y="3365500"/>
          <p14:tracePt t="319029" x="4857750" y="3365500"/>
          <p14:tracePt t="319048" x="4933950" y="3365500"/>
          <p14:tracePt t="319062" x="5022850" y="3352800"/>
          <p14:tracePt t="319079" x="5105400" y="3346450"/>
          <p14:tracePt t="319095" x="5181600" y="3346450"/>
          <p14:tracePt t="319112" x="5283200" y="3346450"/>
          <p14:tracePt t="319129" x="5384800" y="3340100"/>
          <p14:tracePt t="319133" x="5429250" y="3333750"/>
          <p14:tracePt t="319145" x="5492750" y="3321050"/>
          <p14:tracePt t="319164" x="5670550" y="3302000"/>
          <p14:tracePt t="319179" x="5715000" y="3302000"/>
          <p14:tracePt t="319195" x="5867400" y="3295650"/>
          <p14:tracePt t="319212" x="6019800" y="3289300"/>
          <p14:tracePt t="319230" x="6172200" y="3263900"/>
          <p14:tracePt t="319245" x="6343650" y="3219450"/>
          <p14:tracePt t="319262" x="6515100" y="3162300"/>
          <p14:tracePt t="319278" x="6673850" y="3111500"/>
          <p14:tracePt t="319295" x="6832600" y="3060700"/>
          <p14:tracePt t="319312" x="6991350" y="3009900"/>
          <p14:tracePt t="319329" x="7156450" y="2959100"/>
          <p14:tracePt t="319345" x="7289800" y="2895600"/>
          <p14:tracePt t="319352" x="7321550" y="2870200"/>
          <p14:tracePt t="319362" x="7346950" y="2863850"/>
          <p14:tracePt t="319382" x="7366000" y="2851150"/>
          <p14:tracePt t="319415" x="7366000" y="2844800"/>
          <p14:tracePt t="319448" x="7366000" y="2863850"/>
          <p14:tracePt t="319462" x="7346950" y="2959100"/>
          <p14:tracePt t="319482" x="7245350" y="3086100"/>
          <p14:tracePt t="319495" x="7105650" y="3282950"/>
          <p14:tracePt t="319512" x="6908800" y="3435350"/>
          <p14:tracePt t="319528" x="6692900" y="3536950"/>
          <p14:tracePt t="319545" x="6489700" y="3587750"/>
          <p14:tracePt t="319567" x="6134100" y="3663950"/>
          <p14:tracePt t="319579" x="5994400" y="3689350"/>
          <p14:tracePt t="319595" x="5594350" y="3727450"/>
          <p14:tracePt t="319615" x="5359400" y="3759200"/>
          <p14:tracePt t="319628" x="5187950" y="3771900"/>
          <p14:tracePt t="319645" x="5092700" y="3778250"/>
          <p14:tracePt t="319664" x="5048250" y="3771900"/>
          <p14:tracePt t="319679" x="5041900" y="3765550"/>
          <p14:tracePt t="319712" x="5099050" y="3765550"/>
          <p14:tracePt t="319731" x="5213350" y="3765550"/>
          <p14:tracePt t="319746" x="5384800" y="3771900"/>
          <p14:tracePt t="319762" x="5594350" y="3790950"/>
          <p14:tracePt t="319765" x="5708650" y="3822700"/>
          <p14:tracePt t="319779" x="5842000" y="3867150"/>
          <p14:tracePt t="319799" x="6159500" y="4019550"/>
          <p14:tracePt t="319812" x="6343650" y="4133850"/>
          <p14:tracePt t="319829" x="6553200" y="4273550"/>
          <p14:tracePt t="319845" x="6762750" y="4394200"/>
          <p14:tracePt t="319862" x="6959600" y="4483100"/>
          <p14:tracePt t="319879" x="7105650" y="4521200"/>
          <p14:tracePt t="319898" x="7213600" y="4527550"/>
          <p14:tracePt t="319913" x="7289800" y="4527550"/>
          <p14:tracePt t="319917" x="7308850" y="4527550"/>
          <p14:tracePt t="319929" x="7315200" y="4527550"/>
          <p14:tracePt t="319962" x="7315200" y="4521200"/>
          <p14:tracePt t="320012" x="7315200" y="4483100"/>
          <p14:tracePt t="320029" x="7315200" y="4457700"/>
          <p14:tracePt t="320047" x="7315200" y="4445000"/>
          <p14:tracePt t="320062" x="7315200" y="4425950"/>
          <p14:tracePt t="320079" x="7315200" y="4419600"/>
          <p14:tracePt t="320095" x="7315200" y="4406900"/>
          <p14:tracePt t="320276" x="7315200" y="4400550"/>
          <p14:tracePt t="320295" x="7315200" y="4368800"/>
          <p14:tracePt t="320312" x="7327900" y="4362450"/>
          <p14:tracePt t="320329" x="7327900" y="4349750"/>
          <p14:tracePt t="320362" x="7334250" y="4349750"/>
          <p14:tracePt t="320383" x="7334250" y="4343400"/>
          <p14:tracePt t="320417" x="7334250" y="4337050"/>
          <p14:tracePt t="320468" x="7334250" y="4330700"/>
          <p14:tracePt t="320481" x="7327900" y="4330700"/>
          <p14:tracePt t="320486" x="7315200" y="4330700"/>
          <p14:tracePt t="320495" x="7308850" y="4324350"/>
          <p14:tracePt t="320512" x="7277100" y="4318000"/>
          <p14:tracePt t="320529" x="7239000" y="4318000"/>
          <p14:tracePt t="320545" x="7200900" y="4318000"/>
          <p14:tracePt t="320563" x="7099300" y="4349750"/>
          <p14:tracePt t="320578" x="7054850" y="4368800"/>
          <p14:tracePt t="320595" x="6889750" y="4438650"/>
          <p14:tracePt t="320612" x="6756400" y="4483100"/>
          <p14:tracePt t="320629" x="6591300" y="4527550"/>
          <p14:tracePt t="320650" x="6394450" y="4546600"/>
          <p14:tracePt t="320663" x="6191250" y="4559300"/>
          <p14:tracePt t="320680" x="5981700" y="4559300"/>
          <p14:tracePt t="320695" x="5784850" y="4559300"/>
          <p14:tracePt t="320712" x="5556250" y="4495800"/>
          <p14:tracePt t="320715" x="5441950" y="4451350"/>
          <p14:tracePt t="320728" x="5327650" y="4413250"/>
          <p14:tracePt t="320730" x="5219700" y="4375150"/>
          <p14:tracePt t="320745" x="5111750" y="4337050"/>
          <p14:tracePt t="320763" x="4933950" y="4279900"/>
          <p14:tracePt t="320765" x="4889500" y="4267200"/>
          <p14:tracePt t="320779" x="4838700" y="4248150"/>
          <p14:tracePt t="320795" x="4743450" y="4171950"/>
          <p14:tracePt t="320812" x="4686300" y="4102100"/>
          <p14:tracePt t="320829" x="4641850" y="4025900"/>
          <p14:tracePt t="320845" x="4616450" y="3949700"/>
          <p14:tracePt t="320862" x="4591050" y="3835400"/>
          <p14:tracePt t="320882" x="4591050" y="3689350"/>
          <p14:tracePt t="320896" x="4616450" y="3536950"/>
          <p14:tracePt t="320914" x="4660900" y="3422650"/>
          <p14:tracePt t="320929" x="4718050" y="3314700"/>
          <p14:tracePt t="320945" x="4794250" y="3225800"/>
          <p14:tracePt t="320962" x="4895850" y="3168650"/>
          <p14:tracePt t="320965" x="4940300" y="3155950"/>
          <p14:tracePt t="320981" x="5080000" y="3136900"/>
          <p14:tracePt t="320995" x="5245100" y="3124200"/>
          <p14:tracePt t="321013" x="5422900" y="3117850"/>
          <p14:tracePt t="321029" x="5594350" y="3111500"/>
          <p14:tracePt t="321046" x="5772150" y="3111500"/>
          <p14:tracePt t="321062" x="5943600" y="3149600"/>
          <p14:tracePt t="321079" x="6038850" y="3200400"/>
          <p14:tracePt t="321095" x="6108700" y="3289300"/>
          <p14:tracePt t="321101" x="6127750" y="3346450"/>
          <p14:tracePt t="321112" x="6146800" y="3409950"/>
          <p14:tracePt t="321129" x="6184900" y="3536950"/>
          <p14:tracePt t="321145" x="6184900" y="3657600"/>
          <p14:tracePt t="321149" x="6172200" y="3727450"/>
          <p14:tracePt t="321164" x="6140450" y="3822700"/>
          <p14:tracePt t="321179" x="6108700" y="3873500"/>
          <p14:tracePt t="321195" x="5994400" y="4019550"/>
          <p14:tracePt t="321212" x="5854700" y="4089400"/>
          <p14:tracePt t="321228" x="5708650" y="4140200"/>
          <p14:tracePt t="321245" x="5562600" y="4165600"/>
          <p14:tracePt t="321262" x="5422900" y="4171950"/>
          <p14:tracePt t="321279" x="5295900" y="4165600"/>
          <p14:tracePt t="321297" x="5162550" y="4133850"/>
          <p14:tracePt t="321312" x="5041900" y="4095750"/>
          <p14:tracePt t="321329" x="4965700" y="4057650"/>
          <p14:tracePt t="321345" x="4914900" y="4006850"/>
          <p14:tracePt t="321362" x="4857750" y="3905250"/>
          <p14:tracePt t="321363" x="4832350" y="3841750"/>
          <p14:tracePt t="321379" x="4800600" y="3765550"/>
          <p14:tracePt t="321398" x="4762500" y="3594100"/>
          <p14:tracePt t="321415" x="4762500" y="3549650"/>
          <p14:tracePt t="321428" x="4775200" y="3517900"/>
          <p14:tracePt t="321445" x="4800600" y="3473450"/>
          <p14:tracePt t="321463" x="4851400" y="3390900"/>
          <p14:tracePt t="321481" x="4953000" y="3314700"/>
          <p14:tracePt t="321489" x="5016500" y="3270250"/>
          <p14:tracePt t="321493" x="5080000" y="3244850"/>
          <p14:tracePt t="321512" x="5213350" y="3194050"/>
          <p14:tracePt t="321529" x="5314950" y="3168650"/>
          <p14:tracePt t="321545" x="5422900" y="3155950"/>
          <p14:tracePt t="321562" x="5518150" y="3155950"/>
          <p14:tracePt t="321579" x="5575300" y="3175000"/>
          <p14:tracePt t="321596" x="5581650" y="3181350"/>
          <p14:tracePt t="321876" x="5581650" y="3187700"/>
          <p14:tracePt t="321885" x="5575300" y="3213100"/>
          <p14:tracePt t="321895" x="5549900" y="3257550"/>
          <p14:tracePt t="321914" x="5486400" y="3333750"/>
          <p14:tracePt t="321931" x="5276850" y="3397250"/>
          <p14:tracePt t="321945" x="5175250" y="3416300"/>
          <p14:tracePt t="321962" x="4921250" y="3429000"/>
          <p14:tracePt t="321964" x="4743450" y="3416300"/>
          <p14:tracePt t="321979" x="4540250" y="3359150"/>
          <p14:tracePt t="321996" x="3962400" y="3206750"/>
          <p14:tracePt t="322012" x="3587750" y="3092450"/>
          <p14:tracePt t="322029" x="3327400" y="3003550"/>
          <p14:tracePt t="322047" x="3105150" y="2921000"/>
          <p14:tracePt t="322062" x="2908300" y="2857500"/>
          <p14:tracePt t="322079" x="2724150" y="2774950"/>
          <p14:tracePt t="322095" x="2565400" y="2673350"/>
          <p14:tracePt t="322105" x="2508250" y="2628900"/>
          <p14:tracePt t="322115" x="2432050" y="2552700"/>
          <p14:tracePt t="322129" x="2400300" y="2520950"/>
          <p14:tracePt t="322149" x="2324100" y="2425700"/>
          <p14:tracePt t="322164" x="2241550" y="2362200"/>
          <p14:tracePt t="322179" x="2184400" y="2324100"/>
          <p14:tracePt t="322195" x="2057400" y="2235200"/>
          <p14:tracePt t="322212" x="1968500" y="2197100"/>
          <p14:tracePt t="322232" x="1911350" y="2159000"/>
          <p14:tracePt t="322245" x="1828800" y="2127250"/>
          <p14:tracePt t="322262" x="1765300" y="2108200"/>
          <p14:tracePt t="322279" x="1689100" y="2076450"/>
          <p14:tracePt t="322297" x="1619250" y="2051050"/>
          <p14:tracePt t="322301" x="1587500" y="2032000"/>
          <p14:tracePt t="322312" x="1549400" y="2012950"/>
          <p14:tracePt t="322329" x="1473200" y="2000250"/>
          <p14:tracePt t="322345" x="1409700" y="1974850"/>
          <p14:tracePt t="322352" x="1371600" y="1968500"/>
          <p14:tracePt t="322362" x="1358900" y="1955800"/>
          <p14:tracePt t="322383" x="1282700" y="1917700"/>
          <p14:tracePt t="322395" x="1250950" y="1879600"/>
          <p14:tracePt t="322414" x="1231900" y="1860550"/>
          <p14:tracePt t="322429" x="1225550" y="1854200"/>
          <p14:tracePt t="322589" x="1231900" y="1854200"/>
          <p14:tracePt t="322600" x="1238250" y="1854200"/>
          <p14:tracePt t="322606" x="1244600" y="1854200"/>
          <p14:tracePt t="322614" x="1250950" y="1854200"/>
          <p14:tracePt t="322629" x="1289050" y="1854200"/>
          <p14:tracePt t="322645" x="1333500" y="1854200"/>
          <p14:tracePt t="322664" x="1416050" y="1854200"/>
          <p14:tracePt t="322678" x="1504950" y="1847850"/>
          <p14:tracePt t="322695" x="1587500" y="1847850"/>
          <p14:tracePt t="322702" x="1644650" y="1847850"/>
          <p14:tracePt t="322712" x="1695450" y="1847850"/>
          <p14:tracePt t="322730" x="1816100" y="1847850"/>
          <p14:tracePt t="322746" x="1974850" y="1854200"/>
          <p14:tracePt t="322762" x="2127250" y="1860550"/>
          <p14:tracePt t="322764" x="2197100" y="1860550"/>
          <p14:tracePt t="322779" x="2273300" y="1860550"/>
          <p14:tracePt t="322795" x="2457450" y="1873250"/>
          <p14:tracePt t="322812" x="2584450" y="1885950"/>
          <p14:tracePt t="322829" x="2717800" y="1885950"/>
          <p14:tracePt t="322845" x="2889250" y="1898650"/>
          <p14:tracePt t="322863" x="3016250" y="1905000"/>
          <p14:tracePt t="322879" x="3162300" y="1905000"/>
          <p14:tracePt t="322898" x="3302000" y="1911350"/>
          <p14:tracePt t="322913" x="3448050" y="1911350"/>
          <p14:tracePt t="322920" x="3524250" y="1911350"/>
          <p14:tracePt t="322928" x="3594100" y="1917700"/>
          <p14:tracePt t="322945" x="3740150" y="1898650"/>
          <p14:tracePt t="322962" x="3873500" y="1892300"/>
          <p14:tracePt t="322980" x="4095750" y="1892300"/>
          <p14:tracePt t="322996" x="4229100" y="1885950"/>
          <p14:tracePt t="323014" x="4343400" y="1860550"/>
          <p14:tracePt t="323029" x="4476750" y="1854200"/>
          <p14:tracePt t="323047" x="4591050" y="1854200"/>
          <p14:tracePt t="323062" x="4699000" y="1854200"/>
          <p14:tracePt t="323079" x="4826000" y="1854200"/>
          <p14:tracePt t="323095" x="4953000" y="1860550"/>
          <p14:tracePt t="323112" x="5048250" y="1860550"/>
          <p14:tracePt t="323131" x="5111750" y="1866900"/>
          <p14:tracePt t="323134" x="5130800" y="1866900"/>
          <p14:tracePt t="323145" x="5137150" y="1866900"/>
          <p14:tracePt t="323164" x="5143500" y="1866900"/>
          <p14:tracePt t="323482" x="5149850" y="1866900"/>
          <p14:tracePt t="324196" x="5143500" y="1866900"/>
          <p14:tracePt t="324251" x="5137150" y="1866900"/>
          <p14:tracePt t="324293" x="5130800" y="1866900"/>
          <p14:tracePt t="324358" x="5130800" y="1860550"/>
          <p14:tracePt t="324388" x="5118100" y="1860550"/>
          <p14:tracePt t="324400" x="5099050" y="1873250"/>
          <p14:tracePt t="324415" x="5022850" y="1917700"/>
          <p14:tracePt t="324429" x="4870450" y="1993900"/>
          <p14:tracePt t="324445" x="4597400" y="2082800"/>
          <p14:tracePt t="324462" x="4210050" y="2114550"/>
          <p14:tracePt t="324480" x="3841750" y="2127250"/>
          <p14:tracePt t="324495" x="3486150" y="2120900"/>
          <p14:tracePt t="324512" x="3213100" y="2127250"/>
          <p14:tracePt t="324529" x="2933700" y="2127250"/>
          <p14:tracePt t="324531" x="2781300" y="2120900"/>
          <p14:tracePt t="324545" x="2641600" y="2120900"/>
          <p14:tracePt t="324563" x="2273300" y="2114550"/>
          <p14:tracePt t="324579" x="2171700" y="2114550"/>
          <p14:tracePt t="324597" x="1943100" y="2120900"/>
          <p14:tracePt t="324612" x="1835150" y="2127250"/>
          <p14:tracePt t="324631" x="1746250" y="2127250"/>
          <p14:tracePt t="324646" x="1682750" y="2127250"/>
          <p14:tracePt t="324663" x="1606550" y="2139950"/>
          <p14:tracePt t="324679" x="1524000" y="2133600"/>
          <p14:tracePt t="324695" x="1441450" y="2127250"/>
          <p14:tracePt t="324712" x="1371600" y="2127250"/>
          <p14:tracePt t="324731" x="1320800" y="2133600"/>
          <p14:tracePt t="324745" x="1276350" y="2139950"/>
          <p14:tracePt t="324762" x="1257300" y="2139950"/>
          <p14:tracePt t="324821" x="1250950" y="2139950"/>
          <p14:tracePt t="324829" x="1244600" y="2139950"/>
          <p14:tracePt t="325167" x="1238250" y="2139950"/>
          <p14:tracePt t="325173" x="1231900" y="2139950"/>
          <p14:tracePt t="325182" x="1206500" y="2127250"/>
          <p14:tracePt t="325195" x="1181100" y="2101850"/>
          <p14:tracePt t="325212" x="1149350" y="2082800"/>
          <p14:tracePt t="325230" x="1123950" y="2070100"/>
          <p14:tracePt t="325245" x="1104900" y="2051050"/>
          <p14:tracePt t="325262" x="1085850" y="2038350"/>
          <p14:tracePt t="325279" x="1079500" y="2038350"/>
          <p14:tracePt t="325357" x="1073150" y="2032000"/>
          <p14:tracePt t="325365" x="1060450" y="2019300"/>
          <p14:tracePt t="325382" x="1022350" y="2006600"/>
          <p14:tracePt t="325395" x="971550" y="2000250"/>
          <p14:tracePt t="325414" x="920750" y="1987550"/>
          <p14:tracePt t="325419" x="895350" y="1987550"/>
          <p14:tracePt t="325428" x="876300" y="1987550"/>
          <p14:tracePt t="325445" x="838200" y="2006600"/>
          <p14:tracePt t="325462" x="831850" y="2000250"/>
          <p14:tracePt t="325481" x="819150" y="1993900"/>
          <p14:tracePt t="325495" x="812800" y="1993900"/>
          <p14:tracePt t="325512" x="806450" y="1993900"/>
          <p14:tracePt t="325828" x="806450" y="1987550"/>
          <p14:tracePt t="325836" x="812800" y="1987550"/>
          <p14:tracePt t="325845" x="812800" y="1981200"/>
          <p14:tracePt t="325862" x="831850" y="1974850"/>
          <p14:tracePt t="325879" x="838200" y="1968500"/>
          <p14:tracePt t="325900" x="838200" y="1962150"/>
          <p14:tracePt t="325902" x="844550" y="1955800"/>
          <p14:tracePt t="325914" x="844550" y="1936750"/>
          <p14:tracePt t="325931" x="857250" y="1917700"/>
          <p14:tracePt t="326011" x="857250" y="1911350"/>
          <p14:tracePt t="326022" x="857250" y="1905000"/>
          <p14:tracePt t="326029" x="869950" y="1898650"/>
          <p14:tracePt t="326045" x="889000" y="1892300"/>
          <p14:tracePt t="326062" x="901700" y="1892300"/>
          <p14:tracePt t="326079" x="920750" y="1892300"/>
          <p14:tracePt t="326095" x="958850" y="1885950"/>
          <p14:tracePt t="326112" x="1009650" y="1879600"/>
          <p14:tracePt t="326132" x="1123950" y="1873250"/>
          <p14:tracePt t="326145" x="1162050" y="1873250"/>
          <p14:tracePt t="326178" x="1149350" y="1885950"/>
          <p14:tracePt t="326195" x="1079500" y="1924050"/>
          <p14:tracePt t="326212" x="1028700" y="1962150"/>
          <p14:tracePt t="326232" x="984250" y="1981200"/>
          <p14:tracePt t="326235" x="965200" y="1987550"/>
          <p14:tracePt t="326245" x="939800" y="1987550"/>
          <p14:tracePt t="326263" x="939800" y="2019300"/>
          <p14:tracePt t="326279" x="927100" y="2012950"/>
          <p14:tracePt t="326295" x="933450" y="2012950"/>
          <p14:tracePt t="326312" x="933450" y="2006600"/>
          <p14:tracePt t="326329" x="946150" y="2000250"/>
          <p14:tracePt t="326345" x="971550" y="1987550"/>
          <p14:tracePt t="326355" x="977900" y="1981200"/>
          <p14:tracePt t="326359" x="990600" y="1974850"/>
          <p14:tracePt t="326365" x="990600" y="1962150"/>
          <p14:tracePt t="326379" x="996950" y="1943100"/>
          <p14:tracePt t="326395" x="1003300" y="1924050"/>
          <p14:tracePt t="326451" x="996950" y="1949450"/>
          <p14:tracePt t="326462" x="984250" y="1981200"/>
          <p14:tracePt t="326481" x="977900" y="2012950"/>
          <p14:tracePt t="326491" x="977900" y="2025650"/>
          <p14:tracePt t="326501" x="977900" y="2032000"/>
          <p14:tracePt t="326529" x="984250" y="2032000"/>
          <p14:tracePt t="326545" x="1022350" y="2032000"/>
          <p14:tracePt t="326548" x="1054100" y="2019300"/>
          <p14:tracePt t="326562" x="1092200" y="2000250"/>
          <p14:tracePt t="326579" x="1155700" y="1962150"/>
          <p14:tracePt t="326595" x="1225550" y="1924050"/>
          <p14:tracePt t="326612" x="1238250" y="1924050"/>
          <p14:tracePt t="326667" x="1244600" y="1924050"/>
          <p14:tracePt t="326683" x="1250950" y="1936750"/>
          <p14:tracePt t="326695" x="1257300" y="1949450"/>
          <p14:tracePt t="326712" x="1276350" y="1968500"/>
          <p14:tracePt t="326731" x="1320800" y="1981200"/>
          <p14:tracePt t="326745" x="1352550" y="1993900"/>
          <p14:tracePt t="326762" x="1365250" y="2000250"/>
          <p14:tracePt t="326763" x="1377950" y="2006600"/>
          <p14:tracePt t="326779" x="1384300" y="2006600"/>
          <p14:tracePt t="326795" x="1416050" y="2012950"/>
          <p14:tracePt t="326812" x="1428750" y="2019300"/>
          <p14:tracePt t="326829" x="1441450" y="2025650"/>
          <p14:tracePt t="326862" x="1441450" y="2038350"/>
          <p14:tracePt t="326879" x="1441450" y="2070100"/>
          <p14:tracePt t="326895" x="1416050" y="2108200"/>
          <p14:tracePt t="326913" x="1377950" y="2133600"/>
          <p14:tracePt t="326917" x="1365250" y="2146300"/>
          <p14:tracePt t="326928" x="1352550" y="2159000"/>
          <p14:tracePt t="326947" x="1289050" y="2178050"/>
          <p14:tracePt t="326962" x="1270000" y="2184400"/>
          <p14:tracePt t="326981" x="1206500" y="2197100"/>
          <p14:tracePt t="326995" x="1155700" y="2197100"/>
          <p14:tracePt t="327013" x="1111250" y="2209800"/>
          <p14:tracePt t="327029" x="1060450" y="2209800"/>
          <p14:tracePt t="327045" x="1022350" y="2209800"/>
          <p14:tracePt t="327062" x="1009650" y="2209800"/>
          <p14:tracePt t="327116" x="1009650" y="2197100"/>
          <p14:tracePt t="327129" x="1016000" y="2190750"/>
          <p14:tracePt t="327145" x="1028700" y="2184400"/>
          <p14:tracePt t="327150" x="1028700" y="2171700"/>
          <p14:tracePt t="327164" x="1054100" y="2152650"/>
          <p14:tracePt t="327179" x="1066800" y="2133600"/>
          <p14:tracePt t="327195" x="1111250" y="2063750"/>
          <p14:tracePt t="327212" x="1136650" y="2019300"/>
          <p14:tracePt t="327230" x="1149350" y="2000250"/>
          <p14:tracePt t="327234" x="1149350" y="1993900"/>
          <p14:tracePt t="327245" x="1162050" y="1981200"/>
          <p14:tracePt t="327262" x="1174750" y="1962150"/>
          <p14:tracePt t="327279" x="1187450" y="1936750"/>
          <p14:tracePt t="327295" x="1225550" y="1905000"/>
          <p14:tracePt t="327312" x="1276350" y="1879600"/>
          <p14:tracePt t="327329" x="1308100" y="1860550"/>
          <p14:tracePt t="327346" x="1333500" y="1860550"/>
          <p14:tracePt t="327367" x="1327150" y="1860550"/>
          <p14:tracePt t="327403" x="1327150" y="1866900"/>
          <p14:tracePt t="327436" x="1333500" y="1866900"/>
          <p14:tracePt t="327444" x="1352550" y="1879600"/>
          <p14:tracePt t="327462" x="1390650" y="1892300"/>
          <p14:tracePt t="327481" x="1447800" y="1892300"/>
          <p14:tracePt t="327487" x="1485900" y="1892300"/>
          <p14:tracePt t="327491" x="1543050" y="1892300"/>
          <p14:tracePt t="327512" x="1638300" y="1911350"/>
          <p14:tracePt t="327529" x="1758950" y="1943100"/>
          <p14:tracePt t="327547" x="1898650" y="2019300"/>
          <p14:tracePt t="327563" x="2006600" y="2114550"/>
          <p14:tracePt t="327579" x="2070100" y="2152650"/>
          <p14:tracePt t="327595" x="2305050" y="2311400"/>
          <p14:tracePt t="327612" x="2457450" y="2413000"/>
          <p14:tracePt t="327632" x="2584450" y="2495550"/>
          <p14:tracePt t="327645" x="2686050" y="2584450"/>
          <p14:tracePt t="327664" x="2813050" y="2692400"/>
          <p14:tracePt t="327678" x="2965450" y="2813050"/>
          <p14:tracePt t="327695" x="3130550" y="2914650"/>
          <p14:tracePt t="327699" x="3175000" y="2952750"/>
          <p14:tracePt t="327712" x="3238500" y="2997200"/>
          <p14:tracePt t="327730" x="3340100" y="3073400"/>
          <p14:tracePt t="327745" x="3441700" y="3155950"/>
          <p14:tracePt t="327762" x="3511550" y="3206750"/>
          <p14:tracePt t="327766" x="3549650" y="3232150"/>
          <p14:tracePt t="327779" x="3568700" y="3257550"/>
          <p14:tracePt t="327795" x="3683000" y="3321050"/>
          <p14:tracePt t="327813" x="3765550" y="3359150"/>
          <p14:tracePt t="327829" x="3822700" y="3359150"/>
          <p14:tracePt t="327845" x="3860800" y="3365500"/>
          <p14:tracePt t="327862" x="3892550" y="3371850"/>
          <p14:tracePt t="327879" x="3917950" y="3371850"/>
          <p14:tracePt t="327895" x="3937000" y="3371850"/>
          <p14:tracePt t="328167" x="3943350" y="3371850"/>
          <p14:tracePt t="329179" x="3930650" y="3371850"/>
          <p14:tracePt t="329188" x="3911600" y="3371850"/>
          <p14:tracePt t="329196" x="3898900" y="3365500"/>
          <p14:tracePt t="329212" x="3860800" y="3333750"/>
          <p14:tracePt t="329230" x="3759200" y="3295650"/>
          <p14:tracePt t="329245" x="3581400" y="3219450"/>
          <p14:tracePt t="329262" x="3397250" y="3162300"/>
          <p14:tracePt t="329279" x="3187700" y="3098800"/>
          <p14:tracePt t="329295" x="2971800" y="3028950"/>
          <p14:tracePt t="329312" x="2781300" y="2971800"/>
          <p14:tracePt t="329329" x="2641600" y="2965450"/>
          <p14:tracePt t="329346" x="2527300" y="2971800"/>
          <p14:tracePt t="329354" x="2476500" y="2984500"/>
          <p14:tracePt t="329363" x="2444750" y="2990850"/>
          <p14:tracePt t="329366" x="2419350" y="2997200"/>
          <p14:tracePt t="329372" x="2400300" y="2997200"/>
          <p14:tracePt t="329383" x="2393950" y="2997200"/>
          <p14:tracePt t="329415" x="2387600" y="2997200"/>
          <p14:tracePt t="329462" x="2387600" y="3003550"/>
          <p14:tracePt t="329483" x="2355850" y="3009900"/>
          <p14:tracePt t="329496" x="2286000" y="3009900"/>
          <p14:tracePt t="329512" x="2203450" y="3009900"/>
          <p14:tracePt t="329532" x="2101850" y="3022600"/>
          <p14:tracePt t="329546" x="1993900" y="3028950"/>
          <p14:tracePt t="329562" x="1873250" y="3028950"/>
          <p14:tracePt t="329579" x="1790700" y="3054350"/>
          <p14:tracePt t="329596" x="1663700" y="3048000"/>
          <p14:tracePt t="329612" x="1587500" y="3048000"/>
          <p14:tracePt t="329629" x="1530350" y="3048000"/>
          <p14:tracePt t="329647" x="1473200" y="3048000"/>
          <p14:tracePt t="329664" x="1441450" y="3048000"/>
          <p14:tracePt t="329678" x="1435100" y="3048000"/>
          <p14:tracePt t="329695" x="1422400" y="3048000"/>
          <p14:tracePt t="329822" x="1416050" y="3048000"/>
          <p14:tracePt t="329835" x="1409700" y="3048000"/>
          <p14:tracePt t="329852" x="1403350" y="3054350"/>
          <p14:tracePt t="329876" x="1403350" y="3060700"/>
          <p14:tracePt t="329895" x="1397000" y="3079750"/>
          <p14:tracePt t="329914" x="1397000" y="3105150"/>
          <p14:tracePt t="329929" x="1384300" y="3124200"/>
          <p14:tracePt t="329945" x="1377950" y="3124200"/>
          <p14:tracePt t="329996" x="1377950" y="3130550"/>
          <p14:tracePt t="330027" x="1377950" y="3136900"/>
          <p14:tracePt t="330052" x="1371600" y="3136900"/>
          <p14:tracePt t="330060" x="1371600" y="3143250"/>
          <p14:tracePt t="330078" x="1371600" y="3149600"/>
          <p14:tracePt t="330095" x="1371600" y="3162300"/>
          <p14:tracePt t="330115" x="1384300" y="3200400"/>
          <p14:tracePt t="330129" x="1441450" y="3308350"/>
          <p14:tracePt t="330145" x="1498600" y="3378200"/>
          <p14:tracePt t="330149" x="1517650" y="3390900"/>
          <p14:tracePt t="330166" x="1543050" y="3416300"/>
          <p14:tracePt t="330179" x="1562100" y="3422650"/>
          <p14:tracePt t="330195" x="1644650" y="3441700"/>
          <p14:tracePt t="330212" x="1708150" y="3441700"/>
          <p14:tracePt t="330230" x="1797050" y="3441700"/>
          <p14:tracePt t="330246" x="1879600" y="3441700"/>
          <p14:tracePt t="330262" x="1936750" y="3441700"/>
          <p14:tracePt t="330281" x="1974850" y="3435350"/>
          <p14:tracePt t="330295" x="2006600" y="3435350"/>
          <p14:tracePt t="330312" x="2044700" y="3435350"/>
          <p14:tracePt t="330329" x="2095500" y="3435350"/>
          <p14:tracePt t="330345" x="2165350" y="3422650"/>
          <p14:tracePt t="330351" x="2216150" y="3422650"/>
          <p14:tracePt t="330362" x="2273300" y="3416300"/>
          <p14:tracePt t="330379" x="2387600" y="3422650"/>
          <p14:tracePt t="330381" x="2451100" y="3422650"/>
          <p14:tracePt t="330397" x="2590800" y="3429000"/>
          <p14:tracePt t="330414" x="2724150" y="3460750"/>
          <p14:tracePt t="330429" x="2870200" y="3492500"/>
          <p14:tracePt t="330445" x="3041650" y="3498850"/>
          <p14:tracePt t="330462" x="3219450" y="3498850"/>
          <p14:tracePt t="330481" x="3403600" y="3505200"/>
          <p14:tracePt t="330496" x="3543300" y="3498850"/>
          <p14:tracePt t="330512" x="3689350" y="3492500"/>
          <p14:tracePt t="330529" x="3810000" y="3492500"/>
          <p14:tracePt t="330545" x="3956050" y="3492500"/>
          <p14:tracePt t="330547" x="4051300" y="3492500"/>
          <p14:tracePt t="330562" x="4146550" y="3492500"/>
          <p14:tracePt t="330579" x="4318000" y="3486150"/>
          <p14:tracePt t="330595" x="4572000" y="3460750"/>
          <p14:tracePt t="330607" x="4654550" y="3441700"/>
          <p14:tracePt t="330612" x="4718050" y="3429000"/>
          <p14:tracePt t="330631" x="4857750" y="3384550"/>
          <p14:tracePt t="330645" x="5022850" y="3346450"/>
          <p14:tracePt t="330664" x="5162550" y="3295650"/>
          <p14:tracePt t="330678" x="5302250" y="3257550"/>
          <p14:tracePt t="330696" x="5372100" y="3213100"/>
          <p14:tracePt t="330699" x="5391150" y="3200400"/>
          <p14:tracePt t="330712" x="5397500" y="3200400"/>
          <p14:tracePt t="330745" x="5397500" y="3194050"/>
          <p14:tracePt t="330762" x="5391150" y="3181350"/>
          <p14:tracePt t="330765" x="5359400" y="3168650"/>
          <p14:tracePt t="330779" x="5321300" y="3155950"/>
          <p14:tracePt t="330795" x="5156200" y="3117850"/>
          <p14:tracePt t="330812" x="4978400" y="3117850"/>
          <p14:tracePt t="330828" x="4705350" y="3111500"/>
          <p14:tracePt t="330845" x="4425950" y="3092450"/>
          <p14:tracePt t="330862" x="4152900" y="3067050"/>
          <p14:tracePt t="330879" x="3911600" y="2997200"/>
          <p14:tracePt t="330896" x="3663950" y="2927350"/>
          <p14:tracePt t="330914" x="3435350" y="2819400"/>
          <p14:tracePt t="330930" x="3187700" y="2679700"/>
          <p14:tracePt t="330945" x="2933700" y="2533650"/>
          <p14:tracePt t="330949" x="2832100" y="2463800"/>
          <p14:tracePt t="330962" x="2743200" y="2400300"/>
          <p14:tracePt t="330980" x="2546350" y="2286000"/>
          <p14:tracePt t="330996" x="2482850" y="2235200"/>
          <p14:tracePt t="331012" x="2432050" y="2184400"/>
          <p14:tracePt t="331029" x="2425700" y="2146300"/>
          <p14:tracePt t="331045" x="2425700" y="2095500"/>
          <p14:tracePt t="331062" x="2438400" y="2057400"/>
          <p14:tracePt t="331079" x="2495550" y="2025650"/>
          <p14:tracePt t="331095" x="2590800" y="1981200"/>
          <p14:tracePt t="331112" x="2749550" y="1955800"/>
          <p14:tracePt t="331129" x="2921000" y="1917700"/>
          <p14:tracePt t="331147" x="3194050" y="1892300"/>
          <p14:tracePt t="331163" x="3416300" y="1873250"/>
          <p14:tracePt t="331181" x="3670300" y="1860550"/>
          <p14:tracePt t="331195" x="3949700" y="1860550"/>
          <p14:tracePt t="331212" x="4222750" y="1847850"/>
          <p14:tracePt t="331231" x="4521200" y="1841500"/>
          <p14:tracePt t="331245" x="4819650" y="1835150"/>
          <p14:tracePt t="331262" x="5143500" y="1841500"/>
          <p14:tracePt t="331279" x="5448300" y="1847850"/>
          <p14:tracePt t="331295" x="5721350" y="1854200"/>
          <p14:tracePt t="331312" x="5981700" y="1854200"/>
          <p14:tracePt t="331329" x="6216650" y="1854200"/>
          <p14:tracePt t="331345" x="6432550" y="1854200"/>
          <p14:tracePt t="331353" x="6521450" y="1854200"/>
          <p14:tracePt t="331364" x="6661150" y="1860550"/>
          <p14:tracePt t="331383" x="6737350" y="1860550"/>
          <p14:tracePt t="331395" x="6781800" y="1854200"/>
          <p14:tracePt t="331414" x="6794500" y="1854200"/>
          <p14:tracePt t="331428" x="6794500" y="1860550"/>
          <p14:tracePt t="331449" x="6794500" y="1911350"/>
          <p14:tracePt t="331451" x="6794500" y="1936750"/>
          <p14:tracePt t="331462" x="6794500" y="1974850"/>
          <p14:tracePt t="331482" x="6769100" y="2089150"/>
          <p14:tracePt t="331495" x="6724650" y="2273300"/>
          <p14:tracePt t="331512" x="6648450" y="2482850"/>
          <p14:tracePt t="331529" x="6591300" y="2711450"/>
          <p14:tracePt t="331545" x="6515100" y="2914650"/>
          <p14:tracePt t="331548" x="6489700" y="3016250"/>
          <p14:tracePt t="331562" x="6451600" y="3111500"/>
          <p14:tracePt t="331565" x="6400800" y="3200400"/>
          <p14:tracePt t="331579" x="6330950" y="3282950"/>
          <p14:tracePt t="331596" x="6159500" y="3511550"/>
          <p14:tracePt t="331615" x="6013450" y="3619500"/>
          <p14:tracePt t="331629" x="5924550" y="3721100"/>
          <p14:tracePt t="331648" x="5822950" y="3803650"/>
          <p14:tracePt t="331664" x="5715000" y="3879850"/>
          <p14:tracePt t="331679" x="5607050" y="3949700"/>
          <p14:tracePt t="331699" x="5429250" y="4019550"/>
          <p14:tracePt t="331712" x="5372100" y="4025900"/>
          <p14:tracePt t="331730" x="5270500" y="4025900"/>
          <p14:tracePt t="331748" x="5194300" y="4025900"/>
          <p14:tracePt t="331795" x="5226050" y="3981450"/>
          <p14:tracePt t="331812" x="5276850" y="3917950"/>
          <p14:tracePt t="331829" x="5353050" y="3860800"/>
          <p14:tracePt t="331846" x="5480050" y="3784600"/>
          <p14:tracePt t="331862" x="5638800" y="3689350"/>
          <p14:tracePt t="331879" x="5822950" y="3600450"/>
          <p14:tracePt t="331898" x="6000750" y="3517900"/>
          <p14:tracePt t="331914" x="6178550" y="3441700"/>
          <p14:tracePt t="331929" x="6388100" y="3359150"/>
          <p14:tracePt t="331945" x="6546850" y="3276600"/>
          <p14:tracePt t="331947" x="6635750" y="3225800"/>
          <p14:tracePt t="331963" x="6832600" y="3130550"/>
          <p14:tracePt t="331981" x="7004050" y="3067050"/>
          <p14:tracePt t="331997" x="7143750" y="3016250"/>
          <p14:tracePt t="332012" x="7277100" y="2971800"/>
          <p14:tracePt t="332029" x="7385050" y="2940050"/>
          <p14:tracePt t="332047" x="7473950" y="2901950"/>
          <p14:tracePt t="332062" x="7556500" y="2863850"/>
          <p14:tracePt t="332079" x="7588250" y="2838450"/>
          <p14:tracePt t="332096" x="7594600" y="2832100"/>
          <p14:tracePt t="332132" x="7594600" y="2921000"/>
          <p14:tracePt t="332145" x="7569200" y="2978150"/>
          <p14:tracePt t="332165" x="7454900" y="3206750"/>
          <p14:tracePt t="332179" x="7397750" y="3270250"/>
          <p14:tracePt t="332195" x="7156450" y="3429000"/>
          <p14:tracePt t="332212" x="6991350" y="3549650"/>
          <p14:tracePt t="332231" x="6788150" y="3619500"/>
          <p14:tracePt t="332245" x="6546850" y="3676650"/>
          <p14:tracePt t="332262" x="6324600" y="3721100"/>
          <p14:tracePt t="332279" x="6115050" y="3727450"/>
          <p14:tracePt t="332295" x="5924550" y="3746500"/>
          <p14:tracePt t="332312" x="5740400" y="3765550"/>
          <p14:tracePt t="332329" x="5594350" y="3790950"/>
          <p14:tracePt t="332345" x="5480050" y="3829050"/>
          <p14:tracePt t="332350" x="5435600" y="3841750"/>
          <p14:tracePt t="332362" x="5410200" y="3848100"/>
          <p14:tracePt t="332379" x="5397500" y="3854450"/>
          <p14:tracePt t="332414" x="5416550" y="3873500"/>
          <p14:tracePt t="332429" x="5480050" y="3917950"/>
          <p14:tracePt t="332445" x="5600700" y="3975100"/>
          <p14:tracePt t="332463" x="5740400" y="4076700"/>
          <p14:tracePt t="332480" x="5930900" y="4165600"/>
          <p14:tracePt t="332496" x="6146800" y="4241800"/>
          <p14:tracePt t="332512" x="6362700" y="4305300"/>
          <p14:tracePt t="332529" x="6572250" y="4356100"/>
          <p14:tracePt t="332545" x="6756400" y="4387850"/>
          <p14:tracePt t="332547" x="6819900" y="4387850"/>
          <p14:tracePt t="332562" x="6870700" y="4394200"/>
          <p14:tracePt t="332579" x="6940550" y="4400550"/>
          <p14:tracePt t="332595" x="6978650" y="4394200"/>
          <p14:tracePt t="332683" x="6985000" y="4394200"/>
          <p14:tracePt t="332694" x="6997700" y="4400550"/>
          <p14:tracePt t="332712" x="7023100" y="4406900"/>
          <p14:tracePt t="332731" x="7061200" y="4406900"/>
          <p14:tracePt t="332746" x="7105650" y="4406900"/>
          <p14:tracePt t="332762" x="7156450" y="4406900"/>
          <p14:tracePt t="332766" x="7188200" y="4413250"/>
          <p14:tracePt t="332780" x="7232650" y="4413250"/>
          <p14:tracePt t="332795" x="7264400" y="4413250"/>
          <p14:tracePt t="332812" x="7283450" y="4413250"/>
          <p14:tracePt t="332828" x="7302500" y="4413250"/>
          <p14:tracePt t="332880" x="7308850" y="4413250"/>
          <p14:tracePt t="332900" x="7315200" y="4413250"/>
          <p14:tracePt t="332923" x="7321550" y="4413250"/>
          <p14:tracePt t="332931" x="7334250" y="4413250"/>
          <p14:tracePt t="332945" x="7353300" y="4413250"/>
          <p14:tracePt t="332964" x="7391400" y="4425950"/>
          <p14:tracePt t="332980" x="7429500" y="4432300"/>
          <p14:tracePt t="332996" x="7448550" y="4432300"/>
          <p14:tracePt t="333012" x="7454900" y="4438650"/>
          <p14:tracePt t="333029" x="7467600" y="4445000"/>
          <p14:tracePt t="333046" x="7480300" y="4457700"/>
          <p14:tracePt t="333062" x="7486650" y="4464050"/>
          <p14:tracePt t="333079" x="7499350" y="4470400"/>
          <p14:tracePt t="333096" x="7505700" y="4489450"/>
          <p14:tracePt t="333112" x="7512050" y="4502150"/>
          <p14:tracePt t="333116" x="7518400" y="4508500"/>
          <p14:tracePt t="333129" x="7518400" y="4521200"/>
          <p14:tracePt t="333146" x="7518400" y="4540250"/>
          <p14:tracePt t="333164" x="7493000" y="4578350"/>
          <p14:tracePt t="333178" x="7486650" y="4591050"/>
          <p14:tracePt t="333195" x="7467600" y="4610100"/>
          <p14:tracePt t="333212" x="7442200" y="4622800"/>
          <p14:tracePt t="333230" x="7423150" y="4629150"/>
          <p14:tracePt t="333248" x="7372350" y="4629150"/>
          <p14:tracePt t="333262" x="7321550" y="4629150"/>
          <p14:tracePt t="333279" x="7258050" y="4610100"/>
          <p14:tracePt t="333295" x="7207250" y="4572000"/>
          <p14:tracePt t="333312" x="7169150" y="4533900"/>
          <p14:tracePt t="333329" x="7162800" y="4495800"/>
          <p14:tracePt t="333345" x="7150100" y="4451350"/>
          <p14:tracePt t="333354" x="7156450" y="4425950"/>
          <p14:tracePt t="333357" x="7162800" y="4400550"/>
          <p14:tracePt t="333363" x="7181850" y="4375150"/>
          <p14:tracePt t="333379" x="7194550" y="4362450"/>
          <p14:tracePt t="333397" x="7251700" y="4324350"/>
          <p14:tracePt t="333415" x="7315200" y="4311650"/>
          <p14:tracePt t="333429" x="7378700" y="4311650"/>
          <p14:tracePt t="333445" x="7435850" y="4330700"/>
          <p14:tracePt t="333462" x="7480300" y="4375150"/>
          <p14:tracePt t="333481" x="7505700" y="4438650"/>
          <p14:tracePt t="333496" x="7505700" y="4495800"/>
          <p14:tracePt t="333513" x="7486650" y="4533900"/>
          <p14:tracePt t="333529" x="7454900" y="4552950"/>
          <p14:tracePt t="333532" x="7435850" y="4559300"/>
          <p14:tracePt t="333545" x="7416800" y="4565650"/>
          <p14:tracePt t="333562" x="7385050" y="4572000"/>
          <p14:tracePt t="333579" x="7353300" y="4572000"/>
          <p14:tracePt t="333596" x="7321550" y="4559300"/>
          <p14:tracePt t="333612" x="7315200" y="4540250"/>
          <p14:tracePt t="333631" x="7308850" y="4540250"/>
          <p14:tracePt t="333665" x="7308850" y="4546600"/>
          <p14:tracePt t="333696" x="7308850" y="4552950"/>
          <p14:tracePt t="333730" x="7308850" y="4559300"/>
          <p14:tracePt t="333762" x="7302500" y="4559300"/>
          <p14:tracePt t="334436" x="7308850" y="4559300"/>
          <p14:tracePt t="334445" x="7308850" y="4565650"/>
          <p14:tracePt t="334741" x="7315200" y="4565650"/>
          <p14:tracePt t="334803" x="7321550" y="4565650"/>
          <p14:tracePt t="334828" x="7321550" y="4559300"/>
          <p14:tracePt t="334845" x="7327900" y="4559300"/>
          <p14:tracePt t="334891" x="7334250" y="4552950"/>
          <p14:tracePt t="335260" x="7340600" y="4552950"/>
          <p14:tracePt t="335267" x="7346950" y="4552950"/>
          <p14:tracePt t="335295" x="7353300" y="4552950"/>
          <p14:tracePt t="335612" x="7359650" y="4552950"/>
          <p14:tracePt t="335649" x="7366000" y="4552950"/>
          <p14:tracePt t="335700" x="7372350" y="4552950"/>
          <p14:tracePt t="335731" x="7378700" y="4552950"/>
          <p14:tracePt t="335743" x="7385050" y="4552950"/>
          <p14:tracePt t="335762" x="7391400" y="4552950"/>
          <p14:tracePt t="335785" x="7397750" y="4552950"/>
          <p14:tracePt t="335812" x="7404100" y="4552950"/>
          <p14:tracePt t="335835" x="7410450" y="4552950"/>
          <p14:tracePt t="335858" x="7416800" y="4552950"/>
          <p14:tracePt t="335891" x="7423150" y="4552950"/>
          <p14:tracePt t="335918" x="7429500" y="4552950"/>
          <p14:tracePt t="336307" x="7435850" y="4552950"/>
          <p14:tracePt t="336352" x="7435850" y="4546600"/>
          <p14:tracePt t="336404" x="7435850" y="4540250"/>
          <p14:tracePt t="336586" x="7435850" y="4533900"/>
          <p14:tracePt t="336700" x="7442200" y="4533900"/>
          <p14:tracePt t="336714" x="7442200" y="4540250"/>
          <p14:tracePt t="336812" x="7435850" y="4540250"/>
          <p14:tracePt t="337021" x="7435850" y="4546600"/>
          <p14:tracePt t="337397" x="7442200" y="45466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A4876-A98E-40D8-9F76-94C7F6C8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ko-KR" dirty="0"/>
              <a:t>Server-side programming (4)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C0FE077-D61A-49E3-9EFA-7BDE2B56B2C8}"/>
              </a:ext>
            </a:extLst>
          </p:cNvPr>
          <p:cNvSpPr/>
          <p:nvPr/>
        </p:nvSpPr>
        <p:spPr bwMode="auto">
          <a:xfrm>
            <a:off x="4159066" y="3192843"/>
            <a:ext cx="825867" cy="8059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3C076C-FBA3-4487-8166-EAB58D169379}"/>
              </a:ext>
            </a:extLst>
          </p:cNvPr>
          <p:cNvSpPr txBox="1"/>
          <p:nvPr/>
        </p:nvSpPr>
        <p:spPr>
          <a:xfrm>
            <a:off x="3822435" y="277439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server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CF19893-A144-4855-844E-1D567CF2D402}"/>
              </a:ext>
            </a:extLst>
          </p:cNvPr>
          <p:cNvSpPr/>
          <p:nvPr/>
        </p:nvSpPr>
        <p:spPr bwMode="auto">
          <a:xfrm>
            <a:off x="373097" y="3143722"/>
            <a:ext cx="838200" cy="8059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5CA57E-1BE8-4D1B-8461-5CB1ED3BFD9F}"/>
              </a:ext>
            </a:extLst>
          </p:cNvPr>
          <p:cNvSpPr txBox="1"/>
          <p:nvPr/>
        </p:nvSpPr>
        <p:spPr>
          <a:xfrm>
            <a:off x="255291" y="275968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70BF60-5973-4937-81D4-074394CE800F}"/>
              </a:ext>
            </a:extLst>
          </p:cNvPr>
          <p:cNvSpPr txBox="1"/>
          <p:nvPr/>
        </p:nvSpPr>
        <p:spPr>
          <a:xfrm>
            <a:off x="5558999" y="3352800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Php module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341FA-03DF-4867-A697-F12E6B0A7CB4}"/>
              </a:ext>
            </a:extLst>
          </p:cNvPr>
          <p:cNvSpPr txBox="1"/>
          <p:nvPr/>
        </p:nvSpPr>
        <p:spPr>
          <a:xfrm>
            <a:off x="1691571" y="3075801"/>
            <a:ext cx="23727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HTTP request</a:t>
            </a:r>
          </a:p>
          <a:p>
            <a:r>
              <a:rPr lang="en-US" altLang="ko-KR" sz="1000" dirty="0"/>
              <a:t>(test.php?key1=val1&amp;key2=val2)</a:t>
            </a:r>
          </a:p>
          <a:p>
            <a:endParaRPr lang="en-US" altLang="ko-KR" sz="10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44D62C6-6E6D-4A09-9881-414C406D0B07}"/>
              </a:ext>
            </a:extLst>
          </p:cNvPr>
          <p:cNvCxnSpPr>
            <a:cxnSpLocks/>
          </p:cNvCxnSpPr>
          <p:nvPr/>
        </p:nvCxnSpPr>
        <p:spPr bwMode="auto">
          <a:xfrm flipV="1">
            <a:off x="1371600" y="3505200"/>
            <a:ext cx="2590800" cy="78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E0CFCF-6953-485C-8041-4A1E8ABCC14D}"/>
              </a:ext>
            </a:extLst>
          </p:cNvPr>
          <p:cNvSpPr/>
          <p:nvPr/>
        </p:nvSpPr>
        <p:spPr bwMode="auto">
          <a:xfrm>
            <a:off x="3581400" y="2590800"/>
            <a:ext cx="4724400" cy="1600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DE1A1A-3D42-4DF7-87D1-B53E2C4596EB}"/>
              </a:ext>
            </a:extLst>
          </p:cNvPr>
          <p:cNvSpPr txBox="1"/>
          <p:nvPr/>
        </p:nvSpPr>
        <p:spPr>
          <a:xfrm>
            <a:off x="347451" y="4993656"/>
            <a:ext cx="85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server</a:t>
            </a:r>
            <a:r>
              <a:rPr lang="ko-KR" altLang="en-US" dirty="0"/>
              <a:t>가 </a:t>
            </a:r>
            <a:r>
              <a:rPr lang="en-US" altLang="ko-KR" dirty="0" err="1"/>
              <a:t>test.php</a:t>
            </a:r>
            <a:r>
              <a:rPr lang="ko-KR" altLang="en-US" dirty="0"/>
              <a:t>를 직접 실행하므로 </a:t>
            </a:r>
            <a:r>
              <a:rPr lang="en-US" altLang="ko-KR" dirty="0"/>
              <a:t>CGI</a:t>
            </a:r>
            <a:r>
              <a:rPr lang="ko-KR" altLang="en-US" dirty="0"/>
              <a:t>와 같은 데이터 전달 문제가 없음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2FE1F4-3A7E-4D72-8F3A-EC472E0FE3EB}"/>
              </a:ext>
            </a:extLst>
          </p:cNvPr>
          <p:cNvSpPr txBox="1"/>
          <p:nvPr/>
        </p:nvSpPr>
        <p:spPr>
          <a:xfrm>
            <a:off x="1150426" y="14945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PHP</a:t>
            </a:r>
            <a:r>
              <a:rPr lang="ko-KR" altLang="en-US" dirty="0"/>
              <a:t> 방식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E691BE-EC53-43EE-98E8-69F7E1255634}"/>
              </a:ext>
            </a:extLst>
          </p:cNvPr>
          <p:cNvSpPr txBox="1"/>
          <p:nvPr/>
        </p:nvSpPr>
        <p:spPr>
          <a:xfrm>
            <a:off x="347451" y="5576113"/>
            <a:ext cx="895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 request</a:t>
            </a:r>
            <a:r>
              <a:rPr lang="ko-KR" altLang="en-US" dirty="0"/>
              <a:t>가 많아져도 </a:t>
            </a:r>
            <a:r>
              <a:rPr lang="en-US" altLang="ko-KR" dirty="0"/>
              <a:t>process </a:t>
            </a:r>
            <a:r>
              <a:rPr lang="ko-KR" altLang="en-US" dirty="0"/>
              <a:t>숫자가 증가하지 않으므로 </a:t>
            </a:r>
            <a:r>
              <a:rPr lang="en-US" altLang="ko-KR" dirty="0">
                <a:solidFill>
                  <a:srgbClr val="FF0000"/>
                </a:solidFill>
              </a:rPr>
              <a:t>scalability</a:t>
            </a:r>
            <a:r>
              <a:rPr lang="en-US" altLang="ko-KR" dirty="0"/>
              <a:t> </a:t>
            </a:r>
            <a:r>
              <a:rPr lang="ko-KR" altLang="en-US" dirty="0"/>
              <a:t>문제 완화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6C5EB-AFAC-42DC-90C9-D42C7EB45E61}"/>
              </a:ext>
            </a:extLst>
          </p:cNvPr>
          <p:cNvSpPr/>
          <p:nvPr/>
        </p:nvSpPr>
        <p:spPr bwMode="auto">
          <a:xfrm>
            <a:off x="4984933" y="3365076"/>
            <a:ext cx="608452" cy="5486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28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890"/>
    </mc:Choice>
    <mc:Fallback xmlns="">
      <p:transition spd="slow" advTm="102890"/>
    </mc:Fallback>
  </mc:AlternateContent>
  <p:extLst>
    <p:ext uri="{3A86A75C-4F4B-4683-9AE1-C65F6400EC91}">
      <p14:laserTraceLst xmlns:p14="http://schemas.microsoft.com/office/powerpoint/2010/main">
        <p14:tracePtLst>
          <p14:tracePt t="41" x="7448550" y="4559300"/>
          <p14:tracePt t="196" x="7448550" y="4552950"/>
          <p14:tracePt t="253" x="7454900" y="4552950"/>
          <p14:tracePt t="261" x="7454900" y="4559300"/>
          <p14:tracePt t="276" x="7454900" y="4565650"/>
          <p14:tracePt t="291" x="7461250" y="4565650"/>
          <p14:tracePt t="675" x="7454900" y="4565650"/>
          <p14:tracePt t="685" x="7404100" y="4565650"/>
          <p14:tracePt t="692" x="7296150" y="4533900"/>
          <p14:tracePt t="709" x="7023100" y="4445000"/>
          <p14:tracePt t="725" x="6629400" y="4318000"/>
          <p14:tracePt t="742" x="6165850" y="4121150"/>
          <p14:tracePt t="758" x="5664200" y="3930650"/>
          <p14:tracePt t="775" x="5213350" y="3765550"/>
          <p14:tracePt t="791" x="4826000" y="3613150"/>
          <p14:tracePt t="810" x="4533900" y="3498850"/>
          <p14:tracePt t="825" x="4324350" y="3390900"/>
          <p14:tracePt t="842" x="4210050" y="3321050"/>
          <p14:tracePt t="848" x="4171950" y="3302000"/>
          <p14:tracePt t="861" x="4127500" y="3276600"/>
          <p14:tracePt t="876" x="4114800" y="3270250"/>
          <p14:tracePt t="892" x="4159250" y="3251200"/>
          <p14:tracePt t="911" x="4229100" y="3238500"/>
          <p14:tracePt t="925" x="4235450" y="3238500"/>
          <p14:tracePt t="1076" x="4241800" y="3232150"/>
          <p14:tracePt t="1084" x="4241800" y="3194050"/>
          <p14:tracePt t="1093" x="4235450" y="3175000"/>
          <p14:tracePt t="1108" x="4140200" y="3149600"/>
          <p14:tracePt t="1125" x="3867150" y="3105150"/>
          <p14:tracePt t="1144" x="3524250" y="3060700"/>
          <p14:tracePt t="1160" x="3136900" y="2997200"/>
          <p14:tracePt t="1175" x="2724150" y="2933700"/>
          <p14:tracePt t="1191" x="2381250" y="2882900"/>
          <p14:tracePt t="1208" x="2108200" y="2844800"/>
          <p14:tracePt t="1225" x="1885950" y="2787650"/>
          <p14:tracePt t="1241" x="1701800" y="2717800"/>
          <p14:tracePt t="1259" x="1511300" y="2654300"/>
          <p14:tracePt t="1275" x="1435100" y="2622550"/>
          <p14:tracePt t="1294" x="1422400" y="2616200"/>
          <p14:tracePt t="1355" x="1422400" y="2609850"/>
          <p14:tracePt t="1360" x="1422400" y="2603500"/>
          <p14:tracePt t="1379" x="1422400" y="2571750"/>
          <p14:tracePt t="1392" x="1422400" y="2533650"/>
          <p14:tracePt t="1410" x="1422400" y="2501900"/>
          <p14:tracePt t="1425" x="1409700" y="2451100"/>
          <p14:tracePt t="1446" x="1403350" y="2292350"/>
          <p14:tracePt t="1458" x="1397000" y="2216150"/>
          <p14:tracePt t="1476" x="1371600" y="2063750"/>
          <p14:tracePt t="1491" x="1371600" y="2025650"/>
          <p14:tracePt t="1508" x="1371600" y="1993900"/>
          <p14:tracePt t="1525" x="1377950" y="1981200"/>
          <p14:tracePt t="1541" x="1390650" y="1955800"/>
          <p14:tracePt t="1558" x="1416050" y="1924050"/>
          <p14:tracePt t="1575" x="1460500" y="1879600"/>
          <p14:tracePt t="1591" x="1511300" y="1854200"/>
          <p14:tracePt t="1608" x="1612900" y="1822450"/>
          <p14:tracePt t="1625" x="1727200" y="1784350"/>
          <p14:tracePt t="1641" x="1828800" y="1771650"/>
          <p14:tracePt t="1647" x="1873250" y="1765300"/>
          <p14:tracePt t="1662" x="1930400" y="1758950"/>
          <p14:tracePt t="1675" x="1955800" y="1758950"/>
          <p14:tracePt t="1912" x="1955800" y="1765300"/>
          <p14:tracePt t="1918" x="1949450" y="1765300"/>
          <p14:tracePt t="1925" x="1943100" y="1771650"/>
          <p14:tracePt t="1941" x="1924050" y="1790700"/>
          <p14:tracePt t="1958" x="1911350" y="1797050"/>
          <p14:tracePt t="1980" x="1898650" y="1809750"/>
          <p14:tracePt t="1988" x="1879600" y="1841500"/>
          <p14:tracePt t="1996" x="1866900" y="1847850"/>
          <p14:tracePt t="2008" x="1847850" y="1866900"/>
          <p14:tracePt t="2028" x="1771650" y="1905000"/>
          <p14:tracePt t="2041" x="1746250" y="1911350"/>
          <p14:tracePt t="2058" x="1708150" y="1924050"/>
          <p14:tracePt t="2075" x="1644650" y="1949450"/>
          <p14:tracePt t="2093" x="1619250" y="1955800"/>
          <p14:tracePt t="2108" x="1612900" y="1955800"/>
          <p14:tracePt t="2127" x="1606550" y="1955800"/>
          <p14:tracePt t="2227" x="1593850" y="1955800"/>
          <p14:tracePt t="2238" x="1581150" y="1955800"/>
          <p14:tracePt t="2243" x="1568450" y="1962150"/>
          <p14:tracePt t="2263" x="1543050" y="1974850"/>
          <p14:tracePt t="2275" x="1524000" y="1987550"/>
          <p14:tracePt t="2291" x="1479550" y="2006600"/>
          <p14:tracePt t="2308" x="1428750" y="2019300"/>
          <p14:tracePt t="2325" x="1377950" y="2032000"/>
          <p14:tracePt t="2341" x="1358900" y="2044700"/>
          <p14:tracePt t="2361" x="1314450" y="2044700"/>
          <p14:tracePt t="2375" x="1289050" y="2044700"/>
          <p14:tracePt t="2379" x="1270000" y="2044700"/>
          <p14:tracePt t="2394" x="1250950" y="2044700"/>
          <p14:tracePt t="2410" x="1231900" y="2044700"/>
          <p14:tracePt t="2426" x="1225550" y="2044700"/>
          <p14:tracePt t="2441" x="1206500" y="2038350"/>
          <p14:tracePt t="2458" x="1187450" y="2012950"/>
          <p14:tracePt t="2459" x="1174750" y="2006600"/>
          <p14:tracePt t="2477" x="1143000" y="1987550"/>
          <p14:tracePt t="2492" x="1123950" y="1968500"/>
          <p14:tracePt t="2508" x="1111250" y="1962150"/>
          <p14:tracePt t="2526" x="1104900" y="1949450"/>
          <p14:tracePt t="2541" x="1092200" y="1924050"/>
          <p14:tracePt t="2558" x="1092200" y="1885950"/>
          <p14:tracePt t="2575" x="1079500" y="1841500"/>
          <p14:tracePt t="2592" x="1079500" y="1803400"/>
          <p14:tracePt t="2608" x="1079500" y="1771650"/>
          <p14:tracePt t="2625" x="1079500" y="1739900"/>
          <p14:tracePt t="2644" x="1092200" y="1676400"/>
          <p14:tracePt t="2660" x="1104900" y="1651000"/>
          <p14:tracePt t="2678" x="1123950" y="1625600"/>
          <p14:tracePt t="2691" x="1155700" y="1593850"/>
          <p14:tracePt t="2708" x="1206500" y="1555750"/>
          <p14:tracePt t="2727" x="1270000" y="1524000"/>
          <p14:tracePt t="2741" x="1333500" y="1492250"/>
          <p14:tracePt t="2761" x="1384300" y="1466850"/>
          <p14:tracePt t="2775" x="1422400" y="1447800"/>
          <p14:tracePt t="2791" x="1441450" y="1441450"/>
          <p14:tracePt t="2808" x="1479550" y="1435100"/>
          <p14:tracePt t="2825" x="1530350" y="1422400"/>
          <p14:tracePt t="2842" x="1619250" y="1422400"/>
          <p14:tracePt t="2851" x="1663700" y="1409700"/>
          <p14:tracePt t="2857" x="1714500" y="1409700"/>
          <p14:tracePt t="2863" x="1746250" y="1403350"/>
          <p14:tracePt t="2879" x="1816100" y="1397000"/>
          <p14:tracePt t="2892" x="1873250" y="1397000"/>
          <p14:tracePt t="2910" x="1911350" y="1397000"/>
          <p14:tracePt t="2925" x="1968500" y="1409700"/>
          <p14:tracePt t="2942" x="2019300" y="1422400"/>
          <p14:tracePt t="2958" x="2057400" y="1441450"/>
          <p14:tracePt t="2964" x="2076450" y="1441450"/>
          <p14:tracePt t="2984" x="2089150" y="1454150"/>
          <p14:tracePt t="3005" x="2095500" y="1460500"/>
          <p14:tracePt t="3011" x="2108200" y="1466850"/>
          <p14:tracePt t="3025" x="2127250" y="1479550"/>
          <p14:tracePt t="3042" x="2171700" y="1492250"/>
          <p14:tracePt t="3044" x="2190750" y="1498600"/>
          <p14:tracePt t="3059" x="2209800" y="1504950"/>
          <p14:tracePt t="3075" x="2247900" y="1536700"/>
          <p14:tracePt t="3092" x="2254250" y="1543050"/>
          <p14:tracePt t="3110" x="2273300" y="1568450"/>
          <p14:tracePt t="3126" x="2292350" y="1606550"/>
          <p14:tracePt t="3142" x="2317750" y="1644650"/>
          <p14:tracePt t="3162" x="2343150" y="1682750"/>
          <p14:tracePt t="3175" x="2349500" y="1701800"/>
          <p14:tracePt t="3192" x="2343150" y="1746250"/>
          <p14:tracePt t="3208" x="2330450" y="1778000"/>
          <p14:tracePt t="3226" x="2311400" y="1828800"/>
          <p14:tracePt t="3242" x="2279650" y="1873250"/>
          <p14:tracePt t="3258" x="2247900" y="1917700"/>
          <p14:tracePt t="3261" x="2228850" y="1936750"/>
          <p14:tracePt t="3276" x="2209800" y="1955800"/>
          <p14:tracePt t="3291" x="2171700" y="1981200"/>
          <p14:tracePt t="3308" x="2152650" y="1993900"/>
          <p14:tracePt t="3325" x="2133600" y="2006600"/>
          <p14:tracePt t="3342" x="2108200" y="2019300"/>
          <p14:tracePt t="3358" x="2070100" y="2025650"/>
          <p14:tracePt t="3375" x="2025650" y="2032000"/>
          <p14:tracePt t="3395" x="1987550" y="2032000"/>
          <p14:tracePt t="3410" x="1936750" y="2051050"/>
          <p14:tracePt t="3425" x="1879600" y="2051050"/>
          <p14:tracePt t="3441" x="1816100" y="2057400"/>
          <p14:tracePt t="3443" x="1778000" y="2057400"/>
          <p14:tracePt t="3458" x="1739900" y="2057400"/>
          <p14:tracePt t="3477" x="1638300" y="2057400"/>
          <p14:tracePt t="3491" x="1581150" y="2051050"/>
          <p14:tracePt t="3509" x="1524000" y="2051050"/>
          <p14:tracePt t="3525" x="1473200" y="2051050"/>
          <p14:tracePt t="3542" x="1435100" y="2051050"/>
          <p14:tracePt t="3559" x="1409700" y="2051050"/>
          <p14:tracePt t="3575" x="1377950" y="2025650"/>
          <p14:tracePt t="3592" x="1352550" y="2019300"/>
          <p14:tracePt t="3608" x="1327150" y="2019300"/>
          <p14:tracePt t="3629" x="1289050" y="2019300"/>
          <p14:tracePt t="3642" x="1282700" y="2019300"/>
          <p14:tracePt t="3660" x="1244600" y="1993900"/>
          <p14:tracePt t="3675" x="1225550" y="1987550"/>
          <p14:tracePt t="3692" x="1174750" y="1974850"/>
          <p14:tracePt t="3708" x="1143000" y="1962150"/>
          <p14:tracePt t="3726" x="1117600" y="1955800"/>
          <p14:tracePt t="3742" x="1092200" y="1955800"/>
          <p14:tracePt t="3758" x="1073150" y="1955800"/>
          <p14:tracePt t="3775" x="1066800" y="1955800"/>
          <p14:tracePt t="3808" x="1066800" y="1949450"/>
          <p14:tracePt t="4537" x="1066800" y="1936750"/>
          <p14:tracePt t="4541" x="1066800" y="1924050"/>
          <p14:tracePt t="4558" x="1066800" y="1898650"/>
          <p14:tracePt t="4575" x="1066800" y="1873250"/>
          <p14:tracePt t="4592" x="1073150" y="1835150"/>
          <p14:tracePt t="4608" x="1092200" y="1803400"/>
          <p14:tracePt t="4625" x="1104900" y="1778000"/>
          <p14:tracePt t="4628" x="1117600" y="1765300"/>
          <p14:tracePt t="4642" x="1117600" y="1752600"/>
          <p14:tracePt t="4660" x="1136650" y="1708150"/>
          <p14:tracePt t="4675" x="1149350" y="1689100"/>
          <p14:tracePt t="4694" x="1187450" y="1651000"/>
          <p14:tracePt t="4708" x="1206500" y="1625600"/>
          <p14:tracePt t="4727" x="1212850" y="1612900"/>
          <p14:tracePt t="4741" x="1219200" y="1606550"/>
          <p14:tracePt t="4758" x="1225550" y="1606550"/>
          <p14:tracePt t="4775" x="1238250" y="1593850"/>
          <p14:tracePt t="4792" x="1276350" y="1574800"/>
          <p14:tracePt t="4808" x="1314450" y="1549400"/>
          <p14:tracePt t="4825" x="1346200" y="1530350"/>
          <p14:tracePt t="4842" x="1358900" y="1524000"/>
          <p14:tracePt t="4912" x="1371600" y="1524000"/>
          <p14:tracePt t="4919" x="1384300" y="1524000"/>
          <p14:tracePt t="4926" x="1397000" y="1524000"/>
          <p14:tracePt t="4943" x="1435100" y="1524000"/>
          <p14:tracePt t="4960" x="1460500" y="1524000"/>
          <p14:tracePt t="4987" x="1498600" y="1524000"/>
          <p14:tracePt t="4992" x="1517650" y="1524000"/>
          <p14:tracePt t="5008" x="1549400" y="1524000"/>
          <p14:tracePt t="5025" x="1568450" y="1524000"/>
          <p14:tracePt t="5033" x="1581150" y="1524000"/>
          <p14:tracePt t="5036" x="1593850" y="1524000"/>
          <p14:tracePt t="5058" x="1612900" y="1524000"/>
          <p14:tracePt t="5075" x="1619250" y="1524000"/>
          <p14:tracePt t="5092" x="1625600" y="1524000"/>
          <p14:tracePt t="5108" x="1638300" y="1524000"/>
          <p14:tracePt t="5126" x="1644650" y="1524000"/>
          <p14:tracePt t="5142" x="1657350" y="1524000"/>
          <p14:tracePt t="5238" x="1657350" y="1530350"/>
          <p14:tracePt t="5253" x="1676400" y="1530350"/>
          <p14:tracePt t="5260" x="1682750" y="1530350"/>
          <p14:tracePt t="5269" x="1708150" y="1530350"/>
          <p14:tracePt t="5276" x="1727200" y="1530350"/>
          <p14:tracePt t="5291" x="1758950" y="1530350"/>
          <p14:tracePt t="5308" x="1797050" y="1536700"/>
          <p14:tracePt t="5325" x="1841500" y="1536700"/>
          <p14:tracePt t="5342" x="1885950" y="1536700"/>
          <p14:tracePt t="5363" x="1911350" y="1543050"/>
          <p14:tracePt t="5375" x="1917700" y="1543050"/>
          <p14:tracePt t="5391" x="1924050" y="1543050"/>
          <p14:tracePt t="5539" x="1936750" y="1543050"/>
          <p14:tracePt t="5547" x="1943100" y="1543050"/>
          <p14:tracePt t="5572" x="1962150" y="1543050"/>
          <p14:tracePt t="5579" x="1981200" y="1555750"/>
          <p14:tracePt t="5591" x="1993900" y="1555750"/>
          <p14:tracePt t="5608" x="2025650" y="1568450"/>
          <p14:tracePt t="5625" x="2032000" y="1574800"/>
          <p14:tracePt t="5644" x="2038350" y="1581150"/>
          <p14:tracePt t="5676" x="2044700" y="1581150"/>
          <p14:tracePt t="5785" x="2044700" y="1587500"/>
          <p14:tracePt t="5792" x="2044700" y="1593850"/>
          <p14:tracePt t="5795" x="2044700" y="1606550"/>
          <p14:tracePt t="5825" x="2044700" y="1625600"/>
          <p14:tracePt t="5842" x="2044700" y="1651000"/>
          <p14:tracePt t="5849" x="2044700" y="1663700"/>
          <p14:tracePt t="5858" x="2044700" y="1670050"/>
          <p14:tracePt t="5879" x="2038350" y="1682750"/>
          <p14:tracePt t="5892" x="2038350" y="1689100"/>
          <p14:tracePt t="5910" x="2038350" y="1714500"/>
          <p14:tracePt t="5925" x="2038350" y="1727200"/>
          <p14:tracePt t="5942" x="2032000" y="1733550"/>
          <p14:tracePt t="5960" x="2032000" y="1739900"/>
          <p14:tracePt t="5977" x="2032000" y="1746250"/>
          <p14:tracePt t="5992" x="2025650" y="1771650"/>
          <p14:tracePt t="6008" x="2012950" y="1790700"/>
          <p14:tracePt t="6025" x="2006600" y="1816100"/>
          <p14:tracePt t="6041" x="1987550" y="1841500"/>
          <p14:tracePt t="6043" x="1981200" y="1860550"/>
          <p14:tracePt t="6058" x="1968500" y="1866900"/>
          <p14:tracePt t="6075" x="1962150" y="1898650"/>
          <p14:tracePt t="6092" x="1949450" y="1917700"/>
          <p14:tracePt t="6099" x="1943100" y="1930400"/>
          <p14:tracePt t="6108" x="1924050" y="1943100"/>
          <p14:tracePt t="6125" x="1911350" y="1968500"/>
          <p14:tracePt t="6142" x="1898650" y="1987550"/>
          <p14:tracePt t="6160" x="1892300" y="1987550"/>
          <p14:tracePt t="6192" x="1892300" y="1993900"/>
          <p14:tracePt t="6208" x="1873250" y="2006600"/>
          <p14:tracePt t="6227" x="1866900" y="2019300"/>
          <p14:tracePt t="6242" x="1860550" y="2019300"/>
          <p14:tracePt t="8667" x="1860550" y="2057400"/>
          <p14:tracePt t="8677" x="1860550" y="2146300"/>
          <p14:tracePt t="8683" x="1847850" y="2247900"/>
          <p14:tracePt t="8691" x="1841500" y="2343150"/>
          <p14:tracePt t="8708" x="1835150" y="2578100"/>
          <p14:tracePt t="8726" x="1822450" y="2806700"/>
          <p14:tracePt t="8742" x="1828800" y="3022600"/>
          <p14:tracePt t="8758" x="1828800" y="3263900"/>
          <p14:tracePt t="8775" x="1835150" y="3505200"/>
          <p14:tracePt t="8791" x="1847850" y="3702050"/>
          <p14:tracePt t="8808" x="1860550" y="3816350"/>
          <p14:tracePt t="8825" x="1854200" y="3841750"/>
          <p14:tracePt t="8884" x="1847850" y="3841750"/>
          <p14:tracePt t="8895" x="1847850" y="3854450"/>
          <p14:tracePt t="8914" x="1841500" y="3854450"/>
          <p14:tracePt t="8942" x="1835150" y="3835400"/>
          <p14:tracePt t="8958" x="1828800" y="3797300"/>
          <p14:tracePt t="8979" x="1816100" y="3765550"/>
          <p14:tracePt t="8985" x="1816100" y="3752850"/>
          <p14:tracePt t="8995" x="1803400" y="3733800"/>
          <p14:tracePt t="9008" x="1803400" y="3727450"/>
          <p14:tracePt t="9026" x="1803400" y="3721100"/>
          <p14:tracePt t="9042" x="1803400" y="3714750"/>
          <p14:tracePt t="9060" x="1816100" y="3695700"/>
          <p14:tracePt t="9075" x="1822450" y="3683000"/>
          <p14:tracePt t="9092" x="1822450" y="3657600"/>
          <p14:tracePt t="9113" x="1828800" y="3644900"/>
          <p14:tracePt t="9125" x="1835150" y="3644900"/>
          <p14:tracePt t="9142" x="1835150" y="3638550"/>
          <p14:tracePt t="9205" x="1835150" y="3632200"/>
          <p14:tracePt t="9224" x="1835150" y="3625850"/>
          <p14:tracePt t="9502" x="1828800" y="3625850"/>
          <p14:tracePt t="9555" x="1835150" y="3625850"/>
          <p14:tracePt t="9566" x="1835150" y="3613150"/>
          <p14:tracePt t="9572" x="1835150" y="3600450"/>
          <p14:tracePt t="9592" x="1835150" y="3562350"/>
          <p14:tracePt t="9608" x="1809750" y="3511550"/>
          <p14:tracePt t="9627" x="1752600" y="3454400"/>
          <p14:tracePt t="9642" x="1739900" y="3441700"/>
          <p14:tracePt t="9661" x="1701800" y="3429000"/>
          <p14:tracePt t="9675" x="1682750" y="3416300"/>
          <p14:tracePt t="9692" x="1651000" y="3397250"/>
          <p14:tracePt t="9708" x="1625600" y="3371850"/>
          <p14:tracePt t="9727" x="1619250" y="3346450"/>
          <p14:tracePt t="9742" x="1606550" y="3289300"/>
          <p14:tracePt t="9758" x="1581150" y="3200400"/>
          <p14:tracePt t="9775" x="1543050" y="3092450"/>
          <p14:tracePt t="9792" x="1479550" y="2984500"/>
          <p14:tracePt t="9808" x="1441450" y="2927350"/>
          <p14:tracePt t="9825" x="1428750" y="2889250"/>
          <p14:tracePt t="9842" x="1428750" y="2863850"/>
          <p14:tracePt t="9849" x="1428750" y="2832100"/>
          <p14:tracePt t="9856" x="1428750" y="2800350"/>
          <p14:tracePt t="9862" x="1428750" y="2762250"/>
          <p14:tracePt t="9875" x="1409700" y="2692400"/>
          <p14:tracePt t="9892" x="1416050" y="2641600"/>
          <p14:tracePt t="9911" x="1416050" y="2597150"/>
          <p14:tracePt t="9925" x="1416050" y="2565400"/>
          <p14:tracePt t="9942" x="1416050" y="2527300"/>
          <p14:tracePt t="9958" x="1416050" y="2476500"/>
          <p14:tracePt t="9979" x="1409700" y="2393950"/>
          <p14:tracePt t="9987" x="1403350" y="2349500"/>
          <p14:tracePt t="9991" x="1390650" y="2311400"/>
          <p14:tracePt t="9995" x="1377950" y="2266950"/>
          <p14:tracePt t="10008" x="1365250" y="2228850"/>
          <p14:tracePt t="10025" x="1352550" y="2184400"/>
          <p14:tracePt t="10042" x="1339850" y="2159000"/>
          <p14:tracePt t="10044" x="1339850" y="2152650"/>
          <p14:tracePt t="10060" x="1339850" y="2108200"/>
          <p14:tracePt t="10075" x="1339850" y="2051050"/>
          <p14:tracePt t="10093" x="1339850" y="1987550"/>
          <p14:tracePt t="10108" x="1333500" y="1955800"/>
          <p14:tracePt t="10125" x="1333500" y="1949450"/>
          <p14:tracePt t="10163" x="1333500" y="1943100"/>
          <p14:tracePt t="10176" x="1333500" y="1930400"/>
          <p14:tracePt t="10191" x="1333500" y="1924050"/>
          <p14:tracePt t="10208" x="1327150" y="1917700"/>
          <p14:tracePt t="11900" x="1339850" y="1917700"/>
          <p14:tracePt t="11912" x="1377950" y="1911350"/>
          <p14:tracePt t="11915" x="1403350" y="1911350"/>
          <p14:tracePt t="11925" x="1447800" y="1911350"/>
          <p14:tracePt t="11942" x="1511300" y="1911350"/>
          <p14:tracePt t="11958" x="1587500" y="1905000"/>
          <p14:tracePt t="11986" x="1701800" y="1898650"/>
          <p14:tracePt t="11987" x="1733550" y="1898650"/>
          <p14:tracePt t="11995" x="1765300" y="1898650"/>
          <p14:tracePt t="12009" x="1797050" y="1898650"/>
          <p14:tracePt t="12025" x="1828800" y="1898650"/>
          <p14:tracePt t="12028" x="1835150" y="1898650"/>
          <p14:tracePt t="12164" x="1854200" y="1898650"/>
          <p14:tracePt t="12173" x="1879600" y="1898650"/>
          <p14:tracePt t="12179" x="1917700" y="1898650"/>
          <p14:tracePt t="12191" x="1949450" y="1898650"/>
          <p14:tracePt t="12208" x="2025650" y="1898650"/>
          <p14:tracePt t="12227" x="2089150" y="1898650"/>
          <p14:tracePt t="12242" x="2159000" y="1898650"/>
          <p14:tracePt t="12258" x="2228850" y="1898650"/>
          <p14:tracePt t="12260" x="2266950" y="1898650"/>
          <p14:tracePt t="12275" x="2324100" y="1898650"/>
          <p14:tracePt t="12292" x="2349500" y="1898650"/>
          <p14:tracePt t="12308" x="2355850" y="1898650"/>
          <p14:tracePt t="12523" x="2355850" y="1905000"/>
          <p14:tracePt t="12536" x="2343150" y="1911350"/>
          <p14:tracePt t="12543" x="2324100" y="1917700"/>
          <p14:tracePt t="12558" x="2298700" y="1930400"/>
          <p14:tracePt t="12575" x="2266950" y="1936750"/>
          <p14:tracePt t="12592" x="2247900" y="1943100"/>
          <p14:tracePt t="12608" x="2228850" y="1943100"/>
          <p14:tracePt t="12642" x="2216150" y="1943100"/>
          <p14:tracePt t="12661" x="2190750" y="1949450"/>
          <p14:tracePt t="12675" x="2171700" y="1955800"/>
          <p14:tracePt t="12692" x="2139950" y="1962150"/>
          <p14:tracePt t="12708" x="2108200" y="1962150"/>
          <p14:tracePt t="12726" x="2082800" y="1962150"/>
          <p14:tracePt t="12742" x="2070100" y="1962150"/>
          <p14:tracePt t="14005" x="2082800" y="1962150"/>
          <p14:tracePt t="14011" x="2108200" y="1962150"/>
          <p14:tracePt t="14025" x="2120900" y="1962150"/>
          <p14:tracePt t="14042" x="2159000" y="1962150"/>
          <p14:tracePt t="14043" x="2184400" y="1962150"/>
          <p14:tracePt t="14060" x="2247900" y="1962150"/>
          <p14:tracePt t="14079" x="2317750" y="1962150"/>
          <p14:tracePt t="14092" x="2393950" y="1962150"/>
          <p14:tracePt t="14108" x="2438400" y="1968500"/>
          <p14:tracePt t="14127" x="2489200" y="1968500"/>
          <p14:tracePt t="14142" x="2520950" y="1974850"/>
          <p14:tracePt t="14160" x="2533650" y="1974850"/>
          <p14:tracePt t="14175" x="2540000" y="1974850"/>
          <p14:tracePt t="14516" x="2546350" y="1974850"/>
          <p14:tracePt t="14677" x="2540000" y="1974850"/>
          <p14:tracePt t="15429" x="2540000" y="1987550"/>
          <p14:tracePt t="15436" x="2540000" y="2019300"/>
          <p14:tracePt t="15443" x="2540000" y="2063750"/>
          <p14:tracePt t="15458" x="2540000" y="2120900"/>
          <p14:tracePt t="15477" x="2533650" y="2305050"/>
          <p14:tracePt t="15492" x="2565400" y="2438400"/>
          <p14:tracePt t="15508" x="2597150" y="2559050"/>
          <p14:tracePt t="15525" x="2616200" y="2686050"/>
          <p14:tracePt t="15542" x="2616200" y="2844800"/>
          <p14:tracePt t="15558" x="2616200" y="3003550"/>
          <p14:tracePt t="15575" x="2609850" y="3124200"/>
          <p14:tracePt t="15592" x="2571750" y="3244850"/>
          <p14:tracePt t="15608" x="2533650" y="3359150"/>
          <p14:tracePt t="15628" x="2501900" y="3448050"/>
          <p14:tracePt t="15642" x="2463800" y="3524250"/>
          <p14:tracePt t="15660" x="2419350" y="3619500"/>
          <p14:tracePt t="15675" x="2387600" y="3657600"/>
          <p14:tracePt t="15692" x="2362200" y="3689350"/>
          <p14:tracePt t="15708" x="2336800" y="3714750"/>
          <p14:tracePt t="15725" x="2311400" y="3733800"/>
          <p14:tracePt t="15743" x="2279650" y="3759200"/>
          <p14:tracePt t="15759" x="2228850" y="3778250"/>
          <p14:tracePt t="15775" x="2152650" y="3790950"/>
          <p14:tracePt t="15792" x="2070100" y="3810000"/>
          <p14:tracePt t="15808" x="1974850" y="3816350"/>
          <p14:tracePt t="15825" x="1885950" y="3816350"/>
          <p14:tracePt t="15842" x="1797050" y="3816350"/>
          <p14:tracePt t="15850" x="1746250" y="3816350"/>
          <p14:tracePt t="15860" x="1663700" y="3816350"/>
          <p14:tracePt t="15875" x="1625600" y="3816350"/>
          <p14:tracePt t="15892" x="1498600" y="3803650"/>
          <p14:tracePt t="15910" x="1422400" y="3803650"/>
          <p14:tracePt t="15925" x="1358900" y="3803650"/>
          <p14:tracePt t="15942" x="1301750" y="3797300"/>
          <p14:tracePt t="15958" x="1238250" y="3797300"/>
          <p14:tracePt t="15977" x="1168400" y="3784600"/>
          <p14:tracePt t="15983" x="1136650" y="3784600"/>
          <p14:tracePt t="15992" x="1104900" y="3771900"/>
          <p14:tracePt t="16009" x="1035050" y="3746500"/>
          <p14:tracePt t="16025" x="965200" y="3721100"/>
          <p14:tracePt t="16042" x="876300" y="3695700"/>
          <p14:tracePt t="16044" x="838200" y="3695700"/>
          <p14:tracePt t="16059" x="800100" y="3689350"/>
          <p14:tracePt t="16075" x="755650" y="3676650"/>
          <p14:tracePt t="16147" x="755650" y="3670300"/>
          <p14:tracePt t="16160" x="755650" y="3663950"/>
          <p14:tracePt t="16166" x="762000" y="3657600"/>
          <p14:tracePt t="16175" x="787400" y="3657600"/>
          <p14:tracePt t="16191" x="876300" y="3638550"/>
          <p14:tracePt t="16208" x="1003300" y="3613150"/>
          <p14:tracePt t="16212" x="1092200" y="3606800"/>
          <p14:tracePt t="16227" x="1174750" y="3594100"/>
          <p14:tracePt t="16242" x="1435100" y="3562350"/>
          <p14:tracePt t="16259" x="1784350" y="3543300"/>
          <p14:tracePt t="16262" x="1974850" y="3530600"/>
          <p14:tracePt t="16275" x="2374900" y="3511550"/>
          <p14:tracePt t="16293" x="2762250" y="3498850"/>
          <p14:tracePt t="16308" x="3041650" y="3479800"/>
          <p14:tracePt t="16325" x="3308350" y="3454400"/>
          <p14:tracePt t="16342" x="3581400" y="3448050"/>
          <p14:tracePt t="16358" x="3803650" y="3441700"/>
          <p14:tracePt t="16380" x="3968750" y="3429000"/>
          <p14:tracePt t="16392" x="4044950" y="3409950"/>
          <p14:tracePt t="16411" x="4064000" y="3403600"/>
          <p14:tracePt t="16523" x="4064000" y="3409950"/>
          <p14:tracePt t="16537" x="4064000" y="3416300"/>
          <p14:tracePt t="16542" x="4070350" y="3422650"/>
          <p14:tracePt t="16558" x="4095750" y="3448050"/>
          <p14:tracePt t="16575" x="4102100" y="3448050"/>
          <p14:tracePt t="16592" x="4114800" y="3448050"/>
          <p14:tracePt t="16651" x="4121150" y="3448050"/>
          <p14:tracePt t="16666" x="4140200" y="3448050"/>
          <p14:tracePt t="16677" x="4146550" y="3448050"/>
          <p14:tracePt t="16684" x="4171950" y="3448050"/>
          <p14:tracePt t="16696" x="4203700" y="3448050"/>
          <p14:tracePt t="16708" x="4254500" y="3448050"/>
          <p14:tracePt t="16728" x="4292600" y="3448050"/>
          <p14:tracePt t="16732" x="4311650" y="3448050"/>
          <p14:tracePt t="16742" x="4330700" y="3448050"/>
          <p14:tracePt t="16759" x="4356100" y="3448050"/>
          <p14:tracePt t="16775" x="4394200" y="3454400"/>
          <p14:tracePt t="16792" x="4425950" y="3467100"/>
          <p14:tracePt t="16809" x="4432300" y="3473450"/>
          <p14:tracePt t="16825" x="4451350" y="3486150"/>
          <p14:tracePt t="16828" x="4464050" y="3492500"/>
          <p14:tracePt t="16845" x="4495800" y="3505200"/>
          <p14:tracePt t="16859" x="4521200" y="3511550"/>
          <p14:tracePt t="16875" x="4597400" y="3530600"/>
          <p14:tracePt t="16894" x="4641850" y="3536950"/>
          <p14:tracePt t="16911" x="4699000" y="3536950"/>
          <p14:tracePt t="16925" x="4756150" y="3543300"/>
          <p14:tracePt t="16942" x="4838700" y="3543300"/>
          <p14:tracePt t="16959" x="4914900" y="3543300"/>
          <p14:tracePt t="16979" x="5010150" y="3536950"/>
          <p14:tracePt t="16992" x="5029200" y="3536950"/>
          <p14:tracePt t="17008" x="5048250" y="3536950"/>
          <p14:tracePt t="17043" x="5035550" y="3536950"/>
          <p14:tracePt t="17058" x="5035550" y="3543300"/>
          <p14:tracePt t="17075" x="5035550" y="3562350"/>
          <p14:tracePt t="17116" x="5029200" y="3562350"/>
          <p14:tracePt t="17128" x="5022850" y="3562350"/>
          <p14:tracePt t="17142" x="5022850" y="3568700"/>
          <p14:tracePt t="17161" x="5022850" y="3575050"/>
          <p14:tracePt t="17175" x="5022850" y="3581400"/>
          <p14:tracePt t="17213" x="5016500" y="3581400"/>
          <p14:tracePt t="17227" x="5010150" y="3581400"/>
          <p14:tracePt t="17242" x="4997450" y="3581400"/>
          <p14:tracePt t="17436" x="4991100" y="3581400"/>
          <p14:tracePt t="17455" x="4984750" y="3581400"/>
          <p14:tracePt t="17517" x="4978400" y="3581400"/>
          <p14:tracePt t="17523" x="4965700" y="3581400"/>
          <p14:tracePt t="17536" x="4953000" y="3581400"/>
          <p14:tracePt t="17541" x="4940300" y="3581400"/>
          <p14:tracePt t="17559" x="4902200" y="3581400"/>
          <p14:tracePt t="17575" x="4870450" y="3581400"/>
          <p14:tracePt t="17592" x="4832350" y="3581400"/>
          <p14:tracePt t="17609" x="4794250" y="3606800"/>
          <p14:tracePt t="17625" x="4762500" y="3625850"/>
          <p14:tracePt t="17643" x="4756150" y="3644900"/>
          <p14:tracePt t="17660" x="4756150" y="3663950"/>
          <p14:tracePt t="17678" x="4756150" y="3676650"/>
          <p14:tracePt t="17692" x="4768850" y="3695700"/>
          <p14:tracePt t="17708" x="4781550" y="3714750"/>
          <p14:tracePt t="17727" x="4794250" y="3740150"/>
          <p14:tracePt t="17731" x="4800600" y="3759200"/>
          <p14:tracePt t="17742" x="4800600" y="3778250"/>
          <p14:tracePt t="17758" x="4800600" y="3797300"/>
          <p14:tracePt t="17775" x="4800600" y="3810000"/>
          <p14:tracePt t="17792" x="4800600" y="3822700"/>
          <p14:tracePt t="17809" x="4800600" y="3841750"/>
          <p14:tracePt t="17825" x="4794250" y="3860800"/>
          <p14:tracePt t="17842" x="4768850" y="3892550"/>
          <p14:tracePt t="17849" x="4762500" y="3911600"/>
          <p14:tracePt t="17859" x="4743450" y="3930650"/>
          <p14:tracePt t="17877" x="4673600" y="3962400"/>
          <p14:tracePt t="17892" x="4629150" y="3981450"/>
          <p14:tracePt t="17910" x="4584700" y="3994150"/>
          <p14:tracePt t="17928" x="4527550" y="3994150"/>
          <p14:tracePt t="17946" x="4464050" y="3994150"/>
          <p14:tracePt t="17959" x="4406900" y="4000500"/>
          <p14:tracePt t="17977" x="4356100" y="4000500"/>
          <p14:tracePt t="17992" x="4305300" y="4000500"/>
          <p14:tracePt t="18008" x="4267200" y="4000500"/>
          <p14:tracePt t="18025" x="4241800" y="3987800"/>
          <p14:tracePt t="18042" x="4222750" y="3981450"/>
          <p14:tracePt t="18044" x="4216400" y="3968750"/>
          <p14:tracePt t="18059" x="4197350" y="3930650"/>
          <p14:tracePt t="18075" x="4184650" y="3911600"/>
          <p14:tracePt t="18092" x="4146550" y="3841750"/>
          <p14:tracePt t="18110" x="4121150" y="3797300"/>
          <p14:tracePt t="18125" x="4095750" y="3746500"/>
          <p14:tracePt t="18144" x="4083050" y="3689350"/>
          <p14:tracePt t="18160" x="4076700" y="3625850"/>
          <p14:tracePt t="18175" x="4070350" y="3556000"/>
          <p14:tracePt t="18192" x="4070350" y="3486150"/>
          <p14:tracePt t="18208" x="4076700" y="3429000"/>
          <p14:tracePt t="18227" x="4102100" y="3365500"/>
          <p14:tracePt t="18242" x="4140200" y="3302000"/>
          <p14:tracePt t="18259" x="4197350" y="3244850"/>
          <p14:tracePt t="18261" x="4222750" y="3213100"/>
          <p14:tracePt t="18275" x="4254500" y="3187700"/>
          <p14:tracePt t="18292" x="4368800" y="3130550"/>
          <p14:tracePt t="18308" x="4476750" y="3124200"/>
          <p14:tracePt t="18325" x="4578350" y="3117850"/>
          <p14:tracePt t="18342" x="4686300" y="3117850"/>
          <p14:tracePt t="18359" x="4749800" y="3130550"/>
          <p14:tracePt t="18375" x="4826000" y="3155950"/>
          <p14:tracePt t="18396" x="4908550" y="3206750"/>
          <p14:tracePt t="18410" x="4959350" y="3276600"/>
          <p14:tracePt t="18425" x="4991100" y="3352800"/>
          <p14:tracePt t="18442" x="5016500" y="3467100"/>
          <p14:tracePt t="18443" x="5010150" y="3517900"/>
          <p14:tracePt t="18459" x="5010150" y="3575050"/>
          <p14:tracePt t="18477" x="4991100" y="3765550"/>
          <p14:tracePt t="18492" x="4940300" y="3879850"/>
          <p14:tracePt t="18508" x="4889500" y="3962400"/>
          <p14:tracePt t="18525" x="4838700" y="4006850"/>
          <p14:tracePt t="18542" x="4775200" y="4032250"/>
          <p14:tracePt t="18559" x="4673600" y="4038600"/>
          <p14:tracePt t="18575" x="4622800" y="4038600"/>
          <p14:tracePt t="18592" x="4597400" y="4025900"/>
          <p14:tracePt t="18600" x="4591050" y="4013200"/>
          <p14:tracePt t="18603" x="4591050" y="3987800"/>
          <p14:tracePt t="18627" x="4616450" y="3873500"/>
          <p14:tracePt t="18642" x="4648200" y="3829050"/>
          <p14:tracePt t="18660" x="4794250" y="3708400"/>
          <p14:tracePt t="18675" x="4927600" y="3638550"/>
          <p14:tracePt t="18692" x="5010150" y="3600450"/>
          <p14:tracePt t="18708" x="5321300" y="3460750"/>
          <p14:tracePt t="18727" x="5562600" y="3378200"/>
          <p14:tracePt t="18742" x="5772150" y="3289300"/>
          <p14:tracePt t="18758" x="5937250" y="3232150"/>
          <p14:tracePt t="18775" x="6070600" y="3187700"/>
          <p14:tracePt t="18792" x="6178550" y="3149600"/>
          <p14:tracePt t="18808" x="6299200" y="3117850"/>
          <p14:tracePt t="18825" x="6381750" y="3092450"/>
          <p14:tracePt t="18842" x="6413500" y="3086100"/>
          <p14:tracePt t="18850" x="6426200" y="3079750"/>
          <p14:tracePt t="18863" x="6432550" y="3079750"/>
          <p14:tracePt t="18884" x="6432550" y="3073400"/>
          <p14:tracePt t="18899" x="6438900" y="3073400"/>
          <p14:tracePt t="18912" x="6438900" y="3067050"/>
          <p14:tracePt t="18925" x="6451600" y="3067050"/>
          <p14:tracePt t="18942" x="6457950" y="3054350"/>
          <p14:tracePt t="18958" x="6477000" y="3048000"/>
          <p14:tracePt t="18976" x="6508750" y="3048000"/>
          <p14:tracePt t="18992" x="6527800" y="3048000"/>
          <p14:tracePt t="19039" x="6508750" y="3048000"/>
          <p14:tracePt t="19043" x="6483350" y="3048000"/>
          <p14:tracePt t="19059" x="6464300" y="3048000"/>
          <p14:tracePt t="19075" x="6388100" y="3048000"/>
          <p14:tracePt t="19096" x="6337300" y="3048000"/>
          <p14:tracePt t="19109" x="6286500" y="3048000"/>
          <p14:tracePt t="19116" x="6248400" y="3048000"/>
          <p14:tracePt t="19126" x="6229350" y="3048000"/>
          <p14:tracePt t="19142" x="6197600" y="3022600"/>
          <p14:tracePt t="19161" x="6178550" y="2984500"/>
          <p14:tracePt t="19168" x="6165850" y="2959100"/>
          <p14:tracePt t="19175" x="6159500" y="2927350"/>
          <p14:tracePt t="19191" x="6140450" y="2863850"/>
          <p14:tracePt t="19208" x="6127750" y="2819400"/>
          <p14:tracePt t="19226" x="6127750" y="2774950"/>
          <p14:tracePt t="19242" x="6127750" y="2717800"/>
          <p14:tracePt t="19259" x="6153150" y="2667000"/>
          <p14:tracePt t="19261" x="6178550" y="2641600"/>
          <p14:tracePt t="19275" x="6229350" y="2616200"/>
          <p14:tracePt t="19292" x="6311900" y="2584450"/>
          <p14:tracePt t="19308" x="6388100" y="2571750"/>
          <p14:tracePt t="19325" x="6464300" y="2571750"/>
          <p14:tracePt t="19342" x="6515100" y="2571750"/>
          <p14:tracePt t="19358" x="6546850" y="2609850"/>
          <p14:tracePt t="19377" x="6565900" y="2660650"/>
          <p14:tracePt t="19392" x="6559550" y="2768600"/>
          <p14:tracePt t="19410" x="6534150" y="2889250"/>
          <p14:tracePt t="19425" x="6477000" y="2978150"/>
          <p14:tracePt t="19442" x="6419850" y="3016250"/>
          <p14:tracePt t="19459" x="6369050" y="3048000"/>
          <p14:tracePt t="19460" x="6343650" y="3048000"/>
          <p14:tracePt t="19477" x="6280150" y="3048000"/>
          <p14:tracePt t="19492" x="6203950" y="3048000"/>
          <p14:tracePt t="19509" x="6140450" y="3054350"/>
          <p14:tracePt t="19525" x="6076950" y="3054350"/>
          <p14:tracePt t="19542" x="6038850" y="3079750"/>
          <p14:tracePt t="19559" x="5975350" y="3111500"/>
          <p14:tracePt t="19575" x="5924550" y="3136900"/>
          <p14:tracePt t="19592" x="5892800" y="3155950"/>
          <p14:tracePt t="19608" x="5880100" y="3168650"/>
          <p14:tracePt t="19625" x="5873750" y="3175000"/>
          <p14:tracePt t="19642" x="5867400" y="3175000"/>
          <p14:tracePt t="19661" x="5867400" y="3168650"/>
          <p14:tracePt t="19676" x="5899150" y="3155950"/>
          <p14:tracePt t="19692" x="5918200" y="3155950"/>
          <p14:tracePt t="19709" x="5924550" y="3155950"/>
          <p14:tracePt t="19727" x="5924550" y="3149600"/>
          <p14:tracePt t="19743" x="5937250" y="3136900"/>
          <p14:tracePt t="19758" x="5937250" y="3130550"/>
          <p14:tracePt t="19775" x="5962650" y="3117850"/>
          <p14:tracePt t="19792" x="5994400" y="3086100"/>
          <p14:tracePt t="19794" x="6013450" y="3079750"/>
          <p14:tracePt t="19809" x="6026150" y="3073400"/>
          <p14:tracePt t="19825" x="6064250" y="3054350"/>
          <p14:tracePt t="19842" x="6108700" y="3028950"/>
          <p14:tracePt t="19850" x="6140450" y="3016250"/>
          <p14:tracePt t="19858" x="6165850" y="2997200"/>
          <p14:tracePt t="19875" x="6229350" y="2959100"/>
          <p14:tracePt t="19897" x="6235700" y="2946400"/>
          <p14:tracePt t="19910" x="6235700" y="2933700"/>
          <p14:tracePt t="19928" x="6223000" y="2914650"/>
          <p14:tracePt t="19942" x="6210300" y="2901950"/>
          <p14:tracePt t="19959" x="6203950" y="2901950"/>
          <p14:tracePt t="19981" x="6184900" y="2901950"/>
          <p14:tracePt t="19991" x="6178550" y="2901950"/>
          <p14:tracePt t="20009" x="6159500" y="2901950"/>
          <p14:tracePt t="20025" x="6146800" y="2901950"/>
          <p14:tracePt t="20084" x="6146800" y="2895600"/>
          <p14:tracePt t="20116" x="6134100" y="2895600"/>
          <p14:tracePt t="20129" x="6121400" y="2901950"/>
          <p14:tracePt t="20132" x="6096000" y="2908300"/>
          <p14:tracePt t="20142" x="6057900" y="2927350"/>
          <p14:tracePt t="20160" x="5975350" y="2984500"/>
          <p14:tracePt t="20166" x="5911850" y="3022600"/>
          <p14:tracePt t="20175" x="5848350" y="3079750"/>
          <p14:tracePt t="20192" x="5670550" y="3175000"/>
          <p14:tracePt t="20208" x="5499100" y="3251200"/>
          <p14:tracePt t="20227" x="5327650" y="3295650"/>
          <p14:tracePt t="20242" x="5207000" y="3340100"/>
          <p14:tracePt t="20259" x="5073650" y="3384550"/>
          <p14:tracePt t="20275" x="4997450" y="3403600"/>
          <p14:tracePt t="20292" x="4946650" y="3416300"/>
          <p14:tracePt t="20308" x="4914900" y="3416300"/>
          <p14:tracePt t="20435" x="4921250" y="3397250"/>
          <p14:tracePt t="20443" x="4953000" y="3378200"/>
          <p14:tracePt t="20456" x="4997450" y="3359150"/>
          <p14:tracePt t="20462" x="5048250" y="3333750"/>
          <p14:tracePt t="20476" x="5175250" y="3276600"/>
          <p14:tracePt t="20493" x="5314950" y="3219450"/>
          <p14:tracePt t="20508" x="5473700" y="3162300"/>
          <p14:tracePt t="20525" x="5664200" y="3105150"/>
          <p14:tracePt t="20542" x="5854700" y="3028950"/>
          <p14:tracePt t="20558" x="6038850" y="2895600"/>
          <p14:tracePt t="20575" x="6210300" y="2774950"/>
          <p14:tracePt t="20595" x="6305550" y="2679700"/>
          <p14:tracePt t="20609" x="6330950" y="2641600"/>
          <p14:tracePt t="20628" x="6337300" y="2647950"/>
          <p14:tracePt t="20661" x="6337300" y="2654300"/>
          <p14:tracePt t="20675" x="6311900" y="2667000"/>
          <p14:tracePt t="20692" x="6254750" y="2686050"/>
          <p14:tracePt t="20708" x="6184900" y="2711450"/>
          <p14:tracePt t="20727" x="6102350" y="2768600"/>
          <p14:tracePt t="20742" x="5962650" y="2870200"/>
          <p14:tracePt t="20758" x="5803900" y="2997200"/>
          <p14:tracePt t="20775" x="5645150" y="3143250"/>
          <p14:tracePt t="20792" x="5461000" y="3295650"/>
          <p14:tracePt t="20808" x="5283200" y="3416300"/>
          <p14:tracePt t="20825" x="5092700" y="3511550"/>
          <p14:tracePt t="20842" x="4914900" y="3587750"/>
          <p14:tracePt t="20848" x="4832350" y="3613150"/>
          <p14:tracePt t="20859" x="4768850" y="3638550"/>
          <p14:tracePt t="20879" x="4635500" y="3676650"/>
          <p14:tracePt t="20893" x="4610100" y="3676650"/>
          <p14:tracePt t="20910" x="4603750" y="3676650"/>
          <p14:tracePt t="20942" x="4603750" y="3657600"/>
          <p14:tracePt t="20959" x="4622800" y="3619500"/>
          <p14:tracePt t="20977" x="4648200" y="3575050"/>
          <p14:tracePt t="20984" x="4679950" y="3543300"/>
          <p14:tracePt t="20992" x="4718050" y="3524250"/>
          <p14:tracePt t="21008" x="4806950" y="3467100"/>
          <p14:tracePt t="21025" x="4921250" y="3409950"/>
          <p14:tracePt t="21028" x="4984750" y="3371850"/>
          <p14:tracePt t="21042" x="5073650" y="3340100"/>
          <p14:tracePt t="21059" x="5264150" y="3263900"/>
          <p14:tracePt t="21075" x="5467350" y="3175000"/>
          <p14:tracePt t="21092" x="5772150" y="3048000"/>
          <p14:tracePt t="21110" x="5937250" y="2978150"/>
          <p14:tracePt t="21125" x="6076950" y="2933700"/>
          <p14:tracePt t="21142" x="6153150" y="2895600"/>
          <p14:tracePt t="21161" x="6178550" y="2870200"/>
          <p14:tracePt t="21226" x="6165850" y="2870200"/>
          <p14:tracePt t="21230" x="6153150" y="2870200"/>
          <p14:tracePt t="21242" x="6127750" y="2870200"/>
          <p14:tracePt t="21259" x="6045200" y="2889250"/>
          <p14:tracePt t="21262" x="5994400" y="2921000"/>
          <p14:tracePt t="21275" x="5854700" y="3009900"/>
          <p14:tracePt t="21292" x="5670550" y="3105150"/>
          <p14:tracePt t="21308" x="5492750" y="3232150"/>
          <p14:tracePt t="21325" x="5283200" y="3333750"/>
          <p14:tracePt t="21342" x="5086350" y="3409950"/>
          <p14:tracePt t="21358" x="4889500" y="3479800"/>
          <p14:tracePt t="21375" x="4756150" y="3524250"/>
          <p14:tracePt t="21394" x="4648200" y="3543300"/>
          <p14:tracePt t="21410" x="4597400" y="3556000"/>
          <p14:tracePt t="21415" x="4591050" y="3556000"/>
          <p14:tracePt t="21444" x="4603750" y="3556000"/>
          <p14:tracePt t="21453" x="4610100" y="3556000"/>
          <p14:tracePt t="21462" x="4635500" y="3543300"/>
          <p14:tracePt t="21477" x="4711700" y="3517900"/>
          <p14:tracePt t="21492" x="4787900" y="3460750"/>
          <p14:tracePt t="21508" x="4857750" y="3403600"/>
          <p14:tracePt t="21525" x="4984750" y="3340100"/>
          <p14:tracePt t="21542" x="5156200" y="3276600"/>
          <p14:tracePt t="21558" x="5327650" y="3200400"/>
          <p14:tracePt t="21575" x="5486400" y="3143250"/>
          <p14:tracePt t="21592" x="5689600" y="3067050"/>
          <p14:tracePt t="21599" x="5797550" y="3028950"/>
          <p14:tracePt t="21608" x="5905500" y="2984500"/>
          <p14:tracePt t="21629" x="6210300" y="2876550"/>
          <p14:tracePt t="21642" x="6305550" y="2838450"/>
          <p14:tracePt t="21660" x="6521450" y="2768600"/>
          <p14:tracePt t="21675" x="6565900" y="2749550"/>
          <p14:tracePt t="21693" x="6572250" y="2736850"/>
          <p14:tracePt t="21755" x="6559550" y="2736850"/>
          <p14:tracePt t="21768" x="6527800" y="2736850"/>
          <p14:tracePt t="21775" x="6489700" y="2736850"/>
          <p14:tracePt t="21792" x="6400800" y="2774950"/>
          <p14:tracePt t="21808" x="6273800" y="2844800"/>
          <p14:tracePt t="21825" x="6127750" y="2933700"/>
          <p14:tracePt t="21842" x="5937250" y="3054350"/>
          <p14:tracePt t="21848" x="5842000" y="3111500"/>
          <p14:tracePt t="21861" x="5727700" y="3175000"/>
          <p14:tracePt t="21865" x="5619750" y="3238500"/>
          <p14:tracePt t="21869" x="5518150" y="3302000"/>
          <p14:tracePt t="21876" x="5422900" y="3352800"/>
          <p14:tracePt t="21892" x="5238750" y="3422650"/>
          <p14:tracePt t="21910" x="5035550" y="3473450"/>
          <p14:tracePt t="21925" x="4889500" y="3498850"/>
          <p14:tracePt t="21942" x="4775200" y="3511550"/>
          <p14:tracePt t="21958" x="4699000" y="3524250"/>
          <p14:tracePt t="21978" x="4667250" y="3536950"/>
          <p14:tracePt t="22028" x="4692650" y="3536950"/>
          <p14:tracePt t="22040" x="4730750" y="3530600"/>
          <p14:tracePt t="22044" x="4781550" y="3511550"/>
          <p14:tracePt t="22059" x="4845050" y="3498850"/>
          <p14:tracePt t="22075" x="5041900" y="3397250"/>
          <p14:tracePt t="22093" x="5175250" y="3314700"/>
          <p14:tracePt t="22108" x="5372100" y="3232150"/>
          <p14:tracePt t="22125" x="5556250" y="3130550"/>
          <p14:tracePt t="22145" x="5759450" y="3035300"/>
          <p14:tracePt t="22149" x="5861050" y="2990850"/>
          <p14:tracePt t="22161" x="5956300" y="2959100"/>
          <p14:tracePt t="22167" x="6045200" y="2921000"/>
          <p14:tracePt t="22175" x="6134100" y="2882900"/>
          <p14:tracePt t="22192" x="6286500" y="2806700"/>
          <p14:tracePt t="22208" x="6394450" y="2730500"/>
          <p14:tracePt t="22227" x="6470650" y="2673350"/>
          <p14:tracePt t="22242" x="6502400" y="2654300"/>
          <p14:tracePt t="22258" x="6508750" y="2647950"/>
          <p14:tracePt t="22317" x="6502400" y="2647950"/>
          <p14:tracePt t="22324" x="6477000" y="2660650"/>
          <p14:tracePt t="22331" x="6445250" y="2679700"/>
          <p14:tracePt t="22342" x="6388100" y="2711450"/>
          <p14:tracePt t="22358" x="6254750" y="2800350"/>
          <p14:tracePt t="22377" x="6083300" y="2908300"/>
          <p14:tracePt t="22392" x="5886450" y="3041650"/>
          <p14:tracePt t="22411" x="5683250" y="3175000"/>
          <p14:tracePt t="22416" x="5562600" y="3238500"/>
          <p14:tracePt t="22425" x="5461000" y="3314700"/>
          <p14:tracePt t="22442" x="5257800" y="3435350"/>
          <p14:tracePt t="22459" x="5048250" y="3543300"/>
          <p14:tracePt t="22462" x="4959350" y="3594100"/>
          <p14:tracePt t="22477" x="4806950" y="3663950"/>
          <p14:tracePt t="22492" x="4705350" y="3695700"/>
          <p14:tracePt t="22509" x="4673600" y="3708400"/>
          <p14:tracePt t="22525" x="4667250" y="3708400"/>
          <p14:tracePt t="22572" x="4679950" y="3695700"/>
          <p14:tracePt t="22579" x="4686300" y="3683000"/>
          <p14:tracePt t="22592" x="4699000" y="3663950"/>
          <p14:tracePt t="22608" x="4724400" y="3625850"/>
          <p14:tracePt t="22625" x="4806950" y="3568700"/>
          <p14:tracePt t="22642" x="4933950" y="3505200"/>
          <p14:tracePt t="22660" x="5194300" y="3390900"/>
          <p14:tracePt t="22677" x="5391150" y="3321050"/>
          <p14:tracePt t="22692" x="5619750" y="3238500"/>
          <p14:tracePt t="22708" x="5873750" y="3143250"/>
          <p14:tracePt t="22725" x="6108700" y="3067050"/>
          <p14:tracePt t="22742" x="6311900" y="2984500"/>
          <p14:tracePt t="22758" x="6445250" y="2921000"/>
          <p14:tracePt t="22775" x="6534150" y="2870200"/>
          <p14:tracePt t="22792" x="6565900" y="2851150"/>
          <p14:tracePt t="22883" x="6565900" y="2857500"/>
          <p14:tracePt t="22893" x="6565900" y="2870200"/>
          <p14:tracePt t="22900" x="6572250" y="2882900"/>
          <p14:tracePt t="22911" x="6584950" y="2889250"/>
          <p14:tracePt t="22925" x="6604000" y="2908300"/>
          <p14:tracePt t="22942" x="6610350" y="2914650"/>
          <p14:tracePt t="22977" x="6591300" y="2914650"/>
          <p14:tracePt t="22988" x="6508750" y="2914650"/>
          <p14:tracePt t="23009" x="6426200" y="2921000"/>
          <p14:tracePt t="23025" x="6330950" y="2908300"/>
          <p14:tracePt t="23042" x="6273800" y="2914650"/>
          <p14:tracePt t="23044" x="6248400" y="2895600"/>
          <p14:tracePt t="23059" x="6216650" y="2882900"/>
          <p14:tracePt t="23075" x="6178550" y="2870200"/>
          <p14:tracePt t="23092" x="6165850" y="2863850"/>
          <p14:tracePt t="23109" x="6165850" y="2857500"/>
          <p14:tracePt t="23127" x="6165850" y="2851150"/>
          <p14:tracePt t="23142" x="6159500" y="2838450"/>
          <p14:tracePt t="23243" x="6165850" y="2838450"/>
          <p14:tracePt t="23325" x="6165850" y="2870200"/>
          <p14:tracePt t="23331" x="6165850" y="2908300"/>
          <p14:tracePt t="23342" x="6153150" y="2971800"/>
          <p14:tracePt t="23358" x="6159500" y="3143250"/>
          <p14:tracePt t="23379" x="6178550" y="3314700"/>
          <p14:tracePt t="23392" x="6191250" y="3511550"/>
          <p14:tracePt t="23411" x="6178550" y="3676650"/>
          <p14:tracePt t="23427" x="6146800" y="3879850"/>
          <p14:tracePt t="23442" x="6146800" y="3949700"/>
          <p14:tracePt t="23460" x="6140450" y="4127500"/>
          <p14:tracePt t="23477" x="6127750" y="4235450"/>
          <p14:tracePt t="23493" x="6115050" y="4305300"/>
          <p14:tracePt t="23508" x="6108700" y="4330700"/>
          <p14:tracePt t="23525" x="6108700" y="4337050"/>
          <p14:tracePt t="23566" x="6108700" y="4330700"/>
          <p14:tracePt t="23575" x="6108700" y="4292600"/>
          <p14:tracePt t="23592" x="6089650" y="4171950"/>
          <p14:tracePt t="23608" x="6076950" y="3994150"/>
          <p14:tracePt t="23626" x="6089650" y="3759200"/>
          <p14:tracePt t="23642" x="6070600" y="3505200"/>
          <p14:tracePt t="23645" x="6057900" y="3365500"/>
          <p14:tracePt t="23660" x="6013450" y="3168650"/>
          <p14:tracePt t="23675" x="5994400" y="3048000"/>
          <p14:tracePt t="23692" x="5975350" y="2978150"/>
          <p14:tracePt t="23708" x="5969000" y="2914650"/>
          <p14:tracePt t="23726" x="5956300" y="2844800"/>
          <p14:tracePt t="23743" x="5962650" y="2787650"/>
          <p14:tracePt t="23758" x="5962650" y="2736850"/>
          <p14:tracePt t="23775" x="5962650" y="2724150"/>
          <p14:tracePt t="23850" x="5969000" y="2724150"/>
          <p14:tracePt t="23862" x="5975350" y="2730500"/>
          <p14:tracePt t="23868" x="5988050" y="2768600"/>
          <p14:tracePt t="23879" x="6000750" y="2819400"/>
          <p14:tracePt t="23892" x="6019800" y="2990850"/>
          <p14:tracePt t="23911" x="6064250" y="3200400"/>
          <p14:tracePt t="23925" x="6108700" y="3390900"/>
          <p14:tracePt t="23942" x="6115050" y="3581400"/>
          <p14:tracePt t="23958" x="6153150" y="3752850"/>
          <p14:tracePt t="23977" x="6172200" y="3924300"/>
          <p14:tracePt t="23987" x="6172200" y="4051300"/>
          <p14:tracePt t="24008" x="6153150" y="4159250"/>
          <p14:tracePt t="24025" x="6153150" y="4260850"/>
          <p14:tracePt t="24042" x="6153150" y="4311650"/>
          <p14:tracePt t="24044" x="6153150" y="4324350"/>
          <p14:tracePt t="24058" x="6146800" y="4324350"/>
          <p14:tracePt t="24075" x="6153150" y="4324350"/>
          <p14:tracePt t="24092" x="6159500" y="4324350"/>
          <p14:tracePt t="24125" x="6159500" y="4305300"/>
          <p14:tracePt t="24142" x="6159500" y="4279900"/>
          <p14:tracePt t="24161" x="6159500" y="4260850"/>
          <p14:tracePt t="24165" x="6159500" y="4235450"/>
          <p14:tracePt t="24176" x="6159500" y="4197350"/>
          <p14:tracePt t="24192" x="6153150" y="4083050"/>
          <p14:tracePt t="24208" x="6153150" y="3917950"/>
          <p14:tracePt t="24227" x="6146800" y="3740150"/>
          <p14:tracePt t="24245" x="6115050" y="3505200"/>
          <p14:tracePt t="24259" x="6115050" y="3409950"/>
          <p14:tracePt t="24275" x="6096000" y="3136900"/>
          <p14:tracePt t="24292" x="6096000" y="2933700"/>
          <p14:tracePt t="24308" x="6096000" y="2787650"/>
          <p14:tracePt t="24325" x="6115050" y="2736850"/>
          <p14:tracePt t="24342" x="6121400" y="2698750"/>
          <p14:tracePt t="24358" x="6121400" y="2679700"/>
          <p14:tracePt t="24375" x="6121400" y="2673350"/>
          <p14:tracePt t="24394" x="6115050" y="2673350"/>
          <p14:tracePt t="24491" x="6121400" y="2673350"/>
          <p14:tracePt t="24501" x="6121400" y="2679700"/>
          <p14:tracePt t="24508" x="6121400" y="2711450"/>
          <p14:tracePt t="24525" x="6134100" y="2806700"/>
          <p14:tracePt t="24542" x="6153150" y="2965450"/>
          <p14:tracePt t="24559" x="6203950" y="3168650"/>
          <p14:tracePt t="24575" x="6254750" y="3422650"/>
          <p14:tracePt t="24581" x="6267450" y="3536950"/>
          <p14:tracePt t="24592" x="6273800" y="3651250"/>
          <p14:tracePt t="24608" x="6292850" y="3848100"/>
          <p14:tracePt t="24629" x="6292850" y="4089400"/>
          <p14:tracePt t="24642" x="6286500" y="4152900"/>
          <p14:tracePt t="24660" x="6280150" y="4337050"/>
          <p14:tracePt t="24675" x="6267450" y="4406900"/>
          <p14:tracePt t="24692" x="6261100" y="4419600"/>
          <p14:tracePt t="25353" x="6267450" y="4419600"/>
          <p14:tracePt t="25605" x="6248400" y="4419600"/>
          <p14:tracePt t="25612" x="6229350" y="4419600"/>
          <p14:tracePt t="25642" x="6102350" y="4400550"/>
          <p14:tracePt t="25660" x="5924550" y="4400550"/>
          <p14:tracePt t="25675" x="5765800" y="4400550"/>
          <p14:tracePt t="25692" x="5594350" y="4400550"/>
          <p14:tracePt t="25708" x="5391150" y="4400550"/>
          <p14:tracePt t="25727" x="5213350" y="4400550"/>
          <p14:tracePt t="25742" x="5080000" y="4400550"/>
          <p14:tracePt t="25758" x="5010150" y="4387850"/>
          <p14:tracePt t="25775" x="4984750" y="4387850"/>
          <p14:tracePt t="25811" x="4984750" y="4381500"/>
          <p14:tracePt t="25835" x="4984750" y="4375150"/>
          <p14:tracePt t="25852" x="4984750" y="4368800"/>
          <p14:tracePt t="25916" x="4984750" y="4362450"/>
          <p14:tracePt t="26060" x="4978400" y="4356100"/>
          <p14:tracePt t="26092" x="4978400" y="4349750"/>
          <p14:tracePt t="26141" x="4972050" y="4349750"/>
          <p14:tracePt t="26174" x="4972050" y="4343400"/>
          <p14:tracePt t="26189" x="4972050" y="4337050"/>
          <p14:tracePt t="26239" x="4965700" y="4337050"/>
          <p14:tracePt t="26894" x="4965700" y="4330700"/>
          <p14:tracePt t="26957" x="4972050" y="4330700"/>
          <p14:tracePt t="27785" x="4965700" y="4324350"/>
          <p14:tracePt t="27790" x="4959350" y="4318000"/>
          <p14:tracePt t="27805" x="4953000" y="4318000"/>
          <p14:tracePt t="28237" x="4959350" y="4318000"/>
          <p14:tracePt t="28276" x="4959350" y="4305300"/>
          <p14:tracePt t="28287" x="4959350" y="4292600"/>
          <p14:tracePt t="28291" x="4953000" y="4286250"/>
          <p14:tracePt t="28309" x="4953000" y="4248150"/>
          <p14:tracePt t="28325" x="4933950" y="4191000"/>
          <p14:tracePt t="28342" x="4933950" y="4127500"/>
          <p14:tracePt t="28358" x="4927600" y="4032250"/>
          <p14:tracePt t="28379" x="4940300" y="3917950"/>
          <p14:tracePt t="28392" x="4972050" y="3829050"/>
          <p14:tracePt t="28410" x="5022850" y="3759200"/>
          <p14:tracePt t="28415" x="5054600" y="3702050"/>
          <p14:tracePt t="28425" x="5092700" y="3632200"/>
          <p14:tracePt t="28442" x="5187950" y="3454400"/>
          <p14:tracePt t="28462" x="5403850" y="3200400"/>
          <p14:tracePt t="28475" x="5562600" y="3086100"/>
          <p14:tracePt t="28492" x="5715000" y="3003550"/>
          <p14:tracePt t="28508" x="5835650" y="2921000"/>
          <p14:tracePt t="28525" x="5969000" y="2838450"/>
          <p14:tracePt t="28542" x="6070600" y="2768600"/>
          <p14:tracePt t="28559" x="6146800" y="2717800"/>
          <p14:tracePt t="28575" x="6184900" y="2673350"/>
          <p14:tracePt t="28592" x="6184900" y="2609850"/>
          <p14:tracePt t="28611" x="6165850" y="2559050"/>
          <p14:tracePt t="28625" x="6153150" y="2540000"/>
          <p14:tracePt t="28642" x="6153150" y="2533650"/>
          <p14:tracePt t="28661" x="6146800" y="2533650"/>
          <p14:tracePt t="28675" x="6146800" y="2546350"/>
          <p14:tracePt t="28692" x="6146800" y="2667000"/>
          <p14:tracePt t="28708" x="6146800" y="2901950"/>
          <p14:tracePt t="28727" x="6140450" y="3194050"/>
          <p14:tracePt t="28742" x="6134100" y="3486150"/>
          <p14:tracePt t="28758" x="6108700" y="3727450"/>
          <p14:tracePt t="28775" x="6083300" y="3930650"/>
          <p14:tracePt t="28792" x="6051550" y="4083050"/>
          <p14:tracePt t="28808" x="6013450" y="4171950"/>
          <p14:tracePt t="28825" x="5988050" y="4235450"/>
          <p14:tracePt t="28844" x="5981700" y="4254500"/>
          <p14:tracePt t="30252" x="5969000" y="4254500"/>
          <p14:tracePt t="30261" x="5924550" y="4254500"/>
          <p14:tracePt t="30269" x="5867400" y="4254500"/>
          <p14:tracePt t="30276" x="5803900" y="4254500"/>
          <p14:tracePt t="30292" x="5657850" y="4254500"/>
          <p14:tracePt t="30309" x="5486400" y="4254500"/>
          <p14:tracePt t="30325" x="5264150" y="4248150"/>
          <p14:tracePt t="30342" x="5054600" y="4248150"/>
          <p14:tracePt t="30358" x="4851400" y="4248150"/>
          <p14:tracePt t="30375" x="4679950" y="4248150"/>
          <p14:tracePt t="30397" x="4425950" y="4235450"/>
          <p14:tracePt t="30410" x="4349750" y="4229100"/>
          <p14:tracePt t="30429" x="4184650" y="4229100"/>
          <p14:tracePt t="30442" x="4152900" y="4229100"/>
          <p14:tracePt t="30459" x="4114800" y="4229100"/>
          <p14:tracePt t="30461" x="4095750" y="4222750"/>
          <p14:tracePt t="30477" x="4070350" y="4222750"/>
          <p14:tracePt t="30492" x="4051300" y="4216400"/>
          <p14:tracePt t="30509" x="4019550" y="4203700"/>
          <p14:tracePt t="30525" x="3987800" y="4203700"/>
          <p14:tracePt t="30543" x="3917950" y="4191000"/>
          <p14:tracePt t="30560" x="3841750" y="4184650"/>
          <p14:tracePt t="30576" x="3740150" y="4178300"/>
          <p14:tracePt t="30596" x="3594100" y="4178300"/>
          <p14:tracePt t="30609" x="3536950" y="4178300"/>
          <p14:tracePt t="30628" x="3359150" y="4178300"/>
          <p14:tracePt t="30642" x="3302000" y="4178300"/>
          <p14:tracePt t="30662" x="3117850" y="4171950"/>
          <p14:tracePt t="30667" x="3048000" y="4159250"/>
          <p14:tracePt t="30675" x="2978150" y="4140200"/>
          <p14:tracePt t="30696" x="2825750" y="4089400"/>
          <p14:tracePt t="30708" x="2692400" y="4044950"/>
          <p14:tracePt t="30726" x="2565400" y="4000500"/>
          <p14:tracePt t="30742" x="2482850" y="3981450"/>
          <p14:tracePt t="30758" x="2451100" y="3968750"/>
          <p14:tracePt t="30775" x="2444750" y="3968750"/>
          <p14:tracePt t="30820" x="2444750" y="3962400"/>
          <p14:tracePt t="30835" x="2444750" y="3956050"/>
          <p14:tracePt t="31037" x="2444750" y="3943350"/>
          <p14:tracePt t="31043" x="2425700" y="3924300"/>
          <p14:tracePt t="31052" x="2413000" y="3905250"/>
          <p14:tracePt t="31068" x="2406650" y="3898900"/>
          <p14:tracePt t="31103" x="2393950" y="3898900"/>
          <p14:tracePt t="31107" x="2368550" y="3898900"/>
          <p14:tracePt t="31116" x="2343150" y="3898900"/>
          <p14:tracePt t="31126" x="2311400" y="3898900"/>
          <p14:tracePt t="31145" x="2216150" y="3873500"/>
          <p14:tracePt t="31160" x="2178050" y="3835400"/>
          <p14:tracePt t="31175" x="2127250" y="3778250"/>
          <p14:tracePt t="31192" x="2032000" y="3676650"/>
          <p14:tracePt t="31209" x="1905000" y="3556000"/>
          <p14:tracePt t="31228" x="1708150" y="3314700"/>
          <p14:tracePt t="31242" x="1657350" y="3232150"/>
          <p14:tracePt t="31259" x="1562100" y="3067050"/>
          <p14:tracePt t="31275" x="1441450" y="2857500"/>
          <p14:tracePt t="31292" x="1365250" y="2743200"/>
          <p14:tracePt t="31308" x="1295400" y="2635250"/>
          <p14:tracePt t="31325" x="1250950" y="2540000"/>
          <p14:tracePt t="31331" x="1238250" y="2495550"/>
          <p14:tracePt t="31342" x="1225550" y="2451100"/>
          <p14:tracePt t="31358" x="1206500" y="2387600"/>
          <p14:tracePt t="31380" x="1206500" y="2330450"/>
          <p14:tracePt t="31392" x="1187450" y="2273300"/>
          <p14:tracePt t="31410" x="1168400" y="2209800"/>
          <p14:tracePt t="31426" x="1143000" y="2159000"/>
          <p14:tracePt t="31442" x="1123950" y="2127250"/>
          <p14:tracePt t="31459" x="1111250" y="2095500"/>
          <p14:tracePt t="31461" x="1098550" y="2082800"/>
          <p14:tracePt t="31477" x="1079500" y="2051050"/>
          <p14:tracePt t="31492" x="1060450" y="2025650"/>
          <p14:tracePt t="31509" x="1054100" y="2019300"/>
          <p14:tracePt t="31556" x="1066800" y="2019300"/>
          <p14:tracePt t="31567" x="1117600" y="2019300"/>
          <p14:tracePt t="31575" x="1168400" y="2019300"/>
          <p14:tracePt t="31592" x="1257300" y="2019300"/>
          <p14:tracePt t="31601" x="1327150" y="2019300"/>
          <p14:tracePt t="31606" x="1390650" y="2019300"/>
          <p14:tracePt t="31612" x="1454150" y="2019300"/>
          <p14:tracePt t="31626" x="1485900" y="2032000"/>
          <p14:tracePt t="31628" x="1543050" y="2038350"/>
          <p14:tracePt t="31642" x="1562100" y="2038350"/>
          <p14:tracePt t="31661" x="1708150" y="2038350"/>
          <p14:tracePt t="31675" x="1784350" y="2038350"/>
          <p14:tracePt t="31692" x="1816100" y="2038350"/>
          <p14:tracePt t="31708" x="1828800" y="2038350"/>
          <p14:tracePt t="31773" x="1803400" y="2038350"/>
          <p14:tracePt t="31779" x="1797050" y="2038350"/>
          <p14:tracePt t="31792" x="1784350" y="2038350"/>
          <p14:tracePt t="31808" x="1778000" y="2038350"/>
          <p14:tracePt t="31825" x="1758950" y="2038350"/>
          <p14:tracePt t="31842" x="1752600" y="2038350"/>
          <p14:tracePt t="31847" x="1746250" y="2038350"/>
          <p14:tracePt t="31859" x="1758950" y="2044700"/>
          <p14:tracePt t="31875" x="1809750" y="2057400"/>
          <p14:tracePt t="31895" x="1885950" y="2082800"/>
          <p14:tracePt t="31910" x="1974850" y="2108200"/>
          <p14:tracePt t="31926" x="2063750" y="2101850"/>
          <p14:tracePt t="31942" x="2241550" y="2159000"/>
          <p14:tracePt t="31959" x="2482850" y="2266950"/>
          <p14:tracePt t="31978" x="2749550" y="2400300"/>
          <p14:tracePt t="31987" x="3041650" y="2540000"/>
          <p14:tracePt t="31995" x="3187700" y="2609850"/>
          <p14:tracePt t="32008" x="3352800" y="2705100"/>
          <p14:tracePt t="32025" x="3695700" y="2895600"/>
          <p14:tracePt t="32042" x="4038600" y="3105150"/>
          <p14:tracePt t="32043" x="4184650" y="3206750"/>
          <p14:tracePt t="32059" x="4337050" y="3295650"/>
          <p14:tracePt t="32075" x="4660900" y="3467100"/>
          <p14:tracePt t="32092" x="4794250" y="3530600"/>
          <p14:tracePt t="32099" x="4845050" y="3549650"/>
          <p14:tracePt t="32108" x="4889500" y="3562350"/>
          <p14:tracePt t="32127" x="4927600" y="3575050"/>
          <p14:tracePt t="32142" x="4933950" y="3575050"/>
          <p14:tracePt t="32175" x="4921250" y="3568700"/>
          <p14:tracePt t="32192" x="4921250" y="3562350"/>
          <p14:tracePt t="32208" x="4921250" y="3549650"/>
          <p14:tracePt t="32211" x="4914900" y="3549650"/>
          <p14:tracePt t="32242" x="4914900" y="3536950"/>
          <p14:tracePt t="32259" x="4908550" y="3530600"/>
          <p14:tracePt t="32275" x="4895850" y="3492500"/>
          <p14:tracePt t="32292" x="4857750" y="3467100"/>
          <p14:tracePt t="32309" x="4800600" y="3435350"/>
          <p14:tracePt t="32325" x="4711700" y="3397250"/>
          <p14:tracePt t="32342" x="4603750" y="3352800"/>
          <p14:tracePt t="32355" x="4559300" y="3327400"/>
          <p14:tracePt t="32364" x="4489450" y="3308350"/>
          <p14:tracePt t="32369" x="4451350" y="3289300"/>
          <p14:tracePt t="32375" x="4413250" y="3276600"/>
          <p14:tracePt t="32379" x="4362450" y="3257550"/>
          <p14:tracePt t="32393" x="4330700" y="3244850"/>
          <p14:tracePt t="32396" x="4298950" y="3251200"/>
          <p14:tracePt t="32410" x="4267200" y="3251200"/>
          <p14:tracePt t="32425" x="4222750" y="3251200"/>
          <p14:tracePt t="32442" x="4184650" y="3238500"/>
          <p14:tracePt t="32445" x="4171950" y="3238500"/>
          <p14:tracePt t="32549" x="4159250" y="3232150"/>
          <p14:tracePt t="32557" x="4152900" y="3225800"/>
          <p14:tracePt t="32564" x="4140200" y="3225800"/>
          <p14:tracePt t="32575" x="4127500" y="3219450"/>
          <p14:tracePt t="32592" x="4102100" y="3213100"/>
          <p14:tracePt t="32611" x="4076700" y="3200400"/>
          <p14:tracePt t="32625" x="4044950" y="3194050"/>
          <p14:tracePt t="32643" x="4019550" y="3187700"/>
          <p14:tracePt t="32786" x="4013200" y="3181350"/>
          <p14:tracePt t="32820" x="4025900" y="3181350"/>
          <p14:tracePt t="32831" x="4057650" y="3181350"/>
          <p14:tracePt t="32842" x="4108450" y="3181350"/>
          <p14:tracePt t="32851" x="4171950" y="3187700"/>
          <p14:tracePt t="32855" x="4254500" y="3187700"/>
          <p14:tracePt t="32878" x="4533900" y="3206750"/>
          <p14:tracePt t="32892" x="4718050" y="3219450"/>
          <p14:tracePt t="32911" x="4889500" y="3219450"/>
          <p14:tracePt t="32927" x="4991100" y="3206750"/>
          <p14:tracePt t="32945" x="5080000" y="3200400"/>
          <p14:tracePt t="32959" x="5105400" y="3194050"/>
          <p14:tracePt t="33268" x="5105400" y="3200400"/>
          <p14:tracePt t="33276" x="5118100" y="3244850"/>
          <p14:tracePt t="33288" x="5137150" y="3289300"/>
          <p14:tracePt t="33292" x="5149850" y="3327400"/>
          <p14:tracePt t="33309" x="5194300" y="3416300"/>
          <p14:tracePt t="33325" x="5245100" y="3492500"/>
          <p14:tracePt t="33342" x="5295900" y="3568700"/>
          <p14:tracePt t="33350" x="5314950" y="3594100"/>
          <p14:tracePt t="33358" x="5327650" y="3606800"/>
          <p14:tracePt t="33375" x="5340350" y="3632200"/>
          <p14:tracePt t="33393" x="5346700" y="3638550"/>
          <p14:tracePt t="33508" x="5334000" y="3632200"/>
          <p14:tracePt t="33517" x="5308600" y="3613150"/>
          <p14:tracePt t="33525" x="5289550" y="3606800"/>
          <p14:tracePt t="33542" x="5251450" y="3600450"/>
          <p14:tracePt t="33559" x="5194300" y="3587750"/>
          <p14:tracePt t="33575" x="5130800" y="3568700"/>
          <p14:tracePt t="33592" x="5067300" y="3543300"/>
          <p14:tracePt t="33608" x="4991100" y="3524250"/>
          <p14:tracePt t="33628" x="4927600" y="3505200"/>
          <p14:tracePt t="33642" x="4908550" y="3498850"/>
          <p14:tracePt t="33661" x="4883150" y="3492500"/>
          <p14:tracePt t="33709" x="4883150" y="3486150"/>
          <p14:tracePt t="33727" x="4889500" y="3479800"/>
          <p14:tracePt t="33785" x="4889500" y="3473450"/>
          <p14:tracePt t="33791" x="4889500" y="3467100"/>
          <p14:tracePt t="33809" x="4889500" y="3454400"/>
          <p14:tracePt t="33826" x="4889500" y="3448050"/>
          <p14:tracePt t="33884" x="4883150" y="3448050"/>
          <p14:tracePt t="33932" x="4883150" y="3441700"/>
          <p14:tracePt t="34107" x="4889500" y="3441700"/>
          <p14:tracePt t="34116" x="4889500" y="3435350"/>
          <p14:tracePt t="34126" x="4902200" y="3429000"/>
          <p14:tracePt t="34145" x="4921250" y="3422650"/>
          <p14:tracePt t="34160" x="4946650" y="3416300"/>
          <p14:tracePt t="34164" x="4965700" y="3409950"/>
          <p14:tracePt t="34175" x="4978400" y="3403600"/>
          <p14:tracePt t="34192" x="5022850" y="3397250"/>
          <p14:tracePt t="34208" x="5048250" y="3397250"/>
          <p14:tracePt t="34225" x="5067300" y="3384550"/>
          <p14:tracePt t="34242" x="5086350" y="3384550"/>
          <p14:tracePt t="34259" x="5105400" y="3384550"/>
          <p14:tracePt t="34275" x="5124450" y="3384550"/>
          <p14:tracePt t="34292" x="5137150" y="3384550"/>
          <p14:tracePt t="34309" x="5156200" y="3384550"/>
          <p14:tracePt t="34325" x="5175250" y="3384550"/>
          <p14:tracePt t="34342" x="5194300" y="3384550"/>
          <p14:tracePt t="34358" x="5219700" y="3384550"/>
          <p14:tracePt t="34378" x="5270500" y="3384550"/>
          <p14:tracePt t="34392" x="5314950" y="3384550"/>
          <p14:tracePt t="34410" x="5353050" y="3384550"/>
          <p14:tracePt t="34413" x="5372100" y="3378200"/>
          <p14:tracePt t="34425" x="5384800" y="3378200"/>
          <p14:tracePt t="34442" x="5410200" y="3378200"/>
          <p14:tracePt t="34459" x="5435600" y="3378200"/>
          <p14:tracePt t="34463" x="5448300" y="3371850"/>
          <p14:tracePt t="34477" x="5467350" y="3365500"/>
          <p14:tracePt t="34492" x="5473700" y="3365500"/>
          <p14:tracePt t="34580" x="5480050" y="3365500"/>
          <p14:tracePt t="34588" x="5486400" y="3359150"/>
          <p14:tracePt t="34599" x="5492750" y="3359150"/>
          <p14:tracePt t="34611" x="5505450" y="3359150"/>
          <p14:tracePt t="34625" x="5511800" y="3359150"/>
          <p14:tracePt t="34820" x="5530850" y="3359150"/>
          <p14:tracePt t="34828" x="5537200" y="3359150"/>
          <p14:tracePt t="34884" x="5543550" y="3359150"/>
          <p14:tracePt t="34894" x="5543550" y="3371850"/>
          <p14:tracePt t="34900" x="5556250" y="3371850"/>
          <p14:tracePt t="34913" x="5562600" y="3378200"/>
          <p14:tracePt t="34926" x="5568950" y="3384550"/>
          <p14:tracePt t="34942" x="5575300" y="3390900"/>
          <p14:tracePt t="34959" x="5594350" y="3409950"/>
          <p14:tracePt t="34977" x="5600700" y="3416300"/>
          <p14:tracePt t="35008" x="5607050" y="3416300"/>
          <p14:tracePt t="35044" x="5607050" y="3422650"/>
          <p14:tracePt t="35062" x="5607050" y="3435350"/>
          <p14:tracePt t="35075" x="5607050" y="3460750"/>
          <p14:tracePt t="35092" x="5619750" y="3473450"/>
          <p14:tracePt t="35100" x="5626100" y="3473450"/>
          <p14:tracePt t="35108" x="5626100" y="3479800"/>
          <p14:tracePt t="35128" x="5626100" y="3486150"/>
          <p14:tracePt t="35142" x="5626100" y="3492500"/>
          <p14:tracePt t="35160" x="5632450" y="3517900"/>
          <p14:tracePt t="35175" x="5638800" y="3536950"/>
          <p14:tracePt t="35192" x="5645150" y="3568700"/>
          <p14:tracePt t="35195" x="5645150" y="3581400"/>
          <p14:tracePt t="35208" x="5651500" y="3594100"/>
          <p14:tracePt t="35227" x="5657850" y="3619500"/>
          <p14:tracePt t="35242" x="5657850" y="3657600"/>
          <p14:tracePt t="35259" x="5657850" y="3689350"/>
          <p14:tracePt t="35275" x="5657850" y="3721100"/>
          <p14:tracePt t="35292" x="5657850" y="3733800"/>
          <p14:tracePt t="35309" x="5657850" y="3740150"/>
          <p14:tracePt t="35326" x="5657850" y="3752850"/>
          <p14:tracePt t="35342" x="5657850" y="3778250"/>
          <p14:tracePt t="35361" x="5657850" y="3797300"/>
          <p14:tracePt t="35375" x="5657850" y="3816350"/>
          <p14:tracePt t="35392" x="5657850" y="3829050"/>
          <p14:tracePt t="35410" x="5657850" y="3841750"/>
          <p14:tracePt t="35425" x="5657850" y="3854450"/>
          <p14:tracePt t="35442" x="5657850" y="3860800"/>
          <p14:tracePt t="35524" x="5657850" y="3867150"/>
          <p14:tracePt t="35536" x="5657850" y="3873500"/>
          <p14:tracePt t="35549" x="5645150" y="3886200"/>
          <p14:tracePt t="35559" x="5638800" y="3886200"/>
          <p14:tracePt t="35575" x="5613400" y="3892550"/>
          <p14:tracePt t="35592" x="5581650" y="3898900"/>
          <p14:tracePt t="35608" x="5549900" y="3911600"/>
          <p14:tracePt t="35625" x="5524500" y="3924300"/>
          <p14:tracePt t="35645" x="5499100" y="3930650"/>
          <p14:tracePt t="35660" x="5486400" y="3937000"/>
          <p14:tracePt t="35675" x="5480050" y="3943350"/>
          <p14:tracePt t="35692" x="5454650" y="3949700"/>
          <p14:tracePt t="35708" x="5422900" y="3956050"/>
          <p14:tracePt t="35726" x="5384800" y="3956050"/>
          <p14:tracePt t="35742" x="5359400" y="3956050"/>
          <p14:tracePt t="35759" x="5314950" y="3962400"/>
          <p14:tracePt t="35775" x="5251450" y="3962400"/>
          <p14:tracePt t="35792" x="5187950" y="3962400"/>
          <p14:tracePt t="35809" x="5118100" y="3968750"/>
          <p14:tracePt t="35825" x="5067300" y="3968750"/>
          <p14:tracePt t="35842" x="5035550" y="3968750"/>
          <p14:tracePt t="35848" x="5029200" y="3968750"/>
          <p14:tracePt t="35879" x="5022850" y="3968750"/>
          <p14:tracePt t="35932" x="5016500" y="3968750"/>
          <p14:tracePt t="35941" x="5010150" y="3968750"/>
          <p14:tracePt t="35961" x="5003800" y="3956050"/>
          <p14:tracePt t="35972" x="4997450" y="3937000"/>
          <p14:tracePt t="35983" x="4991100" y="3892550"/>
          <p14:tracePt t="35989" x="4984750" y="3860800"/>
          <p14:tracePt t="35995" x="4978400" y="3816350"/>
          <p14:tracePt t="36008" x="4965700" y="3790950"/>
          <p14:tracePt t="36027" x="4940300" y="3689350"/>
          <p14:tracePt t="36042" x="4933950" y="3676650"/>
          <p14:tracePt t="36059" x="4927600" y="3651250"/>
          <p14:tracePt t="36060" x="4927600" y="3644900"/>
          <p14:tracePt t="36075" x="4921250" y="3638550"/>
          <p14:tracePt t="36176" x="4921250" y="3625850"/>
          <p14:tracePt t="36179" x="4921250" y="3613150"/>
          <p14:tracePt t="36192" x="4921250" y="3600450"/>
          <p14:tracePt t="36209" x="4921250" y="3575050"/>
          <p14:tracePt t="36227" x="4927600" y="3549650"/>
          <p14:tracePt t="36242" x="4933950" y="3530600"/>
          <p14:tracePt t="36259" x="4953000" y="3498850"/>
          <p14:tracePt t="36260" x="4972050" y="3479800"/>
          <p14:tracePt t="36275" x="5022850" y="3441700"/>
          <p14:tracePt t="36292" x="5073650" y="3409950"/>
          <p14:tracePt t="36309" x="5118100" y="3384550"/>
          <p14:tracePt t="36325" x="5156200" y="3371850"/>
          <p14:tracePt t="36342" x="5187950" y="3359150"/>
          <p14:tracePt t="36359" x="5251450" y="3352800"/>
          <p14:tracePt t="36375" x="5321300" y="3340100"/>
          <p14:tracePt t="36396" x="5378450" y="3333750"/>
          <p14:tracePt t="36411" x="5410200" y="3333750"/>
          <p14:tracePt t="36425" x="5473700" y="3333750"/>
          <p14:tracePt t="36442" x="5537200" y="3327400"/>
          <p14:tracePt t="36445" x="5562600" y="3327400"/>
          <p14:tracePt t="36459" x="5600700" y="3327400"/>
          <p14:tracePt t="36477" x="5632450" y="3327400"/>
          <p14:tracePt t="36491" x="5638800" y="3327400"/>
          <p14:tracePt t="36509" x="5638800" y="3321050"/>
          <p14:tracePt t="36555" x="5638800" y="3327400"/>
          <p14:tracePt t="36565" x="5638800" y="3340100"/>
          <p14:tracePt t="36575" x="5645150" y="3365500"/>
          <p14:tracePt t="36595" x="5645150" y="3435350"/>
          <p14:tracePt t="36609" x="5651500" y="3511550"/>
          <p14:tracePt t="36627" x="5651500" y="3613150"/>
          <p14:tracePt t="36642" x="5651500" y="3702050"/>
          <p14:tracePt t="36660" x="5651500" y="3816350"/>
          <p14:tracePt t="36675" x="5651500" y="3860800"/>
          <p14:tracePt t="36692" x="5651500" y="3898900"/>
          <p14:tracePt t="36708" x="5651500" y="3937000"/>
          <p14:tracePt t="36725" x="5645150" y="3968750"/>
          <p14:tracePt t="36743" x="5632450" y="3987800"/>
          <p14:tracePt t="36758" x="5626100" y="4006850"/>
          <p14:tracePt t="36775" x="5607050" y="4006850"/>
          <p14:tracePt t="36792" x="5588000" y="4019550"/>
          <p14:tracePt t="36795" x="5568950" y="4019550"/>
          <p14:tracePt t="36809" x="5549900" y="4019550"/>
          <p14:tracePt t="36825" x="5518150" y="4025900"/>
          <p14:tracePt t="36842" x="5461000" y="4025900"/>
          <p14:tracePt t="36849" x="5429250" y="4025900"/>
          <p14:tracePt t="36860" x="5365750" y="4025900"/>
          <p14:tracePt t="36875" x="5302250" y="4025900"/>
          <p14:tracePt t="36892" x="5245100" y="4019550"/>
          <p14:tracePt t="36911" x="5194300" y="4000500"/>
          <p14:tracePt t="36925" x="5149850" y="3987800"/>
          <p14:tracePt t="36942" x="5118100" y="3968750"/>
          <p14:tracePt t="36959" x="5086350" y="3956050"/>
          <p14:tracePt t="36978" x="5073650" y="3924300"/>
          <p14:tracePt t="36995" x="5060950" y="3873500"/>
          <p14:tracePt t="37009" x="5048250" y="3810000"/>
          <p14:tracePt t="37025" x="5010150" y="3752850"/>
          <p14:tracePt t="37042" x="4991100" y="3721100"/>
          <p14:tracePt t="37044" x="4984750" y="3702050"/>
          <p14:tracePt t="37059" x="4978400" y="3683000"/>
          <p14:tracePt t="37075" x="4959350" y="3606800"/>
          <p14:tracePt t="37096" x="4959350" y="3536950"/>
          <p14:tracePt t="37105" x="4959350" y="3505200"/>
          <p14:tracePt t="37115" x="4959350" y="3473450"/>
          <p14:tracePt t="37125" x="4978400" y="3422650"/>
          <p14:tracePt t="37143" x="5003800" y="3378200"/>
          <p14:tracePt t="37161" x="5048250" y="3340100"/>
          <p14:tracePt t="37175" x="5099050" y="3295650"/>
          <p14:tracePt t="37192" x="5156200" y="3282950"/>
          <p14:tracePt t="37209" x="5200650" y="3276600"/>
          <p14:tracePt t="37227" x="5245100" y="3276600"/>
          <p14:tracePt t="37242" x="5295900" y="3276600"/>
          <p14:tracePt t="37260" x="5384800" y="3276600"/>
          <p14:tracePt t="37275" x="5422900" y="3276600"/>
          <p14:tracePt t="37292" x="5448300" y="3276600"/>
          <p14:tracePt t="37309" x="5473700" y="3276600"/>
          <p14:tracePt t="37314" x="5480050" y="3276600"/>
          <p14:tracePt t="37325" x="5486400" y="3276600"/>
          <p14:tracePt t="37342" x="5499100" y="3289300"/>
          <p14:tracePt t="37359" x="5518150" y="3327400"/>
          <p14:tracePt t="37379" x="5549900" y="3365500"/>
          <p14:tracePt t="37393" x="5556250" y="3429000"/>
          <p14:tracePt t="37411" x="5562600" y="3511550"/>
          <p14:tracePt t="37425" x="5562600" y="3594100"/>
          <p14:tracePt t="37442" x="5562600" y="3663950"/>
          <p14:tracePt t="37459" x="5562600" y="3727450"/>
          <p14:tracePt t="37478" x="5562600" y="3816350"/>
          <p14:tracePt t="37492" x="5537200" y="3867150"/>
          <p14:tracePt t="37509" x="5505450" y="3924300"/>
          <p14:tracePt t="37526" x="5473700" y="3956050"/>
          <p14:tracePt t="37542" x="5441950" y="3975100"/>
          <p14:tracePt t="37559" x="5416550" y="3981450"/>
          <p14:tracePt t="37575" x="5397500" y="3981450"/>
          <p14:tracePt t="37592" x="5378450" y="3981450"/>
          <p14:tracePt t="37611" x="5340350" y="3981450"/>
          <p14:tracePt t="37625" x="5270500" y="3968750"/>
          <p14:tracePt t="37642" x="5187950" y="3937000"/>
          <p14:tracePt t="37646" x="5149850" y="3924300"/>
          <p14:tracePt t="37660" x="5080000" y="3892550"/>
          <p14:tracePt t="37675" x="5035550" y="3854450"/>
          <p14:tracePt t="37692" x="4978400" y="3810000"/>
          <p14:tracePt t="37709" x="4933950" y="3790950"/>
          <p14:tracePt t="37727" x="4914900" y="3771900"/>
          <p14:tracePt t="37742" x="4914900" y="3765550"/>
          <p14:tracePt t="37759" x="4902200" y="3746500"/>
          <p14:tracePt t="37778" x="4883150" y="3708400"/>
          <p14:tracePt t="37792" x="4876800" y="3689350"/>
          <p14:tracePt t="37809" x="4876800" y="3683000"/>
          <p14:tracePt t="37851" x="4870450" y="3676650"/>
          <p14:tracePt t="37915" x="4876800" y="3676650"/>
          <p14:tracePt t="37926" x="4895850" y="3676650"/>
          <p14:tracePt t="37942" x="4933950" y="3695700"/>
          <p14:tracePt t="37959" x="4978400" y="3714750"/>
          <p14:tracePt t="37989" x="5048250" y="3752850"/>
          <p14:tracePt t="38009" x="5086350" y="3765550"/>
          <p14:tracePt t="38026" x="5105400" y="3765550"/>
          <p14:tracePt t="38042" x="5118100" y="3765550"/>
          <p14:tracePt t="38059" x="5124450" y="3765550"/>
          <p14:tracePt t="38075" x="5124450" y="3740150"/>
          <p14:tracePt t="38092" x="5111750" y="3733800"/>
          <p14:tracePt t="38109" x="5073650" y="3714750"/>
          <p14:tracePt t="38129" x="5010150" y="3714750"/>
          <p14:tracePt t="38142" x="4927600" y="3714750"/>
          <p14:tracePt t="38161" x="4857750" y="3714750"/>
          <p14:tracePt t="38169" x="4832350" y="3714750"/>
          <p14:tracePt t="38172" x="4806950" y="3714750"/>
          <p14:tracePt t="38193" x="4781550" y="3714750"/>
          <p14:tracePt t="38209" x="4775200" y="3714750"/>
          <p14:tracePt t="38245" x="4787900" y="3714750"/>
          <p14:tracePt t="38261" x="4794250" y="3708400"/>
          <p14:tracePt t="38276" x="4813300" y="3708400"/>
          <p14:tracePt t="38292" x="4819650" y="3702050"/>
          <p14:tracePt t="38309" x="4832350" y="3683000"/>
          <p14:tracePt t="38325" x="4838700" y="3663950"/>
          <p14:tracePt t="38342" x="4838700" y="3657600"/>
          <p14:tracePt t="38365" x="4845050" y="3657600"/>
          <p14:tracePt t="38375" x="4845050" y="3651250"/>
          <p14:tracePt t="38392" x="4876800" y="3651250"/>
          <p14:tracePt t="38412" x="4908550" y="3644900"/>
          <p14:tracePt t="38425" x="4965700" y="3632200"/>
          <p14:tracePt t="38442" x="4997450" y="3613150"/>
          <p14:tracePt t="38445" x="5016500" y="3613150"/>
          <p14:tracePt t="38459" x="5029200" y="3606800"/>
          <p14:tracePt t="38479" x="5067300" y="3606800"/>
          <p14:tracePt t="38486" x="5073650" y="3606800"/>
          <p14:tracePt t="38507" x="5080000" y="3606800"/>
          <p14:tracePt t="38516" x="5086350" y="3606800"/>
          <p14:tracePt t="38525" x="5092700" y="3606800"/>
          <p14:tracePt t="38542" x="5105400" y="3606800"/>
          <p14:tracePt t="38559" x="5111750" y="3606800"/>
          <p14:tracePt t="38601" x="5118100" y="3606800"/>
          <p14:tracePt t="38612" x="5124450" y="3606800"/>
          <p14:tracePt t="38625" x="5124450" y="3613150"/>
          <p14:tracePt t="38667" x="5130800" y="3613150"/>
          <p14:tracePt t="38677" x="5137150" y="3613150"/>
          <p14:tracePt t="38692" x="5149850" y="3613150"/>
          <p14:tracePt t="38709" x="5156200" y="3613150"/>
          <p14:tracePt t="39487" x="5143500" y="3613150"/>
          <p14:tracePt t="39493" x="5137150" y="3613150"/>
          <p14:tracePt t="39509" x="5092700" y="3619500"/>
          <p14:tracePt t="39529" x="5022850" y="3619500"/>
          <p14:tracePt t="39533" x="4978400" y="3619500"/>
          <p14:tracePt t="39542" x="4927600" y="3619500"/>
          <p14:tracePt t="39559" x="4794250" y="3619500"/>
          <p14:tracePt t="39575" x="4673600" y="3625850"/>
          <p14:tracePt t="39595" x="4584700" y="3632200"/>
          <p14:tracePt t="39609" x="4521200" y="3632200"/>
          <p14:tracePt t="39627" x="4489450" y="3632200"/>
          <p14:tracePt t="39784" x="4514850" y="3638550"/>
          <p14:tracePt t="39790" x="4552950" y="3644900"/>
          <p14:tracePt t="39795" x="4591050" y="3644900"/>
          <p14:tracePt t="39808" x="4635500" y="3644900"/>
          <p14:tracePt t="39825" x="4730750" y="3644900"/>
          <p14:tracePt t="39842" x="4832350" y="3644900"/>
          <p14:tracePt t="39849" x="4883150" y="3638550"/>
          <p14:tracePt t="39858" x="4933950" y="3638550"/>
          <p14:tracePt t="39875" x="5060950" y="3638550"/>
          <p14:tracePt t="39892" x="5086350" y="3632200"/>
          <p14:tracePt t="39910" x="5092700" y="3632200"/>
          <p14:tracePt t="40291" x="5099050" y="3632200"/>
          <p14:tracePt t="40299" x="5118100" y="3632200"/>
          <p14:tracePt t="40309" x="5137150" y="3632200"/>
          <p14:tracePt t="40325" x="5175250" y="3632200"/>
          <p14:tracePt t="40342" x="5213350" y="3632200"/>
          <p14:tracePt t="40360" x="5245100" y="3632200"/>
          <p14:tracePt t="40378" x="5276850" y="3632200"/>
          <p14:tracePt t="40392" x="5295900" y="3632200"/>
          <p14:tracePt t="40411" x="5321300" y="3632200"/>
          <p14:tracePt t="40425" x="5327650" y="3632200"/>
          <p14:tracePt t="40446" x="5340350" y="3632200"/>
          <p14:tracePt t="41173" x="5340350" y="3625850"/>
          <p14:tracePt t="41180" x="5340350" y="3619500"/>
          <p14:tracePt t="41192" x="5346700" y="3606800"/>
          <p14:tracePt t="41209" x="5403850" y="3581400"/>
          <p14:tracePt t="41228" x="5511800" y="3543300"/>
          <p14:tracePt t="41242" x="5549900" y="3536950"/>
          <p14:tracePt t="41259" x="5600700" y="3543300"/>
          <p14:tracePt t="41275" x="5683250" y="3543300"/>
          <p14:tracePt t="41292" x="5721350" y="3543300"/>
          <p14:tracePt t="41308" x="5727700" y="3543300"/>
          <p14:tracePt t="41508" x="5727700" y="3549650"/>
          <p14:tracePt t="41539" x="5721350" y="3549650"/>
          <p14:tracePt t="41548" x="5715000" y="3549650"/>
          <p14:tracePt t="41557" x="5708650" y="3549650"/>
          <p14:tracePt t="41575" x="5702300" y="3549650"/>
          <p14:tracePt t="41592" x="5689600" y="3549650"/>
          <p14:tracePt t="41932" x="5683250" y="3549650"/>
          <p14:tracePt t="41947" x="5670550" y="3549650"/>
          <p14:tracePt t="41956" x="5664200" y="3556000"/>
          <p14:tracePt t="41966" x="5657850" y="3556000"/>
          <p14:tracePt t="41983" x="5632450" y="3568700"/>
          <p14:tracePt t="41992" x="5613400" y="3568700"/>
          <p14:tracePt t="42009" x="5581650" y="3575050"/>
          <p14:tracePt t="42025" x="5524500" y="3581400"/>
          <p14:tracePt t="42042" x="5486400" y="3600450"/>
          <p14:tracePt t="42045" x="5461000" y="3606800"/>
          <p14:tracePt t="42059" x="5441950" y="3606800"/>
          <p14:tracePt t="42075" x="5422900" y="3619500"/>
          <p14:tracePt t="42108" x="5416550" y="3625850"/>
          <p14:tracePt t="42189" x="5403850" y="3625850"/>
          <p14:tracePt t="42195" x="5397500" y="3625850"/>
          <p14:tracePt t="42205" x="5391150" y="3625850"/>
          <p14:tracePt t="42211" x="5372100" y="3625850"/>
          <p14:tracePt t="42228" x="5346700" y="3625850"/>
          <p14:tracePt t="42242" x="5334000" y="3625850"/>
          <p14:tracePt t="42259" x="5289550" y="3625850"/>
          <p14:tracePt t="42261" x="5270500" y="3625850"/>
          <p14:tracePt t="42275" x="5213350" y="3625850"/>
          <p14:tracePt t="42292" x="5175250" y="3625850"/>
          <p14:tracePt t="42308" x="5149850" y="3619500"/>
          <p14:tracePt t="42325" x="5111750" y="3600450"/>
          <p14:tracePt t="42342" x="5067300" y="3556000"/>
          <p14:tracePt t="42358" x="5029200" y="3511550"/>
          <p14:tracePt t="42375" x="5022850" y="3505200"/>
          <p14:tracePt t="42392" x="5022850" y="3498850"/>
          <p14:tracePt t="42410" x="5054600" y="3473450"/>
          <p14:tracePt t="42427" x="5137150" y="3429000"/>
          <p14:tracePt t="42442" x="5162550" y="3416300"/>
          <p14:tracePt t="42461" x="5226050" y="3409950"/>
          <p14:tracePt t="42477" x="5276850" y="3409950"/>
          <p14:tracePt t="42492" x="5327650" y="3429000"/>
          <p14:tracePt t="42509" x="5372100" y="3460750"/>
          <p14:tracePt t="42525" x="5403850" y="3492500"/>
          <p14:tracePt t="42542" x="5403850" y="3530600"/>
          <p14:tracePt t="42559" x="5403850" y="3575050"/>
          <p14:tracePt t="42575" x="5391150" y="3606800"/>
          <p14:tracePt t="42580" x="5378450" y="3625850"/>
          <p14:tracePt t="42592" x="5359400" y="3638550"/>
          <p14:tracePt t="42609" x="5302250" y="3663950"/>
          <p14:tracePt t="42627" x="5219700" y="3683000"/>
          <p14:tracePt t="42642" x="5187950" y="3683000"/>
          <p14:tracePt t="42661" x="5124450" y="3676650"/>
          <p14:tracePt t="42675" x="5118100" y="3676650"/>
          <p14:tracePt t="42709" x="5118100" y="3670300"/>
          <p14:tracePt t="42727" x="5124450" y="3651250"/>
          <p14:tracePt t="42742" x="5143500" y="3638550"/>
          <p14:tracePt t="42759" x="5156200" y="3632200"/>
          <p14:tracePt t="42775" x="5156200" y="3625850"/>
          <p14:tracePt t="42792" x="5156200" y="3613150"/>
          <p14:tracePt t="42809" x="5156200" y="3606800"/>
          <p14:tracePt t="42825" x="5143500" y="3594100"/>
          <p14:tracePt t="42842" x="5111750" y="3581400"/>
          <p14:tracePt t="42849" x="5092700" y="3575050"/>
          <p14:tracePt t="42858" x="5073650" y="3568700"/>
          <p14:tracePt t="42875" x="5016500" y="3549650"/>
          <p14:tracePt t="42892" x="4972050" y="3549650"/>
          <p14:tracePt t="42910" x="4921250" y="3549650"/>
          <p14:tracePt t="42926" x="4876800" y="3549650"/>
          <p14:tracePt t="42942" x="4864100" y="3549650"/>
          <p14:tracePt t="42959" x="4845050" y="3549650"/>
          <p14:tracePt t="43003" x="4845050" y="3556000"/>
          <p14:tracePt t="43076" x="4851400" y="3556000"/>
          <p14:tracePt t="43083" x="4870450" y="3556000"/>
          <p14:tracePt t="43097" x="4889500" y="3556000"/>
          <p14:tracePt t="43108" x="4953000" y="3556000"/>
          <p14:tracePt t="43125" x="5022850" y="3556000"/>
          <p14:tracePt t="43145" x="5086350" y="3549650"/>
          <p14:tracePt t="43160" x="5162550" y="3556000"/>
          <p14:tracePt t="43176" x="5213350" y="3556000"/>
          <p14:tracePt t="43192" x="5245100" y="3556000"/>
          <p14:tracePt t="43209" x="5251450" y="3556000"/>
          <p14:tracePt t="43270" x="5245100" y="3556000"/>
          <p14:tracePt t="43275" x="5232400" y="3556000"/>
          <p14:tracePt t="43292" x="5194300" y="3556000"/>
          <p14:tracePt t="43309" x="5162550" y="3556000"/>
          <p14:tracePt t="43325" x="5092700" y="3562350"/>
          <p14:tracePt t="43342" x="5010150" y="3581400"/>
          <p14:tracePt t="43359" x="4933950" y="3575050"/>
          <p14:tracePt t="43380" x="4864100" y="3575050"/>
          <p14:tracePt t="43392" x="4794250" y="3575050"/>
          <p14:tracePt t="43410" x="4762500" y="3581400"/>
          <p14:tracePt t="43425" x="4743450" y="3587750"/>
          <p14:tracePt t="43443" x="4737100" y="3594100"/>
          <p14:tracePt t="43541" x="4743450" y="3594100"/>
          <p14:tracePt t="43549" x="4749800" y="3594100"/>
          <p14:tracePt t="43559" x="4756150" y="3594100"/>
          <p14:tracePt t="43575" x="4813300" y="3587750"/>
          <p14:tracePt t="43592" x="4883150" y="3587750"/>
          <p14:tracePt t="43610" x="4965700" y="3581400"/>
          <p14:tracePt t="43625" x="5029200" y="3568700"/>
          <p14:tracePt t="43642" x="5060950" y="3556000"/>
          <p14:tracePt t="43646" x="5092700" y="3556000"/>
          <p14:tracePt t="43663" x="5149850" y="3556000"/>
          <p14:tracePt t="43675" x="5194300" y="3556000"/>
          <p14:tracePt t="43692" x="5207000" y="3556000"/>
          <p14:tracePt t="43791" x="5213350" y="3556000"/>
          <p14:tracePt t="43829" x="5207000" y="3556000"/>
          <p14:tracePt t="43837" x="5187950" y="3556000"/>
          <p14:tracePt t="43854" x="5130800" y="3556000"/>
          <p14:tracePt t="43861" x="5099050" y="3556000"/>
          <p14:tracePt t="43877" x="5022850" y="3556000"/>
          <p14:tracePt t="43895" x="4940300" y="3556000"/>
          <p14:tracePt t="43911" x="4864100" y="3556000"/>
          <p14:tracePt t="43920" x="4819650" y="3556000"/>
          <p14:tracePt t="43927" x="4787900" y="3556000"/>
          <p14:tracePt t="43943" x="4743450" y="3556000"/>
          <p14:tracePt t="43959" x="4737100" y="3556000"/>
          <p14:tracePt t="44052" x="4743450" y="3556000"/>
          <p14:tracePt t="44061" x="4762500" y="3556000"/>
          <p14:tracePt t="44067" x="4787900" y="3556000"/>
          <p14:tracePt t="44079" x="4813300" y="3549650"/>
          <p14:tracePt t="44095" x="4870450" y="3549650"/>
          <p14:tracePt t="44108" x="4927600" y="3549650"/>
          <p14:tracePt t="44128" x="5010150" y="3530600"/>
          <p14:tracePt t="44142" x="5099050" y="3530600"/>
          <p14:tracePt t="44161" x="5175250" y="3536950"/>
          <p14:tracePt t="44175" x="5232400" y="3524250"/>
          <p14:tracePt t="44192" x="5264150" y="3517900"/>
          <p14:tracePt t="44209" x="5276850" y="3517900"/>
          <p14:tracePt t="44316" x="5257800" y="3517900"/>
          <p14:tracePt t="44324" x="5238750" y="3517900"/>
          <p14:tracePt t="44331" x="5213350" y="3517900"/>
          <p14:tracePt t="44342" x="5194300" y="3517900"/>
          <p14:tracePt t="44359" x="5168900" y="3517900"/>
          <p14:tracePt t="44375" x="5124450" y="3517900"/>
          <p14:tracePt t="44392" x="5073650" y="3517900"/>
          <p14:tracePt t="44410" x="5016500" y="3517900"/>
          <p14:tracePt t="44425" x="4965700" y="3517900"/>
          <p14:tracePt t="44443" x="4921250" y="3517900"/>
          <p14:tracePt t="44446" x="4902200" y="3517900"/>
          <p14:tracePt t="44459" x="4883150" y="3517900"/>
          <p14:tracePt t="44477" x="4851400" y="3517900"/>
          <p14:tracePt t="44492" x="4845050" y="3517900"/>
          <p14:tracePt t="44548" x="4838700" y="3517900"/>
          <p14:tracePt t="44652" x="4851400" y="3517900"/>
          <p14:tracePt t="44665" x="4870450" y="3517900"/>
          <p14:tracePt t="44668" x="4883150" y="3517900"/>
          <p14:tracePt t="44676" x="4889500" y="3517900"/>
          <p14:tracePt t="44692" x="4946650" y="3517900"/>
          <p14:tracePt t="44709" x="4984750" y="3517900"/>
          <p14:tracePt t="44729" x="5035550" y="3517900"/>
          <p14:tracePt t="44742" x="5105400" y="3517900"/>
          <p14:tracePt t="44759" x="5156200" y="3517900"/>
          <p14:tracePt t="44775" x="5194300" y="3517900"/>
          <p14:tracePt t="44791" x="5200650" y="3517900"/>
          <p14:tracePt t="44947" x="5194300" y="3517900"/>
          <p14:tracePt t="44957" x="5187950" y="3517900"/>
          <p14:tracePt t="44963" x="5181600" y="3517900"/>
          <p14:tracePt t="44977" x="5175250" y="3517900"/>
          <p14:tracePt t="46611" x="5168900" y="3517900"/>
          <p14:tracePt t="46621" x="5092700" y="3562350"/>
          <p14:tracePt t="46627" x="4978400" y="3613150"/>
          <p14:tracePt t="46643" x="4864100" y="3676650"/>
          <p14:tracePt t="46660" x="4565650" y="3943350"/>
          <p14:tracePt t="46676" x="4464050" y="4032250"/>
          <p14:tracePt t="46692" x="4025900" y="4394200"/>
          <p14:tracePt t="46709" x="3676650" y="4648200"/>
          <p14:tracePt t="46727" x="3359150" y="4838700"/>
          <p14:tracePt t="46745" x="3067050" y="5029200"/>
          <p14:tracePt t="46759" x="2781300" y="5156200"/>
          <p14:tracePt t="46775" x="2457450" y="5226050"/>
          <p14:tracePt t="46792" x="2101850" y="5251450"/>
          <p14:tracePt t="46809" x="1771650" y="5257800"/>
          <p14:tracePt t="46825" x="1504950" y="5270500"/>
          <p14:tracePt t="46830" x="1409700" y="5276850"/>
          <p14:tracePt t="46846" x="1250950" y="5289550"/>
          <p14:tracePt t="46860" x="1149350" y="5295900"/>
          <p14:tracePt t="46875" x="1060450" y="5251450"/>
          <p14:tracePt t="46894" x="1047750" y="5207000"/>
          <p14:tracePt t="46910" x="1047750" y="5162550"/>
          <p14:tracePt t="47060" x="1054100" y="5194300"/>
          <p14:tracePt t="47068" x="1066800" y="5219700"/>
          <p14:tracePt t="47081" x="1060450" y="5232400"/>
          <p14:tracePt t="47093" x="1035050" y="5232400"/>
          <p14:tracePt t="47109" x="990600" y="5238750"/>
          <p14:tracePt t="47130" x="946150" y="5251450"/>
          <p14:tracePt t="47142" x="914400" y="5257800"/>
          <p14:tracePt t="47162" x="901700" y="5264150"/>
          <p14:tracePt t="47175" x="889000" y="5270500"/>
          <p14:tracePt t="47192" x="857250" y="5270500"/>
          <p14:tracePt t="47209" x="819150" y="5270500"/>
          <p14:tracePt t="47227" x="781050" y="5270500"/>
          <p14:tracePt t="47243" x="768350" y="5270500"/>
          <p14:tracePt t="47259" x="742950" y="5270500"/>
          <p14:tracePt t="47275" x="692150" y="5276850"/>
          <p14:tracePt t="47292" x="666750" y="5283200"/>
          <p14:tracePt t="47503" x="679450" y="5283200"/>
          <p14:tracePt t="47508" x="692150" y="5283200"/>
          <p14:tracePt t="47526" x="711200" y="5283200"/>
          <p14:tracePt t="47542" x="749300" y="5283200"/>
          <p14:tracePt t="47559" x="793750" y="5283200"/>
          <p14:tracePt t="47576" x="844550" y="5283200"/>
          <p14:tracePt t="47596" x="908050" y="5295900"/>
          <p14:tracePt t="47608" x="990600" y="5321300"/>
          <p14:tracePt t="47627" x="1143000" y="5340350"/>
          <p14:tracePt t="47643" x="1238250" y="5359400"/>
          <p14:tracePt t="47662" x="1352550" y="5359400"/>
          <p14:tracePt t="47676" x="1460500" y="5359400"/>
          <p14:tracePt t="47692" x="1568450" y="5359400"/>
          <p14:tracePt t="47709" x="1663700" y="5359400"/>
          <p14:tracePt t="47727" x="1746250" y="5365750"/>
          <p14:tracePt t="47742" x="1816100" y="5365750"/>
          <p14:tracePt t="47759" x="1873250" y="5365750"/>
          <p14:tracePt t="47775" x="1930400" y="5365750"/>
          <p14:tracePt t="47792" x="1993900" y="5365750"/>
          <p14:tracePt t="47809" x="2044700" y="5365750"/>
          <p14:tracePt t="47825" x="2095500" y="5365750"/>
          <p14:tracePt t="47842" x="2159000" y="5365750"/>
          <p14:tracePt t="47848" x="2197100" y="5365750"/>
          <p14:tracePt t="47859" x="2235200" y="5365750"/>
          <p14:tracePt t="47878" x="2368550" y="5378450"/>
          <p14:tracePt t="47892" x="2444750" y="5378450"/>
          <p14:tracePt t="47911" x="2508250" y="5372100"/>
          <p14:tracePt t="47925" x="2578100" y="5372100"/>
          <p14:tracePt t="47943" x="2654300" y="5365750"/>
          <p14:tracePt t="47959" x="2730500" y="5372100"/>
          <p14:tracePt t="47984" x="2832100" y="5372100"/>
          <p14:tracePt t="47992" x="2851150" y="5372100"/>
          <p14:tracePt t="48009" x="2882900" y="5372100"/>
          <p14:tracePt t="48026" x="2908300" y="5372100"/>
          <p14:tracePt t="48042" x="2927350" y="5372100"/>
          <p14:tracePt t="48206" x="2933700" y="5372100"/>
          <p14:tracePt t="48211" x="2946400" y="5378450"/>
          <p14:tracePt t="48228" x="2959100" y="5378450"/>
          <p14:tracePt t="48242" x="2984500" y="5378450"/>
          <p14:tracePt t="48259" x="3022600" y="5378450"/>
          <p14:tracePt t="48261" x="3041650" y="5384800"/>
          <p14:tracePt t="48275" x="3086100" y="5378450"/>
          <p14:tracePt t="48292" x="3124200" y="5372100"/>
          <p14:tracePt t="48309" x="3181350" y="5372100"/>
          <p14:tracePt t="48325" x="3244850" y="5365750"/>
          <p14:tracePt t="48346" x="3314700" y="5359400"/>
          <p14:tracePt t="48359" x="3365500" y="5359400"/>
          <p14:tracePt t="48375" x="3416300" y="5359400"/>
          <p14:tracePt t="48396" x="3467100" y="5359400"/>
          <p14:tracePt t="48410" x="3517900" y="5359400"/>
          <p14:tracePt t="48425" x="3556000" y="5359400"/>
          <p14:tracePt t="48442" x="3600450" y="5359400"/>
          <p14:tracePt t="48443" x="3625850" y="5359400"/>
          <p14:tracePt t="48459" x="3644900" y="5359400"/>
          <p14:tracePt t="48477" x="3689350" y="5359400"/>
          <p14:tracePt t="48492" x="3721100" y="5359400"/>
          <p14:tracePt t="48509" x="3752850" y="5353050"/>
          <p14:tracePt t="48525" x="3803650" y="5353050"/>
          <p14:tracePt t="48542" x="3873500" y="5353050"/>
          <p14:tracePt t="48559" x="3937000" y="5353050"/>
          <p14:tracePt t="48575" x="4000500" y="5353050"/>
          <p14:tracePt t="48592" x="4076700" y="5353050"/>
          <p14:tracePt t="48609" x="4159250" y="5353050"/>
          <p14:tracePt t="48626" x="4279900" y="5353050"/>
          <p14:tracePt t="48642" x="4324350" y="5353050"/>
          <p14:tracePt t="48661" x="4394200" y="5353050"/>
          <p14:tracePt t="48780" x="4375150" y="5353050"/>
          <p14:tracePt t="48790" x="4343400" y="5346700"/>
          <p14:tracePt t="48796" x="4298950" y="5346700"/>
          <p14:tracePt t="48809" x="4260850" y="5353050"/>
          <p14:tracePt t="48825" x="4140200" y="5353050"/>
          <p14:tracePt t="48842" x="3975100" y="5353050"/>
          <p14:tracePt t="48848" x="3892550" y="5353050"/>
          <p14:tracePt t="48859" x="3790950" y="5353050"/>
          <p14:tracePt t="48875" x="3498850" y="5359400"/>
          <p14:tracePt t="48892" x="3308350" y="5353050"/>
          <p14:tracePt t="48911" x="3105150" y="5353050"/>
          <p14:tracePt t="48925" x="2908300" y="5353050"/>
          <p14:tracePt t="48942" x="2749550" y="5353050"/>
          <p14:tracePt t="48959" x="2647950" y="5353050"/>
          <p14:tracePt t="48978" x="2603500" y="5353050"/>
          <p14:tracePt t="48992" x="2597150" y="5353050"/>
          <p14:tracePt t="49026" x="2603500" y="5353050"/>
          <p14:tracePt t="49042" x="2679700" y="5353050"/>
          <p14:tracePt t="49048" x="2730500" y="5353050"/>
          <p14:tracePt t="49059" x="2774950" y="5353050"/>
          <p14:tracePt t="49075" x="3016250" y="5353050"/>
          <p14:tracePt t="49095" x="3232150" y="5346700"/>
          <p14:tracePt t="49103" x="3359150" y="5346700"/>
          <p14:tracePt t="49113" x="3454400" y="5346700"/>
          <p14:tracePt t="49126" x="3708400" y="5327650"/>
          <p14:tracePt t="49146" x="3924300" y="5327650"/>
          <p14:tracePt t="49161" x="4127500" y="5327650"/>
          <p14:tracePt t="49165" x="4222750" y="5321300"/>
          <p14:tracePt t="49175" x="4324350" y="5314950"/>
          <p14:tracePt t="49192" x="4483100" y="5308600"/>
          <p14:tracePt t="49209" x="4591050" y="5302250"/>
          <p14:tracePt t="49228" x="4603750" y="5302250"/>
          <p14:tracePt t="49259" x="4591050" y="5295900"/>
          <p14:tracePt t="49275" x="4533900" y="5295900"/>
          <p14:tracePt t="49292" x="4521200" y="5295900"/>
          <p14:tracePt t="49324" x="4514850" y="5295900"/>
          <p14:tracePt t="49355" x="4527550" y="5295900"/>
          <p14:tracePt t="49364" x="4533900" y="5295900"/>
          <p14:tracePt t="49377" x="4546600" y="5295900"/>
          <p14:tracePt t="49383" x="4565650" y="5295900"/>
          <p14:tracePt t="49392" x="4584700" y="5295900"/>
          <p14:tracePt t="49411" x="4629150" y="5295900"/>
          <p14:tracePt t="49426" x="4692650" y="5295900"/>
          <p14:tracePt t="49442" x="4749800" y="5283200"/>
          <p14:tracePt t="49446" x="4787900" y="5283200"/>
          <p14:tracePt t="49459" x="4819650" y="5276850"/>
          <p14:tracePt t="49477" x="4933950" y="5219700"/>
          <p14:tracePt t="49492" x="5010150" y="5143500"/>
          <p14:tracePt t="49509" x="5086350" y="5029200"/>
          <p14:tracePt t="49526" x="5168900" y="4870450"/>
          <p14:tracePt t="49542" x="5289550" y="4667250"/>
          <p14:tracePt t="49559" x="5416550" y="4451350"/>
          <p14:tracePt t="49576" x="5524500" y="4216400"/>
          <p14:tracePt t="49582" x="5588000" y="4114800"/>
          <p14:tracePt t="49592" x="5632450" y="4013200"/>
          <p14:tracePt t="49611" x="5721350" y="3790950"/>
          <p14:tracePt t="49626" x="5721350" y="3746500"/>
          <p14:tracePt t="49644" x="5721350" y="3670300"/>
          <p14:tracePt t="49660" x="5721350" y="3644900"/>
          <p14:tracePt t="49741" x="5715000" y="3644900"/>
          <p14:tracePt t="49747" x="5708650" y="3644900"/>
          <p14:tracePt t="49759" x="5695950" y="3644900"/>
          <p14:tracePt t="49775" x="5670550" y="3651250"/>
          <p14:tracePt t="49792" x="5645150" y="3657600"/>
          <p14:tracePt t="49809" x="5588000" y="3695700"/>
          <p14:tracePt t="49825" x="5492750" y="3727450"/>
          <p14:tracePt t="49829" x="5429250" y="3752850"/>
          <p14:tracePt t="49842" x="5372100" y="3759200"/>
          <p14:tracePt t="49850" x="5302250" y="3759200"/>
          <p14:tracePt t="49854" x="5238750" y="3759200"/>
          <p14:tracePt t="49875" x="5111750" y="3778250"/>
          <p14:tracePt t="49897" x="5041900" y="3778250"/>
          <p14:tracePt t="49911" x="4997450" y="3778250"/>
          <p14:tracePt t="49925" x="4978400" y="3778250"/>
          <p14:tracePt t="49942" x="4965700" y="3740150"/>
          <p14:tracePt t="49959" x="4959350" y="3670300"/>
          <p14:tracePt t="49977" x="4953000" y="3606800"/>
          <p14:tracePt t="49992" x="4972050" y="3524250"/>
          <p14:tracePt t="50009" x="5022850" y="3429000"/>
          <p14:tracePt t="50027" x="5092700" y="3333750"/>
          <p14:tracePt t="50042" x="5111750" y="3314700"/>
          <p14:tracePt t="50060" x="5156200" y="3289300"/>
          <p14:tracePt t="50063" x="5194300" y="3276600"/>
          <p14:tracePt t="50075" x="5270500" y="3263900"/>
          <p14:tracePt t="50092" x="5397500" y="3263900"/>
          <p14:tracePt t="50109" x="5511800" y="3270250"/>
          <p14:tracePt t="50127" x="5613400" y="3289300"/>
          <p14:tracePt t="50143" x="5715000" y="3302000"/>
          <p14:tracePt t="50160" x="5791200" y="3340100"/>
          <p14:tracePt t="50175" x="5848350" y="3384550"/>
          <p14:tracePt t="50194" x="5873750" y="3454400"/>
          <p14:tracePt t="50209" x="5892800" y="3556000"/>
          <p14:tracePt t="50227" x="5892800" y="3689350"/>
          <p14:tracePt t="50242" x="5835650" y="3797300"/>
          <p14:tracePt t="50259" x="5721350" y="3886200"/>
          <p14:tracePt t="50262" x="5645150" y="3917950"/>
          <p14:tracePt t="50275" x="5511800" y="3981450"/>
          <p14:tracePt t="50292" x="5372100" y="4025900"/>
          <p14:tracePt t="50309" x="5276850" y="4044950"/>
          <p14:tracePt t="50325" x="5181600" y="4044950"/>
          <p14:tracePt t="50347" x="5118100" y="4032250"/>
          <p14:tracePt t="50361" x="5073650" y="3975100"/>
          <p14:tracePt t="50375" x="5060950" y="3898900"/>
          <p14:tracePt t="50397" x="5054600" y="3841750"/>
          <p14:tracePt t="50411" x="5041900" y="3784600"/>
          <p14:tracePt t="50425" x="5029200" y="3746500"/>
          <p14:tracePt t="50443" x="5003800" y="3702050"/>
          <p14:tracePt t="50446" x="4984750" y="3683000"/>
          <p14:tracePt t="50460" x="4959350" y="3663950"/>
          <p14:tracePt t="50477" x="4908550" y="3651250"/>
          <p14:tracePt t="50493" x="4838700" y="3651250"/>
          <p14:tracePt t="50509" x="4749800" y="3632200"/>
          <p14:tracePt t="50527" x="4660900" y="3625850"/>
          <p14:tracePt t="50542" x="4610100" y="3613150"/>
          <p14:tracePt t="50559" x="4584700" y="3613150"/>
          <p14:tracePt t="50575" x="4584700" y="3619500"/>
          <p14:tracePt t="50612" x="4584700" y="3606800"/>
          <p14:tracePt t="50626" x="4584700" y="3594100"/>
          <p14:tracePt t="50642" x="4629150" y="3549650"/>
          <p14:tracePt t="50662" x="4781550" y="3498850"/>
          <p14:tracePt t="50668" x="4838700" y="3479800"/>
          <p14:tracePt t="50676" x="4883150" y="3473450"/>
          <p14:tracePt t="50692" x="5022850" y="3460750"/>
          <p14:tracePt t="50709" x="5130800" y="3460750"/>
          <p14:tracePt t="50726" x="5207000" y="3460750"/>
          <p14:tracePt t="50742" x="5257800" y="3460750"/>
          <p14:tracePt t="50758" x="5264150" y="3467100"/>
          <p14:tracePt t="50813" x="5264150" y="3473450"/>
          <p14:tracePt t="50820" x="5232400" y="3492500"/>
          <p14:tracePt t="50832" x="5200650" y="3517900"/>
          <p14:tracePt t="50843" x="5168900" y="3562350"/>
          <p14:tracePt t="50859" x="5086350" y="3727450"/>
          <p14:tracePt t="50878" x="4953000" y="4133850"/>
          <p14:tracePt t="50892" x="4819650" y="4457700"/>
          <p14:tracePt t="50910" x="4673600" y="4737100"/>
          <p14:tracePt t="50926" x="4584700" y="5010150"/>
          <p14:tracePt t="50942" x="4483100" y="5200650"/>
          <p14:tracePt t="50959" x="4419600" y="5314950"/>
          <p14:tracePt t="50978" x="4387850" y="5378450"/>
          <p14:tracePt t="50992" x="4362450" y="5410200"/>
          <p14:tracePt t="51009" x="4356100" y="5416550"/>
          <p14:tracePt t="51208" x="4349750" y="5416550"/>
          <p14:tracePt t="51211" x="4343400" y="5410200"/>
          <p14:tracePt t="51227" x="4324350" y="5397500"/>
          <p14:tracePt t="51243" x="4324350" y="5391150"/>
          <p14:tracePt t="51259" x="4324350" y="5365750"/>
          <p14:tracePt t="51275" x="4337050" y="5168900"/>
          <p14:tracePt t="51292" x="4387850" y="4946650"/>
          <p14:tracePt t="51309" x="4457700" y="4756150"/>
          <p14:tracePt t="51326" x="4533900" y="4622800"/>
          <p14:tracePt t="51342" x="4629150" y="4527550"/>
          <p14:tracePt t="51359" x="4826000" y="4406900"/>
          <p14:tracePt t="51375" x="5003800" y="4229100"/>
          <p14:tracePt t="51395" x="5238750" y="3886200"/>
          <p14:tracePt t="51411" x="5295900" y="3797300"/>
          <p14:tracePt t="51427" x="5397500" y="3721100"/>
          <p14:tracePt t="51442" x="5454650" y="3676650"/>
          <p14:tracePt t="51460" x="5480050" y="3638550"/>
          <p14:tracePt t="51479" x="5492750" y="3613150"/>
          <p14:tracePt t="51492" x="5499100" y="3581400"/>
          <p14:tracePt t="51549" x="5486400" y="3581400"/>
          <p14:tracePt t="51556" x="5480050" y="3581400"/>
          <p14:tracePt t="51564" x="5461000" y="3600450"/>
          <p14:tracePt t="51575" x="5441950" y="3644900"/>
          <p14:tracePt t="51598" x="5353050" y="3886200"/>
          <p14:tracePt t="51609" x="5314950" y="3994150"/>
          <p14:tracePt t="51627" x="5181600" y="4381500"/>
          <p14:tracePt t="51642" x="5137150" y="4514850"/>
          <p14:tracePt t="51660" x="4959350" y="4883150"/>
          <p14:tracePt t="51675" x="4870450" y="5054600"/>
          <p14:tracePt t="51692" x="4775200" y="5194300"/>
          <p14:tracePt t="51709" x="4699000" y="5295900"/>
          <p14:tracePt t="51727" x="4660900" y="5340350"/>
          <p14:tracePt t="51742" x="4641850" y="5359400"/>
          <p14:tracePt t="51775" x="4635500" y="5359400"/>
          <p14:tracePt t="51848" x="4635500" y="5365750"/>
          <p14:tracePt t="51864" x="4635500" y="5372100"/>
          <p14:tracePt t="51868" x="4654550" y="5384800"/>
          <p14:tracePt t="51877" x="4673600" y="5384800"/>
          <p14:tracePt t="51893" x="4718050" y="5410200"/>
          <p14:tracePt t="51911" x="4787900" y="5422900"/>
          <p14:tracePt t="51925" x="4851400" y="5429250"/>
          <p14:tracePt t="51943" x="4921250" y="5429250"/>
          <p14:tracePt t="51959" x="4978400" y="5429250"/>
          <p14:tracePt t="51976" x="5022850" y="5429250"/>
          <p14:tracePt t="51992" x="5080000" y="5429250"/>
          <p14:tracePt t="52009" x="5130800" y="5429250"/>
          <p14:tracePt t="52025" x="5162550" y="5429250"/>
          <p14:tracePt t="52042" x="5175250" y="5410200"/>
          <p14:tracePt t="52049" x="5181600" y="5403850"/>
          <p14:tracePt t="52059" x="5187950" y="5384800"/>
          <p14:tracePt t="52075" x="5200650" y="5353050"/>
          <p14:tracePt t="52196" x="5200650" y="5346700"/>
          <p14:tracePt t="52205" x="5194300" y="5340350"/>
          <p14:tracePt t="52211" x="5187950" y="5327650"/>
          <p14:tracePt t="52242" x="5181600" y="5321300"/>
          <p14:tracePt t="52915" x="5194300" y="5321300"/>
          <p14:tracePt t="52925" x="5207000" y="5321300"/>
          <p14:tracePt t="52942" x="5245100" y="5321300"/>
          <p14:tracePt t="52959" x="5289550" y="5321300"/>
          <p14:tracePt t="52990" x="5397500" y="5321300"/>
          <p14:tracePt t="53009" x="5461000" y="5321300"/>
          <p14:tracePt t="53025" x="5511800" y="5321300"/>
          <p14:tracePt t="53028" x="5537200" y="5321300"/>
          <p14:tracePt t="53042" x="5549900" y="5321300"/>
          <p14:tracePt t="53060" x="5581650" y="5321300"/>
          <p14:tracePt t="53075" x="5619750" y="5321300"/>
          <p14:tracePt t="53093" x="5645150" y="5321300"/>
          <p14:tracePt t="53109" x="5676900" y="5321300"/>
          <p14:tracePt t="53128" x="5715000" y="5321300"/>
          <p14:tracePt t="53142" x="5753100" y="5321300"/>
          <p14:tracePt t="53160" x="5784850" y="5321300"/>
          <p14:tracePt t="53175" x="5822950" y="5321300"/>
          <p14:tracePt t="53192" x="5867400" y="5321300"/>
          <p14:tracePt t="53209" x="5918200" y="5321300"/>
          <p14:tracePt t="53227" x="5981700" y="5321300"/>
          <p14:tracePt t="53242" x="6000750" y="5321300"/>
          <p14:tracePt t="53259" x="6032500" y="5321300"/>
          <p14:tracePt t="53261" x="6051550" y="5321300"/>
          <p14:tracePt t="53275" x="6083300" y="5321300"/>
          <p14:tracePt t="53292" x="6127750" y="5321300"/>
          <p14:tracePt t="53309" x="6165850" y="5321300"/>
          <p14:tracePt t="53325" x="6216650" y="5321300"/>
          <p14:tracePt t="53347" x="6267450" y="5321300"/>
          <p14:tracePt t="53361" x="6311900" y="5321300"/>
          <p14:tracePt t="53375" x="6362700" y="5321300"/>
          <p14:tracePt t="53392" x="6413500" y="5321300"/>
          <p14:tracePt t="53410" x="6464300" y="5321300"/>
          <p14:tracePt t="53425" x="6508750" y="5321300"/>
          <p14:tracePt t="53443" x="6559550" y="5321300"/>
          <p14:tracePt t="53449" x="6578600" y="5321300"/>
          <p14:tracePt t="53460" x="6610350" y="5321300"/>
          <p14:tracePt t="53477" x="6661150" y="5321300"/>
          <p14:tracePt t="53492" x="6718300" y="5321300"/>
          <p14:tracePt t="53509" x="6775450" y="5321300"/>
          <p14:tracePt t="53525" x="6832600" y="5321300"/>
          <p14:tracePt t="53542" x="6889750" y="5321300"/>
          <p14:tracePt t="53559" x="6946900" y="5321300"/>
          <p14:tracePt t="53575" x="7023100" y="5321300"/>
          <p14:tracePt t="53592" x="7092950" y="5327650"/>
          <p14:tracePt t="53609" x="7175500" y="5327650"/>
          <p14:tracePt t="53625" x="7258050" y="5321300"/>
          <p14:tracePt t="53644" x="7385050" y="5308600"/>
          <p14:tracePt t="53662" x="7467600" y="5295900"/>
          <p14:tracePt t="53677" x="7562850" y="5295900"/>
          <p14:tracePt t="53692" x="7658100" y="5295900"/>
          <p14:tracePt t="53709" x="7753350" y="5295900"/>
          <p14:tracePt t="53728" x="7854950" y="5302250"/>
          <p14:tracePt t="53742" x="7956550" y="5302250"/>
          <p14:tracePt t="53759" x="8070850" y="5302250"/>
          <p14:tracePt t="53775" x="8166100" y="5302250"/>
          <p14:tracePt t="53792" x="8261350" y="5302250"/>
          <p14:tracePt t="53809" x="8324850" y="5295900"/>
          <p14:tracePt t="53826" x="8369300" y="5289550"/>
          <p14:tracePt t="53842" x="8420100" y="5289550"/>
          <p14:tracePt t="53849" x="8445500" y="5289550"/>
          <p14:tracePt t="53859" x="8470900" y="5289550"/>
          <p14:tracePt t="53878" x="8528050" y="5283200"/>
          <p14:tracePt t="53894" x="8540750" y="5283200"/>
          <p14:tracePt t="53942" x="8540750" y="5276850"/>
          <p14:tracePt t="54043" x="8521700" y="5276850"/>
          <p14:tracePt t="54052" x="8477250" y="5276850"/>
          <p14:tracePt t="54061" x="8426450" y="5276850"/>
          <p14:tracePt t="54077" x="8293100" y="5283200"/>
          <p14:tracePt t="54092" x="8134350" y="5308600"/>
          <p14:tracePt t="54112" x="7943850" y="5340350"/>
          <p14:tracePt t="54126" x="7753350" y="5391150"/>
          <p14:tracePt t="54142" x="7531100" y="5448300"/>
          <p14:tracePt t="54160" x="7270750" y="5499100"/>
          <p14:tracePt t="54175" x="7010400" y="5543550"/>
          <p14:tracePt t="54192" x="6800850" y="5581650"/>
          <p14:tracePt t="54209" x="6648450" y="5613400"/>
          <p14:tracePt t="54227" x="6489700" y="5645150"/>
          <p14:tracePt t="54242" x="6438900" y="5645150"/>
          <p14:tracePt t="54259" x="6356350" y="5645150"/>
          <p14:tracePt t="54261" x="6318250" y="5645150"/>
          <p14:tracePt t="54275" x="6267450" y="5645150"/>
          <p14:tracePt t="54292" x="6235700" y="5645150"/>
          <p14:tracePt t="54309" x="6210300" y="5645150"/>
          <p14:tracePt t="54326" x="6184900" y="5645150"/>
          <p14:tracePt t="54342" x="6165850" y="5645150"/>
          <p14:tracePt t="54359" x="6140450" y="5645150"/>
          <p14:tracePt t="54376" x="6115050" y="5645150"/>
          <p14:tracePt t="54392" x="6102350" y="5645150"/>
          <p14:tracePt t="54411" x="6102350" y="5638800"/>
          <p14:tracePt t="54491" x="6096000" y="5638800"/>
          <p14:tracePt t="54565" x="6102350" y="5638800"/>
          <p14:tracePt t="54977" x="6096000" y="5638800"/>
          <p14:tracePt t="55331" x="6089650" y="5638800"/>
          <p14:tracePt t="55350" x="6083300" y="5638800"/>
          <p14:tracePt t="55364" x="6076950" y="5632450"/>
          <p14:tracePt t="55377" x="6070600" y="5626100"/>
          <p14:tracePt t="55393" x="6038850" y="5619750"/>
          <p14:tracePt t="55411" x="5981700" y="5600700"/>
          <p14:tracePt t="55425" x="5822950" y="5594350"/>
          <p14:tracePt t="55443" x="5340350" y="5607050"/>
          <p14:tracePt t="55459" x="5111750" y="5607050"/>
          <p14:tracePt t="55477" x="4457700" y="5600700"/>
          <p14:tracePt t="55492" x="4019550" y="5588000"/>
          <p14:tracePt t="55509" x="3606800" y="5568950"/>
          <p14:tracePt t="55525" x="3168650" y="5568950"/>
          <p14:tracePt t="55542" x="2794000" y="5575300"/>
          <p14:tracePt t="55559" x="2482850" y="5581650"/>
          <p14:tracePt t="55576" x="2222500" y="5581650"/>
          <p14:tracePt t="55592" x="2044700" y="5613400"/>
          <p14:tracePt t="55611" x="1936750" y="5651500"/>
          <p14:tracePt t="55625" x="1873250" y="5683250"/>
          <p14:tracePt t="55642" x="1816100" y="5708650"/>
          <p14:tracePt t="55645" x="1790700" y="5715000"/>
          <p14:tracePt t="55661" x="1752600" y="5753100"/>
          <p14:tracePt t="55680" x="1670050" y="5784850"/>
          <p14:tracePt t="55692" x="1568450" y="5822950"/>
          <p14:tracePt t="55709" x="1447800" y="5867400"/>
          <p14:tracePt t="55727" x="1320800" y="5905500"/>
          <p14:tracePt t="55744" x="1181100" y="5937250"/>
          <p14:tracePt t="55759" x="1035050" y="5956300"/>
          <p14:tracePt t="55776" x="914400" y="5969000"/>
          <p14:tracePt t="55792" x="812800" y="5994400"/>
          <p14:tracePt t="55809" x="755650" y="6019800"/>
          <p14:tracePt t="55826" x="723900" y="6045200"/>
          <p14:tracePt t="55842" x="704850" y="6057900"/>
          <p14:tracePt t="55848" x="704850" y="6064250"/>
          <p14:tracePt t="55853" x="692150" y="6064250"/>
          <p14:tracePt t="55875" x="666750" y="6076950"/>
          <p14:tracePt t="55893" x="660400" y="6083300"/>
          <p14:tracePt t="55911" x="654050" y="6096000"/>
          <p14:tracePt t="55925" x="641350" y="6096000"/>
          <p14:tracePt t="55942" x="635000" y="6102350"/>
          <p14:tracePt t="55960" x="622300" y="6102350"/>
          <p14:tracePt t="56302" x="641350" y="6102350"/>
          <p14:tracePt t="56308" x="654050" y="6102350"/>
          <p14:tracePt t="56315" x="666750" y="6089650"/>
          <p14:tracePt t="56326" x="698500" y="6083300"/>
          <p14:tracePt t="56342" x="730250" y="6076950"/>
          <p14:tracePt t="56349" x="749300" y="6076950"/>
          <p14:tracePt t="56359" x="762000" y="6076950"/>
          <p14:tracePt t="56375" x="787400" y="6076950"/>
          <p14:tracePt t="56392" x="819150" y="6076950"/>
          <p14:tracePt t="56411" x="850900" y="6076950"/>
          <p14:tracePt t="56428" x="895350" y="6076950"/>
          <p14:tracePt t="56444" x="946150" y="6076950"/>
          <p14:tracePt t="56459" x="977900" y="6076950"/>
          <p14:tracePt t="56476" x="1060450" y="6064250"/>
          <p14:tracePt t="56492" x="1123950" y="6057900"/>
          <p14:tracePt t="56509" x="1200150" y="6051550"/>
          <p14:tracePt t="56525" x="1282700" y="6038850"/>
          <p14:tracePt t="56542" x="1384300" y="6045200"/>
          <p14:tracePt t="56559" x="1473200" y="6045200"/>
          <p14:tracePt t="56575" x="1543050" y="6045200"/>
          <p14:tracePt t="56592" x="1600200" y="6045200"/>
          <p14:tracePt t="56605" x="1657350" y="6051550"/>
          <p14:tracePt t="56614" x="1682750" y="6057900"/>
          <p14:tracePt t="56626" x="1714500" y="6057900"/>
          <p14:tracePt t="56643" x="1828800" y="6045200"/>
          <p14:tracePt t="56663" x="1892300" y="6051550"/>
          <p14:tracePt t="56675" x="1949450" y="6051550"/>
          <p14:tracePt t="56693" x="1974850" y="6051550"/>
          <p14:tracePt t="56709" x="1987550" y="6051550"/>
          <p14:tracePt t="56726" x="2000250" y="6051550"/>
          <p14:tracePt t="56742" x="2032000" y="6051550"/>
          <p14:tracePt t="56759" x="2070100" y="6051550"/>
          <p14:tracePt t="56775" x="2089150" y="6051550"/>
          <p14:tracePt t="56792" x="2127250" y="6051550"/>
          <p14:tracePt t="56809" x="2152650" y="6051550"/>
          <p14:tracePt t="56825" x="2190750" y="6051550"/>
          <p14:tracePt t="56843" x="2235200" y="6051550"/>
          <p14:tracePt t="56849" x="2260600" y="6051550"/>
          <p14:tracePt t="56859" x="2298700" y="6051550"/>
          <p14:tracePt t="56878" x="2406650" y="6051550"/>
          <p14:tracePt t="56892" x="2470150" y="6057900"/>
          <p14:tracePt t="56910" x="2520950" y="6057900"/>
          <p14:tracePt t="56925" x="2559050" y="6057900"/>
          <p14:tracePt t="56945" x="2597150" y="6057900"/>
          <p14:tracePt t="56959" x="2635250" y="6057900"/>
          <p14:tracePt t="56979" x="2698750" y="6057900"/>
          <p14:tracePt t="56992" x="2724150" y="6057900"/>
          <p14:tracePt t="57009" x="2787650" y="6057900"/>
          <p14:tracePt t="57026" x="2857500" y="6057900"/>
          <p14:tracePt t="57030" x="2889250" y="6057900"/>
          <p14:tracePt t="57042" x="2914650" y="6064250"/>
          <p14:tracePt t="57063" x="2965450" y="6064250"/>
          <p14:tracePt t="57076" x="2978150" y="6064250"/>
          <p14:tracePt t="57211" x="2978150" y="6070600"/>
          <p14:tracePt t="57333" x="2990850" y="6070600"/>
          <p14:tracePt t="57340" x="3022600" y="6070600"/>
          <p14:tracePt t="57351" x="3054350" y="6070600"/>
          <p14:tracePt t="57360" x="3086100" y="6070600"/>
          <p14:tracePt t="57379" x="3155950" y="6070600"/>
          <p14:tracePt t="57396" x="3282950" y="6070600"/>
          <p14:tracePt t="57411" x="3327400" y="6070600"/>
          <p14:tracePt t="57425" x="3422650" y="6057900"/>
          <p14:tracePt t="57442" x="3498850" y="6057900"/>
          <p14:tracePt t="57443" x="3524250" y="6057900"/>
          <p14:tracePt t="57460" x="3549650" y="6057900"/>
          <p14:tracePt t="57476" x="3568700" y="6057900"/>
          <p14:tracePt t="57790" x="3562350" y="6057900"/>
          <p14:tracePt t="57795" x="3556000" y="6051550"/>
          <p14:tracePt t="57809" x="3549650" y="6032500"/>
          <p14:tracePt t="57826" x="3530600" y="6013450"/>
          <p14:tracePt t="57843" x="3517900" y="5994400"/>
          <p14:tracePt t="57849" x="3505200" y="5988050"/>
          <p14:tracePt t="57859" x="3486150" y="5981700"/>
          <p14:tracePt t="57876" x="3467100" y="5962650"/>
          <p14:tracePt t="57892" x="3460750" y="5962650"/>
          <p14:tracePt t="58109" x="3467100" y="5962650"/>
          <p14:tracePt t="58116" x="3492500" y="5962650"/>
          <p14:tracePt t="58125" x="3517900" y="5962650"/>
          <p14:tracePt t="58146" x="3581400" y="5962650"/>
          <p14:tracePt t="58161" x="3625850" y="5962650"/>
          <p14:tracePt t="58166" x="3657600" y="5956300"/>
          <p14:tracePt t="58175" x="3695700" y="5956300"/>
          <p14:tracePt t="58192" x="3784600" y="5949950"/>
          <p14:tracePt t="58209" x="3892550" y="5949950"/>
          <p14:tracePt t="58225" x="3987800" y="5949950"/>
          <p14:tracePt t="58226" x="4038600" y="5949950"/>
          <p14:tracePt t="58242" x="4089400" y="5949950"/>
          <p14:tracePt t="58259" x="4178300" y="5949950"/>
          <p14:tracePt t="58275" x="4324350" y="5949950"/>
          <p14:tracePt t="58292" x="4406900" y="5949950"/>
          <p14:tracePt t="58309" x="4495800" y="5949950"/>
          <p14:tracePt t="58326" x="4565650" y="5949950"/>
          <p14:tracePt t="58342" x="4641850" y="5949950"/>
          <p14:tracePt t="58359" x="4711700" y="5949950"/>
          <p14:tracePt t="58376" x="4787900" y="5956300"/>
          <p14:tracePt t="58392" x="4864100" y="5969000"/>
          <p14:tracePt t="58410" x="4933950" y="5975350"/>
          <p14:tracePt t="58425" x="5003800" y="5981700"/>
          <p14:tracePt t="58443" x="5118100" y="5981700"/>
          <p14:tracePt t="58459" x="5168900" y="5981700"/>
          <p14:tracePt t="58477" x="5283200" y="5981700"/>
          <p14:tracePt t="58492" x="5378450" y="5988050"/>
          <p14:tracePt t="58509" x="5448300" y="5988050"/>
          <p14:tracePt t="58526" x="5530850" y="5981700"/>
          <p14:tracePt t="58542" x="5607050" y="5981700"/>
          <p14:tracePt t="58559" x="5689600" y="5969000"/>
          <p14:tracePt t="58575" x="5772150" y="5969000"/>
          <p14:tracePt t="58592" x="5861050" y="5956300"/>
          <p14:tracePt t="58611" x="5956300" y="5956300"/>
          <p14:tracePt t="58625" x="6038850" y="5956300"/>
          <p14:tracePt t="58642" x="6121400" y="5956300"/>
          <p14:tracePt t="58646" x="6159500" y="5956300"/>
          <p14:tracePt t="58661" x="6229350" y="5956300"/>
          <p14:tracePt t="58676" x="6299200" y="5956300"/>
          <p14:tracePt t="58692" x="6369050" y="5956300"/>
          <p14:tracePt t="58709" x="6445250" y="5956300"/>
          <p14:tracePt t="58727" x="6521450" y="5943600"/>
          <p14:tracePt t="58742" x="6597650" y="5937250"/>
          <p14:tracePt t="58759" x="6642100" y="5924550"/>
          <p14:tracePt t="58775" x="6686550" y="5905500"/>
          <p14:tracePt t="58792" x="6762750" y="5905500"/>
          <p14:tracePt t="58809" x="6832600" y="5905500"/>
          <p14:tracePt t="58825" x="6896100" y="5899150"/>
          <p14:tracePt t="58828" x="6921500" y="5899150"/>
          <p14:tracePt t="58845" x="6959600" y="5899150"/>
          <p14:tracePt t="58859" x="6972300" y="5892800"/>
          <p14:tracePt t="58877" x="6991350" y="5892800"/>
          <p14:tracePt t="58892" x="7004050" y="5892800"/>
          <p14:tracePt t="58910" x="7010400" y="5892800"/>
          <p14:tracePt t="60225" x="7029450" y="5892800"/>
          <p14:tracePt t="60231" x="7061200" y="5892800"/>
          <p14:tracePt t="60242" x="7092950" y="5892800"/>
          <p14:tracePt t="60259" x="7162800" y="5892800"/>
          <p14:tracePt t="60276" x="7289800" y="5892800"/>
          <p14:tracePt t="60295" x="7366000" y="5886450"/>
          <p14:tracePt t="60309" x="7442200" y="5873750"/>
          <p14:tracePt t="60326" x="7480300" y="5861050"/>
          <p14:tracePt t="60342" x="7493000" y="5854700"/>
          <p14:tracePt t="60377" x="7480300" y="5848350"/>
          <p14:tracePt t="60392" x="7442200" y="5842000"/>
          <p14:tracePt t="60411" x="7378700" y="5835650"/>
          <p14:tracePt t="60414" x="7346950" y="5835650"/>
          <p14:tracePt t="60428" x="7270750" y="5835650"/>
          <p14:tracePt t="60442" x="7232650" y="5835650"/>
          <p14:tracePt t="60459" x="7143750" y="5842000"/>
          <p14:tracePt t="60477" x="6997700" y="5867400"/>
          <p14:tracePt t="60492" x="6915150" y="5867400"/>
          <p14:tracePt t="60509" x="6864350" y="5880100"/>
          <p14:tracePt t="60526" x="6838950" y="5886450"/>
          <p14:tracePt t="60542" x="6826250" y="5886450"/>
          <p14:tracePt t="60576" x="6838950" y="5886450"/>
          <p14:tracePt t="60595" x="6870700" y="5892800"/>
          <p14:tracePt t="60600" x="6902450" y="5892800"/>
          <p14:tracePt t="60609" x="6934200" y="5892800"/>
          <p14:tracePt t="60627" x="7092950" y="5892800"/>
          <p14:tracePt t="60642" x="7162800" y="5892800"/>
          <p14:tracePt t="60661" x="7410450" y="5880100"/>
          <p14:tracePt t="60668" x="7512050" y="5886450"/>
          <p14:tracePt t="60675" x="7613650" y="5886450"/>
          <p14:tracePt t="60693" x="7816850" y="5886450"/>
          <p14:tracePt t="60709" x="8001000" y="5886450"/>
          <p14:tracePt t="60727" x="8185150" y="5867400"/>
          <p14:tracePt t="60742" x="8350250" y="5848350"/>
          <p14:tracePt t="60759" x="8483600" y="5842000"/>
          <p14:tracePt t="60775" x="8578850" y="5835650"/>
          <p14:tracePt t="60792" x="8642350" y="5835650"/>
          <p14:tracePt t="60809" x="8667750" y="5835650"/>
          <p14:tracePt t="60825" x="8680450" y="5835650"/>
          <p14:tracePt t="60860" x="8699500" y="5835650"/>
          <p14:tracePt t="60876" x="8705850" y="5835650"/>
          <p14:tracePt t="60932" x="8705850" y="5829300"/>
          <p14:tracePt t="60988" x="8699500" y="5829300"/>
          <p14:tracePt t="60996" x="8686800" y="5822950"/>
          <p14:tracePt t="61003" x="8674100" y="5822950"/>
          <p14:tracePt t="61010" x="8655050" y="5822950"/>
          <p14:tracePt t="61026" x="8636000" y="5822950"/>
          <p14:tracePt t="61042" x="8578850" y="5822950"/>
          <p14:tracePt t="61044" x="8540750" y="5822950"/>
          <p14:tracePt t="61059" x="8496300" y="5822950"/>
          <p14:tracePt t="61075" x="8369300" y="5822950"/>
          <p14:tracePt t="61092" x="8261350" y="5848350"/>
          <p14:tracePt t="61109" x="8134350" y="5861050"/>
          <p14:tracePt t="61126" x="8051800" y="5892800"/>
          <p14:tracePt t="61144" x="7956550" y="5911850"/>
          <p14:tracePt t="61160" x="7874000" y="5911850"/>
          <p14:tracePt t="61177" x="7810500" y="5924550"/>
          <p14:tracePt t="61192" x="7772400" y="5924550"/>
          <p14:tracePt t="61209" x="7740650" y="5937250"/>
          <p14:tracePt t="61227" x="7721600" y="5937250"/>
          <p14:tracePt t="61242" x="7702550" y="5943600"/>
          <p14:tracePt t="61259" x="7683500" y="5943600"/>
          <p14:tracePt t="61262" x="7670800" y="5949950"/>
          <p14:tracePt t="61275" x="7632700" y="5949950"/>
          <p14:tracePt t="61292" x="7594600" y="5962650"/>
          <p14:tracePt t="61309" x="7550150" y="5975350"/>
          <p14:tracePt t="61329" x="7499350" y="5975350"/>
          <p14:tracePt t="61342" x="7454900" y="5981700"/>
          <p14:tracePt t="61350" x="7429500" y="5981700"/>
          <p14:tracePt t="61359" x="7404100" y="5988050"/>
          <p14:tracePt t="61378" x="7366000" y="5994400"/>
          <p14:tracePt t="61392" x="7327900" y="5994400"/>
          <p14:tracePt t="61411" x="7296150" y="5994400"/>
          <p14:tracePt t="61425" x="7264400" y="6000750"/>
          <p14:tracePt t="61443" x="7232650" y="6000750"/>
          <p14:tracePt t="61445" x="7219950" y="6000750"/>
          <p14:tracePt t="61460" x="7207250" y="6000750"/>
          <p14:tracePt t="61477" x="7181850" y="6007100"/>
          <p14:tracePt t="61493" x="7156450" y="6007100"/>
          <p14:tracePt t="61509" x="7137400" y="6007100"/>
          <p14:tracePt t="61525" x="7118350" y="6007100"/>
          <p14:tracePt t="61542" x="7099300" y="6007100"/>
          <p14:tracePt t="61559" x="7086600" y="6007100"/>
          <p14:tracePt t="61576" x="7073900" y="6007100"/>
          <p14:tracePt t="61764" x="7086600" y="6007100"/>
          <p14:tracePt t="61772" x="7099300" y="6007100"/>
          <p14:tracePt t="61779" x="7105650" y="6007100"/>
          <p14:tracePt t="61792" x="7118350" y="6007100"/>
          <p14:tracePt t="61809" x="7124700" y="6007100"/>
          <p14:tracePt t="61827" x="7143750" y="5994400"/>
          <p14:tracePt t="61842" x="7150100" y="5994400"/>
          <p14:tracePt t="61859" x="7162800" y="5988050"/>
          <p14:tracePt t="61876" x="7194550" y="5988050"/>
          <p14:tracePt t="61894" x="7226300" y="5988050"/>
          <p14:tracePt t="61910" x="7270750" y="5988050"/>
          <p14:tracePt t="61926" x="7334250" y="5988050"/>
          <p14:tracePt t="61942" x="7423150" y="5988050"/>
          <p14:tracePt t="61959" x="7512050" y="5981700"/>
          <p14:tracePt t="61963" x="7562850" y="5981700"/>
          <p14:tracePt t="61985" x="7664450" y="5969000"/>
          <p14:tracePt t="61992" x="7708900" y="5962650"/>
          <p14:tracePt t="62011" x="7835900" y="5930900"/>
          <p14:tracePt t="62026" x="7867650" y="5924550"/>
          <p14:tracePt t="62042" x="7943850" y="5911850"/>
          <p14:tracePt t="62059" x="8020050" y="5905500"/>
          <p14:tracePt t="62077" x="8108950" y="5892800"/>
          <p14:tracePt t="62093" x="8140700" y="5892800"/>
          <p14:tracePt t="62204" x="8147050" y="5892800"/>
          <p14:tracePt t="62620" x="8140700" y="5892800"/>
          <p14:tracePt t="62790" x="8140700" y="5886450"/>
          <p14:tracePt t="62988" x="8134350" y="5886450"/>
          <p14:tracePt t="62995" x="8128000" y="5886450"/>
          <p14:tracePt t="63004" x="8121650" y="5886450"/>
          <p14:tracePt t="63028" x="8115300" y="5886450"/>
          <p14:tracePt t="63039" x="8108950" y="5886450"/>
          <p14:tracePt t="63044" x="8102600" y="5886450"/>
          <p14:tracePt t="63059" x="8083550" y="5886450"/>
          <p14:tracePt t="63076" x="8039100" y="5886450"/>
          <p14:tracePt t="63092" x="7969250" y="5886450"/>
          <p14:tracePt t="63100" x="7924800" y="5886450"/>
          <p14:tracePt t="63109" x="7861300" y="5886450"/>
          <p14:tracePt t="63126" x="7689850" y="5886450"/>
          <p14:tracePt t="63142" x="7410450" y="5816600"/>
          <p14:tracePt t="63161" x="7080250" y="5727700"/>
          <p14:tracePt t="63167" x="6889750" y="5664200"/>
          <p14:tracePt t="63175" x="6718300" y="5613400"/>
          <p14:tracePt t="63195" x="6343650" y="5505450"/>
          <p14:tracePt t="63209" x="5988050" y="5416550"/>
          <p14:tracePt t="63225" x="5651500" y="5295900"/>
          <p14:tracePt t="63228" x="5486400" y="5251450"/>
          <p14:tracePt t="63243" x="5346700" y="5213350"/>
          <p14:tracePt t="63259" x="5054600" y="5067300"/>
          <p14:tracePt t="63275" x="4851400" y="4965700"/>
          <p14:tracePt t="63292" x="4826000" y="4933950"/>
          <p14:tracePt t="63309" x="4826000" y="4914900"/>
          <p14:tracePt t="63326" x="4826000" y="4883150"/>
          <p14:tracePt t="63342" x="4838700" y="4826000"/>
          <p14:tracePt t="63359" x="4864100" y="4756150"/>
          <p14:tracePt t="63376" x="4889500" y="4686300"/>
          <p14:tracePt t="63394" x="4902200" y="4616450"/>
          <p14:tracePt t="63410" x="4921250" y="4559300"/>
          <p14:tracePt t="63426" x="4921250" y="4508500"/>
          <p14:tracePt t="63442" x="4921250" y="4464050"/>
          <p14:tracePt t="63443" x="4921250" y="4445000"/>
          <p14:tracePt t="63459" x="4921250" y="4419600"/>
          <p14:tracePt t="63476" x="4921250" y="4362450"/>
          <p14:tracePt t="63492" x="4921250" y="4330700"/>
          <p14:tracePt t="63509" x="4902200" y="4311650"/>
          <p14:tracePt t="63526" x="4902200" y="4298950"/>
          <p14:tracePt t="63664" x="4883150" y="4298950"/>
          <p14:tracePt t="63668" x="4864100" y="4298950"/>
          <p14:tracePt t="63675" x="4819650" y="4298950"/>
          <p14:tracePt t="63695" x="4718050" y="4292600"/>
          <p14:tracePt t="63709" x="4597400" y="4292600"/>
          <p14:tracePt t="63727" x="4495800" y="4286250"/>
          <p14:tracePt t="63742" x="4387850" y="4279900"/>
          <p14:tracePt t="63759" x="4279900" y="4254500"/>
          <p14:tracePt t="63776" x="4178300" y="4241800"/>
          <p14:tracePt t="63792" x="4114800" y="4216400"/>
          <p14:tracePt t="63809" x="4057650" y="4197350"/>
          <p14:tracePt t="63825" x="4044950" y="4184650"/>
          <p14:tracePt t="63847" x="4000500" y="4159250"/>
          <p14:tracePt t="63852" x="3968750" y="4133850"/>
          <p14:tracePt t="63877" x="3841750" y="4083050"/>
          <p14:tracePt t="63892" x="3765550" y="4089400"/>
          <p14:tracePt t="63912" x="3670300" y="4076700"/>
          <p14:tracePt t="63925" x="3524250" y="4038600"/>
          <p14:tracePt t="63943" x="3340100" y="3975100"/>
          <p14:tracePt t="63959" x="3130550" y="3917950"/>
          <p14:tracePt t="63978" x="2882900" y="3848100"/>
          <p14:tracePt t="63988" x="2705100" y="3860800"/>
          <p14:tracePt t="64009" x="2463800" y="3886200"/>
          <p14:tracePt t="64025" x="2222500" y="3892550"/>
          <p14:tracePt t="64043" x="1949450" y="3886200"/>
          <p14:tracePt t="64059" x="1879600" y="3886200"/>
          <p14:tracePt t="64076" x="1682750" y="3879850"/>
          <p14:tracePt t="64095" x="1581150" y="3879850"/>
          <p14:tracePt t="64109" x="1517650" y="3879850"/>
          <p14:tracePt t="64127" x="1479550" y="3873500"/>
          <p14:tracePt t="64145" x="1460500" y="3879850"/>
          <p14:tracePt t="64160" x="1409700" y="3879850"/>
          <p14:tracePt t="64165" x="1384300" y="3879850"/>
          <p14:tracePt t="64175" x="1352550" y="3879850"/>
          <p14:tracePt t="64192" x="1289050" y="3879850"/>
          <p14:tracePt t="64209" x="1225550" y="3879850"/>
          <p14:tracePt t="64227" x="1143000" y="3879850"/>
          <p14:tracePt t="64242" x="1117600" y="3892550"/>
          <p14:tracePt t="64259" x="1098550" y="3905250"/>
          <p14:tracePt t="64260" x="1073150" y="3911600"/>
          <p14:tracePt t="64275" x="1016000" y="3911600"/>
          <p14:tracePt t="64292" x="984250" y="3911600"/>
          <p14:tracePt t="64309" x="965200" y="3911600"/>
          <p14:tracePt t="64342" x="958850" y="3911600"/>
          <p14:tracePt t="64359" x="952500" y="3911600"/>
          <p14:tracePt t="64377" x="946150" y="3911600"/>
          <p14:tracePt t="64428" x="946150" y="3905250"/>
          <p14:tracePt t="64437" x="939800" y="3905250"/>
          <p14:tracePt t="64453" x="933450" y="3898900"/>
          <p14:tracePt t="64475" x="933450" y="3892550"/>
          <p14:tracePt t="64572" x="927100" y="3892550"/>
          <p14:tracePt t="64684" x="920750" y="3886200"/>
          <p14:tracePt t="67523" x="933450" y="3886200"/>
          <p14:tracePt t="67535" x="990600" y="3886200"/>
          <p14:tracePt t="67542" x="1066800" y="3867150"/>
          <p14:tracePt t="67559" x="1244600" y="3835400"/>
          <p14:tracePt t="67576" x="1441450" y="3835400"/>
          <p14:tracePt t="67592" x="1619250" y="3835400"/>
          <p14:tracePt t="67602" x="1727200" y="3835400"/>
          <p14:tracePt t="67606" x="1822450" y="3816350"/>
          <p14:tracePt t="67612" x="1924050" y="3803650"/>
          <p14:tracePt t="67626" x="2038350" y="3810000"/>
          <p14:tracePt t="67642" x="2279650" y="3810000"/>
          <p14:tracePt t="67648" x="2413000" y="3810000"/>
          <p14:tracePt t="67661" x="2692400" y="3816350"/>
          <p14:tracePt t="67675" x="2971800" y="3822700"/>
          <p14:tracePt t="67692" x="3251200" y="3822700"/>
          <p14:tracePt t="67709" x="3505200" y="3822700"/>
          <p14:tracePt t="67729" x="3708400" y="3822700"/>
          <p14:tracePt t="67734" x="3803650" y="3822700"/>
          <p14:tracePt t="67742" x="3892550" y="3816350"/>
          <p14:tracePt t="67759" x="4038600" y="3810000"/>
          <p14:tracePt t="67776" x="4165600" y="3810000"/>
          <p14:tracePt t="67792" x="4248150" y="3810000"/>
          <p14:tracePt t="67809" x="4324350" y="3816350"/>
          <p14:tracePt t="67826" x="4387850" y="3816350"/>
          <p14:tracePt t="67846" x="4470400" y="3816350"/>
          <p14:tracePt t="67859" x="4495800" y="3816350"/>
          <p14:tracePt t="67875" x="4591050" y="3816350"/>
          <p14:tracePt t="67892" x="4667250" y="3816350"/>
          <p14:tracePt t="67911" x="4711700" y="3816350"/>
          <p14:tracePt t="67926" x="4718050" y="3816350"/>
          <p14:tracePt t="68117" x="4699000" y="3816350"/>
          <p14:tracePt t="68127" x="4654550" y="3816350"/>
          <p14:tracePt t="68142" x="4540250" y="3822700"/>
          <p14:tracePt t="68162" x="4362450" y="3848100"/>
          <p14:tracePt t="68170" x="4248150" y="3854450"/>
          <p14:tracePt t="68178" x="4121150" y="3867150"/>
          <p14:tracePt t="68180" x="4013200" y="3873500"/>
          <p14:tracePt t="68192" x="3873500" y="3873500"/>
          <p14:tracePt t="68209" x="3606800" y="3892550"/>
          <p14:tracePt t="68228" x="3270250" y="3917950"/>
          <p14:tracePt t="68242" x="3181350" y="3943350"/>
          <p14:tracePt t="68260" x="2933700" y="3949700"/>
          <p14:tracePt t="68276" x="2819400" y="3956050"/>
          <p14:tracePt t="68292" x="2762250" y="3962400"/>
          <p14:tracePt t="68309" x="2743200" y="3956050"/>
          <p14:tracePt t="68342" x="2743200" y="3949700"/>
          <p14:tracePt t="68362" x="2736850" y="3898900"/>
          <p14:tracePt t="68376" x="2749550" y="3784600"/>
          <p14:tracePt t="68392" x="2762250" y="3651250"/>
          <p14:tracePt t="68412" x="2736850" y="3517900"/>
          <p14:tracePt t="68419" x="2724150" y="3454400"/>
          <p14:tracePt t="68423" x="2698750" y="3384550"/>
          <p14:tracePt t="68429" x="2698750" y="3321050"/>
          <p14:tracePt t="68444" x="2622550" y="3155950"/>
          <p14:tracePt t="68459" x="2571750" y="3079750"/>
          <p14:tracePt t="68476" x="2463800" y="2921000"/>
          <p14:tracePt t="68494" x="2451100" y="2882900"/>
          <p14:tracePt t="68509" x="2451100" y="2876550"/>
          <p14:tracePt t="68526" x="2451100" y="2863850"/>
          <p14:tracePt t="68533" x="2470150" y="2851150"/>
          <p14:tracePt t="68551" x="2533650" y="2838450"/>
          <p14:tracePt t="68559" x="2571750" y="2838450"/>
          <p14:tracePt t="68576" x="2673350" y="2851150"/>
          <p14:tracePt t="68597" x="2813050" y="2927350"/>
          <p14:tracePt t="68609" x="3067050" y="3079750"/>
          <p14:tracePt t="68626" x="3340100" y="3244850"/>
          <p14:tracePt t="68629" x="3479800" y="3289300"/>
          <p14:tracePt t="68645" x="3784600" y="3448050"/>
          <p14:tracePt t="68661" x="4044950" y="3549650"/>
          <p14:tracePt t="68679" x="4260850" y="3632200"/>
          <p14:tracePt t="68692" x="4432300" y="3695700"/>
          <p14:tracePt t="68709" x="4540250" y="3721100"/>
          <p14:tracePt t="68729" x="4584700" y="3727450"/>
          <p14:tracePt t="68767" x="4572000" y="3727450"/>
          <p14:tracePt t="68776" x="4546600" y="3695700"/>
          <p14:tracePt t="68792" x="4451350" y="3625850"/>
          <p14:tracePt t="68809" x="4305300" y="3524250"/>
          <p14:tracePt t="68826" x="4102100" y="3384550"/>
          <p14:tracePt t="68831" x="3987800" y="3314700"/>
          <p14:tracePt t="68842" x="3879850" y="3244850"/>
          <p14:tracePt t="68851" x="3759200" y="3162300"/>
          <p14:tracePt t="68857" x="3644900" y="3086100"/>
          <p14:tracePt t="68863" x="3517900" y="3003550"/>
          <p14:tracePt t="68877" x="3340100" y="2889250"/>
          <p14:tracePt t="68892" x="3162300" y="2787650"/>
          <p14:tracePt t="68911" x="3048000" y="2717800"/>
          <p14:tracePt t="68925" x="2959100" y="2679700"/>
          <p14:tracePt t="68942" x="2933700" y="2673350"/>
          <p14:tracePt t="68978" x="2952750" y="2686050"/>
          <p14:tracePt t="68992" x="3092450" y="2794000"/>
          <p14:tracePt t="69009" x="3289300" y="2959100"/>
          <p14:tracePt t="69026" x="3492500" y="3162300"/>
          <p14:tracePt t="69031" x="3600450" y="3270250"/>
          <p14:tracePt t="69043" x="3702050" y="3371850"/>
          <p14:tracePt t="69059" x="3956050" y="3619500"/>
          <p14:tracePt t="69076" x="4051300" y="3727450"/>
          <p14:tracePt t="69092" x="4089400" y="3803650"/>
          <p14:tracePt t="69112" x="4083050" y="3854450"/>
          <p14:tracePt t="69126" x="4025900" y="3892550"/>
          <p14:tracePt t="69142" x="3917950" y="3924300"/>
          <p14:tracePt t="69161" x="3727450" y="3943350"/>
          <p14:tracePt t="69177" x="3479800" y="3943350"/>
          <p14:tracePt t="69179" x="3346450" y="3943350"/>
          <p14:tracePt t="69192" x="3206750" y="3949700"/>
          <p14:tracePt t="69209" x="2952750" y="3949700"/>
          <p14:tracePt t="69227" x="2749550" y="3956050"/>
          <p14:tracePt t="69244" x="2590800" y="3975100"/>
          <p14:tracePt t="69259" x="2590800" y="3981450"/>
          <p14:tracePt t="69276" x="2635250" y="3981450"/>
          <p14:tracePt t="69292" x="2762250" y="3981450"/>
          <p14:tracePt t="69309" x="2971800" y="3930650"/>
          <p14:tracePt t="69326" x="3219450" y="3879850"/>
          <p14:tracePt t="69346" x="3498850" y="3829050"/>
          <p14:tracePt t="69359" x="3771900" y="3765550"/>
          <p14:tracePt t="69376" x="3994150" y="3708400"/>
          <p14:tracePt t="69396" x="4165600" y="3670300"/>
          <p14:tracePt t="69411" x="4248150" y="3651250"/>
          <p14:tracePt t="69426" x="4260850" y="3644900"/>
          <p14:tracePt t="69459" x="4241800" y="3644900"/>
          <p14:tracePt t="69475" x="4102100" y="3721100"/>
          <p14:tracePt t="69492" x="3937000" y="3797300"/>
          <p14:tracePt t="69509" x="3790950" y="3854450"/>
          <p14:tracePt t="69526" x="3651250" y="3898900"/>
          <p14:tracePt t="69542" x="3549650" y="3937000"/>
          <p14:tracePt t="69559" x="3479800" y="3968750"/>
          <p14:tracePt t="69576" x="3460750" y="3981450"/>
          <p14:tracePt t="69594" x="3460750" y="3987800"/>
          <p14:tracePt t="69609" x="3467100" y="3987800"/>
          <p14:tracePt t="69628" x="3562350" y="3987800"/>
          <p14:tracePt t="69643" x="3619500" y="3987800"/>
          <p14:tracePt t="69662" x="3822700" y="3981450"/>
          <p14:tracePt t="69675" x="3956050" y="3943350"/>
          <p14:tracePt t="69696" x="4089400" y="3924300"/>
          <p14:tracePt t="69709" x="4178300" y="3898900"/>
          <p14:tracePt t="69725" x="4267200" y="3886200"/>
          <p14:tracePt t="69742" x="4324350" y="3873500"/>
          <p14:tracePt t="69759" x="4356100" y="3860800"/>
          <p14:tracePt t="69776" x="4400550" y="3841750"/>
          <p14:tracePt t="69792" x="4438650" y="3835400"/>
          <p14:tracePt t="69809" x="4464050" y="3829050"/>
          <p14:tracePt t="69826" x="4495800" y="3822700"/>
          <p14:tracePt t="69830" x="4514850" y="3816350"/>
          <p14:tracePt t="69842" x="4540250" y="3816350"/>
          <p14:tracePt t="69850" x="4578350" y="3816350"/>
          <p14:tracePt t="69854" x="4616450" y="3816350"/>
          <p14:tracePt t="69860" x="4654550" y="3816350"/>
          <p14:tracePt t="69876" x="4756150" y="3816350"/>
          <p14:tracePt t="69892" x="4889500" y="3816350"/>
          <p14:tracePt t="69911" x="5029200" y="3816350"/>
          <p14:tracePt t="69915" x="5099050" y="3816350"/>
          <p14:tracePt t="69925" x="5156200" y="3816350"/>
          <p14:tracePt t="69942" x="5257800" y="3829050"/>
          <p14:tracePt t="69959" x="5346700" y="3835400"/>
          <p14:tracePt t="69980" x="5397500" y="3854450"/>
          <p14:tracePt t="69992" x="5410200" y="3860800"/>
          <p14:tracePt t="70026" x="5410200" y="3867150"/>
          <p14:tracePt t="70042" x="5410200" y="3892550"/>
          <p14:tracePt t="70059" x="5340350" y="3924300"/>
          <p14:tracePt t="70076" x="5283200" y="3943350"/>
          <p14:tracePt t="70097" x="5226050" y="3956050"/>
          <p14:tracePt t="70106" x="5213350" y="3968750"/>
          <p14:tracePt t="70110" x="5200650" y="3987800"/>
          <p14:tracePt t="70115" x="5168900" y="3994150"/>
          <p14:tracePt t="70126" x="5137150" y="4000500"/>
          <p14:tracePt t="70144" x="5067300" y="4000500"/>
          <p14:tracePt t="70161" x="5003800" y="3994150"/>
          <p14:tracePt t="70168" x="4959350" y="3994150"/>
          <p14:tracePt t="70175" x="4927600" y="3975100"/>
          <p14:tracePt t="70192" x="4864100" y="3956050"/>
          <p14:tracePt t="70209" x="4832350" y="3924300"/>
          <p14:tracePt t="70229" x="4768850" y="3873500"/>
          <p14:tracePt t="70242" x="4743450" y="3854450"/>
          <p14:tracePt t="70259" x="4692650" y="3816350"/>
          <p14:tracePt t="70276" x="4686300" y="3803650"/>
          <p14:tracePt t="70295" x="4686300" y="3778250"/>
          <p14:tracePt t="70309" x="4686300" y="3733800"/>
          <p14:tracePt t="70326" x="4686300" y="3676650"/>
          <p14:tracePt t="70344" x="4686300" y="3632200"/>
          <p14:tracePt t="70359" x="4692650" y="3594100"/>
          <p14:tracePt t="70378" x="4724400" y="3549650"/>
          <p14:tracePt t="70392" x="4762500" y="3492500"/>
          <p14:tracePt t="70411" x="4813300" y="3454400"/>
          <p14:tracePt t="70425" x="4902200" y="3422650"/>
          <p14:tracePt t="70444" x="5048250" y="3378200"/>
          <p14:tracePt t="70459" x="5175250" y="3359150"/>
          <p14:tracePt t="70478" x="5321300" y="3352800"/>
          <p14:tracePt t="70485" x="5372100" y="3352800"/>
          <p14:tracePt t="70493" x="5435600" y="3365500"/>
          <p14:tracePt t="70509" x="5518150" y="3371850"/>
          <p14:tracePt t="70525" x="5619750" y="3409950"/>
          <p14:tracePt t="70542" x="5721350" y="3467100"/>
          <p14:tracePt t="70559" x="5791200" y="3524250"/>
          <p14:tracePt t="70576" x="5867400" y="3594100"/>
          <p14:tracePt t="70592" x="5918200" y="3651250"/>
          <p14:tracePt t="70598" x="5918200" y="3663950"/>
          <p14:tracePt t="70611" x="5924550" y="3683000"/>
          <p14:tracePt t="70626" x="5924550" y="3733800"/>
          <p14:tracePt t="70644" x="5899150" y="3822700"/>
          <p14:tracePt t="70661" x="5861050" y="3898900"/>
          <p14:tracePt t="70676" x="5797550" y="3943350"/>
          <p14:tracePt t="70692" x="5721350" y="3981450"/>
          <p14:tracePt t="70709" x="5626100" y="4006850"/>
          <p14:tracePt t="70728" x="5524500" y="4013200"/>
          <p14:tracePt t="70742" x="5422900" y="4025900"/>
          <p14:tracePt t="70759" x="5340350" y="4032250"/>
          <p14:tracePt t="70776" x="5283200" y="4038600"/>
          <p14:tracePt t="70792" x="5238750" y="4038600"/>
          <p14:tracePt t="70809" x="5200650" y="4019550"/>
          <p14:tracePt t="70826" x="5168900" y="4000500"/>
          <p14:tracePt t="70842" x="5111750" y="3949700"/>
          <p14:tracePt t="70849" x="5086350" y="3917950"/>
          <p14:tracePt t="70854" x="5067300" y="3892550"/>
          <p14:tracePt t="70876" x="5035550" y="3803650"/>
          <p14:tracePt t="70892" x="5010150" y="3727450"/>
          <p14:tracePt t="70912" x="5010150" y="3670300"/>
          <p14:tracePt t="70925" x="5003800" y="3594100"/>
          <p14:tracePt t="70942" x="5016500" y="3536950"/>
          <p14:tracePt t="70959" x="5022850" y="3505200"/>
          <p14:tracePt t="70980" x="5048250" y="3473450"/>
          <p14:tracePt t="70992" x="5080000" y="3429000"/>
          <p14:tracePt t="71009" x="5143500" y="3384550"/>
          <p14:tracePt t="71026" x="5194300" y="3340100"/>
          <p14:tracePt t="71044" x="5276850" y="3289300"/>
          <p14:tracePt t="71059" x="5308600" y="3276600"/>
          <p14:tracePt t="71077" x="5435600" y="3263900"/>
          <p14:tracePt t="71092" x="5549900" y="3295650"/>
          <p14:tracePt t="71109" x="5657850" y="3321050"/>
          <p14:tracePt t="71129" x="5772150" y="3378200"/>
          <p14:tracePt t="71142" x="5854700" y="3448050"/>
          <p14:tracePt t="71161" x="5886450" y="3524250"/>
          <p14:tracePt t="71175" x="5899150" y="3594100"/>
          <p14:tracePt t="71192" x="5911850" y="3670300"/>
          <p14:tracePt t="71209" x="5924550" y="3752850"/>
          <p14:tracePt t="71227" x="5886450" y="3860800"/>
          <p14:tracePt t="71242" x="5854700" y="3892550"/>
          <p14:tracePt t="71259" x="5765800" y="3943350"/>
          <p14:tracePt t="71262" x="5715000" y="3975100"/>
          <p14:tracePt t="71276" x="5607050" y="4013200"/>
          <p14:tracePt t="71292" x="5505450" y="4044950"/>
          <p14:tracePt t="71309" x="5416550" y="4064000"/>
          <p14:tracePt t="71326" x="5314950" y="4064000"/>
          <p14:tracePt t="71342" x="5219700" y="4064000"/>
          <p14:tracePt t="71359" x="5175250" y="4064000"/>
          <p14:tracePt t="71739" x="5168900" y="4064000"/>
          <p14:tracePt t="71747" x="5168900" y="4057650"/>
          <p14:tracePt t="71764" x="5168900" y="4051300"/>
          <p14:tracePt t="71780" x="5168900" y="4038600"/>
          <p14:tracePt t="71793" x="5168900" y="4032250"/>
          <p14:tracePt t="71797" x="5168900" y="4019550"/>
          <p14:tracePt t="71809" x="5162550" y="4006850"/>
          <p14:tracePt t="71826" x="5149850" y="3981450"/>
          <p14:tracePt t="71843" x="5124450" y="3943350"/>
          <p14:tracePt t="71850" x="5111750" y="3917950"/>
          <p14:tracePt t="71859" x="5092700" y="3892550"/>
          <p14:tracePt t="71878" x="5029200" y="3822700"/>
          <p14:tracePt t="71892" x="4997450" y="3797300"/>
          <p14:tracePt t="71910" x="4991100" y="3784600"/>
          <p14:tracePt t="71926" x="4991100" y="3778250"/>
          <p14:tracePt t="71964" x="4984750" y="3778250"/>
          <p14:tracePt t="71996" x="4984750" y="3771900"/>
          <p14:tracePt t="72173" x="4984750" y="3759200"/>
          <p14:tracePt t="72195" x="4984750" y="3752850"/>
          <p14:tracePt t="72260" x="4984750" y="3746500"/>
          <p14:tracePt t="72291" x="4984750" y="3733800"/>
          <p14:tracePt t="72309" x="4997450" y="3708400"/>
          <p14:tracePt t="72326" x="4997450" y="3683000"/>
          <p14:tracePt t="72346" x="5003800" y="3663950"/>
          <p14:tracePt t="72359" x="5016500" y="3632200"/>
          <p14:tracePt t="72376" x="5029200" y="3594100"/>
          <p14:tracePt t="72396" x="5041900" y="3524250"/>
          <p14:tracePt t="72411" x="5041900" y="3479800"/>
          <p14:tracePt t="72426" x="5041900" y="3454400"/>
          <p14:tracePt t="72442" x="5048250" y="3435350"/>
          <p14:tracePt t="72445" x="5048250" y="3429000"/>
          <p14:tracePt t="72459" x="5048250" y="3422650"/>
          <p14:tracePt t="72477" x="5048250" y="3409950"/>
          <p14:tracePt t="72493" x="5048250" y="3397250"/>
          <p14:tracePt t="72509" x="5048250" y="3384550"/>
          <p14:tracePt t="72611" x="5048250" y="3378200"/>
          <p14:tracePt t="72620" x="5060950" y="3371850"/>
          <p14:tracePt t="72629" x="5067300" y="3365500"/>
          <p14:tracePt t="72642" x="5073650" y="3365500"/>
          <p14:tracePt t="72660" x="5099050" y="3359150"/>
          <p14:tracePt t="72675" x="5118100" y="3359150"/>
          <p14:tracePt t="72694" x="5187950" y="3359150"/>
          <p14:tracePt t="72709" x="5270500" y="3359150"/>
          <p14:tracePt t="72725" x="5346700" y="3359150"/>
          <p14:tracePt t="72744" x="5410200" y="3359150"/>
          <p14:tracePt t="72759" x="5467350" y="3359150"/>
          <p14:tracePt t="72776" x="5530850" y="3359150"/>
          <p14:tracePt t="72792" x="5588000" y="3359150"/>
          <p14:tracePt t="72795" x="5613400" y="3359150"/>
          <p14:tracePt t="72809" x="5632450" y="3359150"/>
          <p14:tracePt t="72826" x="5651500" y="3352800"/>
          <p14:tracePt t="73052" x="5651500" y="3365500"/>
          <p14:tracePt t="73061" x="5651500" y="3409950"/>
          <p14:tracePt t="73076" x="5651500" y="3505200"/>
          <p14:tracePt t="73096" x="5657850" y="3619500"/>
          <p14:tracePt t="73109" x="5657850" y="3714750"/>
          <p14:tracePt t="73126" x="5657850" y="3803650"/>
          <p14:tracePt t="73145" x="5657850" y="3873500"/>
          <p14:tracePt t="73161" x="5670550" y="3911600"/>
          <p14:tracePt t="73175" x="5670550" y="3917950"/>
          <p14:tracePt t="73192" x="5670550" y="3924300"/>
          <p14:tracePt t="73308" x="5657850" y="3924300"/>
          <p14:tracePt t="73326" x="5607050" y="3924300"/>
          <p14:tracePt t="73342" x="5530850" y="3924300"/>
          <p14:tracePt t="73362" x="5441950" y="3924300"/>
          <p14:tracePt t="73377" x="5353050" y="3924300"/>
          <p14:tracePt t="73392" x="5270500" y="3930650"/>
          <p14:tracePt t="73411" x="5187950" y="3937000"/>
          <p14:tracePt t="73426" x="5099050" y="3937000"/>
          <p14:tracePt t="73443" x="5041900" y="3937000"/>
          <p14:tracePt t="73446" x="5029200" y="3937000"/>
          <p14:tracePt t="73459" x="5016500" y="3937000"/>
          <p14:tracePt t="73719" x="5016500" y="3930650"/>
          <p14:tracePt t="73731" x="5016500" y="3892550"/>
          <p14:tracePt t="73742" x="5016500" y="3867150"/>
          <p14:tracePt t="73759" x="5016500" y="3810000"/>
          <p14:tracePt t="73776" x="5010150" y="3708400"/>
          <p14:tracePt t="73796" x="4997450" y="3587750"/>
          <p14:tracePt t="73809" x="4997450" y="3486150"/>
          <p14:tracePt t="73825" x="4984750" y="3435350"/>
          <p14:tracePt t="73846" x="4997450" y="3416300"/>
          <p14:tracePt t="73853" x="4991100" y="3416300"/>
          <p14:tracePt t="73876" x="4984750" y="3416300"/>
          <p14:tracePt t="74038" x="5003800" y="3416300"/>
          <p14:tracePt t="74044" x="5029200" y="3416300"/>
          <p14:tracePt t="74052" x="5067300" y="3416300"/>
          <p14:tracePt t="74060" x="5105400" y="3416300"/>
          <p14:tracePt t="74076" x="5219700" y="3416300"/>
          <p14:tracePt t="74097" x="5359400" y="3416300"/>
          <p14:tracePt t="74104" x="5441950" y="3416300"/>
          <p14:tracePt t="74109" x="5524500" y="3409950"/>
          <p14:tracePt t="74127" x="5670550" y="3416300"/>
          <p14:tracePt t="74142" x="5772150" y="3416300"/>
          <p14:tracePt t="74161" x="5829300" y="3416300"/>
          <p14:tracePt t="74380" x="5829300" y="3448050"/>
          <p14:tracePt t="74388" x="5829300" y="3492500"/>
          <p14:tracePt t="74395" x="5816600" y="3543300"/>
          <p14:tracePt t="74411" x="5791200" y="3606800"/>
          <p14:tracePt t="74426" x="5740400" y="3784600"/>
          <p14:tracePt t="74442" x="5708650" y="3962400"/>
          <p14:tracePt t="74446" x="5683250" y="4032250"/>
          <p14:tracePt t="74459" x="5651500" y="4108450"/>
          <p14:tracePt t="74477" x="5626100" y="4152900"/>
          <p14:tracePt t="74492" x="5613400" y="4178300"/>
          <p14:tracePt t="74509" x="5588000" y="4191000"/>
          <p14:tracePt t="74526" x="5575300" y="4197350"/>
          <p14:tracePt t="74542" x="5549900" y="4197350"/>
          <p14:tracePt t="74559" x="5537200" y="4197350"/>
          <p14:tracePt t="74580" x="5473700" y="4178300"/>
          <p14:tracePt t="74592" x="5454650" y="4165600"/>
          <p14:tracePt t="74602" x="5410200" y="4146550"/>
          <p14:tracePt t="74609" x="5378450" y="4133850"/>
          <p14:tracePt t="74615" x="5353050" y="4133850"/>
          <p14:tracePt t="74626" x="5308600" y="4121150"/>
          <p14:tracePt t="74643" x="5257800" y="4083050"/>
          <p14:tracePt t="74644" x="5219700" y="4064000"/>
          <p14:tracePt t="74660" x="5149850" y="4019550"/>
          <p14:tracePt t="74676" x="5099050" y="3981450"/>
          <p14:tracePt t="74692" x="5092700" y="3949700"/>
          <p14:tracePt t="74709" x="5086350" y="3917950"/>
          <p14:tracePt t="74728" x="5067300" y="3879850"/>
          <p14:tracePt t="74742" x="5054600" y="3841750"/>
          <p14:tracePt t="74759" x="5022850" y="3803650"/>
          <p14:tracePt t="74778" x="5003800" y="3790950"/>
          <p14:tracePt t="74792" x="4991100" y="3778250"/>
          <p14:tracePt t="74809" x="4984750" y="3771900"/>
          <p14:tracePt t="74854" x="4978400" y="3771900"/>
          <p14:tracePt t="74862" x="4978400" y="3765550"/>
          <p14:tracePt t="74878" x="4978400" y="3752850"/>
          <p14:tracePt t="74892" x="4978400" y="3746500"/>
          <p14:tracePt t="74910" x="4972050" y="3746500"/>
          <p14:tracePt t="74942" x="4965700" y="3746500"/>
          <p14:tracePt t="74982" x="4972050" y="3733800"/>
          <p14:tracePt t="74987" x="4978400" y="3708400"/>
          <p14:tracePt t="74995" x="4978400" y="3683000"/>
          <p14:tracePt t="75010" x="4978400" y="3663950"/>
          <p14:tracePt t="75026" x="4978400" y="3632200"/>
          <p14:tracePt t="75042" x="4978400" y="3613150"/>
          <p14:tracePt t="75044" x="4978400" y="3600450"/>
          <p14:tracePt t="75059" x="4978400" y="3556000"/>
          <p14:tracePt t="75076" x="4978400" y="3511550"/>
          <p14:tracePt t="75092" x="4984750" y="3486150"/>
          <p14:tracePt t="75161" x="4984750" y="3479800"/>
          <p14:tracePt t="75166" x="4991100" y="3473450"/>
          <p14:tracePt t="75175" x="4997450" y="3460750"/>
          <p14:tracePt t="75195" x="5003800" y="3454400"/>
          <p14:tracePt t="75537" x="5003800" y="3448050"/>
          <p14:tracePt t="75542" x="5003800" y="3429000"/>
          <p14:tracePt t="75559" x="5016500" y="3409950"/>
          <p14:tracePt t="75576" x="5022850" y="3409950"/>
          <p14:tracePt t="78572" x="5022850" y="3422650"/>
          <p14:tracePt t="78580" x="5022850" y="3435350"/>
          <p14:tracePt t="78592" x="5022850" y="3448050"/>
          <p14:tracePt t="78600" x="5022850" y="3460750"/>
          <p14:tracePt t="78603" x="5022850" y="3473450"/>
          <p14:tracePt t="78629" x="5022850" y="3492500"/>
          <p14:tracePt t="78643" x="5016500" y="3492500"/>
          <p14:tracePt t="78700" x="5010150" y="3505200"/>
          <p14:tracePt t="78707" x="5010150" y="3511550"/>
          <p14:tracePt t="78729" x="5010150" y="3524250"/>
          <p14:tracePt t="78839" x="5010150" y="3530600"/>
          <p14:tracePt t="78848" x="5010150" y="3536950"/>
          <p14:tracePt t="78862" x="5010150" y="3543300"/>
          <p14:tracePt t="78893" x="5003800" y="3556000"/>
          <p14:tracePt t="78900" x="5003800" y="3575050"/>
          <p14:tracePt t="78914" x="5003800" y="3594100"/>
          <p14:tracePt t="78926" x="5003800" y="3619500"/>
          <p14:tracePt t="78942" x="5003800" y="3638550"/>
          <p14:tracePt t="78959" x="5003800" y="3644900"/>
          <p14:tracePt t="79912" x="4997450" y="3644900"/>
          <p14:tracePt t="80070" x="4997450" y="3651250"/>
          <p14:tracePt t="83149" x="5003800" y="3663950"/>
          <p14:tracePt t="83159" x="5016500" y="3683000"/>
          <p14:tracePt t="83165" x="5016500" y="3695700"/>
          <p14:tracePt t="83176" x="5022850" y="3702050"/>
          <p14:tracePt t="83316" x="5029200" y="3702050"/>
          <p14:tracePt t="83332" x="5035550" y="3702050"/>
          <p14:tracePt t="83340" x="5035550" y="3689350"/>
          <p14:tracePt t="83348" x="5048250" y="3683000"/>
          <p14:tracePt t="83363" x="5067300" y="3670300"/>
          <p14:tracePt t="83376" x="5111750" y="3638550"/>
          <p14:tracePt t="83392" x="5162550" y="3606800"/>
          <p14:tracePt t="83411" x="5181600" y="3594100"/>
          <p14:tracePt t="83426" x="5187950" y="3587750"/>
          <p14:tracePt t="84556" x="5187950" y="3600450"/>
          <p14:tracePt t="84563" x="5187950" y="3606800"/>
          <p14:tracePt t="84576" x="5187950" y="3619500"/>
          <p14:tracePt t="84592" x="5187950" y="3638550"/>
          <p14:tracePt t="84609" x="5187950" y="3644900"/>
          <p14:tracePt t="84627" x="5181600" y="3644900"/>
          <p14:tracePt t="86331" x="5175250" y="3644900"/>
          <p14:tracePt t="87419" x="5162550" y="3657600"/>
          <p14:tracePt t="87428" x="5143500" y="3683000"/>
          <p14:tracePt t="87439" x="5130800" y="3708400"/>
          <p14:tracePt t="87444" x="5118100" y="3727450"/>
          <p14:tracePt t="87460" x="5092700" y="3752850"/>
          <p14:tracePt t="87478" x="5060950" y="3778250"/>
          <p14:tracePt t="87493" x="5041900" y="3790950"/>
          <p14:tracePt t="87509" x="5029200" y="3797300"/>
          <p14:tracePt t="87544" x="5022850" y="3797300"/>
          <p14:tracePt t="87693" x="5029200" y="3797300"/>
          <p14:tracePt t="87700" x="5041900" y="3797300"/>
          <p14:tracePt t="87709" x="5048250" y="3797300"/>
          <p14:tracePt t="87727" x="5067300" y="3790950"/>
          <p14:tracePt t="87742" x="5073650" y="3784600"/>
          <p14:tracePt t="89205" x="5073650" y="3778250"/>
          <p14:tracePt t="89211" x="5086350" y="3759200"/>
          <p14:tracePt t="89227" x="5092700" y="3733800"/>
          <p14:tracePt t="89243" x="5099050" y="3733800"/>
          <p14:tracePt t="89259" x="5099050" y="3727450"/>
          <p14:tracePt t="89276" x="5111750" y="3702050"/>
          <p14:tracePt t="89292" x="5137150" y="3676650"/>
          <p14:tracePt t="89309" x="5149850" y="3663950"/>
          <p14:tracePt t="90299" x="5149850" y="3657600"/>
          <p14:tracePt t="90309" x="5149850" y="3644900"/>
          <p14:tracePt t="90315" x="5168900" y="3632200"/>
          <p14:tracePt t="90326" x="5187950" y="3619500"/>
          <p14:tracePt t="90347" x="5200650" y="3594100"/>
          <p14:tracePt t="90360" x="5200650" y="3587750"/>
          <p14:tracePt t="90404" x="5207000" y="3587750"/>
          <p14:tracePt t="90420" x="5213350" y="3587750"/>
          <p14:tracePt t="90524" x="5219700" y="3587750"/>
          <p14:tracePt t="90619" x="5207000" y="3587750"/>
          <p14:tracePt t="90627" x="5187950" y="3587750"/>
          <p14:tracePt t="90643" x="5175250" y="3587750"/>
          <p14:tracePt t="90661" x="5137150" y="3594100"/>
          <p14:tracePt t="90676" x="5124450" y="3600450"/>
          <p14:tracePt t="90868" x="5124450" y="3587750"/>
          <p14:tracePt t="90877" x="5124450" y="3556000"/>
          <p14:tracePt t="90892" x="5124450" y="3530600"/>
          <p14:tracePt t="90912" x="5137150" y="3517900"/>
          <p14:tracePt t="90926" x="5149850" y="3498850"/>
          <p14:tracePt t="90943" x="5168900" y="3492500"/>
          <p14:tracePt t="90959" x="5168900" y="3486150"/>
          <p14:tracePt t="91060" x="5168900" y="3492500"/>
          <p14:tracePt t="91677" x="5168900" y="3498850"/>
          <p14:tracePt t="91684" x="5168900" y="3524250"/>
          <p14:tracePt t="91692" x="5168900" y="3562350"/>
          <p14:tracePt t="91709" x="5130800" y="3676650"/>
          <p14:tracePt t="91726" x="5080000" y="3803650"/>
          <p14:tracePt t="91743" x="5016500" y="3943350"/>
          <p14:tracePt t="91759" x="4953000" y="4076700"/>
          <p14:tracePt t="91776" x="4870450" y="4184650"/>
          <p14:tracePt t="91792" x="4787900" y="4248150"/>
          <p14:tracePt t="91800" x="4749800" y="4279900"/>
          <p14:tracePt t="91809" x="4711700" y="4298950"/>
          <p14:tracePt t="91826" x="4641850" y="4337050"/>
          <p14:tracePt t="91831" x="4616450" y="4343400"/>
          <p14:tracePt t="91846" x="4578350" y="4356100"/>
          <p14:tracePt t="91859" x="4559300" y="4362450"/>
          <p14:tracePt t="91876" x="4514850" y="4362450"/>
          <p14:tracePt t="91892" x="4476750" y="4375150"/>
          <p14:tracePt t="91911" x="4432300" y="4381500"/>
          <p14:tracePt t="91926" x="4362450" y="4394200"/>
          <p14:tracePt t="91943" x="4273550" y="4394200"/>
          <p14:tracePt t="91959" x="4146550" y="4387850"/>
          <p14:tracePt t="91987" x="3784600" y="4375150"/>
          <p14:tracePt t="91996" x="3683000" y="4356100"/>
          <p14:tracePt t="92009" x="3581400" y="4318000"/>
          <p14:tracePt t="92026" x="3403600" y="4248150"/>
          <p14:tracePt t="92043" x="3232150" y="4152900"/>
          <p14:tracePt t="92044" x="3092450" y="4076700"/>
          <p14:tracePt t="92059" x="2832100" y="3968750"/>
          <p14:tracePt t="92076" x="2584450" y="3886200"/>
          <p14:tracePt t="92096" x="2387600" y="3810000"/>
          <p14:tracePt t="92109" x="2222500" y="3733800"/>
          <p14:tracePt t="92126" x="2127250" y="3663950"/>
          <p14:tracePt t="92142" x="2038350" y="3587750"/>
          <p14:tracePt t="92163" x="1930400" y="3492500"/>
          <p14:tracePt t="92176" x="1816100" y="3397250"/>
          <p14:tracePt t="92192" x="1663700" y="3276600"/>
          <p14:tracePt t="92209" x="1492250" y="3086100"/>
          <p14:tracePt t="92226" x="1346200" y="2908300"/>
          <p14:tracePt t="92227" x="1270000" y="2800350"/>
          <p14:tracePt t="92244" x="1149350" y="2590800"/>
          <p14:tracePt t="92259" x="1035050" y="2406650"/>
          <p14:tracePt t="92276" x="984250" y="2292350"/>
          <p14:tracePt t="92292" x="927100" y="2209800"/>
          <p14:tracePt t="92309" x="895350" y="2159000"/>
          <p14:tracePt t="92326" x="901700" y="2133600"/>
          <p14:tracePt t="92343" x="914400" y="2095500"/>
          <p14:tracePt t="92361" x="927100" y="2051050"/>
          <p14:tracePt t="92376" x="952500" y="2006600"/>
          <p14:tracePt t="92393" x="965200" y="1987550"/>
          <p14:tracePt t="92411" x="965200" y="1968500"/>
          <p14:tracePt t="92426" x="977900" y="1962150"/>
          <p14:tracePt t="92443" x="977900" y="1949450"/>
          <p14:tracePt t="92501" x="977900" y="1943100"/>
          <p14:tracePt t="92550" x="990600" y="1943100"/>
          <p14:tracePt t="92565" x="996950" y="1943100"/>
          <p14:tracePt t="92691" x="1009650" y="1943100"/>
          <p14:tracePt t="92700" x="1016000" y="1943100"/>
          <p14:tracePt t="92716" x="1022350" y="1943100"/>
          <p14:tracePt t="92731" x="1028700" y="1943100"/>
          <p14:tracePt t="92742" x="1035050" y="1943100"/>
          <p14:tracePt t="92759" x="1054100" y="1943100"/>
          <p14:tracePt t="92776" x="1079500" y="1943100"/>
          <p14:tracePt t="92792" x="1085850" y="1949450"/>
          <p14:tracePt t="92809" x="1111250" y="1962150"/>
          <p14:tracePt t="92826" x="1187450" y="1968500"/>
          <p14:tracePt t="92833" x="1231900" y="1981200"/>
          <p14:tracePt t="92843" x="1270000" y="1987550"/>
          <p14:tracePt t="92859" x="1384300" y="1987550"/>
          <p14:tracePt t="92880" x="1447800" y="1987550"/>
          <p14:tracePt t="92892" x="1498600" y="1987550"/>
          <p14:tracePt t="92911" x="1555750" y="1987550"/>
          <p14:tracePt t="92926" x="1606550" y="1987550"/>
          <p14:tracePt t="92943" x="1657350" y="1987550"/>
          <p14:tracePt t="92959" x="1714500" y="1987550"/>
          <p14:tracePt t="92979" x="1771650" y="1987550"/>
          <p14:tracePt t="92992" x="1841500" y="1987550"/>
          <p14:tracePt t="93009" x="1898650" y="1987550"/>
          <p14:tracePt t="93026" x="1955800" y="1987550"/>
          <p14:tracePt t="93030" x="1993900" y="1987550"/>
          <p14:tracePt t="93043" x="2025650" y="1987550"/>
          <p14:tracePt t="93059" x="2114550" y="1987550"/>
          <p14:tracePt t="93076" x="2165350" y="1987550"/>
          <p14:tracePt t="93093" x="2241550" y="1993900"/>
          <p14:tracePt t="93109" x="2311400" y="2000250"/>
          <p14:tracePt t="93126" x="2368550" y="2006600"/>
          <p14:tracePt t="93143" x="2425700" y="2006600"/>
          <p14:tracePt t="93161" x="2457450" y="2012950"/>
          <p14:tracePt t="93169" x="2476500" y="2012950"/>
          <p14:tracePt t="93171" x="2482850" y="2012950"/>
          <p14:tracePt t="93193" x="2514600" y="2012950"/>
          <p14:tracePt t="93209" x="2552700" y="2012950"/>
          <p14:tracePt t="93227" x="2571750" y="2012950"/>
          <p14:tracePt t="93288" x="2578100" y="2012950"/>
          <p14:tracePt t="93867" x="2578100" y="2019300"/>
          <p14:tracePt t="93880" x="2578100" y="2076450"/>
          <p14:tracePt t="93882" x="2590800" y="2209800"/>
          <p14:tracePt t="93892" x="2622550" y="2381250"/>
          <p14:tracePt t="93911" x="2667000" y="2844800"/>
          <p14:tracePt t="93926" x="2787650" y="3378200"/>
          <p14:tracePt t="93943" x="2940050" y="3911600"/>
          <p14:tracePt t="93959" x="3130550" y="4343400"/>
          <p14:tracePt t="93976" x="3346450" y="4667250"/>
          <p14:tracePt t="93992" x="3524250" y="4895850"/>
          <p14:tracePt t="94009" x="3702050" y="5073650"/>
          <p14:tracePt t="94027" x="3841750" y="5219700"/>
          <p14:tracePt t="94043" x="3867150" y="5257800"/>
          <p14:tracePt t="94059" x="3924300" y="5308600"/>
          <p14:tracePt t="94076" x="3968750" y="5321300"/>
          <p14:tracePt t="94097" x="4000500" y="5327650"/>
          <p14:tracePt t="94109" x="4019550" y="5340350"/>
          <p14:tracePt t="94127" x="4038600" y="5391150"/>
          <p14:tracePt t="94146" x="4064000" y="5461000"/>
          <p14:tracePt t="94161" x="4121150" y="5530850"/>
          <p14:tracePt t="94176" x="4184650" y="5568950"/>
          <p14:tracePt t="94195" x="4260850" y="5600700"/>
          <p14:tracePt t="94209" x="4279900" y="5607050"/>
          <p14:tracePt t="94227" x="4298950" y="5619750"/>
          <p14:tracePt t="94243" x="4298950" y="5613400"/>
          <p14:tracePt t="94259" x="4298950" y="5568950"/>
          <p14:tracePt t="94276" x="4248150" y="5499100"/>
          <p14:tracePt t="94292" x="4235450" y="5480050"/>
          <p14:tracePt t="94460" x="4229100" y="5486400"/>
          <p14:tracePt t="94473" x="4241800" y="5505450"/>
          <p14:tracePt t="94481" x="4241800" y="5518150"/>
          <p14:tracePt t="94492" x="4241800" y="5537200"/>
          <p14:tracePt t="94510" x="4248150" y="5581650"/>
          <p14:tracePt t="94526" x="4248150" y="5632450"/>
          <p14:tracePt t="94542" x="4248150" y="5676900"/>
          <p14:tracePt t="94559" x="4248150" y="5708650"/>
          <p14:tracePt t="94576" x="4248150" y="5727700"/>
          <p14:tracePt t="94593" x="4248150" y="5740400"/>
          <p14:tracePt t="94611" x="4248150" y="5746750"/>
          <p14:tracePt t="94626" x="4248150" y="5765800"/>
          <p14:tracePt t="94643" x="4248150" y="5772150"/>
          <p14:tracePt t="94662" x="4248150" y="5784850"/>
          <p14:tracePt t="94676" x="4248150" y="5791200"/>
          <p14:tracePt t="94799" x="4254500" y="5791200"/>
          <p14:tracePt t="96764" x="4235450" y="5791200"/>
          <p14:tracePt t="96772" x="4222750" y="5791200"/>
          <p14:tracePt t="96784" x="4203700" y="5797550"/>
          <p14:tracePt t="96792" x="4191000" y="5803900"/>
          <p14:tracePt t="96809" x="4159250" y="5810250"/>
          <p14:tracePt t="96826" x="4121150" y="5816600"/>
          <p14:tracePt t="96830" x="4114800" y="5822950"/>
          <p14:tracePt t="96843" x="4095750" y="5822950"/>
          <p14:tracePt t="96862" x="4083050" y="5822950"/>
          <p14:tracePt t="96979" x="4076700" y="5822950"/>
          <p14:tracePt t="97069" x="4064000" y="5829300"/>
          <p14:tracePt t="97076" x="4051300" y="5829300"/>
          <p14:tracePt t="97096" x="4013200" y="5835650"/>
          <p14:tracePt t="97109" x="3994150" y="5842000"/>
          <p14:tracePt t="97126" x="3975100" y="5842000"/>
          <p14:tracePt t="97146" x="3968750" y="5842000"/>
          <p14:tracePt t="97259" x="3962400" y="5842000"/>
          <p14:tracePt t="97355" x="3956050" y="5842000"/>
          <p14:tracePt t="97363" x="3943350" y="5842000"/>
          <p14:tracePt t="97372" x="3930650" y="5842000"/>
          <p14:tracePt t="97379" x="3917950" y="5842000"/>
          <p14:tracePt t="97392" x="3911600" y="5842000"/>
          <p14:tracePt t="97410" x="3886200" y="5842000"/>
          <p14:tracePt t="97426" x="3841750" y="5842000"/>
          <p14:tracePt t="97443" x="3771900" y="5842000"/>
          <p14:tracePt t="97459" x="3740150" y="5835650"/>
          <p14:tracePt t="97478" x="3727450" y="5829300"/>
          <p14:tracePt t="97492" x="3714750" y="5822950"/>
          <p14:tracePt t="97509" x="3702050" y="5822950"/>
          <p14:tracePt t="97527" x="3689350" y="5816600"/>
          <p14:tracePt t="97542" x="3683000" y="5816600"/>
          <p14:tracePt t="97559" x="3676650" y="5816600"/>
          <p14:tracePt t="97576" x="3670300" y="5816600"/>
          <p14:tracePt t="97868" x="3663950" y="5829300"/>
          <p14:tracePt t="97877" x="3657600" y="5842000"/>
          <p14:tracePt t="97893" x="3644900" y="5848350"/>
          <p14:tracePt t="97911" x="3638550" y="5848350"/>
          <p14:tracePt t="97928" x="3619500" y="5854700"/>
          <p14:tracePt t="97943" x="3587750" y="5867400"/>
          <p14:tracePt t="97959" x="3556000" y="5886450"/>
          <p14:tracePt t="97965" x="3549650" y="5899150"/>
          <p14:tracePt t="97986" x="3536950" y="5899150"/>
          <p14:tracePt t="98012" x="3530600" y="5899150"/>
          <p14:tracePt t="99181" x="3543300" y="5899150"/>
          <p14:tracePt t="99189" x="3556000" y="5899150"/>
          <p14:tracePt t="99195" x="3575050" y="5899150"/>
          <p14:tracePt t="99209" x="3600450" y="5899150"/>
          <p14:tracePt t="99228" x="3695700" y="5899150"/>
          <p14:tracePt t="99243" x="3733800" y="5911850"/>
          <p14:tracePt t="99259" x="3867150" y="5924550"/>
          <p14:tracePt t="99276" x="3968750" y="5937250"/>
          <p14:tracePt t="99292" x="4044950" y="5943600"/>
          <p14:tracePt t="99309" x="4165600" y="5937250"/>
          <p14:tracePt t="99326" x="4279900" y="5962650"/>
          <p14:tracePt t="99343" x="4419600" y="6000750"/>
          <p14:tracePt t="99359" x="4578350" y="6019800"/>
          <p14:tracePt t="99376" x="4724400" y="6019800"/>
          <p14:tracePt t="99393" x="4876800" y="6019800"/>
          <p14:tracePt t="99412" x="5041900" y="6019800"/>
          <p14:tracePt t="99426" x="5194300" y="6019800"/>
          <p14:tracePt t="99443" x="5353050" y="6019800"/>
          <p14:tracePt t="99445" x="5410200" y="6026150"/>
          <p14:tracePt t="99459" x="5549900" y="6019800"/>
          <p14:tracePt t="99476" x="5689600" y="6019800"/>
          <p14:tracePt t="99494" x="5803900" y="6013450"/>
          <p14:tracePt t="99510" x="5911850" y="6013450"/>
          <p14:tracePt t="99526" x="6013450" y="6013450"/>
          <p14:tracePt t="99543" x="6096000" y="6019800"/>
          <p14:tracePt t="99559" x="6197600" y="6019800"/>
          <p14:tracePt t="99576" x="6311900" y="6019800"/>
          <p14:tracePt t="99593" x="6419850" y="6019800"/>
          <p14:tracePt t="99600" x="6483350" y="6019800"/>
          <p14:tracePt t="99609" x="6534150" y="6019800"/>
          <p14:tracePt t="99628" x="6711950" y="6013450"/>
          <p14:tracePt t="99643" x="6775450" y="6013450"/>
          <p14:tracePt t="99661" x="6946900" y="6007100"/>
          <p14:tracePt t="99676" x="7054850" y="6007100"/>
          <p14:tracePt t="99693" x="7143750" y="6000750"/>
          <p14:tracePt t="99709" x="7232650" y="5988050"/>
          <p14:tracePt t="99727" x="7315200" y="5988050"/>
          <p14:tracePt t="99743" x="7397750" y="5994400"/>
          <p14:tracePt t="99759" x="7467600" y="5994400"/>
          <p14:tracePt t="99776" x="7531100" y="6000750"/>
          <p14:tracePt t="99793" x="7594600" y="6000750"/>
          <p14:tracePt t="99810" x="7658100" y="6000750"/>
          <p14:tracePt t="99826" x="7734300" y="6007100"/>
          <p14:tracePt t="99829" x="7766050" y="6007100"/>
          <p14:tracePt t="99843" x="7791450" y="6007100"/>
          <p14:tracePt t="99861" x="7848600" y="6007100"/>
          <p14:tracePt t="99877" x="7867650" y="6013450"/>
          <p14:tracePt t="99892" x="7886700" y="6013450"/>
          <p14:tracePt t="99911" x="7905750" y="6013450"/>
          <p14:tracePt t="99926" x="7924800" y="6013450"/>
          <p14:tracePt t="99943" x="7931150" y="6013450"/>
          <p14:tracePt t="100225" x="7924800" y="6013450"/>
          <p14:tracePt t="100229" x="7912100" y="6013450"/>
          <p14:tracePt t="100242" x="7905750" y="6013450"/>
          <p14:tracePt t="100259" x="7886700" y="6013450"/>
          <p14:tracePt t="100276" x="7854950" y="6013450"/>
          <p14:tracePt t="100292" x="7791450" y="6013450"/>
          <p14:tracePt t="100310" x="7683500" y="6013450"/>
          <p14:tracePt t="100330" x="7550150" y="6019800"/>
          <p14:tracePt t="100347" x="7404100" y="6026150"/>
          <p14:tracePt t="100361" x="7219950" y="6032500"/>
          <p14:tracePt t="100381" x="6997700" y="6051550"/>
          <p14:tracePt t="100393" x="6921500" y="6051550"/>
          <p14:tracePt t="100413" x="6750050" y="6064250"/>
          <p14:tracePt t="100426" x="6711950" y="6064250"/>
          <p14:tracePt t="100443" x="6648450" y="6064250"/>
          <p14:tracePt t="100444" x="6616700" y="6064250"/>
          <p14:tracePt t="100459" x="6578600" y="6064250"/>
          <p14:tracePt t="100478" x="6572250" y="6057900"/>
          <p14:tracePt t="100541" x="6610350" y="6057900"/>
          <p14:tracePt t="100549" x="6635750" y="6057900"/>
          <p14:tracePt t="100560" x="6680200" y="6057900"/>
          <p14:tracePt t="100567" x="6711950" y="6057900"/>
          <p14:tracePt t="100576" x="6756400" y="6057900"/>
          <p14:tracePt t="100593" x="6870700" y="6057900"/>
          <p14:tracePt t="100611" x="6997700" y="6051550"/>
          <p14:tracePt t="100626" x="7162800" y="6051550"/>
          <p14:tracePt t="100643" x="7327900" y="6051550"/>
          <p14:tracePt t="100647" x="7404100" y="6045200"/>
          <p14:tracePt t="100661" x="7524750" y="6038850"/>
          <p14:tracePt t="100677" x="7581900" y="6019800"/>
          <p14:tracePt t="100693" x="7594600" y="6000750"/>
          <p14:tracePt t="100709" x="7607300" y="6007100"/>
          <p14:tracePt t="100743" x="7581900" y="6000750"/>
          <p14:tracePt t="100759" x="7505700" y="6026150"/>
          <p14:tracePt t="100776" x="7391400" y="6032500"/>
          <p14:tracePt t="100793" x="7270750" y="6051550"/>
          <p14:tracePt t="100810" x="7137400" y="6064250"/>
          <p14:tracePt t="100826" x="6997700" y="6064250"/>
          <p14:tracePt t="100831" x="6927850" y="6076950"/>
          <p14:tracePt t="100843" x="6877050" y="6083300"/>
          <p14:tracePt t="100859" x="6769100" y="6089650"/>
          <p14:tracePt t="100876" x="6762750" y="6083300"/>
          <p14:tracePt t="100925" x="6794500" y="6083300"/>
          <p14:tracePt t="100932" x="6838950" y="6083300"/>
          <p14:tracePt t="100942" x="6877050" y="6083300"/>
          <p14:tracePt t="100959" x="6959600" y="6089650"/>
          <p14:tracePt t="100979" x="7042150" y="6089650"/>
          <p14:tracePt t="100992" x="7112000" y="6089650"/>
          <p14:tracePt t="101009" x="7156450" y="6089650"/>
          <p14:tracePt t="101026" x="7162800" y="6089650"/>
          <p14:tracePt t="101068" x="7143750" y="6089650"/>
          <p14:tracePt t="101080" x="7105650" y="6089650"/>
          <p14:tracePt t="101092" x="7016750" y="6089650"/>
          <p14:tracePt t="101109" x="6883400" y="6089650"/>
          <p14:tracePt t="101129" x="6788150" y="6108700"/>
          <p14:tracePt t="101142" x="6718300" y="6108700"/>
          <p14:tracePt t="101161" x="6705600" y="6115050"/>
          <p14:tracePt t="101203" x="6711950" y="6115050"/>
          <p14:tracePt t="101211" x="6731000" y="6115050"/>
          <p14:tracePt t="101227" x="6769100" y="6115050"/>
          <p14:tracePt t="101246" x="6788150" y="6115050"/>
          <p14:tracePt t="101276" x="6794500" y="6115050"/>
          <p14:tracePt t="101363" x="6781800" y="6115050"/>
          <p14:tracePt t="101371" x="6769100" y="6115050"/>
          <p14:tracePt t="101379" x="6756400" y="6115050"/>
          <p14:tracePt t="101392" x="6724650" y="6115050"/>
          <p14:tracePt t="101412" x="6629400" y="6115050"/>
          <p14:tracePt t="101428" x="6413500" y="6108700"/>
          <p14:tracePt t="101443" x="6330950" y="6102350"/>
          <p14:tracePt t="101459" x="5981700" y="6076950"/>
          <p14:tracePt t="101476" x="5708650" y="5994400"/>
          <p14:tracePt t="101493" x="5397500" y="5886450"/>
          <p14:tracePt t="101510" x="5029200" y="5772150"/>
          <p14:tracePt t="101527" x="4654550" y="5638800"/>
          <p14:tracePt t="101542" x="4292600" y="5499100"/>
          <p14:tracePt t="101559" x="3981450" y="5391150"/>
          <p14:tracePt t="101576" x="3740150" y="5314950"/>
          <p14:tracePt t="101596" x="3530600" y="5226050"/>
          <p14:tracePt t="101609" x="3371850" y="5080000"/>
          <p14:tracePt t="101626" x="3168650" y="4876800"/>
          <p14:tracePt t="101643" x="2870200" y="4603750"/>
          <p14:tracePt t="101661" x="2743200" y="4514850"/>
          <p14:tracePt t="101676" x="2654300" y="4464050"/>
          <p14:tracePt t="101692" x="2597150" y="4457700"/>
          <p14:tracePt t="101709" x="2578100" y="4457700"/>
          <p14:tracePt t="101728" x="2571750" y="4470400"/>
          <p14:tracePt t="101743" x="2571750" y="4521200"/>
          <p14:tracePt t="101760" x="2565400" y="4597400"/>
          <p14:tracePt t="101776" x="2571750" y="4705350"/>
          <p14:tracePt t="101792" x="2609850" y="4864100"/>
          <p14:tracePt t="101809" x="2641600" y="5029200"/>
          <p14:tracePt t="101827" x="2686050" y="5187950"/>
          <p14:tracePt t="101831" x="2717800" y="5245100"/>
          <p14:tracePt t="101843" x="2755900" y="5308600"/>
          <p14:tracePt t="101859" x="2832100" y="5429250"/>
          <p14:tracePt t="101877" x="2857500" y="5461000"/>
          <p14:tracePt t="101892" x="2857500" y="5467350"/>
          <p14:tracePt t="102397" x="2863850" y="546735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A4876-A98E-40D8-9F76-94C7F6C8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ko-KR" dirty="0"/>
              <a:t>Server-side programming (5)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C0FE077-D61A-49E3-9EFA-7BDE2B56B2C8}"/>
              </a:ext>
            </a:extLst>
          </p:cNvPr>
          <p:cNvSpPr/>
          <p:nvPr/>
        </p:nvSpPr>
        <p:spPr bwMode="auto">
          <a:xfrm>
            <a:off x="4159066" y="3192843"/>
            <a:ext cx="825867" cy="8059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3C076C-FBA3-4487-8166-EAB58D169379}"/>
              </a:ext>
            </a:extLst>
          </p:cNvPr>
          <p:cNvSpPr txBox="1"/>
          <p:nvPr/>
        </p:nvSpPr>
        <p:spPr>
          <a:xfrm>
            <a:off x="3822435" y="277439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server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CF19893-A144-4855-844E-1D567CF2D402}"/>
              </a:ext>
            </a:extLst>
          </p:cNvPr>
          <p:cNvSpPr/>
          <p:nvPr/>
        </p:nvSpPr>
        <p:spPr bwMode="auto">
          <a:xfrm>
            <a:off x="373097" y="3143722"/>
            <a:ext cx="838200" cy="8059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5CA57E-1BE8-4D1B-8461-5CB1ED3BFD9F}"/>
              </a:ext>
            </a:extLst>
          </p:cNvPr>
          <p:cNvSpPr txBox="1"/>
          <p:nvPr/>
        </p:nvSpPr>
        <p:spPr>
          <a:xfrm>
            <a:off x="255291" y="275968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70BF60-5973-4937-81D4-074394CE800F}"/>
              </a:ext>
            </a:extLst>
          </p:cNvPr>
          <p:cNvSpPr txBox="1"/>
          <p:nvPr/>
        </p:nvSpPr>
        <p:spPr>
          <a:xfrm>
            <a:off x="5558999" y="335280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ASP module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341FA-03DF-4867-A697-F12E6B0A7CB4}"/>
              </a:ext>
            </a:extLst>
          </p:cNvPr>
          <p:cNvSpPr txBox="1"/>
          <p:nvPr/>
        </p:nvSpPr>
        <p:spPr>
          <a:xfrm>
            <a:off x="1691571" y="3075801"/>
            <a:ext cx="23727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HTTP request</a:t>
            </a:r>
          </a:p>
          <a:p>
            <a:r>
              <a:rPr lang="en-US" altLang="ko-KR" sz="1000" dirty="0"/>
              <a:t>(test.php?key1=val1&amp;key2=val2)</a:t>
            </a:r>
          </a:p>
          <a:p>
            <a:endParaRPr lang="en-US" altLang="ko-KR" sz="10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44D62C6-6E6D-4A09-9881-414C406D0B07}"/>
              </a:ext>
            </a:extLst>
          </p:cNvPr>
          <p:cNvCxnSpPr>
            <a:cxnSpLocks/>
          </p:cNvCxnSpPr>
          <p:nvPr/>
        </p:nvCxnSpPr>
        <p:spPr bwMode="auto">
          <a:xfrm flipV="1">
            <a:off x="1371600" y="3505200"/>
            <a:ext cx="2590800" cy="78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E0CFCF-6953-485C-8041-4A1E8ABCC14D}"/>
              </a:ext>
            </a:extLst>
          </p:cNvPr>
          <p:cNvSpPr/>
          <p:nvPr/>
        </p:nvSpPr>
        <p:spPr bwMode="auto">
          <a:xfrm>
            <a:off x="3581400" y="2590800"/>
            <a:ext cx="4724400" cy="1600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DE1A1A-3D42-4DF7-87D1-B53E2C4596EB}"/>
              </a:ext>
            </a:extLst>
          </p:cNvPr>
          <p:cNvSpPr txBox="1"/>
          <p:nvPr/>
        </p:nvSpPr>
        <p:spPr>
          <a:xfrm>
            <a:off x="373097" y="4450151"/>
            <a:ext cx="820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서버가 </a:t>
            </a:r>
            <a:r>
              <a:rPr lang="en-US" altLang="ko-KR" dirty="0"/>
              <a:t>Microsoft </a:t>
            </a:r>
            <a:r>
              <a:rPr lang="ko-KR" altLang="en-US" dirty="0" err="1"/>
              <a:t>운영체제이어야만</a:t>
            </a:r>
            <a:r>
              <a:rPr lang="ko-KR" altLang="en-US" dirty="0"/>
              <a:t> 하며 윈도우 운영체제의 보안문제에 취약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2FE1F4-3A7E-4D72-8F3A-EC472E0FE3EB}"/>
              </a:ext>
            </a:extLst>
          </p:cNvPr>
          <p:cNvSpPr txBox="1"/>
          <p:nvPr/>
        </p:nvSpPr>
        <p:spPr>
          <a:xfrm>
            <a:off x="1150426" y="1494521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ASP</a:t>
            </a:r>
            <a:r>
              <a:rPr lang="ko-KR" altLang="en-US" dirty="0"/>
              <a:t> </a:t>
            </a:r>
            <a:r>
              <a:rPr lang="en-US" altLang="ko-KR" dirty="0"/>
              <a:t>(Active Server Pages)</a:t>
            </a:r>
            <a:r>
              <a:rPr lang="ko-KR" altLang="en-US" dirty="0"/>
              <a:t>방식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E691BE-EC53-43EE-98E8-69F7E1255634}"/>
              </a:ext>
            </a:extLst>
          </p:cNvPr>
          <p:cNvSpPr txBox="1"/>
          <p:nvPr/>
        </p:nvSpPr>
        <p:spPr>
          <a:xfrm>
            <a:off x="373097" y="5078634"/>
            <a:ext cx="772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윈도우 서버가 </a:t>
            </a:r>
            <a:r>
              <a:rPr lang="en-US" altLang="ko-KR" dirty="0"/>
              <a:t>scalability</a:t>
            </a:r>
            <a:r>
              <a:rPr lang="ko-KR" altLang="en-US" dirty="0"/>
              <a:t>가 좋지 않기 때문에 확장성 측면에서 다소 불리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6C5EB-AFAC-42DC-90C9-D42C7EB45E61}"/>
              </a:ext>
            </a:extLst>
          </p:cNvPr>
          <p:cNvSpPr/>
          <p:nvPr/>
        </p:nvSpPr>
        <p:spPr bwMode="auto">
          <a:xfrm>
            <a:off x="4984933" y="3365076"/>
            <a:ext cx="608452" cy="5486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C8BA78-5D24-4BAC-8CCE-184EDD2B02DD}"/>
              </a:ext>
            </a:extLst>
          </p:cNvPr>
          <p:cNvSpPr txBox="1"/>
          <p:nvPr/>
        </p:nvSpPr>
        <p:spPr>
          <a:xfrm>
            <a:off x="459068" y="5591003"/>
            <a:ext cx="8642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윈도우 서버가 유닉스 서버에 비해 설치가 쉽기 때문에 학원에서 많이 다룸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운영체제가 특정 한 회사에 한정되고 표준과 무관하므로 가급적 피하는 것이 좋음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691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091"/>
    </mc:Choice>
    <mc:Fallback xmlns="">
      <p:transition spd="slow" advTm="186091"/>
    </mc:Fallback>
  </mc:AlternateContent>
  <p:extLst>
    <p:ext uri="{3A86A75C-4F4B-4683-9AE1-C65F6400EC91}">
      <p14:laserTraceLst xmlns:p14="http://schemas.microsoft.com/office/powerpoint/2010/main">
        <p14:tracePtLst>
          <p14:tracePt t="504" x="2838450" y="5461000"/>
          <p14:tracePt t="513" x="2800350" y="5403850"/>
          <p14:tracePt t="530" x="2679700" y="5187950"/>
          <p14:tracePt t="546" x="2501900" y="4895850"/>
          <p14:tracePt t="563" x="2336800" y="4559300"/>
          <p14:tracePt t="579" x="2184400" y="4216400"/>
          <p14:tracePt t="596" x="2038350" y="3917950"/>
          <p14:tracePt t="613" x="1885950" y="3670300"/>
          <p14:tracePt t="632" x="1765300" y="3492500"/>
          <p14:tracePt t="637" x="1727200" y="3441700"/>
          <p14:tracePt t="646" x="1695450" y="3403600"/>
          <p14:tracePt t="665" x="1543050" y="3263900"/>
          <p14:tracePt t="683" x="1460500" y="3181350"/>
          <p14:tracePt t="689" x="1435100" y="3149600"/>
          <p14:tracePt t="697" x="1428750" y="3136900"/>
          <p14:tracePt t="713" x="1428750" y="3111500"/>
          <p14:tracePt t="729" x="1428750" y="3098800"/>
          <p14:tracePt t="763" x="1447800" y="3098800"/>
          <p14:tracePt t="780" x="1466850" y="3098800"/>
          <p14:tracePt t="800" x="1498600" y="3117850"/>
          <p14:tracePt t="807" x="1517650" y="3136900"/>
          <p14:tracePt t="815" x="1530350" y="3168650"/>
          <p14:tracePt t="976" x="1524000" y="3155950"/>
          <p14:tracePt t="985" x="1511300" y="3136900"/>
          <p14:tracePt t="1000" x="1492250" y="3105150"/>
          <p14:tracePt t="1013" x="1460500" y="3028950"/>
          <p14:tracePt t="1030" x="1428750" y="2933700"/>
          <p14:tracePt t="1046" x="1397000" y="2781300"/>
          <p14:tracePt t="1063" x="1390650" y="2597150"/>
          <p14:tracePt t="1065" x="1384300" y="2489200"/>
          <p14:tracePt t="1079" x="1416050" y="2305050"/>
          <p14:tracePt t="1098" x="1466850" y="2171700"/>
          <p14:tracePt t="1113" x="1473200" y="2095500"/>
          <p14:tracePt t="1130" x="1479550" y="2051050"/>
          <p14:tracePt t="1148" x="1479550" y="2019300"/>
          <p14:tracePt t="1163" x="1479550" y="2000250"/>
          <p14:tracePt t="1181" x="1466850" y="1987550"/>
          <p14:tracePt t="1196" x="1460500" y="1981200"/>
          <p14:tracePt t="1213" x="1447800" y="1968500"/>
          <p14:tracePt t="1230" x="1441450" y="1968500"/>
          <p14:tracePt t="1672" x="1435100" y="1968500"/>
          <p14:tracePt t="2007" x="1441450" y="1968500"/>
          <p14:tracePt t="2080" x="1435100" y="1968500"/>
          <p14:tracePt t="2088" x="1428750" y="1968500"/>
          <p14:tracePt t="2096" x="1422400" y="1968500"/>
          <p14:tracePt t="2113" x="1422400" y="1962150"/>
          <p14:tracePt t="2265" x="1422400" y="1955800"/>
          <p14:tracePt t="2714" x="1422400" y="1962150"/>
          <p14:tracePt t="2776" x="1416050" y="1949450"/>
          <p14:tracePt t="2787" x="1409700" y="1943100"/>
          <p14:tracePt t="2796" x="1397000" y="1930400"/>
          <p14:tracePt t="2800" x="1390650" y="1924050"/>
          <p14:tracePt t="3344" x="1384300" y="1911350"/>
          <p14:tracePt t="3351" x="1377950" y="1905000"/>
          <p14:tracePt t="3363" x="1377950" y="1898650"/>
          <p14:tracePt t="3380" x="1371600" y="1885950"/>
          <p14:tracePt t="3400" x="1365250" y="1873250"/>
          <p14:tracePt t="3413" x="1339850" y="1854200"/>
          <p14:tracePt t="3431" x="1327150" y="1841500"/>
          <p14:tracePt t="3446" x="1320800" y="1835150"/>
          <p14:tracePt t="3480" x="1314450" y="1828800"/>
          <p14:tracePt t="5080" x="1346200" y="1828800"/>
          <p14:tracePt t="5087" x="1384300" y="1828800"/>
          <p14:tracePt t="5102" x="1416050" y="1828800"/>
          <p14:tracePt t="5115" x="1479550" y="1828800"/>
          <p14:tracePt t="5120" x="1524000" y="1828800"/>
          <p14:tracePt t="5131" x="1568450" y="1828800"/>
          <p14:tracePt t="5146" x="1676400" y="1822450"/>
          <p14:tracePt t="5163" x="1809750" y="1822450"/>
          <p14:tracePt t="5181" x="1943100" y="1816100"/>
          <p14:tracePt t="5189" x="2025650" y="1816100"/>
          <p14:tracePt t="5196" x="2108200" y="1816100"/>
          <p14:tracePt t="5213" x="2279650" y="1809750"/>
          <p14:tracePt t="5229" x="2425700" y="1816100"/>
          <p14:tracePt t="5248" x="2578100" y="1816100"/>
          <p14:tracePt t="5250" x="2647950" y="1816100"/>
          <p14:tracePt t="5263" x="2717800" y="1816100"/>
          <p14:tracePt t="5280" x="2895600" y="1816100"/>
          <p14:tracePt t="5296" x="3003550" y="1816100"/>
          <p14:tracePt t="5313" x="3117850" y="1816100"/>
          <p14:tracePt t="5330" x="3219450" y="1816100"/>
          <p14:tracePt t="5347" x="3327400" y="1816100"/>
          <p14:tracePt t="5364" x="3435350" y="1816100"/>
          <p14:tracePt t="5373" x="3448050" y="1822450"/>
          <p14:tracePt t="5377" x="3492500" y="1822450"/>
          <p14:tracePt t="5397" x="3575050" y="1822450"/>
          <p14:tracePt t="5416" x="3702050" y="1822450"/>
          <p14:tracePt t="5431" x="3759200" y="1828800"/>
          <p14:tracePt t="5448" x="3924300" y="1841500"/>
          <p14:tracePt t="5463" x="3981450" y="1841500"/>
          <p14:tracePt t="5480" x="4146550" y="1847850"/>
          <p14:tracePt t="5496" x="4235450" y="1847850"/>
          <p14:tracePt t="5513" x="4330700" y="1847850"/>
          <p14:tracePt t="5530" x="4406900" y="1847850"/>
          <p14:tracePt t="5546" x="4483100" y="1835150"/>
          <p14:tracePt t="5563" x="4572000" y="1835150"/>
          <p14:tracePt t="5580" x="4667250" y="1835150"/>
          <p14:tracePt t="5600" x="4756150" y="1835150"/>
          <p14:tracePt t="5613" x="4819650" y="1835150"/>
          <p14:tracePt t="5632" x="4883150" y="1835150"/>
          <p14:tracePt t="5647" x="4889500" y="1828800"/>
          <p14:tracePt t="5824" x="4883150" y="1828800"/>
          <p14:tracePt t="5836" x="4864100" y="1828800"/>
          <p14:tracePt t="5840" x="4851400" y="1828800"/>
          <p14:tracePt t="5848" x="4813300" y="1828800"/>
          <p14:tracePt t="5863" x="4775200" y="1828800"/>
          <p14:tracePt t="5883" x="4629150" y="1828800"/>
          <p14:tracePt t="5896" x="4533900" y="1828800"/>
          <p14:tracePt t="5917" x="4438650" y="1835150"/>
          <p14:tracePt t="5933" x="4343400" y="1835150"/>
          <p14:tracePt t="5942" x="4298950" y="1835150"/>
          <p14:tracePt t="5944" x="4241800" y="1835150"/>
          <p14:tracePt t="5952" x="4191000" y="1835150"/>
          <p14:tracePt t="5963" x="4133850" y="1835150"/>
          <p14:tracePt t="5980" x="4006850" y="1822450"/>
          <p14:tracePt t="5999" x="3848100" y="1828800"/>
          <p14:tracePt t="6003" x="3759200" y="1822450"/>
          <p14:tracePt t="6015" x="3670300" y="1816100"/>
          <p14:tracePt t="6030" x="3511550" y="1822450"/>
          <p14:tracePt t="6047" x="3352800" y="1822450"/>
          <p14:tracePt t="6053" x="3276600" y="1822450"/>
          <p14:tracePt t="6066" x="3117850" y="1816100"/>
          <p14:tracePt t="6080" x="2940050" y="1816100"/>
          <p14:tracePt t="6096" x="2755900" y="1816100"/>
          <p14:tracePt t="6114" x="2578100" y="1816100"/>
          <p14:tracePt t="6122" x="2489200" y="1816100"/>
          <p14:tracePt t="6135" x="2406650" y="1809750"/>
          <p14:tracePt t="6146" x="2247900" y="1803400"/>
          <p14:tracePt t="6164" x="2108200" y="1797050"/>
          <p14:tracePt t="6182" x="1981200" y="1797050"/>
          <p14:tracePt t="6196" x="1841500" y="1790700"/>
          <p14:tracePt t="6213" x="1727200" y="1790700"/>
          <p14:tracePt t="6230" x="1638300" y="1797050"/>
          <p14:tracePt t="6247" x="1581150" y="1797050"/>
          <p14:tracePt t="6249" x="1562100" y="1797050"/>
          <p14:tracePt t="6263" x="1549400" y="1797050"/>
          <p14:tracePt t="6280" x="1530350" y="1797050"/>
          <p14:tracePt t="6296" x="1524000" y="1803400"/>
          <p14:tracePt t="6313" x="1511300" y="1803400"/>
          <p14:tracePt t="6330" x="1504950" y="1797050"/>
          <p14:tracePt t="6346" x="1473200" y="1797050"/>
          <p14:tracePt t="6363" x="1441450" y="1797050"/>
          <p14:tracePt t="6380" x="1422400" y="1797050"/>
          <p14:tracePt t="6399" x="1409700" y="1797050"/>
          <p14:tracePt t="6687" x="1422400" y="1797050"/>
          <p14:tracePt t="6698" x="1447800" y="1797050"/>
          <p14:tracePt t="6713" x="1517650" y="1790700"/>
          <p14:tracePt t="6730" x="1587500" y="1790700"/>
          <p14:tracePt t="6748" x="1663700" y="1809750"/>
          <p14:tracePt t="6764" x="1720850" y="1809750"/>
          <p14:tracePt t="6780" x="1771650" y="1809750"/>
          <p14:tracePt t="6797" x="1816100" y="1816100"/>
          <p14:tracePt t="6813" x="1835150" y="1816100"/>
          <p14:tracePt t="6830" x="1911350" y="1828800"/>
          <p14:tracePt t="6833" x="1955800" y="1822450"/>
          <p14:tracePt t="6846" x="2012950" y="1822450"/>
          <p14:tracePt t="6863" x="2114550" y="1822450"/>
          <p14:tracePt t="6870" x="2165350" y="1816100"/>
          <p14:tracePt t="6880" x="2273300" y="1816100"/>
          <p14:tracePt t="6896" x="2393950" y="1816100"/>
          <p14:tracePt t="6916" x="2533650" y="1816100"/>
          <p14:tracePt t="6931" x="2698750" y="1816100"/>
          <p14:tracePt t="6947" x="2863850" y="1816100"/>
          <p14:tracePt t="6963" x="3028950" y="1809750"/>
          <p14:tracePt t="6980" x="3143250" y="1809750"/>
          <p14:tracePt t="6998" x="3314700" y="1809750"/>
          <p14:tracePt t="7000" x="3397250" y="1809750"/>
          <p14:tracePt t="7022" x="3556000" y="1822450"/>
          <p14:tracePt t="7030" x="3638550" y="1822450"/>
          <p14:tracePt t="7047" x="3810000" y="1822450"/>
          <p14:tracePt t="7064" x="3975100" y="1841500"/>
          <p14:tracePt t="7080" x="4165600" y="1841500"/>
          <p14:tracePt t="7096" x="4273550" y="1841500"/>
          <p14:tracePt t="7113" x="4368800" y="1841500"/>
          <p14:tracePt t="7133" x="4438650" y="1841500"/>
          <p14:tracePt t="7148" x="4483100" y="1841500"/>
          <p14:tracePt t="7163" x="4502150" y="1835150"/>
          <p14:tracePt t="7182" x="4502150" y="1822450"/>
          <p14:tracePt t="7309" x="4508500" y="1822450"/>
          <p14:tracePt t="7314" x="4521200" y="1822450"/>
          <p14:tracePt t="7360" x="4521200" y="1835150"/>
          <p14:tracePt t="7370" x="4521200" y="1847850"/>
          <p14:tracePt t="7382" x="4495800" y="1885950"/>
          <p14:tracePt t="7397" x="4406900" y="2025650"/>
          <p14:tracePt t="7416" x="4210050" y="2406650"/>
          <p14:tracePt t="7433" x="4127500" y="2578100"/>
          <p14:tracePt t="7446" x="3917950" y="2908300"/>
          <p14:tracePt t="7463" x="3721100" y="3175000"/>
          <p14:tracePt t="7465" x="3613150" y="3282950"/>
          <p14:tracePt t="7480" x="3448050" y="3460750"/>
          <p14:tracePt t="7498" x="3270250" y="3562350"/>
          <p14:tracePt t="7514" x="3086100" y="3657600"/>
          <p14:tracePt t="7530" x="2927350" y="3721100"/>
          <p14:tracePt t="7546" x="2794000" y="3771900"/>
          <p14:tracePt t="7565" x="2698750" y="3797300"/>
          <p14:tracePt t="7570" x="2660650" y="3803650"/>
          <p14:tracePt t="7580" x="2628900" y="3810000"/>
          <p14:tracePt t="7596" x="2571750" y="3810000"/>
          <p14:tracePt t="7617" x="2470150" y="3816350"/>
          <p14:tracePt t="7630" x="2432050" y="3816350"/>
          <p14:tracePt t="7646" x="2317750" y="3797300"/>
          <p14:tracePt t="7650" x="2260600" y="3790950"/>
          <p14:tracePt t="7666" x="2133600" y="3790950"/>
          <p14:tracePt t="7682" x="1968500" y="3784600"/>
          <p14:tracePt t="7696" x="1803400" y="3752850"/>
          <p14:tracePt t="7713" x="1657350" y="3727450"/>
          <p14:tracePt t="7730" x="1536700" y="3721100"/>
          <p14:tracePt t="7748" x="1460500" y="3689350"/>
          <p14:tracePt t="7763" x="1435100" y="3670300"/>
          <p14:tracePt t="7780" x="1435100" y="3657600"/>
          <p14:tracePt t="7796" x="1435100" y="3644900"/>
          <p14:tracePt t="7813" x="1447800" y="3613150"/>
          <p14:tracePt t="7830" x="1498600" y="3587750"/>
          <p14:tracePt t="7847" x="1568450" y="3568700"/>
          <p14:tracePt t="7864" x="1676400" y="3536950"/>
          <p14:tracePt t="7879" x="1974850" y="3530600"/>
          <p14:tracePt t="7900" x="2209800" y="3524250"/>
          <p14:tracePt t="7913" x="2476500" y="3517900"/>
          <p14:tracePt t="7932" x="2730500" y="3498850"/>
          <p14:tracePt t="7946" x="3016250" y="3492500"/>
          <p14:tracePt t="7963" x="3270250" y="3511550"/>
          <p14:tracePt t="7980" x="3524250" y="3517900"/>
          <p14:tracePt t="7999" x="3727450" y="3524250"/>
          <p14:tracePt t="8013" x="3860800" y="3524250"/>
          <p14:tracePt t="8030" x="3911600" y="3524250"/>
          <p14:tracePt t="8046" x="3917950" y="3524250"/>
          <p14:tracePt t="8096" x="3924300" y="3524250"/>
          <p14:tracePt t="8194" x="3924300" y="3530600"/>
          <p14:tracePt t="8200" x="3924300" y="3536950"/>
          <p14:tracePt t="8213" x="3924300" y="3549650"/>
          <p14:tracePt t="8230" x="3968750" y="3568700"/>
          <p14:tracePt t="8248" x="4095750" y="3613150"/>
          <p14:tracePt t="8263" x="4140200" y="3625850"/>
          <p14:tracePt t="8280" x="4337050" y="3676650"/>
          <p14:tracePt t="8296" x="4438650" y="3695700"/>
          <p14:tracePt t="8313" x="4591050" y="3721100"/>
          <p14:tracePt t="8330" x="4743450" y="3733800"/>
          <p14:tracePt t="8346" x="4914900" y="3733800"/>
          <p14:tracePt t="8363" x="5067300" y="3733800"/>
          <p14:tracePt t="8380" x="5213350" y="3733800"/>
          <p14:tracePt t="8396" x="5346700" y="3733800"/>
          <p14:tracePt t="8417" x="5518150" y="3733800"/>
          <p14:tracePt t="8432" x="5562600" y="3727450"/>
          <p14:tracePt t="8448" x="5645150" y="3733800"/>
          <p14:tracePt t="8463" x="5670550" y="3733800"/>
          <p14:tracePt t="8480" x="5753100" y="3733800"/>
          <p14:tracePt t="8497" x="5810250" y="3733800"/>
          <p14:tracePt t="8513" x="5854700" y="3733800"/>
          <p14:tracePt t="8530" x="5892800" y="3733800"/>
          <p14:tracePt t="8546" x="5937250" y="3733800"/>
          <p14:tracePt t="8566" x="5975350" y="3733800"/>
          <p14:tracePt t="8570" x="5994400" y="3733800"/>
          <p14:tracePt t="8580" x="6007100" y="3733800"/>
          <p14:tracePt t="8640" x="5988050" y="3733800"/>
          <p14:tracePt t="8648" x="5975350" y="3733800"/>
          <p14:tracePt t="8657" x="5937250" y="3733800"/>
          <p14:tracePt t="8665" x="5905500" y="3733800"/>
          <p14:tracePt t="8681" x="5822950" y="3733800"/>
          <p14:tracePt t="8696" x="5727700" y="3733800"/>
          <p14:tracePt t="8713" x="5632450" y="3733800"/>
          <p14:tracePt t="8730" x="5486400" y="3733800"/>
          <p14:tracePt t="8747" x="5346700" y="3733800"/>
          <p14:tracePt t="8764" x="5219700" y="3733800"/>
          <p14:tracePt t="8780" x="5124450" y="3733800"/>
          <p14:tracePt t="8796" x="5080000" y="3733800"/>
          <p14:tracePt t="8813" x="5073650" y="3733800"/>
          <p14:tracePt t="8850" x="5073650" y="3727450"/>
          <p14:tracePt t="8856" x="5080000" y="3721100"/>
          <p14:tracePt t="8873" x="5086350" y="3721100"/>
          <p14:tracePt t="8888" x="5092700" y="3721100"/>
          <p14:tracePt t="8937" x="5105400" y="3721100"/>
          <p14:tracePt t="8945" x="5118100" y="3721100"/>
          <p14:tracePt t="8952" x="5124450" y="3721100"/>
          <p14:tracePt t="8963" x="5137150" y="3721100"/>
          <p14:tracePt t="8980" x="5149850" y="3714750"/>
          <p14:tracePt t="9081" x="5149850" y="3708400"/>
          <p14:tracePt t="9088" x="5149850" y="3695700"/>
          <p14:tracePt t="9096" x="5149850" y="3689350"/>
          <p14:tracePt t="9117" x="5137150" y="3683000"/>
          <p14:tracePt t="9129" x="5118100" y="3663950"/>
          <p14:tracePt t="9146" x="5099050" y="3638550"/>
          <p14:tracePt t="9151" x="5092700" y="3619500"/>
          <p14:tracePt t="9165" x="5080000" y="3606800"/>
          <p14:tracePt t="9181" x="5060950" y="3562350"/>
          <p14:tracePt t="9197" x="5029200" y="3517900"/>
          <p14:tracePt t="9213" x="5022850" y="3473450"/>
          <p14:tracePt t="9230" x="5022850" y="3448050"/>
          <p14:tracePt t="9248" x="5022850" y="3416300"/>
          <p14:tracePt t="9263" x="5022850" y="3409950"/>
          <p14:tracePt t="9280" x="5054600" y="3390900"/>
          <p14:tracePt t="9297" x="5067300" y="3365500"/>
          <p14:tracePt t="9315" x="5118100" y="3352800"/>
          <p14:tracePt t="9330" x="5168900" y="3333750"/>
          <p14:tracePt t="9346" x="5245100" y="3321050"/>
          <p14:tracePt t="9363" x="5327650" y="3327400"/>
          <p14:tracePt t="9380" x="5410200" y="3352800"/>
          <p14:tracePt t="9400" x="5461000" y="3352800"/>
          <p14:tracePt t="9413" x="5524500" y="3352800"/>
          <p14:tracePt t="9432" x="5562600" y="3359150"/>
          <p14:tracePt t="9446" x="5600700" y="3359150"/>
          <p14:tracePt t="9463" x="5632450" y="3365500"/>
          <p14:tracePt t="9465" x="5645150" y="3371850"/>
          <p14:tracePt t="9480" x="5676900" y="3384550"/>
          <p14:tracePt t="9496" x="5695950" y="3409950"/>
          <p14:tracePt t="9513" x="5715000" y="3454400"/>
          <p14:tracePt t="9530" x="5715000" y="3479800"/>
          <p14:tracePt t="9546" x="5715000" y="3530600"/>
          <p14:tracePt t="9564" x="5715000" y="3581400"/>
          <p14:tracePt t="9580" x="5670550" y="3657600"/>
          <p14:tracePt t="9596" x="5638800" y="3740150"/>
          <p14:tracePt t="9613" x="5600700" y="3797300"/>
          <p14:tracePt t="9629" x="5568950" y="3860800"/>
          <p14:tracePt t="9634" x="5556250" y="3886200"/>
          <p14:tracePt t="9646" x="5537200" y="3905250"/>
          <p14:tracePt t="9663" x="5486400" y="3943350"/>
          <p14:tracePt t="9666" x="5454650" y="3956050"/>
          <p14:tracePt t="9681" x="5403850" y="3981450"/>
          <p14:tracePt t="9696" x="5346700" y="4013200"/>
          <p14:tracePt t="9713" x="5314950" y="4025900"/>
          <p14:tracePt t="9729" x="5283200" y="4032250"/>
          <p14:tracePt t="9748" x="5264150" y="4038600"/>
          <p14:tracePt t="9763" x="5238750" y="4044950"/>
          <p14:tracePt t="9780" x="5194300" y="4051300"/>
          <p14:tracePt t="9796" x="5143500" y="4051300"/>
          <p14:tracePt t="9813" x="5092700" y="4051300"/>
          <p14:tracePt t="9819" x="5060950" y="4051300"/>
          <p14:tracePt t="9830" x="5041900" y="4051300"/>
          <p14:tracePt t="9846" x="5010150" y="4038600"/>
          <p14:tracePt t="9850" x="4991100" y="4025900"/>
          <p14:tracePt t="9863" x="4965700" y="4000500"/>
          <p14:tracePt t="9880" x="4914900" y="3943350"/>
          <p14:tracePt t="9897" x="4883150" y="3898900"/>
          <p14:tracePt t="9913" x="4857750" y="3841750"/>
          <p14:tracePt t="9931" x="4838700" y="3778250"/>
          <p14:tracePt t="9946" x="4819650" y="3708400"/>
          <p14:tracePt t="9963" x="4819650" y="3651250"/>
          <p14:tracePt t="9983" x="4819650" y="3594100"/>
          <p14:tracePt t="9994" x="4826000" y="3549650"/>
          <p14:tracePt t="10003" x="4832350" y="3524250"/>
          <p14:tracePt t="10007" x="4845050" y="3498850"/>
          <p14:tracePt t="10030" x="4876800" y="3435350"/>
          <p14:tracePt t="10048" x="4959350" y="3352800"/>
          <p14:tracePt t="10063" x="4991100" y="3327400"/>
          <p14:tracePt t="10080" x="5092700" y="3270250"/>
          <p14:tracePt t="10101" x="5162550" y="3251200"/>
          <p14:tracePt t="10113" x="5245100" y="3232150"/>
          <p14:tracePt t="10130" x="5327650" y="3206750"/>
          <p14:tracePt t="10149" x="5410200" y="3187700"/>
          <p14:tracePt t="10163" x="5492750" y="3175000"/>
          <p14:tracePt t="10181" x="5537200" y="3162300"/>
          <p14:tracePt t="10196" x="5549900" y="3162300"/>
          <p14:tracePt t="10213" x="5556250" y="3155950"/>
          <p14:tracePt t="10248" x="5562600" y="3155950"/>
          <p14:tracePt t="10264" x="5568950" y="3155950"/>
          <p14:tracePt t="10280" x="5581650" y="3155950"/>
          <p14:tracePt t="10297" x="5600700" y="3168650"/>
          <p14:tracePt t="10313" x="5613400" y="3175000"/>
          <p14:tracePt t="10330" x="5638800" y="3187700"/>
          <p14:tracePt t="10346" x="5676900" y="3187700"/>
          <p14:tracePt t="10363" x="5689600" y="3194050"/>
          <p14:tracePt t="10439" x="5689600" y="3200400"/>
          <p14:tracePt t="10448" x="5689600" y="3213100"/>
          <p14:tracePt t="10459" x="5689600" y="3238500"/>
          <p14:tracePt t="10466" x="5689600" y="3289300"/>
          <p14:tracePt t="10480" x="5695950" y="3403600"/>
          <p14:tracePt t="10498" x="5695950" y="3530600"/>
          <p14:tracePt t="10513" x="5683250" y="3663950"/>
          <p14:tracePt t="10530" x="5645150" y="3790950"/>
          <p14:tracePt t="10546" x="5613400" y="3886200"/>
          <p14:tracePt t="10563" x="5594350" y="3968750"/>
          <p14:tracePt t="10570" x="5588000" y="3994150"/>
          <p14:tracePt t="10580" x="5581650" y="4013200"/>
          <p14:tracePt t="10596" x="5568950" y="4032250"/>
          <p14:tracePt t="10613" x="5568950" y="4038600"/>
          <p14:tracePt t="10656" x="5562600" y="4038600"/>
          <p14:tracePt t="10667" x="5556250" y="4038600"/>
          <p14:tracePt t="10684" x="5543550" y="4038600"/>
          <p14:tracePt t="10696" x="5537200" y="4032250"/>
          <p14:tracePt t="10713" x="5537200" y="3994150"/>
          <p14:tracePt t="10730" x="5543550" y="3949700"/>
          <p14:tracePt t="10749" x="5588000" y="3879850"/>
          <p14:tracePt t="10763" x="5651500" y="3822700"/>
          <p14:tracePt t="10783" x="5708650" y="3784600"/>
          <p14:tracePt t="10796" x="5778500" y="3752850"/>
          <p14:tracePt t="10813" x="5873750" y="3733800"/>
          <p14:tracePt t="10815" x="5924550" y="3727450"/>
          <p14:tracePt t="10830" x="5969000" y="3721100"/>
          <p14:tracePt t="10847" x="6045200" y="3708400"/>
          <p14:tracePt t="10863" x="6089650" y="3708400"/>
          <p14:tracePt t="10880" x="6108700" y="3708400"/>
          <p14:tracePt t="10898" x="6108700" y="3714750"/>
          <p14:tracePt t="10945" x="6089650" y="3714750"/>
          <p14:tracePt t="10953" x="6064250" y="3714750"/>
          <p14:tracePt t="10963" x="6038850" y="3708400"/>
          <p14:tracePt t="10980" x="5943600" y="3708400"/>
          <p14:tracePt t="10998" x="5848350" y="3727450"/>
          <p14:tracePt t="11000" x="5791200" y="3740150"/>
          <p14:tracePt t="11021" x="5676900" y="3771900"/>
          <p14:tracePt t="11030" x="5613400" y="3790950"/>
          <p14:tracePt t="11047" x="5454650" y="3822700"/>
          <p14:tracePt t="11063" x="5416550" y="3829050"/>
          <p14:tracePt t="11080" x="5302250" y="3854450"/>
          <p14:tracePt t="11097" x="5245100" y="3860800"/>
          <p14:tracePt t="11113" x="5213350" y="3879850"/>
          <p14:tracePt t="11134" x="5194300" y="3892550"/>
          <p14:tracePt t="11147" x="5181600" y="3892550"/>
          <p14:tracePt t="11219" x="5175250" y="3892550"/>
          <p14:tracePt t="11224" x="5156200" y="3879850"/>
          <p14:tracePt t="11232" x="5124450" y="3860800"/>
          <p14:tracePt t="11247" x="5099050" y="3835400"/>
          <p14:tracePt t="11263" x="5080000" y="3822700"/>
          <p14:tracePt t="11280" x="5060950" y="3797300"/>
          <p14:tracePt t="11296" x="5041900" y="3759200"/>
          <p14:tracePt t="11313" x="5022850" y="3727450"/>
          <p14:tracePt t="11330" x="5010150" y="3702050"/>
          <p14:tracePt t="11346" x="5010150" y="3683000"/>
          <p14:tracePt t="11365" x="5010150" y="3644900"/>
          <p14:tracePt t="11373" x="5010150" y="3613150"/>
          <p14:tracePt t="11376" x="5010150" y="3581400"/>
          <p14:tracePt t="11396" x="5010150" y="3517900"/>
          <p14:tracePt t="11415" x="5010150" y="3460750"/>
          <p14:tracePt t="11432" x="5010150" y="3429000"/>
          <p14:tracePt t="11448" x="5016500" y="3409950"/>
          <p14:tracePt t="11463" x="5022850" y="3403600"/>
          <p14:tracePt t="11480" x="5041900" y="3371850"/>
          <p14:tracePt t="11499" x="5060950" y="3365500"/>
          <p14:tracePt t="11515" x="5092700" y="3352800"/>
          <p14:tracePt t="11530" x="5143500" y="3340100"/>
          <p14:tracePt t="11547" x="5200650" y="3321050"/>
          <p14:tracePt t="11563" x="5264150" y="3321050"/>
          <p14:tracePt t="11580" x="5346700" y="3321050"/>
          <p14:tracePt t="11596" x="5435600" y="3321050"/>
          <p14:tracePt t="11613" x="5505450" y="3321050"/>
          <p14:tracePt t="11619" x="5530850" y="3327400"/>
          <p14:tracePt t="11630" x="5556250" y="3333750"/>
          <p14:tracePt t="11646" x="5568950" y="3333750"/>
          <p14:tracePt t="11648" x="5568950" y="3340100"/>
          <p14:tracePt t="11663" x="5568950" y="3359150"/>
          <p14:tracePt t="11683" x="5511800" y="3505200"/>
          <p14:tracePt t="11696" x="5410200" y="3600450"/>
          <p14:tracePt t="11713" x="5289550" y="3663950"/>
          <p14:tracePt t="11730" x="5181600" y="3708400"/>
          <p14:tracePt t="11747" x="5060950" y="3752850"/>
          <p14:tracePt t="11763" x="4921250" y="3778250"/>
          <p14:tracePt t="11780" x="4806950" y="3778250"/>
          <p14:tracePt t="11796" x="4718050" y="3771900"/>
          <p14:tracePt t="11813" x="4654550" y="3740150"/>
          <p14:tracePt t="11830" x="4610100" y="3727450"/>
          <p14:tracePt t="11846" x="4584700" y="3702050"/>
          <p14:tracePt t="11851" x="4572000" y="3689350"/>
          <p14:tracePt t="11863" x="4565650" y="3689350"/>
          <p14:tracePt t="11880" x="4546600" y="3676650"/>
          <p14:tracePt t="11896" x="4546600" y="3670300"/>
          <p14:tracePt t="12216" x="4540250" y="3663950"/>
          <p14:tracePt t="12225" x="4533900" y="3663950"/>
          <p14:tracePt t="12231" x="4514850" y="3657600"/>
          <p14:tracePt t="12248" x="4470400" y="3657600"/>
          <p14:tracePt t="12263" x="4451350" y="3657600"/>
          <p14:tracePt t="12280" x="4318000" y="3644900"/>
          <p14:tracePt t="12296" x="4210050" y="3651250"/>
          <p14:tracePt t="12313" x="4070350" y="3651250"/>
          <p14:tracePt t="12330" x="3962400" y="3657600"/>
          <p14:tracePt t="12346" x="3886200" y="3657600"/>
          <p14:tracePt t="12351" x="3854450" y="3657600"/>
          <p14:tracePt t="12363" x="3841750" y="3663950"/>
          <p14:tracePt t="12380" x="3797300" y="3663950"/>
          <p14:tracePt t="12400" x="3740150" y="3663950"/>
          <p14:tracePt t="12414" x="3676650" y="3663950"/>
          <p14:tracePt t="12431" x="3549650" y="3689350"/>
          <p14:tracePt t="12446" x="3517900" y="3708400"/>
          <p14:tracePt t="12464" x="3346450" y="3708400"/>
          <p14:tracePt t="12480" x="3206750" y="3714750"/>
          <p14:tracePt t="12498" x="3035300" y="3714750"/>
          <p14:tracePt t="12514" x="2825750" y="3714750"/>
          <p14:tracePt t="12530" x="2616200" y="3714750"/>
          <p14:tracePt t="12546" x="2406650" y="3714750"/>
          <p14:tracePt t="12552" x="2317750" y="3714750"/>
          <p14:tracePt t="12563" x="2216150" y="3708400"/>
          <p14:tracePt t="12580" x="2025650" y="3702050"/>
          <p14:tracePt t="12596" x="1866900" y="3702050"/>
          <p14:tracePt t="12614" x="1695450" y="3695700"/>
          <p14:tracePt t="12622" x="1625600" y="3695700"/>
          <p14:tracePt t="12626" x="1549400" y="3676650"/>
          <p14:tracePt t="12632" x="1511300" y="3670300"/>
          <p14:tracePt t="12647" x="1473200" y="3644900"/>
          <p14:tracePt t="12652" x="1435100" y="3632200"/>
          <p14:tracePt t="12663" x="1403350" y="3632200"/>
          <p14:tracePt t="12682" x="1371600" y="3632200"/>
          <p14:tracePt t="12697" x="1365250" y="3638550"/>
          <p14:tracePt t="12805" x="1371600" y="3638550"/>
          <p14:tracePt t="12810" x="1377950" y="3638550"/>
          <p14:tracePt t="12824" x="1384300" y="3638550"/>
          <p14:tracePt t="12832" x="1397000" y="3638550"/>
          <p14:tracePt t="12846" x="1409700" y="3638550"/>
          <p14:tracePt t="12863" x="1447800" y="3638550"/>
          <p14:tracePt t="12870" x="1473200" y="3638550"/>
          <p14:tracePt t="12879" x="1543050" y="3638550"/>
          <p14:tracePt t="12897" x="1631950" y="3632200"/>
          <p14:tracePt t="12913" x="1758950" y="3632200"/>
          <p14:tracePt t="12932" x="1879600" y="3625850"/>
          <p14:tracePt t="12947" x="2038350" y="3632200"/>
          <p14:tracePt t="12963" x="2190750" y="3638550"/>
          <p14:tracePt t="12980" x="2336800" y="3644900"/>
          <p14:tracePt t="12996" x="2425700" y="3625850"/>
          <p14:tracePt t="13013" x="2463800" y="3625850"/>
          <p14:tracePt t="13030" x="2476500" y="3625850"/>
          <p14:tracePt t="13152" x="2476500" y="3613150"/>
          <p14:tracePt t="13162" x="2482850" y="3587750"/>
          <p14:tracePt t="13182" x="2514600" y="3530600"/>
          <p14:tracePt t="13187" x="2533650" y="3498850"/>
          <p14:tracePt t="13196" x="2546350" y="3460750"/>
          <p14:tracePt t="13215" x="2603500" y="3403600"/>
          <p14:tracePt t="13229" x="2641600" y="3352800"/>
          <p14:tracePt t="13246" x="2717800" y="3327400"/>
          <p14:tracePt t="13263" x="2825750" y="3321050"/>
          <p14:tracePt t="13280" x="3098800" y="3321050"/>
          <p14:tracePt t="13296" x="3321050" y="3314700"/>
          <p14:tracePt t="13313" x="3530600" y="3314700"/>
          <p14:tracePt t="13330" x="3727450" y="3302000"/>
          <p14:tracePt t="13346" x="3905250" y="3308350"/>
          <p14:tracePt t="13363" x="4070350" y="3352800"/>
          <p14:tracePt t="13385" x="4203700" y="3390900"/>
          <p14:tracePt t="13396" x="4305300" y="3422650"/>
          <p14:tracePt t="13413" x="4349750" y="3435350"/>
          <p14:tracePt t="13433" x="4349750" y="3441700"/>
          <p14:tracePt t="13445" x="4337050" y="3454400"/>
          <p14:tracePt t="13447" x="4330700" y="3473450"/>
          <p14:tracePt t="13463" x="4318000" y="3498850"/>
          <p14:tracePt t="13480" x="4311650" y="3543300"/>
          <p14:tracePt t="13497" x="4324350" y="3562350"/>
          <p14:tracePt t="13513" x="4362450" y="3581400"/>
          <p14:tracePt t="13530" x="4425950" y="3606800"/>
          <p14:tracePt t="13547" x="4514850" y="3632200"/>
          <p14:tracePt t="13563" x="4635500" y="3676650"/>
          <p14:tracePt t="13581" x="4730750" y="3721100"/>
          <p14:tracePt t="13596" x="4851400" y="3740150"/>
          <p14:tracePt t="13617" x="5003800" y="3733800"/>
          <p14:tracePt t="13630" x="5035550" y="3733800"/>
          <p14:tracePt t="13646" x="5080000" y="3733800"/>
          <p14:tracePt t="13650" x="5092700" y="3733800"/>
          <p14:tracePt t="13666" x="5105400" y="3733800"/>
          <p14:tracePt t="13681" x="5105400" y="3740150"/>
          <p14:tracePt t="13805" x="5130800" y="3740150"/>
          <p14:tracePt t="13816" x="5181600" y="3740150"/>
          <p14:tracePt t="13824" x="5187950" y="3746500"/>
          <p14:tracePt t="13850" x="5283200" y="3778250"/>
          <p14:tracePt t="13864" x="5314950" y="3778250"/>
          <p14:tracePt t="13880" x="5391150" y="3784600"/>
          <p14:tracePt t="13899" x="5410200" y="3784600"/>
          <p14:tracePt t="14168" x="5422900" y="3784600"/>
          <p14:tracePt t="14181" x="5441950" y="3784600"/>
          <p14:tracePt t="14190" x="5454650" y="3784600"/>
          <p14:tracePt t="14197" x="5473700" y="3784600"/>
          <p14:tracePt t="14214" x="5511800" y="3784600"/>
          <p14:tracePt t="14230" x="5530850" y="3784600"/>
          <p14:tracePt t="14556" x="5530850" y="3790950"/>
          <p14:tracePt t="14562" x="5549900" y="3797300"/>
          <p14:tracePt t="14580" x="5581650" y="3822700"/>
          <p14:tracePt t="14596" x="5651500" y="3867150"/>
          <p14:tracePt t="14613" x="5746750" y="3905250"/>
          <p14:tracePt t="14630" x="5854700" y="3930650"/>
          <p14:tracePt t="14648" x="6000750" y="3911600"/>
          <p14:tracePt t="14663" x="6019800" y="3886200"/>
          <p14:tracePt t="15090" x="6019800" y="3898900"/>
          <p14:tracePt t="15096" x="6019800" y="3905250"/>
          <p14:tracePt t="15181" x="6013450" y="3898900"/>
          <p14:tracePt t="15188" x="6013450" y="3886200"/>
          <p14:tracePt t="15196" x="6007100" y="3879850"/>
          <p14:tracePt t="15213" x="6000750" y="3860800"/>
          <p14:tracePt t="17436" x="5975350" y="3860800"/>
          <p14:tracePt t="17441" x="5924550" y="3860800"/>
          <p14:tracePt t="17450" x="5861050" y="3860800"/>
          <p14:tracePt t="17463" x="5746750" y="3854450"/>
          <p14:tracePt t="17480" x="5314950" y="3848100"/>
          <p14:tracePt t="17499" x="5041900" y="3841750"/>
          <p14:tracePt t="17513" x="4749800" y="3841750"/>
          <p14:tracePt t="17530" x="4502150" y="3867150"/>
          <p14:tracePt t="17546" x="4279900" y="3905250"/>
          <p14:tracePt t="17563" x="4083050" y="3943350"/>
          <p14:tracePt t="17580" x="3898900" y="3975100"/>
          <p14:tracePt t="17597" x="3752850" y="4000500"/>
          <p14:tracePt t="17613" x="3644900" y="4019550"/>
          <p14:tracePt t="17620" x="3600450" y="4032250"/>
          <p14:tracePt t="17630" x="3568700" y="4038600"/>
          <p14:tracePt t="17649" x="3530600" y="4057650"/>
          <p14:tracePt t="17664" x="3524250" y="4057650"/>
          <p14:tracePt t="17681" x="3524250" y="4064000"/>
          <p14:tracePt t="17849" x="3517900" y="4064000"/>
          <p14:tracePt t="17857" x="3511550" y="4064000"/>
          <p14:tracePt t="19501" x="3505200" y="4095750"/>
          <p14:tracePt t="19505" x="3486150" y="4171950"/>
          <p14:tracePt t="19513" x="3454400" y="4260850"/>
          <p14:tracePt t="19530" x="3403600" y="4476750"/>
          <p14:tracePt t="19546" x="3352800" y="4686300"/>
          <p14:tracePt t="19563" x="3295650" y="4838700"/>
          <p14:tracePt t="19580" x="3244850" y="4953000"/>
          <p14:tracePt t="19596" x="3194050" y="5035550"/>
          <p14:tracePt t="19617" x="3162300" y="5073650"/>
          <p14:tracePt t="19630" x="3149600" y="5080000"/>
          <p14:tracePt t="19647" x="3149600" y="5086350"/>
          <p14:tracePt t="20246" x="3143250" y="5086350"/>
          <p14:tracePt t="20250" x="3124200" y="5086350"/>
          <p14:tracePt t="20263" x="3111500" y="5086350"/>
          <p14:tracePt t="20280" x="2921000" y="5067300"/>
          <p14:tracePt t="20297" x="2679700" y="5060950"/>
          <p14:tracePt t="20313" x="2419350" y="5060950"/>
          <p14:tracePt t="20330" x="2152650" y="5073650"/>
          <p14:tracePt t="20347" x="1936750" y="5092700"/>
          <p14:tracePt t="20364" x="1720850" y="5092700"/>
          <p14:tracePt t="20380" x="1517650" y="5099050"/>
          <p14:tracePt t="20397" x="1358900" y="5105400"/>
          <p14:tracePt t="20416" x="1200150" y="5111750"/>
          <p14:tracePt t="20418" x="1149350" y="5111750"/>
          <p14:tracePt t="20432" x="1111250" y="5111750"/>
          <p14:tracePt t="20448" x="1066800" y="5111750"/>
          <p14:tracePt t="20546" x="1060450" y="5111750"/>
          <p14:tracePt t="20559" x="1041400" y="5111750"/>
          <p14:tracePt t="20571" x="1009650" y="5092700"/>
          <p14:tracePt t="20580" x="990600" y="5086350"/>
          <p14:tracePt t="20597" x="946150" y="5073650"/>
          <p14:tracePt t="20618" x="863600" y="5048250"/>
          <p14:tracePt t="20630" x="831850" y="5041900"/>
          <p14:tracePt t="20649" x="768350" y="5016500"/>
          <p14:tracePt t="20663" x="755650" y="4997450"/>
          <p14:tracePt t="20682" x="698500" y="4978400"/>
          <p14:tracePt t="20696" x="679450" y="4972050"/>
          <p14:tracePt t="20713" x="660400" y="4965700"/>
          <p14:tracePt t="20730" x="641350" y="4953000"/>
          <p14:tracePt t="20747" x="628650" y="4946650"/>
          <p14:tracePt t="20764" x="622300" y="4946650"/>
          <p14:tracePt t="20818" x="615950" y="4940300"/>
          <p14:tracePt t="20840" x="609600" y="4933950"/>
          <p14:tracePt t="20881" x="603250" y="4927600"/>
          <p14:tracePt t="21060" x="603250" y="4921250"/>
          <p14:tracePt t="21064" x="596900" y="4914900"/>
          <p14:tracePt t="21072" x="596900" y="4902200"/>
          <p14:tracePt t="21082" x="590550" y="4889500"/>
          <p14:tracePt t="21096" x="577850" y="4870450"/>
          <p14:tracePt t="21117" x="565150" y="4857750"/>
          <p14:tracePt t="21130" x="558800" y="4851400"/>
          <p14:tracePt t="21168" x="558800" y="4845050"/>
          <p14:tracePt t="21182" x="546100" y="4838700"/>
          <p14:tracePt t="21196" x="527050" y="4819650"/>
          <p14:tracePt t="21213" x="508000" y="4800600"/>
          <p14:tracePt t="21307" x="508000" y="4794250"/>
          <p14:tracePt t="21312" x="533400" y="4787900"/>
          <p14:tracePt t="21330" x="622300" y="4730750"/>
          <p14:tracePt t="21346" x="723900" y="4686300"/>
          <p14:tracePt t="21363" x="869950" y="4610100"/>
          <p14:tracePt t="21380" x="1168400" y="4514850"/>
          <p14:tracePt t="21399" x="1784350" y="4349750"/>
          <p14:tracePt t="21413" x="2012950" y="4298950"/>
          <p14:tracePt t="21431" x="2451100" y="4210050"/>
          <p14:tracePt t="21433" x="2698750" y="4191000"/>
          <p14:tracePt t="21446" x="2914650" y="4165600"/>
          <p14:tracePt t="21463" x="3327400" y="4133850"/>
          <p14:tracePt t="21480" x="3892550" y="4083050"/>
          <p14:tracePt t="21497" x="4203700" y="4025900"/>
          <p14:tracePt t="21513" x="4387850" y="3987800"/>
          <p14:tracePt t="21530" x="4470400" y="3981450"/>
          <p14:tracePt t="21979" x="4470400" y="3987800"/>
          <p14:tracePt t="21984" x="4470400" y="3994150"/>
          <p14:tracePt t="22000" x="4432300" y="4019550"/>
          <p14:tracePt t="22013" x="4394200" y="4032250"/>
          <p14:tracePt t="22030" x="4318000" y="4057650"/>
          <p14:tracePt t="22049" x="4229100" y="4070350"/>
          <p14:tracePt t="22063" x="4210050" y="4070350"/>
          <p14:tracePt t="22080" x="4191000" y="4076700"/>
          <p14:tracePt t="22181" x="4191000" y="4064000"/>
          <p14:tracePt t="22194" x="4184650" y="4057650"/>
          <p14:tracePt t="22200" x="4184650" y="4044950"/>
          <p14:tracePt t="22213" x="4178300" y="4032250"/>
          <p14:tracePt t="22230" x="4159250" y="3994150"/>
          <p14:tracePt t="22247" x="4127500" y="3911600"/>
          <p14:tracePt t="22263" x="4121150" y="3886200"/>
          <p14:tracePt t="22280" x="4095750" y="3771900"/>
          <p14:tracePt t="22297" x="4057650" y="3670300"/>
          <p14:tracePt t="22313" x="4044950" y="3575050"/>
          <p14:tracePt t="22330" x="4025900" y="3505200"/>
          <p14:tracePt t="22347" x="4038600" y="3454400"/>
          <p14:tracePt t="22363" x="4044950" y="3397250"/>
          <p14:tracePt t="22383" x="4070350" y="3352800"/>
          <p14:tracePt t="22397" x="4102100" y="3302000"/>
          <p14:tracePt t="22413" x="4140200" y="3257550"/>
          <p14:tracePt t="22432" x="4197350" y="3219450"/>
          <p14:tracePt t="22446" x="4279900" y="3181350"/>
          <p14:tracePt t="22463" x="4368800" y="3162300"/>
          <p14:tracePt t="22465" x="4413250" y="3149600"/>
          <p14:tracePt t="22480" x="4521200" y="3130550"/>
          <p14:tracePt t="22498" x="4629150" y="3130550"/>
          <p14:tracePt t="22513" x="4724400" y="3130550"/>
          <p14:tracePt t="22530" x="4794250" y="3136900"/>
          <p14:tracePt t="22547" x="4832350" y="3155950"/>
          <p14:tracePt t="22556" x="4845050" y="3168650"/>
          <p14:tracePt t="22561" x="4851400" y="3187700"/>
          <p14:tracePt t="22569" x="4851400" y="3213100"/>
          <p14:tracePt t="22580" x="4857750" y="3244850"/>
          <p14:tracePt t="22597" x="4857750" y="3340100"/>
          <p14:tracePt t="22617" x="4845050" y="3448050"/>
          <p14:tracePt t="22630" x="4832350" y="3562350"/>
          <p14:tracePt t="22647" x="4845050" y="3683000"/>
          <p14:tracePt t="22651" x="4813300" y="3740150"/>
          <p14:tracePt t="22663" x="4787900" y="3797300"/>
          <p14:tracePt t="22681" x="4686300" y="3886200"/>
          <p14:tracePt t="22697" x="4616450" y="3911600"/>
          <p14:tracePt t="22713" x="4533900" y="3924300"/>
          <p14:tracePt t="22730" x="4457700" y="3937000"/>
          <p14:tracePt t="22747" x="4400550" y="3930650"/>
          <p14:tracePt t="22763" x="4356100" y="3924300"/>
          <p14:tracePt t="22780" x="4330700" y="3911600"/>
          <p14:tracePt t="22796" x="4311650" y="3898900"/>
          <p14:tracePt t="22813" x="4305300" y="3892550"/>
          <p14:tracePt t="22830" x="4305300" y="3886200"/>
          <p14:tracePt t="22846" x="4305300" y="3879850"/>
          <p14:tracePt t="23074" x="4298950" y="3879850"/>
          <p14:tracePt t="23080" x="4292600" y="3879850"/>
          <p14:tracePt t="23087" x="4292600" y="3860800"/>
          <p14:tracePt t="23097" x="4279900" y="3841750"/>
          <p14:tracePt t="23113" x="4241800" y="3797300"/>
          <p14:tracePt t="23132" x="4197350" y="3740150"/>
          <p14:tracePt t="23147" x="4165600" y="3689350"/>
          <p14:tracePt t="23164" x="4133850" y="3625850"/>
          <p14:tracePt t="23182" x="4121150" y="3568700"/>
          <p14:tracePt t="23188" x="4114800" y="3530600"/>
          <p14:tracePt t="23196" x="4108450" y="3492500"/>
          <p14:tracePt t="23214" x="4114800" y="3403600"/>
          <p14:tracePt t="23230" x="4146550" y="3321050"/>
          <p14:tracePt t="23232" x="4165600" y="3289300"/>
          <p14:tracePt t="23248" x="4191000" y="3219450"/>
          <p14:tracePt t="23263" x="4210050" y="3194050"/>
          <p14:tracePt t="23280" x="4279900" y="3092450"/>
          <p14:tracePt t="23297" x="4356100" y="3048000"/>
          <p14:tracePt t="23313" x="4438650" y="3016250"/>
          <p14:tracePt t="23330" x="4514850" y="3003550"/>
          <p14:tracePt t="23346" x="4584700" y="2997200"/>
          <p14:tracePt t="23366" x="4641850" y="2997200"/>
          <p14:tracePt t="23380" x="4660900" y="3003550"/>
          <p14:tracePt t="23398" x="4705350" y="3060700"/>
          <p14:tracePt t="23413" x="4743450" y="3187700"/>
          <p14:tracePt t="23431" x="4775200" y="3352800"/>
          <p14:tracePt t="23446" x="4775200" y="3549650"/>
          <p14:tracePt t="23463" x="4718050" y="3746500"/>
          <p14:tracePt t="23480" x="4603750" y="3994150"/>
          <p14:tracePt t="23496" x="4502150" y="4083050"/>
          <p14:tracePt t="23513" x="4387850" y="4133850"/>
          <p14:tracePt t="23530" x="4254500" y="4178300"/>
          <p14:tracePt t="23547" x="4140200" y="4191000"/>
          <p14:tracePt t="23563" x="4032250" y="4210050"/>
          <p14:tracePt t="23580" x="3879850" y="4210050"/>
          <p14:tracePt t="23596" x="3721100" y="4241800"/>
          <p14:tracePt t="23603" x="3625850" y="4241800"/>
          <p14:tracePt t="23618" x="3530600" y="4254500"/>
          <p14:tracePt t="23630" x="3308350" y="4298950"/>
          <p14:tracePt t="23650" x="2971800" y="4324350"/>
          <p14:tracePt t="23663" x="2870200" y="4324350"/>
          <p14:tracePt t="23683" x="2597150" y="4368800"/>
          <p14:tracePt t="23696" x="2400300" y="4419600"/>
          <p14:tracePt t="23713" x="2178050" y="4438650"/>
          <p14:tracePt t="23730" x="1943100" y="4457700"/>
          <p14:tracePt t="23746" x="1727200" y="4483100"/>
          <p14:tracePt t="23764" x="1555750" y="4495800"/>
          <p14:tracePt t="23780" x="1377950" y="4508500"/>
          <p14:tracePt t="23796" x="1193800" y="4521200"/>
          <p14:tracePt t="23813" x="1028700" y="4533900"/>
          <p14:tracePt t="23820" x="946150" y="4533900"/>
          <p14:tracePt t="23830" x="857250" y="4533900"/>
          <p14:tracePt t="23850" x="704850" y="4572000"/>
          <p14:tracePt t="23868" x="673100" y="4584700"/>
          <p14:tracePt t="23880" x="685800" y="4584700"/>
          <p14:tracePt t="23897" x="685800" y="4559300"/>
          <p14:tracePt t="23914" x="685800" y="4552950"/>
          <p14:tracePt t="24105" x="679450" y="4552950"/>
          <p14:tracePt t="24113" x="673100" y="4552950"/>
          <p14:tracePt t="24122" x="654050" y="4565650"/>
          <p14:tracePt t="24147" x="622300" y="4578350"/>
          <p14:tracePt t="24164" x="596900" y="4616450"/>
          <p14:tracePt t="24182" x="590550" y="4654550"/>
          <p14:tracePt t="24201" x="584200" y="4673600"/>
          <p14:tracePt t="24213" x="596900" y="4705350"/>
          <p14:tracePt t="24230" x="603250" y="4718050"/>
          <p14:tracePt t="24248" x="603250" y="4724400"/>
          <p14:tracePt t="24621" x="615950" y="4724400"/>
          <p14:tracePt t="24625" x="635000" y="4724400"/>
          <p14:tracePt t="24632" x="666750" y="4724400"/>
          <p14:tracePt t="24647" x="704850" y="4724400"/>
          <p14:tracePt t="24663" x="768350" y="4724400"/>
          <p14:tracePt t="24682" x="889000" y="4724400"/>
          <p14:tracePt t="24697" x="971550" y="4724400"/>
          <p14:tracePt t="24713" x="1041400" y="4718050"/>
          <p14:tracePt t="24730" x="1079500" y="4718050"/>
          <p14:tracePt t="24746" x="1123950" y="4718050"/>
          <p14:tracePt t="24763" x="1149350" y="4718050"/>
          <p14:tracePt t="24780" x="1162050" y="4718050"/>
          <p14:tracePt t="24797" x="1168400" y="4718050"/>
          <p14:tracePt t="24840" x="1174750" y="4718050"/>
          <p14:tracePt t="24850" x="1193800" y="4718050"/>
          <p14:tracePt t="24863" x="1219200" y="4718050"/>
          <p14:tracePt t="24870" x="1244600" y="4718050"/>
          <p14:tracePt t="24873" x="1276350" y="4718050"/>
          <p14:tracePt t="24880" x="1308100" y="4718050"/>
          <p14:tracePt t="24897" x="1371600" y="4718050"/>
          <p14:tracePt t="24914" x="1447800" y="4724400"/>
          <p14:tracePt t="24931" x="1511300" y="4724400"/>
          <p14:tracePt t="24947" x="1555750" y="4724400"/>
          <p14:tracePt t="24963" x="1581150" y="4724400"/>
          <p14:tracePt t="24980" x="1600200" y="4724400"/>
          <p14:tracePt t="24998" x="1606550" y="4724400"/>
          <p14:tracePt t="25138" x="1606550" y="4730750"/>
          <p14:tracePt t="25360" x="1612900" y="4730750"/>
          <p14:tracePt t="25370" x="1619250" y="4730750"/>
          <p14:tracePt t="25376" x="1631950" y="4730750"/>
          <p14:tracePt t="25383" x="1651000" y="4730750"/>
          <p14:tracePt t="25397" x="1663700" y="4730750"/>
          <p14:tracePt t="25417" x="1720850" y="4730750"/>
          <p14:tracePt t="25431" x="1739900" y="4730750"/>
          <p14:tracePt t="25448" x="1790700" y="4730750"/>
          <p14:tracePt t="25463" x="1847850" y="4730750"/>
          <p14:tracePt t="25480" x="1905000" y="4730750"/>
          <p14:tracePt t="25499" x="1924050" y="4730750"/>
          <p14:tracePt t="25513" x="1936750" y="4730750"/>
          <p14:tracePt t="25656" x="1943100" y="4730750"/>
          <p14:tracePt t="25687" x="1943100" y="4724400"/>
          <p14:tracePt t="25698" x="1955800" y="4724400"/>
          <p14:tracePt t="25713" x="1974850" y="4724400"/>
          <p14:tracePt t="25730" x="2019300" y="4724400"/>
          <p14:tracePt t="25746" x="2057400" y="4724400"/>
          <p14:tracePt t="25763" x="2101850" y="4724400"/>
          <p14:tracePt t="25780" x="2152650" y="4724400"/>
          <p14:tracePt t="25797" x="2197100" y="4724400"/>
          <p14:tracePt t="25805" x="2209800" y="4724400"/>
          <p14:tracePt t="25809" x="2228850" y="4724400"/>
          <p14:tracePt t="25830" x="2260600" y="4724400"/>
          <p14:tracePt t="25851" x="2292350" y="4724400"/>
          <p14:tracePt t="25867" x="2298700" y="4730750"/>
          <p14:tracePt t="25880" x="2305050" y="4730750"/>
          <p14:tracePt t="25920" x="2305050" y="4737100"/>
          <p14:tracePt t="25935" x="2311400" y="4737100"/>
          <p14:tracePt t="25947" x="2336800" y="4737100"/>
          <p14:tracePt t="25963" x="2387600" y="4737100"/>
          <p14:tracePt t="25980" x="2432050" y="4737100"/>
          <p14:tracePt t="26000" x="2495550" y="4737100"/>
          <p14:tracePt t="26013" x="2533650" y="4737100"/>
          <p14:tracePt t="26030" x="2597150" y="4724400"/>
          <p14:tracePt t="26047" x="2660650" y="4724400"/>
          <p14:tracePt t="26063" x="2730500" y="4724400"/>
          <p14:tracePt t="26080" x="2825750" y="4724400"/>
          <p14:tracePt t="26096" x="2870200" y="4718050"/>
          <p14:tracePt t="26113" x="2921000" y="4718050"/>
          <p14:tracePt t="26130" x="2971800" y="4718050"/>
          <p14:tracePt t="26147" x="3016250" y="4718050"/>
          <p14:tracePt t="26151" x="3041650" y="4718050"/>
          <p14:tracePt t="26163" x="3067050" y="4718050"/>
          <p14:tracePt t="26181" x="3117850" y="4718050"/>
          <p14:tracePt t="26197" x="3168650" y="4718050"/>
          <p14:tracePt t="26202" x="3194050" y="4718050"/>
          <p14:tracePt t="26213" x="3219450" y="4718050"/>
          <p14:tracePt t="26230" x="3257550" y="4718050"/>
          <p14:tracePt t="26248" x="3289300" y="4718050"/>
          <p14:tracePt t="26263" x="3295650" y="4718050"/>
          <p14:tracePt t="26280" x="3308350" y="4718050"/>
          <p14:tracePt t="26297" x="3321050" y="4718050"/>
          <p14:tracePt t="26313" x="3333750" y="4718050"/>
          <p14:tracePt t="26330" x="3340100" y="4718050"/>
          <p14:tracePt t="27978" x="3340100" y="4711700"/>
          <p14:tracePt t="28401" x="3333750" y="4711700"/>
          <p14:tracePt t="29483" x="3321050" y="4718050"/>
          <p14:tracePt t="29491" x="3270250" y="4730750"/>
          <p14:tracePt t="29497" x="3213100" y="4749800"/>
          <p14:tracePt t="29513" x="3028950" y="4768850"/>
          <p14:tracePt t="29530" x="2838450" y="4775200"/>
          <p14:tracePt t="29547" x="2647950" y="4806950"/>
          <p14:tracePt t="29563" x="2476500" y="4813300"/>
          <p14:tracePt t="29580" x="2343150" y="4806950"/>
          <p14:tracePt t="29596" x="2197100" y="4806950"/>
          <p14:tracePt t="29614" x="2057400" y="4806950"/>
          <p14:tracePt t="29622" x="1993900" y="4800600"/>
          <p14:tracePt t="29625" x="1943100" y="4800600"/>
          <p14:tracePt t="29648" x="1847850" y="4813300"/>
          <p14:tracePt t="29663" x="1822450" y="4813300"/>
          <p14:tracePt t="29682" x="1778000" y="4813300"/>
          <p14:tracePt t="29697" x="1758950" y="4813300"/>
          <p14:tracePt t="29713" x="1752600" y="4813300"/>
          <p14:tracePt t="29730" x="1708150" y="4813300"/>
          <p14:tracePt t="29746" x="1651000" y="4813300"/>
          <p14:tracePt t="29764" x="1600200" y="4813300"/>
          <p14:tracePt t="29780" x="1587500" y="4813300"/>
          <p14:tracePt t="29850" x="1606550" y="4813300"/>
          <p14:tracePt t="29856" x="1638300" y="4813300"/>
          <p14:tracePt t="29872" x="1695450" y="4813300"/>
          <p14:tracePt t="29882" x="1828800" y="4813300"/>
          <p14:tracePt t="29897" x="1993900" y="4813300"/>
          <p14:tracePt t="29913" x="2178050" y="4813300"/>
          <p14:tracePt t="29932" x="2324100" y="4800600"/>
          <p14:tracePt t="29947" x="2476500" y="4800600"/>
          <p14:tracePt t="29963" x="2597150" y="4787900"/>
          <p14:tracePt t="29980" x="2705100" y="4787900"/>
          <p14:tracePt t="30000" x="2819400" y="4787900"/>
          <p14:tracePt t="30013" x="2933700" y="4787900"/>
          <p14:tracePt t="30030" x="3028950" y="4787900"/>
          <p14:tracePt t="30049" x="3136900" y="4787900"/>
          <p14:tracePt t="30063" x="3175000" y="4787900"/>
          <p14:tracePt t="30080" x="3181350" y="4787900"/>
          <p14:tracePt t="30097" x="3187700" y="4787900"/>
          <p14:tracePt t="30194" x="3200400" y="4787900"/>
          <p14:tracePt t="30199" x="3219450" y="4781550"/>
          <p14:tracePt t="30213" x="3251200" y="4781550"/>
          <p14:tracePt t="30230" x="3359150" y="4781550"/>
          <p14:tracePt t="30246" x="3492500" y="4775200"/>
          <p14:tracePt t="30248" x="3556000" y="4775200"/>
          <p14:tracePt t="30264" x="3625850" y="4775200"/>
          <p14:tracePt t="30280" x="3854450" y="4775200"/>
          <p14:tracePt t="30296" x="4006850" y="4768850"/>
          <p14:tracePt t="30313" x="4121150" y="4775200"/>
          <p14:tracePt t="30331" x="4241800" y="4775200"/>
          <p14:tracePt t="30348" x="4324350" y="4768850"/>
          <p14:tracePt t="30366" x="4406900" y="4762500"/>
          <p14:tracePt t="30380" x="4495800" y="4743450"/>
          <p14:tracePt t="30398" x="4565650" y="4737100"/>
          <p14:tracePt t="30413" x="4597400" y="4730750"/>
          <p14:tracePt t="30419" x="4603750" y="4730750"/>
          <p14:tracePt t="30512" x="4603750" y="4737100"/>
          <p14:tracePt t="30693" x="4584700" y="4737100"/>
          <p14:tracePt t="30697" x="4565650" y="4737100"/>
          <p14:tracePt t="30715" x="4508500" y="4737100"/>
          <p14:tracePt t="30730" x="4457700" y="4737100"/>
          <p14:tracePt t="30746" x="4400550" y="4737100"/>
          <p14:tracePt t="30763" x="4311650" y="4737100"/>
          <p14:tracePt t="30780" x="4235450" y="4724400"/>
          <p14:tracePt t="30797" x="4178300" y="4724400"/>
          <p14:tracePt t="30813" x="4121150" y="4737100"/>
          <p14:tracePt t="30830" x="4095750" y="4743450"/>
          <p14:tracePt t="30833" x="4089400" y="4743450"/>
          <p14:tracePt t="30846" x="4083050" y="4743450"/>
          <p14:tracePt t="30867" x="4070350" y="4743450"/>
          <p14:tracePt t="30896" x="4064000" y="4749800"/>
          <p14:tracePt t="30915" x="4025900" y="4749800"/>
          <p14:tracePt t="30932" x="3956050" y="4749800"/>
          <p14:tracePt t="30948" x="3873500" y="4762500"/>
          <p14:tracePt t="30963" x="3746500" y="4781550"/>
          <p14:tracePt t="30980" x="3619500" y="4800600"/>
          <p14:tracePt t="31000" x="3511550" y="4819650"/>
          <p14:tracePt t="31004" x="3435350" y="4826000"/>
          <p14:tracePt t="31007" x="3365500" y="4826000"/>
          <p14:tracePt t="31022" x="3302000" y="4819650"/>
          <p14:tracePt t="31030" x="3244850" y="4826000"/>
          <p14:tracePt t="31047" x="3168650" y="4845050"/>
          <p14:tracePt t="31065" x="3003550" y="4851400"/>
          <p14:tracePt t="31080" x="2870200" y="4851400"/>
          <p14:tracePt t="31097" x="2730500" y="4851400"/>
          <p14:tracePt t="31113" x="2641600" y="4845050"/>
          <p14:tracePt t="31130" x="2559050" y="4845050"/>
          <p14:tracePt t="31148" x="2508250" y="4845050"/>
          <p14:tracePt t="31163" x="2470150" y="4845050"/>
          <p14:tracePt t="31184" x="2444750" y="4845050"/>
          <p14:tracePt t="31196" x="2406650" y="4845050"/>
          <p14:tracePt t="31213" x="2362200" y="4845050"/>
          <p14:tracePt t="31230" x="2343150" y="4845050"/>
          <p14:tracePt t="31263" x="2324100" y="4845050"/>
          <p14:tracePt t="31280" x="2305050" y="4851400"/>
          <p14:tracePt t="31297" x="2273300" y="4870450"/>
          <p14:tracePt t="31313" x="2235200" y="4876800"/>
          <p14:tracePt t="31330" x="2165350" y="4876800"/>
          <p14:tracePt t="31347" x="2120900" y="4870450"/>
          <p14:tracePt t="31365" x="2082800" y="4870450"/>
          <p14:tracePt t="31381" x="2051050" y="4864100"/>
          <p14:tracePt t="31396" x="2038350" y="4851400"/>
          <p14:tracePt t="31413" x="2032000" y="4851400"/>
          <p14:tracePt t="31433" x="2025650" y="4851400"/>
          <p14:tracePt t="31440" x="2025650" y="4832350"/>
          <p14:tracePt t="31466" x="2171700" y="4737100"/>
          <p14:tracePt t="31480" x="2374900" y="4641850"/>
          <p14:tracePt t="31498" x="2603500" y="4533900"/>
          <p14:tracePt t="31516" x="2844800" y="4445000"/>
          <p14:tracePt t="31530" x="3117850" y="4368800"/>
          <p14:tracePt t="31547" x="3403600" y="4279900"/>
          <p14:tracePt t="31563" x="3689350" y="4191000"/>
          <p14:tracePt t="31569" x="3822700" y="4146550"/>
          <p14:tracePt t="31580" x="3937000" y="4083050"/>
          <p14:tracePt t="31597" x="4133850" y="3962400"/>
          <p14:tracePt t="31618" x="4267200" y="3867150"/>
          <p14:tracePt t="31630" x="4311650" y="3841750"/>
          <p14:tracePt t="31647" x="4375150" y="3810000"/>
          <p14:tracePt t="31649" x="4394200" y="3803650"/>
          <p14:tracePt t="31667" x="4413250" y="3784600"/>
          <p14:tracePt t="31698" x="4413250" y="3771900"/>
          <p14:tracePt t="31713" x="4400550" y="3771900"/>
          <p14:tracePt t="31810" x="4400550" y="3784600"/>
          <p14:tracePt t="31817" x="4400550" y="3810000"/>
          <p14:tracePt t="31823" x="4400550" y="3829050"/>
          <p14:tracePt t="31851" x="4400550" y="3860800"/>
          <p14:tracePt t="31867" x="4362450" y="3886200"/>
          <p14:tracePt t="31880" x="4318000" y="3917950"/>
          <p14:tracePt t="31898" x="4235450" y="3937000"/>
          <p14:tracePt t="31913" x="4171950" y="3937000"/>
          <p14:tracePt t="31931" x="4121150" y="3917950"/>
          <p14:tracePt t="31946" x="4070350" y="3854450"/>
          <p14:tracePt t="31966" x="4038600" y="3778250"/>
          <p14:tracePt t="31980" x="4013200" y="3702050"/>
          <p14:tracePt t="31997" x="3994150" y="3632200"/>
          <p14:tracePt t="32014" x="4006850" y="3568700"/>
          <p14:tracePt t="32032" x="4057650" y="3454400"/>
          <p14:tracePt t="32047" x="4083050" y="3416300"/>
          <p14:tracePt t="32063" x="4159250" y="3302000"/>
          <p14:tracePt t="32080" x="4216400" y="3251200"/>
          <p14:tracePt t="32096" x="4279900" y="3225800"/>
          <p14:tracePt t="32114" x="4362450" y="3200400"/>
          <p14:tracePt t="32131" x="4445000" y="3162300"/>
          <p14:tracePt t="32147" x="4527550" y="3136900"/>
          <p14:tracePt t="32163" x="4622800" y="3124200"/>
          <p14:tracePt t="32182" x="4705350" y="3117850"/>
          <p14:tracePt t="32189" x="4749800" y="3117850"/>
          <p14:tracePt t="32197" x="4787900" y="3117850"/>
          <p14:tracePt t="32213" x="4845050" y="3136900"/>
          <p14:tracePt t="32230" x="4921250" y="3194050"/>
          <p14:tracePt t="32232" x="4965700" y="3219450"/>
          <p14:tracePt t="32249" x="5054600" y="3282950"/>
          <p14:tracePt t="32263" x="5086350" y="3302000"/>
          <p14:tracePt t="32280" x="5124450" y="3403600"/>
          <p14:tracePt t="32297" x="5143500" y="3498850"/>
          <p14:tracePt t="32315" x="5124450" y="3613150"/>
          <p14:tracePt t="32330" x="5060950" y="3740150"/>
          <p14:tracePt t="32347" x="4946650" y="3822700"/>
          <p14:tracePt t="32363" x="4851400" y="3892550"/>
          <p14:tracePt t="32380" x="4737100" y="3937000"/>
          <p14:tracePt t="32397" x="4616450" y="3975100"/>
          <p14:tracePt t="32413" x="4502150" y="3968750"/>
          <p14:tracePt t="32415" x="4457700" y="3968750"/>
          <p14:tracePt t="32431" x="4419600" y="3968750"/>
          <p14:tracePt t="32447" x="4381500" y="3956050"/>
          <p14:tracePt t="32463" x="4362450" y="3943350"/>
          <p14:tracePt t="32480" x="4362450" y="3911600"/>
          <p14:tracePt t="32496" x="4362450" y="3879850"/>
          <p14:tracePt t="32515" x="4375150" y="3854450"/>
          <p14:tracePt t="32530" x="4375150" y="3835400"/>
          <p14:tracePt t="32546" x="4381500" y="3829050"/>
          <p14:tracePt t="32564" x="4381500" y="3803650"/>
          <p14:tracePt t="32580" x="4381500" y="3778250"/>
          <p14:tracePt t="32597" x="4381500" y="3771900"/>
          <p14:tracePt t="33016" x="4387850" y="3771900"/>
          <p14:tracePt t="33024" x="4387850" y="3765550"/>
          <p14:tracePt t="33098" x="4394200" y="3765550"/>
          <p14:tracePt t="33105" x="4400550" y="3765550"/>
          <p14:tracePt t="33116" x="4406900" y="3771900"/>
          <p14:tracePt t="33130" x="4432300" y="3797300"/>
          <p14:tracePt t="33147" x="4451350" y="3829050"/>
          <p14:tracePt t="33165" x="4464050" y="3841750"/>
          <p14:tracePt t="33182" x="4464050" y="3854450"/>
          <p14:tracePt t="33186" x="4464050" y="3860800"/>
          <p14:tracePt t="33197" x="4464050" y="3879850"/>
          <p14:tracePt t="33213" x="4451350" y="3898900"/>
          <p14:tracePt t="33230" x="4432300" y="3924300"/>
          <p14:tracePt t="33248" x="4413250" y="3943350"/>
          <p14:tracePt t="33263" x="4406900" y="3949700"/>
          <p14:tracePt t="33280" x="4381500" y="3956050"/>
          <p14:tracePt t="33297" x="4362450" y="3962400"/>
          <p14:tracePt t="33313" x="4349750" y="3962400"/>
          <p14:tracePt t="33330" x="4318000" y="3968750"/>
          <p14:tracePt t="33350" x="4292600" y="3968750"/>
          <p14:tracePt t="33363" x="4260850" y="3968750"/>
          <p14:tracePt t="33382" x="4248150" y="3968750"/>
          <p14:tracePt t="33397" x="4229100" y="3968750"/>
          <p14:tracePt t="33413" x="4203700" y="3930650"/>
          <p14:tracePt t="33434" x="4171950" y="3867150"/>
          <p14:tracePt t="33447" x="4165600" y="3810000"/>
          <p14:tracePt t="33464" x="4146550" y="3771900"/>
          <p14:tracePt t="33480" x="4127500" y="3721100"/>
          <p14:tracePt t="33501" x="4127500" y="3676650"/>
          <p14:tracePt t="33513" x="4140200" y="3613150"/>
          <p14:tracePt t="33530" x="4165600" y="3543300"/>
          <p14:tracePt t="33548" x="4191000" y="3492500"/>
          <p14:tracePt t="33566" x="4222750" y="3448050"/>
          <p14:tracePt t="33571" x="4229100" y="3429000"/>
          <p14:tracePt t="33580" x="4241800" y="3416300"/>
          <p14:tracePt t="33597" x="4267200" y="3390900"/>
          <p14:tracePt t="33613" x="4279900" y="3378200"/>
          <p14:tracePt t="33630" x="4305300" y="3365500"/>
          <p14:tracePt t="33647" x="4343400" y="3359150"/>
          <p14:tracePt t="33650" x="4368800" y="3346450"/>
          <p14:tracePt t="33663" x="4387850" y="3346450"/>
          <p14:tracePt t="33682" x="4445000" y="3333750"/>
          <p14:tracePt t="33697" x="4470400" y="3333750"/>
          <p14:tracePt t="33713" x="4476750" y="3333750"/>
          <p14:tracePt t="33935" x="4476750" y="3327400"/>
          <p14:tracePt t="33948" x="4476750" y="3321050"/>
          <p14:tracePt t="33951" x="4464050" y="3321050"/>
          <p14:tracePt t="33963" x="4445000" y="3321050"/>
          <p14:tracePt t="33981" x="4394200" y="3321050"/>
          <p14:tracePt t="33997" x="4349750" y="3333750"/>
          <p14:tracePt t="34000" x="4318000" y="3333750"/>
          <p14:tracePt t="34015" x="4260850" y="3333750"/>
          <p14:tracePt t="34030" x="4229100" y="3333750"/>
          <p14:tracePt t="34048" x="4140200" y="3346450"/>
          <p14:tracePt t="34063" x="4095750" y="3346450"/>
          <p14:tracePt t="34080" x="3968750" y="3346450"/>
          <p14:tracePt t="34097" x="3911600" y="3314700"/>
          <p14:tracePt t="34117" x="3841750" y="3263900"/>
          <p14:tracePt t="34130" x="3771900" y="3175000"/>
          <p14:tracePt t="34149" x="3721100" y="3111500"/>
          <p14:tracePt t="34163" x="3695700" y="3067050"/>
          <p14:tracePt t="34181" x="3689350" y="3035300"/>
          <p14:tracePt t="34196" x="3670300" y="3003550"/>
          <p14:tracePt t="34213" x="3644900" y="2971800"/>
          <p14:tracePt t="34230" x="3619500" y="2952750"/>
          <p14:tracePt t="34249" x="3594100" y="2952750"/>
          <p14:tracePt t="34297" x="3581400" y="2940050"/>
          <p14:tracePt t="34309" x="3581400" y="2927350"/>
          <p14:tracePt t="34313" x="3575050" y="2908300"/>
          <p14:tracePt t="34330" x="3568700" y="2870200"/>
          <p14:tracePt t="34347" x="3568700" y="2800350"/>
          <p14:tracePt t="34368" x="3562350" y="2730500"/>
          <p14:tracePt t="34381" x="3562350" y="2654300"/>
          <p14:tracePt t="34397" x="3556000" y="2628900"/>
          <p14:tracePt t="34416" x="3581400" y="2628900"/>
          <p14:tracePt t="34432" x="3594100" y="2622550"/>
          <p14:tracePt t="34447" x="3657600" y="2597150"/>
          <p14:tracePt t="34463" x="3752850" y="2571750"/>
          <p14:tracePt t="34466" x="3803650" y="2552700"/>
          <p14:tracePt t="34480" x="3949700" y="2533650"/>
          <p14:tracePt t="34497" x="4114800" y="2527300"/>
          <p14:tracePt t="34514" x="4298950" y="2527300"/>
          <p14:tracePt t="34530" x="4495800" y="2527300"/>
          <p14:tracePt t="34546" x="4724400" y="2527300"/>
          <p14:tracePt t="34563" x="4933950" y="2482850"/>
          <p14:tracePt t="34580" x="5137150" y="2451100"/>
          <p14:tracePt t="34597" x="5346700" y="2432050"/>
          <p14:tracePt t="34614" x="5556250" y="2432050"/>
          <p14:tracePt t="34623" x="5651500" y="2432050"/>
          <p14:tracePt t="34627" x="5759450" y="2432050"/>
          <p14:tracePt t="34631" x="5867400" y="2432050"/>
          <p14:tracePt t="34647" x="5962650" y="2432050"/>
          <p14:tracePt t="34664" x="6292850" y="2432050"/>
          <p14:tracePt t="34682" x="6464300" y="2425700"/>
          <p14:tracePt t="34697" x="6648450" y="2425700"/>
          <p14:tracePt t="34713" x="6838950" y="2419350"/>
          <p14:tracePt t="34730" x="7010400" y="2406650"/>
          <p14:tracePt t="34746" x="7181850" y="2393950"/>
          <p14:tracePt t="34763" x="7346950" y="2393950"/>
          <p14:tracePt t="34780" x="7499350" y="2393950"/>
          <p14:tracePt t="34797" x="7651750" y="2393950"/>
          <p14:tracePt t="34813" x="7772400" y="2387600"/>
          <p14:tracePt t="34830" x="7886700" y="2387600"/>
          <p14:tracePt t="34847" x="7975600" y="2387600"/>
          <p14:tracePt t="34863" x="8070850" y="2387600"/>
          <p14:tracePt t="34869" x="8115300" y="2387600"/>
          <p14:tracePt t="34880" x="8185150" y="2387600"/>
          <p14:tracePt t="34898" x="8223250" y="2387600"/>
          <p14:tracePt t="34916" x="8242300" y="2387600"/>
          <p14:tracePt t="34931" x="8274050" y="2387600"/>
          <p14:tracePt t="34946" x="8299450" y="2400300"/>
          <p14:tracePt t="34966" x="8350250" y="2413000"/>
          <p14:tracePt t="34980" x="8375650" y="2425700"/>
          <p14:tracePt t="34998" x="8388350" y="2425700"/>
          <p14:tracePt t="35033" x="8401050" y="2438400"/>
          <p14:tracePt t="35047" x="8413750" y="2470150"/>
          <p14:tracePt t="35063" x="8489950" y="2590800"/>
          <p14:tracePt t="35080" x="8553450" y="2711450"/>
          <p14:tracePt t="35097" x="8610600" y="2882900"/>
          <p14:tracePt t="35113" x="8642350" y="3041650"/>
          <p14:tracePt t="35131" x="8667750" y="3244850"/>
          <p14:tracePt t="35146" x="8661400" y="3435350"/>
          <p14:tracePt t="35163" x="8674100" y="3613150"/>
          <p14:tracePt t="35182" x="8680450" y="3752850"/>
          <p14:tracePt t="35188" x="8686800" y="3810000"/>
          <p14:tracePt t="35196" x="8686800" y="3860800"/>
          <p14:tracePt t="35216" x="8674100" y="3981450"/>
          <p14:tracePt t="35230" x="8674100" y="4013200"/>
          <p14:tracePt t="35248" x="8674100" y="4070350"/>
          <p14:tracePt t="35345" x="8667750" y="4057650"/>
          <p14:tracePt t="35351" x="8642350" y="4044950"/>
          <p14:tracePt t="35363" x="8610600" y="4038600"/>
          <p14:tracePt t="35380" x="8521700" y="4013200"/>
          <p14:tracePt t="35397" x="8407400" y="4013200"/>
          <p14:tracePt t="35413" x="8267700" y="4013200"/>
          <p14:tracePt t="35431" x="8102600" y="4013200"/>
          <p14:tracePt t="35447" x="7899400" y="4013200"/>
          <p14:tracePt t="35463" x="7537450" y="4032250"/>
          <p14:tracePt t="35480" x="7283450" y="4057650"/>
          <p14:tracePt t="35499" x="7067550" y="4114800"/>
          <p14:tracePt t="35513" x="6858000" y="4171950"/>
          <p14:tracePt t="35530" x="6610350" y="4191000"/>
          <p14:tracePt t="35547" x="6381750" y="4197350"/>
          <p14:tracePt t="35563" x="6153150" y="4203700"/>
          <p14:tracePt t="35580" x="5937250" y="4216400"/>
          <p14:tracePt t="35596" x="5746750" y="4216400"/>
          <p14:tracePt t="35613" x="5556250" y="4216400"/>
          <p14:tracePt t="35619" x="5473700" y="4229100"/>
          <p14:tracePt t="35630" x="5391150" y="4235450"/>
          <p14:tracePt t="35649" x="5175250" y="4267200"/>
          <p14:tracePt t="35665" x="5022850" y="4267200"/>
          <p14:tracePt t="35682" x="4857750" y="4267200"/>
          <p14:tracePt t="35696" x="4699000" y="4286250"/>
          <p14:tracePt t="35713" x="4610100" y="4298950"/>
          <p14:tracePt t="35730" x="4527550" y="4311650"/>
          <p14:tracePt t="35746" x="4438650" y="4324350"/>
          <p14:tracePt t="35764" x="4349750" y="4330700"/>
          <p14:tracePt t="35782" x="4241800" y="4337050"/>
          <p14:tracePt t="35797" x="4114800" y="4343400"/>
          <p14:tracePt t="35800" x="4051300" y="4343400"/>
          <p14:tracePt t="35813" x="3994150" y="4343400"/>
          <p14:tracePt t="35830" x="3924300" y="4362450"/>
          <p14:tracePt t="35847" x="3835400" y="4362450"/>
          <p14:tracePt t="35851" x="3797300" y="4362450"/>
          <p14:tracePt t="35867" x="3746500" y="4362450"/>
          <p14:tracePt t="35881" x="3733800" y="4362450"/>
          <p14:tracePt t="35921" x="3727450" y="4356100"/>
          <p14:tracePt t="35934" x="3727450" y="4349750"/>
          <p14:tracePt t="35947" x="3702050" y="4324350"/>
          <p14:tracePt t="35963" x="3683000" y="4311650"/>
          <p14:tracePt t="35980" x="3670300" y="4298950"/>
          <p14:tracePt t="35999" x="3670300" y="4279900"/>
          <p14:tracePt t="36013" x="3651250" y="4222750"/>
          <p14:tracePt t="36030" x="3606800" y="4102100"/>
          <p14:tracePt t="36049" x="3524250" y="3822700"/>
          <p14:tracePt t="36063" x="3492500" y="3740150"/>
          <p14:tracePt t="36080" x="3467100" y="3587750"/>
          <p14:tracePt t="36097" x="3441700" y="3505200"/>
          <p14:tracePt t="36116" x="3416300" y="3403600"/>
          <p14:tracePt t="36130" x="3409950" y="3257550"/>
          <p14:tracePt t="36147" x="3384550" y="3086100"/>
          <p14:tracePt t="36167" x="3371850" y="2952750"/>
          <p14:tracePt t="36183" x="3384550" y="2876550"/>
          <p14:tracePt t="36197" x="3384550" y="2813050"/>
          <p14:tracePt t="36213" x="3397250" y="2755900"/>
          <p14:tracePt t="36230" x="3409950" y="2673350"/>
          <p14:tracePt t="36232" x="3409950" y="2635250"/>
          <p14:tracePt t="36248" x="3416300" y="2578100"/>
          <p14:tracePt t="36263" x="3422650" y="2571750"/>
          <p14:tracePt t="36474" x="3422650" y="2578100"/>
          <p14:tracePt t="36480" x="3422650" y="2590800"/>
          <p14:tracePt t="36493" x="3422650" y="2603500"/>
          <p14:tracePt t="36501" x="3422650" y="2616200"/>
          <p14:tracePt t="36513" x="3422650" y="2628900"/>
          <p14:tracePt t="36530" x="3448050" y="2641600"/>
          <p14:tracePt t="36547" x="3473450" y="2654300"/>
          <p14:tracePt t="36563" x="3498850" y="2654300"/>
          <p14:tracePt t="36581" x="3511550" y="2654300"/>
          <p14:tracePt t="36597" x="3517900" y="2654300"/>
          <p14:tracePt t="36613" x="3517900" y="2660650"/>
          <p14:tracePt t="39338" x="3543300" y="2660650"/>
          <p14:tracePt t="39345" x="3575050" y="2660650"/>
          <p14:tracePt t="39352" x="3600450" y="2654300"/>
          <p14:tracePt t="39363" x="3619500" y="2647950"/>
          <p14:tracePt t="39380" x="3663950" y="2635250"/>
          <p14:tracePt t="39398" x="3702050" y="2628900"/>
          <p14:tracePt t="39413" x="3765550" y="2628900"/>
          <p14:tracePt t="39431" x="3822700" y="2609850"/>
          <p14:tracePt t="39436" x="3854450" y="2590800"/>
          <p14:tracePt t="39447" x="3892550" y="2584450"/>
          <p14:tracePt t="39464" x="3981450" y="2565400"/>
          <p14:tracePt t="39480" x="4140200" y="2546350"/>
          <p14:tracePt t="39497" x="4248150" y="2540000"/>
          <p14:tracePt t="39513" x="4343400" y="2533650"/>
          <p14:tracePt t="39531" x="4451350" y="2533650"/>
          <p14:tracePt t="39547" x="4559300" y="2533650"/>
          <p14:tracePt t="39563" x="4686300" y="2533650"/>
          <p14:tracePt t="39581" x="4819650" y="2533650"/>
          <p14:tracePt t="39598" x="4933950" y="2540000"/>
          <p14:tracePt t="39603" x="5003800" y="2540000"/>
          <p14:tracePt t="39613" x="5073650" y="2540000"/>
          <p14:tracePt t="39622" x="5143500" y="2540000"/>
          <p14:tracePt t="39626" x="5207000" y="2540000"/>
          <p14:tracePt t="39647" x="5346700" y="2533650"/>
          <p14:tracePt t="39664" x="5480050" y="2533650"/>
          <p14:tracePt t="39682" x="5702300" y="2533650"/>
          <p14:tracePt t="39697" x="5899150" y="2527300"/>
          <p14:tracePt t="39713" x="6115050" y="2533650"/>
          <p14:tracePt t="39730" x="6324600" y="2533650"/>
          <p14:tracePt t="39746" x="6546850" y="2533650"/>
          <p14:tracePt t="39763" x="6750050" y="2533650"/>
          <p14:tracePt t="39780" x="6940550" y="2533650"/>
          <p14:tracePt t="39797" x="7137400" y="2527300"/>
          <p14:tracePt t="39814" x="7340600" y="2527300"/>
          <p14:tracePt t="39830" x="7524750" y="2527300"/>
          <p14:tracePt t="39846" x="7677150" y="2520950"/>
          <p14:tracePt t="39851" x="7740650" y="2520950"/>
          <p14:tracePt t="39866" x="7835900" y="2514600"/>
          <p14:tracePt t="39880" x="7886700" y="2520950"/>
          <p14:tracePt t="39897" x="7924800" y="2520950"/>
          <p14:tracePt t="39915" x="7962900" y="2514600"/>
          <p14:tracePt t="39931" x="7969250" y="2514600"/>
          <p14:tracePt t="39946" x="7975600" y="2514600"/>
          <p14:tracePt t="40008" x="7975600" y="2540000"/>
          <p14:tracePt t="40015" x="7981950" y="2584450"/>
          <p14:tracePt t="40030" x="8007350" y="2654300"/>
          <p14:tracePt t="40046" x="8032750" y="2851150"/>
          <p14:tracePt t="40063" x="8077200" y="3263900"/>
          <p14:tracePt t="40080" x="8083550" y="3543300"/>
          <p14:tracePt t="40101" x="8058150" y="3797300"/>
          <p14:tracePt t="40113" x="8045450" y="3937000"/>
          <p14:tracePt t="40130" x="8039100" y="4032250"/>
          <p14:tracePt t="40147" x="8058150" y="4108450"/>
          <p14:tracePt t="40168" x="8045450" y="4127500"/>
          <p14:tracePt t="40181" x="8032750" y="4127500"/>
          <p14:tracePt t="40197" x="7956550" y="4127500"/>
          <p14:tracePt t="40199" x="7899400" y="4127500"/>
          <p14:tracePt t="40213" x="7816850" y="4133850"/>
          <p14:tracePt t="40230" x="7550150" y="4133850"/>
          <p14:tracePt t="40233" x="7397750" y="4140200"/>
          <p14:tracePt t="40246" x="7264400" y="4146550"/>
          <p14:tracePt t="40263" x="6902450" y="4146550"/>
          <p14:tracePt t="40280" x="6216650" y="4184650"/>
          <p14:tracePt t="40297" x="5670550" y="4191000"/>
          <p14:tracePt t="40313" x="5207000" y="4191000"/>
          <p14:tracePt t="40330" x="4851400" y="4191000"/>
          <p14:tracePt t="40347" x="4603750" y="4191000"/>
          <p14:tracePt t="40368" x="4470400" y="4191000"/>
          <p14:tracePt t="40381" x="4381500" y="4184650"/>
          <p14:tracePt t="40400" x="4235450" y="4178300"/>
          <p14:tracePt t="40413" x="4184650" y="4184650"/>
          <p14:tracePt t="40432" x="4121150" y="4222750"/>
          <p14:tracePt t="40449" x="4102100" y="4273550"/>
          <p14:tracePt t="40464" x="4102100" y="4305300"/>
          <p14:tracePt t="40480" x="4102100" y="4356100"/>
          <p14:tracePt t="40496" x="4025900" y="4406900"/>
          <p14:tracePt t="40513" x="3898900" y="4451350"/>
          <p14:tracePt t="40530" x="3746500" y="4502150"/>
          <p14:tracePt t="40547" x="3549650" y="4559300"/>
          <p14:tracePt t="40557" x="3460750" y="4591050"/>
          <p14:tracePt t="40563" x="3371850" y="4635500"/>
          <p14:tracePt t="40581" x="3232150" y="4692650"/>
          <p14:tracePt t="40600" x="3060700" y="4787900"/>
          <p14:tracePt t="40614" x="3009900" y="4806950"/>
          <p14:tracePt t="40624" x="2952750" y="4826000"/>
          <p14:tracePt t="40628" x="2895600" y="4838700"/>
          <p14:tracePt t="40635" x="2838450" y="4857750"/>
          <p14:tracePt t="40647" x="2762250" y="4876800"/>
          <p14:tracePt t="40666" x="2546350" y="4921250"/>
          <p14:tracePt t="40682" x="2432050" y="4946650"/>
          <p14:tracePt t="40699" x="2349500" y="4972050"/>
          <p14:tracePt t="40713" x="2273300" y="4972050"/>
          <p14:tracePt t="40730" x="2197100" y="4972050"/>
          <p14:tracePt t="40746" x="2108200" y="4965700"/>
          <p14:tracePt t="40763" x="2006600" y="4965700"/>
          <p14:tracePt t="40780" x="1905000" y="4959350"/>
          <p14:tracePt t="40797" x="1809750" y="4959350"/>
          <p14:tracePt t="40814" x="1727200" y="4965700"/>
          <p14:tracePt t="40818" x="1689100" y="4965700"/>
          <p14:tracePt t="40830" x="1638300" y="4965700"/>
          <p14:tracePt t="40850" x="1485900" y="4972050"/>
          <p14:tracePt t="40863" x="1371600" y="4972050"/>
          <p14:tracePt t="40880" x="1270000" y="4972050"/>
          <p14:tracePt t="40899" x="1200150" y="4978400"/>
          <p14:tracePt t="40913" x="1123950" y="4972050"/>
          <p14:tracePt t="40932" x="1073150" y="4972050"/>
          <p14:tracePt t="40947" x="1066800" y="4972050"/>
          <p14:tracePt t="41168" x="1066800" y="4965700"/>
          <p14:tracePt t="41180" x="1060450" y="4959350"/>
          <p14:tracePt t="41521" x="1066800" y="4959350"/>
          <p14:tracePt t="41528" x="1079500" y="4959350"/>
          <p14:tracePt t="41538" x="1085850" y="4959350"/>
          <p14:tracePt t="41546" x="1092200" y="4959350"/>
          <p14:tracePt t="41563" x="1104900" y="4959350"/>
          <p14:tracePt t="41580" x="1111250" y="4959350"/>
          <p14:tracePt t="41597" x="1117600" y="4959350"/>
          <p14:tracePt t="41603" x="1123950" y="4959350"/>
          <p14:tracePt t="41613" x="1130300" y="4959350"/>
          <p14:tracePt t="41622" x="1143000" y="4959350"/>
          <p14:tracePt t="41627" x="1162050" y="4959350"/>
          <p14:tracePt t="41648" x="1231900" y="4959350"/>
          <p14:tracePt t="41664" x="1289050" y="4959350"/>
          <p14:tracePt t="41681" x="1339850" y="4959350"/>
          <p14:tracePt t="41696" x="1371600" y="4959350"/>
          <p14:tracePt t="41713" x="1403350" y="4959350"/>
          <p14:tracePt t="41730" x="1428750" y="4959350"/>
          <p14:tracePt t="41746" x="1441450" y="4959350"/>
          <p14:tracePt t="41816" x="1441450" y="4965700"/>
          <p14:tracePt t="41868" x="1447800" y="4965700"/>
          <p14:tracePt t="41876" x="1466850" y="4965700"/>
          <p14:tracePt t="41883" x="1498600" y="4965700"/>
          <p14:tracePt t="41897" x="1555750" y="4965700"/>
          <p14:tracePt t="41913" x="1612900" y="4965700"/>
          <p14:tracePt t="41931" x="1676400" y="4972050"/>
          <p14:tracePt t="41947" x="1752600" y="4972050"/>
          <p14:tracePt t="41963" x="1841500" y="4972050"/>
          <p14:tracePt t="41980" x="1930400" y="4972050"/>
          <p14:tracePt t="41999" x="2012950" y="4972050"/>
          <p14:tracePt t="42013" x="2095500" y="4972050"/>
          <p14:tracePt t="42030" x="2159000" y="4965700"/>
          <p14:tracePt t="42047" x="2197100" y="4965700"/>
          <p14:tracePt t="42050" x="2209800" y="4965700"/>
          <p14:tracePt t="42056" x="2222500" y="4965700"/>
          <p14:tracePt t="42063" x="2241550" y="4965700"/>
          <p14:tracePt t="42080" x="2273300" y="4965700"/>
          <p14:tracePt t="42097" x="2324100" y="4965700"/>
          <p14:tracePt t="42116" x="2387600" y="4965700"/>
          <p14:tracePt t="42130" x="2476500" y="4965700"/>
          <p14:tracePt t="42147" x="2584450" y="4965700"/>
          <p14:tracePt t="42164" x="2724150" y="4959350"/>
          <p14:tracePt t="42183" x="2882900" y="4953000"/>
          <p14:tracePt t="42198" x="3054350" y="4965700"/>
          <p14:tracePt t="42213" x="3206750" y="4978400"/>
          <p14:tracePt t="42230" x="3409950" y="4984750"/>
          <p14:tracePt t="42246" x="3632200" y="4978400"/>
          <p14:tracePt t="42248" x="3733800" y="4984750"/>
          <p14:tracePt t="42264" x="3848100" y="4984750"/>
          <p14:tracePt t="42280" x="4165600" y="4965700"/>
          <p14:tracePt t="42297" x="4362450" y="4940300"/>
          <p14:tracePt t="42313" x="4508500" y="4883150"/>
          <p14:tracePt t="42330" x="4622800" y="4851400"/>
          <p14:tracePt t="42347" x="4711700" y="4832350"/>
          <p14:tracePt t="42363" x="4768850" y="4806950"/>
          <p14:tracePt t="42380" x="4845050" y="4775200"/>
          <p14:tracePt t="42398" x="4914900" y="4737100"/>
          <p14:tracePt t="42413" x="4965700" y="4673600"/>
          <p14:tracePt t="42432" x="4991100" y="4597400"/>
          <p14:tracePt t="42438" x="5010150" y="4565650"/>
          <p14:tracePt t="42447" x="5035550" y="4552950"/>
          <p14:tracePt t="42463" x="5124450" y="4502150"/>
          <p14:tracePt t="42480" x="5181600" y="4476750"/>
          <p14:tracePt t="42500" x="5213350" y="4438650"/>
          <p14:tracePt t="42586" x="5200650" y="4432300"/>
          <p14:tracePt t="42592" x="5175250" y="4438650"/>
          <p14:tracePt t="42599" x="5137150" y="4438650"/>
          <p14:tracePt t="42613" x="5099050" y="4438650"/>
          <p14:tracePt t="42620" x="5054600" y="4406900"/>
          <p14:tracePt t="42624" x="4997450" y="4368800"/>
          <p14:tracePt t="42647" x="4889500" y="4298950"/>
          <p14:tracePt t="42663" x="4749800" y="4267200"/>
          <p14:tracePt t="42682" x="4686300" y="4267200"/>
          <p14:tracePt t="42697" x="4654550" y="4267200"/>
          <p14:tracePt t="42713" x="4641850" y="4267200"/>
          <p14:tracePt t="42730" x="4641850" y="4260850"/>
          <p14:tracePt t="42746" x="4641850" y="4235450"/>
          <p14:tracePt t="42763" x="4641850" y="4222750"/>
          <p14:tracePt t="42780" x="4667250" y="4210050"/>
          <p14:tracePt t="42797" x="4679950" y="4203700"/>
          <p14:tracePt t="42800" x="4692650" y="4203700"/>
          <p14:tracePt t="42808" x="4692650" y="4197350"/>
          <p14:tracePt t="42829" x="4699000" y="4197350"/>
          <p14:tracePt t="42846" x="4705350" y="4178300"/>
          <p14:tracePt t="42867" x="4718050" y="4146550"/>
          <p14:tracePt t="42920" x="4718050" y="4140200"/>
          <p14:tracePt t="42933" x="4718050" y="4133850"/>
          <p14:tracePt t="42952" x="4711700" y="4133850"/>
          <p14:tracePt t="42963" x="4699000" y="4127500"/>
          <p14:tracePt t="42980" x="4673600" y="4121150"/>
          <p14:tracePt t="42999" x="4635500" y="4114800"/>
          <p14:tracePt t="43008" x="4616450" y="4114800"/>
          <p14:tracePt t="43011" x="4584700" y="4114800"/>
          <p14:tracePt t="43022" x="4565650" y="4108450"/>
          <p14:tracePt t="43030" x="4540250" y="4095750"/>
          <p14:tracePt t="43048" x="4445000" y="4070350"/>
          <p14:tracePt t="43063" x="4387850" y="4051300"/>
          <p14:tracePt t="43080" x="4349750" y="4032250"/>
          <p14:tracePt t="43097" x="4298950" y="4006850"/>
          <p14:tracePt t="43113" x="4260850" y="4000500"/>
          <p14:tracePt t="43130" x="4254500" y="3987800"/>
          <p14:tracePt t="43147" x="4241800" y="3975100"/>
          <p14:tracePt t="43163" x="4235450" y="3962400"/>
          <p14:tracePt t="43181" x="4229100" y="3937000"/>
          <p14:tracePt t="43197" x="4210050" y="3911600"/>
          <p14:tracePt t="43213" x="4178300" y="3879850"/>
          <p14:tracePt t="43230" x="4146550" y="3848100"/>
          <p14:tracePt t="43233" x="4133850" y="3835400"/>
          <p14:tracePt t="43246" x="4127500" y="3822700"/>
          <p14:tracePt t="43264" x="4114800" y="3765550"/>
          <p14:tracePt t="43280" x="4095750" y="3727450"/>
          <p14:tracePt t="43297" x="4095750" y="3708400"/>
          <p14:tracePt t="43313" x="4095750" y="3683000"/>
          <p14:tracePt t="43330" x="4095750" y="3632200"/>
          <p14:tracePt t="43347" x="4095750" y="3581400"/>
          <p14:tracePt t="43366" x="4108450" y="3524250"/>
          <p14:tracePt t="43372" x="4108450" y="3492500"/>
          <p14:tracePt t="43382" x="4121150" y="3473450"/>
          <p14:tracePt t="43397" x="4133850" y="3435350"/>
          <p14:tracePt t="43400" x="4140200" y="3422650"/>
          <p14:tracePt t="43413" x="4140200" y="3403600"/>
          <p14:tracePt t="43433" x="4165600" y="3378200"/>
          <p14:tracePt t="43439" x="4178300" y="3359150"/>
          <p14:tracePt t="43447" x="4184650" y="3340100"/>
          <p14:tracePt t="43463" x="4254500" y="3289300"/>
          <p14:tracePt t="43480" x="4298950" y="3263900"/>
          <p14:tracePt t="43498" x="4349750" y="3232150"/>
          <p14:tracePt t="43514" x="4406900" y="3219450"/>
          <p14:tracePt t="43530" x="4451350" y="3206750"/>
          <p14:tracePt t="43547" x="4502150" y="3206750"/>
          <p14:tracePt t="43564" x="4546600" y="3206750"/>
          <p14:tracePt t="43580" x="4559300" y="3206750"/>
          <p14:tracePt t="43597" x="4603750" y="3206750"/>
          <p14:tracePt t="43616" x="4622800" y="3206750"/>
          <p14:tracePt t="43647" x="4622800" y="3213100"/>
          <p14:tracePt t="43663" x="4648200" y="3270250"/>
          <p14:tracePt t="43683" x="4667250" y="3314700"/>
          <p14:tracePt t="43697" x="4692650" y="3346450"/>
          <p14:tracePt t="43713" x="4699000" y="3365500"/>
          <p14:tracePt t="43731" x="4705350" y="3384550"/>
          <p14:tracePt t="43746" x="4711700" y="3409950"/>
          <p14:tracePt t="43763" x="4711700" y="3441700"/>
          <p14:tracePt t="43780" x="4718050" y="3492500"/>
          <p14:tracePt t="43797" x="4718050" y="3530600"/>
          <p14:tracePt t="43813" x="4718050" y="3568700"/>
          <p14:tracePt t="43831" x="4718050" y="3587750"/>
          <p14:tracePt t="43850" x="4718050" y="3632200"/>
          <p14:tracePt t="43868" x="4718050" y="3676650"/>
          <p14:tracePt t="43880" x="4718050" y="3721100"/>
          <p14:tracePt t="43899" x="4718050" y="3778250"/>
          <p14:tracePt t="43913" x="4718050" y="3822700"/>
          <p14:tracePt t="43932" x="4718050" y="3841750"/>
          <p14:tracePt t="43946" x="4718050" y="3860800"/>
          <p14:tracePt t="43965" x="4699000" y="3892550"/>
          <p14:tracePt t="43967" x="4686300" y="3911600"/>
          <p14:tracePt t="43980" x="4673600" y="3937000"/>
          <p14:tracePt t="43999" x="4654550" y="3987800"/>
          <p14:tracePt t="44003" x="4622800" y="3994150"/>
          <p14:tracePt t="44013" x="4597400" y="4013200"/>
          <p14:tracePt t="44030" x="4559300" y="4051300"/>
          <p14:tracePt t="44048" x="4527550" y="4070350"/>
          <p14:tracePt t="44053" x="4521200" y="4070350"/>
          <p14:tracePt t="44058" x="4521200" y="4076700"/>
          <p14:tracePt t="44065" x="4514850" y="4076700"/>
          <p14:tracePt t="44080" x="4514850" y="4083050"/>
          <p14:tracePt t="44097" x="4508500" y="4083050"/>
          <p14:tracePt t="44249" x="4508500" y="4089400"/>
          <p14:tracePt t="44257" x="4508500" y="4095750"/>
          <p14:tracePt t="44265" x="4508500" y="4102100"/>
          <p14:tracePt t="44280" x="4495800" y="4114800"/>
          <p14:tracePt t="44329" x="4495800" y="4127500"/>
          <p14:tracePt t="44337" x="4495800" y="4133850"/>
          <p14:tracePt t="44347" x="4495800" y="4152900"/>
          <p14:tracePt t="44367" x="4527550" y="4210050"/>
          <p14:tracePt t="44380" x="4597400" y="4292600"/>
          <p14:tracePt t="44397" x="4699000" y="4375150"/>
          <p14:tracePt t="44401" x="4756150" y="4413250"/>
          <p14:tracePt t="44413" x="4838700" y="4470400"/>
          <p14:tracePt t="44417" x="4908550" y="4502150"/>
          <p14:tracePt t="44432" x="5080000" y="4565650"/>
          <p14:tracePt t="44447" x="5162550" y="4597400"/>
          <p14:tracePt t="44463" x="5283200" y="4635500"/>
          <p14:tracePt t="44480" x="5346700" y="4660900"/>
          <p14:tracePt t="44501" x="5397500" y="4686300"/>
          <p14:tracePt t="44513" x="5429250" y="4692650"/>
          <p14:tracePt t="44530" x="5461000" y="4718050"/>
          <p14:tracePt t="44548" x="5473700" y="4724400"/>
          <p14:tracePt t="44673" x="5473700" y="4737100"/>
          <p14:tracePt t="44687" x="5473700" y="4743450"/>
          <p14:tracePt t="44696" x="5486400" y="4756150"/>
          <p14:tracePt t="44717" x="5505450" y="4762500"/>
          <p14:tracePt t="44730" x="5511800" y="4768850"/>
          <p14:tracePt t="44763" x="5518150" y="4768850"/>
          <p14:tracePt t="44780" x="5537200" y="4768850"/>
          <p14:tracePt t="44797" x="5588000" y="4768850"/>
          <p14:tracePt t="44813" x="5651500" y="4768850"/>
          <p14:tracePt t="44830" x="5721350" y="4768850"/>
          <p14:tracePt t="44837" x="5772150" y="4768850"/>
          <p14:tracePt t="44847" x="5810250" y="4768850"/>
          <p14:tracePt t="44863" x="5943600" y="4762500"/>
          <p14:tracePt t="44884" x="6057900" y="4762500"/>
          <p14:tracePt t="44897" x="6172200" y="4762500"/>
          <p14:tracePt t="44913" x="6254750" y="4762500"/>
          <p14:tracePt t="44933" x="6356350" y="4762500"/>
          <p14:tracePt t="44947" x="6451600" y="4762500"/>
          <p14:tracePt t="44963" x="6553200" y="4762500"/>
          <p14:tracePt t="44980" x="6673850" y="4762500"/>
          <p14:tracePt t="44999" x="6781800" y="4768850"/>
          <p14:tracePt t="45013" x="6889750" y="4775200"/>
          <p14:tracePt t="45030" x="6985000" y="4775200"/>
          <p14:tracePt t="45048" x="7143750" y="4775200"/>
          <p14:tracePt t="45064" x="7232650" y="4775200"/>
          <p14:tracePt t="45080" x="7327900" y="4775200"/>
          <p14:tracePt t="45097" x="7391400" y="4775200"/>
          <p14:tracePt t="45116" x="7416800" y="4775200"/>
          <p14:tracePt t="45192" x="7423150" y="4775200"/>
          <p14:tracePt t="45538" x="7416800" y="4775200"/>
          <p14:tracePt t="45557" x="7404100" y="4775200"/>
          <p14:tracePt t="45565" x="7385050" y="4768850"/>
          <p14:tracePt t="45569" x="7340600" y="4756150"/>
          <p14:tracePt t="45580" x="7296150" y="4724400"/>
          <p14:tracePt t="45597" x="7150100" y="4635500"/>
          <p14:tracePt t="45613" x="6965950" y="4533900"/>
          <p14:tracePt t="45632" x="6648450" y="4400550"/>
          <p14:tracePt t="45647" x="6553200" y="4356100"/>
          <p14:tracePt t="45663" x="6242050" y="4197350"/>
          <p14:tracePt t="45681" x="6026150" y="4057650"/>
          <p14:tracePt t="45697" x="5816600" y="3879850"/>
          <p14:tracePt t="45714" x="5619750" y="3670300"/>
          <p14:tracePt t="45730" x="5480050" y="3505200"/>
          <p14:tracePt t="45746" x="5397500" y="3416300"/>
          <p14:tracePt t="45764" x="5372100" y="3365500"/>
          <p14:tracePt t="45780" x="5372100" y="3314700"/>
          <p14:tracePt t="45797" x="5372100" y="3244850"/>
          <p14:tracePt t="45813" x="5372100" y="3175000"/>
          <p14:tracePt t="45830" x="5372100" y="3117850"/>
          <p14:tracePt t="45848" x="5378450" y="3079750"/>
          <p14:tracePt t="45851" x="5378450" y="3060700"/>
          <p14:tracePt t="45863" x="5378450" y="3028950"/>
          <p14:tracePt t="45880" x="5378450" y="2997200"/>
          <p14:tracePt t="45897" x="5378450" y="2946400"/>
          <p14:tracePt t="45913" x="5378450" y="2908300"/>
          <p14:tracePt t="45932" x="5372100" y="2901950"/>
          <p14:tracePt t="46098" x="5372100" y="2908300"/>
          <p14:tracePt t="46104" x="5372100" y="2940050"/>
          <p14:tracePt t="46115" x="5391150" y="2978150"/>
          <p14:tracePt t="46130" x="5454650" y="3067050"/>
          <p14:tracePt t="46148" x="5518150" y="3162300"/>
          <p14:tracePt t="46163" x="5575300" y="3232150"/>
          <p14:tracePt t="46182" x="5607050" y="3251200"/>
          <p14:tracePt t="46185" x="5626100" y="3270250"/>
          <p14:tracePt t="46197" x="5638800" y="3282950"/>
          <p14:tracePt t="46213" x="5651500" y="3302000"/>
          <p14:tracePt t="46230" x="5657850" y="3308350"/>
          <p14:tracePt t="46383" x="5651500" y="3308350"/>
          <p14:tracePt t="46393" x="5645150" y="3308350"/>
          <p14:tracePt t="46400" x="5632450" y="3302000"/>
          <p14:tracePt t="46413" x="5619750" y="3289300"/>
          <p14:tracePt t="46433" x="5588000" y="3263900"/>
          <p14:tracePt t="46447" x="5575300" y="3257550"/>
          <p14:tracePt t="46463" x="5530850" y="3219450"/>
          <p14:tracePt t="46480" x="5505450" y="3206750"/>
          <p14:tracePt t="46498" x="5492750" y="3200400"/>
          <p14:tracePt t="46514" x="5492750" y="3194050"/>
          <p14:tracePt t="46650" x="5480050" y="3187700"/>
          <p14:tracePt t="46656" x="5454650" y="3168650"/>
          <p14:tracePt t="46664" x="5435600" y="3143250"/>
          <p14:tracePt t="46682" x="5372100" y="3079750"/>
          <p14:tracePt t="46697" x="5295900" y="3028950"/>
          <p14:tracePt t="46713" x="5219700" y="2971800"/>
          <p14:tracePt t="46730" x="5130800" y="2908300"/>
          <p14:tracePt t="46746" x="5022850" y="2838450"/>
          <p14:tracePt t="46764" x="4978400" y="2800350"/>
          <p14:tracePt t="46780" x="4959350" y="2800350"/>
          <p14:tracePt t="46934" x="4965700" y="2800350"/>
          <p14:tracePt t="46964" x="4972050" y="2800350"/>
          <p14:tracePt t="46968" x="4978400" y="2800350"/>
          <p14:tracePt t="46980" x="4991100" y="2832100"/>
          <p14:tracePt t="47001" x="5016500" y="2876550"/>
          <p14:tracePt t="47013" x="5073650" y="2933700"/>
          <p14:tracePt t="47030" x="5137150" y="2990850"/>
          <p14:tracePt t="47048" x="5226050" y="3073400"/>
          <p14:tracePt t="47063" x="5270500" y="3136900"/>
          <p14:tracePt t="47081" x="5308600" y="3200400"/>
          <p14:tracePt t="47098" x="5365750" y="3257550"/>
          <p14:tracePt t="47113" x="5391150" y="3289300"/>
          <p14:tracePt t="47132" x="5403850" y="3302000"/>
          <p14:tracePt t="50752" x="5403850" y="3333750"/>
          <p14:tracePt t="50761" x="5397500" y="3454400"/>
          <p14:tracePt t="50768" x="5391150" y="3575050"/>
          <p14:tracePt t="50780" x="5378450" y="3714750"/>
          <p14:tracePt t="50798" x="5327650" y="3956050"/>
          <p14:tracePt t="50813" x="5264150" y="4152900"/>
          <p14:tracePt t="50830" x="5219700" y="4279900"/>
          <p14:tracePt t="50847" x="5200650" y="4337050"/>
          <p14:tracePt t="50852" x="5194300" y="4343400"/>
          <p14:tracePt t="50863" x="5194300" y="4349750"/>
          <p14:tracePt t="50875" x="5187950" y="4349750"/>
          <p14:tracePt t="50882" x="5187950" y="4356100"/>
          <p14:tracePt t="50897" x="5187950" y="4368800"/>
          <p14:tracePt t="50913" x="5181600" y="4394200"/>
          <p14:tracePt t="50932" x="5181600" y="4432300"/>
          <p14:tracePt t="50947" x="5181600" y="4489450"/>
          <p14:tracePt t="50963" x="5181600" y="4552950"/>
          <p14:tracePt t="50980" x="5207000" y="4622800"/>
          <p14:tracePt t="51000" x="5251450" y="4705350"/>
          <p14:tracePt t="51009" x="5295900" y="4819650"/>
          <p14:tracePt t="51023" x="5321300" y="4883150"/>
          <p14:tracePt t="51031" x="5353050" y="4933950"/>
          <p14:tracePt t="51047" x="5403850" y="5003800"/>
          <p14:tracePt t="51064" x="5448300" y="5054600"/>
          <p14:tracePt t="51069" x="5467350" y="5073650"/>
          <p14:tracePt t="51080" x="5492750" y="5080000"/>
          <p14:tracePt t="51097" x="5511800" y="5080000"/>
          <p14:tracePt t="51118" x="5518150" y="5073650"/>
          <p14:tracePt t="51126" x="5524500" y="5067300"/>
          <p14:tracePt t="51131" x="5530850" y="5060950"/>
          <p14:tracePt t="51147" x="5549900" y="5054600"/>
          <p14:tracePt t="51163" x="5549900" y="5048250"/>
          <p14:tracePt t="51227" x="5543550" y="5041900"/>
          <p14:tracePt t="51231" x="5543550" y="5035550"/>
          <p14:tracePt t="51263" x="5518150" y="5010150"/>
          <p14:tracePt t="51280" x="5499100" y="4997450"/>
          <p14:tracePt t="51297" x="5480050" y="4972050"/>
          <p14:tracePt t="51313" x="5467350" y="4965700"/>
          <p14:tracePt t="51331" x="5467350" y="4959350"/>
          <p14:tracePt t="51363" x="5467350" y="4953000"/>
          <p14:tracePt t="51408" x="5467350" y="4946650"/>
          <p14:tracePt t="51415" x="5480050" y="4940300"/>
          <p14:tracePt t="51424" x="5492750" y="4933950"/>
          <p14:tracePt t="51436" x="5499100" y="4927600"/>
          <p14:tracePt t="51447" x="5505450" y="4921250"/>
          <p14:tracePt t="51463" x="5518150" y="4921250"/>
          <p14:tracePt t="51499" x="5530850" y="4914900"/>
          <p14:tracePt t="51513" x="5568950" y="4908550"/>
          <p14:tracePt t="51531" x="5600700" y="4902200"/>
          <p14:tracePt t="51547" x="5638800" y="4889500"/>
          <p14:tracePt t="51563" x="5708650" y="4889500"/>
          <p14:tracePt t="51567" x="5746750" y="4883150"/>
          <p14:tracePt t="51581" x="5784850" y="4870450"/>
          <p14:tracePt t="51597" x="5861050" y="4857750"/>
          <p14:tracePt t="51600" x="5911850" y="4851400"/>
          <p14:tracePt t="51613" x="5956300" y="4845050"/>
          <p14:tracePt t="51622" x="6013450" y="4845050"/>
          <p14:tracePt t="51626" x="6076950" y="4845050"/>
          <p14:tracePt t="51633" x="6134100" y="4845050"/>
          <p14:tracePt t="51649" x="6235700" y="4838700"/>
          <p14:tracePt t="51663" x="6318250" y="4832350"/>
          <p14:tracePt t="51682" x="6413500" y="4819650"/>
          <p14:tracePt t="51697" x="6489700" y="4826000"/>
          <p14:tracePt t="51713" x="6572250" y="4826000"/>
          <p14:tracePt t="51730" x="6642100" y="4832350"/>
          <p14:tracePt t="51748" x="6718300" y="4832350"/>
          <p14:tracePt t="51763" x="6794500" y="4838700"/>
          <p14:tracePt t="51780" x="6889750" y="4838700"/>
          <p14:tracePt t="51797" x="6985000" y="4838700"/>
          <p14:tracePt t="51813" x="7080250" y="4838700"/>
          <p14:tracePt t="51830" x="7188200" y="4819650"/>
          <p14:tracePt t="51847" x="7289800" y="4781550"/>
          <p14:tracePt t="51850" x="7353300" y="4775200"/>
          <p14:tracePt t="51863" x="7442200" y="4743450"/>
          <p14:tracePt t="51880" x="7556500" y="4711700"/>
          <p14:tracePt t="51897" x="7639050" y="4692650"/>
          <p14:tracePt t="51915" x="7696200" y="4667250"/>
          <p14:tracePt t="51932" x="7747000" y="4660900"/>
          <p14:tracePt t="51947" x="7797800" y="4648200"/>
          <p14:tracePt t="51963" x="7829550" y="4641850"/>
          <p14:tracePt t="51980" x="7861300" y="4635500"/>
          <p14:tracePt t="51997" x="7880350" y="4629150"/>
          <p14:tracePt t="52014" x="7893050" y="4629150"/>
          <p14:tracePt t="52030" x="7899400" y="4622800"/>
          <p14:tracePt t="52047" x="7899400" y="4616450"/>
          <p14:tracePt t="52425" x="7899400" y="4622800"/>
          <p14:tracePt t="53017" x="7899400" y="4616450"/>
          <p14:tracePt t="53024" x="7899400" y="4610100"/>
          <p14:tracePt t="53033" x="7867650" y="4597400"/>
          <p14:tracePt t="53048" x="7791450" y="4591050"/>
          <p14:tracePt t="53064" x="7416800" y="4673600"/>
          <p14:tracePt t="53082" x="6997700" y="4813300"/>
          <p14:tracePt t="53099" x="6508750" y="4978400"/>
          <p14:tracePt t="53113" x="5930900" y="5111750"/>
          <p14:tracePt t="53133" x="5276850" y="5238750"/>
          <p14:tracePt t="53147" x="4603750" y="5289550"/>
          <p14:tracePt t="53163" x="3943350" y="5289550"/>
          <p14:tracePt t="53183" x="3365500" y="5308600"/>
          <p14:tracePt t="53199" x="2901950" y="5365750"/>
          <p14:tracePt t="53213" x="2514600" y="5435600"/>
          <p14:tracePt t="53230" x="2209800" y="5480050"/>
          <p14:tracePt t="53248" x="1847850" y="5492750"/>
          <p14:tracePt t="53263" x="1670050" y="5492750"/>
          <p14:tracePt t="53281" x="1555750" y="5492750"/>
          <p14:tracePt t="53297" x="1485900" y="5511800"/>
          <p14:tracePt t="53313" x="1479550" y="5537200"/>
          <p14:tracePt t="53392" x="1479550" y="5530850"/>
          <p14:tracePt t="53424" x="1479550" y="5524500"/>
          <p14:tracePt t="53434" x="1479550" y="5518150"/>
          <p14:tracePt t="53440" x="1479550" y="5511800"/>
          <p14:tracePt t="53448" x="1479550" y="5492750"/>
          <p14:tracePt t="53463" x="1466850" y="5429250"/>
          <p14:tracePt t="53480" x="1466850" y="5359400"/>
          <p14:tracePt t="53498" x="1517650" y="5295900"/>
          <p14:tracePt t="53513" x="1606550" y="5219700"/>
          <p14:tracePt t="53530" x="1720850" y="5137150"/>
          <p14:tracePt t="53547" x="1892300" y="5054600"/>
          <p14:tracePt t="53564" x="2152650" y="4965700"/>
          <p14:tracePt t="53581" x="2508250" y="4845050"/>
          <p14:tracePt t="53601" x="3130550" y="4603750"/>
          <p14:tracePt t="53613" x="3359150" y="4495800"/>
          <p14:tracePt t="53623" x="3568700" y="4381500"/>
          <p14:tracePt t="53629" x="3790950" y="4286250"/>
          <p14:tracePt t="53633" x="3975100" y="4197350"/>
          <p14:tracePt t="53648" x="4337050" y="4044950"/>
          <p14:tracePt t="53667" x="4622800" y="3898900"/>
          <p14:tracePt t="53683" x="4845050" y="3771900"/>
          <p14:tracePt t="53697" x="4997450" y="3663950"/>
          <p14:tracePt t="53714" x="5086350" y="3587750"/>
          <p14:tracePt t="53730" x="5092700" y="3562350"/>
          <p14:tracePt t="53768" x="5092700" y="3556000"/>
          <p14:tracePt t="53936" x="5060950" y="3556000"/>
          <p14:tracePt t="53948" x="5010150" y="3556000"/>
          <p14:tracePt t="53964" x="4908550" y="3556000"/>
          <p14:tracePt t="53980" x="4813300" y="3562350"/>
          <p14:tracePt t="53997" x="4743450" y="3581400"/>
          <p14:tracePt t="54013" x="4699000" y="3600450"/>
          <p14:tracePt t="54030" x="4654550" y="3613150"/>
          <p14:tracePt t="54034" x="4635500" y="3619500"/>
          <p14:tracePt t="54047" x="4622800" y="3625850"/>
          <p14:tracePt t="54064" x="4578350" y="3638550"/>
          <p14:tracePt t="54145" x="4572000" y="3638550"/>
          <p14:tracePt t="54153" x="4565650" y="3644900"/>
          <p14:tracePt t="54164" x="4546600" y="3670300"/>
          <p14:tracePt t="54182" x="4464050" y="3727450"/>
          <p14:tracePt t="54197" x="4387850" y="3797300"/>
          <p14:tracePt t="54213" x="4311650" y="3854450"/>
          <p14:tracePt t="54230" x="4254500" y="3873500"/>
          <p14:tracePt t="54233" x="4235450" y="3879850"/>
          <p14:tracePt t="54247" x="4210050" y="3886200"/>
          <p14:tracePt t="54264" x="4146550" y="3886200"/>
          <p14:tracePt t="54280" x="4102100" y="3886200"/>
          <p14:tracePt t="54297" x="4076700" y="3867150"/>
          <p14:tracePt t="54313" x="4057650" y="3810000"/>
          <p14:tracePt t="54330" x="4032250" y="3752850"/>
          <p14:tracePt t="54351" x="4019550" y="3670300"/>
          <p14:tracePt t="54364" x="4013200" y="3606800"/>
          <p14:tracePt t="54380" x="4025900" y="3562350"/>
          <p14:tracePt t="54398" x="4070350" y="3536950"/>
          <p14:tracePt t="54413" x="4133850" y="3492500"/>
          <p14:tracePt t="54432" x="4222750" y="3441700"/>
          <p14:tracePt t="54436" x="4273550" y="3416300"/>
          <p14:tracePt t="54447" x="4337050" y="3397250"/>
          <p14:tracePt t="54466" x="4597400" y="3346450"/>
          <p14:tracePt t="54480" x="4762500" y="3346450"/>
          <p14:tracePt t="54498" x="4914900" y="3346450"/>
          <p14:tracePt t="54514" x="5029200" y="3346450"/>
          <p14:tracePt t="54530" x="5130800" y="3359150"/>
          <p14:tracePt t="54547" x="5200650" y="3384550"/>
          <p14:tracePt t="54564" x="5238750" y="3403600"/>
          <p14:tracePt t="54584" x="5264150" y="3454400"/>
          <p14:tracePt t="54599" x="5276850" y="3530600"/>
          <p14:tracePt t="54614" x="5270500" y="3625850"/>
          <p14:tracePt t="54622" x="5251450" y="3663950"/>
          <p14:tracePt t="54626" x="5232400" y="3714750"/>
          <p14:tracePt t="54631" x="5200650" y="3765550"/>
          <p14:tracePt t="54647" x="5162550" y="3816350"/>
          <p14:tracePt t="54663" x="5016500" y="3943350"/>
          <p14:tracePt t="54682" x="4889500" y="4006850"/>
          <p14:tracePt t="54697" x="4768850" y="4044950"/>
          <p14:tracePt t="54713" x="4667250" y="4076700"/>
          <p14:tracePt t="54730" x="4572000" y="4114800"/>
          <p14:tracePt t="54747" x="4476750" y="4146550"/>
          <p14:tracePt t="54763" x="4362450" y="4184650"/>
          <p14:tracePt t="54780" x="4235450" y="4235450"/>
          <p14:tracePt t="54797" x="4095750" y="4298950"/>
          <p14:tracePt t="54814" x="3917950" y="4381500"/>
          <p14:tracePt t="54820" x="3822700" y="4432300"/>
          <p14:tracePt t="54830" x="3714750" y="4495800"/>
          <p14:tracePt t="54847" x="3498850" y="4622800"/>
          <p14:tracePt t="54866" x="3143250" y="4800600"/>
          <p14:tracePt t="54880" x="2863850" y="4959350"/>
          <p14:tracePt t="54897" x="2559050" y="5124450"/>
          <p14:tracePt t="54913" x="2260600" y="5289550"/>
          <p14:tracePt t="54932" x="2006600" y="5391150"/>
          <p14:tracePt t="54936" x="1905000" y="5435600"/>
          <p14:tracePt t="54947" x="1828800" y="5480050"/>
          <p14:tracePt t="54963" x="1714500" y="5530850"/>
          <p14:tracePt t="54980" x="1606550" y="5562600"/>
          <p14:tracePt t="54998" x="1498600" y="5581650"/>
          <p14:tracePt t="55013" x="1365250" y="5588000"/>
          <p14:tracePt t="55030" x="1257300" y="5581650"/>
          <p14:tracePt t="55048" x="1098550" y="5581650"/>
          <p14:tracePt t="55063" x="977900" y="5581650"/>
          <p14:tracePt t="55081" x="844550" y="5581650"/>
          <p14:tracePt t="55101" x="692150" y="5581650"/>
          <p14:tracePt t="55113" x="558800" y="5581650"/>
          <p14:tracePt t="55130" x="444500" y="5568950"/>
          <p14:tracePt t="55148" x="406400" y="5556250"/>
          <p14:tracePt t="55163" x="400050" y="5549900"/>
          <p14:tracePt t="55200" x="406400" y="5549900"/>
          <p14:tracePt t="55253" x="406400" y="5543550"/>
          <p14:tracePt t="55265" x="412750" y="5543550"/>
          <p14:tracePt t="55280" x="419100" y="5530850"/>
          <p14:tracePt t="55297" x="444500" y="5511800"/>
          <p14:tracePt t="55313" x="488950" y="5499100"/>
          <p14:tracePt t="55330" x="539750" y="5480050"/>
          <p14:tracePt t="55347" x="615950" y="5467350"/>
          <p14:tracePt t="55368" x="704850" y="5441950"/>
          <p14:tracePt t="55380" x="819150" y="5441950"/>
          <p14:tracePt t="55397" x="927100" y="5441950"/>
          <p14:tracePt t="55413" x="1003300" y="5441950"/>
          <p14:tracePt t="55433" x="1054100" y="5441950"/>
          <p14:tracePt t="55439" x="1060450" y="5441950"/>
          <p14:tracePt t="55444" x="1073150" y="5441950"/>
          <p14:tracePt t="55449" x="1079500" y="5441950"/>
          <p14:tracePt t="55558" x="1085850" y="5441950"/>
          <p14:tracePt t="55563" x="1104900" y="5441950"/>
          <p14:tracePt t="55569" x="1123950" y="5441950"/>
          <p14:tracePt t="55581" x="1149350" y="5441950"/>
          <p14:tracePt t="55601" x="1219200" y="5441950"/>
          <p14:tracePt t="55616" x="1257300" y="5441950"/>
          <p14:tracePt t="55631" x="1339850" y="5441950"/>
          <p14:tracePt t="55647" x="1409700" y="5441950"/>
          <p14:tracePt t="55651" x="1441450" y="5441950"/>
          <p14:tracePt t="55663" x="1473200" y="5441950"/>
          <p14:tracePt t="55682" x="1492250" y="5441950"/>
          <p14:tracePt t="59343" x="1485900" y="5441950"/>
          <p14:tracePt t="59352" x="1441450" y="5448300"/>
          <p14:tracePt t="59361" x="1403350" y="5467350"/>
          <p14:tracePt t="59373" x="1352550" y="5473700"/>
          <p14:tracePt t="59380" x="1314450" y="5492750"/>
          <p14:tracePt t="59397" x="1219200" y="5518150"/>
          <p14:tracePt t="59414" x="1098550" y="5518150"/>
          <p14:tracePt t="59417" x="1035050" y="5518150"/>
          <p14:tracePt t="59432" x="990600" y="5530850"/>
          <p14:tracePt t="59447" x="869950" y="5530850"/>
          <p14:tracePt t="59464" x="717550" y="5524500"/>
          <p14:tracePt t="59480" x="635000" y="5511800"/>
          <p14:tracePt t="59497" x="565150" y="5499100"/>
          <p14:tracePt t="59513" x="527050" y="5492750"/>
          <p14:tracePt t="59530" x="520700" y="5492750"/>
          <p14:tracePt t="59624" x="514350" y="5492750"/>
          <p14:tracePt t="59633" x="508000" y="5492750"/>
          <p14:tracePt t="59640" x="501650" y="5492750"/>
          <p14:tracePt t="59649" x="495300" y="5492750"/>
          <p14:tracePt t="60360" x="508000" y="5492750"/>
          <p14:tracePt t="60371" x="539750" y="5492750"/>
          <p14:tracePt t="60380" x="565150" y="5492750"/>
          <p14:tracePt t="60399" x="698500" y="5518150"/>
          <p14:tracePt t="60414" x="749300" y="5530850"/>
          <p14:tracePt t="60433" x="920750" y="5543550"/>
          <p14:tracePt t="60447" x="984250" y="5543550"/>
          <p14:tracePt t="60463" x="1149350" y="5549900"/>
          <p14:tracePt t="60480" x="1257300" y="5549900"/>
          <p14:tracePt t="60497" x="1352550" y="5543550"/>
          <p14:tracePt t="60514" x="1422400" y="5543550"/>
          <p14:tracePt t="60530" x="1473200" y="5543550"/>
          <p14:tracePt t="60547" x="1498600" y="5543550"/>
          <p14:tracePt t="60563" x="1536700" y="5543550"/>
          <p14:tracePt t="60580" x="1568450" y="5537200"/>
          <p14:tracePt t="60597" x="1574800" y="5530850"/>
          <p14:tracePt t="60614" x="1606550" y="5530850"/>
          <p14:tracePt t="60623" x="1625600" y="5530850"/>
          <p14:tracePt t="60627" x="1651000" y="5530850"/>
          <p14:tracePt t="60634" x="1682750" y="5530850"/>
          <p14:tracePt t="60647" x="1714500" y="5530850"/>
          <p14:tracePt t="60666" x="1797050" y="5524500"/>
          <p14:tracePt t="60682" x="1816100" y="5524500"/>
          <p14:tracePt t="60714" x="1822450" y="5524500"/>
          <p14:tracePt t="60953" x="1841500" y="5524500"/>
          <p14:tracePt t="60963" x="1873250" y="5524500"/>
          <p14:tracePt t="60980" x="1949450" y="5524500"/>
          <p14:tracePt t="61001" x="2025650" y="5505450"/>
          <p14:tracePt t="61009" x="2082800" y="5492750"/>
          <p14:tracePt t="61015" x="2108200" y="5486400"/>
          <p14:tracePt t="61030" x="2120900" y="5480050"/>
          <p14:tracePt t="61048" x="2133600" y="5473700"/>
          <p14:tracePt t="61435" x="2152650" y="5473700"/>
          <p14:tracePt t="61439" x="2171700" y="5473700"/>
          <p14:tracePt t="61449" x="2184400" y="5467350"/>
          <p14:tracePt t="61463" x="2241550" y="5467350"/>
          <p14:tracePt t="61480" x="2298700" y="5461000"/>
          <p14:tracePt t="61498" x="2374900" y="5454650"/>
          <p14:tracePt t="61514" x="2457450" y="5448300"/>
          <p14:tracePt t="61530" x="2546350" y="5435600"/>
          <p14:tracePt t="61547" x="2641600" y="5429250"/>
          <p14:tracePt t="61552" x="2686050" y="5429250"/>
          <p14:tracePt t="61564" x="2724150" y="5429250"/>
          <p14:tracePt t="61581" x="2800350" y="5429250"/>
          <p14:tracePt t="61598" x="2863850" y="5416550"/>
          <p14:tracePt t="61618" x="2965450" y="5410200"/>
          <p14:tracePt t="61630" x="2997200" y="5410200"/>
          <p14:tracePt t="61647" x="3054350" y="5410200"/>
          <p14:tracePt t="61652" x="3073400" y="5410200"/>
          <p14:tracePt t="61667" x="3105150" y="5410200"/>
          <p14:tracePt t="61682" x="3130550" y="5410200"/>
          <p14:tracePt t="61698" x="3155950" y="5410200"/>
          <p14:tracePt t="61713" x="3200400" y="5410200"/>
          <p14:tracePt t="61730" x="3238500" y="5410200"/>
          <p14:tracePt t="61735" x="3263900" y="5410200"/>
          <p14:tracePt t="61749" x="3276600" y="5410200"/>
          <p14:tracePt t="61764" x="3321050" y="5410200"/>
          <p14:tracePt t="61780" x="3371850" y="5410200"/>
          <p14:tracePt t="61797" x="3429000" y="5410200"/>
          <p14:tracePt t="61813" x="3498850" y="5410200"/>
          <p14:tracePt t="61830" x="3568700" y="5410200"/>
          <p14:tracePt t="61833" x="3606800" y="5410200"/>
          <p14:tracePt t="61849" x="3663950" y="5410200"/>
          <p14:tracePt t="61864" x="3708400" y="5410200"/>
          <p14:tracePt t="61880" x="3752850" y="5410200"/>
          <p14:tracePt t="61899" x="3797300" y="5410200"/>
          <p14:tracePt t="61914" x="3848100" y="5410200"/>
          <p14:tracePt t="61933" x="3892550" y="5410200"/>
          <p14:tracePt t="61947" x="3917950" y="5403850"/>
          <p14:tracePt t="61963" x="3943350" y="5397500"/>
          <p14:tracePt t="61980" x="3962400" y="5397500"/>
          <p14:tracePt t="61984" x="3975100" y="5397500"/>
          <p14:tracePt t="62009" x="4032250" y="5397500"/>
          <p14:tracePt t="62015" x="4057650" y="5397500"/>
          <p14:tracePt t="62030" x="4083050" y="5397500"/>
          <p14:tracePt t="62048" x="4140200" y="5397500"/>
          <p14:tracePt t="62051" x="4159250" y="5397500"/>
          <p14:tracePt t="62058" x="4171950" y="5397500"/>
          <p14:tracePt t="62064" x="4184650" y="5397500"/>
          <p14:tracePt t="62081" x="4203700" y="5397500"/>
          <p14:tracePt t="62099" x="4216400" y="5397500"/>
          <p14:tracePt t="62117" x="4229100" y="5397500"/>
          <p14:tracePt t="62131" x="4248150" y="5397500"/>
          <p14:tracePt t="62147" x="4260850" y="5410200"/>
          <p14:tracePt t="62164" x="4279900" y="5410200"/>
          <p14:tracePt t="62243" x="4286250" y="5410200"/>
          <p14:tracePt t="62266" x="4286250" y="5416550"/>
          <p14:tracePt t="62309" x="4292600" y="5416550"/>
          <p14:tracePt t="62408" x="4286250" y="5416550"/>
          <p14:tracePt t="62474" x="4298950" y="5416550"/>
          <p14:tracePt t="62480" x="4311650" y="5416550"/>
          <p14:tracePt t="62497" x="4337050" y="5416550"/>
          <p14:tracePt t="62514" x="4387850" y="5416550"/>
          <p14:tracePt t="62530" x="4457700" y="5416550"/>
          <p14:tracePt t="62547" x="4514850" y="5416550"/>
          <p14:tracePt t="62564" x="4578350" y="5403850"/>
          <p14:tracePt t="62581" x="4635500" y="5391150"/>
          <p14:tracePt t="62601" x="4660900" y="5384800"/>
          <p14:tracePt t="62605" x="4660900" y="5378450"/>
          <p14:tracePt t="62687" x="4667250" y="5378450"/>
          <p14:tracePt t="66033" x="4660900" y="5378450"/>
          <p14:tracePt t="66145" x="4654550" y="5378450"/>
          <p14:tracePt t="70393" x="4641850" y="5378450"/>
          <p14:tracePt t="70399" x="4603750" y="5365750"/>
          <p14:tracePt t="70409" x="4565650" y="5359400"/>
          <p14:tracePt t="70415" x="4533900" y="5340350"/>
          <p14:tracePt t="70432" x="4400550" y="5321300"/>
          <p14:tracePt t="70447" x="4311650" y="5308600"/>
          <p14:tracePt t="70463" x="4006850" y="5302250"/>
          <p14:tracePt t="70480" x="3810000" y="5302250"/>
          <p14:tracePt t="70497" x="3613150" y="5302250"/>
          <p14:tracePt t="70516" x="3416300" y="5314950"/>
          <p14:tracePt t="70531" x="3219450" y="5327650"/>
          <p14:tracePt t="70547" x="3016250" y="5327650"/>
          <p14:tracePt t="70566" x="2851150" y="5327650"/>
          <p14:tracePt t="70570" x="2781300" y="5327650"/>
          <p14:tracePt t="70581" x="2717800" y="5321300"/>
          <p14:tracePt t="70597" x="2616200" y="5314950"/>
          <p14:tracePt t="70614" x="2527300" y="5314950"/>
          <p14:tracePt t="70625" x="2432050" y="5314950"/>
          <p14:tracePt t="70637" x="2381250" y="5314950"/>
          <p14:tracePt t="70647" x="2324100" y="5314950"/>
          <p14:tracePt t="70663" x="2184400" y="5340350"/>
          <p14:tracePt t="70684" x="2114550" y="5353050"/>
          <p14:tracePt t="70697" x="2038350" y="5384800"/>
          <p14:tracePt t="70713" x="1962150" y="5410200"/>
          <p14:tracePt t="70730" x="1860550" y="5422900"/>
          <p14:tracePt t="70747" x="1758950" y="5416550"/>
          <p14:tracePt t="70764" x="1644650" y="5416550"/>
          <p14:tracePt t="70780" x="1555750" y="5410200"/>
          <p14:tracePt t="70797" x="1485900" y="5410200"/>
          <p14:tracePt t="70813" x="1428750" y="5410200"/>
          <p14:tracePt t="70830" x="1365250" y="5410200"/>
          <p14:tracePt t="70852" x="1263650" y="5416550"/>
          <p14:tracePt t="70867" x="1231900" y="5416550"/>
          <p14:tracePt t="70880" x="1219200" y="5416550"/>
          <p14:tracePt t="72795" x="1231900" y="5416550"/>
          <p14:tracePt t="72800" x="1263650" y="5422900"/>
          <p14:tracePt t="72813" x="1314450" y="5454650"/>
          <p14:tracePt t="72831" x="1422400" y="5480050"/>
          <p14:tracePt t="72847" x="1536700" y="5524500"/>
          <p14:tracePt t="72850" x="1581150" y="5543550"/>
          <p14:tracePt t="72866" x="1708150" y="5568950"/>
          <p14:tracePt t="72880" x="1835150" y="5568950"/>
          <p14:tracePt t="72897" x="1968500" y="5581650"/>
          <p14:tracePt t="72914" x="2101850" y="5588000"/>
          <p14:tracePt t="72932" x="2235200" y="5594350"/>
          <p14:tracePt t="72947" x="2330450" y="5607050"/>
          <p14:tracePt t="72964" x="2400300" y="5645150"/>
          <p14:tracePt t="72981" x="2489200" y="5657850"/>
          <p14:tracePt t="73000" x="2660650" y="5664200"/>
          <p14:tracePt t="73013" x="2749550" y="5664200"/>
          <p14:tracePt t="73030" x="2857500" y="5645150"/>
          <p14:tracePt t="73047" x="3054350" y="5651500"/>
          <p14:tracePt t="73051" x="3168650" y="5651500"/>
          <p14:tracePt t="73057" x="3263900" y="5638800"/>
          <p14:tracePt t="73065" x="3340100" y="5638800"/>
          <p14:tracePt t="73082" x="3454400" y="5626100"/>
          <p14:tracePt t="73101" x="3683000" y="5632450"/>
          <p14:tracePt t="73114" x="3892550" y="5638800"/>
          <p14:tracePt t="73130" x="4146550" y="5632450"/>
          <p14:tracePt t="73151" x="4387850" y="5619750"/>
          <p14:tracePt t="73164" x="4578350" y="5607050"/>
          <p14:tracePt t="73182" x="4718050" y="5600700"/>
          <p14:tracePt t="73197" x="4794250" y="5588000"/>
          <p14:tracePt t="73214" x="4838700" y="5588000"/>
          <p14:tracePt t="73230" x="4870450" y="5588000"/>
          <p14:tracePt t="73234" x="4876800" y="5588000"/>
          <p14:tracePt t="73264" x="4889500" y="5588000"/>
          <p14:tracePt t="73297" x="4889500" y="5581650"/>
          <p14:tracePt t="73359" x="4895850" y="5581650"/>
          <p14:tracePt t="73602" x="4902200" y="5581650"/>
          <p14:tracePt t="73608" x="4908550" y="5581650"/>
          <p14:tracePt t="73622" x="4921250" y="5581650"/>
          <p14:tracePt t="73633" x="4927600" y="5581650"/>
          <p14:tracePt t="73649" x="4946650" y="5581650"/>
          <p14:tracePt t="73697" x="4946650" y="5575300"/>
          <p14:tracePt t="73784" x="4933950" y="5575300"/>
          <p14:tracePt t="73793" x="4889500" y="5588000"/>
          <p14:tracePt t="73799" x="4851400" y="5588000"/>
          <p14:tracePt t="73817" x="4781550" y="5588000"/>
          <p14:tracePt t="73830" x="4724400" y="5588000"/>
          <p14:tracePt t="73850" x="4540250" y="5588000"/>
          <p14:tracePt t="73866" x="4330700" y="5588000"/>
          <p14:tracePt t="73882" x="4133850" y="5594350"/>
          <p14:tracePt t="73897" x="3924300" y="5594350"/>
          <p14:tracePt t="73914" x="3771900" y="5594350"/>
          <p14:tracePt t="73932" x="3657600" y="5594350"/>
          <p14:tracePt t="73947" x="3530600" y="5594350"/>
          <p14:tracePt t="73965" x="3403600" y="5594350"/>
          <p14:tracePt t="73980" x="3302000" y="5594350"/>
          <p14:tracePt t="73997" x="3232150" y="5575300"/>
          <p14:tracePt t="74014" x="3143250" y="5562600"/>
          <p14:tracePt t="74030" x="3079750" y="5562600"/>
          <p14:tracePt t="74047" x="3022600" y="5562600"/>
          <p14:tracePt t="74064" x="2901950" y="5575300"/>
          <p14:tracePt t="74081" x="2806700" y="5568950"/>
          <p14:tracePt t="74098" x="2667000" y="5568950"/>
          <p14:tracePt t="74114" x="2559050" y="5568950"/>
          <p14:tracePt t="74130" x="2489200" y="5568950"/>
          <p14:tracePt t="74149" x="2419350" y="5568950"/>
          <p14:tracePt t="74164" x="2349500" y="5568950"/>
          <p14:tracePt t="74171" x="2330450" y="5568950"/>
          <p14:tracePt t="74182" x="2298700" y="5568950"/>
          <p14:tracePt t="74197" x="2247900" y="5575300"/>
          <p14:tracePt t="74217" x="2197100" y="5575300"/>
          <p14:tracePt t="74230" x="2178050" y="5575300"/>
          <p14:tracePt t="74248" x="2146300" y="5575300"/>
          <p14:tracePt t="74264" x="2139950" y="5575300"/>
          <p14:tracePt t="74280" x="2133600" y="5575300"/>
          <p14:tracePt t="74315" x="2133600" y="5568950"/>
          <p14:tracePt t="76721" x="2146300" y="5568950"/>
          <p14:tracePt t="76728" x="2184400" y="5568950"/>
          <p14:tracePt t="76736" x="2222500" y="5575300"/>
          <p14:tracePt t="76748" x="2266950" y="5556250"/>
          <p14:tracePt t="76764" x="2368550" y="5537200"/>
          <p14:tracePt t="76780" x="2463800" y="5511800"/>
          <p14:tracePt t="76797" x="2584450" y="5473700"/>
          <p14:tracePt t="76813" x="2755900" y="5454650"/>
          <p14:tracePt t="76815" x="2844800" y="5435600"/>
          <p14:tracePt t="76830" x="2933700" y="5416550"/>
          <p14:tracePt t="76851" x="3238500" y="5340350"/>
          <p14:tracePt t="76864" x="3460750" y="5283200"/>
          <p14:tracePt t="76882" x="3644900" y="5219700"/>
          <p14:tracePt t="76900" x="3816350" y="5162550"/>
          <p14:tracePt t="76914" x="3956050" y="5099050"/>
          <p14:tracePt t="76932" x="4064000" y="5010150"/>
          <p14:tracePt t="76947" x="4159250" y="4921250"/>
          <p14:tracePt t="76964" x="4241800" y="4819650"/>
          <p14:tracePt t="76980" x="4311650" y="4718050"/>
          <p14:tracePt t="76998" x="4375150" y="4622800"/>
          <p14:tracePt t="77014" x="4425950" y="4540250"/>
          <p14:tracePt t="77031" x="4476750" y="4464050"/>
          <p14:tracePt t="77032" x="4508500" y="4413250"/>
          <p14:tracePt t="77047" x="4527550" y="4356100"/>
          <p14:tracePt t="77064" x="4622800" y="4235450"/>
          <p14:tracePt t="77080" x="4654550" y="4165600"/>
          <p14:tracePt t="77097" x="4673600" y="4114800"/>
          <p14:tracePt t="77116" x="4679950" y="4089400"/>
          <p14:tracePt t="77133" x="4686300" y="4089400"/>
          <p14:tracePt t="77168" x="4673600" y="4089400"/>
          <p14:tracePt t="77184" x="4660900" y="4127500"/>
          <p14:tracePt t="77197" x="4610100" y="4235450"/>
          <p14:tracePt t="77214" x="4552950" y="4375150"/>
          <p14:tracePt t="77230" x="4508500" y="4527550"/>
          <p14:tracePt t="77250" x="4381500" y="4768850"/>
          <p14:tracePt t="77256" x="4330700" y="4851400"/>
          <p14:tracePt t="77264" x="4286250" y="4953000"/>
          <p14:tracePt t="77280" x="4171950" y="5099050"/>
          <p14:tracePt t="77298" x="4083050" y="5226050"/>
          <p14:tracePt t="77314" x="3975100" y="5314950"/>
          <p14:tracePt t="77330" x="3860800" y="5391150"/>
          <p14:tracePt t="77347" x="3765550" y="5461000"/>
          <p14:tracePt t="77366" x="3689350" y="5505450"/>
          <p14:tracePt t="77372" x="3657600" y="5524500"/>
          <p14:tracePt t="77380" x="3638550" y="5524500"/>
          <p14:tracePt t="77398" x="3619500" y="5524500"/>
          <p14:tracePt t="77473" x="3606800" y="5524500"/>
          <p14:tracePt t="77479" x="3600450" y="5524500"/>
          <p14:tracePt t="77491" x="3587750" y="5524500"/>
          <p14:tracePt t="77499" x="3581400" y="5524500"/>
          <p14:tracePt t="77514" x="3562350" y="5524500"/>
          <p14:tracePt t="77531" x="3517900" y="5524500"/>
          <p14:tracePt t="77547" x="3448050" y="5524500"/>
          <p14:tracePt t="77564" x="3346450" y="5530850"/>
          <p14:tracePt t="77580" x="3238500" y="5543550"/>
          <p14:tracePt t="77602" x="3079750" y="5549900"/>
          <p14:tracePt t="77614" x="3016250" y="5549900"/>
          <p14:tracePt t="77630" x="2857500" y="5549900"/>
          <p14:tracePt t="77649" x="2635250" y="5549900"/>
          <p14:tracePt t="77664" x="2489200" y="5549900"/>
          <p14:tracePt t="77682" x="2368550" y="5556250"/>
          <p14:tracePt t="77697" x="2286000" y="5575300"/>
          <p14:tracePt t="77714" x="2190750" y="5568950"/>
          <p14:tracePt t="77730" x="2108200" y="5568950"/>
          <p14:tracePt t="77747" x="2032000" y="5568950"/>
          <p14:tracePt t="77764" x="1974850" y="5568950"/>
          <p14:tracePt t="77781" x="1936750" y="5568950"/>
          <p14:tracePt t="77797" x="1892300" y="5568950"/>
          <p14:tracePt t="77800" x="1866900" y="5568950"/>
          <p14:tracePt t="77814" x="1841500" y="5568950"/>
          <p14:tracePt t="77830" x="1784350" y="5562600"/>
          <p14:tracePt t="77837" x="1758950" y="5562600"/>
          <p14:tracePt t="77847" x="1733550" y="5549900"/>
          <p14:tracePt t="77864" x="1676400" y="5537200"/>
          <p14:tracePt t="77880" x="1651000" y="5530850"/>
          <p14:tracePt t="77897" x="1619250" y="5530850"/>
          <p14:tracePt t="77915" x="1593850" y="5530850"/>
          <p14:tracePt t="77932" x="1562100" y="5530850"/>
          <p14:tracePt t="77947" x="1549400" y="5530850"/>
          <p14:tracePt t="77964" x="1543050" y="5530850"/>
          <p14:tracePt t="95089" x="1536700" y="5530850"/>
          <p14:tracePt t="95097" x="1530350" y="5530850"/>
          <p14:tracePt t="95103" x="1524000" y="5530850"/>
          <p14:tracePt t="95312" x="1498600" y="5511800"/>
          <p14:tracePt t="95320" x="1460500" y="5492750"/>
          <p14:tracePt t="95330" x="1422400" y="5480050"/>
          <p14:tracePt t="95347" x="1327150" y="5435600"/>
          <p14:tracePt t="95368" x="1231900" y="5410200"/>
          <p14:tracePt t="95381" x="1200150" y="5391150"/>
          <p14:tracePt t="95397" x="1162050" y="5378450"/>
          <p14:tracePt t="95414" x="1143000" y="5365750"/>
          <p14:tracePt t="95432" x="1123950" y="5359400"/>
          <p14:tracePt t="95463" x="1123950" y="5353050"/>
          <p14:tracePt t="95474" x="1117600" y="5346700"/>
          <p14:tracePt t="95480" x="1104900" y="5334000"/>
          <p14:tracePt t="95497" x="1073150" y="5308600"/>
          <p14:tracePt t="95514" x="1041400" y="5295900"/>
          <p14:tracePt t="95531" x="1022350" y="5295900"/>
          <p14:tracePt t="95547" x="1009650" y="5289550"/>
          <p14:tracePt t="95564" x="984250" y="5283200"/>
          <p14:tracePt t="95581" x="971550" y="5283200"/>
          <p14:tracePt t="95602" x="914400" y="5264150"/>
          <p14:tracePt t="95614" x="889000" y="5257800"/>
          <p14:tracePt t="95625" x="850900" y="5245100"/>
          <p14:tracePt t="95635" x="844550" y="5238750"/>
          <p14:tracePt t="95647" x="838200" y="5238750"/>
          <p14:tracePt t="95664" x="819150" y="5232400"/>
          <p14:tracePt t="95683" x="806450" y="5226050"/>
          <p14:tracePt t="95697" x="793750" y="5226050"/>
          <p14:tracePt t="95714" x="787400" y="5226050"/>
          <p14:tracePt t="95747" x="787400" y="5213350"/>
          <p14:tracePt t="95765" x="787400" y="5194300"/>
          <p14:tracePt t="95781" x="768350" y="5168900"/>
          <p14:tracePt t="95797" x="749300" y="5162550"/>
          <p14:tracePt t="95814" x="717550" y="5156200"/>
          <p14:tracePt t="95820" x="717550" y="5149850"/>
          <p14:tracePt t="95831" x="698500" y="5143500"/>
          <p14:tracePt t="95848" x="679450" y="5143500"/>
          <p14:tracePt t="95851" x="679450" y="5137150"/>
          <p14:tracePt t="95867" x="673100" y="5130800"/>
          <p14:tracePt t="95882" x="666750" y="5130800"/>
          <p14:tracePt t="96201" x="673100" y="5130800"/>
          <p14:tracePt t="96210" x="698500" y="5130800"/>
          <p14:tracePt t="96215" x="723900" y="5130800"/>
          <p14:tracePt t="96230" x="755650" y="5130800"/>
          <p14:tracePt t="96247" x="819150" y="5130800"/>
          <p14:tracePt t="96249" x="857250" y="5124450"/>
          <p14:tracePt t="96264" x="933450" y="5118100"/>
          <p14:tracePt t="96281" x="996950" y="5111750"/>
          <p14:tracePt t="96297" x="1054100" y="5111750"/>
          <p14:tracePt t="96314" x="1092200" y="5111750"/>
          <p14:tracePt t="96331" x="1130300" y="5111750"/>
          <p14:tracePt t="96351" x="1168400" y="5111750"/>
          <p14:tracePt t="96364" x="1200150" y="5099050"/>
          <p14:tracePt t="96380" x="1212850" y="5092700"/>
          <p14:tracePt t="96442" x="1231900" y="5092700"/>
          <p14:tracePt t="96449" x="1244600" y="5092700"/>
          <p14:tracePt t="96456" x="1263650" y="5092700"/>
          <p14:tracePt t="96467" x="1282700" y="5092700"/>
          <p14:tracePt t="96480" x="1314450" y="5092700"/>
          <p14:tracePt t="96497" x="1352550" y="5092700"/>
          <p14:tracePt t="96514" x="1390650" y="5092700"/>
          <p14:tracePt t="96531" x="1428750" y="5092700"/>
          <p14:tracePt t="96547" x="1485900" y="5086350"/>
          <p14:tracePt t="96564" x="1524000" y="5080000"/>
          <p14:tracePt t="96581" x="1568450" y="5080000"/>
          <p14:tracePt t="96601" x="1638300" y="5080000"/>
          <p14:tracePt t="96614" x="1663700" y="5080000"/>
          <p14:tracePt t="96623" x="1682750" y="5080000"/>
          <p14:tracePt t="96627" x="1701800" y="5080000"/>
          <p14:tracePt t="96632" x="1714500" y="5080000"/>
          <p14:tracePt t="96647" x="1727200" y="5080000"/>
          <p14:tracePt t="97961" x="1714500" y="5080000"/>
          <p14:tracePt t="97968" x="1708150" y="5080000"/>
          <p14:tracePt t="97980" x="1701800" y="5080000"/>
          <p14:tracePt t="97997" x="1695450" y="5086350"/>
          <p14:tracePt t="98014" x="1689100" y="5086350"/>
          <p14:tracePt t="98050" x="1682750" y="5086350"/>
          <p14:tracePt t="98064" x="1682750" y="5092700"/>
          <p14:tracePt t="98392" x="1676400" y="5092700"/>
          <p14:tracePt t="98480" x="1676400" y="5086350"/>
          <p14:tracePt t="98492" x="1670050" y="5086350"/>
          <p14:tracePt t="98685" x="1676400" y="5086350"/>
          <p14:tracePt t="98688" x="1682750" y="5086350"/>
          <p14:tracePt t="98697" x="1695450" y="5086350"/>
          <p14:tracePt t="98714" x="1701800" y="5086350"/>
          <p14:tracePt t="98730" x="1708150" y="5086350"/>
          <p14:tracePt t="98793" x="1714500" y="5086350"/>
          <p14:tracePt t="98802" x="1727200" y="5086350"/>
          <p14:tracePt t="98816" x="1765300" y="5086350"/>
          <p14:tracePt t="98831" x="1784350" y="5086350"/>
          <p14:tracePt t="98847" x="1797050" y="5086350"/>
          <p14:tracePt t="98849" x="1803400" y="5086350"/>
          <p14:tracePt t="98864" x="1835150" y="5086350"/>
          <p14:tracePt t="98884" x="1898650" y="5086350"/>
          <p14:tracePt t="98897" x="1949450" y="5086350"/>
          <p14:tracePt t="98914" x="1993900" y="5086350"/>
          <p14:tracePt t="98934" x="2012950" y="5086350"/>
          <p14:tracePt t="98948" x="2038350" y="5086350"/>
          <p14:tracePt t="98966" x="2063750" y="5086350"/>
          <p14:tracePt t="98981" x="2082800" y="5092700"/>
          <p14:tracePt t="98998" x="2089150" y="5092700"/>
          <p14:tracePt t="99400" x="2089150" y="5099050"/>
          <p14:tracePt t="104808" x="2082800" y="5099050"/>
          <p14:tracePt t="104818" x="2076450" y="5092700"/>
          <p14:tracePt t="104856" x="2070100" y="5092700"/>
          <p14:tracePt t="104869" x="2063750" y="5092700"/>
          <p14:tracePt t="104872" x="2044700" y="5092700"/>
          <p14:tracePt t="104883" x="2025650" y="5092700"/>
          <p14:tracePt t="104898" x="1955800" y="5092700"/>
          <p14:tracePt t="104914" x="1879600" y="5092700"/>
          <p14:tracePt t="104932" x="1803400" y="5080000"/>
          <p14:tracePt t="104947" x="1695450" y="5080000"/>
          <p14:tracePt t="104964" x="1568450" y="5080000"/>
          <p14:tracePt t="104981" x="1473200" y="5099050"/>
          <p14:tracePt t="105000" x="1384300" y="5099050"/>
          <p14:tracePt t="105006" x="1365250" y="5105400"/>
          <p14:tracePt t="105015" x="1352550" y="5111750"/>
          <p14:tracePt t="105031" x="1346200" y="5111750"/>
          <p14:tracePt t="105096" x="1339850" y="5111750"/>
          <p14:tracePt t="105167" x="1333500" y="5118100"/>
          <p14:tracePt t="105170" x="1308100" y="5118100"/>
          <p14:tracePt t="105182" x="1282700" y="5124450"/>
          <p14:tracePt t="105198" x="1244600" y="5130800"/>
          <p14:tracePt t="105214" x="1238250" y="5137150"/>
          <p14:tracePt t="105280" x="1238250" y="5130800"/>
          <p14:tracePt t="105288" x="1238250" y="5118100"/>
          <p14:tracePt t="105297" x="1238250" y="5105400"/>
          <p14:tracePt t="105314" x="1238250" y="5080000"/>
          <p14:tracePt t="105331" x="1250950" y="5054600"/>
          <p14:tracePt t="105351" x="1270000" y="5041900"/>
          <p14:tracePt t="105365" x="1295400" y="5029200"/>
          <p14:tracePt t="105374" x="1308100" y="5022850"/>
          <p14:tracePt t="105378" x="1314450" y="5016500"/>
          <p14:tracePt t="105399" x="1346200" y="4997450"/>
          <p14:tracePt t="105414" x="1358900" y="4984750"/>
          <p14:tracePt t="105432" x="1403350" y="4946650"/>
          <p14:tracePt t="105447" x="1428750" y="4946650"/>
          <p14:tracePt t="105464" x="1498600" y="4921250"/>
          <p14:tracePt t="105481" x="1530350" y="4908550"/>
          <p14:tracePt t="105499" x="1562100" y="4902200"/>
          <p14:tracePt t="105514" x="1593850" y="4902200"/>
          <p14:tracePt t="105531" x="1631950" y="4902200"/>
          <p14:tracePt t="105547" x="1701800" y="4895850"/>
          <p14:tracePt t="105564" x="1771650" y="4895850"/>
          <p14:tracePt t="105582" x="1854200" y="4895850"/>
          <p14:tracePt t="105598" x="1924050" y="4889500"/>
          <p14:tracePt t="105601" x="1955800" y="4889500"/>
          <p14:tracePt t="105614" x="1987550" y="4889500"/>
          <p14:tracePt t="105633" x="2063750" y="4889500"/>
          <p14:tracePt t="105647" x="2076450" y="4889500"/>
          <p14:tracePt t="105775" x="2076450" y="4902200"/>
          <p14:tracePt t="105784" x="2076450" y="4927600"/>
          <p14:tracePt t="105792" x="2063750" y="4946650"/>
          <p14:tracePt t="105799" x="2051050" y="4959350"/>
          <p14:tracePt t="105814" x="2051050" y="4978400"/>
          <p14:tracePt t="105831" x="2044700" y="4984750"/>
          <p14:tracePt t="105836" x="2038350" y="4991100"/>
          <p14:tracePt t="105881" x="2038350" y="4997450"/>
          <p14:tracePt t="105888" x="2025650" y="5003800"/>
          <p14:tracePt t="105898" x="2025650" y="5022850"/>
          <p14:tracePt t="105914" x="2012950" y="5048250"/>
          <p14:tracePt t="105932" x="2006600" y="5060950"/>
          <p14:tracePt t="106103" x="1993900" y="5067300"/>
          <p14:tracePt t="106117" x="1974850" y="5067300"/>
          <p14:tracePt t="106123" x="1968500" y="5080000"/>
          <p14:tracePt t="106131" x="1962150" y="5080000"/>
          <p14:tracePt t="106147" x="1911350" y="5086350"/>
          <p14:tracePt t="106168" x="1816100" y="5105400"/>
          <p14:tracePt t="106183" x="1758950" y="5105400"/>
          <p14:tracePt t="106198" x="1682750" y="5124450"/>
          <p14:tracePt t="106214" x="1619250" y="5124450"/>
          <p14:tracePt t="106217" x="1600200" y="5124450"/>
          <p14:tracePt t="106230" x="1587500" y="5124450"/>
          <p14:tracePt t="106247" x="1562100" y="5124450"/>
          <p14:tracePt t="106248" x="1549400" y="5124450"/>
          <p14:tracePt t="106265" x="1530350" y="5124450"/>
          <p14:tracePt t="106281" x="1504950" y="5124450"/>
          <p14:tracePt t="106298" x="1473200" y="5124450"/>
          <p14:tracePt t="106314" x="1441450" y="5124450"/>
          <p14:tracePt t="106321" x="1428750" y="5124450"/>
          <p14:tracePt t="106330" x="1416050" y="5130800"/>
          <p14:tracePt t="106347" x="1377950" y="5130800"/>
          <p14:tracePt t="106364" x="1333500" y="5130800"/>
          <p14:tracePt t="106380" x="1295400" y="5130800"/>
          <p14:tracePt t="106398" x="1282700" y="5130800"/>
          <p14:tracePt t="106414" x="1270000" y="5137150"/>
          <p14:tracePt t="106416" x="1263650" y="5137150"/>
          <p14:tracePt t="106432" x="1238250" y="5137150"/>
          <p14:tracePt t="106448" x="1219200" y="5137150"/>
          <p14:tracePt t="106464" x="1193800" y="5137150"/>
          <p14:tracePt t="106514" x="1187450" y="5137150"/>
          <p14:tracePt t="106537" x="1187450" y="5118100"/>
          <p14:tracePt t="106544" x="1187450" y="5111750"/>
          <p14:tracePt t="106562" x="1187450" y="5105400"/>
          <p14:tracePt t="106568" x="1187450" y="5092700"/>
          <p14:tracePt t="106581" x="1187450" y="5073650"/>
          <p14:tracePt t="106598" x="1187450" y="5048250"/>
          <p14:tracePt t="106616" x="1187450" y="5016500"/>
          <p14:tracePt t="106631" x="1187450" y="5010150"/>
          <p14:tracePt t="106648" x="1187450" y="4997450"/>
          <p14:tracePt t="106668" x="1187450" y="4972050"/>
          <p14:tracePt t="106683" x="1187450" y="4953000"/>
          <p14:tracePt t="106697" x="1200150" y="4940300"/>
          <p14:tracePt t="106715" x="1206500" y="4933950"/>
          <p14:tracePt t="106800" x="1212850" y="4933950"/>
          <p14:tracePt t="106810" x="1231900" y="4933950"/>
          <p14:tracePt t="106816" x="1244600" y="4933950"/>
          <p14:tracePt t="106832" x="1270000" y="4933950"/>
          <p14:tracePt t="106853" x="1352550" y="4914900"/>
          <p14:tracePt t="106869" x="1428750" y="4914900"/>
          <p14:tracePt t="106879" x="1460500" y="4908550"/>
          <p14:tracePt t="106885" x="1498600" y="4895850"/>
          <p14:tracePt t="106888" x="1543050" y="4895850"/>
          <p14:tracePt t="106898" x="1587500" y="4889500"/>
          <p14:tracePt t="106914" x="1676400" y="4889500"/>
          <p14:tracePt t="106933" x="1758950" y="4883150"/>
          <p14:tracePt t="106947" x="1828800" y="4870450"/>
          <p14:tracePt t="106964" x="1898650" y="4870450"/>
          <p14:tracePt t="106981" x="1949450" y="4870450"/>
          <p14:tracePt t="107000" x="1981200" y="4870450"/>
          <p14:tracePt t="107002" x="2000250" y="4870450"/>
          <p14:tracePt t="107021" x="2032000" y="4870450"/>
          <p14:tracePt t="107031" x="2051050" y="4870450"/>
          <p14:tracePt t="107047" x="2120900" y="4870450"/>
          <p14:tracePt t="107064" x="2159000" y="4870450"/>
          <p14:tracePt t="107084" x="2171700" y="4870450"/>
          <p14:tracePt t="107219" x="2178050" y="4870450"/>
          <p14:tracePt t="107297" x="2178050" y="4876800"/>
          <p14:tracePt t="107308" x="2178050" y="4889500"/>
          <p14:tracePt t="107314" x="2178050" y="4908550"/>
          <p14:tracePt t="107331" x="2165350" y="4940300"/>
          <p14:tracePt t="107348" x="2165350" y="4972050"/>
          <p14:tracePt t="107366" x="2165350" y="4984750"/>
          <p14:tracePt t="107381" x="2165350" y="5003800"/>
          <p14:tracePt t="107398" x="2165350" y="5010150"/>
          <p14:tracePt t="107449" x="2165350" y="5003800"/>
          <p14:tracePt t="107465" x="2152650" y="5003800"/>
          <p14:tracePt t="107481" x="2120900" y="5022850"/>
          <p14:tracePt t="107500" x="2076450" y="5041900"/>
          <p14:tracePt t="107506" x="2051050" y="5054600"/>
          <p14:tracePt t="107514" x="2019300" y="5054600"/>
          <p14:tracePt t="107531" x="1943100" y="5060950"/>
          <p14:tracePt t="107547" x="1854200" y="5067300"/>
          <p14:tracePt t="107564" x="1778000" y="5067300"/>
          <p14:tracePt t="107581" x="1708150" y="5067300"/>
          <p14:tracePt t="107602" x="1651000" y="5067300"/>
          <p14:tracePt t="107614" x="1619250" y="5067300"/>
          <p14:tracePt t="107626" x="1612900" y="5067300"/>
          <p14:tracePt t="107672" x="1606550" y="5067300"/>
          <p14:tracePt t="107687" x="1593850" y="5067300"/>
          <p14:tracePt t="107695" x="1581150" y="5067300"/>
          <p14:tracePt t="107715" x="1543050" y="5067300"/>
          <p14:tracePt t="107731" x="1498600" y="5067300"/>
          <p14:tracePt t="107748" x="1428750" y="5067300"/>
          <p14:tracePt t="107764" x="1358900" y="5067300"/>
          <p14:tracePt t="107781" x="1308100" y="5060950"/>
          <p14:tracePt t="107798" x="1276350" y="5060950"/>
          <p14:tracePt t="107814" x="1244600" y="5054600"/>
          <p14:tracePt t="107816" x="1225550" y="5048250"/>
          <p14:tracePt t="107831" x="1212850" y="5041900"/>
          <p14:tracePt t="107848" x="1206500" y="5041900"/>
          <p14:tracePt t="107870" x="1206500" y="5035550"/>
          <p14:tracePt t="107883" x="1212850" y="5010150"/>
          <p14:tracePt t="107898" x="1219200" y="4972050"/>
          <p14:tracePt t="107914" x="1238250" y="4940300"/>
          <p14:tracePt t="107932" x="1244600" y="4902200"/>
          <p14:tracePt t="107947" x="1263650" y="4876800"/>
          <p14:tracePt t="107964" x="1282700" y="4851400"/>
          <p14:tracePt t="107981" x="1308100" y="4832350"/>
          <p14:tracePt t="107999" x="1327150" y="4819650"/>
          <p14:tracePt t="108006" x="1346200" y="4819650"/>
          <p14:tracePt t="108014" x="1365250" y="4813300"/>
          <p14:tracePt t="108031" x="1409700" y="4813300"/>
          <p14:tracePt t="108047" x="1460500" y="4806950"/>
          <p14:tracePt t="108052" x="1498600" y="4806950"/>
          <p14:tracePt t="108058" x="1536700" y="4800600"/>
          <p14:tracePt t="108064" x="1562100" y="4781550"/>
          <p14:tracePt t="108081" x="1689100" y="4781550"/>
          <p14:tracePt t="108097" x="1816100" y="4787900"/>
          <p14:tracePt t="108116" x="1949450" y="4787900"/>
          <p14:tracePt t="108131" x="2070100" y="4787900"/>
          <p14:tracePt t="108147" x="2146300" y="4794250"/>
          <p14:tracePt t="108164" x="2171700" y="4800600"/>
          <p14:tracePt t="108248" x="2165350" y="4819650"/>
          <p14:tracePt t="108258" x="2159000" y="4838700"/>
          <p14:tracePt t="108265" x="2152650" y="4857750"/>
          <p14:tracePt t="108281" x="2133600" y="4902200"/>
          <p14:tracePt t="108300" x="2114550" y="4946650"/>
          <p14:tracePt t="108314" x="2095500" y="4991100"/>
          <p14:tracePt t="108331" x="2063750" y="5035550"/>
          <p14:tracePt t="108351" x="2032000" y="5054600"/>
          <p14:tracePt t="108364" x="2019300" y="5060950"/>
          <p14:tracePt t="108381" x="2012950" y="5060950"/>
          <p14:tracePt t="108528" x="2012950" y="5067300"/>
          <p14:tracePt t="116657" x="2012950" y="5092700"/>
          <p14:tracePt t="116665" x="2006600" y="5105400"/>
          <p14:tracePt t="116682" x="1993900" y="5118100"/>
          <p14:tracePt t="116720" x="1993900" y="5124450"/>
          <p14:tracePt t="116731" x="1993900" y="5143500"/>
          <p14:tracePt t="116747" x="1936750" y="5200650"/>
          <p14:tracePt t="116765" x="1885950" y="5238750"/>
          <p14:tracePt t="116782" x="1866900" y="5245100"/>
          <p14:tracePt t="116797" x="1860550" y="5251450"/>
          <p14:tracePt t="116814" x="1847850" y="5251450"/>
          <p14:tracePt t="116833" x="1828800" y="5251450"/>
          <p14:tracePt t="117048" x="1828800" y="5257800"/>
          <p14:tracePt t="117063" x="1816100" y="5264150"/>
          <p14:tracePt t="117073" x="1797050" y="5289550"/>
          <p14:tracePt t="117082" x="1784350" y="5302250"/>
          <p14:tracePt t="117098" x="1771650" y="5314950"/>
          <p14:tracePt t="117118" x="1765300" y="5327650"/>
          <p14:tracePt t="117163" x="1765300" y="5334000"/>
          <p14:tracePt t="117168" x="1765300" y="5346700"/>
          <p14:tracePt t="117184" x="1746250" y="5359400"/>
          <p14:tracePt t="117197" x="1701800" y="5372100"/>
          <p14:tracePt t="117214" x="1676400" y="5391150"/>
          <p14:tracePt t="117231" x="1670050" y="5397500"/>
          <p14:tracePt t="117274" x="1663700" y="5397500"/>
          <p14:tracePt t="117281" x="1657350" y="5397500"/>
          <p14:tracePt t="117297" x="1644650" y="5397500"/>
          <p14:tracePt t="117521" x="1638300" y="5397500"/>
          <p14:tracePt t="117529" x="1612900" y="5397500"/>
          <p14:tracePt t="117539" x="1581150" y="5397500"/>
          <p14:tracePt t="117547" x="1543050" y="5397500"/>
          <p14:tracePt t="117564" x="1466850" y="5397500"/>
          <p14:tracePt t="117567" x="1416050" y="5397500"/>
          <p14:tracePt t="117581" x="1365250" y="5397500"/>
          <p14:tracePt t="117597" x="1276350" y="5397500"/>
          <p14:tracePt t="117619" x="1123950" y="5397500"/>
          <p14:tracePt t="117625" x="1085850" y="5397500"/>
          <p14:tracePt t="117633" x="1054100" y="5378450"/>
          <p14:tracePt t="117651" x="977900" y="5372100"/>
          <p14:tracePt t="117664" x="901700" y="5372100"/>
          <p14:tracePt t="117683" x="831850" y="5378450"/>
          <p14:tracePt t="117697" x="781050" y="5378450"/>
          <p14:tracePt t="117714" x="749300" y="5378450"/>
          <p14:tracePt t="117731" x="742950" y="5378450"/>
          <p14:tracePt t="117752" x="736600" y="5378450"/>
          <p14:tracePt t="117764" x="723900" y="5378450"/>
          <p14:tracePt t="117781" x="679450" y="5378450"/>
          <p14:tracePt t="117797" x="609600" y="5391150"/>
          <p14:tracePt t="117800" x="584200" y="5391150"/>
          <p14:tracePt t="117814" x="565150" y="5391150"/>
          <p14:tracePt t="117831" x="552450" y="5397500"/>
          <p14:tracePt t="117985" x="552450" y="5403850"/>
          <p14:tracePt t="118162" x="552450" y="5397500"/>
          <p14:tracePt t="118200" x="558800" y="5397500"/>
          <p14:tracePt t="118248" x="552450" y="5391150"/>
          <p14:tracePt t="118296" x="577850" y="5391150"/>
          <p14:tracePt t="118308" x="609600" y="5391150"/>
          <p14:tracePt t="118314" x="647700" y="5391150"/>
          <p14:tracePt t="118331" x="742950" y="5391150"/>
          <p14:tracePt t="118347" x="889000" y="5397500"/>
          <p14:tracePt t="118367" x="1041400" y="5397500"/>
          <p14:tracePt t="118381" x="1181100" y="5410200"/>
          <p14:tracePt t="118398" x="1308100" y="5410200"/>
          <p14:tracePt t="118414" x="1409700" y="5397500"/>
          <p14:tracePt t="118418" x="1441450" y="5397500"/>
          <p14:tracePt t="118432" x="1492250" y="5397500"/>
          <p14:tracePt t="118452" x="1517650" y="5403850"/>
          <p14:tracePt t="118544" x="1517650" y="5397500"/>
          <p14:tracePt t="122424" x="1549400" y="5410200"/>
          <p14:tracePt t="122439" x="1644650" y="5441950"/>
          <p14:tracePt t="122448" x="1689100" y="5461000"/>
          <p14:tracePt t="122464" x="1695450" y="5473700"/>
          <p14:tracePt t="122481" x="1695450" y="5480050"/>
          <p14:tracePt t="122497" x="1689100" y="5486400"/>
          <p14:tracePt t="122531" x="1682750" y="5486400"/>
          <p14:tracePt t="122547" x="1657350" y="5486400"/>
          <p14:tracePt t="122564" x="1600200" y="5486400"/>
          <p14:tracePt t="122581" x="1517650" y="5492750"/>
          <p14:tracePt t="122600" x="1390650" y="5492750"/>
          <p14:tracePt t="122617" x="1314450" y="5492750"/>
          <p14:tracePt t="122631" x="1263650" y="5492750"/>
          <p14:tracePt t="122648" x="1092200" y="5492750"/>
          <p14:tracePt t="122664" x="1003300" y="5480050"/>
          <p14:tracePt t="122683" x="927100" y="5473700"/>
          <p14:tracePt t="122697" x="869950" y="5454650"/>
          <p14:tracePt t="122718" x="812800" y="5441950"/>
          <p14:tracePt t="122731" x="806450" y="5441950"/>
          <p14:tracePt t="122749" x="806450" y="5435600"/>
          <p14:tracePt t="122777" x="793750" y="5435600"/>
          <p14:tracePt t="122784" x="781050" y="5435600"/>
          <p14:tracePt t="122797" x="762000" y="5435600"/>
          <p14:tracePt t="122814" x="723900" y="5435600"/>
          <p14:tracePt t="122831" x="679450" y="5435600"/>
          <p14:tracePt t="122847" x="628650" y="5435600"/>
          <p14:tracePt t="122866" x="615950" y="5441950"/>
          <p14:tracePt t="122881" x="609600" y="5441950"/>
          <p14:tracePt t="122914" x="615950" y="5448300"/>
          <p14:tracePt t="123211" x="603250" y="5448300"/>
          <p14:tracePt t="123215" x="590550" y="5448300"/>
          <p14:tracePt t="123249" x="552450" y="5448300"/>
          <p14:tracePt t="123264" x="527050" y="5461000"/>
          <p14:tracePt t="123281" x="520700" y="5461000"/>
          <p14:tracePt t="123297" x="514350" y="5461000"/>
          <p14:tracePt t="123449" x="520700" y="5461000"/>
          <p14:tracePt t="123737" x="533400" y="5461000"/>
          <p14:tracePt t="124475" x="539750" y="5461000"/>
          <p14:tracePt t="124480" x="546100" y="5448300"/>
          <p14:tracePt t="124497" x="565150" y="5435600"/>
          <p14:tracePt t="124515" x="571500" y="5429250"/>
          <p14:tracePt t="124778" x="571500" y="5422900"/>
          <p14:tracePt t="124783" x="577850" y="5422900"/>
          <p14:tracePt t="124798" x="590550" y="5416550"/>
          <p14:tracePt t="124814" x="603250" y="5410200"/>
          <p14:tracePt t="125128" x="622300" y="5410200"/>
          <p14:tracePt t="125148" x="666750" y="5410200"/>
          <p14:tracePt t="125164" x="723900" y="5410200"/>
          <p14:tracePt t="125183" x="781050" y="5410200"/>
          <p14:tracePt t="125187" x="812800" y="5410200"/>
          <p14:tracePt t="125197" x="844550" y="5410200"/>
          <p14:tracePt t="125214" x="914400" y="5410200"/>
          <p14:tracePt t="125232" x="1022350" y="5429250"/>
          <p14:tracePt t="125248" x="1079500" y="5435600"/>
          <p14:tracePt t="125264" x="1111250" y="5435600"/>
          <p14:tracePt t="125281" x="1117600" y="5435600"/>
          <p14:tracePt t="125393" x="1123950" y="5435600"/>
          <p14:tracePt t="125400" x="1155700" y="5435600"/>
          <p14:tracePt t="125412" x="1181100" y="5435600"/>
          <p14:tracePt t="125416" x="1212850" y="5435600"/>
          <p14:tracePt t="125433" x="1295400" y="5435600"/>
          <p14:tracePt t="125448" x="1390650" y="5435600"/>
          <p14:tracePt t="125464" x="1492250" y="5448300"/>
          <p14:tracePt t="125481" x="1555750" y="5448300"/>
          <p14:tracePt t="125499" x="1612900" y="5448300"/>
          <p14:tracePt t="125515" x="1657350" y="5448300"/>
          <p14:tracePt t="125531" x="1689100" y="5448300"/>
          <p14:tracePt t="125550" x="1714500" y="5448300"/>
          <p14:tracePt t="125585" x="1714500" y="5454650"/>
          <p14:tracePt t="125640" x="1727200" y="5454650"/>
          <p14:tracePt t="125648" x="1739900" y="5454650"/>
          <p14:tracePt t="125656" x="1758950" y="5448300"/>
          <p14:tracePt t="125664" x="1778000" y="5441950"/>
          <p14:tracePt t="125683" x="1816100" y="5435600"/>
          <p14:tracePt t="125697" x="1847850" y="5435600"/>
          <p14:tracePt t="125715" x="1879600" y="5429250"/>
          <p14:tracePt t="125731" x="1924050" y="5429250"/>
          <p14:tracePt t="125747" x="1993900" y="5422900"/>
          <p14:tracePt t="125765" x="2051050" y="5403850"/>
          <p14:tracePt t="125781" x="2101850" y="5403850"/>
          <p14:tracePt t="125798" x="2114550" y="5397500"/>
          <p14:tracePt t="125800" x="2120900" y="5397500"/>
          <p14:tracePt t="125836" x="2114550" y="5397500"/>
          <p14:tracePt t="125840" x="2108200" y="5403850"/>
          <p14:tracePt t="125850" x="2089150" y="5410200"/>
          <p14:tracePt t="125866" x="2032000" y="5429250"/>
          <p14:tracePt t="125883" x="1981200" y="5441950"/>
          <p14:tracePt t="125898" x="1879600" y="5441950"/>
          <p14:tracePt t="125915" x="1771650" y="5448300"/>
          <p14:tracePt t="125933" x="1638300" y="5448300"/>
          <p14:tracePt t="125948" x="1498600" y="5454650"/>
          <p14:tracePt t="125966" x="1371600" y="5454650"/>
          <p14:tracePt t="125981" x="1257300" y="5454650"/>
          <p14:tracePt t="125983" x="1193800" y="5454650"/>
          <p14:tracePt t="126000" x="1079500" y="5454650"/>
          <p14:tracePt t="126014" x="1035050" y="5454650"/>
          <p14:tracePt t="126031" x="927100" y="5454650"/>
          <p14:tracePt t="126048" x="831850" y="5448300"/>
          <p14:tracePt t="126064" x="793750" y="5448300"/>
          <p14:tracePt t="126081" x="774700" y="5448300"/>
          <p14:tracePt t="126097" x="762000" y="5448300"/>
          <p14:tracePt t="126117" x="736600" y="5448300"/>
          <p14:tracePt t="126131" x="704850" y="5448300"/>
          <p14:tracePt t="126147" x="673100" y="5448300"/>
          <p14:tracePt t="126166" x="635000" y="5448300"/>
          <p14:tracePt t="126183" x="577850" y="5448300"/>
          <p14:tracePt t="126197" x="552450" y="5461000"/>
          <p14:tracePt t="126215" x="533400" y="5461000"/>
          <p14:tracePt t="126231" x="533400" y="5467350"/>
          <p14:tracePt t="126309" x="520700" y="5461000"/>
          <p14:tracePt t="126319" x="514350" y="5461000"/>
          <p14:tracePt t="126409" x="508000" y="5461000"/>
          <p14:tracePt t="126417" x="508000" y="5454650"/>
          <p14:tracePt t="126497" x="508000" y="5448300"/>
          <p14:tracePt t="126513" x="520700" y="5448300"/>
          <p14:tracePt t="126531" x="546100" y="5448300"/>
          <p14:tracePt t="126548" x="590550" y="5448300"/>
          <p14:tracePt t="126564" x="647700" y="5441950"/>
          <p14:tracePt t="126581" x="704850" y="5435600"/>
          <p14:tracePt t="126598" x="774700" y="5435600"/>
          <p14:tracePt t="126602" x="800100" y="5435600"/>
          <p14:tracePt t="126619" x="863600" y="5429250"/>
          <p14:tracePt t="126631" x="889000" y="5429250"/>
          <p14:tracePt t="126649" x="971550" y="5429250"/>
          <p14:tracePt t="126666" x="1035050" y="5429250"/>
          <p14:tracePt t="126684" x="1111250" y="5429250"/>
          <p14:tracePt t="126697" x="1155700" y="5422900"/>
          <p14:tracePt t="126714" x="1219200" y="5422900"/>
          <p14:tracePt t="126731" x="1270000" y="5416550"/>
          <p14:tracePt t="126749" x="1320800" y="5416550"/>
          <p14:tracePt t="126764" x="1371600" y="5416550"/>
          <p14:tracePt t="126781" x="1435100" y="5416550"/>
          <p14:tracePt t="126798" x="1492250" y="5416550"/>
          <p14:tracePt t="126817" x="1600200" y="5416550"/>
          <p14:tracePt t="126834" x="1663700" y="5416550"/>
          <p14:tracePt t="126848" x="1720850" y="5416550"/>
          <p14:tracePt t="126867" x="1771650" y="5416550"/>
          <p14:tracePt t="126881" x="1809750" y="5416550"/>
          <p14:tracePt t="126898" x="1879600" y="5416550"/>
          <p14:tracePt t="126914" x="1911350" y="5416550"/>
          <p14:tracePt t="126933" x="1949450" y="5416550"/>
          <p14:tracePt t="126939" x="1962150" y="5416550"/>
          <p14:tracePt t="126947" x="1974850" y="5416550"/>
          <p14:tracePt t="126966" x="2000250" y="5416550"/>
          <p14:tracePt t="126981" x="2019300" y="5416550"/>
          <p14:tracePt t="127002" x="2038350" y="5416550"/>
          <p14:tracePt t="127010" x="2051050" y="5416550"/>
          <p14:tracePt t="127026" x="2063750" y="5416550"/>
          <p14:tracePt t="127033" x="2070100" y="5416550"/>
          <p14:tracePt t="127048" x="2108200" y="5416550"/>
          <p14:tracePt t="127064" x="2159000" y="5416550"/>
          <p14:tracePt t="127081" x="2209800" y="5416550"/>
          <p14:tracePt t="127101" x="2260600" y="5416550"/>
          <p14:tracePt t="127118" x="2305050" y="5416550"/>
          <p14:tracePt t="127126" x="2330450" y="5416550"/>
          <p14:tracePt t="127128" x="2343150" y="5416550"/>
          <p14:tracePt t="127148" x="2374900" y="5416550"/>
          <p14:tracePt t="127165" x="2400300" y="5416550"/>
          <p14:tracePt t="127183" x="2425700" y="5416550"/>
          <p14:tracePt t="127197" x="2444750" y="5416550"/>
          <p14:tracePt t="127215" x="2463800" y="5416550"/>
          <p14:tracePt t="127217" x="2476500" y="5416550"/>
          <p14:tracePt t="127231" x="2489200" y="5416550"/>
          <p14:tracePt t="127247" x="2520950" y="5422900"/>
          <p14:tracePt t="127264" x="2546350" y="5422900"/>
          <p14:tracePt t="127281" x="2578100" y="5422900"/>
          <p14:tracePt t="127298" x="2609850" y="5422900"/>
          <p14:tracePt t="127314" x="2660650" y="5422900"/>
          <p14:tracePt t="127331" x="2705100" y="5422900"/>
          <p14:tracePt t="127347" x="2743200" y="5422900"/>
          <p14:tracePt t="127364" x="2774950" y="5416550"/>
          <p14:tracePt t="127383" x="2806700" y="5416550"/>
          <p14:tracePt t="127397" x="2819400" y="5416550"/>
          <p14:tracePt t="127414" x="2825750" y="5416550"/>
          <p14:tracePt t="127512" x="2832100" y="5416550"/>
          <p14:tracePt t="127522" x="2857500" y="5416550"/>
          <p14:tracePt t="127531" x="2876550" y="5416550"/>
          <p14:tracePt t="127547" x="2927350" y="5416550"/>
          <p14:tracePt t="127564" x="2965450" y="5416550"/>
          <p14:tracePt t="127581" x="3016250" y="5416550"/>
          <p14:tracePt t="127597" x="3073400" y="5416550"/>
          <p14:tracePt t="127602" x="3092450" y="5416550"/>
          <p14:tracePt t="127616" x="3111500" y="5416550"/>
          <p14:tracePt t="127632" x="3168650" y="5416550"/>
          <p14:tracePt t="127648" x="3187700" y="5416550"/>
          <p14:tracePt t="127665" x="3206750" y="5416550"/>
          <p14:tracePt t="127683" x="3213100" y="5416550"/>
          <p14:tracePt t="127840" x="3225800" y="5416550"/>
          <p14:tracePt t="127852" x="3244850" y="5416550"/>
          <p14:tracePt t="127856" x="3270250" y="5416550"/>
          <p14:tracePt t="127870" x="3302000" y="5416550"/>
          <p14:tracePt t="127881" x="3359150" y="5416550"/>
          <p14:tracePt t="127897" x="3429000" y="5416550"/>
          <p14:tracePt t="127916" x="3505200" y="5397500"/>
          <p14:tracePt t="127932" x="3587750" y="5391150"/>
          <p14:tracePt t="127947" x="3663950" y="5372100"/>
          <p14:tracePt t="127964" x="3727450" y="5359400"/>
          <p14:tracePt t="127981" x="3790950" y="5359400"/>
          <p14:tracePt t="127999" x="3841750" y="5346700"/>
          <p14:tracePt t="128014" x="3905250" y="5346700"/>
          <p14:tracePt t="128032" x="3981450" y="5334000"/>
          <p14:tracePt t="128048" x="4108450" y="5327650"/>
          <p14:tracePt t="128064" x="4203700" y="5340350"/>
          <p14:tracePt t="128082" x="4305300" y="5340350"/>
          <p14:tracePt t="128098" x="4387850" y="5340350"/>
          <p14:tracePt t="128115" x="4476750" y="5340350"/>
          <p14:tracePt t="128131" x="4565650" y="5340350"/>
          <p14:tracePt t="128148" x="4654550" y="5340350"/>
          <p14:tracePt t="128164" x="4730750" y="5346700"/>
          <p14:tracePt t="128183" x="4781550" y="5346700"/>
          <p14:tracePt t="128197" x="4826000" y="5346700"/>
          <p14:tracePt t="128217" x="4883150" y="5346700"/>
          <p14:tracePt t="128231" x="4902200" y="5346700"/>
          <p14:tracePt t="128247" x="4953000" y="5346700"/>
          <p14:tracePt t="128264" x="4984750" y="5346700"/>
          <p14:tracePt t="128281" x="5016500" y="5346700"/>
          <p14:tracePt t="128297" x="5041900" y="5346700"/>
          <p14:tracePt t="128314" x="5073650" y="5346700"/>
          <p14:tracePt t="128331" x="5124450" y="5346700"/>
          <p14:tracePt t="128348" x="5175250" y="5346700"/>
          <p14:tracePt t="128369" x="5245100" y="5346700"/>
          <p14:tracePt t="128381" x="5308600" y="5346700"/>
          <p14:tracePt t="128398" x="5359400" y="5346700"/>
          <p14:tracePt t="128416" x="5448300" y="5346700"/>
          <p14:tracePt t="128432" x="5499100" y="5346700"/>
          <p14:tracePt t="128448" x="5524500" y="5346700"/>
          <p14:tracePt t="128464" x="5575300" y="5340350"/>
          <p14:tracePt t="128481" x="5594350" y="5340350"/>
          <p14:tracePt t="128497" x="5600700" y="5340350"/>
          <p14:tracePt t="128537" x="5607050" y="5340350"/>
          <p14:tracePt t="128547" x="5626100" y="5340350"/>
          <p14:tracePt t="128565" x="5664200" y="5340350"/>
          <p14:tracePt t="128581" x="5695950" y="5340350"/>
          <p14:tracePt t="128601" x="5727700" y="5340350"/>
          <p14:tracePt t="128614" x="5772150" y="5340350"/>
          <p14:tracePt t="128628" x="5810250" y="5340350"/>
          <p14:tracePt t="128635" x="5829300" y="5340350"/>
          <p14:tracePt t="128647" x="5861050" y="5340350"/>
          <p14:tracePt t="128664" x="5886450" y="5340350"/>
          <p14:tracePt t="128684" x="5892800" y="5340350"/>
          <p14:tracePt t="128690" x="5911850" y="5340350"/>
          <p14:tracePt t="128697" x="5924550" y="5340350"/>
          <p14:tracePt t="128714" x="5949950" y="5340350"/>
          <p14:tracePt t="128732" x="5962650" y="5340350"/>
          <p14:tracePt t="128747" x="5969000" y="5340350"/>
          <p14:tracePt t="128800" x="5981700" y="5340350"/>
          <p14:tracePt t="128811" x="6000750" y="5340350"/>
          <p14:tracePt t="128815" x="6019800" y="5340350"/>
          <p14:tracePt t="128831" x="6032500" y="5340350"/>
          <p14:tracePt t="128847" x="6083300" y="5340350"/>
          <p14:tracePt t="128866" x="6121400" y="5340350"/>
          <p14:tracePt t="128882" x="6165850" y="5346700"/>
          <p14:tracePt t="128897" x="6216650" y="5346700"/>
          <p14:tracePt t="128914" x="6254750" y="5359400"/>
          <p14:tracePt t="128932" x="6292850" y="5365750"/>
          <p14:tracePt t="128948" x="6362700" y="5365750"/>
          <p14:tracePt t="128964" x="6426200" y="5353050"/>
          <p14:tracePt t="128981" x="6496050" y="5346700"/>
          <p14:tracePt t="128999" x="6553200" y="5346700"/>
          <p14:tracePt t="129014" x="6584950" y="5334000"/>
          <p14:tracePt t="129031" x="6635750" y="5334000"/>
          <p14:tracePt t="129047" x="6699250" y="5334000"/>
          <p14:tracePt t="129064" x="6743700" y="5334000"/>
          <p14:tracePt t="129081" x="6794500" y="5334000"/>
          <p14:tracePt t="129097" x="6845300" y="5321300"/>
          <p14:tracePt t="129116" x="6902450" y="5314950"/>
          <p14:tracePt t="129132" x="6965950" y="5314950"/>
          <p14:tracePt t="129148" x="7042150" y="5314950"/>
          <p14:tracePt t="129164" x="7131050" y="5314950"/>
          <p14:tracePt t="129184" x="7207250" y="5308600"/>
          <p14:tracePt t="129198" x="7289800" y="5302250"/>
          <p14:tracePt t="129214" x="7353300" y="5302250"/>
          <p14:tracePt t="129232" x="7448550" y="5302250"/>
          <p14:tracePt t="129249" x="7518400" y="5308600"/>
          <p14:tracePt t="129264" x="7594600" y="5308600"/>
          <p14:tracePt t="129281" x="7658100" y="5308600"/>
          <p14:tracePt t="129298" x="7721600" y="5308600"/>
          <p14:tracePt t="129314" x="7772400" y="5308600"/>
          <p14:tracePt t="129331" x="7835900" y="5308600"/>
          <p14:tracePt t="129352" x="7918450" y="5308600"/>
          <p14:tracePt t="129367" x="7937500" y="5308600"/>
          <p14:tracePt t="129381" x="7975600" y="5308600"/>
          <p14:tracePt t="129399" x="8001000" y="5308600"/>
          <p14:tracePt t="129414" x="8007350" y="5308600"/>
          <p14:tracePt t="129448" x="8013700" y="5308600"/>
          <p14:tracePt t="129497" x="8020050" y="5308600"/>
          <p14:tracePt t="129506" x="8039100" y="5308600"/>
          <p14:tracePt t="129514" x="8045450" y="5308600"/>
          <p14:tracePt t="129531" x="8070850" y="5308600"/>
          <p14:tracePt t="129548" x="8096250" y="5314950"/>
          <p14:tracePt t="129564" x="8115300" y="5314950"/>
          <p14:tracePt t="129888" x="8115300" y="5321300"/>
          <p14:tracePt t="129969" x="8108950" y="5321300"/>
          <p14:tracePt t="129976" x="8096250" y="5327650"/>
          <p14:tracePt t="129984" x="8083550" y="5334000"/>
          <p14:tracePt t="129999" x="8070850" y="5334000"/>
          <p14:tracePt t="130015" x="8039100" y="5334000"/>
          <p14:tracePt t="130031" x="8007350" y="5340350"/>
          <p14:tracePt t="130033" x="8001000" y="5346700"/>
          <p14:tracePt t="130048" x="7975600" y="5353050"/>
          <p14:tracePt t="130064" x="7975600" y="5359400"/>
          <p14:tracePt t="130264" x="7975600" y="5365750"/>
          <p14:tracePt t="130272" x="7981950" y="5365750"/>
          <p14:tracePt t="130375" x="7988300" y="5365750"/>
          <p14:tracePt t="135592" x="7962900" y="5365750"/>
          <p14:tracePt t="135600" x="7950200" y="5372100"/>
          <p14:tracePt t="135614" x="7950200" y="5384800"/>
          <p14:tracePt t="135631" x="7937500" y="5397500"/>
          <p14:tracePt t="135667" x="7912100" y="5397500"/>
          <p14:tracePt t="135682" x="7886700" y="5416550"/>
          <p14:tracePt t="135697" x="7861300" y="5435600"/>
          <p14:tracePt t="135714" x="7848600" y="5441950"/>
          <p14:tracePt t="135731" x="7842250" y="5454650"/>
          <p14:tracePt t="135750" x="7816850" y="5461000"/>
          <p14:tracePt t="135753" x="7804150" y="5467350"/>
          <p14:tracePt t="135764" x="7785100" y="5480050"/>
          <p14:tracePt t="135781" x="7766050" y="5480050"/>
          <p14:tracePt t="135797" x="7759700" y="5486400"/>
          <p14:tracePt t="135856" x="7747000" y="5486400"/>
          <p14:tracePt t="135869" x="7727950" y="5486400"/>
          <p14:tracePt t="135878" x="7702550" y="5486400"/>
          <p14:tracePt t="135881" x="7677150" y="5486400"/>
          <p14:tracePt t="135898" x="7613650" y="5486400"/>
          <p14:tracePt t="135916" x="7537450" y="5486400"/>
          <p14:tracePt t="135931" x="7454900" y="5480050"/>
          <p14:tracePt t="135948" x="7321550" y="5480050"/>
          <p14:tracePt t="135964" x="7156450" y="5480050"/>
          <p14:tracePt t="135981" x="6997700" y="5499100"/>
          <p14:tracePt t="135999" x="6826250" y="5505450"/>
          <p14:tracePt t="136007" x="6756400" y="5505450"/>
          <p14:tracePt t="136014" x="6680200" y="5505450"/>
          <p14:tracePt t="136031" x="6546850" y="5505450"/>
          <p14:tracePt t="136048" x="6311900" y="5499100"/>
          <p14:tracePt t="136064" x="6140450" y="5499100"/>
          <p14:tracePt t="136081" x="5956300" y="5492750"/>
          <p14:tracePt t="136101" x="5778500" y="5480050"/>
          <p14:tracePt t="136114" x="5600700" y="5480050"/>
          <p14:tracePt t="136120" x="5524500" y="5480050"/>
          <p14:tracePt t="136131" x="5448300" y="5467350"/>
          <p14:tracePt t="136148" x="5308600" y="5454650"/>
          <p14:tracePt t="136165" x="5162550" y="5448300"/>
          <p14:tracePt t="136182" x="5016500" y="5441950"/>
          <p14:tracePt t="136197" x="4889500" y="5441950"/>
          <p14:tracePt t="136199" x="4813300" y="5435600"/>
          <p14:tracePt t="136215" x="4699000" y="5441950"/>
          <p14:tracePt t="136231" x="4635500" y="5441950"/>
          <p14:tracePt t="136247" x="4470400" y="5441950"/>
          <p14:tracePt t="136265" x="4337050" y="5441950"/>
          <p14:tracePt t="136281" x="4235450" y="5441950"/>
          <p14:tracePt t="136298" x="4121150" y="5435600"/>
          <p14:tracePt t="136314" x="3994150" y="5435600"/>
          <p14:tracePt t="136331" x="3860800" y="5435600"/>
          <p14:tracePt t="136348" x="3702050" y="5429250"/>
          <p14:tracePt t="136364" x="3556000" y="5448300"/>
          <p14:tracePt t="136381" x="3403600" y="5448300"/>
          <p14:tracePt t="136398" x="3282950" y="5454650"/>
          <p14:tracePt t="136414" x="3168650" y="5461000"/>
          <p14:tracePt t="136418" x="3105150" y="5461000"/>
          <p14:tracePt t="136433" x="3028950" y="5467350"/>
          <p14:tracePt t="136447" x="2959100" y="5480050"/>
          <p14:tracePt t="136468" x="2863850" y="5480050"/>
          <p14:tracePt t="136481" x="2762250" y="5480050"/>
          <p14:tracePt t="136499" x="2647950" y="5480050"/>
          <p14:tracePt t="136514" x="2533650" y="5480050"/>
          <p14:tracePt t="136531" x="2432050" y="5480050"/>
          <p14:tracePt t="136548" x="2330450" y="5492750"/>
          <p14:tracePt t="136564" x="2209800" y="5486400"/>
          <p14:tracePt t="136581" x="2076450" y="5473700"/>
          <p14:tracePt t="136598" x="1936750" y="5448300"/>
          <p14:tracePt t="136617" x="1739900" y="5448300"/>
          <p14:tracePt t="136635" x="1625600" y="5454650"/>
          <p14:tracePt t="136648" x="1517650" y="5454650"/>
          <p14:tracePt t="136664" x="1428750" y="5454650"/>
          <p14:tracePt t="136684" x="1346200" y="5454650"/>
          <p14:tracePt t="136698" x="1276350" y="5461000"/>
          <p14:tracePt t="136714" x="1193800" y="5461000"/>
          <p14:tracePt t="136731" x="1117600" y="5461000"/>
          <p14:tracePt t="136748" x="1060450" y="5467350"/>
          <p14:tracePt t="136764" x="1003300" y="5467350"/>
          <p14:tracePt t="136781" x="933450" y="5473700"/>
          <p14:tracePt t="136797" x="863600" y="5467350"/>
          <p14:tracePt t="136799" x="825500" y="5467350"/>
          <p14:tracePt t="136814" x="812800" y="5467350"/>
          <p14:tracePt t="136832" x="793750" y="5467350"/>
          <p14:tracePt t="136875" x="781050" y="5467350"/>
          <p14:tracePt t="136881" x="768350" y="5467350"/>
          <p14:tracePt t="136899" x="749300" y="5467350"/>
          <p14:tracePt t="136916" x="736600" y="5467350"/>
          <p14:tracePt t="136933" x="730250" y="5467350"/>
          <p14:tracePt t="137274" x="723900" y="5467350"/>
          <p14:tracePt t="137835" x="730250" y="5467350"/>
          <p14:tracePt t="137850" x="730250" y="5473700"/>
          <p14:tracePt t="137864" x="723900" y="5626100"/>
          <p14:tracePt t="137883" x="704850" y="5854700"/>
          <p14:tracePt t="137898" x="704850" y="6064250"/>
          <p14:tracePt t="137914" x="698500" y="6191250"/>
          <p14:tracePt t="137934" x="692150" y="6273800"/>
          <p14:tracePt t="137948" x="692150" y="6330950"/>
          <p14:tracePt t="137965" x="692150" y="6369050"/>
          <p14:tracePt t="137981" x="692150" y="6375400"/>
          <p14:tracePt t="138136" x="692150" y="6362700"/>
          <p14:tracePt t="138145" x="685800" y="6356350"/>
          <p14:tracePt t="138164" x="673100" y="6330950"/>
          <p14:tracePt t="138184" x="666750" y="6311900"/>
          <p14:tracePt t="138198" x="654050" y="6292850"/>
          <p14:tracePt t="138215" x="641350" y="6273800"/>
          <p14:tracePt t="138218" x="628650" y="6261100"/>
          <p14:tracePt t="138232" x="628650" y="6242050"/>
          <p14:tracePt t="138247" x="628650" y="6210300"/>
          <p14:tracePt t="138265" x="622300" y="6191250"/>
          <p14:tracePt t="138281" x="622300" y="6184900"/>
          <p14:tracePt t="138298" x="622300" y="6178550"/>
          <p14:tracePt t="138401" x="635000" y="6165850"/>
          <p14:tracePt t="138408" x="635000" y="6153150"/>
          <p14:tracePt t="138417" x="647700" y="6146800"/>
          <p14:tracePt t="138433" x="660400" y="6115050"/>
          <p14:tracePt t="138447" x="666750" y="6096000"/>
          <p14:tracePt t="138464" x="673100" y="6089650"/>
          <p14:tracePt t="138481" x="673100" y="6070600"/>
          <p14:tracePt t="138497" x="673100" y="6057900"/>
          <p14:tracePt t="138540" x="679450" y="6045200"/>
          <p14:tracePt t="138547" x="679450" y="6032500"/>
          <p14:tracePt t="138564" x="692150" y="6019800"/>
          <p14:tracePt t="140375" x="692150" y="6013450"/>
          <p14:tracePt t="140383" x="692150" y="6000750"/>
          <p14:tracePt t="140392" x="711200" y="5981700"/>
          <p14:tracePt t="140399" x="717550" y="5975350"/>
          <p14:tracePt t="140414" x="730250" y="5969000"/>
          <p14:tracePt t="140601" x="736600" y="5969000"/>
          <p14:tracePt t="141024" x="762000" y="5969000"/>
          <p14:tracePt t="141034" x="825500" y="5962650"/>
          <p14:tracePt t="141040" x="927100" y="5924550"/>
          <p14:tracePt t="141049" x="1047750" y="5886450"/>
          <p14:tracePt t="141064" x="1422400" y="5848350"/>
          <p14:tracePt t="141081" x="1873250" y="5791200"/>
          <p14:tracePt t="141098" x="2374900" y="5734050"/>
          <p14:tracePt t="141118" x="2908300" y="5645150"/>
          <p14:tracePt t="141125" x="3181350" y="5594350"/>
          <p14:tracePt t="141127" x="3435350" y="5492750"/>
          <p14:tracePt t="141148" x="3898900" y="5264150"/>
          <p14:tracePt t="141166" x="4324350" y="4997450"/>
          <p14:tracePt t="141183" x="4679950" y="4724400"/>
          <p14:tracePt t="141186" x="4819650" y="4578350"/>
          <p14:tracePt t="141198" x="4959350" y="4451350"/>
          <p14:tracePt t="141215" x="5130800" y="4241800"/>
          <p14:tracePt t="141231" x="5207000" y="4089400"/>
          <p14:tracePt t="141248" x="5187950" y="3994150"/>
          <p14:tracePt t="141265" x="5143500" y="3956050"/>
          <p14:tracePt t="141281" x="5105400" y="3949700"/>
          <p14:tracePt t="141298" x="5073650" y="3949700"/>
          <p14:tracePt t="141314" x="5060950" y="3968750"/>
          <p14:tracePt t="141331" x="5022850" y="4025900"/>
          <p14:tracePt t="141352" x="4978400" y="4108450"/>
          <p14:tracePt t="141364" x="4908550" y="4222750"/>
          <p14:tracePt t="141381" x="4832350" y="4362450"/>
          <p14:tracePt t="141400" x="4749800" y="4514850"/>
          <p14:tracePt t="141415" x="4667250" y="4667250"/>
          <p14:tracePt t="141433" x="4521200" y="4902200"/>
          <p14:tracePt t="141448" x="4343400" y="5118100"/>
          <p14:tracePt t="141464" x="4121150" y="5359400"/>
          <p14:tracePt t="141481" x="3867150" y="5626100"/>
          <p14:tracePt t="141497" x="3638550" y="5803900"/>
          <p14:tracePt t="141514" x="3441700" y="5911850"/>
          <p14:tracePt t="141531" x="3244850" y="5988050"/>
          <p14:tracePt t="141548" x="3022600" y="6057900"/>
          <p14:tracePt t="141564" x="2787650" y="6134100"/>
          <p14:tracePt t="141586" x="2470150" y="6216650"/>
          <p14:tracePt t="141598" x="2374900" y="6229350"/>
          <p14:tracePt t="141614" x="2235200" y="6248400"/>
          <p14:tracePt t="141621" x="2171700" y="6248400"/>
          <p14:tracePt t="141631" x="2120900" y="6248400"/>
          <p14:tracePt t="141650" x="1905000" y="6273800"/>
          <p14:tracePt t="141665" x="1758950" y="6305550"/>
          <p14:tracePt t="141684" x="1631950" y="6330950"/>
          <p14:tracePt t="141698" x="1562100" y="6337300"/>
          <p14:tracePt t="141715" x="1536700" y="6337300"/>
          <p14:tracePt t="141731" x="1530350" y="6337300"/>
          <p14:tracePt t="141747" x="1524000" y="6337300"/>
          <p14:tracePt t="141764" x="1511300" y="6330950"/>
          <p14:tracePt t="141781" x="1492250" y="6324600"/>
          <p14:tracePt t="141798" x="1479550" y="6324600"/>
          <p14:tracePt t="141814" x="1473200" y="6318250"/>
          <p14:tracePt t="141857" x="1460500" y="6318250"/>
          <p14:tracePt t="141869" x="1454150" y="6318250"/>
          <p14:tracePt t="141881" x="1441450" y="6318250"/>
          <p14:tracePt t="141898" x="1435100" y="6311900"/>
          <p14:tracePt t="141945" x="1435100" y="6305550"/>
          <p14:tracePt t="141951" x="1435100" y="6292850"/>
          <p14:tracePt t="141964" x="1435100" y="6286500"/>
          <p14:tracePt t="141981" x="1435100" y="6267450"/>
          <p14:tracePt t="142000" x="1435100" y="6248400"/>
          <p14:tracePt t="142015" x="1422400" y="6223000"/>
          <p14:tracePt t="142031" x="1422400" y="6191250"/>
          <p14:tracePt t="142048" x="1422400" y="6146800"/>
          <p14:tracePt t="142064" x="1422400" y="6127750"/>
          <p14:tracePt t="142081" x="1416050" y="6108700"/>
          <p14:tracePt t="143008" x="1409700" y="6108700"/>
          <p14:tracePt t="143017" x="1384300" y="6108700"/>
          <p14:tracePt t="143025" x="1365250" y="6108700"/>
          <p14:tracePt t="143033" x="1333500" y="6096000"/>
          <p14:tracePt t="143049" x="1276350" y="6083300"/>
          <p14:tracePt t="143064" x="1219200" y="6064250"/>
          <p14:tracePt t="143081" x="1155700" y="6045200"/>
          <p14:tracePt t="143098" x="1085850" y="6032500"/>
          <p14:tracePt t="143116" x="1035050" y="6032500"/>
          <p14:tracePt t="143131" x="1016000" y="6032500"/>
          <p14:tracePt t="143185" x="1009650" y="6032500"/>
          <p14:tracePt t="143194" x="1003300" y="6032500"/>
          <p14:tracePt t="143199" x="990600" y="6026150"/>
          <p14:tracePt t="143215" x="977900" y="6026150"/>
          <p14:tracePt t="143231" x="939800" y="6007100"/>
          <p14:tracePt t="143251" x="876300" y="5994400"/>
          <p14:tracePt t="143264" x="819150" y="5988050"/>
          <p14:tracePt t="143281" x="768350" y="5969000"/>
          <p14:tracePt t="143298" x="711200" y="5943600"/>
          <p14:tracePt t="143314" x="666750" y="5930900"/>
          <p14:tracePt t="143333" x="641350" y="5918200"/>
          <p14:tracePt t="143348" x="628650" y="5918200"/>
          <p14:tracePt t="143461" x="628650" y="5911850"/>
          <p14:tracePt t="143730" x="628650" y="5918200"/>
          <p14:tracePt t="143935" x="635000" y="5918200"/>
          <p14:tracePt t="143978" x="635000" y="5911850"/>
          <p14:tracePt t="143986" x="641350" y="5911850"/>
          <p14:tracePt t="144000" x="647700" y="5911850"/>
          <p14:tracePt t="144014" x="654050" y="5911850"/>
          <p14:tracePt t="144031" x="673100" y="5905500"/>
          <p14:tracePt t="144033" x="679450" y="5905500"/>
          <p14:tracePt t="144048" x="711200" y="5899150"/>
          <p14:tracePt t="144064" x="762000" y="5899150"/>
          <p14:tracePt t="144081" x="825500" y="5899150"/>
          <p14:tracePt t="144098" x="901700" y="5911850"/>
          <p14:tracePt t="144118" x="952500" y="5911850"/>
          <p14:tracePt t="144128" x="1022350" y="5911850"/>
          <p14:tracePt t="144148" x="1098550" y="5905500"/>
          <p14:tracePt t="144164" x="1162050" y="5905500"/>
          <p14:tracePt t="144184" x="1231900" y="5905500"/>
          <p14:tracePt t="144197" x="1308100" y="5899150"/>
          <p14:tracePt t="144215" x="1384300" y="5892800"/>
          <p14:tracePt t="144231" x="1460500" y="5892800"/>
          <p14:tracePt t="144249" x="1562100" y="5886450"/>
          <p14:tracePt t="144265" x="1612900" y="5880100"/>
          <p14:tracePt t="144281" x="1644650" y="5873750"/>
          <p14:tracePt t="144298" x="1676400" y="5867400"/>
          <p14:tracePt t="144314" x="1695450" y="5867400"/>
          <p14:tracePt t="144331" x="1720850" y="5867400"/>
          <p14:tracePt t="144348" x="1727200" y="5867400"/>
          <p14:tracePt t="144367" x="1739900" y="5867400"/>
          <p14:tracePt t="144416" x="1746250" y="5867400"/>
          <p14:tracePt t="144586" x="1752600" y="5867400"/>
          <p14:tracePt t="144855" x="1746250" y="5867400"/>
          <p14:tracePt t="145113" x="1752600" y="5867400"/>
          <p14:tracePt t="145264" x="1778000" y="5867400"/>
          <p14:tracePt t="145271" x="1803400" y="5867400"/>
          <p14:tracePt t="145281" x="1854200" y="5867400"/>
          <p14:tracePt t="145298" x="1936750" y="5867400"/>
          <p14:tracePt t="145314" x="2019300" y="5873750"/>
          <p14:tracePt t="145331" x="2089150" y="5880100"/>
          <p14:tracePt t="145348" x="2159000" y="5880100"/>
          <p14:tracePt t="145367" x="2184400" y="5867400"/>
          <p14:tracePt t="145381" x="2247900" y="5867400"/>
          <p14:tracePt t="145398" x="2311400" y="5873750"/>
          <p14:tracePt t="145414" x="2330450" y="5873750"/>
          <p14:tracePt t="145416" x="2355850" y="5867400"/>
          <p14:tracePt t="145433" x="2400300" y="5867400"/>
          <p14:tracePt t="145448" x="2451100" y="5861050"/>
          <p14:tracePt t="145468" x="2508250" y="5861050"/>
          <p14:tracePt t="145481" x="2559050" y="5861050"/>
          <p14:tracePt t="145499" x="2603500" y="5861050"/>
          <p14:tracePt t="145515" x="2654300" y="5861050"/>
          <p14:tracePt t="145531" x="2705100" y="5861050"/>
          <p14:tracePt t="145548" x="2749550" y="5861050"/>
          <p14:tracePt t="145564" x="2794000" y="5861050"/>
          <p14:tracePt t="145581" x="2825750" y="5861050"/>
          <p14:tracePt t="145598" x="2863850" y="5861050"/>
          <p14:tracePt t="145602" x="2889250" y="5861050"/>
          <p14:tracePt t="145614" x="2895600" y="5854700"/>
          <p14:tracePt t="145632" x="2908300" y="5854700"/>
          <p14:tracePt t="145648" x="2997200" y="5854700"/>
          <p14:tracePt t="145664" x="3035300" y="5854700"/>
          <p14:tracePt t="145684" x="3086100" y="5854700"/>
          <p14:tracePt t="145699" x="3136900" y="5854700"/>
          <p14:tracePt t="145715" x="3181350" y="5854700"/>
          <p14:tracePt t="145731" x="3251200" y="5854700"/>
          <p14:tracePt t="145748" x="3333750" y="5854700"/>
          <p14:tracePt t="145764" x="3403600" y="5848350"/>
          <p14:tracePt t="145781" x="3454400" y="5835650"/>
          <p14:tracePt t="145798" x="3486150" y="5822950"/>
          <p14:tracePt t="145814" x="3505200" y="5816600"/>
          <p14:tracePt t="145818" x="3517900" y="5816600"/>
          <p14:tracePt t="145831" x="3530600" y="5816600"/>
          <p14:tracePt t="145851" x="3587750" y="5803900"/>
          <p14:tracePt t="145864" x="3625850" y="5797550"/>
          <p14:tracePt t="145881" x="3670300" y="5791200"/>
          <p14:tracePt t="145900" x="3733800" y="5784850"/>
          <p14:tracePt t="145914" x="3797300" y="5772150"/>
          <p14:tracePt t="145932" x="3848100" y="5759450"/>
          <p14:tracePt t="145948" x="3917950" y="5759450"/>
          <p14:tracePt t="145964" x="3981450" y="5753100"/>
          <p14:tracePt t="145981" x="4057650" y="5753100"/>
          <p14:tracePt t="146000" x="4140200" y="5753100"/>
          <p14:tracePt t="146014" x="4197350" y="5740400"/>
          <p14:tracePt t="146031" x="4235450" y="5727700"/>
          <p14:tracePt t="146048" x="4279900" y="5727700"/>
          <p14:tracePt t="146064" x="4311650" y="5727700"/>
          <p14:tracePt t="146081" x="4337050" y="5727700"/>
          <p14:tracePt t="146087" x="4349750" y="5721350"/>
          <p14:tracePt t="146098" x="4368800" y="5721350"/>
          <p14:tracePt t="146117" x="4400550" y="5721350"/>
          <p14:tracePt t="146131" x="4425950" y="5721350"/>
          <p14:tracePt t="146148" x="4457700" y="5721350"/>
          <p14:tracePt t="146164" x="4489450" y="5721350"/>
          <p14:tracePt t="146184" x="4533900" y="5721350"/>
          <p14:tracePt t="146198" x="4597400" y="5721350"/>
          <p14:tracePt t="146215" x="4641850" y="5721350"/>
          <p14:tracePt t="146217" x="4667250" y="5727700"/>
          <p14:tracePt t="146232" x="4737100" y="5740400"/>
          <p14:tracePt t="146248" x="4794250" y="5746750"/>
          <p14:tracePt t="146264" x="4838700" y="5746750"/>
          <p14:tracePt t="146281" x="4889500" y="5746750"/>
          <p14:tracePt t="146298" x="4921250" y="5746750"/>
          <p14:tracePt t="146314" x="4965700" y="5740400"/>
          <p14:tracePt t="146331" x="5016500" y="5740400"/>
          <p14:tracePt t="146348" x="5054600" y="5740400"/>
          <p14:tracePt t="146368" x="5080000" y="5740400"/>
          <p14:tracePt t="146381" x="5111750" y="5740400"/>
          <p14:tracePt t="146398" x="5149850" y="5740400"/>
          <p14:tracePt t="146414" x="5194300" y="5740400"/>
          <p14:tracePt t="146416" x="5226050" y="5740400"/>
          <p14:tracePt t="146432" x="5283200" y="5740400"/>
          <p14:tracePt t="146450" x="5340350" y="5740400"/>
          <p14:tracePt t="146464" x="5384800" y="5740400"/>
          <p14:tracePt t="146481" x="5429250" y="5740400"/>
          <p14:tracePt t="146499" x="5486400" y="5740400"/>
          <p14:tracePt t="146515" x="5562600" y="5740400"/>
          <p14:tracePt t="146531" x="5626100" y="5740400"/>
          <p14:tracePt t="146548" x="5695950" y="5740400"/>
          <p14:tracePt t="146556" x="5708650" y="5740400"/>
          <p14:tracePt t="146564" x="5740400" y="5740400"/>
          <p14:tracePt t="146581" x="5791200" y="5740400"/>
          <p14:tracePt t="146602" x="5873750" y="5740400"/>
          <p14:tracePt t="146617" x="5930900" y="5746750"/>
          <p14:tracePt t="146632" x="6000750" y="5746750"/>
          <p14:tracePt t="146651" x="6051550" y="5753100"/>
          <p14:tracePt t="146664" x="6102350" y="5753100"/>
          <p14:tracePt t="146684" x="6146800" y="5753100"/>
          <p14:tracePt t="146697" x="6191250" y="5753100"/>
          <p14:tracePt t="146714" x="6223000" y="5753100"/>
          <p14:tracePt t="146731" x="6273800" y="5753100"/>
          <p14:tracePt t="146748" x="6324600" y="5753100"/>
          <p14:tracePt t="146764" x="6375400" y="5753100"/>
          <p14:tracePt t="146781" x="6426200" y="5753100"/>
          <p14:tracePt t="146798" x="6464300" y="5753100"/>
          <p14:tracePt t="146814" x="6508750" y="5753100"/>
          <p14:tracePt t="146835" x="6597650" y="5753100"/>
          <p14:tracePt t="146848" x="6635750" y="5753100"/>
          <p14:tracePt t="146867" x="6661150" y="5753100"/>
          <p14:tracePt t="146883" x="6692900" y="5753100"/>
          <p14:tracePt t="146900" x="6724650" y="5753100"/>
          <p14:tracePt t="146915" x="6756400" y="5753100"/>
          <p14:tracePt t="146934" x="6775450" y="5753100"/>
          <p14:tracePt t="146942" x="6788150" y="5753100"/>
          <p14:tracePt t="146945" x="6800850" y="5753100"/>
          <p14:tracePt t="146957" x="6819900" y="5753100"/>
          <p14:tracePt t="146964" x="6838950" y="5753100"/>
          <p14:tracePt t="146981" x="6877050" y="5753100"/>
          <p14:tracePt t="147000" x="6959600" y="5753100"/>
          <p14:tracePt t="147015" x="6985000" y="5753100"/>
          <p14:tracePt t="147031" x="7029450" y="5753100"/>
          <p14:tracePt t="147048" x="7092950" y="5753100"/>
          <p14:tracePt t="147064" x="7131050" y="5753100"/>
          <p14:tracePt t="147081" x="7181850" y="5753100"/>
          <p14:tracePt t="147098" x="7219950" y="5753100"/>
          <p14:tracePt t="147117" x="7258050" y="5753100"/>
          <p14:tracePt t="147125" x="7277100" y="5753100"/>
          <p14:tracePt t="147129" x="7302500" y="5753100"/>
          <p14:tracePt t="147149" x="7346950" y="5753100"/>
          <p14:tracePt t="147164" x="7378700" y="5753100"/>
          <p14:tracePt t="147183" x="7410450" y="5753100"/>
          <p14:tracePt t="147198" x="7442200" y="5753100"/>
          <p14:tracePt t="147215" x="7493000" y="5753100"/>
          <p14:tracePt t="147234" x="7531100" y="5753100"/>
          <p14:tracePt t="147248" x="7562850" y="5753100"/>
          <p14:tracePt t="147264" x="7600950" y="5753100"/>
          <p14:tracePt t="147281" x="7632700" y="5753100"/>
          <p14:tracePt t="147298" x="7651750" y="5753100"/>
          <p14:tracePt t="147305" x="7658100" y="5753100"/>
          <p14:tracePt t="147375" x="7664450" y="5753100"/>
          <p14:tracePt t="147393" x="7677150" y="5753100"/>
          <p14:tracePt t="147407" x="7683500" y="5753100"/>
          <p14:tracePt t="147416" x="7696200" y="5753100"/>
          <p14:tracePt t="147432" x="7715250" y="5765800"/>
          <p14:tracePt t="147448" x="7727950" y="5772150"/>
          <p14:tracePt t="147464" x="7734300" y="5772150"/>
          <p14:tracePt t="147538" x="7721600" y="5772150"/>
          <p14:tracePt t="147544" x="7708900" y="5778500"/>
          <p14:tracePt t="147556" x="7702550" y="5784850"/>
          <p14:tracePt t="147564" x="7696200" y="5791200"/>
          <p14:tracePt t="147585" x="7645400" y="5797550"/>
          <p14:tracePt t="147598" x="7620000" y="5810250"/>
          <p14:tracePt t="147618" x="7562850" y="5829300"/>
          <p14:tracePt t="147632" x="7524750" y="5842000"/>
          <p14:tracePt t="147648" x="7467600" y="5861050"/>
          <p14:tracePt t="147665" x="7397750" y="5873750"/>
          <p14:tracePt t="147683" x="7327900" y="5886450"/>
          <p14:tracePt t="147698" x="7251700" y="5905500"/>
          <p14:tracePt t="147714" x="7175500" y="5905500"/>
          <p14:tracePt t="147731" x="7105650" y="5911850"/>
          <p14:tracePt t="147748" x="7016750" y="5924550"/>
          <p14:tracePt t="147765" x="6927850" y="5930900"/>
          <p14:tracePt t="147781" x="6800850" y="5949950"/>
          <p14:tracePt t="147798" x="6680200" y="5956300"/>
          <p14:tracePt t="147802" x="6616700" y="5956300"/>
          <p14:tracePt t="147809" x="6559550" y="5956300"/>
          <p14:tracePt t="147815" x="6502400" y="5956300"/>
          <p14:tracePt t="147831" x="6451600" y="5956300"/>
          <p14:tracePt t="147848" x="6311900" y="5937250"/>
          <p14:tracePt t="147864" x="6223000" y="5924550"/>
          <p14:tracePt t="147881" x="6165850" y="5911850"/>
          <p14:tracePt t="147898" x="6134100" y="5899150"/>
          <p14:tracePt t="147915" x="6127750" y="5892800"/>
          <p14:tracePt t="147933" x="6127750" y="5867400"/>
          <p14:tracePt t="147937" x="6127750" y="5854700"/>
          <p14:tracePt t="147948" x="6121400" y="5842000"/>
          <p14:tracePt t="147965" x="6115050" y="5810250"/>
          <p14:tracePt t="147981" x="6108700" y="5784850"/>
          <p14:tracePt t="148001" x="6108700" y="5772150"/>
          <p14:tracePt t="148015" x="6108700" y="5746750"/>
          <p14:tracePt t="148031" x="6108700" y="5721350"/>
          <p14:tracePt t="148048" x="6140450" y="5670550"/>
          <p14:tracePt t="148060" x="6165850" y="5664200"/>
          <p14:tracePt t="148069" x="6184900" y="5657850"/>
          <p14:tracePt t="148081" x="6248400" y="5651500"/>
          <p14:tracePt t="148102" x="6343650" y="5651500"/>
          <p14:tracePt t="148108" x="6400800" y="5651500"/>
          <p14:tracePt t="148114" x="6457950" y="5651500"/>
          <p14:tracePt t="148131" x="6578600" y="5651500"/>
          <p14:tracePt t="148148" x="6667500" y="5651500"/>
          <p14:tracePt t="148151" x="6699250" y="5651500"/>
          <p14:tracePt t="148165" x="6718300" y="5657850"/>
          <p14:tracePt t="148185" x="6788150" y="5689600"/>
          <p14:tracePt t="148198" x="6794500" y="5695950"/>
          <p14:tracePt t="148214" x="6813550" y="5734050"/>
          <p14:tracePt t="148232" x="6819900" y="5772150"/>
          <p14:tracePt t="148235" x="6819900" y="5791200"/>
          <p14:tracePt t="148249" x="6819900" y="5829300"/>
          <p14:tracePt t="148264" x="6807200" y="5873750"/>
          <p14:tracePt t="148281" x="6781800" y="5924550"/>
          <p14:tracePt t="148298" x="6743700" y="5962650"/>
          <p14:tracePt t="148314" x="6705600" y="5988050"/>
          <p14:tracePt t="148331" x="6642100" y="5994400"/>
          <p14:tracePt t="148348" x="6578600" y="6000750"/>
          <p14:tracePt t="148368" x="6515100" y="6000750"/>
          <p14:tracePt t="148381" x="6464300" y="6000750"/>
          <p14:tracePt t="148398" x="6413500" y="6000750"/>
          <p14:tracePt t="148402" x="6394450" y="5988050"/>
          <p14:tracePt t="148414" x="6381750" y="5988050"/>
          <p14:tracePt t="148433" x="6381750" y="5981700"/>
          <p14:tracePt t="148528" x="6381750" y="5988050"/>
          <p14:tracePt t="148587" x="6369050" y="5988050"/>
          <p14:tracePt t="148592" x="6350000" y="5988050"/>
          <p14:tracePt t="148600" x="6324600" y="5988050"/>
          <p14:tracePt t="148618" x="6273800" y="5988050"/>
          <p14:tracePt t="148631" x="6242050" y="5981700"/>
          <p14:tracePt t="148648" x="6127750" y="5899150"/>
          <p14:tracePt t="148665" x="6000750" y="5772150"/>
          <p14:tracePt t="148684" x="5842000" y="5600700"/>
          <p14:tracePt t="148698" x="5664200" y="5391150"/>
          <p14:tracePt t="148714" x="5473700" y="5162550"/>
          <p14:tracePt t="148732" x="5353050" y="4959350"/>
          <p14:tracePt t="148735" x="5308600" y="4864100"/>
          <p14:tracePt t="148748" x="5245100" y="4775200"/>
          <p14:tracePt t="148764" x="5118100" y="4648200"/>
          <p14:tracePt t="148781" x="4984750" y="4521200"/>
          <p14:tracePt t="148798" x="4845050" y="4438650"/>
          <p14:tracePt t="148801" x="4762500" y="4400550"/>
          <p14:tracePt t="148814" x="4660900" y="4349750"/>
          <p14:tracePt t="148831" x="4489450" y="4229100"/>
          <p14:tracePt t="148851" x="4343400" y="4083050"/>
          <p14:tracePt t="148866" x="4273550" y="4006850"/>
          <p14:tracePt t="148881" x="4210050" y="3930650"/>
          <p14:tracePt t="148899" x="4146550" y="3841750"/>
          <p14:tracePt t="148917" x="4076700" y="3733800"/>
          <p14:tracePt t="148932" x="3981450" y="3575050"/>
          <p14:tracePt t="148948" x="3854450" y="3384550"/>
          <p14:tracePt t="148964" x="3695700" y="3175000"/>
          <p14:tracePt t="148967" x="3594100" y="3060700"/>
          <p14:tracePt t="148981" x="3492500" y="2965450"/>
          <p14:tracePt t="148984" x="3365500" y="2844800"/>
          <p14:tracePt t="149001" x="3136900" y="2635250"/>
          <p14:tracePt t="149014" x="3028950" y="2533650"/>
          <p14:tracePt t="149017" x="2927350" y="2438400"/>
          <p14:tracePt t="149031" x="2844800" y="2355850"/>
          <p14:tracePt t="149048" x="2660650" y="2171700"/>
          <p14:tracePt t="149064" x="2540000" y="2114550"/>
          <p14:tracePt t="149085" x="2432050" y="2070100"/>
          <p14:tracePt t="149098" x="2368550" y="2057400"/>
          <p14:tracePt t="149117" x="2336800" y="2057400"/>
          <p14:tracePt t="149133" x="2305050" y="2051050"/>
          <p14:tracePt t="149148" x="2254250" y="2057400"/>
          <p14:tracePt t="149166" x="2165350" y="2057400"/>
          <p14:tracePt t="149183" x="2070100" y="2057400"/>
          <p14:tracePt t="149187" x="2019300" y="2057400"/>
          <p14:tracePt t="149198" x="1968500" y="2063750"/>
          <p14:tracePt t="149215" x="1816100" y="2057400"/>
          <p14:tracePt t="149231" x="1670050" y="2051050"/>
          <p14:tracePt t="149248" x="1479550" y="2051050"/>
          <p14:tracePt t="149264" x="1352550" y="2032000"/>
          <p14:tracePt t="149281" x="1244600" y="1987550"/>
          <p14:tracePt t="149300" x="1168400" y="1949450"/>
          <p14:tracePt t="149315" x="1098550" y="1930400"/>
          <p14:tracePt t="149332" x="1060450" y="1911350"/>
          <p14:tracePt t="149348" x="1047750" y="1905000"/>
          <p14:tracePt t="149368" x="1041400" y="1905000"/>
          <p14:tracePt t="149461" x="1066800" y="1905000"/>
          <p14:tracePt t="149464" x="1123950" y="1905000"/>
          <p14:tracePt t="149472" x="1212850" y="1905000"/>
          <p14:tracePt t="149500" x="1524000" y="1917700"/>
          <p14:tracePt t="149514" x="1784350" y="1936750"/>
          <p14:tracePt t="149531" x="2082800" y="1962150"/>
          <p14:tracePt t="149548" x="2374900" y="1962150"/>
          <p14:tracePt t="149564" x="2660650" y="1974850"/>
          <p14:tracePt t="149581" x="2889250" y="1974850"/>
          <p14:tracePt t="149601" x="3175000" y="1968500"/>
          <p14:tracePt t="149615" x="3238500" y="1968500"/>
          <p14:tracePt t="149624" x="3321050" y="1968500"/>
          <p14:tracePt t="149649" x="3340100" y="1974850"/>
          <p14:tracePt t="149665" x="3340100" y="2006600"/>
          <p14:tracePt t="149683" x="3282950" y="2082800"/>
          <p14:tracePt t="149698" x="3181350" y="2216150"/>
          <p14:tracePt t="149715" x="3035300" y="2381250"/>
          <p14:tracePt t="149731" x="2857500" y="2590800"/>
          <p14:tracePt t="149748" x="2641600" y="2851150"/>
          <p14:tracePt t="149765" x="2406650" y="3130550"/>
          <p14:tracePt t="149781" x="2216150" y="3467100"/>
          <p14:tracePt t="149784" x="2139950" y="3651250"/>
          <p14:tracePt t="149798" x="2051050" y="3848100"/>
          <p14:tracePt t="149815" x="1905000" y="4222750"/>
          <p14:tracePt t="149818" x="1847850" y="4406900"/>
          <p14:tracePt t="149831" x="1784350" y="4578350"/>
          <p14:tracePt t="149848" x="1651000" y="4889500"/>
          <p14:tracePt t="149865" x="1581150" y="5041900"/>
          <p14:tracePt t="149881" x="1517650" y="5187950"/>
          <p14:tracePt t="149898" x="1504950" y="5353050"/>
          <p14:tracePt t="149915" x="1485900" y="5480050"/>
          <p14:tracePt t="149932" x="1485900" y="5543550"/>
          <p14:tracePt t="149948" x="1485900" y="5556250"/>
          <p14:tracePt t="149981" x="1479550" y="5568950"/>
          <p14:tracePt t="150000" x="1473200" y="5645150"/>
          <p14:tracePt t="150015" x="1460500" y="5670550"/>
          <p14:tracePt t="150031" x="1447800" y="5721350"/>
          <p14:tracePt t="150048" x="1441450" y="5734050"/>
          <p14:tracePt t="150082" x="1441450" y="5740400"/>
          <p14:tracePt t="150098" x="1441450" y="5746750"/>
          <p14:tracePt t="150104" x="1441450" y="5772150"/>
          <p14:tracePt t="150117" x="1435100" y="5784850"/>
          <p14:tracePt t="150131" x="1428750" y="5810250"/>
          <p14:tracePt t="150137" x="1422400" y="5810250"/>
          <p14:tracePt t="150250" x="1416050" y="5810250"/>
          <p14:tracePt t="150577" x="1409700" y="5810250"/>
          <p14:tracePt t="151834" x="1403350" y="5810250"/>
          <p14:tracePt t="151840" x="1371600" y="5810250"/>
          <p14:tracePt t="151852" x="1333500" y="5810250"/>
          <p14:tracePt t="151864" x="1289050" y="5791200"/>
          <p14:tracePt t="151881" x="1282700" y="5715000"/>
          <p14:tracePt t="151898" x="1289050" y="5568950"/>
          <p14:tracePt t="151916" x="1327150" y="5302250"/>
          <p14:tracePt t="151933" x="1397000" y="4914900"/>
          <p14:tracePt t="151948" x="1498600" y="4476750"/>
          <p14:tracePt t="151967" x="1581150" y="4057650"/>
          <p14:tracePt t="151981" x="1651000" y="3746500"/>
          <p14:tracePt t="152000" x="1714500" y="3422650"/>
          <p14:tracePt t="152014" x="1720850" y="3333750"/>
          <p14:tracePt t="152032" x="1714500" y="3124200"/>
          <p14:tracePt t="152048" x="1708150" y="2825750"/>
          <p14:tracePt t="152064" x="1682750" y="2647950"/>
          <p14:tracePt t="152081" x="1682750" y="2501900"/>
          <p14:tracePt t="152098" x="1682750" y="2393950"/>
          <p14:tracePt t="152117" x="1638300" y="2279650"/>
          <p14:tracePt t="152134" x="1625600" y="2152650"/>
          <p14:tracePt t="152148" x="1606550" y="2025650"/>
          <p14:tracePt t="152151" x="1600200" y="1974850"/>
          <p14:tracePt t="152165" x="1587500" y="1955800"/>
          <p14:tracePt t="152183" x="1593850" y="1924050"/>
          <p14:tracePt t="152198" x="1593850" y="1911350"/>
          <p14:tracePt t="152214" x="1593850" y="1879600"/>
          <p14:tracePt t="152219" x="1593850" y="1854200"/>
          <p14:tracePt t="152232" x="1593850" y="1822450"/>
          <p14:tracePt t="152248" x="1593850" y="1720850"/>
          <p14:tracePt t="152264" x="1587500" y="1701800"/>
          <p14:tracePt t="152298" x="1581150" y="1708150"/>
          <p14:tracePt t="152314" x="1581150" y="1790700"/>
          <p14:tracePt t="152331" x="1593850" y="1866900"/>
          <p14:tracePt t="152348" x="1593850" y="1943100"/>
          <p14:tracePt t="152367" x="1581150" y="2063750"/>
          <p14:tracePt t="152381" x="1536700" y="2254250"/>
          <p14:tracePt t="152398" x="1466850" y="2520950"/>
          <p14:tracePt t="152399" x="1416050" y="2705100"/>
          <p14:tracePt t="152414" x="1377950" y="2895600"/>
          <p14:tracePt t="152433" x="1327150" y="3473450"/>
          <p14:tracePt t="152448" x="1282700" y="3841750"/>
          <p14:tracePt t="152464" x="1212850" y="4083050"/>
          <p14:tracePt t="152481" x="1149350" y="4260850"/>
          <p14:tracePt t="152498" x="1104900" y="4394200"/>
          <p14:tracePt t="152514" x="1066800" y="4489450"/>
          <p14:tracePt t="152531" x="1047750" y="4533900"/>
          <p14:tracePt t="152548" x="1047750" y="4559300"/>
          <p14:tracePt t="152553" x="1047750" y="4578350"/>
          <p14:tracePt t="152564" x="1041400" y="4597400"/>
          <p14:tracePt t="152581" x="1028700" y="4629150"/>
          <p14:tracePt t="152598" x="1022350" y="4667250"/>
          <p14:tracePt t="152616" x="1003300" y="4762500"/>
          <p14:tracePt t="152631" x="984250" y="4826000"/>
          <p14:tracePt t="152648" x="939800" y="5016500"/>
          <p14:tracePt t="152665" x="882650" y="5156200"/>
          <p14:tracePt t="152683" x="831850" y="5283200"/>
          <p14:tracePt t="152697" x="800100" y="5359400"/>
          <p14:tracePt t="152715" x="781050" y="5422900"/>
          <p14:tracePt t="152731" x="730250" y="5499100"/>
          <p14:tracePt t="152748" x="711200" y="5600700"/>
          <p14:tracePt t="152765" x="679450" y="5689600"/>
          <p14:tracePt t="152781" x="641350" y="5759450"/>
          <p14:tracePt t="152798" x="641350" y="5784850"/>
          <p14:tracePt t="152814" x="635000" y="5797550"/>
          <p14:tracePt t="152817" x="635000" y="5803900"/>
          <p14:tracePt t="152848" x="615950" y="5816600"/>
          <p14:tracePt t="152867" x="615950" y="5822950"/>
          <p14:tracePt t="152962" x="609600" y="5822950"/>
          <p14:tracePt t="153316" x="615950" y="5822950"/>
          <p14:tracePt t="154559" x="615950" y="5835650"/>
          <p14:tracePt t="154569" x="635000" y="5861050"/>
          <p14:tracePt t="154581" x="660400" y="5880100"/>
          <p14:tracePt t="154598" x="704850" y="5918200"/>
          <p14:tracePt t="154617" x="749300" y="5969000"/>
          <p14:tracePt t="154631" x="762000" y="5981700"/>
          <p14:tracePt t="154648" x="793750" y="6026150"/>
          <p14:tracePt t="154664" x="806450" y="6045200"/>
          <p14:tracePt t="154684" x="812800" y="6057900"/>
          <p14:tracePt t="154698" x="819150" y="6064250"/>
          <p14:tracePt t="155704" x="812800" y="6076950"/>
          <p14:tracePt t="155712" x="812800" y="6083300"/>
          <p14:tracePt t="155720" x="806450" y="6083300"/>
          <p14:tracePt t="155731" x="806450" y="6089650"/>
          <p14:tracePt t="155748" x="800100" y="6102350"/>
          <p14:tracePt t="155764" x="793750" y="6115050"/>
          <p14:tracePt t="155798" x="793750" y="6121400"/>
          <p14:tracePt t="155839" x="793750" y="6127750"/>
          <p14:tracePt t="155851" x="793750" y="6153150"/>
          <p14:tracePt t="155867" x="793750" y="6184900"/>
          <p14:tracePt t="155881" x="793750" y="6191250"/>
          <p14:tracePt t="156033" x="793750" y="6197600"/>
          <p14:tracePt t="156039" x="793750" y="6216650"/>
          <p14:tracePt t="156050" x="793750" y="6242050"/>
          <p14:tracePt t="156064" x="793750" y="6286500"/>
          <p14:tracePt t="156081" x="793750" y="6318250"/>
          <p14:tracePt t="156098" x="793750" y="6330950"/>
          <p14:tracePt t="157914" x="793750" y="6318250"/>
          <p14:tracePt t="157921" x="793750" y="6305550"/>
          <p14:tracePt t="157933" x="793750" y="6292850"/>
          <p14:tracePt t="157948" x="793750" y="6286500"/>
          <p14:tracePt t="157991" x="812800" y="6286500"/>
          <p14:tracePt t="158001" x="869950" y="6286500"/>
          <p14:tracePt t="158014" x="901700" y="6286500"/>
          <p14:tracePt t="158031" x="977900" y="6280150"/>
          <p14:tracePt t="158048" x="1066800" y="6273800"/>
          <p14:tracePt t="158064" x="1130300" y="6273800"/>
          <p14:tracePt t="158081" x="1206500" y="6273800"/>
          <p14:tracePt t="158098" x="1301750" y="6273800"/>
          <p14:tracePt t="158115" x="1403350" y="6286500"/>
          <p14:tracePt t="158131" x="1504950" y="6305550"/>
          <p14:tracePt t="158149" x="1612900" y="6337300"/>
          <p14:tracePt t="158164" x="1701800" y="6337300"/>
          <p14:tracePt t="158183" x="1784350" y="6337300"/>
          <p14:tracePt t="158198" x="1879600" y="6337300"/>
          <p14:tracePt t="158214" x="1981200" y="6337300"/>
          <p14:tracePt t="158217" x="2025650" y="6337300"/>
          <p14:tracePt t="158232" x="2095500" y="6337300"/>
          <p14:tracePt t="158249" x="2159000" y="6337300"/>
          <p14:tracePt t="158268" x="2203450" y="6337300"/>
          <p14:tracePt t="158281" x="2241550" y="6337300"/>
          <p14:tracePt t="158298" x="2273300" y="6330950"/>
          <p14:tracePt t="158314" x="2311400" y="6330950"/>
          <p14:tracePt t="158331" x="2349500" y="6330950"/>
          <p14:tracePt t="158348" x="2374900" y="6324600"/>
          <p14:tracePt t="158368" x="2387600" y="6324600"/>
          <p14:tracePt t="158381" x="2406650" y="6324600"/>
          <p14:tracePt t="158398" x="2438400" y="6324600"/>
          <p14:tracePt t="158414" x="2457450" y="6318250"/>
          <p14:tracePt t="158416" x="2476500" y="6311900"/>
          <p14:tracePt t="158431" x="2495550" y="6305550"/>
          <p14:tracePt t="158448" x="2559050" y="6299200"/>
          <p14:tracePt t="158464" x="2590800" y="6299200"/>
          <p14:tracePt t="158481" x="2609850" y="6299200"/>
          <p14:tracePt t="158498" x="2641600" y="6299200"/>
          <p14:tracePt t="158514" x="2679700" y="6299200"/>
          <p14:tracePt t="158531" x="2730500" y="6292850"/>
          <p14:tracePt t="158548" x="2774950" y="6286500"/>
          <p14:tracePt t="158564" x="2813050" y="6286500"/>
          <p14:tracePt t="158581" x="2832100" y="6280150"/>
          <p14:tracePt t="158601" x="2844800" y="6280150"/>
          <p14:tracePt t="158617" x="2857500" y="6280150"/>
          <p14:tracePt t="158631" x="2863850" y="6273800"/>
          <p14:tracePt t="158649" x="2882900" y="6273800"/>
          <p14:tracePt t="158684" x="2889250" y="6267450"/>
          <p14:tracePt t="158794" x="2895600" y="6267450"/>
          <p14:tracePt t="158904" x="2876550" y="6267450"/>
          <p14:tracePt t="158913" x="2857500" y="6267450"/>
          <p14:tracePt t="158921" x="2825750" y="6267450"/>
          <p14:tracePt t="158935" x="2787650" y="6267450"/>
          <p14:tracePt t="158948" x="2717800" y="6267450"/>
          <p14:tracePt t="158965" x="2667000" y="6267450"/>
          <p14:tracePt t="158981" x="2622550" y="6267450"/>
          <p14:tracePt t="159000" x="2482850" y="6267450"/>
          <p14:tracePt t="159015" x="2425700" y="6261100"/>
          <p14:tracePt t="159031" x="2343150" y="6242050"/>
          <p14:tracePt t="159048" x="2254250" y="6223000"/>
          <p14:tracePt t="159065" x="2197100" y="6223000"/>
          <p14:tracePt t="159072" x="2165350" y="6223000"/>
          <p14:tracePt t="159081" x="2146300" y="6223000"/>
          <p14:tracePt t="159098" x="2133600" y="6223000"/>
          <p14:tracePt t="159577" x="2165350" y="6223000"/>
          <p14:tracePt t="159586" x="2203450" y="6223000"/>
          <p14:tracePt t="159598" x="2241550" y="6223000"/>
          <p14:tracePt t="159615" x="2324100" y="6216650"/>
          <p14:tracePt t="159622" x="2355850" y="6235700"/>
          <p14:tracePt t="159632" x="2451100" y="6248400"/>
          <p14:tracePt t="159648" x="2565400" y="6248400"/>
          <p14:tracePt t="159664" x="2660650" y="6248400"/>
          <p14:tracePt t="159683" x="2749550" y="6248400"/>
          <p14:tracePt t="159698" x="2838450" y="6248400"/>
          <p14:tracePt t="159717" x="2908300" y="6248400"/>
          <p14:tracePt t="159731" x="2978150" y="6248400"/>
          <p14:tracePt t="159752" x="3028950" y="6248400"/>
          <p14:tracePt t="159764" x="3060700" y="6248400"/>
          <p14:tracePt t="159782" x="3092450" y="6248400"/>
          <p14:tracePt t="159798" x="3098800" y="6248400"/>
          <p14:tracePt t="159832" x="3136900" y="6248400"/>
          <p14:tracePt t="159848" x="3155950" y="6248400"/>
          <p14:tracePt t="159869" x="3187700" y="6248400"/>
          <p14:tracePt t="159881" x="3251200" y="6248400"/>
          <p14:tracePt t="159898" x="3302000" y="6248400"/>
          <p14:tracePt t="159914" x="3378200" y="6242050"/>
          <p14:tracePt t="159933" x="3441700" y="6242050"/>
          <p14:tracePt t="159948" x="3517900" y="6242050"/>
          <p14:tracePt t="159964" x="3581400" y="6242050"/>
          <p14:tracePt t="159982" x="3638550" y="6242050"/>
          <p14:tracePt t="160000" x="3714750" y="6242050"/>
          <p14:tracePt t="160014" x="3740150" y="6242050"/>
          <p14:tracePt t="160032" x="3803650" y="6248400"/>
          <p14:tracePt t="160048" x="3835400" y="6248400"/>
          <p14:tracePt t="160064" x="3873500" y="6248400"/>
          <p14:tracePt t="160087" x="3917950" y="6248400"/>
          <p14:tracePt t="160102" x="3968750" y="6248400"/>
          <p14:tracePt t="160118" x="4006850" y="6248400"/>
          <p14:tracePt t="160131" x="4044950" y="6248400"/>
          <p14:tracePt t="160150" x="4057650" y="6248400"/>
          <p14:tracePt t="160183" x="4064000" y="6248400"/>
          <p14:tracePt t="160344" x="4076700" y="6248400"/>
          <p14:tracePt t="160351" x="4095750" y="6242050"/>
          <p14:tracePt t="160360" x="4102100" y="6242050"/>
          <p14:tracePt t="160370" x="4114800" y="6235700"/>
          <p14:tracePt t="160381" x="4133850" y="6235700"/>
          <p14:tracePt t="160398" x="4171950" y="6235700"/>
          <p14:tracePt t="160415" x="4197350" y="6235700"/>
          <p14:tracePt t="160419" x="4216400" y="6235700"/>
          <p14:tracePt t="160433" x="4254500" y="6229350"/>
          <p14:tracePt t="160450" x="4273550" y="6223000"/>
          <p14:tracePt t="160465" x="4279900" y="6223000"/>
          <p14:tracePt t="160768" x="4267200" y="6223000"/>
          <p14:tracePt t="160776" x="4241800" y="6223000"/>
          <p14:tracePt t="160784" x="4216400" y="6223000"/>
          <p14:tracePt t="160798" x="4203700" y="6223000"/>
          <p14:tracePt t="160816" x="4159250" y="6223000"/>
          <p14:tracePt t="160820" x="4146550" y="6223000"/>
          <p14:tracePt t="160831" x="4127500" y="6223000"/>
          <p14:tracePt t="160848" x="4095750" y="6223000"/>
          <p14:tracePt t="160867" x="4076700" y="6223000"/>
          <p14:tracePt t="160884" x="4057650" y="6216650"/>
          <p14:tracePt t="160898" x="4038600" y="6216650"/>
          <p14:tracePt t="160918" x="4013200" y="6216650"/>
          <p14:tracePt t="160933" x="3981450" y="6216650"/>
          <p14:tracePt t="160948" x="3956050" y="6216650"/>
          <p14:tracePt t="160965" x="3917950" y="6216650"/>
          <p14:tracePt t="160981" x="3879850" y="6216650"/>
          <p14:tracePt t="161000" x="3848100" y="6216650"/>
          <p14:tracePt t="161015" x="3784600" y="6216650"/>
          <p14:tracePt t="161031" x="3721100" y="6216650"/>
          <p14:tracePt t="161048" x="3644900" y="6216650"/>
          <p14:tracePt t="161064" x="3587750" y="6216650"/>
          <p14:tracePt t="161081" x="3530600" y="6216650"/>
          <p14:tracePt t="161098" x="3473450" y="6216650"/>
          <p14:tracePt t="161115" x="3416300" y="6216650"/>
          <p14:tracePt t="161131" x="3365500" y="6216650"/>
          <p14:tracePt t="161151" x="3282950" y="6191250"/>
          <p14:tracePt t="161165" x="3200400" y="6191250"/>
          <p14:tracePt t="161183" x="3124200" y="6191250"/>
          <p14:tracePt t="161200" x="3016250" y="6191250"/>
          <p14:tracePt t="161216" x="2927350" y="6191250"/>
          <p14:tracePt t="161232" x="2876550" y="6191250"/>
          <p14:tracePt t="161248" x="2724150" y="6197600"/>
          <p14:tracePt t="161265" x="2622550" y="6197600"/>
          <p14:tracePt t="161281" x="2508250" y="6197600"/>
          <p14:tracePt t="161298" x="2444750" y="6229350"/>
          <p14:tracePt t="161315" x="2349500" y="6248400"/>
          <p14:tracePt t="161331" x="2260600" y="6248400"/>
          <p14:tracePt t="161348" x="2146300" y="6248400"/>
          <p14:tracePt t="161367" x="2038350" y="6242050"/>
          <p14:tracePt t="161371" x="1993900" y="6235700"/>
          <p14:tracePt t="161381" x="1943100" y="6235700"/>
          <p14:tracePt t="161398" x="1860550" y="6235700"/>
          <p14:tracePt t="161415" x="1790700" y="6254750"/>
          <p14:tracePt t="161416" x="1765300" y="6273800"/>
          <p14:tracePt t="161434" x="1714500" y="6280150"/>
          <p14:tracePt t="161449" x="1670050" y="6286500"/>
          <p14:tracePt t="161465" x="1619250" y="6286500"/>
          <p14:tracePt t="161481" x="1549400" y="6286500"/>
          <p14:tracePt t="161498" x="1473200" y="6286500"/>
          <p14:tracePt t="161515" x="1397000" y="6292850"/>
          <p14:tracePt t="161531" x="1320800" y="6305550"/>
          <p14:tracePt t="161548" x="1257300" y="6311900"/>
          <p14:tracePt t="161565" x="1187450" y="6318250"/>
          <p14:tracePt t="161581" x="1123950" y="6305550"/>
          <p14:tracePt t="161598" x="1060450" y="6318250"/>
          <p14:tracePt t="161602" x="1035050" y="6318250"/>
          <p14:tracePt t="161617" x="977900" y="6318250"/>
          <p14:tracePt t="161631" x="939800" y="6318250"/>
          <p14:tracePt t="161648" x="844550" y="6324600"/>
          <p14:tracePt t="161666" x="812800" y="6324600"/>
          <p14:tracePt t="161683" x="800100" y="6324600"/>
          <p14:tracePt t="163059" x="812800" y="6324600"/>
          <p14:tracePt t="163064" x="850900" y="6324600"/>
          <p14:tracePt t="163081" x="933450" y="6324600"/>
          <p14:tracePt t="163098" x="1060450" y="6330950"/>
          <p14:tracePt t="163116" x="1193800" y="6337300"/>
          <p14:tracePt t="163131" x="1320800" y="6343650"/>
          <p14:tracePt t="163151" x="1447800" y="6343650"/>
          <p14:tracePt t="163165" x="1600200" y="6343650"/>
          <p14:tracePt t="163183" x="1752600" y="6343650"/>
          <p14:tracePt t="163198" x="1917700" y="6343650"/>
          <p14:tracePt t="163215" x="2082800" y="6350000"/>
          <p14:tracePt t="163218" x="2184400" y="6356350"/>
          <p14:tracePt t="163231" x="2273300" y="6356350"/>
          <p14:tracePt t="163248" x="2552700" y="6362700"/>
          <p14:tracePt t="163265" x="2736850" y="6362700"/>
          <p14:tracePt t="163282" x="2914650" y="6362700"/>
          <p14:tracePt t="163298" x="3073400" y="6350000"/>
          <p14:tracePt t="163315" x="3225800" y="6350000"/>
          <p14:tracePt t="163337" x="3352800" y="6350000"/>
          <p14:tracePt t="163348" x="3492500" y="6350000"/>
          <p14:tracePt t="163368" x="3619500" y="6343650"/>
          <p14:tracePt t="163381" x="3765550" y="6343650"/>
          <p14:tracePt t="163398" x="3873500" y="6337300"/>
          <p14:tracePt t="163415" x="4051300" y="6337300"/>
          <p14:tracePt t="163434" x="4152900" y="6324600"/>
          <p14:tracePt t="163448" x="4254500" y="6324600"/>
          <p14:tracePt t="163465" x="4349750" y="6311900"/>
          <p14:tracePt t="163481" x="4413250" y="6305550"/>
          <p14:tracePt t="163498" x="4476750" y="6299200"/>
          <p14:tracePt t="163515" x="4546600" y="6299200"/>
          <p14:tracePt t="163531" x="4616450" y="6299200"/>
          <p14:tracePt t="163548" x="4673600" y="6299200"/>
          <p14:tracePt t="163553" x="4686300" y="6299200"/>
          <p14:tracePt t="163564" x="4692650" y="6299200"/>
          <p14:tracePt t="163581" x="4699000" y="6299200"/>
          <p14:tracePt t="163617" x="4756150" y="6299200"/>
          <p14:tracePt t="163632" x="4794250" y="6299200"/>
          <p14:tracePt t="163648" x="4921250" y="6299200"/>
          <p14:tracePt t="163664" x="4984750" y="6299200"/>
          <p14:tracePt t="163683" x="5016500" y="6292850"/>
          <p14:tracePt t="163689" x="5029200" y="6286500"/>
          <p14:tracePt t="163698" x="5035550" y="6286500"/>
          <p14:tracePt t="163715" x="5054600" y="6273800"/>
          <p14:tracePt t="163731" x="5086350" y="6273800"/>
          <p14:tracePt t="163748" x="5124450" y="6267450"/>
          <p14:tracePt t="163765" x="5162550" y="6254750"/>
          <p14:tracePt t="163781" x="5194300" y="6235700"/>
          <p14:tracePt t="163798" x="5238750" y="6229350"/>
          <p14:tracePt t="163809" x="5289550" y="6229350"/>
          <p14:tracePt t="163818" x="5327650" y="6229350"/>
          <p14:tracePt t="163831" x="5365750" y="6229350"/>
          <p14:tracePt t="163848" x="5486400" y="6229350"/>
          <p14:tracePt t="163856" x="5530850" y="6229350"/>
          <p14:tracePt t="163865" x="5556250" y="6223000"/>
          <p14:tracePt t="163881" x="5626100" y="6229350"/>
          <p14:tracePt t="163899" x="5683250" y="6229350"/>
          <p14:tracePt t="163915" x="5727700" y="6229350"/>
          <p14:tracePt t="163933" x="5791200" y="6229350"/>
          <p14:tracePt t="163939" x="5822950" y="6229350"/>
          <p14:tracePt t="163948" x="5873750" y="6229350"/>
          <p14:tracePt t="163965" x="5962650" y="6229350"/>
          <p14:tracePt t="163981" x="6057900" y="6229350"/>
          <p14:tracePt t="163986" x="6096000" y="6229350"/>
          <p14:tracePt t="164001" x="6140450" y="6229350"/>
          <p14:tracePt t="164015" x="6146800" y="6229350"/>
          <p14:tracePt t="164227" x="6121400" y="6229350"/>
          <p14:tracePt t="164233" x="6070600" y="6229350"/>
          <p14:tracePt t="164246" x="6026150" y="6242050"/>
          <p14:tracePt t="164255" x="5899150" y="6235700"/>
          <p14:tracePt t="164264" x="5816600" y="6235700"/>
          <p14:tracePt t="164281" x="5683250" y="6235700"/>
          <p14:tracePt t="164298" x="5588000" y="6229350"/>
          <p14:tracePt t="164315" x="5492750" y="6229350"/>
          <p14:tracePt t="164331" x="5435600" y="6223000"/>
          <p14:tracePt t="164351" x="5410200" y="6223000"/>
          <p14:tracePt t="164368" x="5410200" y="6210300"/>
          <p14:tracePt t="164381" x="5422900" y="6172200"/>
          <p14:tracePt t="164398" x="5448300" y="6127750"/>
          <p14:tracePt t="164414" x="5467350" y="6070600"/>
          <p14:tracePt t="164433" x="5499100" y="5949950"/>
          <p14:tracePt t="164448" x="5543550" y="5842000"/>
          <p14:tracePt t="164465" x="5562600" y="5715000"/>
          <p14:tracePt t="164481" x="5562600" y="5562600"/>
          <p14:tracePt t="164499" x="5524500" y="5397500"/>
          <p14:tracePt t="164515" x="5467350" y="5207000"/>
          <p14:tracePt t="164531" x="5416550" y="4991100"/>
          <p14:tracePt t="164548" x="5346700" y="4711700"/>
          <p14:tracePt t="164556" x="5302250" y="4559300"/>
          <p14:tracePt t="164566" x="5245100" y="4419600"/>
          <p14:tracePt t="164575" x="5162550" y="4273550"/>
          <p14:tracePt t="164581" x="5067300" y="4133850"/>
          <p14:tracePt t="164585" x="4984750" y="4006850"/>
          <p14:tracePt t="164601" x="4921250" y="3917950"/>
          <p14:tracePt t="164603" x="4851400" y="3835400"/>
          <p14:tracePt t="164615" x="4781550" y="3759200"/>
          <p14:tracePt t="164621" x="4749800" y="3689350"/>
          <p14:tracePt t="164631" x="4699000" y="3619500"/>
          <p14:tracePt t="164648" x="4514850" y="3333750"/>
          <p14:tracePt t="164665" x="4330700" y="3117850"/>
          <p14:tracePt t="164683" x="4121150" y="2914650"/>
          <p14:tracePt t="164698" x="3886200" y="2755900"/>
          <p14:tracePt t="164714" x="3676650" y="2609850"/>
          <p14:tracePt t="164731" x="3511550" y="2501900"/>
          <p14:tracePt t="164748" x="3384550" y="2406650"/>
          <p14:tracePt t="164764" x="3263900" y="2336800"/>
          <p14:tracePt t="164781" x="3175000" y="2298700"/>
          <p14:tracePt t="164798" x="3105150" y="2273300"/>
          <p14:tracePt t="164806" x="3092450" y="2266950"/>
          <p14:tracePt t="164810" x="3086100" y="2273300"/>
          <p14:tracePt t="164840" x="3086100" y="2266950"/>
          <p14:tracePt t="164851" x="3079750" y="2254250"/>
          <p14:tracePt t="164865" x="3028950" y="2235200"/>
          <p14:tracePt t="164882" x="2933700" y="2216150"/>
          <p14:tracePt t="164898" x="2787650" y="2216150"/>
          <p14:tracePt t="164915" x="2584450" y="2209800"/>
          <p14:tracePt t="164933" x="2349500" y="2203450"/>
          <p14:tracePt t="164948" x="2070100" y="2165350"/>
          <p14:tracePt t="164964" x="1797050" y="2139950"/>
          <p14:tracePt t="164981" x="1536700" y="2076450"/>
          <p14:tracePt t="165000" x="1327150" y="2025650"/>
          <p14:tracePt t="165008" x="1181100" y="1993900"/>
          <p14:tracePt t="165015" x="1136650" y="1968500"/>
          <p14:tracePt t="165031" x="1111250" y="1949450"/>
          <p14:tracePt t="165048" x="1098550" y="1892300"/>
          <p14:tracePt t="165065" x="1098550" y="1828800"/>
          <p14:tracePt t="165081" x="1092200" y="1752600"/>
          <p14:tracePt t="165098" x="1092200" y="1695450"/>
          <p14:tracePt t="165116" x="1123950" y="1644650"/>
          <p14:tracePt t="165131" x="1187450" y="1587500"/>
          <p14:tracePt t="165148" x="1289050" y="1543050"/>
          <p14:tracePt t="165164" x="1403350" y="1498600"/>
          <p14:tracePt t="165186" x="1530350" y="1473200"/>
          <p14:tracePt t="165198" x="1670050" y="1473200"/>
          <p14:tracePt t="165215" x="1822450" y="1473200"/>
          <p14:tracePt t="165232" x="2000250" y="1536700"/>
          <p14:tracePt t="165248" x="2362200" y="1689100"/>
          <p14:tracePt t="165265" x="2571750" y="1771650"/>
          <p14:tracePt t="165281" x="2705100" y="1847850"/>
          <p14:tracePt t="165298" x="2736850" y="1924050"/>
          <p14:tracePt t="165314" x="2736850" y="1993900"/>
          <p14:tracePt t="165331" x="2698750" y="2038350"/>
          <p14:tracePt t="165352" x="2641600" y="2057400"/>
          <p14:tracePt t="165367" x="2533650" y="2076450"/>
          <p14:tracePt t="165385" x="2343150" y="2095500"/>
          <p14:tracePt t="165398" x="2279650" y="2101850"/>
          <p14:tracePt t="165415" x="2139950" y="2114550"/>
          <p14:tracePt t="165433" x="1962150" y="2108200"/>
          <p14:tracePt t="165448" x="1835150" y="2070100"/>
          <p14:tracePt t="165465" x="1733550" y="2032000"/>
          <p14:tracePt t="165481" x="1676400" y="1993900"/>
          <p14:tracePt t="165498" x="1657350" y="1974850"/>
          <p14:tracePt t="165578" x="1670050" y="1974850"/>
          <p14:tracePt t="165583" x="1689100" y="2006600"/>
          <p14:tracePt t="165598" x="1733550" y="2057400"/>
          <p14:tracePt t="165619" x="1936750" y="2343150"/>
          <p14:tracePt t="165625" x="2044700" y="2470150"/>
          <p14:tracePt t="165632" x="2139950" y="2603500"/>
          <p14:tracePt t="165648" x="2368550" y="2901950"/>
          <p14:tracePt t="165665" x="2616200" y="3244850"/>
          <p14:tracePt t="165683" x="2882900" y="3632200"/>
          <p14:tracePt t="165698" x="3124200" y="4032250"/>
          <p14:tracePt t="165714" x="3365500" y="4425950"/>
          <p14:tracePt t="165732" x="3575050" y="4724400"/>
          <p14:tracePt t="165748" x="3778250" y="4940300"/>
          <p14:tracePt t="165765" x="3937000" y="5111750"/>
          <p14:tracePt t="165781" x="4038600" y="5251450"/>
          <p14:tracePt t="165798" x="4083050" y="5365750"/>
          <p14:tracePt t="165803" x="4095750" y="5410200"/>
          <p14:tracePt t="165814" x="4121150" y="5473700"/>
          <p14:tracePt t="165831" x="4152900" y="5556250"/>
          <p14:tracePt t="165835" x="4178300" y="5594350"/>
          <p14:tracePt t="165848" x="4203700" y="5651500"/>
          <p14:tracePt t="165868" x="4216400" y="5695950"/>
          <p14:tracePt t="165881" x="4222750" y="5765800"/>
          <p14:tracePt t="165898" x="4241800" y="5854700"/>
          <p14:tracePt t="165914" x="4286250" y="5930900"/>
          <p14:tracePt t="165933" x="4318000" y="5969000"/>
          <p14:tracePt t="165947" x="4324350" y="5975350"/>
          <p14:tracePt t="165965" x="4337050" y="5994400"/>
          <p14:tracePt t="165981" x="4349750" y="6045200"/>
          <p14:tracePt t="165999" x="4413250" y="6140450"/>
          <p14:tracePt t="166015" x="4438650" y="6178550"/>
          <p14:tracePt t="166031" x="4489450" y="6242050"/>
          <p14:tracePt t="166034" x="4521200" y="6261100"/>
          <p14:tracePt t="166048" x="4572000" y="6299200"/>
          <p14:tracePt t="166064" x="4641850" y="6350000"/>
          <p14:tracePt t="166081" x="4730750" y="6413500"/>
          <p14:tracePt t="166101" x="4851400" y="6451600"/>
          <p14:tracePt t="166119" x="4991100" y="6470650"/>
          <p14:tracePt t="166131" x="5130800" y="6470650"/>
          <p14:tracePt t="166150" x="5257800" y="6470650"/>
          <p14:tracePt t="166165" x="5359400" y="6470650"/>
          <p14:tracePt t="166169" x="5422900" y="6470650"/>
          <p14:tracePt t="166183" x="5480050" y="6457950"/>
          <p14:tracePt t="166199" x="5645150" y="6464300"/>
          <p14:tracePt t="166214" x="5810250" y="6464300"/>
          <p14:tracePt t="166231" x="5981700" y="6464300"/>
          <p14:tracePt t="166249" x="6178550" y="6464300"/>
          <p14:tracePt t="166265" x="6261100" y="6464300"/>
          <p14:tracePt t="166281" x="6324600" y="6464300"/>
          <p14:tracePt t="166298" x="6350000" y="6464300"/>
          <p14:tracePt t="166315" x="6362700" y="6464300"/>
          <p14:tracePt t="166434" x="6362700" y="6457950"/>
          <p14:tracePt t="166474" x="6350000" y="6451600"/>
          <p14:tracePt t="166480" x="6330950" y="6445250"/>
          <p14:tracePt t="166500" x="6273800" y="6438900"/>
          <p14:tracePt t="166506" x="6242050" y="6438900"/>
          <p14:tracePt t="166514" x="6203950" y="6438900"/>
          <p14:tracePt t="166531" x="6127750" y="6438900"/>
          <p14:tracePt t="166548" x="6051550" y="6438900"/>
          <p14:tracePt t="166565" x="5975350" y="6432550"/>
          <p14:tracePt t="166586" x="5899150" y="6426200"/>
          <p14:tracePt t="166592" x="5842000" y="6426200"/>
          <p14:tracePt t="166600" x="5816600" y="6426200"/>
          <p14:tracePt t="166616" x="5791200" y="6426200"/>
          <p14:tracePt t="166631" x="5784850" y="6419850"/>
          <p14:tracePt t="166688" x="5778500" y="6419850"/>
          <p14:tracePt t="166696" x="5765800" y="6419850"/>
          <p14:tracePt t="166704" x="5746750" y="6400800"/>
          <p14:tracePt t="166715" x="5727700" y="6394450"/>
          <p14:tracePt t="166731" x="5683250" y="6381750"/>
          <p14:tracePt t="166748" x="5638800" y="6369050"/>
          <p14:tracePt t="166766" x="5600700" y="6350000"/>
          <p14:tracePt t="166781" x="5568950" y="6343650"/>
          <p14:tracePt t="166798" x="5549900" y="6343650"/>
          <p14:tracePt t="166806" x="5537200" y="6343650"/>
          <p14:tracePt t="166811" x="5530850" y="6343650"/>
          <p14:tracePt t="166815" x="5524500" y="6343650"/>
          <p14:tracePt t="166935" x="5524500" y="6337300"/>
          <p14:tracePt t="168011" x="5530850" y="6330950"/>
          <p14:tracePt t="168016" x="5537200" y="6324600"/>
          <p14:tracePt t="168031" x="5549900" y="6318250"/>
          <p14:tracePt t="168048" x="5607050" y="6292850"/>
          <p14:tracePt t="168064" x="5645150" y="6273800"/>
          <p14:tracePt t="168081" x="5683250" y="6261100"/>
          <p14:tracePt t="168098" x="5746750" y="6254750"/>
          <p14:tracePt t="168116" x="5822950" y="6254750"/>
          <p14:tracePt t="168132" x="5880100" y="6254750"/>
          <p14:tracePt t="168148" x="5969000" y="6254750"/>
          <p14:tracePt t="168165" x="6064250" y="6248400"/>
          <p14:tracePt t="168184" x="6153150" y="6242050"/>
          <p14:tracePt t="168198" x="6229350" y="6242050"/>
          <p14:tracePt t="168215" x="6305550" y="6242050"/>
          <p14:tracePt t="168232" x="6369050" y="6242050"/>
          <p14:tracePt t="168248" x="6407150" y="6242050"/>
          <p14:tracePt t="168265" x="6464300" y="6242050"/>
          <p14:tracePt t="168281" x="6527800" y="6242050"/>
          <p14:tracePt t="168298" x="6597650" y="6242050"/>
          <p14:tracePt t="168304" x="6635750" y="6242050"/>
          <p14:tracePt t="168314" x="6673850" y="6242050"/>
          <p14:tracePt t="168331" x="6750050" y="6242050"/>
          <p14:tracePt t="168352" x="6826250" y="6235700"/>
          <p14:tracePt t="168365" x="6889750" y="6235700"/>
          <p14:tracePt t="168374" x="6902450" y="6229350"/>
          <p14:tracePt t="168378" x="6927850" y="6229350"/>
          <p14:tracePt t="168401" x="6934200" y="6229350"/>
          <p14:tracePt t="168433" x="6953250" y="6229350"/>
          <p14:tracePt t="168448" x="6978650" y="6229350"/>
          <p14:tracePt t="168464" x="7023100" y="6229350"/>
          <p14:tracePt t="168482" x="7048500" y="6229350"/>
          <p14:tracePt t="168498" x="7080250" y="6229350"/>
          <p14:tracePt t="168515" x="7105650" y="6235700"/>
          <p14:tracePt t="168531" x="7143750" y="6248400"/>
          <p14:tracePt t="168548" x="7188200" y="6254750"/>
          <p14:tracePt t="168565" x="7239000" y="6254750"/>
          <p14:tracePt t="168582" x="7308850" y="6254750"/>
          <p14:tracePt t="168600" x="7378700" y="6254750"/>
          <p14:tracePt t="168615" x="7410450" y="6254750"/>
          <p14:tracePt t="168624" x="7442200" y="6254750"/>
          <p14:tracePt t="168627" x="7480300" y="6254750"/>
          <p14:tracePt t="168632" x="7512050" y="6254750"/>
          <p14:tracePt t="168648" x="7588250" y="6254750"/>
          <p14:tracePt t="168665" x="7658100" y="6254750"/>
          <p14:tracePt t="168683" x="7702550" y="6261100"/>
          <p14:tracePt t="168698" x="7759700" y="6261100"/>
          <p14:tracePt t="168715" x="7797800" y="6267450"/>
          <p14:tracePt t="168732" x="7861300" y="6292850"/>
          <p14:tracePt t="168750" x="7950200" y="6292850"/>
          <p14:tracePt t="168765" x="8039100" y="6292850"/>
          <p14:tracePt t="168781" x="8115300" y="6292850"/>
          <p14:tracePt t="168798" x="8185150" y="6292850"/>
          <p14:tracePt t="168804" x="8216900" y="6292850"/>
          <p14:tracePt t="168814" x="8235950" y="6292850"/>
          <p14:tracePt t="168831" x="8274050" y="6292850"/>
          <p14:tracePt t="168848" x="8293100" y="6292850"/>
          <p14:tracePt t="168868" x="8299450" y="6286500"/>
          <p14:tracePt t="168881" x="8324850" y="6280150"/>
          <p14:tracePt t="168898" x="8362950" y="6267450"/>
          <p14:tracePt t="168915" x="8407400" y="6261100"/>
          <p14:tracePt t="168933" x="8464550" y="6261100"/>
          <p14:tracePt t="168937" x="8483600" y="6261100"/>
          <p14:tracePt t="168948" x="8502650" y="6254750"/>
          <p14:tracePt t="168965" x="8540750" y="6242050"/>
          <p14:tracePt t="168981" x="8572500" y="6229350"/>
          <p14:tracePt t="169000" x="8616950" y="6216650"/>
          <p14:tracePt t="169007" x="8623300" y="6210300"/>
          <p14:tracePt t="169247" x="8616950" y="6210300"/>
          <p14:tracePt t="169257" x="8610600" y="6210300"/>
          <p14:tracePt t="169266" x="8610600" y="6203950"/>
          <p14:tracePt t="169282" x="8597900" y="6203950"/>
          <p14:tracePt t="169315" x="8572500" y="6203950"/>
          <p14:tracePt t="169336" x="8534400" y="6203950"/>
          <p14:tracePt t="169348" x="8483600" y="6203950"/>
          <p14:tracePt t="169369" x="8426450" y="6203950"/>
          <p14:tracePt t="169381" x="8369300" y="6203950"/>
          <p14:tracePt t="169398" x="8312150" y="6203950"/>
          <p14:tracePt t="169414" x="8248650" y="6203950"/>
          <p14:tracePt t="169417" x="8216900" y="6203950"/>
          <p14:tracePt t="169433" x="8147050" y="6203950"/>
          <p14:tracePt t="169448" x="8089900" y="6203950"/>
          <p14:tracePt t="169465" x="8051800" y="6203950"/>
          <p14:tracePt t="169481" x="8007350" y="6203950"/>
          <p14:tracePt t="169501" x="7969250" y="6223000"/>
          <p14:tracePt t="169503" x="7943850" y="6229350"/>
          <p14:tracePt t="169515" x="7918450" y="6242050"/>
          <p14:tracePt t="169531" x="7854950" y="6254750"/>
          <p14:tracePt t="169548" x="7772400" y="6267450"/>
          <p14:tracePt t="169565" x="7689850" y="6267450"/>
          <p14:tracePt t="169581" x="7594600" y="6286500"/>
          <p14:tracePt t="169586" x="7543800" y="6286500"/>
          <p14:tracePt t="169598" x="7493000" y="6299200"/>
          <p14:tracePt t="169617" x="7334250" y="6311900"/>
          <p14:tracePt t="169632" x="7277100" y="6318250"/>
          <p14:tracePt t="169648" x="7112000" y="6330950"/>
          <p14:tracePt t="169666" x="6997700" y="6350000"/>
          <p14:tracePt t="169685" x="6902450" y="6356350"/>
          <p14:tracePt t="169694" x="6870700" y="6369050"/>
          <p14:tracePt t="169696" x="6832600" y="6369050"/>
          <p14:tracePt t="169705" x="6788150" y="6369050"/>
          <p14:tracePt t="169714" x="6756400" y="6369050"/>
          <p14:tracePt t="169732" x="6699250" y="6369050"/>
          <p14:tracePt t="169748" x="6642100" y="6362700"/>
          <p14:tracePt t="169765" x="6584950" y="6362700"/>
          <p14:tracePt t="169781" x="6521450" y="6362700"/>
          <p14:tracePt t="169798" x="6451600" y="6362700"/>
          <p14:tracePt t="169805" x="6426200" y="6369050"/>
          <p14:tracePt t="169814" x="6388100" y="6369050"/>
          <p14:tracePt t="169831" x="6305550" y="6375400"/>
          <p14:tracePt t="169848" x="6184900" y="6375400"/>
          <p14:tracePt t="169865" x="6115050" y="6381750"/>
          <p14:tracePt t="169881" x="6076950" y="6388100"/>
          <p14:tracePt t="169898" x="6070600" y="6388100"/>
          <p14:tracePt t="170023" x="6064250" y="6388100"/>
          <p14:tracePt t="170043" x="6057900" y="6388100"/>
          <p14:tracePt t="170048" x="6038850" y="6388100"/>
          <p14:tracePt t="170065" x="5994400" y="6388100"/>
          <p14:tracePt t="170081" x="5956300" y="6388100"/>
          <p14:tracePt t="170088" x="5924550" y="6388100"/>
          <p14:tracePt t="170098" x="5892800" y="6388100"/>
          <p14:tracePt t="170119" x="5810250" y="6388100"/>
          <p14:tracePt t="170126" x="5759450" y="6388100"/>
          <p14:tracePt t="170135" x="5702300" y="6388100"/>
          <p14:tracePt t="170137" x="5657850" y="6388100"/>
          <p14:tracePt t="170148" x="5613400" y="6375400"/>
          <p14:tracePt t="170165" x="5549900" y="6356350"/>
          <p14:tracePt t="170185" x="5492750" y="6337300"/>
          <p14:tracePt t="170198" x="5467350" y="6299200"/>
          <p14:tracePt t="170215" x="5448300" y="6292850"/>
          <p14:tracePt t="170408" x="5429250" y="6292850"/>
          <p14:tracePt t="170416" x="5403850" y="6292850"/>
          <p14:tracePt t="170426" x="5391150" y="6292850"/>
          <p14:tracePt t="170435" x="5365750" y="6305550"/>
          <p14:tracePt t="170448" x="5353050" y="6305550"/>
          <p14:tracePt t="170464" x="5321300" y="6305550"/>
          <p14:tracePt t="170481" x="5289550" y="6305550"/>
          <p14:tracePt t="170498" x="5251450" y="6305550"/>
          <p14:tracePt t="170515" x="5207000" y="6305550"/>
          <p14:tracePt t="170531" x="5156200" y="6305550"/>
          <p14:tracePt t="170548" x="5111750" y="6305550"/>
          <p14:tracePt t="170564" x="5092700" y="6305550"/>
          <p14:tracePt t="170581" x="5067300" y="6305550"/>
          <p14:tracePt t="170600" x="5041900" y="6305550"/>
          <p14:tracePt t="170619" x="4965700" y="6305550"/>
          <p14:tracePt t="170631" x="4921250" y="6299200"/>
          <p14:tracePt t="170650" x="4775200" y="6299200"/>
          <p14:tracePt t="170665" x="4699000" y="6292850"/>
          <p14:tracePt t="170683" x="4641850" y="6292850"/>
          <p14:tracePt t="170698" x="4591050" y="6292850"/>
          <p14:tracePt t="170715" x="4533900" y="6280150"/>
          <p14:tracePt t="170731" x="4483100" y="6280150"/>
          <p14:tracePt t="170748" x="4400550" y="6273800"/>
          <p14:tracePt t="170765" x="4305300" y="6254750"/>
          <p14:tracePt t="170781" x="4171950" y="6229350"/>
          <p14:tracePt t="170798" x="4013200" y="6191250"/>
          <p14:tracePt t="170807" x="3911600" y="6191250"/>
          <p14:tracePt t="170815" x="3708400" y="6178550"/>
          <p14:tracePt t="170835" x="3486150" y="6127750"/>
          <p14:tracePt t="170848" x="3270250" y="6083300"/>
          <p14:tracePt t="170867" x="3098800" y="6064250"/>
          <p14:tracePt t="170882" x="2984500" y="6045200"/>
          <p14:tracePt t="170898" x="2895600" y="6013450"/>
          <p14:tracePt t="170915" x="2800350" y="5988050"/>
          <p14:tracePt t="170933" x="2730500" y="5949950"/>
          <p14:tracePt t="170948" x="2647950" y="5918200"/>
          <p14:tracePt t="170965" x="2590800" y="5905500"/>
          <p14:tracePt t="170981" x="2559050" y="5899150"/>
          <p14:tracePt t="171002" x="2527300" y="5886450"/>
          <p14:tracePt t="171015" x="2482850" y="5861050"/>
          <p14:tracePt t="171032" x="2451100" y="5829300"/>
          <p14:tracePt t="171048" x="2400300" y="5740400"/>
          <p14:tracePt t="171064" x="2362200" y="5670550"/>
          <p14:tracePt t="171081" x="2273300" y="5537200"/>
          <p14:tracePt t="171098" x="2146300" y="5321300"/>
          <p14:tracePt t="171116" x="2012950" y="5048250"/>
          <p14:tracePt t="171132" x="1835150" y="4686300"/>
          <p14:tracePt t="171148" x="1651000" y="4330700"/>
          <p14:tracePt t="171166" x="1492250" y="4044950"/>
          <p14:tracePt t="171183" x="1384300" y="3790950"/>
          <p14:tracePt t="171184" x="1327150" y="3657600"/>
          <p14:tracePt t="171198" x="1276350" y="3524250"/>
          <p14:tracePt t="171215" x="1168400" y="3251200"/>
          <p14:tracePt t="171217" x="1117600" y="3130550"/>
          <p14:tracePt t="171231" x="1047750" y="2952750"/>
          <p14:tracePt t="171248" x="990600" y="2794000"/>
          <p14:tracePt t="171265" x="952500" y="2673350"/>
          <p14:tracePt t="171281" x="939800" y="2559050"/>
          <p14:tracePt t="171298" x="914400" y="2463800"/>
          <p14:tracePt t="171315" x="908050" y="2400300"/>
          <p14:tracePt t="171331" x="889000" y="2374900"/>
          <p14:tracePt t="171350" x="876300" y="2368550"/>
          <p14:tracePt t="171392" x="869950" y="2368550"/>
          <p14:tracePt t="171514" x="869950" y="2362200"/>
          <p14:tracePt t="171520" x="889000" y="2336800"/>
          <p14:tracePt t="171531" x="908050" y="2292350"/>
          <p14:tracePt t="171548" x="984250" y="2146300"/>
          <p14:tracePt t="171555" x="1035050" y="2063750"/>
          <p14:tracePt t="171565" x="1073150" y="1974850"/>
          <p14:tracePt t="171581" x="1123950" y="1885950"/>
          <p14:tracePt t="171598" x="1136650" y="1860550"/>
          <p14:tracePt t="171617" x="1136650" y="1847850"/>
          <p14:tracePt t="171632" x="1143000" y="1828800"/>
          <p14:tracePt t="171648" x="1143000" y="1803400"/>
          <p14:tracePt t="171667" x="1155700" y="1797050"/>
          <p14:tracePt t="171683" x="1155700" y="1790700"/>
          <p14:tracePt t="171850" x="1174750" y="1790700"/>
          <p14:tracePt t="171856" x="1193800" y="1790700"/>
          <p14:tracePt t="171871" x="1225550" y="1790700"/>
          <p14:tracePt t="171881" x="1301750" y="1822450"/>
          <p14:tracePt t="171898" x="1384300" y="1841500"/>
          <p14:tracePt t="171915" x="1460500" y="1854200"/>
          <p14:tracePt t="171933" x="1530350" y="1866900"/>
          <p14:tracePt t="171948" x="1593850" y="1866900"/>
          <p14:tracePt t="171965" x="1651000" y="1879600"/>
          <p14:tracePt t="171981" x="1708150" y="1898650"/>
          <p14:tracePt t="171999" x="1765300" y="1917700"/>
          <p14:tracePt t="172000" x="1797050" y="1930400"/>
          <p14:tracePt t="172015" x="1816100" y="1936750"/>
          <p14:tracePt t="172032" x="1854200" y="1943100"/>
          <p14:tracePt t="172048" x="1898650" y="1949450"/>
          <p14:tracePt t="172065" x="1917700" y="1949450"/>
          <p14:tracePt t="172102" x="1955800" y="1949450"/>
          <p14:tracePt t="172115" x="2012950" y="1955800"/>
          <p14:tracePt t="172131" x="2095500" y="1968500"/>
          <p14:tracePt t="172148" x="2178050" y="1974850"/>
          <p14:tracePt t="172166" x="2247900" y="1987550"/>
          <p14:tracePt t="172183" x="2324100" y="1993900"/>
          <p14:tracePt t="172185" x="2362200" y="1993900"/>
          <p14:tracePt t="172198" x="2400300" y="1993900"/>
          <p14:tracePt t="172215" x="2476500" y="1993900"/>
          <p14:tracePt t="172217" x="2520950" y="1993900"/>
          <p14:tracePt t="172231" x="2552700" y="1993900"/>
          <p14:tracePt t="172248" x="2654300" y="1993900"/>
          <p14:tracePt t="172265" x="2692400" y="1993900"/>
          <p14:tracePt t="172281" x="2730500" y="1993900"/>
          <p14:tracePt t="172298" x="2762250" y="1993900"/>
          <p14:tracePt t="172315" x="2813050" y="1993900"/>
          <p14:tracePt t="172331" x="2882900" y="1993900"/>
          <p14:tracePt t="172348" x="2946400" y="1993900"/>
          <p14:tracePt t="172365" x="2984500" y="2000250"/>
          <p14:tracePt t="172382" x="3016250" y="2000250"/>
          <p14:tracePt t="172398" x="3035300" y="2000250"/>
          <p14:tracePt t="172402" x="3048000" y="2000250"/>
          <p14:tracePt t="172417" x="3079750" y="2000250"/>
          <p14:tracePt t="172433" x="3130550" y="2000250"/>
          <p14:tracePt t="172449" x="3175000" y="2000250"/>
          <p14:tracePt t="172465" x="3232150" y="2000250"/>
          <p14:tracePt t="172481" x="3289300" y="2000250"/>
          <p14:tracePt t="172498" x="3346450" y="2000250"/>
          <p14:tracePt t="172515" x="3422650" y="2000250"/>
          <p14:tracePt t="172531" x="3505200" y="2000250"/>
          <p14:tracePt t="172548" x="3594100" y="2000250"/>
          <p14:tracePt t="172565" x="3689350" y="2000250"/>
          <p14:tracePt t="172581" x="3765550" y="1987550"/>
          <p14:tracePt t="172586" x="3810000" y="1987550"/>
          <p14:tracePt t="172598" x="3848100" y="1987550"/>
          <p14:tracePt t="172617" x="3956050" y="1993900"/>
          <p14:tracePt t="172631" x="4000500" y="1993900"/>
          <p14:tracePt t="172648" x="4108450" y="1993900"/>
          <p14:tracePt t="172665" x="4171950" y="1993900"/>
          <p14:tracePt t="172683" x="4216400" y="1993900"/>
          <p14:tracePt t="172698" x="4241800" y="1993900"/>
          <p14:tracePt t="172715" x="4254500" y="1993900"/>
          <p14:tracePt t="172731" x="4260850" y="1993900"/>
          <p14:tracePt t="172748" x="4298950" y="2006600"/>
          <p14:tracePt t="172765" x="4356100" y="2006600"/>
          <p14:tracePt t="172781" x="4413250" y="2006600"/>
          <p14:tracePt t="172798" x="4464050" y="2006600"/>
          <p14:tracePt t="172805" x="4476750" y="2006600"/>
          <p14:tracePt t="172814" x="4483100" y="2006600"/>
          <p14:tracePt t="172832" x="4489450" y="2006600"/>
          <p14:tracePt t="172851" x="4514850" y="2006600"/>
          <p14:tracePt t="172865" x="4552950" y="2006600"/>
          <p14:tracePt t="172881" x="4578350" y="2006600"/>
          <p14:tracePt t="172899" x="4597400" y="2000250"/>
          <p14:tracePt t="172918" x="4610100" y="1993900"/>
          <p14:tracePt t="172933" x="4616450" y="1993900"/>
          <p14:tracePt t="172948" x="4622800" y="1993900"/>
          <p14:tracePt t="172964" x="4622800" y="1987550"/>
          <p14:tracePt t="172983" x="4629150" y="1987550"/>
          <p14:tracePt t="175216" x="4622800" y="1987550"/>
          <p14:tracePt t="175226" x="4603750" y="1987550"/>
          <p14:tracePt t="175234" x="4591050" y="1987550"/>
          <p14:tracePt t="175249" x="4527550" y="1987550"/>
          <p14:tracePt t="175265" x="4445000" y="2000250"/>
          <p14:tracePt t="175281" x="4375150" y="2019300"/>
          <p14:tracePt t="175298" x="4337050" y="2063750"/>
          <p14:tracePt t="175314" x="4298950" y="2146300"/>
          <p14:tracePt t="175331" x="4248150" y="2260600"/>
          <p14:tracePt t="175348" x="4165600" y="2451100"/>
          <p14:tracePt t="175367" x="4057650" y="2717800"/>
          <p14:tracePt t="175383" x="3873500" y="3003550"/>
          <p14:tracePt t="175398" x="3733800" y="3308350"/>
          <p14:tracePt t="175415" x="3632200" y="3543300"/>
          <p14:tracePt t="175418" x="3600450" y="3644900"/>
          <p14:tracePt t="175434" x="3536950" y="3854450"/>
          <p14:tracePt t="175448" x="3492500" y="4070350"/>
          <p14:tracePt t="175465" x="3435350" y="4311650"/>
          <p14:tracePt t="175481" x="3346450" y="4591050"/>
          <p14:tracePt t="175498" x="3238500" y="4876800"/>
          <p14:tracePt t="175515" x="3149600" y="5080000"/>
          <p14:tracePt t="175532" x="3098800" y="5238750"/>
          <p14:tracePt t="175548" x="3054350" y="5365750"/>
          <p14:tracePt t="175565" x="3016250" y="5467350"/>
          <p14:tracePt t="175568" x="2984500" y="5518150"/>
          <p14:tracePt t="175581" x="2959100" y="5568950"/>
          <p14:tracePt t="175598" x="2895600" y="5676900"/>
          <p14:tracePt t="175602" x="2870200" y="5727700"/>
          <p14:tracePt t="175617" x="2781300" y="5797550"/>
          <p14:tracePt t="175631" x="2698750" y="5873750"/>
          <p14:tracePt t="175648" x="2584450" y="5943600"/>
          <p14:tracePt t="175665" x="2495550" y="6007100"/>
          <p14:tracePt t="175684" x="2400300" y="6032500"/>
          <p14:tracePt t="175698" x="2292350" y="6032500"/>
          <p14:tracePt t="175715" x="2171700" y="6064250"/>
          <p14:tracePt t="175731" x="2006600" y="6108700"/>
          <p14:tracePt t="175748" x="1835150" y="6159500"/>
          <p14:tracePt t="175765" x="1733550" y="6197600"/>
          <p14:tracePt t="175781" x="1682750" y="6235700"/>
          <p14:tracePt t="175798" x="1619250" y="6267450"/>
          <p14:tracePt t="175808" x="1530350" y="6292850"/>
          <p14:tracePt t="175817" x="1466850" y="6299200"/>
          <p14:tracePt t="175832" x="1422400" y="6311900"/>
          <p14:tracePt t="175850" x="1289050" y="6318250"/>
          <p14:tracePt t="175868" x="1219200" y="6311900"/>
          <p14:tracePt t="175881" x="1155700" y="6286500"/>
          <p14:tracePt t="175898" x="1111250" y="6280150"/>
          <p14:tracePt t="175915" x="1041400" y="6280150"/>
          <p14:tracePt t="175933" x="958850" y="6292850"/>
          <p14:tracePt t="175948" x="882650" y="6299200"/>
          <p14:tracePt t="175965" x="844550" y="6299200"/>
          <p14:tracePt t="175981" x="838200" y="6299200"/>
          <p14:tracePt t="176024" x="831850" y="6299200"/>
          <p14:tracePt t="176064" x="831850" y="6292850"/>
          <p14:tracePt t="176084" x="831850" y="6286500"/>
          <p14:tracePt t="176088" x="831850" y="6273800"/>
          <p14:tracePt t="176098" x="825500" y="6261100"/>
          <p14:tracePt t="176116" x="819150" y="6248400"/>
          <p14:tracePt t="176134" x="819150" y="6229350"/>
          <p14:tracePt t="176151" x="806450" y="6216650"/>
          <p14:tracePt t="176226" x="806450" y="6203950"/>
          <p14:tracePt t="176233" x="812800" y="6184900"/>
          <p14:tracePt t="176246" x="825500" y="6178550"/>
          <p14:tracePt t="176252" x="831850" y="6165850"/>
          <p14:tracePt t="176265" x="850900" y="6165850"/>
          <p14:tracePt t="176281" x="863600" y="6159500"/>
          <p14:tracePt t="176298" x="869950" y="6159500"/>
          <p14:tracePt t="176314" x="869950" y="6165850"/>
          <p14:tracePt t="176624" x="876300" y="6165850"/>
          <p14:tracePt t="176672" x="889000" y="6165850"/>
          <p14:tracePt t="176686" x="920750" y="6165850"/>
          <p14:tracePt t="176688" x="958850" y="6165850"/>
          <p14:tracePt t="176698" x="1003300" y="6165850"/>
          <p14:tracePt t="176715" x="1085850" y="6153150"/>
          <p14:tracePt t="176731" x="1206500" y="6153150"/>
          <p14:tracePt t="176748" x="1358900" y="6153150"/>
          <p14:tracePt t="176765" x="1581150" y="6134100"/>
          <p14:tracePt t="176781" x="1841500" y="6070600"/>
          <p14:tracePt t="176798" x="2082800" y="5994400"/>
          <p14:tracePt t="176808" x="2197100" y="5962650"/>
          <p14:tracePt t="176814" x="2292350" y="5924550"/>
          <p14:tracePt t="176819" x="2374900" y="5873750"/>
          <p14:tracePt t="176836" x="2571750" y="5734050"/>
          <p14:tracePt t="176848" x="2806700" y="5600700"/>
          <p14:tracePt t="176868" x="3022600" y="5422900"/>
          <p14:tracePt t="176884" x="3232150" y="5213350"/>
          <p14:tracePt t="176898" x="3403600" y="4933950"/>
          <p14:tracePt t="176917" x="3549650" y="4610100"/>
          <p14:tracePt t="176933" x="3644900" y="4254500"/>
          <p14:tracePt t="176951" x="3733800" y="3765550"/>
          <p14:tracePt t="176965" x="3778250" y="3657600"/>
          <p14:tracePt t="176982" x="3835400" y="3511550"/>
          <p14:tracePt t="176984" x="3848100" y="3479800"/>
          <p14:tracePt t="176998" x="3860800" y="3460750"/>
          <p14:tracePt t="177048" x="3860800" y="3454400"/>
          <p14:tracePt t="177246" x="3860800" y="3448050"/>
          <p14:tracePt t="177250" x="3886200" y="3435350"/>
          <p14:tracePt t="177266" x="3937000" y="3397250"/>
          <p14:tracePt t="177282" x="3968750" y="3365500"/>
          <p14:tracePt t="177298" x="3994150" y="3352800"/>
          <p14:tracePt t="177314" x="4013200" y="3333750"/>
          <p14:tracePt t="177332" x="4057650" y="3302000"/>
          <p14:tracePt t="177353" x="4121150" y="3257550"/>
          <p14:tracePt t="177365" x="4178300" y="3219450"/>
          <p14:tracePt t="177381" x="4216400" y="3187700"/>
          <p14:tracePt t="177385" x="4229100" y="3181350"/>
          <p14:tracePt t="177765" x="4229100" y="3175000"/>
          <p14:tracePt t="177776" x="4248150" y="3168650"/>
          <p14:tracePt t="177785" x="4286250" y="3162300"/>
          <p14:tracePt t="177798" x="4330700" y="3155950"/>
          <p14:tracePt t="177809" x="4438650" y="3136900"/>
          <p14:tracePt t="177820" x="4514850" y="3136900"/>
          <p14:tracePt t="177832" x="4654550" y="3136900"/>
          <p14:tracePt t="177848" x="4826000" y="3136900"/>
          <p14:tracePt t="177868" x="4991100" y="3136900"/>
          <p14:tracePt t="177884" x="5124450" y="3130550"/>
          <p14:tracePt t="177898" x="5219700" y="3117850"/>
          <p14:tracePt t="177914" x="5226050" y="3124200"/>
          <p14:tracePt t="177999" x="5226050" y="3130550"/>
          <p14:tracePt t="178007" x="5226050" y="3143250"/>
          <p14:tracePt t="178018" x="5226050" y="3155950"/>
          <p14:tracePt t="178031" x="5226050" y="3213100"/>
          <p14:tracePt t="178048" x="5226050" y="3295650"/>
          <p14:tracePt t="178065" x="5226050" y="3371850"/>
          <p14:tracePt t="178081" x="5238750" y="3435350"/>
          <p14:tracePt t="178101" x="5238750" y="3486150"/>
          <p14:tracePt t="178115" x="5238750" y="3543300"/>
          <p14:tracePt t="178131" x="5238750" y="3613150"/>
          <p14:tracePt t="178148" x="5238750" y="3663950"/>
          <p14:tracePt t="178165" x="5245100" y="3708400"/>
          <p14:tracePt t="178184" x="5245100" y="3752850"/>
          <p14:tracePt t="178187" x="5251450" y="3771900"/>
          <p14:tracePt t="178198" x="5257800" y="3784600"/>
          <p14:tracePt t="178215" x="5257800" y="3810000"/>
          <p14:tracePt t="178336" x="5257800" y="3816350"/>
          <p14:tracePt t="178344" x="5264150" y="3816350"/>
          <p14:tracePt t="178464" x="5264150" y="3810000"/>
          <p14:tracePt t="178475" x="5264150" y="3803650"/>
          <p14:tracePt t="178481" x="5264150" y="3784600"/>
          <p14:tracePt t="178500" x="5245100" y="3752850"/>
          <p14:tracePt t="178515" x="5226050" y="3727450"/>
          <p14:tracePt t="178531" x="5213350" y="3695700"/>
          <p14:tracePt t="178548" x="5200650" y="3676650"/>
          <p14:tracePt t="178565" x="5200650" y="3657600"/>
          <p14:tracePt t="178582" x="5200650" y="3625850"/>
          <p14:tracePt t="178587" x="5194300" y="3613150"/>
          <p14:tracePt t="178598" x="5194300" y="3600450"/>
          <p14:tracePt t="178618" x="5181600" y="3575050"/>
          <p14:tracePt t="178631" x="5181600" y="3562350"/>
          <p14:tracePt t="178651" x="5181600" y="3536950"/>
          <p14:tracePt t="178665" x="5213350" y="3511550"/>
          <p14:tracePt t="178685" x="5245100" y="3492500"/>
          <p14:tracePt t="178698" x="5264150" y="3473450"/>
          <p14:tracePt t="178715" x="5289550" y="3460750"/>
          <p14:tracePt t="178731" x="5308600" y="3454400"/>
          <p14:tracePt t="178748" x="5346700" y="3454400"/>
          <p14:tracePt t="178765" x="5391150" y="3454400"/>
          <p14:tracePt t="178782" x="5435600" y="3448050"/>
          <p14:tracePt t="178785" x="5448300" y="3448050"/>
          <p14:tracePt t="178798" x="5467350" y="3448050"/>
          <p14:tracePt t="178831" x="5473700" y="3448050"/>
          <p14:tracePt t="178852" x="5518150" y="3467100"/>
          <p14:tracePt t="178869" x="5537200" y="3479800"/>
          <p14:tracePt t="178881" x="5556250" y="3486150"/>
          <p14:tracePt t="178899" x="5556250" y="3492500"/>
          <p14:tracePt t="178915" x="5556250" y="3511550"/>
          <p14:tracePt t="178933" x="5562600" y="3549650"/>
          <p14:tracePt t="178948" x="5575300" y="3600450"/>
          <p14:tracePt t="178965" x="5588000" y="3644900"/>
          <p14:tracePt t="178981" x="5594350" y="3695700"/>
          <p14:tracePt t="178986" x="5594350" y="3714750"/>
          <p14:tracePt t="179005" x="5594350" y="3759200"/>
          <p14:tracePt t="179015" x="5581650" y="3778250"/>
          <p14:tracePt t="179032" x="5543550" y="3848100"/>
          <p14:tracePt t="179048" x="5524500" y="3892550"/>
          <p14:tracePt t="179065" x="5505450" y="3937000"/>
          <p14:tracePt t="179081" x="5480050" y="3968750"/>
          <p14:tracePt t="179098" x="5441950" y="3994150"/>
          <p14:tracePt t="179118" x="5410200" y="4013200"/>
          <p14:tracePt t="179126" x="5403850" y="4019550"/>
          <p14:tracePt t="179127" x="5391150" y="4019550"/>
          <p14:tracePt t="179148" x="5391150" y="4025900"/>
          <p14:tracePt t="179217" x="5384800" y="4025900"/>
          <p14:tracePt t="179226" x="5372100" y="4025900"/>
          <p14:tracePt t="179233" x="5353050" y="4025900"/>
          <p14:tracePt t="179248" x="5314950" y="4025900"/>
          <p14:tracePt t="179265" x="5283200" y="4013200"/>
          <p14:tracePt t="179282" x="5257800" y="4000500"/>
          <p14:tracePt t="179298" x="5232400" y="3994150"/>
          <p14:tracePt t="179315" x="5219700" y="3994150"/>
          <p14:tracePt t="179332" x="5219700" y="3987800"/>
          <p14:tracePt t="179570" x="5219700" y="4000500"/>
          <p14:tracePt t="179576" x="5219700" y="4032250"/>
          <p14:tracePt t="179586" x="5219700" y="4089400"/>
          <p14:tracePt t="179601" x="5168900" y="4229100"/>
          <p14:tracePt t="179615" x="5143500" y="4305300"/>
          <p14:tracePt t="179631" x="5054600" y="4502150"/>
          <p14:tracePt t="179648" x="4908550" y="4743450"/>
          <p14:tracePt t="179665" x="4826000" y="4870450"/>
          <p14:tracePt t="179684" x="4730750" y="4972050"/>
          <p14:tracePt t="179691" x="4686300" y="5035550"/>
          <p14:tracePt t="179698" x="4629150" y="5118100"/>
          <p14:tracePt t="179717" x="4508500" y="5270500"/>
          <p14:tracePt t="179731" x="4387850" y="5461000"/>
          <p14:tracePt t="179748" x="4279900" y="5638800"/>
          <p14:tracePt t="179765" x="4235450" y="5740400"/>
          <p14:tracePt t="179781" x="4229100" y="5810250"/>
          <p14:tracePt t="179798" x="4216400" y="5873750"/>
          <p14:tracePt t="179807" x="4210050" y="5911850"/>
          <p14:tracePt t="179810" x="4197350" y="5937250"/>
          <p14:tracePt t="179831" x="4146550" y="5988050"/>
          <p14:tracePt t="179848" x="4121150" y="6000750"/>
          <p14:tracePt t="179869" x="4108450" y="6026150"/>
          <p14:tracePt t="179881" x="4095750" y="6051550"/>
          <p14:tracePt t="179898" x="4083050" y="6076950"/>
          <p14:tracePt t="179915" x="4076700" y="6089650"/>
          <p14:tracePt t="179919" x="4070350" y="6096000"/>
          <p14:tracePt t="179933" x="4070350" y="6108700"/>
          <p14:tracePt t="179948" x="4051300" y="6134100"/>
          <p14:tracePt t="179965" x="4032250" y="6178550"/>
          <p14:tracePt t="179981" x="4000500" y="6229350"/>
          <p14:tracePt t="180002" x="3981450" y="6254750"/>
          <p14:tracePt t="180080" x="3975100" y="6254750"/>
          <p14:tracePt t="180220" x="3968750" y="6254750"/>
          <p14:tracePt t="180225" x="3962400" y="6254750"/>
          <p14:tracePt t="180569" x="3962400" y="6248400"/>
          <p14:tracePt t="181100" x="3956050" y="6248400"/>
          <p14:tracePt t="181103" x="3956050" y="6254750"/>
          <p14:tracePt t="181338" x="3937000" y="6235700"/>
          <p14:tracePt t="181345" x="3886200" y="6184900"/>
          <p14:tracePt t="181351" x="3810000" y="6083300"/>
          <p14:tracePt t="181367" x="3721100" y="5975350"/>
          <p14:tracePt t="181384" x="3371850" y="5461000"/>
          <p14:tracePt t="181398" x="3213100" y="5219700"/>
          <p14:tracePt t="181414" x="2914650" y="4692650"/>
          <p14:tracePt t="181416" x="2781300" y="4425950"/>
          <p14:tracePt t="181433" x="2489200" y="3911600"/>
          <p14:tracePt t="181448" x="2228850" y="3454400"/>
          <p14:tracePt t="181465" x="2012950" y="3143250"/>
          <p14:tracePt t="181481" x="1879600" y="2927350"/>
          <p14:tracePt t="181498" x="1809750" y="2825750"/>
          <p14:tracePt t="181515" x="1790700" y="2762250"/>
          <p14:tracePt t="181531" x="1790700" y="2724150"/>
          <p14:tracePt t="181548" x="1784350" y="2705100"/>
          <p14:tracePt t="181565" x="1784350" y="2667000"/>
          <p14:tracePt t="181582" x="1771650" y="2616200"/>
          <p14:tracePt t="181599" x="1752600" y="2559050"/>
          <p14:tracePt t="181601" x="1739900" y="2527300"/>
          <p14:tracePt t="181617" x="1720850" y="2476500"/>
          <p14:tracePt t="181633" x="1701800" y="2438400"/>
          <p14:tracePt t="181648" x="1663700" y="2368550"/>
          <p14:tracePt t="181664" x="1606550" y="2292350"/>
          <p14:tracePt t="181683" x="1517650" y="2190750"/>
          <p14:tracePt t="181698" x="1422400" y="2114550"/>
          <p14:tracePt t="181715" x="1333500" y="2051050"/>
          <p14:tracePt t="181732" x="1257300" y="1993900"/>
          <p14:tracePt t="181748" x="1174750" y="1930400"/>
          <p14:tracePt t="181765" x="1073150" y="1854200"/>
          <p14:tracePt t="181782" x="971550" y="1790700"/>
          <p14:tracePt t="181798" x="908050" y="1771650"/>
          <p14:tracePt t="181809" x="895350" y="1765300"/>
          <p14:tracePt t="181968" x="895350" y="1771650"/>
          <p14:tracePt t="181978" x="895350" y="1784350"/>
          <p14:tracePt t="181985" x="933450" y="1803400"/>
          <p14:tracePt t="182001" x="1047750" y="1847850"/>
          <p14:tracePt t="182015" x="1123950" y="1873250"/>
          <p14:tracePt t="182031" x="1282700" y="1898650"/>
          <p14:tracePt t="182048" x="1549400" y="1898650"/>
          <p14:tracePt t="182065" x="1771650" y="1898650"/>
          <p14:tracePt t="182082" x="1987550" y="1898650"/>
          <p14:tracePt t="182098" x="2184400" y="1898650"/>
          <p14:tracePt t="182117" x="2413000" y="1898650"/>
          <p14:tracePt t="182133" x="2616200" y="1898650"/>
          <p14:tracePt t="182148" x="2806700" y="1898650"/>
          <p14:tracePt t="182165" x="2959100" y="1892300"/>
          <p14:tracePt t="182183" x="3092450" y="1885950"/>
          <p14:tracePt t="182198" x="3238500" y="1885950"/>
          <p14:tracePt t="182215" x="3384550" y="1885950"/>
          <p14:tracePt t="182218" x="3460750" y="1898650"/>
          <p14:tracePt t="182231" x="3594100" y="1905000"/>
          <p14:tracePt t="182250" x="3702050" y="1905000"/>
          <p14:tracePt t="182265" x="3778250" y="1905000"/>
          <p14:tracePt t="182281" x="3822700" y="1905000"/>
          <p14:tracePt t="182299" x="3835400" y="1905000"/>
          <p14:tracePt t="182375" x="3848100" y="1911350"/>
          <p14:tracePt t="182384" x="3854450" y="1917700"/>
          <p14:tracePt t="182398" x="3873500" y="1924050"/>
          <p14:tracePt t="182414" x="3892550" y="1930400"/>
          <p14:tracePt t="182433" x="3905250" y="1936750"/>
          <p14:tracePt t="182480" x="3911600" y="1936750"/>
          <p14:tracePt t="182491" x="3924300" y="1943100"/>
          <p14:tracePt t="182498" x="3943350" y="1943100"/>
          <p14:tracePt t="182515" x="4000500" y="1962150"/>
          <p14:tracePt t="182531" x="4057650" y="1974850"/>
          <p14:tracePt t="182548" x="4108450" y="1974850"/>
          <p14:tracePt t="182565" x="4146550" y="1974850"/>
          <p14:tracePt t="182581" x="4159250" y="1974850"/>
          <p14:tracePt t="182641" x="4165600" y="1981200"/>
          <p14:tracePt t="182648" x="4178300" y="1987550"/>
          <p14:tracePt t="182665" x="4197350" y="2000250"/>
          <p14:tracePt t="182684" x="4203700" y="2006600"/>
          <p14:tracePt t="182698" x="4216400" y="2006600"/>
          <p14:tracePt t="182824" x="4216400" y="2012950"/>
          <p14:tracePt t="182839" x="4216400" y="2019300"/>
          <p14:tracePt t="182856" x="4216400" y="2025650"/>
          <p14:tracePt t="182873" x="4216400" y="2032000"/>
          <p14:tracePt t="182952" x="4216400" y="2038350"/>
          <p14:tracePt t="183419" x="4210050" y="203835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A4876-A98E-40D8-9F76-94C7F6C8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ko-KR" dirty="0"/>
              <a:t>Server-side programming (6)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C0FE077-D61A-49E3-9EFA-7BDE2B56B2C8}"/>
              </a:ext>
            </a:extLst>
          </p:cNvPr>
          <p:cNvSpPr/>
          <p:nvPr/>
        </p:nvSpPr>
        <p:spPr bwMode="auto">
          <a:xfrm>
            <a:off x="4159066" y="3192843"/>
            <a:ext cx="825867" cy="8059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3C076C-FBA3-4487-8166-EAB58D169379}"/>
              </a:ext>
            </a:extLst>
          </p:cNvPr>
          <p:cNvSpPr txBox="1"/>
          <p:nvPr/>
        </p:nvSpPr>
        <p:spPr>
          <a:xfrm>
            <a:off x="3822435" y="277439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server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CF19893-A144-4855-844E-1D567CF2D402}"/>
              </a:ext>
            </a:extLst>
          </p:cNvPr>
          <p:cNvSpPr/>
          <p:nvPr/>
        </p:nvSpPr>
        <p:spPr bwMode="auto">
          <a:xfrm>
            <a:off x="373097" y="3143722"/>
            <a:ext cx="838200" cy="8059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5CA57E-1BE8-4D1B-8461-5CB1ED3BFD9F}"/>
              </a:ext>
            </a:extLst>
          </p:cNvPr>
          <p:cNvSpPr txBox="1"/>
          <p:nvPr/>
        </p:nvSpPr>
        <p:spPr>
          <a:xfrm>
            <a:off x="255291" y="275968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70BF60-5973-4937-81D4-074394CE800F}"/>
              </a:ext>
            </a:extLst>
          </p:cNvPr>
          <p:cNvSpPr txBox="1"/>
          <p:nvPr/>
        </p:nvSpPr>
        <p:spPr>
          <a:xfrm>
            <a:off x="5558999" y="3352800"/>
            <a:ext cx="30748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JSP Container</a:t>
            </a:r>
          </a:p>
          <a:p>
            <a:r>
              <a:rPr lang="en-US" altLang="ko-KR" sz="1200" dirty="0"/>
              <a:t>(.</a:t>
            </a:r>
            <a:r>
              <a:rPr lang="en-US" altLang="ko-KR" sz="1200" dirty="0" err="1"/>
              <a:t>jsp</a:t>
            </a:r>
            <a:r>
              <a:rPr lang="en-US" altLang="ko-KR" sz="1200" dirty="0"/>
              <a:t> [generate]-&gt; servlet (.java) </a:t>
            </a:r>
          </a:p>
          <a:p>
            <a:r>
              <a:rPr lang="en-US" altLang="ko-KR" sz="1200" dirty="0"/>
              <a:t>[compile]-&gt; .class [execute] -&gt; 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341FA-03DF-4867-A697-F12E6B0A7CB4}"/>
              </a:ext>
            </a:extLst>
          </p:cNvPr>
          <p:cNvSpPr txBox="1"/>
          <p:nvPr/>
        </p:nvSpPr>
        <p:spPr>
          <a:xfrm>
            <a:off x="1691571" y="3075801"/>
            <a:ext cx="2323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HTTP request</a:t>
            </a:r>
          </a:p>
          <a:p>
            <a:r>
              <a:rPr lang="en-US" altLang="ko-KR" sz="1000" dirty="0"/>
              <a:t>(test.jsp?key1=val1&amp;key2=val2)</a:t>
            </a:r>
          </a:p>
          <a:p>
            <a:endParaRPr lang="en-US" altLang="ko-KR" sz="10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44D62C6-6E6D-4A09-9881-414C406D0B07}"/>
              </a:ext>
            </a:extLst>
          </p:cNvPr>
          <p:cNvCxnSpPr>
            <a:cxnSpLocks/>
          </p:cNvCxnSpPr>
          <p:nvPr/>
        </p:nvCxnSpPr>
        <p:spPr bwMode="auto">
          <a:xfrm flipV="1">
            <a:off x="1371600" y="3505200"/>
            <a:ext cx="2590800" cy="78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E0CFCF-6953-485C-8041-4A1E8ABCC14D}"/>
              </a:ext>
            </a:extLst>
          </p:cNvPr>
          <p:cNvSpPr/>
          <p:nvPr/>
        </p:nvSpPr>
        <p:spPr bwMode="auto">
          <a:xfrm>
            <a:off x="3581400" y="2590800"/>
            <a:ext cx="5105400" cy="1600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DE1A1A-3D42-4DF7-87D1-B53E2C4596EB}"/>
              </a:ext>
            </a:extLst>
          </p:cNvPr>
          <p:cNvSpPr txBox="1"/>
          <p:nvPr/>
        </p:nvSpPr>
        <p:spPr>
          <a:xfrm>
            <a:off x="370122" y="4412090"/>
            <a:ext cx="84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server</a:t>
            </a:r>
            <a:r>
              <a:rPr lang="ko-KR" altLang="en-US" dirty="0"/>
              <a:t>가 </a:t>
            </a:r>
            <a:r>
              <a:rPr lang="en-US" altLang="ko-KR" dirty="0" err="1"/>
              <a:t>test.jsp</a:t>
            </a:r>
            <a:r>
              <a:rPr lang="ko-KR" altLang="en-US" dirty="0"/>
              <a:t>를 직접 실행하므로 </a:t>
            </a:r>
            <a:r>
              <a:rPr lang="en-US" altLang="ko-KR" dirty="0"/>
              <a:t>CGI</a:t>
            </a:r>
            <a:r>
              <a:rPr lang="ko-KR" altLang="en-US" dirty="0"/>
              <a:t>와 같은 데이터 전달 문제가 없음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2FE1F4-3A7E-4D72-8F3A-EC472E0FE3EB}"/>
              </a:ext>
            </a:extLst>
          </p:cNvPr>
          <p:cNvSpPr txBox="1"/>
          <p:nvPr/>
        </p:nvSpPr>
        <p:spPr>
          <a:xfrm>
            <a:off x="1150426" y="1494521"/>
            <a:ext cx="33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JSP (Java Server Page)</a:t>
            </a:r>
            <a:r>
              <a:rPr lang="ko-KR" altLang="en-US" dirty="0"/>
              <a:t> 방식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E691BE-EC53-43EE-98E8-69F7E1255634}"/>
              </a:ext>
            </a:extLst>
          </p:cNvPr>
          <p:cNvSpPr txBox="1"/>
          <p:nvPr/>
        </p:nvSpPr>
        <p:spPr>
          <a:xfrm>
            <a:off x="347451" y="5576113"/>
            <a:ext cx="5715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</a:t>
            </a:r>
            <a:r>
              <a:rPr lang="en-US" altLang="ko-KR" dirty="0"/>
              <a:t>-&gt;</a:t>
            </a:r>
            <a:r>
              <a:rPr lang="ko-KR" altLang="en-US" dirty="0"/>
              <a:t>변환</a:t>
            </a:r>
            <a:r>
              <a:rPr lang="en-US" altLang="ko-KR" dirty="0"/>
              <a:t>-&gt;</a:t>
            </a:r>
            <a:r>
              <a:rPr lang="ko-KR" altLang="en-US" dirty="0"/>
              <a:t>실행을 </a:t>
            </a:r>
            <a:r>
              <a:rPr lang="ko-KR" altLang="en-US" dirty="0" err="1"/>
              <a:t>해야하기</a:t>
            </a:r>
            <a:r>
              <a:rPr lang="ko-KR" altLang="en-US" dirty="0"/>
              <a:t> 때문에 서버 부하가 큼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대략 </a:t>
            </a:r>
            <a:r>
              <a:rPr lang="en-US" altLang="ko-KR" dirty="0"/>
              <a:t>PHP </a:t>
            </a:r>
            <a:r>
              <a:rPr lang="ko-KR" altLang="en-US" dirty="0"/>
              <a:t>방식보다 </a:t>
            </a:r>
            <a:r>
              <a:rPr lang="en-US" altLang="ko-KR" dirty="0"/>
              <a:t>2-3</a:t>
            </a:r>
            <a:r>
              <a:rPr lang="ko-KR" altLang="en-US" dirty="0"/>
              <a:t>배 느림</a:t>
            </a:r>
            <a:r>
              <a:rPr lang="en-US" altLang="ko-KR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6C5EB-AFAC-42DC-90C9-D42C7EB45E61}"/>
              </a:ext>
            </a:extLst>
          </p:cNvPr>
          <p:cNvSpPr/>
          <p:nvPr/>
        </p:nvSpPr>
        <p:spPr bwMode="auto">
          <a:xfrm>
            <a:off x="4984933" y="3365076"/>
            <a:ext cx="608452" cy="5486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C02752-E72D-4E8B-93BB-93B9576A36A7}"/>
              </a:ext>
            </a:extLst>
          </p:cNvPr>
          <p:cNvSpPr txBox="1"/>
          <p:nvPr/>
        </p:nvSpPr>
        <p:spPr>
          <a:xfrm>
            <a:off x="281481" y="4917947"/>
            <a:ext cx="724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 </a:t>
            </a:r>
            <a:r>
              <a:rPr lang="ko-KR" altLang="en-US" dirty="0"/>
              <a:t>언어에 익숙한 사용자가 </a:t>
            </a:r>
            <a:r>
              <a:rPr lang="en-US" altLang="ko-KR" dirty="0"/>
              <a:t>server side programming</a:t>
            </a:r>
            <a:r>
              <a:rPr lang="ko-KR" altLang="en-US" dirty="0"/>
              <a:t>할 때 고려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493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606"/>
    </mc:Choice>
    <mc:Fallback xmlns="">
      <p:transition spd="slow" advTm="131606"/>
    </mc:Fallback>
  </mc:AlternateContent>
  <p:extLst>
    <p:ext uri="{3A86A75C-4F4B-4683-9AE1-C65F6400EC91}">
      <p14:laserTraceLst xmlns:p14="http://schemas.microsoft.com/office/powerpoint/2010/main">
        <p14:tracePtLst>
          <p14:tracePt t="497" x="4203700" y="2044700"/>
          <p14:tracePt t="502" x="4178300" y="2089150"/>
          <p14:tracePt t="513" x="4146550" y="2133600"/>
          <p14:tracePt t="530" x="4064000" y="2216150"/>
          <p14:tracePt t="547" x="3987800" y="2273300"/>
          <p14:tracePt t="563" x="3886200" y="2305050"/>
          <p14:tracePt t="569" x="3867150" y="2324100"/>
          <p14:tracePt t="580" x="3829050" y="2336800"/>
          <p14:tracePt t="589" x="3803650" y="2349500"/>
          <p14:tracePt t="595" x="3771900" y="2355850"/>
          <p14:tracePt t="604" x="3746500" y="2362200"/>
          <p14:tracePt t="613" x="3702050" y="2368550"/>
          <p14:tracePt t="632" x="3651250" y="2368550"/>
          <p14:tracePt t="652" x="3587750" y="2368550"/>
          <p14:tracePt t="665" x="3536950" y="2368550"/>
          <p14:tracePt t="680" x="3498850" y="2374900"/>
          <p14:tracePt t="697" x="3454400" y="2381250"/>
          <p14:tracePt t="716" x="3422650" y="2381250"/>
          <p14:tracePt t="719" x="3409950" y="2381250"/>
          <p14:tracePt t="730" x="3378200" y="2381250"/>
          <p14:tracePt t="747" x="3340100" y="2381250"/>
          <p14:tracePt t="763" x="3295650" y="2381250"/>
          <p14:tracePt t="781" x="3282950" y="2381250"/>
          <p14:tracePt t="855" x="3270250" y="2381250"/>
          <p14:tracePt t="862" x="3225800" y="2381250"/>
          <p14:tracePt t="870" x="3181350" y="2381250"/>
          <p14:tracePt t="890" x="3067050" y="2336800"/>
          <p14:tracePt t="897" x="3009900" y="2311400"/>
          <p14:tracePt t="913" x="2794000" y="2228850"/>
          <p14:tracePt t="932" x="2578100" y="2165350"/>
          <p14:tracePt t="947" x="2419350" y="2108200"/>
          <p14:tracePt t="951" x="2362200" y="2070100"/>
          <p14:tracePt t="966" x="2330450" y="2032000"/>
          <p14:tracePt t="980" x="2273300" y="1943100"/>
          <p14:tracePt t="997" x="2228850" y="1879600"/>
          <p14:tracePt t="1001" x="2203450" y="1860550"/>
          <p14:tracePt t="1013" x="2178050" y="1847850"/>
          <p14:tracePt t="1032" x="2076450" y="1828800"/>
          <p14:tracePt t="1047" x="2032000" y="1828800"/>
          <p14:tracePt t="1063" x="2006600" y="1828800"/>
          <p14:tracePt t="1080" x="2000250" y="1828800"/>
          <p14:tracePt t="1097" x="1987550" y="1835150"/>
          <p14:tracePt t="1114" x="1974850" y="1841500"/>
          <p14:tracePt t="1374" x="1968500" y="1841500"/>
          <p14:tracePt t="1382" x="1955800" y="1841500"/>
          <p14:tracePt t="1398" x="1924050" y="1841500"/>
          <p14:tracePt t="1417" x="1911350" y="1841500"/>
          <p14:tracePt t="1432" x="1905000" y="1841500"/>
          <p14:tracePt t="1447" x="1898650" y="1835150"/>
          <p14:tracePt t="1466" x="1860550" y="1822450"/>
          <p14:tracePt t="1480" x="1835150" y="1822450"/>
          <p14:tracePt t="1497" x="1816100" y="1809750"/>
          <p14:tracePt t="1513" x="1797050" y="1797050"/>
          <p14:tracePt t="1530" x="1784350" y="1797050"/>
          <p14:tracePt t="1547" x="1771650" y="1790700"/>
          <p14:tracePt t="1782" x="1765300" y="1790700"/>
          <p14:tracePt t="1791" x="1758950" y="1803400"/>
          <p14:tracePt t="1799" x="1752600" y="1803400"/>
          <p14:tracePt t="1863" x="1733550" y="1803400"/>
          <p14:tracePt t="1869" x="1701800" y="1803400"/>
          <p14:tracePt t="1891" x="1587500" y="1822450"/>
          <p14:tracePt t="1900" x="1511300" y="1841500"/>
          <p14:tracePt t="1907" x="1428750" y="1835150"/>
          <p14:tracePt t="1911" x="1339850" y="1835150"/>
          <p14:tracePt t="1930" x="1206500" y="1822450"/>
          <p14:tracePt t="1947" x="1104900" y="1784350"/>
          <p14:tracePt t="1966" x="1003300" y="1739900"/>
          <p14:tracePt t="1980" x="895350" y="1708150"/>
          <p14:tracePt t="1999" x="806450" y="1676400"/>
          <p14:tracePt t="2014" x="806450" y="1651000"/>
          <p14:tracePt t="2030" x="812800" y="1606550"/>
          <p14:tracePt t="2047" x="869950" y="1517650"/>
          <p14:tracePt t="2063" x="971550" y="1447800"/>
          <p14:tracePt t="2080" x="1085850" y="1384300"/>
          <p14:tracePt t="2097" x="1206500" y="1333500"/>
          <p14:tracePt t="2113" x="1301750" y="1301750"/>
          <p14:tracePt t="2130" x="1377950" y="1301750"/>
          <p14:tracePt t="2150" x="1441450" y="1308100"/>
          <p14:tracePt t="2163" x="1524000" y="1352550"/>
          <p14:tracePt t="2180" x="1600200" y="1409700"/>
          <p14:tracePt t="2183" x="1638300" y="1441450"/>
          <p14:tracePt t="2197" x="1676400" y="1479550"/>
          <p14:tracePt t="2216" x="1733550" y="1568450"/>
          <p14:tracePt t="2230" x="1733550" y="1587500"/>
          <p14:tracePt t="2247" x="1720850" y="1606550"/>
          <p14:tracePt t="2263" x="1714500" y="1651000"/>
          <p14:tracePt t="2280" x="1676400" y="1676400"/>
          <p14:tracePt t="2297" x="1663700" y="1708150"/>
          <p14:tracePt t="2313" x="1657350" y="1720850"/>
          <p14:tracePt t="2347" x="1651000" y="1720850"/>
          <p14:tracePt t="2369" x="1663700" y="1733550"/>
          <p14:tracePt t="2383" x="1689100" y="1752600"/>
          <p14:tracePt t="2401" x="1752600" y="1784350"/>
          <p14:tracePt t="2414" x="1828800" y="1797050"/>
          <p14:tracePt t="2430" x="1911350" y="1828800"/>
          <p14:tracePt t="2447" x="1955800" y="1835150"/>
          <p14:tracePt t="2558" x="1955800" y="1841500"/>
          <p14:tracePt t="2830" x="1968500" y="1841500"/>
          <p14:tracePt t="2844" x="2000250" y="1841500"/>
          <p14:tracePt t="2855" x="2070100" y="1841500"/>
          <p14:tracePt t="2864" x="2101850" y="1841500"/>
          <p14:tracePt t="2880" x="2159000" y="1841500"/>
          <p14:tracePt t="2901" x="2197100" y="1841500"/>
          <p14:tracePt t="2915" x="2228850" y="1835150"/>
          <p14:tracePt t="2918" x="2241550" y="1828800"/>
          <p14:tracePt t="2932" x="2260600" y="1828800"/>
          <p14:tracePt t="2934" x="2279650" y="1822450"/>
          <p14:tracePt t="2948" x="2305050" y="1816100"/>
          <p14:tracePt t="2966" x="2374900" y="1816100"/>
          <p14:tracePt t="2969" x="2406650" y="1816100"/>
          <p14:tracePt t="2980" x="2444750" y="1816100"/>
          <p14:tracePt t="2997" x="2520950" y="1816100"/>
          <p14:tracePt t="2999" x="2540000" y="1809750"/>
          <p14:tracePt t="3015" x="2584450" y="1803400"/>
          <p14:tracePt t="3030" x="2616200" y="1803400"/>
          <p14:tracePt t="3047" x="2635250" y="1803400"/>
          <p14:tracePt t="3063" x="2654300" y="1803400"/>
          <p14:tracePt t="3080" x="2673350" y="1803400"/>
          <p14:tracePt t="3097" x="2743200" y="1803400"/>
          <p14:tracePt t="3114" x="2819400" y="1797050"/>
          <p14:tracePt t="3133" x="2908300" y="1797050"/>
          <p14:tracePt t="3136" x="2959100" y="1797050"/>
          <p14:tracePt t="3147" x="3003550" y="1797050"/>
          <p14:tracePt t="3158" x="3086100" y="1790700"/>
          <p14:tracePt t="3165" x="3136900" y="1790700"/>
          <p14:tracePt t="3180" x="3187700" y="1790700"/>
          <p14:tracePt t="3199" x="3378200" y="1790700"/>
          <p14:tracePt t="3213" x="3505200" y="1803400"/>
          <p14:tracePt t="3230" x="3613150" y="1803400"/>
          <p14:tracePt t="3247" x="3695700" y="1809750"/>
          <p14:tracePt t="3263" x="3765550" y="1809750"/>
          <p14:tracePt t="3280" x="3829050" y="1809750"/>
          <p14:tracePt t="3297" x="3905250" y="1809750"/>
          <p14:tracePt t="3314" x="3987800" y="1809750"/>
          <p14:tracePt t="3330" x="4064000" y="1809750"/>
          <p14:tracePt t="3347" x="4127500" y="1816100"/>
          <p14:tracePt t="3368" x="4191000" y="1816100"/>
          <p14:tracePt t="3380" x="4260850" y="1822450"/>
          <p14:tracePt t="3400" x="4387850" y="1828800"/>
          <p14:tracePt t="3416" x="4457700" y="1828800"/>
          <p14:tracePt t="3430" x="4483100" y="1828800"/>
          <p14:tracePt t="3447" x="4489450" y="1828800"/>
          <p14:tracePt t="3665" x="4489450" y="1835150"/>
          <p14:tracePt t="3695" x="4476750" y="1835150"/>
          <p14:tracePt t="3715" x="4445000" y="1885950"/>
          <p14:tracePt t="3732" x="4305300" y="1930400"/>
          <p14:tracePt t="3747" x="4095750" y="1981200"/>
          <p14:tracePt t="3750" x="3981450" y="2006600"/>
          <p14:tracePt t="3763" x="3854450" y="2019300"/>
          <p14:tracePt t="3783" x="3448050" y="2025650"/>
          <p14:tracePt t="3790" x="3308350" y="2025650"/>
          <p14:tracePt t="3799" x="3155950" y="2025650"/>
          <p14:tracePt t="3814" x="2832100" y="2025650"/>
          <p14:tracePt t="3830" x="2495550" y="2025650"/>
          <p14:tracePt t="3839" x="2343150" y="2012950"/>
          <p14:tracePt t="3847" x="2216150" y="2012950"/>
          <p14:tracePt t="3865" x="2051050" y="2006600"/>
          <p14:tracePt t="3881" x="1962150" y="2006600"/>
          <p14:tracePt t="3900" x="1924050" y="2000250"/>
          <p14:tracePt t="3913" x="1911350" y="2000250"/>
          <p14:tracePt t="3964" x="1917700" y="2000250"/>
          <p14:tracePt t="3992" x="1905000" y="2000250"/>
          <p14:tracePt t="3999" x="1879600" y="2000250"/>
          <p14:tracePt t="4006" x="1854200" y="2000250"/>
          <p14:tracePt t="4015" x="1835150" y="2000250"/>
          <p14:tracePt t="4030" x="1809750" y="2000250"/>
          <p14:tracePt t="4047" x="1771650" y="2000250"/>
          <p14:tracePt t="4064" x="1720850" y="2000250"/>
          <p14:tracePt t="4080" x="1657350" y="2000250"/>
          <p14:tracePt t="4097" x="1562100" y="2000250"/>
          <p14:tracePt t="4114" x="1492250" y="2000250"/>
          <p14:tracePt t="4135" x="1454150" y="2000250"/>
          <p14:tracePt t="4150" x="1422400" y="2006600"/>
          <p14:tracePt t="4163" x="1377950" y="2006600"/>
          <p14:tracePt t="4184" x="1327150" y="2006600"/>
          <p14:tracePt t="4200" x="1289050" y="2006600"/>
          <p14:tracePt t="4214" x="1276350" y="2006600"/>
          <p14:tracePt t="4230" x="1250950" y="2006600"/>
          <p14:tracePt t="4247" x="1238250" y="2006600"/>
          <p14:tracePt t="4263" x="1225550" y="2006600"/>
          <p14:tracePt t="4280" x="1219200" y="1993900"/>
          <p14:tracePt t="4297" x="1206500" y="1949450"/>
          <p14:tracePt t="4313" x="1187450" y="1892300"/>
          <p14:tracePt t="4330" x="1174750" y="1828800"/>
          <p14:tracePt t="4340" x="1174750" y="1790700"/>
          <p14:tracePt t="4343" x="1174750" y="1752600"/>
          <p14:tracePt t="4364" x="1206500" y="1676400"/>
          <p14:tracePt t="4380" x="1250950" y="1587500"/>
          <p14:tracePt t="4385" x="1263650" y="1562100"/>
          <p14:tracePt t="4400" x="1308100" y="1524000"/>
          <p14:tracePt t="4413" x="1346200" y="1479550"/>
          <p14:tracePt t="4431" x="1428750" y="1441450"/>
          <p14:tracePt t="4447" x="1530350" y="1416050"/>
          <p14:tracePt t="4465" x="1644650" y="1397000"/>
          <p14:tracePt t="4480" x="1739900" y="1397000"/>
          <p14:tracePt t="4497" x="1797050" y="1403350"/>
          <p14:tracePt t="4513" x="1828800" y="1422400"/>
          <p14:tracePt t="4530" x="1873250" y="1473200"/>
          <p14:tracePt t="4547" x="1898650" y="1536700"/>
          <p14:tracePt t="4564" x="1911350" y="1593850"/>
          <p14:tracePt t="4582" x="1847850" y="1720850"/>
          <p14:tracePt t="4596" x="1803400" y="1765300"/>
          <p14:tracePt t="4614" x="1670050" y="1847850"/>
          <p14:tracePt t="4635" x="1593850" y="1885950"/>
          <p14:tracePt t="4638" x="1555750" y="1892300"/>
          <p14:tracePt t="4650" x="1530350" y="1905000"/>
          <p14:tracePt t="4663" x="1485900" y="1911350"/>
          <p14:tracePt t="4680" x="1441450" y="1917700"/>
          <p14:tracePt t="4697" x="1422400" y="1917700"/>
          <p14:tracePt t="4715" x="1416050" y="1917700"/>
          <p14:tracePt t="4746" x="1422400" y="1911350"/>
          <p14:tracePt t="4763" x="1466850" y="1898650"/>
          <p14:tracePt t="4780" x="1530350" y="1892300"/>
          <p14:tracePt t="4782" x="1568450" y="1885950"/>
          <p14:tracePt t="4797" x="1612900" y="1885950"/>
          <p14:tracePt t="4813" x="1797050" y="1885950"/>
          <p14:tracePt t="4830" x="1930400" y="1885950"/>
          <p14:tracePt t="4847" x="2076450" y="1885950"/>
          <p14:tracePt t="4864" x="2241550" y="1892300"/>
          <p14:tracePt t="4881" x="2406650" y="1905000"/>
          <p14:tracePt t="4888" x="2489200" y="1911350"/>
          <p14:tracePt t="4907" x="2641600" y="1924050"/>
          <p14:tracePt t="4914" x="2717800" y="1924050"/>
          <p14:tracePt t="4934" x="2933700" y="1924050"/>
          <p14:tracePt t="4947" x="2984500" y="1924050"/>
          <p14:tracePt t="4965" x="3124200" y="1924050"/>
          <p14:tracePt t="4980" x="3263900" y="1924050"/>
          <p14:tracePt t="4998" x="3467100" y="1917700"/>
          <p14:tracePt t="5013" x="3613150" y="1917700"/>
          <p14:tracePt t="5030" x="3771900" y="1911350"/>
          <p14:tracePt t="5047" x="3924300" y="1911350"/>
          <p14:tracePt t="5064" x="4057650" y="1898650"/>
          <p14:tracePt t="5080" x="4222750" y="1898650"/>
          <p14:tracePt t="5097" x="4362450" y="1885950"/>
          <p14:tracePt t="5113" x="4483100" y="1892300"/>
          <p14:tracePt t="5130" x="4591050" y="1892300"/>
          <p14:tracePt t="5150" x="4660900" y="1892300"/>
          <p14:tracePt t="5166" x="4743450" y="1885950"/>
          <p14:tracePt t="5180" x="4756150" y="1885950"/>
          <p14:tracePt t="5197" x="4787900" y="1885950"/>
          <p14:tracePt t="5199" x="4794250" y="1885950"/>
          <p14:tracePt t="5340" x="4762500" y="1885950"/>
          <p14:tracePt t="5347" x="4718050" y="1892300"/>
          <p14:tracePt t="5352" x="4654550" y="1892300"/>
          <p14:tracePt t="5363" x="4578350" y="1898650"/>
          <p14:tracePt t="5383" x="4311650" y="1911350"/>
          <p14:tracePt t="5400" x="4095750" y="1917700"/>
          <p14:tracePt t="5413" x="3848100" y="1943100"/>
          <p14:tracePt t="5430" x="3581400" y="1955800"/>
          <p14:tracePt t="5447" x="3295650" y="1955800"/>
          <p14:tracePt t="5466" x="2997200" y="1955800"/>
          <p14:tracePt t="5474" x="2832100" y="1955800"/>
          <p14:tracePt t="5481" x="2698750" y="1955800"/>
          <p14:tracePt t="5498" x="2425700" y="1955800"/>
          <p14:tracePt t="5513" x="2228850" y="1955800"/>
          <p14:tracePt t="5530" x="2095500" y="1955800"/>
          <p14:tracePt t="5547" x="2025650" y="1955800"/>
          <p14:tracePt t="5563" x="2012950" y="1955800"/>
          <p14:tracePt t="5598" x="2101850" y="2076450"/>
          <p14:tracePt t="5617" x="2292350" y="2279650"/>
          <p14:tracePt t="5630" x="2533650" y="2520950"/>
          <p14:tracePt t="5647" x="2794000" y="2813050"/>
          <p14:tracePt t="5655" x="2933700" y="2959100"/>
          <p14:tracePt t="5664" x="3067050" y="3092450"/>
          <p14:tracePt t="5680" x="3314700" y="3340100"/>
          <p14:tracePt t="5697" x="3543300" y="3505200"/>
          <p14:tracePt t="5715" x="3721100" y="3613150"/>
          <p14:tracePt t="5719" x="3797300" y="3644900"/>
          <p14:tracePt t="5730" x="3848100" y="3683000"/>
          <p14:tracePt t="5747" x="3886200" y="3708400"/>
          <p14:tracePt t="5763" x="3892550" y="3714750"/>
          <p14:tracePt t="5782" x="3911600" y="3746500"/>
          <p14:tracePt t="5797" x="3924300" y="3759200"/>
          <p14:tracePt t="5813" x="3962400" y="3784600"/>
          <p14:tracePt t="5830" x="4013200" y="3822700"/>
          <p14:tracePt t="5847" x="4025900" y="3841750"/>
          <p14:tracePt t="5863" x="4044950" y="3841750"/>
          <p14:tracePt t="5880" x="4057650" y="3841750"/>
          <p14:tracePt t="5899" x="4064000" y="3829050"/>
          <p14:tracePt t="5914" x="4064000" y="3822700"/>
          <p14:tracePt t="6039" x="4057650" y="3822700"/>
          <p14:tracePt t="6047" x="4044950" y="3822700"/>
          <p14:tracePt t="6063" x="4057650" y="3822700"/>
          <p14:tracePt t="6080" x="4095750" y="3816350"/>
          <p14:tracePt t="6097" x="4165600" y="3784600"/>
          <p14:tracePt t="6113" x="4286250" y="3752850"/>
          <p14:tracePt t="6132" x="4451350" y="3721100"/>
          <p14:tracePt t="6147" x="4660900" y="3721100"/>
          <p14:tracePt t="6156" x="4787900" y="3714750"/>
          <p14:tracePt t="6159" x="4895850" y="3714750"/>
          <p14:tracePt t="6180" x="5092700" y="3702050"/>
          <p14:tracePt t="6199" x="5308600" y="3676650"/>
          <p14:tracePt t="6213" x="5359400" y="3670300"/>
          <p14:tracePt t="6230" x="5365750" y="3670300"/>
          <p14:tracePt t="6281" x="5359400" y="3670300"/>
          <p14:tracePt t="6286" x="5353050" y="3676650"/>
          <p14:tracePt t="6297" x="5340350" y="3676650"/>
          <p14:tracePt t="6314" x="5283200" y="3676650"/>
          <p14:tracePt t="6330" x="5226050" y="3683000"/>
          <p14:tracePt t="6347" x="5200650" y="3695700"/>
          <p14:tracePt t="6368" x="5194300" y="3721100"/>
          <p14:tracePt t="6380" x="5194300" y="3727450"/>
          <p14:tracePt t="6399" x="5194300" y="3740150"/>
          <p14:tracePt t="6415" x="5194300" y="3752850"/>
          <p14:tracePt t="6430" x="5181600" y="3759200"/>
          <p14:tracePt t="6450" x="5168900" y="3784600"/>
          <p14:tracePt t="6465" x="5156200" y="3803650"/>
          <p14:tracePt t="6497" x="5130800" y="3803650"/>
          <p14:tracePt t="6515" x="5086350" y="3803650"/>
          <p14:tracePt t="6532" x="5003800" y="3803650"/>
          <p14:tracePt t="6547" x="4914900" y="3803650"/>
          <p14:tracePt t="6564" x="4819650" y="3790950"/>
          <p14:tracePt t="6580" x="4756150" y="3771900"/>
          <p14:tracePt t="6588" x="4724400" y="3759200"/>
          <p14:tracePt t="6605" x="4622800" y="3727450"/>
          <p14:tracePt t="6617" x="4591050" y="3714750"/>
          <p14:tracePt t="6630" x="4552950" y="3689350"/>
          <p14:tracePt t="6650" x="4533900" y="3663950"/>
          <p14:tracePt t="6664" x="4502150" y="3638550"/>
          <p14:tracePt t="6680" x="4489450" y="3638550"/>
          <p14:tracePt t="6697" x="4476750" y="3594100"/>
          <p14:tracePt t="6715" x="4457700" y="3536950"/>
          <p14:tracePt t="6730" x="4425950" y="3473450"/>
          <p14:tracePt t="6747" x="4394200" y="3422650"/>
          <p14:tracePt t="6764" x="4368800" y="3378200"/>
          <p14:tracePt t="6782" x="4356100" y="3333750"/>
          <p14:tracePt t="6786" x="4356100" y="3308350"/>
          <p14:tracePt t="6797" x="4356100" y="3276600"/>
          <p14:tracePt t="6813" x="4356100" y="3187700"/>
          <p14:tracePt t="6830" x="4349750" y="3143250"/>
          <p14:tracePt t="6847" x="4349750" y="3117850"/>
          <p14:tracePt t="6863" x="4362450" y="3098800"/>
          <p14:tracePt t="6883" x="4400550" y="3079750"/>
          <p14:tracePt t="6886" x="4425950" y="3073400"/>
          <p14:tracePt t="6904" x="4514850" y="3041650"/>
          <p14:tracePt t="6913" x="4572000" y="3035300"/>
          <p14:tracePt t="6930" x="4667250" y="3035300"/>
          <p14:tracePt t="6950" x="4813300" y="3035300"/>
          <p14:tracePt t="6964" x="4870450" y="3035300"/>
          <p14:tracePt t="6980" x="4965700" y="3048000"/>
          <p14:tracePt t="6997" x="5054600" y="3048000"/>
          <p14:tracePt t="6999" x="5086350" y="3054350"/>
          <p14:tracePt t="7013" x="5111750" y="3054350"/>
          <p14:tracePt t="7047" x="5111750" y="3073400"/>
          <p14:tracePt t="7065" x="5048250" y="3105150"/>
          <p14:tracePt t="7080" x="5016500" y="3130550"/>
          <p14:tracePt t="7097" x="4984750" y="3149600"/>
          <p14:tracePt t="7118" x="4940300" y="3168650"/>
          <p14:tracePt t="7131" x="4870450" y="3194050"/>
          <p14:tracePt t="7149" x="4775200" y="3213100"/>
          <p14:tracePt t="7168" x="4686300" y="3225800"/>
          <p14:tracePt t="7180" x="4584700" y="3232150"/>
          <p14:tracePt t="7200" x="4451350" y="3238500"/>
          <p14:tracePt t="7215" x="4356100" y="3232150"/>
          <p14:tracePt t="7230" x="4241800" y="3206750"/>
          <p14:tracePt t="7247" x="4121150" y="3181350"/>
          <p14:tracePt t="7264" x="4032250" y="3175000"/>
          <p14:tracePt t="7280" x="3956050" y="3168650"/>
          <p14:tracePt t="7297" x="3898900" y="3155950"/>
          <p14:tracePt t="7314" x="3848100" y="3143250"/>
          <p14:tracePt t="7331" x="3829050" y="3143250"/>
          <p14:tracePt t="7368" x="3822700" y="3143250"/>
          <p14:tracePt t="7502" x="3835400" y="3143250"/>
          <p14:tracePt t="7510" x="3886200" y="3143250"/>
          <p14:tracePt t="7518" x="3956050" y="3149600"/>
          <p14:tracePt t="7530" x="4044950" y="3155950"/>
          <p14:tracePt t="7547" x="4260850" y="3162300"/>
          <p14:tracePt t="7564" x="4495800" y="3162300"/>
          <p14:tracePt t="7567" x="4622800" y="3162300"/>
          <p14:tracePt t="7580" x="4718050" y="3162300"/>
          <p14:tracePt t="7588" x="4826000" y="3162300"/>
          <p14:tracePt t="7592" x="4895850" y="3162300"/>
          <p14:tracePt t="7613" x="5016500" y="3143250"/>
          <p14:tracePt t="7632" x="5022850" y="3143250"/>
          <p14:tracePt t="7649" x="5016500" y="3181350"/>
          <p14:tracePt t="7664" x="4997450" y="3257550"/>
          <p14:tracePt t="7680" x="4965700" y="3346450"/>
          <p14:tracePt t="7697" x="4933950" y="3435350"/>
          <p14:tracePt t="7715" x="4908550" y="3505200"/>
          <p14:tracePt t="7730" x="4902200" y="3575050"/>
          <p14:tracePt t="7747" x="4902200" y="3625850"/>
          <p14:tracePt t="7763" x="4914900" y="3651250"/>
          <p14:tracePt t="7780" x="4921250" y="3651250"/>
          <p14:tracePt t="7831" x="4933950" y="3651250"/>
          <p14:tracePt t="7842" x="4953000" y="3651250"/>
          <p14:tracePt t="7846" x="4991100" y="3651250"/>
          <p14:tracePt t="7863" x="5067300" y="3663950"/>
          <p14:tracePt t="7880" x="5149850" y="3663950"/>
          <p14:tracePt t="7897" x="5257800" y="3663950"/>
          <p14:tracePt t="7913" x="5334000" y="3638550"/>
          <p14:tracePt t="7930" x="5391150" y="3600450"/>
          <p14:tracePt t="7947" x="5435600" y="3581400"/>
          <p14:tracePt t="7965" x="5435600" y="3575050"/>
          <p14:tracePt t="7999" x="5441950" y="3575050"/>
          <p14:tracePt t="8055" x="5441950" y="3581400"/>
          <p14:tracePt t="8062" x="5441950" y="3587750"/>
          <p14:tracePt t="8070" x="5441950" y="3600450"/>
          <p14:tracePt t="8080" x="5422900" y="3619500"/>
          <p14:tracePt t="8097" x="5384800" y="3670300"/>
          <p14:tracePt t="8114" x="5334000" y="3733800"/>
          <p14:tracePt t="8130" x="5308600" y="3790950"/>
          <p14:tracePt t="8149" x="5276850" y="3829050"/>
          <p14:tracePt t="8164" x="5245100" y="3873500"/>
          <p14:tracePt t="8181" x="5213350" y="3898900"/>
          <p14:tracePt t="8186" x="5213350" y="3911600"/>
          <p14:tracePt t="8287" x="5207000" y="3905250"/>
          <p14:tracePt t="8302" x="5200650" y="3898900"/>
          <p14:tracePt t="8310" x="5194300" y="3892550"/>
          <p14:tracePt t="8320" x="5187950" y="3892550"/>
          <p14:tracePt t="8330" x="5181600" y="3892550"/>
          <p14:tracePt t="8347" x="5143500" y="3886200"/>
          <p14:tracePt t="8363" x="5105400" y="3886200"/>
          <p14:tracePt t="8367" x="5092700" y="3886200"/>
          <p14:tracePt t="8383" x="5060950" y="3886200"/>
          <p14:tracePt t="8400" x="5054600" y="3886200"/>
          <p14:tracePt t="8511" x="5060950" y="3886200"/>
          <p14:tracePt t="8517" x="5105400" y="3886200"/>
          <p14:tracePt t="8528" x="5143500" y="3879850"/>
          <p14:tracePt t="8547" x="5245100" y="3879850"/>
          <p14:tracePt t="8564" x="5359400" y="3879850"/>
          <p14:tracePt t="8580" x="5461000" y="3854450"/>
          <p14:tracePt t="8588" x="5505450" y="3841750"/>
          <p14:tracePt t="8597" x="5530850" y="3829050"/>
          <p14:tracePt t="8613" x="5588000" y="3771900"/>
          <p14:tracePt t="8630" x="5632450" y="3740150"/>
          <p14:tracePt t="8649" x="5695950" y="3689350"/>
          <p14:tracePt t="8656" x="5715000" y="3651250"/>
          <p14:tracePt t="8665" x="5746750" y="3606800"/>
          <p14:tracePt t="8680" x="5797550" y="3492500"/>
          <p14:tracePt t="8697" x="5842000" y="3397250"/>
          <p14:tracePt t="8716" x="5848350" y="3327400"/>
          <p14:tracePt t="8730" x="5848350" y="3276600"/>
          <p14:tracePt t="8747" x="5848350" y="3257550"/>
          <p14:tracePt t="8763" x="5835650" y="3232150"/>
          <p14:tracePt t="8782" x="5803900" y="3200400"/>
          <p14:tracePt t="8797" x="5772150" y="3187700"/>
          <p14:tracePt t="8813" x="5613400" y="3187700"/>
          <p14:tracePt t="8830" x="5480050" y="3219450"/>
          <p14:tracePt t="8847" x="5353050" y="3263900"/>
          <p14:tracePt t="8864" x="5264150" y="3295650"/>
          <p14:tracePt t="8880" x="5194300" y="3314700"/>
          <p14:tracePt t="8899" x="5162550" y="3340100"/>
          <p14:tracePt t="8914" x="5137150" y="3365500"/>
          <p14:tracePt t="8930" x="5130800" y="3422650"/>
          <p14:tracePt t="8947" x="5168900" y="3492500"/>
          <p14:tracePt t="8965" x="5308600" y="3594100"/>
          <p14:tracePt t="8980" x="5359400" y="3625850"/>
          <p14:tracePt t="8997" x="5441950" y="3657600"/>
          <p14:tracePt t="9014" x="5537200" y="3663950"/>
          <p14:tracePt t="9032" x="5549900" y="3663950"/>
          <p14:tracePt t="9142" x="5549900" y="3670300"/>
          <p14:tracePt t="9229" x="5549900" y="3663950"/>
          <p14:tracePt t="9238" x="5549900" y="3657600"/>
          <p14:tracePt t="9247" x="5549900" y="3644900"/>
          <p14:tracePt t="9264" x="5549900" y="3632200"/>
          <p14:tracePt t="9280" x="5568950" y="3613150"/>
          <p14:tracePt t="9297" x="5619750" y="3587750"/>
          <p14:tracePt t="9314" x="5708650" y="3568700"/>
          <p14:tracePt t="9330" x="5816600" y="3562350"/>
          <p14:tracePt t="9347" x="5911850" y="3536950"/>
          <p14:tracePt t="9368" x="6045200" y="3511550"/>
          <p14:tracePt t="9382" x="6121400" y="3505200"/>
          <p14:tracePt t="9401" x="6178550" y="3505200"/>
          <p14:tracePt t="9416" x="6223000" y="3505200"/>
          <p14:tracePt t="9430" x="6273800" y="3505200"/>
          <p14:tracePt t="9447" x="6318250" y="3505200"/>
          <p14:tracePt t="9465" x="6362700" y="3505200"/>
          <p14:tracePt t="9480" x="6400800" y="3517900"/>
          <p14:tracePt t="9497" x="6445250" y="3530600"/>
          <p14:tracePt t="9515" x="6470650" y="3536950"/>
          <p14:tracePt t="9530" x="6540500" y="3556000"/>
          <p14:tracePt t="9547" x="6578600" y="3575050"/>
          <p14:tracePt t="9564" x="6584950" y="3575050"/>
          <p14:tracePt t="9580" x="6584950" y="3587750"/>
          <p14:tracePt t="9587" x="6565900" y="3606800"/>
          <p14:tracePt t="9597" x="6553200" y="3625850"/>
          <p14:tracePt t="9613" x="6483350" y="3676650"/>
          <p14:tracePt t="9630" x="6426200" y="3689350"/>
          <p14:tracePt t="9649" x="6375400" y="3702050"/>
          <p14:tracePt t="9663" x="6318250" y="3702050"/>
          <p14:tracePt t="9680" x="6254750" y="3702050"/>
          <p14:tracePt t="9697" x="6223000" y="3695700"/>
          <p14:tracePt t="9734" x="6216650" y="3689350"/>
          <p14:tracePt t="9747" x="6210300" y="3683000"/>
          <p14:tracePt t="9763" x="6184900" y="3657600"/>
          <p14:tracePt t="9780" x="6153150" y="3651250"/>
          <p14:tracePt t="9797" x="6140450" y="3644900"/>
          <p14:tracePt t="9814" x="6134100" y="3644900"/>
          <p14:tracePt t="9872" x="6127750" y="3644900"/>
          <p14:tracePt t="9878" x="6115050" y="3644900"/>
          <p14:tracePt t="9886" x="6096000" y="3644900"/>
          <p14:tracePt t="9897" x="6070600" y="3644900"/>
          <p14:tracePt t="9914" x="6032500" y="3644900"/>
          <p14:tracePt t="9930" x="5988050" y="3644900"/>
          <p14:tracePt t="9947" x="5962650" y="3644900"/>
          <p14:tracePt t="9966" x="5943600" y="3644900"/>
          <p14:tracePt t="9968" x="5937250" y="3644900"/>
          <p14:tracePt t="9980" x="5930900" y="3644900"/>
          <p14:tracePt t="9997" x="5924550" y="3644900"/>
          <p14:tracePt t="10046" x="5918200" y="3644900"/>
          <p14:tracePt t="10054" x="5918200" y="3632200"/>
          <p14:tracePt t="10063" x="5918200" y="3625850"/>
          <p14:tracePt t="10080" x="5924550" y="3619500"/>
          <p14:tracePt t="10113" x="5924550" y="3613150"/>
          <p14:tracePt t="10130" x="5937250" y="3606800"/>
          <p14:tracePt t="10149" x="5956300" y="3600450"/>
          <p14:tracePt t="10164" x="5981700" y="3587750"/>
          <p14:tracePt t="10180" x="6000750" y="3581400"/>
          <p14:tracePt t="10341" x="6000750" y="3575050"/>
          <p14:tracePt t="10384" x="5994400" y="3575050"/>
          <p14:tracePt t="11814" x="5956300" y="3587750"/>
          <p14:tracePt t="11822" x="5899150" y="3619500"/>
          <p14:tracePt t="11831" x="5842000" y="3644900"/>
          <p14:tracePt t="11847" x="5727700" y="3689350"/>
          <p14:tracePt t="11864" x="5664200" y="3714750"/>
          <p14:tracePt t="11881" x="5651500" y="3721100"/>
          <p14:tracePt t="11899" x="5645150" y="3721100"/>
          <p14:tracePt t="11930" x="5638800" y="3721100"/>
          <p14:tracePt t="11949" x="5600700" y="3746500"/>
          <p14:tracePt t="11964" x="5562600" y="3765550"/>
          <p14:tracePt t="11980" x="5537200" y="3778250"/>
          <p14:tracePt t="11997" x="5524500" y="3790950"/>
          <p14:tracePt t="12000" x="5505450" y="3803650"/>
          <p14:tracePt t="12015" x="5492750" y="3822700"/>
          <p14:tracePt t="12030" x="5480050" y="3860800"/>
          <p14:tracePt t="12047" x="5422900" y="3898900"/>
          <p14:tracePt t="12064" x="5302250" y="3949700"/>
          <p14:tracePt t="12080" x="5194300" y="4025900"/>
          <p14:tracePt t="12097" x="5041900" y="4089400"/>
          <p14:tracePt t="12113" x="4895850" y="4171950"/>
          <p14:tracePt t="12133" x="4718050" y="4235450"/>
          <p14:tracePt t="12151" x="4445000" y="4324350"/>
          <p14:tracePt t="12164" x="4375150" y="4356100"/>
          <p14:tracePt t="12180" x="4197350" y="4438650"/>
          <p14:tracePt t="12182" x="4114800" y="4483100"/>
          <p14:tracePt t="12197" x="4019550" y="4533900"/>
          <p14:tracePt t="12213" x="3835400" y="4616450"/>
          <p14:tracePt t="12230" x="3524250" y="4730750"/>
          <p14:tracePt t="12247" x="3302000" y="4794250"/>
          <p14:tracePt t="12264" x="3086100" y="4845050"/>
          <p14:tracePt t="12280" x="2844800" y="4883150"/>
          <p14:tracePt t="12297" x="2571750" y="4914900"/>
          <p14:tracePt t="12314" x="2286000" y="4946650"/>
          <p14:tracePt t="12330" x="2070100" y="5010150"/>
          <p14:tracePt t="12347" x="1873250" y="5054600"/>
          <p14:tracePt t="12367" x="1682750" y="5080000"/>
          <p14:tracePt t="12380" x="1638300" y="5080000"/>
          <p14:tracePt t="12399" x="1524000" y="5048250"/>
          <p14:tracePt t="12415" x="1466850" y="5029200"/>
          <p14:tracePt t="12430" x="1428750" y="5029200"/>
          <p14:tracePt t="12450" x="1397000" y="5029200"/>
          <p14:tracePt t="12466" x="1371600" y="5041900"/>
          <p14:tracePt t="12480" x="1339850" y="5054600"/>
          <p14:tracePt t="12497" x="1276350" y="5054600"/>
          <p14:tracePt t="12514" x="1193800" y="5054600"/>
          <p14:tracePt t="12530" x="1085850" y="5054600"/>
          <p14:tracePt t="12547" x="984250" y="5054600"/>
          <p14:tracePt t="12563" x="869950" y="5060950"/>
          <p14:tracePt t="12581" x="787400" y="5048250"/>
          <p14:tracePt t="12587" x="736600" y="5048250"/>
          <p14:tracePt t="12597" x="685800" y="5029200"/>
          <p14:tracePt t="12613" x="539750" y="5029200"/>
          <p14:tracePt t="12631" x="482600" y="5029200"/>
          <p14:tracePt t="12649" x="444500" y="5022850"/>
          <p14:tracePt t="12664" x="438150" y="5022850"/>
          <p14:tracePt t="12680" x="425450" y="5022850"/>
          <p14:tracePt t="12697" x="419100" y="5016500"/>
          <p14:tracePt t="12716" x="419100" y="5010150"/>
          <p14:tracePt t="12750" x="419100" y="5003800"/>
          <p14:tracePt t="12764" x="412750" y="4978400"/>
          <p14:tracePt t="12782" x="393700" y="4921250"/>
          <p14:tracePt t="12797" x="393700" y="4902200"/>
          <p14:tracePt t="12813" x="387350" y="4883150"/>
          <p14:tracePt t="12862" x="400050" y="4883150"/>
          <p14:tracePt t="12871" x="412750" y="4883150"/>
          <p14:tracePt t="12885" x="425450" y="4883150"/>
          <p14:tracePt t="12899" x="431800" y="4883150"/>
          <p14:tracePt t="12913" x="495300" y="4883150"/>
          <p14:tracePt t="12930" x="577850" y="4889500"/>
          <p14:tracePt t="12947" x="673100" y="4895850"/>
          <p14:tracePt t="12966" x="762000" y="4902200"/>
          <p14:tracePt t="12980" x="850900" y="4933950"/>
          <p14:tracePt t="12998" x="920750" y="4933950"/>
          <p14:tracePt t="13001" x="939800" y="4933950"/>
          <p14:tracePt t="13013" x="958850" y="4933950"/>
          <p14:tracePt t="13184" x="958850" y="4927600"/>
          <p14:tracePt t="13190" x="958850" y="4908550"/>
          <p14:tracePt t="13199" x="958850" y="4889500"/>
          <p14:tracePt t="13215" x="958850" y="4864100"/>
          <p14:tracePt t="13230" x="946150" y="4832350"/>
          <p14:tracePt t="13247" x="939800" y="4819650"/>
          <p14:tracePt t="13263" x="933450" y="4800600"/>
          <p14:tracePt t="13281" x="933450" y="4781550"/>
          <p14:tracePt t="13297" x="933450" y="4775200"/>
          <p14:tracePt t="13383" x="933450" y="4768850"/>
          <p14:tracePt t="13390" x="933450" y="4762500"/>
          <p14:tracePt t="13403" x="927100" y="4762500"/>
          <p14:tracePt t="13438" x="920750" y="4762500"/>
          <p14:tracePt t="13502" x="914400" y="4762500"/>
          <p14:tracePt t="13510" x="895350" y="4749800"/>
          <p14:tracePt t="13518" x="876300" y="4743450"/>
          <p14:tracePt t="13530" x="863600" y="4743450"/>
          <p14:tracePt t="13563" x="857250" y="4743450"/>
          <p14:tracePt t="13982" x="869950" y="4743450"/>
          <p14:tracePt t="13999" x="889000" y="4743450"/>
          <p14:tracePt t="14009" x="920750" y="4743450"/>
          <p14:tracePt t="14015" x="952500" y="4743450"/>
          <p14:tracePt t="14030" x="1035050" y="4743450"/>
          <p14:tracePt t="14047" x="1117600" y="4743450"/>
          <p14:tracePt t="14063" x="1212850" y="4775200"/>
          <p14:tracePt t="14080" x="1339850" y="4775200"/>
          <p14:tracePt t="14097" x="1466850" y="4768850"/>
          <p14:tracePt t="14113" x="1581150" y="4768850"/>
          <p14:tracePt t="14130" x="1638300" y="4749800"/>
          <p14:tracePt t="14148" x="1631950" y="4737100"/>
          <p14:tracePt t="14190" x="1631950" y="4730750"/>
          <p14:tracePt t="14216" x="1651000" y="4730750"/>
          <p14:tracePt t="14222" x="1670050" y="4724400"/>
          <p14:tracePt t="14230" x="1689100" y="4724400"/>
          <p14:tracePt t="14247" x="1739900" y="4724400"/>
          <p14:tracePt t="14264" x="1822450" y="4724400"/>
          <p14:tracePt t="14281" x="1930400" y="4705350"/>
          <p14:tracePt t="14297" x="2019300" y="4699000"/>
          <p14:tracePt t="14314" x="2095500" y="4686300"/>
          <p14:tracePt t="14330" x="2127250" y="4679950"/>
          <p14:tracePt t="14339" x="2133600" y="4679950"/>
          <p14:tracePt t="14403" x="2139950" y="4679950"/>
          <p14:tracePt t="14408" x="2152650" y="4679950"/>
          <p14:tracePt t="14414" x="2165350" y="4679950"/>
          <p14:tracePt t="14430" x="2190750" y="4679950"/>
          <p14:tracePt t="14447" x="2216150" y="4679950"/>
          <p14:tracePt t="14464" x="2260600" y="4679950"/>
          <p14:tracePt t="14480" x="2324100" y="4679950"/>
          <p14:tracePt t="14499" x="2387600" y="4679950"/>
          <p14:tracePt t="14514" x="2419350" y="4660900"/>
          <p14:tracePt t="14530" x="2444750" y="4660900"/>
          <p14:tracePt t="14547" x="2457450" y="4660900"/>
          <p14:tracePt t="14815" x="2457450" y="4667250"/>
          <p14:tracePt t="14822" x="2457450" y="4673600"/>
          <p14:tracePt t="14831" x="2444750" y="4679950"/>
          <p14:tracePt t="14847" x="2425700" y="4692650"/>
          <p14:tracePt t="14864" x="2400300" y="4699000"/>
          <p14:tracePt t="14880" x="2400300" y="4705350"/>
          <p14:tracePt t="14901" x="2393950" y="4705350"/>
          <p14:tracePt t="14913" x="2381250" y="4705350"/>
          <p14:tracePt t="14931" x="2374900" y="4705350"/>
          <p14:tracePt t="14947" x="2362200" y="4692650"/>
          <p14:tracePt t="14964" x="2349500" y="4648200"/>
          <p14:tracePt t="14980" x="2343150" y="4597400"/>
          <p14:tracePt t="14997" x="2336800" y="4502150"/>
          <p14:tracePt t="14998" x="2336800" y="4445000"/>
          <p14:tracePt t="15014" x="2349500" y="4260850"/>
          <p14:tracePt t="15030" x="2349500" y="4038600"/>
          <p14:tracePt t="15050" x="2381250" y="3854450"/>
          <p14:tracePt t="15064" x="2406650" y="3740150"/>
          <p14:tracePt t="15081" x="2432050" y="3651250"/>
          <p14:tracePt t="15097" x="2419350" y="3536950"/>
          <p14:tracePt t="15114" x="2413000" y="3409950"/>
          <p14:tracePt t="15135" x="2406650" y="3289300"/>
          <p14:tracePt t="15151" x="2400300" y="3225800"/>
          <p14:tracePt t="15276" x="2400300" y="3238500"/>
          <p14:tracePt t="15284" x="2393950" y="3263900"/>
          <p14:tracePt t="15297" x="2381250" y="3289300"/>
          <p14:tracePt t="15314" x="2374900" y="3308350"/>
          <p14:tracePt t="15330" x="2355850" y="3340100"/>
          <p14:tracePt t="15347" x="2324100" y="3384550"/>
          <p14:tracePt t="15368" x="2286000" y="3429000"/>
          <p14:tracePt t="15380" x="2260600" y="3467100"/>
          <p14:tracePt t="15400" x="2241550" y="3486150"/>
          <p14:tracePt t="15408" x="2235200" y="3492500"/>
          <p14:tracePt t="15415" x="2222500" y="3498850"/>
          <p14:tracePt t="15430" x="2171700" y="3511550"/>
          <p14:tracePt t="15447" x="2139950" y="3524250"/>
          <p14:tracePt t="15466" x="2127250" y="3543300"/>
          <p14:tracePt t="15480" x="2101850" y="3543300"/>
          <p14:tracePt t="15497" x="2082800" y="3543300"/>
          <p14:tracePt t="15514" x="2063750" y="3543300"/>
          <p14:tracePt t="15530" x="2044700" y="3536950"/>
          <p14:tracePt t="15558" x="2044700" y="3517900"/>
          <p14:tracePt t="15566" x="2044700" y="3498850"/>
          <p14:tracePt t="15580" x="2044700" y="3479800"/>
          <p14:tracePt t="15588" x="2051050" y="3460750"/>
          <p14:tracePt t="15592" x="2070100" y="3454400"/>
          <p14:tracePt t="15614" x="2120900" y="3422650"/>
          <p14:tracePt t="15630" x="2139950" y="3416300"/>
          <p14:tracePt t="15648" x="2146300" y="3416300"/>
          <p14:tracePt t="15680" x="2178050" y="3416300"/>
          <p14:tracePt t="15697" x="2209800" y="3416300"/>
          <p14:tracePt t="15715" x="2235200" y="3416300"/>
          <p14:tracePt t="15730" x="2247900" y="3429000"/>
          <p14:tracePt t="15747" x="2247900" y="3441700"/>
          <p14:tracePt t="15763" x="2247900" y="3467100"/>
          <p14:tracePt t="15767" x="2247900" y="3479800"/>
          <p14:tracePt t="15780" x="2247900" y="3486150"/>
          <p14:tracePt t="15797" x="2247900" y="3498850"/>
          <p14:tracePt t="15929" x="2247900" y="3486150"/>
          <p14:tracePt t="15947" x="2247900" y="3473450"/>
          <p14:tracePt t="15967" x="2247900" y="3467100"/>
          <p14:tracePt t="15980" x="2247900" y="3460750"/>
          <p14:tracePt t="16093" x="2241550" y="3460750"/>
          <p14:tracePt t="16101" x="2222500" y="3460750"/>
          <p14:tracePt t="16111" x="2203450" y="3460750"/>
          <p14:tracePt t="16119" x="2197100" y="3460750"/>
          <p14:tracePt t="16130" x="2184400" y="3460750"/>
          <p14:tracePt t="16151" x="2178050" y="3460750"/>
          <p14:tracePt t="16163" x="2171700" y="3460750"/>
          <p14:tracePt t="16180" x="2159000" y="3460750"/>
          <p14:tracePt t="16184" x="2152650" y="3460750"/>
          <p14:tracePt t="16262" x="2146300" y="3460750"/>
          <p14:tracePt t="16374" x="2139950" y="3460750"/>
          <p14:tracePt t="16403" x="2139950" y="3448050"/>
          <p14:tracePt t="16409" x="2139950" y="3435350"/>
          <p14:tracePt t="16414" x="2139950" y="3429000"/>
          <p14:tracePt t="16430" x="2133600" y="3409950"/>
          <p14:tracePt t="16447" x="2133600" y="3403600"/>
          <p14:tracePt t="16467" x="2133600" y="3397250"/>
          <p14:tracePt t="16480" x="2133600" y="3390900"/>
          <p14:tracePt t="16497" x="2133600" y="3371850"/>
          <p14:tracePt t="16515" x="2133600" y="3359150"/>
          <p14:tracePt t="16517" x="2133600" y="3352800"/>
          <p14:tracePt t="16530" x="2133600" y="3346450"/>
          <p14:tracePt t="16547" x="2133600" y="3333750"/>
          <p14:tracePt t="16563" x="2133600" y="3321050"/>
          <p14:tracePt t="16566" x="2139950" y="3314700"/>
          <p14:tracePt t="16580" x="2146300" y="3314700"/>
          <p14:tracePt t="16590" x="2159000" y="3302000"/>
          <p14:tracePt t="16600" x="2171700" y="3289300"/>
          <p14:tracePt t="16613" x="2197100" y="3276600"/>
          <p14:tracePt t="16634" x="2216150" y="3276600"/>
          <p14:tracePt t="16703" x="2222500" y="3276600"/>
          <p14:tracePt t="16715" x="2228850" y="3276600"/>
          <p14:tracePt t="16719" x="2241550" y="3276600"/>
          <p14:tracePt t="16730" x="2247900" y="3276600"/>
          <p14:tracePt t="16747" x="2254250" y="3276600"/>
          <p14:tracePt t="16749" x="2254250" y="3282950"/>
          <p14:tracePt t="16764" x="2260600" y="3289300"/>
          <p14:tracePt t="16780" x="2273300" y="3308350"/>
          <p14:tracePt t="16782" x="2279650" y="3321050"/>
          <p14:tracePt t="16798" x="2298700" y="3340100"/>
          <p14:tracePt t="16814" x="2311400" y="3359150"/>
          <p14:tracePt t="16830" x="2311400" y="3371850"/>
          <p14:tracePt t="16847" x="2311400" y="3378200"/>
          <p14:tracePt t="16880" x="2311400" y="3384550"/>
          <p14:tracePt t="16900" x="2311400" y="3397250"/>
          <p14:tracePt t="16914" x="2311400" y="3416300"/>
          <p14:tracePt t="16930" x="2311400" y="3429000"/>
          <p14:tracePt t="16950" x="2311400" y="3454400"/>
          <p14:tracePt t="16980" x="2311400" y="3460750"/>
          <p14:tracePt t="16998" x="2311400" y="3467100"/>
          <p14:tracePt t="17014" x="2298700" y="3479800"/>
          <p14:tracePt t="17032" x="2286000" y="3479800"/>
          <p14:tracePt t="17047" x="2286000" y="3486150"/>
          <p14:tracePt t="17093" x="2273300" y="3486150"/>
          <p14:tracePt t="17102" x="2266950" y="3486150"/>
          <p14:tracePt t="17113" x="2260600" y="3486150"/>
          <p14:tracePt t="17130" x="2247900" y="3498850"/>
          <p14:tracePt t="17149" x="2241550" y="3498850"/>
          <p14:tracePt t="17164" x="2209800" y="3498850"/>
          <p14:tracePt t="17181" x="2171700" y="3498850"/>
          <p14:tracePt t="17183" x="2152650" y="3498850"/>
          <p14:tracePt t="17197" x="2139950" y="3498850"/>
          <p14:tracePt t="17215" x="2127250" y="3498850"/>
          <p14:tracePt t="17231" x="2120900" y="3498850"/>
          <p14:tracePt t="17247" x="2108200" y="3498850"/>
          <p14:tracePt t="17263" x="2082800" y="3467100"/>
          <p14:tracePt t="17280" x="2070100" y="3448050"/>
          <p14:tracePt t="17297" x="2057400" y="3422650"/>
          <p14:tracePt t="17314" x="2051050" y="3403600"/>
          <p14:tracePt t="17330" x="2051050" y="3384550"/>
          <p14:tracePt t="17347" x="2051050" y="3365500"/>
          <p14:tracePt t="17364" x="2063750" y="3346450"/>
          <p14:tracePt t="17384" x="2089150" y="3321050"/>
          <p14:tracePt t="17397" x="2095500" y="3321050"/>
          <p14:tracePt t="17413" x="2095500" y="3314700"/>
          <p14:tracePt t="17431" x="2108200" y="3314700"/>
          <p14:tracePt t="17447" x="2139950" y="3314700"/>
          <p14:tracePt t="17466" x="2171700" y="3314700"/>
          <p14:tracePt t="17480" x="2184400" y="3314700"/>
          <p14:tracePt t="17497" x="2197100" y="3314700"/>
          <p14:tracePt t="17515" x="2197100" y="3340100"/>
          <p14:tracePt t="17530" x="2197100" y="3378200"/>
          <p14:tracePt t="17547" x="2203450" y="3416300"/>
          <p14:tracePt t="17564" x="2203450" y="3441700"/>
          <p14:tracePt t="17580" x="2197100" y="3467100"/>
          <p14:tracePt t="17585" x="2190750" y="3479800"/>
          <p14:tracePt t="17597" x="2184400" y="3492500"/>
          <p14:tracePt t="17613" x="2178050" y="3517900"/>
          <p14:tracePt t="17630" x="2178050" y="3524250"/>
          <p14:tracePt t="17667" x="2171700" y="3530600"/>
          <p14:tracePt t="17714" x="2171700" y="3549650"/>
          <p14:tracePt t="17718" x="2171700" y="3581400"/>
          <p14:tracePt t="17730" x="2171700" y="3613150"/>
          <p14:tracePt t="17748" x="2171700" y="3670300"/>
          <p14:tracePt t="17764" x="2171700" y="3708400"/>
          <p14:tracePt t="17780" x="2171700" y="3746500"/>
          <p14:tracePt t="17783" x="2171700" y="3759200"/>
          <p14:tracePt t="17797" x="2171700" y="3778250"/>
          <p14:tracePt t="17814" x="2184400" y="3803650"/>
          <p14:tracePt t="17830" x="2197100" y="3841750"/>
          <p14:tracePt t="17847" x="2197100" y="3873500"/>
          <p14:tracePt t="17863" x="2197100" y="3905250"/>
          <p14:tracePt t="17880" x="2197100" y="3949700"/>
          <p14:tracePt t="17900" x="2203450" y="3981450"/>
          <p14:tracePt t="17916" x="2203450" y="4038600"/>
          <p14:tracePt t="17930" x="2190750" y="4121150"/>
          <p14:tracePt t="17949" x="2197100" y="4222750"/>
          <p14:tracePt t="17964" x="2222500" y="4337050"/>
          <p14:tracePt t="17980" x="2247900" y="4413250"/>
          <p14:tracePt t="17997" x="2273300" y="4489450"/>
          <p14:tracePt t="18014" x="2266950" y="4559300"/>
          <p14:tracePt t="18030" x="2266950" y="4654550"/>
          <p14:tracePt t="18047" x="2254250" y="4743450"/>
          <p14:tracePt t="18064" x="2241550" y="4819650"/>
          <p14:tracePt t="18080" x="2247900" y="4857750"/>
          <p14:tracePt t="18097" x="2254250" y="4870450"/>
          <p14:tracePt t="18114" x="2254250" y="4876800"/>
          <p14:tracePt t="18238" x="2279650" y="4876800"/>
          <p14:tracePt t="18246" x="2286000" y="4870450"/>
          <p14:tracePt t="18264" x="2419350" y="4864100"/>
          <p14:tracePt t="18280" x="2590800" y="4864100"/>
          <p14:tracePt t="18297" x="2781300" y="4864100"/>
          <p14:tracePt t="18313" x="2965450" y="4864100"/>
          <p14:tracePt t="18330" x="3117850" y="4889500"/>
          <p14:tracePt t="18347" x="3225800" y="4895850"/>
          <p14:tracePt t="18363" x="3232150" y="4895850"/>
          <p14:tracePt t="18447" x="3225800" y="4895850"/>
          <p14:tracePt t="18455" x="3194050" y="4895850"/>
          <p14:tracePt t="18470" x="3130550" y="4895850"/>
          <p14:tracePt t="18480" x="3105150" y="4895850"/>
          <p14:tracePt t="18497" x="3060700" y="4895850"/>
          <p14:tracePt t="18514" x="2990850" y="4864100"/>
          <p14:tracePt t="18530" x="2882900" y="4819650"/>
          <p14:tracePt t="18547" x="2781300" y="4781550"/>
          <p14:tracePt t="18564" x="2705100" y="4756150"/>
          <p14:tracePt t="18581" x="2692400" y="4756150"/>
          <p14:tracePt t="18597" x="2698750" y="4743450"/>
          <p14:tracePt t="18613" x="2794000" y="4635500"/>
          <p14:tracePt t="18630" x="2870200" y="4572000"/>
          <p14:tracePt t="18650" x="2978150" y="4540250"/>
          <p14:tracePt t="18663" x="3124200" y="4533900"/>
          <p14:tracePt t="18680" x="3263900" y="4533900"/>
          <p14:tracePt t="18697" x="3371850" y="4552950"/>
          <p14:tracePt t="18715" x="3422650" y="4622800"/>
          <p14:tracePt t="18730" x="3422650" y="4762500"/>
          <p14:tracePt t="18747" x="3378200" y="4908550"/>
          <p14:tracePt t="18763" x="3321050" y="4997450"/>
          <p14:tracePt t="18765" x="3276600" y="5022850"/>
          <p14:tracePt t="18782" x="3143250" y="5054600"/>
          <p14:tracePt t="18797" x="3067050" y="5054600"/>
          <p14:tracePt t="18814" x="2800350" y="4984750"/>
          <p14:tracePt t="18830" x="2686050" y="4933950"/>
          <p14:tracePt t="18847" x="2616200" y="4870450"/>
          <p14:tracePt t="18864" x="2609850" y="4813300"/>
          <p14:tracePt t="18884" x="2641600" y="4787900"/>
          <p14:tracePt t="18898" x="2692400" y="4775200"/>
          <p14:tracePt t="18913" x="2762250" y="4768850"/>
          <p14:tracePt t="18930" x="2813050" y="4794250"/>
          <p14:tracePt t="18947" x="2863850" y="4813300"/>
          <p14:tracePt t="18967" x="2895600" y="4832350"/>
          <p14:tracePt t="19000" x="2889250" y="4832350"/>
          <p14:tracePt t="19015" x="2857500" y="4832350"/>
          <p14:tracePt t="19030" x="2819400" y="4832350"/>
          <p14:tracePt t="19047" x="2774950" y="4832350"/>
          <p14:tracePt t="19064" x="2736850" y="4832350"/>
          <p14:tracePt t="19080" x="2705100" y="4819650"/>
          <p14:tracePt t="19097" x="2647950" y="4781550"/>
          <p14:tracePt t="19114" x="2616200" y="4756150"/>
          <p14:tracePt t="19130" x="2616200" y="4730750"/>
          <p14:tracePt t="19133" x="2616200" y="4718050"/>
          <p14:tracePt t="19150" x="2647950" y="4699000"/>
          <p14:tracePt t="19164" x="2730500" y="4660900"/>
          <p14:tracePt t="19182" x="2921000" y="4603750"/>
          <p14:tracePt t="19197" x="3003550" y="4597400"/>
          <p14:tracePt t="19213" x="3295650" y="4591050"/>
          <p14:tracePt t="19230" x="3479800" y="4584700"/>
          <p14:tracePt t="19247" x="3670300" y="4584700"/>
          <p14:tracePt t="19263" x="3841750" y="4603750"/>
          <p14:tracePt t="19280" x="3943350" y="4654550"/>
          <p14:tracePt t="19297" x="4076700" y="4705350"/>
          <p14:tracePt t="19314" x="4127500" y="4730750"/>
          <p14:tracePt t="19331" x="4203700" y="4756150"/>
          <p14:tracePt t="19347" x="4305300" y="4787900"/>
          <p14:tracePt t="19364" x="4356100" y="4813300"/>
          <p14:tracePt t="19369" x="4387850" y="4826000"/>
          <p14:tracePt t="19380" x="4425950" y="4826000"/>
          <p14:tracePt t="19399" x="4495800" y="4826000"/>
          <p14:tracePt t="19414" x="4527550" y="4826000"/>
          <p14:tracePt t="19431" x="4527550" y="4832350"/>
          <p14:tracePt t="19494" x="4540250" y="4832350"/>
          <p14:tracePt t="19502" x="4572000" y="4832350"/>
          <p14:tracePt t="19510" x="4610100" y="4832350"/>
          <p14:tracePt t="19531" x="4718050" y="4813300"/>
          <p14:tracePt t="19547" x="4845050" y="4781550"/>
          <p14:tracePt t="19563" x="5010150" y="4762500"/>
          <p14:tracePt t="19580" x="5181600" y="4743450"/>
          <p14:tracePt t="19588" x="5257800" y="4743450"/>
          <p14:tracePt t="19592" x="5334000" y="4743450"/>
          <p14:tracePt t="19614" x="5543550" y="4756150"/>
          <p14:tracePt t="19632" x="5645150" y="4762500"/>
          <p14:tracePt t="19647" x="5727700" y="4762500"/>
          <p14:tracePt t="19664" x="5778500" y="4762500"/>
          <p14:tracePt t="19680" x="5797550" y="4762500"/>
          <p14:tracePt t="19698" x="5803900" y="4762500"/>
          <p14:tracePt t="19767" x="5816600" y="4762500"/>
          <p14:tracePt t="19778" x="5822950" y="4762500"/>
          <p14:tracePt t="19783" x="5835650" y="4756150"/>
          <p14:tracePt t="19797" x="5842000" y="4756150"/>
          <p14:tracePt t="19814" x="5861050" y="4749800"/>
          <p14:tracePt t="20154" x="5854700" y="4749800"/>
          <p14:tracePt t="20158" x="5842000" y="4762500"/>
          <p14:tracePt t="20166" x="5842000" y="4768850"/>
          <p14:tracePt t="20181" x="5822950" y="4781550"/>
          <p14:tracePt t="20197" x="5791200" y="4813300"/>
          <p14:tracePt t="20199" x="5759450" y="4826000"/>
          <p14:tracePt t="20214" x="5664200" y="4864100"/>
          <p14:tracePt t="20230" x="5562600" y="4895850"/>
          <p14:tracePt t="20247" x="5473700" y="4921250"/>
          <p14:tracePt t="20263" x="5397500" y="4921250"/>
          <p14:tracePt t="20280" x="5353050" y="4921250"/>
          <p14:tracePt t="20297" x="5334000" y="4914900"/>
          <p14:tracePt t="20314" x="5321300" y="4914900"/>
          <p14:tracePt t="20330" x="5314950" y="4908550"/>
          <p14:tracePt t="20347" x="5314950" y="4895850"/>
          <p14:tracePt t="20367" x="5302250" y="4870450"/>
          <p14:tracePt t="20383" x="5295900" y="4857750"/>
          <p14:tracePt t="20401" x="5264150" y="4838700"/>
          <p14:tracePt t="20413" x="5238750" y="4813300"/>
          <p14:tracePt t="20432" x="5226050" y="4800600"/>
          <p14:tracePt t="20449" x="5213350" y="4775200"/>
          <p14:tracePt t="20465" x="5207000" y="4762500"/>
          <p14:tracePt t="20480" x="5200650" y="4756150"/>
          <p14:tracePt t="20534" x="5200650" y="4749800"/>
          <p14:tracePt t="20542" x="5194300" y="4749800"/>
          <p14:tracePt t="20551" x="5187950" y="4749800"/>
          <p14:tracePt t="20565" x="5181600" y="4743450"/>
          <p14:tracePt t="20758" x="5187950" y="4743450"/>
          <p14:tracePt t="20766" x="5213350" y="4737100"/>
          <p14:tracePt t="20780" x="5232400" y="4724400"/>
          <p14:tracePt t="20798" x="5372100" y="4711700"/>
          <p14:tracePt t="20813" x="5486400" y="4705350"/>
          <p14:tracePt t="20830" x="5588000" y="4699000"/>
          <p14:tracePt t="20847" x="5689600" y="4699000"/>
          <p14:tracePt t="20864" x="5810250" y="4699000"/>
          <p14:tracePt t="20890" x="5956300" y="4679950"/>
          <p14:tracePt t="20899" x="6007100" y="4679950"/>
          <p14:tracePt t="20906" x="6051550" y="4673600"/>
          <p14:tracePt t="20913" x="6102350" y="4673600"/>
          <p14:tracePt t="20930" x="6197600" y="4673600"/>
          <p14:tracePt t="20947" x="6273800" y="4673600"/>
          <p14:tracePt t="20965" x="6419850" y="4660900"/>
          <p14:tracePt t="20980" x="6464300" y="4654550"/>
          <p14:tracePt t="20997" x="6565900" y="4641850"/>
          <p14:tracePt t="21014" x="6699250" y="4629150"/>
          <p14:tracePt t="21030" x="6781800" y="4622800"/>
          <p14:tracePt t="21047" x="6877050" y="4622800"/>
          <p14:tracePt t="21064" x="6959600" y="4616450"/>
          <p14:tracePt t="21080" x="7054850" y="4616450"/>
          <p14:tracePt t="21097" x="7137400" y="4616450"/>
          <p14:tracePt t="21114" x="7200900" y="4616450"/>
          <p14:tracePt t="21134" x="7258050" y="4616450"/>
          <p14:tracePt t="21151" x="7391400" y="4616450"/>
          <p14:tracePt t="21163" x="7435850" y="4610100"/>
          <p14:tracePt t="21182" x="7594600" y="4610100"/>
          <p14:tracePt t="21197" x="7639050" y="4603750"/>
          <p14:tracePt t="21216" x="7740650" y="4610100"/>
          <p14:tracePt t="21230" x="7791450" y="4616450"/>
          <p14:tracePt t="21247" x="7861300" y="4616450"/>
          <p14:tracePt t="21264" x="7924800" y="4622800"/>
          <p14:tracePt t="21280" x="8007350" y="4622800"/>
          <p14:tracePt t="21297" x="8077200" y="4622800"/>
          <p14:tracePt t="21314" x="8128000" y="4622800"/>
          <p14:tracePt t="21330" x="8140700" y="4629150"/>
          <p14:tracePt t="21342" x="8147050" y="4629150"/>
          <p14:tracePt t="21351" x="8153400" y="4629150"/>
          <p14:tracePt t="21363" x="8159750" y="4629150"/>
          <p14:tracePt t="21447" x="8166100" y="4629150"/>
          <p14:tracePt t="21497" x="8159750" y="4629150"/>
          <p14:tracePt t="21501" x="8128000" y="4629150"/>
          <p14:tracePt t="21513" x="8096250" y="4629150"/>
          <p14:tracePt t="21530" x="8026400" y="4629150"/>
          <p14:tracePt t="21548" x="7956550" y="4629150"/>
          <p14:tracePt t="21564" x="7867650" y="4635500"/>
          <p14:tracePt t="21565" x="7810500" y="4635500"/>
          <p14:tracePt t="21580" x="7753350" y="4635500"/>
          <p14:tracePt t="21591" x="7620000" y="4629150"/>
          <p14:tracePt t="21605" x="7556500" y="4629150"/>
          <p14:tracePt t="21614" x="7448550" y="4629150"/>
          <p14:tracePt t="21630" x="7340600" y="4629150"/>
          <p14:tracePt t="21651" x="7226300" y="4635500"/>
          <p14:tracePt t="21659" x="7162800" y="4635500"/>
          <p14:tracePt t="21662" x="7124700" y="4641850"/>
          <p14:tracePt t="21680" x="7042150" y="4654550"/>
          <p14:tracePt t="21697" x="6959600" y="4654550"/>
          <p14:tracePt t="21717" x="6883400" y="4654550"/>
          <p14:tracePt t="21730" x="6794500" y="4660900"/>
          <p14:tracePt t="21747" x="6699250" y="4660900"/>
          <p14:tracePt t="21764" x="6616700" y="4660900"/>
          <p14:tracePt t="21780" x="6540500" y="4660900"/>
          <p14:tracePt t="21782" x="6508750" y="4660900"/>
          <p14:tracePt t="21797" x="6477000" y="4660900"/>
          <p14:tracePt t="21813" x="6356350" y="4654550"/>
          <p14:tracePt t="21830" x="6273800" y="4648200"/>
          <p14:tracePt t="21847" x="6191250" y="4641850"/>
          <p14:tracePt t="21864" x="6076950" y="4635500"/>
          <p14:tracePt t="21884" x="5975350" y="4610100"/>
          <p14:tracePt t="21897" x="5873750" y="4603750"/>
          <p14:tracePt t="21914" x="5765800" y="4603750"/>
          <p14:tracePt t="21918" x="5708650" y="4603750"/>
          <p14:tracePt t="21930" x="5683250" y="4616450"/>
          <p14:tracePt t="21947" x="5613400" y="4622800"/>
          <p14:tracePt t="21965" x="5549900" y="4629150"/>
          <p14:tracePt t="21980" x="5537200" y="4629150"/>
          <p14:tracePt t="21997" x="5524500" y="4629150"/>
          <p14:tracePt t="22014" x="5505450" y="4629150"/>
          <p14:tracePt t="22030" x="5505450" y="4635500"/>
          <p14:tracePt t="25027" x="5499100" y="4635500"/>
          <p14:tracePt t="25034" x="5486400" y="4635500"/>
          <p14:tracePt t="25048" x="5480050" y="4635500"/>
          <p14:tracePt t="25064" x="5480050" y="4641850"/>
          <p14:tracePt t="25080" x="5454650" y="4648200"/>
          <p14:tracePt t="25097" x="5359400" y="4654550"/>
          <p14:tracePt t="25118" x="5257800" y="4654550"/>
          <p14:tracePt t="25130" x="5149850" y="4660900"/>
          <p14:tracePt t="25150" x="5048250" y="4660900"/>
          <p14:tracePt t="25165" x="4902200" y="4648200"/>
          <p14:tracePt t="25180" x="4851400" y="4648200"/>
          <p14:tracePt t="25198" x="4787900" y="4660900"/>
          <p14:tracePt t="25201" x="4775200" y="4660900"/>
          <p14:tracePt t="25230" x="4794250" y="4635500"/>
          <p14:tracePt t="25247" x="4845050" y="4578350"/>
          <p14:tracePt t="25264" x="4933950" y="4502150"/>
          <p14:tracePt t="25280" x="5054600" y="4432300"/>
          <p14:tracePt t="25297" x="5175250" y="4343400"/>
          <p14:tracePt t="25314" x="5302250" y="4260850"/>
          <p14:tracePt t="25330" x="5391150" y="4178300"/>
          <p14:tracePt t="25347" x="5448300" y="4121150"/>
          <p14:tracePt t="25364" x="5480050" y="4076700"/>
          <p14:tracePt t="25367" x="5486400" y="4064000"/>
          <p14:tracePt t="25380" x="5486400" y="4044950"/>
          <p14:tracePt t="25401" x="5486400" y="4000500"/>
          <p14:tracePt t="25407" x="5467350" y="3987800"/>
          <p14:tracePt t="25414" x="5435600" y="3968750"/>
          <p14:tracePt t="25430" x="5334000" y="3924300"/>
          <p14:tracePt t="25447" x="5162550" y="3879850"/>
          <p14:tracePt t="25465" x="4997450" y="3835400"/>
          <p14:tracePt t="25480" x="4870450" y="3797300"/>
          <p14:tracePt t="25497" x="4743450" y="3765550"/>
          <p14:tracePt t="25514" x="4610100" y="3746500"/>
          <p14:tracePt t="25530" x="4508500" y="3759200"/>
          <p14:tracePt t="25547" x="4432300" y="3765550"/>
          <p14:tracePt t="25564" x="4337050" y="3771900"/>
          <p14:tracePt t="25581" x="4222750" y="3740150"/>
          <p14:tracePt t="25588" x="4178300" y="3727450"/>
          <p14:tracePt t="25597" x="4127500" y="3714750"/>
          <p14:tracePt t="25614" x="3956050" y="3670300"/>
          <p14:tracePt t="25634" x="3765550" y="3606800"/>
          <p14:tracePt t="25652" x="3543300" y="3543300"/>
          <p14:tracePt t="25666" x="3359150" y="3524250"/>
          <p14:tracePt t="25681" x="3225800" y="3517900"/>
          <p14:tracePt t="25697" x="3136900" y="3543300"/>
          <p14:tracePt t="25713" x="3092450" y="3543300"/>
          <p14:tracePt t="25870" x="3079750" y="3536950"/>
          <p14:tracePt t="25886" x="3067050" y="3530600"/>
          <p14:tracePt t="25898" x="3060700" y="3524250"/>
          <p14:tracePt t="25914" x="3035300" y="3511550"/>
          <p14:tracePt t="25930" x="2990850" y="3492500"/>
          <p14:tracePt t="25947" x="2933700" y="3467100"/>
          <p14:tracePt t="25949" x="2882900" y="3448050"/>
          <p14:tracePt t="25966" x="2832100" y="3435350"/>
          <p14:tracePt t="25981" x="2743200" y="3403600"/>
          <p14:tracePt t="25997" x="2660650" y="3327400"/>
          <p14:tracePt t="26014" x="2520950" y="3175000"/>
          <p14:tracePt t="26030" x="2413000" y="3048000"/>
          <p14:tracePt t="26047" x="2305050" y="2927350"/>
          <p14:tracePt t="26064" x="2247900" y="2819400"/>
          <p14:tracePt t="26080" x="2171700" y="2698750"/>
          <p14:tracePt t="26097" x="2095500" y="2559050"/>
          <p14:tracePt t="26114" x="2038350" y="2451100"/>
          <p14:tracePt t="26130" x="1974850" y="2349500"/>
          <p14:tracePt t="26151" x="1898650" y="2241550"/>
          <p14:tracePt t="26164" x="1866900" y="2203450"/>
          <p14:tracePt t="26180" x="1828800" y="2152650"/>
          <p14:tracePt t="26197" x="1790700" y="2108200"/>
          <p14:tracePt t="26199" x="1771650" y="2089150"/>
          <p14:tracePt t="26215" x="1727200" y="2051050"/>
          <p14:tracePt t="26231" x="1714500" y="2038350"/>
          <p14:tracePt t="26247" x="1682750" y="2032000"/>
          <p14:tracePt t="26264" x="1644650" y="2032000"/>
          <p14:tracePt t="26282" x="1631950" y="2057400"/>
          <p14:tracePt t="26297" x="1631950" y="2076450"/>
          <p14:tracePt t="26314" x="1631950" y="2095500"/>
          <p14:tracePt t="26331" x="1651000" y="2114550"/>
          <p14:tracePt t="26347" x="1689100" y="2120900"/>
          <p14:tracePt t="26364" x="1708150" y="2120900"/>
          <p14:tracePt t="26384" x="1708150" y="2114550"/>
          <p14:tracePt t="26414" x="1714500" y="2114550"/>
          <p14:tracePt t="26447" x="1720850" y="2114550"/>
          <p14:tracePt t="26454" x="1727200" y="2114550"/>
          <p14:tracePt t="26467" x="1733550" y="2101850"/>
          <p14:tracePt t="26480" x="1758950" y="2063750"/>
          <p14:tracePt t="26497" x="1790700" y="2038350"/>
          <p14:tracePt t="26514" x="1835150" y="2012950"/>
          <p14:tracePt t="26530" x="1873250" y="1993900"/>
          <p14:tracePt t="26547" x="1917700" y="1974850"/>
          <p14:tracePt t="26564" x="1974850" y="1955800"/>
          <p14:tracePt t="26580" x="2051050" y="1930400"/>
          <p14:tracePt t="26589" x="2082800" y="1924050"/>
          <p14:tracePt t="26592" x="2127250" y="1924050"/>
          <p14:tracePt t="26614" x="2190750" y="1917700"/>
          <p14:tracePt t="26631" x="2197100" y="1917700"/>
          <p14:tracePt t="26663" x="2178050" y="1924050"/>
          <p14:tracePt t="26680" x="2114550" y="1955800"/>
          <p14:tracePt t="26697" x="2044700" y="1993900"/>
          <p14:tracePt t="26715" x="1993900" y="2025650"/>
          <p14:tracePt t="26719" x="1974850" y="2038350"/>
          <p14:tracePt t="26730" x="1943100" y="2044700"/>
          <p14:tracePt t="26747" x="1885950" y="2057400"/>
          <p14:tracePt t="26764" x="1784350" y="2063750"/>
          <p14:tracePt t="26782" x="1651000" y="2063750"/>
          <p14:tracePt t="26797" x="1619250" y="2051050"/>
          <p14:tracePt t="26814" x="1549400" y="2012950"/>
          <p14:tracePt t="26830" x="1517650" y="1974850"/>
          <p14:tracePt t="26847" x="1517650" y="1949450"/>
          <p14:tracePt t="26863" x="1517650" y="1924050"/>
          <p14:tracePt t="26880" x="1517650" y="1885950"/>
          <p14:tracePt t="26901" x="1517650" y="1828800"/>
          <p14:tracePt t="26914" x="1536700" y="1765300"/>
          <p14:tracePt t="26930" x="1562100" y="1708150"/>
          <p14:tracePt t="26947" x="1587500" y="1670050"/>
          <p14:tracePt t="26966" x="1631950" y="1638300"/>
          <p14:tracePt t="26980" x="1657350" y="1631950"/>
          <p14:tracePt t="26997" x="1708150" y="1600200"/>
          <p14:tracePt t="26999" x="1739900" y="1587500"/>
          <p14:tracePt t="27014" x="1822450" y="1562100"/>
          <p14:tracePt t="27031" x="1936750" y="1549400"/>
          <p14:tracePt t="27047" x="2038350" y="1536700"/>
          <p14:tracePt t="27064" x="2133600" y="1536700"/>
          <p14:tracePt t="27080" x="2216150" y="1536700"/>
          <p14:tracePt t="27097" x="2254250" y="1536700"/>
          <p14:tracePt t="27114" x="2260600" y="1536700"/>
          <p14:tracePt t="27151" x="2286000" y="1568450"/>
          <p14:tracePt t="27164" x="2286000" y="1606550"/>
          <p14:tracePt t="27181" x="2298700" y="1651000"/>
          <p14:tracePt t="27202" x="2311400" y="1714500"/>
          <p14:tracePt t="27216" x="2311400" y="1758950"/>
          <p14:tracePt t="27230" x="2311400" y="1797050"/>
          <p14:tracePt t="27247" x="2311400" y="1828800"/>
          <p14:tracePt t="27263" x="2273300" y="1860550"/>
          <p14:tracePt t="27281" x="2216150" y="1885950"/>
          <p14:tracePt t="27297" x="2165350" y="1905000"/>
          <p14:tracePt t="27314" x="2114550" y="1924050"/>
          <p14:tracePt t="27330" x="2057400" y="1936750"/>
          <p14:tracePt t="27345" x="1987550" y="1924050"/>
          <p14:tracePt t="27352" x="1974850" y="1917700"/>
          <p14:tracePt t="27358" x="1943100" y="1905000"/>
          <p14:tracePt t="27380" x="1898650" y="1898650"/>
          <p14:tracePt t="27402" x="1847850" y="1854200"/>
          <p14:tracePt t="27414" x="1828800" y="1816100"/>
          <p14:tracePt t="27432" x="1803400" y="1778000"/>
          <p14:tracePt t="27447" x="1784350" y="1739900"/>
          <p14:tracePt t="27466" x="1778000" y="1720850"/>
          <p14:tracePt t="27480" x="1771650" y="1689100"/>
          <p14:tracePt t="27500" x="1771650" y="1644650"/>
          <p14:tracePt t="27514" x="1771650" y="1600200"/>
          <p14:tracePt t="27530" x="1771650" y="1574800"/>
          <p14:tracePt t="27547" x="1771650" y="1555750"/>
          <p14:tracePt t="27564" x="1797050" y="1543050"/>
          <p14:tracePt t="27567" x="1803400" y="1530350"/>
          <p14:tracePt t="27580" x="1816100" y="1517650"/>
          <p14:tracePt t="27597" x="1847850" y="1504950"/>
          <p14:tracePt t="27600" x="1866900" y="1498600"/>
          <p14:tracePt t="27614" x="1885950" y="1492250"/>
          <p14:tracePt t="27630" x="1949450" y="1473200"/>
          <p14:tracePt t="27650" x="2000250" y="1466850"/>
          <p14:tracePt t="27664" x="2051050" y="1460500"/>
          <p14:tracePt t="27681" x="2101850" y="1460500"/>
          <p14:tracePt t="27699" x="2120900" y="1460500"/>
          <p14:tracePt t="27734" x="2127250" y="1473200"/>
          <p14:tracePt t="27747" x="2133600" y="1485900"/>
          <p14:tracePt t="27764" x="2139950" y="1517650"/>
          <p14:tracePt t="27780" x="2159000" y="1543050"/>
          <p14:tracePt t="27783" x="2171700" y="1555750"/>
          <p14:tracePt t="27797" x="2184400" y="1574800"/>
          <p14:tracePt t="27814" x="2203450" y="1625600"/>
          <p14:tracePt t="27830" x="2203450" y="1657350"/>
          <p14:tracePt t="27847" x="2203450" y="1695450"/>
          <p14:tracePt t="27864" x="2203450" y="1733550"/>
          <p14:tracePt t="27883" x="2190750" y="1752600"/>
          <p14:tracePt t="27908" x="2184400" y="1809750"/>
          <p14:tracePt t="27909" x="2178050" y="1828800"/>
          <p14:tracePt t="27930" x="2159000" y="1860550"/>
          <p14:tracePt t="27948" x="2139950" y="1885950"/>
          <p14:tracePt t="27968" x="2120900" y="1898650"/>
          <p14:tracePt t="27976" x="2108200" y="1905000"/>
          <p14:tracePt t="27982" x="2101850" y="1905000"/>
          <p14:tracePt t="28046" x="2108200" y="1905000"/>
          <p14:tracePt t="28306" x="2114550" y="1905000"/>
          <p14:tracePt t="28320" x="2114550" y="1911350"/>
          <p14:tracePt t="28910" x="2108200" y="1911350"/>
          <p14:tracePt t="30892" x="2120900" y="1911350"/>
          <p14:tracePt t="30904" x="2171700" y="1924050"/>
          <p14:tracePt t="30910" x="2209800" y="1936750"/>
          <p14:tracePt t="30932" x="2273300" y="1949450"/>
          <p14:tracePt t="30952" x="2324100" y="1949450"/>
          <p14:tracePt t="30955" x="2336800" y="1949450"/>
          <p14:tracePt t="30970" x="2362200" y="1955800"/>
          <p14:tracePt t="31014" x="2368550" y="1955800"/>
          <p14:tracePt t="31078" x="2368550" y="1962150"/>
          <p14:tracePt t="31088" x="2368550" y="1974850"/>
          <p14:tracePt t="31097" x="2368550" y="1987550"/>
          <p14:tracePt t="31114" x="2368550" y="2000250"/>
          <p14:tracePt t="31184" x="2368550" y="2006600"/>
          <p14:tracePt t="31190" x="2368550" y="2038350"/>
          <p14:tracePt t="31203" x="2368550" y="2063750"/>
          <p14:tracePt t="31205" x="2368550" y="2082800"/>
          <p14:tracePt t="31216" x="2381250" y="2095500"/>
          <p14:tracePt t="31230" x="2387600" y="2108200"/>
          <p14:tracePt t="31264" x="2393950" y="2114550"/>
          <p14:tracePt t="31283" x="2400300" y="2152650"/>
          <p14:tracePt t="31297" x="2400300" y="2197100"/>
          <p14:tracePt t="31314" x="2406650" y="2216150"/>
          <p14:tracePt t="31331" x="2406650" y="2222500"/>
          <p14:tracePt t="31454" x="2406650" y="2235200"/>
          <p14:tracePt t="31467" x="2406650" y="2247900"/>
          <p14:tracePt t="31469" x="2406650" y="2260600"/>
          <p14:tracePt t="31481" x="2406650" y="2273300"/>
          <p14:tracePt t="31497" x="2406650" y="2292350"/>
          <p14:tracePt t="31514" x="2393950" y="2317750"/>
          <p14:tracePt t="31530" x="2381250" y="2330450"/>
          <p14:tracePt t="31547" x="2362200" y="2336800"/>
          <p14:tracePt t="31563" x="2355850" y="2336800"/>
          <p14:tracePt t="31606" x="2343150" y="2336800"/>
          <p14:tracePt t="31616" x="2336800" y="2336800"/>
          <p14:tracePt t="31635" x="2311400" y="2298700"/>
          <p14:tracePt t="31649" x="2298700" y="2266950"/>
          <p14:tracePt t="31664" x="2286000" y="2228850"/>
          <p14:tracePt t="31680" x="2286000" y="2184400"/>
          <p14:tracePt t="31700" x="2286000" y="2159000"/>
          <p14:tracePt t="31761" x="2286000" y="2152650"/>
          <p14:tracePt t="31765" x="2286000" y="2146300"/>
          <p14:tracePt t="31780" x="2292350" y="2139950"/>
          <p14:tracePt t="31782" x="2305050" y="2139950"/>
          <p14:tracePt t="31797" x="2311400" y="2133600"/>
          <p14:tracePt t="31814" x="2317750" y="2127250"/>
          <p14:tracePt t="31830" x="2324100" y="2127250"/>
          <p14:tracePt t="31864" x="2343150" y="2127250"/>
          <p14:tracePt t="31880" x="2368550" y="2127250"/>
          <p14:tracePt t="31899" x="2381250" y="2127250"/>
          <p14:tracePt t="31962" x="2387600" y="2127250"/>
          <p14:tracePt t="31971" x="2393950" y="2127250"/>
          <p14:tracePt t="31983" x="2400300" y="2127250"/>
          <p14:tracePt t="31997" x="2400300" y="2120900"/>
          <p14:tracePt t="32014" x="2413000" y="2114550"/>
          <p14:tracePt t="32030" x="2419350" y="2108200"/>
          <p14:tracePt t="32047" x="2444750" y="2095500"/>
          <p14:tracePt t="32064" x="2463800" y="2095500"/>
          <p14:tracePt t="32081" x="2501900" y="2089150"/>
          <p14:tracePt t="32099" x="2527300" y="2089150"/>
          <p14:tracePt t="32114" x="2565400" y="2089150"/>
          <p14:tracePt t="32117" x="2584450" y="2089150"/>
          <p14:tracePt t="32130" x="2603500" y="2095500"/>
          <p14:tracePt t="32149" x="2654300" y="2114550"/>
          <p14:tracePt t="32164" x="2673350" y="2127250"/>
          <p14:tracePt t="32181" x="2692400" y="2139950"/>
          <p14:tracePt t="32185" x="2705100" y="2146300"/>
          <p14:tracePt t="32197" x="2711450" y="2165350"/>
          <p14:tracePt t="32214" x="2717800" y="2222500"/>
          <p14:tracePt t="32230" x="2717800" y="2266950"/>
          <p14:tracePt t="32247" x="2711450" y="2292350"/>
          <p14:tracePt t="32264" x="2705100" y="2324100"/>
          <p14:tracePt t="32280" x="2679700" y="2349500"/>
          <p14:tracePt t="32297" x="2641600" y="2362200"/>
          <p14:tracePt t="32314" x="2616200" y="2374900"/>
          <p14:tracePt t="32330" x="2584450" y="2374900"/>
          <p14:tracePt t="32347" x="2552700" y="2362200"/>
          <p14:tracePt t="32350" x="2546350" y="2355850"/>
          <p14:tracePt t="32364" x="2533650" y="2349500"/>
          <p14:tracePt t="32383" x="2520950" y="2273300"/>
          <p14:tracePt t="32401" x="2520950" y="2209800"/>
          <p14:tracePt t="32413" x="2540000" y="2146300"/>
          <p14:tracePt t="32432" x="2565400" y="2095500"/>
          <p14:tracePt t="32448" x="2597150" y="2057400"/>
          <p14:tracePt t="32465" x="2647950" y="2038350"/>
          <p14:tracePt t="32480" x="2686050" y="2025650"/>
          <p14:tracePt t="32497" x="2762250" y="2025650"/>
          <p14:tracePt t="32514" x="2832100" y="2025650"/>
          <p14:tracePt t="32530" x="2857500" y="2019300"/>
          <p14:tracePt t="32547" x="2857500" y="2012950"/>
          <p14:tracePt t="32580" x="2870200" y="2025650"/>
          <p14:tracePt t="32597" x="2882900" y="2044700"/>
          <p14:tracePt t="32614" x="2889250" y="2057400"/>
          <p14:tracePt t="32649" x="2889250" y="2070100"/>
          <p14:tracePt t="32664" x="2889250" y="2101850"/>
          <p14:tracePt t="32682" x="2889250" y="2127250"/>
          <p14:tracePt t="32687" x="2889250" y="2133600"/>
          <p14:tracePt t="32697" x="2889250" y="2139950"/>
          <p14:tracePt t="32716" x="2895600" y="2146300"/>
          <p14:tracePt t="32718" x="2901950" y="2152650"/>
          <p14:tracePt t="32730" x="2908300" y="2159000"/>
          <p14:tracePt t="32747" x="2946400" y="2197100"/>
          <p14:tracePt t="32764" x="3022600" y="2260600"/>
          <p14:tracePt t="32766" x="3098800" y="2311400"/>
          <p14:tracePt t="32783" x="3244850" y="2419350"/>
          <p14:tracePt t="32797" x="3365500" y="2501900"/>
          <p14:tracePt t="32814" x="3733800" y="2730500"/>
          <p14:tracePt t="32830" x="3962400" y="2857500"/>
          <p14:tracePt t="32843" x="4083050" y="2927350"/>
          <p14:tracePt t="32848" x="4210050" y="3016250"/>
          <p14:tracePt t="32853" x="4324350" y="3086100"/>
          <p14:tracePt t="32864" x="4464050" y="3168650"/>
          <p14:tracePt t="32880" x="4673600" y="3270250"/>
          <p14:tracePt t="32900" x="4794250" y="3314700"/>
          <p14:tracePt t="32914" x="4857750" y="3359150"/>
          <p14:tracePt t="32930" x="4876800" y="3384550"/>
          <p14:tracePt t="32947" x="4889500" y="3416300"/>
          <p14:tracePt t="32966" x="4895850" y="3435350"/>
          <p14:tracePt t="32968" x="4895850" y="3441700"/>
          <p14:tracePt t="33111" x="4883150" y="3435350"/>
          <p14:tracePt t="33117" x="4864100" y="3429000"/>
          <p14:tracePt t="33133" x="4813300" y="3409950"/>
          <p14:tracePt t="33151" x="4800600" y="3403600"/>
          <p14:tracePt t="33164" x="4787900" y="3397250"/>
          <p14:tracePt t="33183" x="4781550" y="3397250"/>
          <p14:tracePt t="33198" x="4775200" y="3397250"/>
          <p14:tracePt t="33215" x="4749800" y="3390900"/>
          <p14:tracePt t="33230" x="4718050" y="3384550"/>
          <p14:tracePt t="33247" x="4711700" y="3378200"/>
          <p14:tracePt t="33280" x="4686300" y="3359150"/>
          <p14:tracePt t="33297" x="4616450" y="3333750"/>
          <p14:tracePt t="33314" x="4527550" y="3333750"/>
          <p14:tracePt t="33330" x="4445000" y="3333750"/>
          <p14:tracePt t="33347" x="4394200" y="3333750"/>
          <p14:tracePt t="33367" x="4337050" y="3333750"/>
          <p14:tracePt t="33381" x="4330700" y="3333750"/>
          <p14:tracePt t="33401" x="4279900" y="3333750"/>
          <p14:tracePt t="33406" x="4267200" y="3333750"/>
          <p14:tracePt t="33413" x="4254500" y="3333750"/>
          <p14:tracePt t="33434" x="4235450" y="3333750"/>
          <p14:tracePt t="33566" x="4248150" y="3333750"/>
          <p14:tracePt t="33575" x="4292600" y="3333750"/>
          <p14:tracePt t="33591" x="4368800" y="3308350"/>
          <p14:tracePt t="33595" x="4445000" y="3263900"/>
          <p14:tracePt t="33603" x="4552950" y="3238500"/>
          <p14:tracePt t="33617" x="4749800" y="3225800"/>
          <p14:tracePt t="33630" x="4927600" y="3206750"/>
          <p14:tracePt t="33649" x="5060950" y="3187700"/>
          <p14:tracePt t="33664" x="5175250" y="3187700"/>
          <p14:tracePt t="33681" x="5257800" y="3187700"/>
          <p14:tracePt t="33697" x="5289550" y="3200400"/>
          <p14:tracePt t="33716" x="5289550" y="3206750"/>
          <p14:tracePt t="33720" x="5295900" y="3225800"/>
          <p14:tracePt t="33730" x="5302250" y="3238500"/>
          <p14:tracePt t="33748" x="5314950" y="3270250"/>
          <p14:tracePt t="33764" x="5321300" y="3314700"/>
          <p14:tracePt t="33766" x="5334000" y="3352800"/>
          <p14:tracePt t="33783" x="5403850" y="3454400"/>
          <p14:tracePt t="33797" x="5435600" y="3492500"/>
          <p14:tracePt t="33814" x="5556250" y="3581400"/>
          <p14:tracePt t="33830" x="5632450" y="3606800"/>
          <p14:tracePt t="33849" x="5657850" y="3619500"/>
          <p14:tracePt t="33866" x="5670550" y="3625850"/>
          <p14:tracePt t="33883" x="5676900" y="3638550"/>
          <p14:tracePt t="33889" x="5676900" y="3644900"/>
          <p14:tracePt t="33908" x="5676900" y="3663950"/>
          <p14:tracePt t="33913" x="5676900" y="3676650"/>
          <p14:tracePt t="33931" x="5676900" y="3689350"/>
          <p14:tracePt t="33947" x="5676900" y="3695700"/>
          <p14:tracePt t="33966" x="5683250" y="3727450"/>
          <p14:tracePt t="33981" x="5695950" y="3759200"/>
          <p14:tracePt t="33997" x="5702300" y="3784600"/>
          <p14:tracePt t="33998" x="5702300" y="3790950"/>
          <p14:tracePt t="34014" x="5702300" y="3803650"/>
          <p14:tracePt t="34030" x="5708650" y="3803650"/>
          <p14:tracePt t="34048" x="5715000" y="3816350"/>
          <p14:tracePt t="34063" x="5715000" y="3822700"/>
          <p14:tracePt t="34080" x="5715000" y="3835400"/>
          <p14:tracePt t="34089" x="5715000" y="3841750"/>
          <p14:tracePt t="34097" x="5715000" y="3848100"/>
          <p14:tracePt t="34231" x="5715000" y="3835400"/>
          <p14:tracePt t="34239" x="5715000" y="3829050"/>
          <p14:tracePt t="34247" x="5740400" y="3829050"/>
          <p14:tracePt t="34264" x="5784850" y="3810000"/>
          <p14:tracePt t="34280" x="5816600" y="3803650"/>
          <p14:tracePt t="34297" x="5842000" y="3797300"/>
          <p14:tracePt t="34314" x="5842000" y="3790950"/>
          <p14:tracePt t="34331" x="5854700" y="3784600"/>
          <p14:tracePt t="34337" x="5861050" y="3784600"/>
          <p14:tracePt t="34348" x="5873750" y="3784600"/>
          <p14:tracePt t="34364" x="5899150" y="3778250"/>
          <p14:tracePt t="34367" x="5911850" y="3778250"/>
          <p14:tracePt t="34381" x="5924550" y="3771900"/>
          <p14:tracePt t="34400" x="5937250" y="3771900"/>
          <p14:tracePt t="34495" x="5937250" y="3765550"/>
          <p14:tracePt t="34501" x="5937250" y="3759200"/>
          <p14:tracePt t="34515" x="5937250" y="3746500"/>
          <p14:tracePt t="34530" x="5937250" y="3733800"/>
          <p14:tracePt t="34548" x="5930900" y="3727450"/>
          <p14:tracePt t="34564" x="5924550" y="3727450"/>
          <p14:tracePt t="34580" x="5930900" y="3714750"/>
          <p14:tracePt t="34588" x="5937250" y="3702050"/>
          <p14:tracePt t="34597" x="5949950" y="3695700"/>
          <p14:tracePt t="34614" x="6019800" y="3663950"/>
          <p14:tracePt t="34633" x="6102350" y="3670300"/>
          <p14:tracePt t="34651" x="6216650" y="3670300"/>
          <p14:tracePt t="34664" x="6305550" y="3663950"/>
          <p14:tracePt t="34680" x="6394450" y="3663950"/>
          <p14:tracePt t="34698" x="6477000" y="3657600"/>
          <p14:tracePt t="34716" x="6553200" y="3657600"/>
          <p14:tracePt t="34719" x="6572250" y="3657600"/>
          <p14:tracePt t="34730" x="6584950" y="3651250"/>
          <p14:tracePt t="34766" x="6559550" y="3651250"/>
          <p14:tracePt t="34782" x="6457950" y="3657600"/>
          <p14:tracePt t="34797" x="6413500" y="3663950"/>
          <p14:tracePt t="34814" x="6267450" y="3663950"/>
          <p14:tracePt t="34831" x="6165850" y="3676650"/>
          <p14:tracePt t="34847" x="6051550" y="3702050"/>
          <p14:tracePt t="34868" x="5937250" y="3721100"/>
          <p14:tracePt t="34880" x="5873750" y="3714750"/>
          <p14:tracePt t="34900" x="5835650" y="3714750"/>
          <p14:tracePt t="34916" x="5822950" y="3714750"/>
          <p14:tracePt t="34964" x="5829300" y="3714750"/>
          <p14:tracePt t="34969" x="5835650" y="3714750"/>
          <p14:tracePt t="34980" x="5842000" y="3714750"/>
          <p14:tracePt t="34997" x="5848350" y="3714750"/>
          <p14:tracePt t="35056" x="5848350" y="3708400"/>
          <p14:tracePt t="35062" x="5848350" y="3702050"/>
          <p14:tracePt t="35070" x="5854700" y="3702050"/>
          <p14:tracePt t="35080" x="5886450" y="3702050"/>
          <p14:tracePt t="35097" x="5975350" y="3695700"/>
          <p14:tracePt t="35114" x="6083300" y="3689350"/>
          <p14:tracePt t="35130" x="6203950" y="3683000"/>
          <p14:tracePt t="35150" x="6350000" y="3689350"/>
          <p14:tracePt t="35164" x="6508750" y="3689350"/>
          <p14:tracePt t="35180" x="6667500" y="3689350"/>
          <p14:tracePt t="35183" x="6731000" y="3689350"/>
          <p14:tracePt t="35198" x="6788150" y="3689350"/>
          <p14:tracePt t="35215" x="6946900" y="3689350"/>
          <p14:tracePt t="35230" x="6972300" y="3683000"/>
          <p14:tracePt t="35273" x="6972300" y="3676650"/>
          <p14:tracePt t="35280" x="6965950" y="3676650"/>
          <p14:tracePt t="35297" x="6946900" y="3676650"/>
          <p14:tracePt t="35314" x="6902450" y="3663950"/>
          <p14:tracePt t="35330" x="6819900" y="3657600"/>
          <p14:tracePt t="35335" x="6762750" y="3657600"/>
          <p14:tracePt t="35348" x="6699250" y="3657600"/>
          <p14:tracePt t="35364" x="6559550" y="3657600"/>
          <p14:tracePt t="35383" x="6375400" y="3663950"/>
          <p14:tracePt t="35399" x="6292850" y="3670300"/>
          <p14:tracePt t="35414" x="6216650" y="3670300"/>
          <p14:tracePt t="35430" x="6165850" y="3689350"/>
          <p14:tracePt t="35447" x="6153150" y="3695700"/>
          <p14:tracePt t="35480" x="6159500" y="3695700"/>
          <p14:tracePt t="35497" x="6254750" y="3695700"/>
          <p14:tracePt t="35514" x="6388100" y="3695700"/>
          <p14:tracePt t="35530" x="6527800" y="3695700"/>
          <p14:tracePt t="35547" x="6635750" y="3695700"/>
          <p14:tracePt t="35564" x="6711950" y="3695700"/>
          <p14:tracePt t="35570" x="6731000" y="3695700"/>
          <p14:tracePt t="35580" x="6737350" y="3695700"/>
          <p14:tracePt t="35651" x="6724650" y="3695700"/>
          <p14:tracePt t="35657" x="6667500" y="3695700"/>
          <p14:tracePt t="35663" x="6591300" y="3695700"/>
          <p14:tracePt t="35681" x="6419850" y="3702050"/>
          <p14:tracePt t="35697" x="6210300" y="3708400"/>
          <p14:tracePt t="35715" x="5981700" y="3733800"/>
          <p14:tracePt t="35730" x="5715000" y="3740150"/>
          <p14:tracePt t="35747" x="5403850" y="3752850"/>
          <p14:tracePt t="35764" x="5035550" y="3752850"/>
          <p14:tracePt t="35780" x="4654550" y="3752850"/>
          <p14:tracePt t="35781" x="4489450" y="3746500"/>
          <p14:tracePt t="35797" x="4356100" y="3746500"/>
          <p14:tracePt t="35814" x="4025900" y="3771900"/>
          <p14:tracePt t="35831" x="3867150" y="3765550"/>
          <p14:tracePt t="35847" x="3746500" y="3778250"/>
          <p14:tracePt t="35864" x="3638550" y="3778250"/>
          <p14:tracePt t="35880" x="3524250" y="3778250"/>
          <p14:tracePt t="35901" x="3448050" y="3778250"/>
          <p14:tracePt t="35914" x="3371850" y="3778250"/>
          <p14:tracePt t="35930" x="3295650" y="3778250"/>
          <p14:tracePt t="35950" x="3155950" y="3790950"/>
          <p14:tracePt t="35966" x="3092450" y="3790950"/>
          <p14:tracePt t="35980" x="2933700" y="3797300"/>
          <p14:tracePt t="35997" x="2736850" y="3797300"/>
          <p14:tracePt t="36000" x="2641600" y="3784600"/>
          <p14:tracePt t="36014" x="2482850" y="3784600"/>
          <p14:tracePt t="36030" x="2362200" y="3778250"/>
          <p14:tracePt t="36048" x="2266950" y="3765550"/>
          <p14:tracePt t="36064" x="2178050" y="3771900"/>
          <p14:tracePt t="36080" x="2051050" y="3771900"/>
          <p14:tracePt t="36097" x="1936750" y="3771900"/>
          <p14:tracePt t="36114" x="1828800" y="3771900"/>
          <p14:tracePt t="36134" x="1714500" y="3771900"/>
          <p14:tracePt t="36147" x="1657350" y="3759200"/>
          <p14:tracePt t="36157" x="1612900" y="3759200"/>
          <p14:tracePt t="36160" x="1581150" y="3759200"/>
          <p14:tracePt t="36165" x="1574800" y="3759200"/>
          <p14:tracePt t="36183" x="1543050" y="3759200"/>
          <p14:tracePt t="36197" x="1536700" y="3759200"/>
          <p14:tracePt t="36214" x="1504950" y="3759200"/>
          <p14:tracePt t="36286" x="1498600" y="3759200"/>
          <p14:tracePt t="36294" x="1460500" y="3759200"/>
          <p14:tracePt t="36302" x="1435100" y="3759200"/>
          <p14:tracePt t="36314" x="1397000" y="3746500"/>
          <p14:tracePt t="36330" x="1327150" y="3727450"/>
          <p14:tracePt t="36340" x="1301750" y="3721100"/>
          <p14:tracePt t="36344" x="1289050" y="3721100"/>
          <p14:tracePt t="36367" x="1219200" y="3702050"/>
          <p14:tracePt t="36381" x="1187450" y="3689350"/>
          <p14:tracePt t="36402" x="1079500" y="3663950"/>
          <p14:tracePt t="36407" x="1066800" y="3663950"/>
          <p14:tracePt t="36445" x="1066800" y="3670300"/>
          <p14:tracePt t="36467" x="1066800" y="3676650"/>
          <p14:tracePt t="36509" x="1066800" y="3683000"/>
          <p14:tracePt t="36518" x="1060450" y="3689350"/>
          <p14:tracePt t="36534" x="1054100" y="3689350"/>
          <p14:tracePt t="36565" x="1054100" y="3695700"/>
          <p14:tracePt t="36575" x="1054100" y="3708400"/>
          <p14:tracePt t="36601" x="1054100" y="3714750"/>
          <p14:tracePt t="36895" x="1054100" y="3708400"/>
          <p14:tracePt t="36904" x="1054100" y="3702050"/>
          <p14:tracePt t="36914" x="1054100" y="3683000"/>
          <p14:tracePt t="36932" x="1054100" y="3651250"/>
          <p14:tracePt t="36947" x="1054100" y="3613150"/>
          <p14:tracePt t="36966" x="1066800" y="3549650"/>
          <p14:tracePt t="36980" x="1073150" y="3536950"/>
          <p14:tracePt t="36998" x="1085850" y="3505200"/>
          <p14:tracePt t="37000" x="1092200" y="3486150"/>
          <p14:tracePt t="37014" x="1104900" y="3467100"/>
          <p14:tracePt t="37030" x="1130300" y="3441700"/>
          <p14:tracePt t="37047" x="1174750" y="3416300"/>
          <p14:tracePt t="37065" x="1231900" y="3378200"/>
          <p14:tracePt t="37080" x="1295400" y="3359150"/>
          <p14:tracePt t="37098" x="1352550" y="3333750"/>
          <p14:tracePt t="37118" x="1435100" y="3302000"/>
          <p14:tracePt t="37130" x="1460500" y="3302000"/>
          <p14:tracePt t="37151" x="1555750" y="3270250"/>
          <p14:tracePt t="37166" x="1587500" y="3257550"/>
          <p14:tracePt t="37183" x="1714500" y="3244850"/>
          <p14:tracePt t="37200" x="1790700" y="3238500"/>
          <p14:tracePt t="37215" x="1866900" y="3225800"/>
          <p14:tracePt t="37231" x="1949450" y="3219450"/>
          <p14:tracePt t="37252" x="2038350" y="3206750"/>
          <p14:tracePt t="37264" x="2146300" y="3194050"/>
          <p14:tracePt t="37280" x="2235200" y="3168650"/>
          <p14:tracePt t="37297" x="2362200" y="3187700"/>
          <p14:tracePt t="37314" x="2482850" y="3187700"/>
          <p14:tracePt t="37331" x="2597150" y="3175000"/>
          <p14:tracePt t="37347" x="2692400" y="3168650"/>
          <p14:tracePt t="37351" x="2762250" y="3162300"/>
          <p14:tracePt t="37364" x="2832100" y="3162300"/>
          <p14:tracePt t="37381" x="2940050" y="3143250"/>
          <p14:tracePt t="37384" x="2990850" y="3143250"/>
          <p14:tracePt t="37400" x="3105150" y="3143250"/>
          <p14:tracePt t="37414" x="3206750" y="3143250"/>
          <p14:tracePt t="37431" x="3302000" y="3143250"/>
          <p14:tracePt t="37448" x="3384550" y="3155950"/>
          <p14:tracePt t="37466" x="3473450" y="3162300"/>
          <p14:tracePt t="37481" x="3568700" y="3162300"/>
          <p14:tracePt t="37497" x="3657600" y="3162300"/>
          <p14:tracePt t="37514" x="3752850" y="3155950"/>
          <p14:tracePt t="37530" x="3841750" y="3162300"/>
          <p14:tracePt t="37547" x="3905250" y="3181350"/>
          <p14:tracePt t="37564" x="3994150" y="3213100"/>
          <p14:tracePt t="37568" x="4044950" y="3238500"/>
          <p14:tracePt t="37581" x="4095750" y="3244850"/>
          <p14:tracePt t="37590" x="4146550" y="3263900"/>
          <p14:tracePt t="37593" x="4210050" y="3282950"/>
          <p14:tracePt t="37599" x="4267200" y="3295650"/>
          <p14:tracePt t="37614" x="4349750" y="3340100"/>
          <p14:tracePt t="37633" x="4445000" y="3390900"/>
          <p14:tracePt t="37651" x="4521200" y="3416300"/>
          <p14:tracePt t="37663" x="4565650" y="3441700"/>
          <p14:tracePt t="37680" x="4591050" y="3467100"/>
          <p14:tracePt t="37699" x="4635500" y="3505200"/>
          <p14:tracePt t="37714" x="4679950" y="3549650"/>
          <p14:tracePt t="37730" x="4699000" y="3575050"/>
          <p14:tracePt t="37747" x="4705350" y="3587750"/>
          <p14:tracePt t="37764" x="4711700" y="3594100"/>
          <p14:tracePt t="37782" x="4718050" y="3600450"/>
          <p14:tracePt t="38454" x="4724400" y="3600450"/>
          <p14:tracePt t="38469" x="4737100" y="3600450"/>
          <p14:tracePt t="38482" x="4813300" y="3619500"/>
          <p14:tracePt t="38487" x="4864100" y="3638550"/>
          <p14:tracePt t="38497" x="4921250" y="3657600"/>
          <p14:tracePt t="38514" x="5035550" y="3689350"/>
          <p14:tracePt t="38530" x="5143500" y="3733800"/>
          <p14:tracePt t="38547" x="5219700" y="3759200"/>
          <p14:tracePt t="38564" x="5257800" y="3771900"/>
          <p14:tracePt t="38581" x="5295900" y="3784600"/>
          <p14:tracePt t="38587" x="5321300" y="3790950"/>
          <p14:tracePt t="38597" x="5340350" y="3803650"/>
          <p14:tracePt t="38614" x="5391150" y="3816350"/>
          <p14:tracePt t="38631" x="5397500" y="3822700"/>
          <p14:tracePt t="38649" x="5403850" y="3822700"/>
          <p14:tracePt t="38680" x="5416550" y="3829050"/>
          <p14:tracePt t="38698" x="5461000" y="3848100"/>
          <p14:tracePt t="38714" x="5499100" y="3854450"/>
          <p14:tracePt t="38731" x="5543550" y="3854450"/>
          <p14:tracePt t="38747" x="5562600" y="3854450"/>
          <p14:tracePt t="38764" x="5581650" y="3854450"/>
          <p14:tracePt t="38766" x="5594350" y="3854450"/>
          <p14:tracePt t="38782" x="5607050" y="3867150"/>
          <p14:tracePt t="38798" x="5607050" y="3873500"/>
          <p14:tracePt t="38814" x="5632450" y="3879850"/>
          <p14:tracePt t="38898" x="5645150" y="3879850"/>
          <p14:tracePt t="38909" x="5657850" y="3873500"/>
          <p14:tracePt t="38913" x="5676900" y="3867150"/>
          <p14:tracePt t="38931" x="5715000" y="3860800"/>
          <p14:tracePt t="38948" x="5740400" y="3841750"/>
          <p14:tracePt t="38950" x="5746750" y="3841750"/>
          <p14:tracePt t="38966" x="5753100" y="3835400"/>
          <p14:tracePt t="39046" x="5759450" y="3835400"/>
          <p14:tracePt t="39056" x="5778500" y="3835400"/>
          <p14:tracePt t="39064" x="5803900" y="3835400"/>
          <p14:tracePt t="39082" x="5835650" y="3835400"/>
          <p14:tracePt t="39091" x="5854700" y="3835400"/>
          <p14:tracePt t="39102" x="5867400" y="3835400"/>
          <p14:tracePt t="39114" x="5880100" y="3835400"/>
          <p14:tracePt t="39131" x="5911850" y="3835400"/>
          <p14:tracePt t="39151" x="5981700" y="3835400"/>
          <p14:tracePt t="39164" x="5988050" y="3835400"/>
          <p14:tracePt t="39294" x="5981700" y="3835400"/>
          <p14:tracePt t="39302" x="5962650" y="3835400"/>
          <p14:tracePt t="39310" x="5937250" y="3835400"/>
          <p14:tracePt t="39322" x="5918200" y="3835400"/>
          <p14:tracePt t="39330" x="5892800" y="3835400"/>
          <p14:tracePt t="39347" x="5848350" y="3835400"/>
          <p14:tracePt t="39365" x="5803900" y="3835400"/>
          <p14:tracePt t="39371" x="5791200" y="3835400"/>
          <p14:tracePt t="39381" x="5772150" y="3835400"/>
          <p14:tracePt t="39401" x="5746750" y="3835400"/>
          <p14:tracePt t="39414" x="5740400" y="3822700"/>
          <p14:tracePt t="39431" x="5734050" y="3803650"/>
          <p14:tracePt t="39448" x="5715000" y="3778250"/>
          <p14:tracePt t="39466" x="5708650" y="3740150"/>
          <p14:tracePt t="39482" x="5702300" y="3708400"/>
          <p14:tracePt t="39497" x="5702300" y="3689350"/>
          <p14:tracePt t="39514" x="5702300" y="3676650"/>
          <p14:tracePt t="39530" x="5727700" y="3663950"/>
          <p14:tracePt t="39547" x="5772150" y="3651250"/>
          <p14:tracePt t="39564" x="5803900" y="3632200"/>
          <p14:tracePt t="39566" x="5829300" y="3619500"/>
          <p14:tracePt t="39580" x="5861050" y="3619500"/>
          <p14:tracePt t="39588" x="5892800" y="3619500"/>
          <p14:tracePt t="39591" x="5930900" y="3619500"/>
          <p14:tracePt t="39614" x="6051550" y="3619500"/>
          <p14:tracePt t="39631" x="6121400" y="3644900"/>
          <p14:tracePt t="39649" x="6146800" y="3651250"/>
          <p14:tracePt t="39681" x="6146800" y="3683000"/>
          <p14:tracePt t="39697" x="6115050" y="3727450"/>
          <p14:tracePt t="39715" x="6083300" y="3771900"/>
          <p14:tracePt t="39730" x="6045200" y="3797300"/>
          <p14:tracePt t="39747" x="6007100" y="3822700"/>
          <p14:tracePt t="39764" x="5962650" y="3829050"/>
          <p14:tracePt t="39767" x="5930900" y="3829050"/>
          <p14:tracePt t="39780" x="5892800" y="3829050"/>
          <p14:tracePt t="39797" x="5816600" y="3829050"/>
          <p14:tracePt t="39800" x="5778500" y="3829050"/>
          <p14:tracePt t="39814" x="5708650" y="3829050"/>
          <p14:tracePt t="39830" x="5626100" y="3829050"/>
          <p14:tracePt t="39847" x="5556250" y="3829050"/>
          <p14:tracePt t="39864" x="5448300" y="3810000"/>
          <p14:tracePt t="39883" x="5302250" y="3797300"/>
          <p14:tracePt t="39901" x="5175250" y="3803650"/>
          <p14:tracePt t="39908" x="5124450" y="3810000"/>
          <p14:tracePt t="39913" x="5080000" y="3810000"/>
          <p14:tracePt t="39931" x="4997450" y="3810000"/>
          <p14:tracePt t="39948" x="4940300" y="3810000"/>
          <p14:tracePt t="39965" x="4908550" y="3810000"/>
          <p14:tracePt t="39981" x="4902200" y="3810000"/>
          <p14:tracePt t="40014" x="4933950" y="3797300"/>
          <p14:tracePt t="40030" x="4972050" y="3790950"/>
          <p14:tracePt t="40047" x="5041900" y="3790950"/>
          <p14:tracePt t="40064" x="5118100" y="3778250"/>
          <p14:tracePt t="40081" x="5226050" y="3771900"/>
          <p14:tracePt t="40097" x="5340350" y="3771900"/>
          <p14:tracePt t="40117" x="5461000" y="3771900"/>
          <p14:tracePt t="40131" x="5594350" y="3771900"/>
          <p14:tracePt t="40150" x="5721350" y="3765550"/>
          <p14:tracePt t="40164" x="5822950" y="3765550"/>
          <p14:tracePt t="40182" x="5873750" y="3765550"/>
          <p14:tracePt t="40431" x="5880100" y="3765550"/>
          <p14:tracePt t="40446" x="5886450" y="3765550"/>
          <p14:tracePt t="40466" x="5892800" y="3778250"/>
          <p14:tracePt t="40481" x="5892800" y="3790950"/>
          <p14:tracePt t="41157" x="5892800" y="3784600"/>
          <p14:tracePt t="41407" x="5899150" y="3784600"/>
          <p14:tracePt t="41415" x="5905500" y="3803650"/>
          <p14:tracePt t="41431" x="5930900" y="3829050"/>
          <p14:tracePt t="41448" x="5937250" y="3841750"/>
          <p14:tracePt t="41465" x="5943600" y="3848100"/>
          <p14:tracePt t="41510" x="5937250" y="3854450"/>
          <p14:tracePt t="41518" x="5937250" y="3860800"/>
          <p14:tracePt t="41530" x="5930900" y="3860800"/>
          <p14:tracePt t="41547" x="5924550" y="3873500"/>
          <p14:tracePt t="41564" x="5911850" y="3879850"/>
          <p14:tracePt t="41566" x="5899150" y="3886200"/>
          <p14:tracePt t="41580" x="5880100" y="3886200"/>
          <p14:tracePt t="41587" x="5861050" y="3886200"/>
          <p14:tracePt t="41591" x="5842000" y="3886200"/>
          <p14:tracePt t="41614" x="5810250" y="3886200"/>
          <p14:tracePt t="41631" x="5797550" y="3892550"/>
          <p14:tracePt t="41649" x="5791200" y="3892550"/>
          <p14:tracePt t="41664" x="5772150" y="3886200"/>
          <p14:tracePt t="41681" x="5765800" y="3886200"/>
          <p14:tracePt t="41697" x="5753100" y="3867150"/>
          <p14:tracePt t="41716" x="5753100" y="3848100"/>
          <p14:tracePt t="41721" x="5746750" y="3841750"/>
          <p14:tracePt t="41730" x="5740400" y="3829050"/>
          <p14:tracePt t="41748" x="5740400" y="3803650"/>
          <p14:tracePt t="41764" x="5740400" y="3778250"/>
          <p14:tracePt t="41767" x="5740400" y="3759200"/>
          <p14:tracePt t="41780" x="5746750" y="3746500"/>
          <p14:tracePt t="41797" x="5765800" y="3727450"/>
          <p14:tracePt t="41814" x="5791200" y="3689350"/>
          <p14:tracePt t="41831" x="5816600" y="3670300"/>
          <p14:tracePt t="41847" x="5854700" y="3657600"/>
          <p14:tracePt t="41864" x="5892800" y="3651250"/>
          <p14:tracePt t="41881" x="5943600" y="3651250"/>
          <p14:tracePt t="41899" x="6000750" y="3651250"/>
          <p14:tracePt t="41914" x="6026150" y="3644900"/>
          <p14:tracePt t="41930" x="6045200" y="3644900"/>
          <p14:tracePt t="41947" x="6051550" y="3644900"/>
          <p14:tracePt t="41966" x="6051550" y="3657600"/>
          <p14:tracePt t="41980" x="6051550" y="3663950"/>
          <p14:tracePt t="41997" x="6051550" y="3695700"/>
          <p14:tracePt t="41999" x="6051550" y="3708400"/>
          <p14:tracePt t="42016" x="6051550" y="3733800"/>
          <p14:tracePt t="42030" x="6038850" y="3746500"/>
          <p14:tracePt t="42047" x="6032500" y="3752850"/>
          <p14:tracePt t="42064" x="6026150" y="3765550"/>
          <p14:tracePt t="42080" x="6007100" y="3784600"/>
          <p14:tracePt t="42097" x="5994400" y="3822700"/>
          <p14:tracePt t="42114" x="5956300" y="3835400"/>
          <p14:tracePt t="42133" x="5924550" y="3848100"/>
          <p14:tracePt t="42148" x="5892800" y="3848100"/>
          <p14:tracePt t="42157" x="5892800" y="3854450"/>
          <p14:tracePt t="42222" x="5886450" y="3854450"/>
          <p14:tracePt t="42304" x="5886450" y="3848100"/>
          <p14:tracePt t="42323" x="5886450" y="3841750"/>
          <p14:tracePt t="42384" x="5892800" y="3841750"/>
          <p14:tracePt t="42390" x="5899150" y="3841750"/>
          <p14:tracePt t="42406" x="5911850" y="3841750"/>
          <p14:tracePt t="42408" x="5918200" y="3841750"/>
          <p14:tracePt t="42430" x="5943600" y="3841750"/>
          <p14:tracePt t="42447" x="5962650" y="3841750"/>
          <p14:tracePt t="42466" x="5975350" y="3841750"/>
          <p14:tracePt t="42471" x="5988050" y="3841750"/>
          <p14:tracePt t="42481" x="5994400" y="3841750"/>
          <p14:tracePt t="42498" x="6013450" y="3841750"/>
          <p14:tracePt t="42600" x="6013450" y="3848100"/>
          <p14:tracePt t="42622" x="6019800" y="3848100"/>
          <p14:tracePt t="42669" x="6026150" y="3848100"/>
          <p14:tracePt t="42686" x="6045200" y="3854450"/>
          <p14:tracePt t="42696" x="6064250" y="3854450"/>
          <p14:tracePt t="42716" x="6096000" y="3854450"/>
          <p14:tracePt t="42718" x="6102350" y="3854450"/>
          <p14:tracePt t="42730" x="6115050" y="3854450"/>
          <p14:tracePt t="42747" x="6134100" y="3854450"/>
          <p14:tracePt t="42764" x="6146800" y="3854450"/>
          <p14:tracePt t="42783" x="6178550" y="3854450"/>
          <p14:tracePt t="42797" x="6197600" y="3854450"/>
          <p14:tracePt t="42814" x="6229350" y="3854450"/>
          <p14:tracePt t="44906" x="6235700" y="3854450"/>
          <p14:tracePt t="44909" x="6242050" y="3854450"/>
          <p14:tracePt t="44970" x="6248400" y="3854450"/>
          <p14:tracePt t="44975" x="6254750" y="3854450"/>
          <p14:tracePt t="44982" x="6261100" y="3854450"/>
          <p14:tracePt t="44999" x="6267450" y="3854450"/>
          <p14:tracePt t="45027" x="6273800" y="3854450"/>
          <p14:tracePt t="45031" x="6280150" y="3854450"/>
          <p14:tracePt t="45047" x="6286500" y="3854450"/>
          <p14:tracePt t="45064" x="6305550" y="3854450"/>
          <p14:tracePt t="45081" x="6324600" y="3854450"/>
          <p14:tracePt t="45097" x="6356350" y="3848100"/>
          <p14:tracePt t="45114" x="6362700" y="3848100"/>
          <p14:tracePt t="45190" x="6369050" y="3848100"/>
          <p14:tracePt t="45209" x="6369050" y="3867150"/>
          <p14:tracePt t="45217" x="6369050" y="3879850"/>
          <p14:tracePt t="45221" x="6375400" y="3886200"/>
          <p14:tracePt t="45413" x="6369050" y="3886200"/>
          <p14:tracePt t="45422" x="6362700" y="3886200"/>
          <p14:tracePt t="45433" x="6362700" y="3879850"/>
          <p14:tracePt t="45447" x="6356350" y="3860800"/>
          <p14:tracePt t="45466" x="6350000" y="3835400"/>
          <p14:tracePt t="45481" x="6330950" y="3816350"/>
          <p14:tracePt t="45498" x="6330950" y="3810000"/>
          <p14:tracePt t="45534" x="6330950" y="3803650"/>
          <p14:tracePt t="45547" x="6330950" y="3790950"/>
          <p14:tracePt t="45564" x="6330950" y="3765550"/>
          <p14:tracePt t="45584" x="6362700" y="3721100"/>
          <p14:tracePt t="45597" x="6381750" y="3702050"/>
          <p14:tracePt t="45614" x="6426200" y="3683000"/>
          <p14:tracePt t="45631" x="6470650" y="3663950"/>
          <p14:tracePt t="45651" x="6527800" y="3651250"/>
          <p14:tracePt t="45664" x="6591300" y="3632200"/>
          <p14:tracePt t="45680" x="6648450" y="3619500"/>
          <p14:tracePt t="45697" x="6718300" y="3600450"/>
          <p14:tracePt t="45715" x="6807200" y="3587750"/>
          <p14:tracePt t="45731" x="6870700" y="3568700"/>
          <p14:tracePt t="45748" x="6934200" y="3556000"/>
          <p14:tracePt t="45764" x="6997700" y="3549650"/>
          <p14:tracePt t="45766" x="7023100" y="3549650"/>
          <p14:tracePt t="45781" x="7054850" y="3543300"/>
          <p14:tracePt t="45797" x="7067550" y="3543300"/>
          <p14:tracePt t="45814" x="7105650" y="3543300"/>
          <p14:tracePt t="45831" x="7137400" y="3543300"/>
          <p14:tracePt t="45847" x="7169150" y="3543300"/>
          <p14:tracePt t="45864" x="7194550" y="3543300"/>
          <p14:tracePt t="45885" x="7239000" y="3543300"/>
          <p14:tracePt t="45901" x="7251700" y="3543300"/>
          <p14:tracePt t="45914" x="7270750" y="3543300"/>
          <p14:tracePt t="45930" x="7289800" y="3543300"/>
          <p14:tracePt t="45967" x="7308850" y="3543300"/>
          <p14:tracePt t="45980" x="7321550" y="3556000"/>
          <p14:tracePt t="45997" x="7340600" y="3581400"/>
          <p14:tracePt t="46014" x="7353300" y="3606800"/>
          <p14:tracePt t="46030" x="7353300" y="3625850"/>
          <p14:tracePt t="46047" x="7353300" y="3651250"/>
          <p14:tracePt t="46064" x="7353300" y="3676650"/>
          <p14:tracePt t="46080" x="7353300" y="3683000"/>
          <p14:tracePt t="46126" x="7359650" y="3683000"/>
          <p14:tracePt t="46155" x="7359650" y="3702050"/>
          <p14:tracePt t="46158" x="7359650" y="3727450"/>
          <p14:tracePt t="46165" x="7359650" y="3752850"/>
          <p14:tracePt t="46181" x="7359650" y="3778250"/>
          <p14:tracePt t="46197" x="7359650" y="3810000"/>
          <p14:tracePt t="46201" x="7359650" y="3822700"/>
          <p14:tracePt t="46216" x="7359650" y="3841750"/>
          <p14:tracePt t="46230" x="7327900" y="3867150"/>
          <p14:tracePt t="46247" x="7277100" y="3898900"/>
          <p14:tracePt t="46264" x="7258050" y="3911600"/>
          <p14:tracePt t="46310" x="7251700" y="3905250"/>
          <p14:tracePt t="46320" x="7245350" y="3905250"/>
          <p14:tracePt t="46331" x="7239000" y="3905250"/>
          <p14:tracePt t="46338" x="7232650" y="3898900"/>
          <p14:tracePt t="46353" x="7219950" y="3898900"/>
          <p14:tracePt t="46455" x="7219950" y="3892550"/>
          <p14:tracePt t="46469" x="7219950" y="3886200"/>
          <p14:tracePt t="46473" x="7232650" y="3879850"/>
          <p14:tracePt t="46480" x="7245350" y="3873500"/>
          <p14:tracePt t="46497" x="7302500" y="3873500"/>
          <p14:tracePt t="46514" x="7378700" y="3867150"/>
          <p14:tracePt t="46531" x="7454900" y="3854450"/>
          <p14:tracePt t="46547" x="7575550" y="3848100"/>
          <p14:tracePt t="46564" x="7670800" y="3835400"/>
          <p14:tracePt t="46567" x="7727950" y="3835400"/>
          <p14:tracePt t="46582" x="7772400" y="3835400"/>
          <p14:tracePt t="46597" x="7880350" y="3835400"/>
          <p14:tracePt t="46614" x="7962900" y="3835400"/>
          <p14:tracePt t="46632" x="7969250" y="3829050"/>
          <p14:tracePt t="46967" x="7956550" y="3829050"/>
          <p14:tracePt t="46975" x="7950200" y="3829050"/>
          <p14:tracePt t="46983" x="7931150" y="3829050"/>
          <p14:tracePt t="46998" x="7905750" y="3829050"/>
          <p14:tracePt t="47014" x="7886700" y="3829050"/>
          <p14:tracePt t="47030" x="7880350" y="3829050"/>
          <p14:tracePt t="47064" x="7880350" y="3835400"/>
          <p14:tracePt t="47185" x="7867650" y="3835400"/>
          <p14:tracePt t="47190" x="7848600" y="3835400"/>
          <p14:tracePt t="47199" x="7835900" y="3835400"/>
          <p14:tracePt t="47216" x="7816850" y="3835400"/>
          <p14:tracePt t="47247" x="7804150" y="3829050"/>
          <p14:tracePt t="47264" x="7778750" y="3822700"/>
          <p14:tracePt t="47280" x="7766050" y="3810000"/>
          <p14:tracePt t="47297" x="7753350" y="3803650"/>
          <p14:tracePt t="47314" x="7747000" y="3784600"/>
          <p14:tracePt t="47331" x="7747000" y="3759200"/>
          <p14:tracePt t="47347" x="7734300" y="3733800"/>
          <p14:tracePt t="47364" x="7727950" y="3708400"/>
          <p14:tracePt t="47383" x="7727950" y="3695700"/>
          <p14:tracePt t="47416" x="7727950" y="3689350"/>
          <p14:tracePt t="47422" x="7727950" y="3676650"/>
          <p14:tracePt t="47431" x="7740650" y="3663950"/>
          <p14:tracePt t="47447" x="7766050" y="3651250"/>
          <p14:tracePt t="47466" x="7772400" y="3638550"/>
          <p14:tracePt t="47480" x="7785100" y="3638550"/>
          <p14:tracePt t="47497" x="7804150" y="3638550"/>
          <p14:tracePt t="47514" x="7835900" y="3638550"/>
          <p14:tracePt t="47530" x="7880350" y="3638550"/>
          <p14:tracePt t="47548" x="7918450" y="3638550"/>
          <p14:tracePt t="47564" x="7937500" y="3638550"/>
          <p14:tracePt t="47566" x="7943850" y="3638550"/>
          <p14:tracePt t="47580" x="7950200" y="3638550"/>
          <p14:tracePt t="47614" x="7981950" y="3651250"/>
          <p14:tracePt t="47630" x="8007350" y="3676650"/>
          <p14:tracePt t="47649" x="8013700" y="3695700"/>
          <p14:tracePt t="47664" x="8013700" y="3708400"/>
          <p14:tracePt t="47681" x="8013700" y="3733800"/>
          <p14:tracePt t="47697" x="8013700" y="3784600"/>
          <p14:tracePt t="47715" x="8013700" y="3829050"/>
          <p14:tracePt t="47730" x="8013700" y="3860800"/>
          <p14:tracePt t="47747" x="8001000" y="3860800"/>
          <p14:tracePt t="47764" x="7969250" y="3873500"/>
          <p14:tracePt t="47780" x="7905750" y="3873500"/>
          <p14:tracePt t="47782" x="7874000" y="3873500"/>
          <p14:tracePt t="47797" x="7835900" y="3879850"/>
          <p14:tracePt t="47814" x="7747000" y="3892550"/>
          <p14:tracePt t="47831" x="7702550" y="3892550"/>
          <p14:tracePt t="47849" x="7651750" y="3892550"/>
          <p14:tracePt t="47865" x="7620000" y="3892550"/>
          <p14:tracePt t="47881" x="7607300" y="3886200"/>
          <p14:tracePt t="47899" x="7600950" y="3886200"/>
          <p14:tracePt t="47934" x="7600950" y="3879850"/>
          <p14:tracePt t="47947" x="7600950" y="3873500"/>
          <p14:tracePt t="47976" x="7600950" y="3867150"/>
          <p14:tracePt t="48262" x="7594600" y="3873500"/>
          <p14:tracePt t="48369" x="7607300" y="3873500"/>
          <p14:tracePt t="48374" x="7626350" y="3873500"/>
          <p14:tracePt t="48384" x="7645400" y="3873500"/>
          <p14:tracePt t="48397" x="7670800" y="3873500"/>
          <p14:tracePt t="48416" x="7683500" y="3873500"/>
          <p14:tracePt t="48542" x="7683500" y="3879850"/>
          <p14:tracePt t="48601" x="7683500" y="3886200"/>
          <p14:tracePt t="48743" x="7664450" y="3886200"/>
          <p14:tracePt t="48750" x="7639050" y="3886200"/>
          <p14:tracePt t="48758" x="7607300" y="3886200"/>
          <p14:tracePt t="48766" x="7569200" y="3886200"/>
          <p14:tracePt t="48780" x="7537450" y="3886200"/>
          <p14:tracePt t="48798" x="7467600" y="3886200"/>
          <p14:tracePt t="48814" x="7346950" y="3886200"/>
          <p14:tracePt t="48831" x="7258050" y="3879850"/>
          <p14:tracePt t="48847" x="7169150" y="3879850"/>
          <p14:tracePt t="48864" x="7092950" y="3879850"/>
          <p14:tracePt t="48882" x="7029450" y="3879850"/>
          <p14:tracePt t="48902" x="6959600" y="3879850"/>
          <p14:tracePt t="48914" x="6889750" y="3879850"/>
          <p14:tracePt t="48930" x="6813550" y="3873500"/>
          <p14:tracePt t="48948" x="6775450" y="3873500"/>
          <p14:tracePt t="48967" x="6737350" y="3911600"/>
          <p14:tracePt t="48981" x="6718300" y="3924300"/>
          <p14:tracePt t="48998" x="6673850" y="3930650"/>
          <p14:tracePt t="49014" x="6565900" y="3937000"/>
          <p14:tracePt t="49033" x="6496050" y="3937000"/>
          <p14:tracePt t="49040" x="6457950" y="3937000"/>
          <p14:tracePt t="49047" x="6419850" y="3943350"/>
          <p14:tracePt t="49064" x="6324600" y="3962400"/>
          <p14:tracePt t="49081" x="6242050" y="3968750"/>
          <p14:tracePt t="49090" x="6203950" y="3975100"/>
          <p14:tracePt t="49098" x="6178550" y="3981450"/>
          <p14:tracePt t="49114" x="6159500" y="3987800"/>
          <p14:tracePt t="49130" x="6153150" y="3987800"/>
          <p14:tracePt t="49149" x="6146800" y="4000500"/>
          <p14:tracePt t="49164" x="6140450" y="4019550"/>
          <p14:tracePt t="49181" x="6140450" y="4032250"/>
          <p14:tracePt t="49199" x="6140450" y="4044950"/>
          <p14:tracePt t="49216" x="6134100" y="4044950"/>
          <p14:tracePt t="49235" x="6127750" y="4064000"/>
          <p14:tracePt t="49247" x="6127750" y="4076700"/>
          <p14:tracePt t="49264" x="6121400" y="4083050"/>
          <p14:tracePt t="49702" x="6121400" y="4076700"/>
          <p14:tracePt t="49714" x="6121400" y="4070350"/>
          <p14:tracePt t="49730" x="6121400" y="4057650"/>
          <p14:tracePt t="49747" x="6121400" y="4032250"/>
          <p14:tracePt t="49764" x="6121400" y="4019550"/>
          <p14:tracePt t="49780" x="6134100" y="3994150"/>
          <p14:tracePt t="49782" x="6140450" y="3981450"/>
          <p14:tracePt t="49798" x="6140450" y="3975100"/>
          <p14:tracePt t="49815" x="6191250" y="3956050"/>
          <p14:tracePt t="49830" x="6235700" y="3943350"/>
          <p14:tracePt t="49847" x="6286500" y="3924300"/>
          <p14:tracePt t="49868" x="6350000" y="3911600"/>
          <p14:tracePt t="49881" x="6407150" y="3905250"/>
          <p14:tracePt t="49901" x="6470650" y="3898900"/>
          <p14:tracePt t="49914" x="6521450" y="3886200"/>
          <p14:tracePt t="49930" x="6559550" y="3886200"/>
          <p14:tracePt t="49948" x="6591300" y="3886200"/>
          <p14:tracePt t="49966" x="6623050" y="3886200"/>
          <p14:tracePt t="49982" x="6654800" y="3886200"/>
          <p14:tracePt t="50001" x="6692900" y="3886200"/>
          <p14:tracePt t="50014" x="6737350" y="3886200"/>
          <p14:tracePt t="50031" x="6750050" y="3886200"/>
          <p14:tracePt t="50047" x="6756400" y="3886200"/>
          <p14:tracePt t="50064" x="6762750" y="3886200"/>
          <p14:tracePt t="50080" x="6750050" y="3892550"/>
          <p14:tracePt t="50087" x="6750050" y="3905250"/>
          <p14:tracePt t="50097" x="6750050" y="3917950"/>
          <p14:tracePt t="50114" x="6750050" y="3937000"/>
          <p14:tracePt t="50134" x="6750050" y="3949700"/>
          <p14:tracePt t="50152" x="6750050" y="3962400"/>
          <p14:tracePt t="50164" x="6750050" y="3987800"/>
          <p14:tracePt t="50181" x="6743700" y="4006850"/>
          <p14:tracePt t="50183" x="6743700" y="4013200"/>
          <p14:tracePt t="50304" x="6737350" y="4013200"/>
          <p14:tracePt t="50326" x="6737350" y="4019550"/>
          <p14:tracePt t="50340" x="6737350" y="4025900"/>
          <p14:tracePt t="50350" x="6737350" y="4051300"/>
          <p14:tracePt t="50366" x="6737350" y="4070350"/>
          <p14:tracePt t="50382" x="6731000" y="4076700"/>
          <p14:tracePt t="50416" x="6724650" y="4076700"/>
          <p14:tracePt t="50448" x="6711950" y="4064000"/>
          <p14:tracePt t="50465" x="6680200" y="4038600"/>
          <p14:tracePt t="50480" x="6667500" y="4006850"/>
          <p14:tracePt t="50497" x="6661150" y="3987800"/>
          <p14:tracePt t="50514" x="6661150" y="3962400"/>
          <p14:tracePt t="50531" x="6673850" y="3930650"/>
          <p14:tracePt t="50548" x="6705600" y="3898900"/>
          <p14:tracePt t="50564" x="6743700" y="3867150"/>
          <p14:tracePt t="50572" x="6750050" y="3848100"/>
          <p14:tracePt t="50583" x="6800850" y="3816350"/>
          <p14:tracePt t="50597" x="6826250" y="3810000"/>
          <p14:tracePt t="50614" x="6908800" y="3797300"/>
          <p14:tracePt t="50631" x="6959600" y="3797300"/>
          <p14:tracePt t="50652" x="7004050" y="3797300"/>
          <p14:tracePt t="50658" x="7029450" y="3797300"/>
          <p14:tracePt t="50664" x="7042150" y="3803650"/>
          <p14:tracePt t="50680" x="7080250" y="3816350"/>
          <p14:tracePt t="50697" x="7112000" y="3829050"/>
          <p14:tracePt t="50715" x="7131050" y="3841750"/>
          <p14:tracePt t="50730" x="7156450" y="3860800"/>
          <p14:tracePt t="50747" x="7175500" y="3879850"/>
          <p14:tracePt t="50764" x="7194550" y="3898900"/>
          <p14:tracePt t="50766" x="7200900" y="3911600"/>
          <p14:tracePt t="50780" x="7207250" y="3924300"/>
          <p14:tracePt t="50797" x="7207250" y="3949700"/>
          <p14:tracePt t="50802" x="7207250" y="3968750"/>
          <p14:tracePt t="50815" x="7207250" y="3994150"/>
          <p14:tracePt t="50830" x="7207250" y="4025900"/>
          <p14:tracePt t="50847" x="7175500" y="4051300"/>
          <p14:tracePt t="50864" x="7118350" y="4089400"/>
          <p14:tracePt t="50881" x="7048500" y="4114800"/>
          <p14:tracePt t="50900" x="6985000" y="4133850"/>
          <p14:tracePt t="50907" x="6965950" y="4146550"/>
          <p14:tracePt t="50914" x="6946900" y="4146550"/>
          <p14:tracePt t="50931" x="6921500" y="4152900"/>
          <p14:tracePt t="50947" x="6908800" y="4152900"/>
          <p14:tracePt t="50983" x="6915150" y="4152900"/>
          <p14:tracePt t="51054" x="6921500" y="4152900"/>
          <p14:tracePt t="51062" x="6927850" y="4140200"/>
          <p14:tracePt t="51080" x="6927850" y="4133850"/>
          <p14:tracePt t="51208" x="6927850" y="4127500"/>
          <p14:tracePt t="51247" x="6934200" y="4127500"/>
          <p14:tracePt t="51263" x="6946900" y="4114800"/>
          <p14:tracePt t="51281" x="6978650" y="4095750"/>
          <p14:tracePt t="51297" x="7029450" y="4083050"/>
          <p14:tracePt t="51314" x="7080250" y="4070350"/>
          <p14:tracePt t="51330" x="7118350" y="4057650"/>
          <p14:tracePt t="51348" x="7150100" y="4044950"/>
          <p14:tracePt t="51364" x="7194550" y="4038600"/>
          <p14:tracePt t="51369" x="7213600" y="4032250"/>
          <p14:tracePt t="51380" x="7232650" y="4032250"/>
          <p14:tracePt t="51403" x="7277100" y="4032250"/>
          <p14:tracePt t="51422" x="7296150" y="4032250"/>
          <p14:tracePt t="51431" x="7308850" y="4032250"/>
          <p14:tracePt t="51448" x="7340600" y="4025900"/>
          <p14:tracePt t="51466" x="7378700" y="4000500"/>
          <p14:tracePt t="51481" x="7410450" y="3994150"/>
          <p14:tracePt t="51498" x="7435850" y="3987800"/>
          <p14:tracePt t="51514" x="7448550" y="3981450"/>
          <p14:tracePt t="51530" x="7486650" y="3981450"/>
          <p14:tracePt t="51547" x="7543800" y="3981450"/>
          <p14:tracePt t="51564" x="7607300" y="3981450"/>
          <p14:tracePt t="51581" x="7645400" y="3968750"/>
          <p14:tracePt t="51589" x="7670800" y="3968750"/>
          <p14:tracePt t="51597" x="7677150" y="3962400"/>
          <p14:tracePt t="51614" x="7696200" y="3956050"/>
          <p14:tracePt t="51634" x="7702550" y="3956050"/>
          <p14:tracePt t="51744" x="7702550" y="3949700"/>
          <p14:tracePt t="52368" x="7715250" y="3949700"/>
          <p14:tracePt t="52374" x="7727950" y="3949700"/>
          <p14:tracePt t="52383" x="7747000" y="3949700"/>
          <p14:tracePt t="52399" x="7778750" y="3930650"/>
          <p14:tracePt t="52414" x="7816850" y="3917950"/>
          <p14:tracePt t="52431" x="7854950" y="3911600"/>
          <p14:tracePt t="52448" x="7880350" y="3898900"/>
          <p14:tracePt t="52467" x="7886700" y="3898900"/>
          <p14:tracePt t="52530" x="7899400" y="3898900"/>
          <p14:tracePt t="52533" x="7912100" y="3898900"/>
          <p14:tracePt t="52547" x="7924800" y="3898900"/>
          <p14:tracePt t="52564" x="7943850" y="3898900"/>
          <p14:tracePt t="52581" x="7956550" y="3898900"/>
          <p14:tracePt t="52590" x="7969250" y="3898900"/>
          <p14:tracePt t="52614" x="7994650" y="3898900"/>
          <p14:tracePt t="52634" x="8007350" y="3892550"/>
          <p14:tracePt t="52649" x="8026400" y="3892550"/>
          <p14:tracePt t="52666" x="8039100" y="3892550"/>
          <p14:tracePt t="52683" x="8045450" y="3892550"/>
          <p14:tracePt t="52697" x="8051800" y="3892550"/>
          <p14:tracePt t="52730" x="8064500" y="3892550"/>
          <p14:tracePt t="52747" x="8077200" y="3892550"/>
          <p14:tracePt t="52764" x="8083550" y="3898900"/>
          <p14:tracePt t="52816" x="8083550" y="3905250"/>
          <p14:tracePt t="52821" x="8089900" y="3905250"/>
          <p14:tracePt t="52830" x="8096250" y="3905250"/>
          <p14:tracePt t="52904" x="8096250" y="3911600"/>
          <p14:tracePt t="52918" x="8096250" y="3917950"/>
          <p14:tracePt t="52929" x="8096250" y="3924300"/>
          <p14:tracePt t="53126" x="8096250" y="3930650"/>
          <p14:tracePt t="53142" x="8096250" y="3943350"/>
          <p14:tracePt t="53156" x="8102600" y="3956050"/>
          <p14:tracePt t="53159" x="8108950" y="3975100"/>
          <p14:tracePt t="53181" x="8115300" y="3994150"/>
          <p14:tracePt t="53197" x="8121650" y="4006850"/>
          <p14:tracePt t="53216" x="8121650" y="4025900"/>
          <p14:tracePt t="53231" x="8128000" y="4032250"/>
          <p14:tracePt t="53247" x="8134350" y="4038600"/>
          <p14:tracePt t="54071" x="8128000" y="4038600"/>
          <p14:tracePt t="54078" x="8089900" y="4038600"/>
          <p14:tracePt t="54087" x="8020050" y="4038600"/>
          <p14:tracePt t="54097" x="7937500" y="4038600"/>
          <p14:tracePt t="54114" x="7721600" y="4038600"/>
          <p14:tracePt t="54119" x="7588250" y="4038600"/>
          <p14:tracePt t="54133" x="7448550" y="4038600"/>
          <p14:tracePt t="54136" x="7315200" y="4038600"/>
          <p14:tracePt t="54148" x="7175500" y="4038600"/>
          <p14:tracePt t="54158" x="6985000" y="4038600"/>
          <p14:tracePt t="54168" x="6915150" y="4057650"/>
          <p14:tracePt t="54180" x="6832600" y="4057650"/>
          <p14:tracePt t="54198" x="6724650" y="4070350"/>
          <p14:tracePt t="54216" x="6597650" y="4064000"/>
          <p14:tracePt t="54231" x="6534150" y="4064000"/>
          <p14:tracePt t="54247" x="6502400" y="4057650"/>
          <p14:tracePt t="54266" x="6496050" y="4057650"/>
          <p14:tracePt t="54282" x="6489700" y="4057650"/>
          <p14:tracePt t="54297" x="6464300" y="4051300"/>
          <p14:tracePt t="54314" x="6407150" y="4044950"/>
          <p14:tracePt t="54330" x="6324600" y="4025900"/>
          <p14:tracePt t="54347" x="6242050" y="4006850"/>
          <p14:tracePt t="54369" x="6127750" y="4006850"/>
          <p14:tracePt t="54381" x="6102350" y="4006850"/>
          <p14:tracePt t="54401" x="6026150" y="4006850"/>
          <p14:tracePt t="54407" x="5994400" y="4006850"/>
          <p14:tracePt t="54431" x="5911850" y="4000500"/>
          <p14:tracePt t="54447" x="5822950" y="3975100"/>
          <p14:tracePt t="54466" x="5734050" y="3956050"/>
          <p14:tracePt t="54481" x="5626100" y="3956050"/>
          <p14:tracePt t="54497" x="5562600" y="3956050"/>
          <p14:tracePt t="54514" x="5518150" y="3956050"/>
          <p14:tracePt t="54531" x="5486400" y="3956050"/>
          <p14:tracePt t="54547" x="5467350" y="3956050"/>
          <p14:tracePt t="54564" x="5441950" y="3943350"/>
          <p14:tracePt t="54581" x="5410200" y="3930650"/>
          <p14:tracePt t="54591" x="5372100" y="3917950"/>
          <p14:tracePt t="54601" x="5353050" y="3905250"/>
          <p14:tracePt t="54614" x="5302250" y="3892550"/>
          <p14:tracePt t="54631" x="5245100" y="3873500"/>
          <p14:tracePt t="54650" x="5168900" y="3848100"/>
          <p14:tracePt t="54665" x="5111750" y="3822700"/>
          <p14:tracePt t="54681" x="5099050" y="3822700"/>
          <p14:tracePt t="54698" x="5086350" y="3822700"/>
          <p14:tracePt t="54715" x="5060950" y="3822700"/>
          <p14:tracePt t="54731" x="4984750" y="3822700"/>
          <p14:tracePt t="54747" x="4889500" y="3790950"/>
          <p14:tracePt t="54764" x="4787900" y="3790950"/>
          <p14:tracePt t="54781" x="4705350" y="3790950"/>
          <p14:tracePt t="54788" x="4660900" y="3790950"/>
          <p14:tracePt t="54790" x="4616450" y="3790950"/>
          <p14:tracePt t="54814" x="4527550" y="3810000"/>
          <p14:tracePt t="54831" x="4508500" y="3803650"/>
          <p14:tracePt t="54894" x="4514850" y="3810000"/>
          <p14:tracePt t="54933" x="4527550" y="3810000"/>
          <p14:tracePt t="54944" x="4527550" y="3797300"/>
          <p14:tracePt t="54949" x="4540250" y="3771900"/>
          <p14:tracePt t="54966" x="4552950" y="3752850"/>
          <p14:tracePt t="54981" x="4584700" y="3727450"/>
          <p14:tracePt t="54997" x="4635500" y="3689350"/>
          <p14:tracePt t="54999" x="4660900" y="3670300"/>
          <p14:tracePt t="55014" x="4762500" y="3651250"/>
          <p14:tracePt t="55030" x="4876800" y="3625850"/>
          <p14:tracePt t="55048" x="5010150" y="3625850"/>
          <p14:tracePt t="55064" x="5124450" y="3625850"/>
          <p14:tracePt t="55081" x="5245100" y="3632200"/>
          <p14:tracePt t="55097" x="5365750" y="3632200"/>
          <p14:tracePt t="55117" x="5473700" y="3638550"/>
          <p14:tracePt t="55131" x="5549900" y="3638550"/>
          <p14:tracePt t="55152" x="5619750" y="3638550"/>
          <p14:tracePt t="55164" x="5670550" y="3638550"/>
          <p14:tracePt t="55181" x="5740400" y="3657600"/>
          <p14:tracePt t="55198" x="5829300" y="3670300"/>
          <p14:tracePt t="55215" x="5937250" y="3683000"/>
          <p14:tracePt t="55231" x="5988050" y="3702050"/>
          <p14:tracePt t="55247" x="6019800" y="3714750"/>
          <p14:tracePt t="55264" x="6051550" y="3727450"/>
          <p14:tracePt t="55280" x="6083300" y="3740150"/>
          <p14:tracePt t="55297" x="6115050" y="3746500"/>
          <p14:tracePt t="55314" x="6127750" y="3759200"/>
          <p14:tracePt t="55330" x="6146800" y="3771900"/>
          <p14:tracePt t="55347" x="6165850" y="3803650"/>
          <p14:tracePt t="55364" x="6184900" y="3829050"/>
          <p14:tracePt t="55368" x="6191250" y="3829050"/>
          <p14:tracePt t="55380" x="6197600" y="3835400"/>
          <p14:tracePt t="55656" x="6197600" y="3829050"/>
          <p14:tracePt t="56093" x="6191250" y="3829050"/>
          <p14:tracePt t="56120" x="6184900" y="3829050"/>
          <p14:tracePt t="56126" x="6184900" y="3822700"/>
          <p14:tracePt t="56135" x="6165850" y="3803650"/>
          <p14:tracePt t="56151" x="6153150" y="3759200"/>
          <p14:tracePt t="56164" x="6153150" y="3733800"/>
          <p14:tracePt t="56181" x="6146800" y="3708400"/>
          <p14:tracePt t="56197" x="6146800" y="3695700"/>
          <p14:tracePt t="56214" x="6146800" y="3676650"/>
          <p14:tracePt t="56230" x="6165850" y="3651250"/>
          <p14:tracePt t="56247" x="6184900" y="3644900"/>
          <p14:tracePt t="56264" x="6184900" y="3632200"/>
          <p14:tracePt t="56280" x="6191250" y="3632200"/>
          <p14:tracePt t="56327" x="6191250" y="3619500"/>
          <p14:tracePt t="56336" x="6191250" y="3613150"/>
          <p14:tracePt t="56347" x="6210300" y="3606800"/>
          <p14:tracePt t="56364" x="6242050" y="3594100"/>
          <p14:tracePt t="56382" x="6292850" y="3581400"/>
          <p14:tracePt t="56400" x="6337300" y="3575050"/>
          <p14:tracePt t="56414" x="6388100" y="3568700"/>
          <p14:tracePt t="56430" x="6457950" y="3568700"/>
          <p14:tracePt t="56448" x="6515100" y="3568700"/>
          <p14:tracePt t="56467" x="6559550" y="3568700"/>
          <p14:tracePt t="56478" x="6591300" y="3556000"/>
          <p14:tracePt t="56486" x="6597650" y="3556000"/>
          <p14:tracePt t="56518" x="6604000" y="3556000"/>
          <p14:tracePt t="56534" x="6616700" y="3562350"/>
          <p14:tracePt t="56541" x="6642100" y="3562350"/>
          <p14:tracePt t="56550" x="6654800" y="3562350"/>
          <p14:tracePt t="56564" x="6673850" y="3562350"/>
          <p14:tracePt t="56581" x="6711950" y="3562350"/>
          <p14:tracePt t="56590" x="6750050" y="3562350"/>
          <p14:tracePt t="56597" x="6775450" y="3562350"/>
          <p14:tracePt t="56614" x="6826250" y="3562350"/>
          <p14:tracePt t="56631" x="6870700" y="3562350"/>
          <p14:tracePt t="56647" x="6921500" y="3562350"/>
          <p14:tracePt t="56664" x="6953250" y="3562350"/>
          <p14:tracePt t="56681" x="6978650" y="3562350"/>
          <p14:tracePt t="56697" x="6997700" y="3562350"/>
          <p14:tracePt t="56702" x="7016750" y="3562350"/>
          <p14:tracePt t="56716" x="7035800" y="3562350"/>
          <p14:tracePt t="56721" x="7054850" y="3562350"/>
          <p14:tracePt t="56730" x="7086600" y="3562350"/>
          <p14:tracePt t="56747" x="7156450" y="3562350"/>
          <p14:tracePt t="56764" x="7219950" y="3562350"/>
          <p14:tracePt t="56784" x="7283450" y="3562350"/>
          <p14:tracePt t="56797" x="7296150" y="3562350"/>
          <p14:tracePt t="56814" x="7321550" y="3562350"/>
          <p14:tracePt t="56831" x="7334250" y="3562350"/>
          <p14:tracePt t="56841" x="7346950" y="3568700"/>
          <p14:tracePt t="56849" x="7353300" y="3575050"/>
          <p14:tracePt t="56864" x="7366000" y="3575050"/>
          <p14:tracePt t="56909" x="7397750" y="3600450"/>
          <p14:tracePt t="56934" x="7448550" y="3619500"/>
          <p14:tracePt t="56947" x="7467600" y="3625850"/>
          <p14:tracePt t="56965" x="7480300" y="3625850"/>
          <p14:tracePt t="56997" x="7480300" y="3638550"/>
          <p14:tracePt t="57014" x="7480300" y="3657600"/>
          <p14:tracePt t="57030" x="7473950" y="3663950"/>
          <p14:tracePt t="57064" x="7473950" y="3670300"/>
          <p14:tracePt t="57099" x="7473950" y="3714750"/>
          <p14:tracePt t="57114" x="7473950" y="3752850"/>
          <p14:tracePt t="57132" x="7473950" y="3759200"/>
          <p14:tracePt t="57967" x="7467600" y="3759200"/>
          <p14:tracePt t="57976" x="7448550" y="3759200"/>
          <p14:tracePt t="57999" x="7410450" y="3740150"/>
          <p14:tracePt t="58006" x="7353300" y="3721100"/>
          <p14:tracePt t="58015" x="7283450" y="3714750"/>
          <p14:tracePt t="58031" x="7137400" y="3689350"/>
          <p14:tracePt t="58047" x="7016750" y="3689350"/>
          <p14:tracePt t="58064" x="6902450" y="3683000"/>
          <p14:tracePt t="58081" x="6781800" y="3683000"/>
          <p14:tracePt t="58097" x="6711950" y="3689350"/>
          <p14:tracePt t="58118" x="6667500" y="3702050"/>
          <p14:tracePt t="58131" x="6648450" y="3702050"/>
          <p14:tracePt t="58175" x="6642100" y="3702050"/>
          <p14:tracePt t="58200" x="6635750" y="3702050"/>
          <p14:tracePt t="58209" x="6629400" y="3708400"/>
          <p14:tracePt t="58217" x="6616700" y="3708400"/>
          <p14:tracePt t="58231" x="6591300" y="3721100"/>
          <p14:tracePt t="58247" x="6559550" y="3721100"/>
          <p14:tracePt t="58264" x="6534150" y="3727450"/>
          <p14:tracePt t="58280" x="6515100" y="3740150"/>
          <p14:tracePt t="58297" x="6483350" y="3740150"/>
          <p14:tracePt t="58314" x="6470650" y="3752850"/>
          <p14:tracePt t="58331" x="6457950" y="3765550"/>
          <p14:tracePt t="58352" x="6438900" y="3784600"/>
          <p14:tracePt t="58364" x="6432550" y="3790950"/>
          <p14:tracePt t="58382" x="6419850" y="3822700"/>
          <p14:tracePt t="58399" x="6413500" y="3848100"/>
          <p14:tracePt t="58414" x="6400800" y="3860800"/>
          <p14:tracePt t="58431" x="6381750" y="3873500"/>
          <p14:tracePt t="58447" x="6369050" y="3892550"/>
          <p14:tracePt t="58465" x="6369050" y="3911600"/>
          <p14:tracePt t="58481" x="6369050" y="3930650"/>
          <p14:tracePt t="58497" x="6369050" y="3949700"/>
          <p14:tracePt t="58514" x="6369050" y="3962400"/>
          <p14:tracePt t="58531" x="6369050" y="3981450"/>
          <p14:tracePt t="58547" x="6362700" y="4000500"/>
          <p14:tracePt t="58564" x="6362700" y="4019550"/>
          <p14:tracePt t="58567" x="6362700" y="4025900"/>
          <p14:tracePt t="58581" x="6362700" y="4032250"/>
          <p14:tracePt t="58588" x="6362700" y="4038600"/>
          <p14:tracePt t="58607" x="6362700" y="4044950"/>
          <p14:tracePt t="58662" x="6362700" y="4051300"/>
          <p14:tracePt t="58669" x="6356350" y="4070350"/>
          <p14:tracePt t="58681" x="6350000" y="4076700"/>
          <p14:tracePt t="58701" x="6343650" y="4089400"/>
          <p14:tracePt t="58934" x="6350000" y="4089400"/>
          <p14:tracePt t="58943" x="6350000" y="4095750"/>
          <p14:tracePt t="59039" x="6343650" y="4095750"/>
          <p14:tracePt t="59209" x="6343650" y="4089400"/>
          <p14:tracePt t="59217" x="6356350" y="4076700"/>
          <p14:tracePt t="59231" x="6369050" y="4057650"/>
          <p14:tracePt t="59247" x="6381750" y="4038600"/>
          <p14:tracePt t="59264" x="6400800" y="4000500"/>
          <p14:tracePt t="59283" x="6432550" y="3981450"/>
          <p14:tracePt t="59297" x="6483350" y="3949700"/>
          <p14:tracePt t="59314" x="6540500" y="3924300"/>
          <p14:tracePt t="59331" x="6610350" y="3898900"/>
          <p14:tracePt t="59342" x="6642100" y="3886200"/>
          <p14:tracePt t="59356" x="6699250" y="3873500"/>
          <p14:tracePt t="59364" x="6731000" y="3867150"/>
          <p14:tracePt t="59371" x="6769100" y="3867150"/>
          <p14:tracePt t="59373" x="6800850" y="3867150"/>
          <p14:tracePt t="59383" x="6826250" y="3860800"/>
          <p14:tracePt t="59402" x="6889750" y="3860800"/>
          <p14:tracePt t="59414" x="6940550" y="3854450"/>
          <p14:tracePt t="59430" x="6985000" y="3854450"/>
          <p14:tracePt t="59448" x="7016750" y="3854450"/>
          <p14:tracePt t="59466" x="7042150" y="3854450"/>
          <p14:tracePt t="59480" x="7080250" y="3854450"/>
          <p14:tracePt t="59498" x="7131050" y="3854450"/>
          <p14:tracePt t="59514" x="7169150" y="3854450"/>
          <p14:tracePt t="59531" x="7200900" y="3854450"/>
          <p14:tracePt t="59547" x="7226300" y="3854450"/>
          <p14:tracePt t="59564" x="7232650" y="3854450"/>
          <p14:tracePt t="59581" x="7251700" y="3867150"/>
          <p14:tracePt t="59587" x="7258050" y="3873500"/>
          <p14:tracePt t="59593" x="7258050" y="3879850"/>
          <p14:tracePt t="59618" x="7296150" y="3905250"/>
          <p14:tracePt t="59631" x="7308850" y="3911600"/>
          <p14:tracePt t="59650" x="7321550" y="3917950"/>
          <p14:tracePt t="59686" x="7327900" y="3917950"/>
          <p14:tracePt t="59697" x="7334250" y="3924300"/>
          <p14:tracePt t="59715" x="7340600" y="3937000"/>
          <p14:tracePt t="59747" x="7346950" y="3937000"/>
          <p14:tracePt t="59764" x="7346950" y="3943350"/>
          <p14:tracePt t="60277" x="7346950" y="3937000"/>
          <p14:tracePt t="60285" x="7346950" y="3905250"/>
          <p14:tracePt t="60298" x="7346950" y="3892550"/>
          <p14:tracePt t="60314" x="7359650" y="3867150"/>
          <p14:tracePt t="60331" x="7372350" y="3841750"/>
          <p14:tracePt t="60347" x="7391400" y="3822700"/>
          <p14:tracePt t="60368" x="7423150" y="3803650"/>
          <p14:tracePt t="60381" x="7429500" y="3790950"/>
          <p14:tracePt t="60400" x="7448550" y="3765550"/>
          <p14:tracePt t="60415" x="7480300" y="3752850"/>
          <p14:tracePt t="60431" x="7505700" y="3746500"/>
          <p14:tracePt t="60448" x="7543800" y="3733800"/>
          <p14:tracePt t="60466" x="7569200" y="3721100"/>
          <p14:tracePt t="60481" x="7600950" y="3708400"/>
          <p14:tracePt t="60498" x="7639050" y="3702050"/>
          <p14:tracePt t="60514" x="7670800" y="3702050"/>
          <p14:tracePt t="60530" x="7708900" y="3702050"/>
          <p14:tracePt t="60547" x="7747000" y="3702050"/>
          <p14:tracePt t="60564" x="7778750" y="3695700"/>
          <p14:tracePt t="60581" x="7791450" y="3695700"/>
          <p14:tracePt t="60591" x="7804150" y="3695700"/>
          <p14:tracePt t="60602" x="7823200" y="3695700"/>
          <p14:tracePt t="60617" x="7835900" y="3695700"/>
          <p14:tracePt t="60631" x="7867650" y="3708400"/>
          <p14:tracePt t="60649" x="7886700" y="3714750"/>
          <p14:tracePt t="60664" x="7905750" y="3721100"/>
          <p14:tracePt t="60681" x="7918450" y="3727450"/>
          <p14:tracePt t="60697" x="7937500" y="3733800"/>
          <p14:tracePt t="60714" x="7962900" y="3746500"/>
          <p14:tracePt t="60731" x="7988300" y="3765550"/>
          <p14:tracePt t="60747" x="8013700" y="3784600"/>
          <p14:tracePt t="60764" x="8026400" y="3797300"/>
          <p14:tracePt t="60781" x="8039100" y="3810000"/>
          <p14:tracePt t="60783" x="8039100" y="3816350"/>
          <p14:tracePt t="60797" x="8039100" y="3829050"/>
          <p14:tracePt t="60814" x="8039100" y="3841750"/>
          <p14:tracePt t="60831" x="8045450" y="3873500"/>
          <p14:tracePt t="60847" x="8064500" y="3917950"/>
          <p14:tracePt t="60864" x="8077200" y="3956050"/>
          <p14:tracePt t="60883" x="8089900" y="3994150"/>
          <p14:tracePt t="60901" x="8102600" y="4019550"/>
          <p14:tracePt t="60914" x="8102600" y="4032250"/>
          <p14:tracePt t="60930" x="8108950" y="4044950"/>
          <p14:tracePt t="60951" x="8121650" y="4076700"/>
          <p14:tracePt t="60965" x="8128000" y="4089400"/>
          <p14:tracePt t="60980" x="8134350" y="4089400"/>
          <p14:tracePt t="60998" x="8140700" y="4089400"/>
          <p14:tracePt t="61295" x="8140700" y="4108450"/>
          <p14:tracePt t="61304" x="8102600" y="4121150"/>
          <p14:tracePt t="61314" x="8051800" y="4127500"/>
          <p14:tracePt t="61331" x="7956550" y="4152900"/>
          <p14:tracePt t="61347" x="7886700" y="4178300"/>
          <p14:tracePt t="61364" x="7804150" y="4203700"/>
          <p14:tracePt t="61381" x="7702550" y="4235450"/>
          <p14:tracePt t="61385" x="7645400" y="4254500"/>
          <p14:tracePt t="61401" x="7543800" y="4305300"/>
          <p14:tracePt t="61414" x="7448550" y="4330700"/>
          <p14:tracePt t="61431" x="7359650" y="4368800"/>
          <p14:tracePt t="61447" x="7270750" y="4394200"/>
          <p14:tracePt t="61465" x="7175500" y="4425950"/>
          <p14:tracePt t="61481" x="7092950" y="4457700"/>
          <p14:tracePt t="61497" x="7016750" y="4489450"/>
          <p14:tracePt t="61515" x="6908800" y="4521200"/>
          <p14:tracePt t="61530" x="6781800" y="4552950"/>
          <p14:tracePt t="61547" x="6635750" y="4572000"/>
          <p14:tracePt t="61564" x="6464300" y="4572000"/>
          <p14:tracePt t="61568" x="6394450" y="4578350"/>
          <p14:tracePt t="61581" x="6324600" y="4578350"/>
          <p14:tracePt t="61590" x="6261100" y="4584700"/>
          <p14:tracePt t="61594" x="6197600" y="4584700"/>
          <p14:tracePt t="61614" x="6051550" y="4597400"/>
          <p14:tracePt t="61633" x="5962650" y="4603750"/>
          <p14:tracePt t="61651" x="5930900" y="4603750"/>
          <p14:tracePt t="61664" x="5924550" y="4603750"/>
          <p14:tracePt t="62111" x="5924550" y="4610100"/>
          <p14:tracePt t="62118" x="5924550" y="4635500"/>
          <p14:tracePt t="62130" x="5924550" y="4648200"/>
          <p14:tracePt t="62150" x="5892800" y="4660900"/>
          <p14:tracePt t="62164" x="5861050" y="4686300"/>
          <p14:tracePt t="62182" x="5778500" y="4718050"/>
          <p14:tracePt t="62197" x="5721350" y="4749800"/>
          <p14:tracePt t="62215" x="5638800" y="4800600"/>
          <p14:tracePt t="62234" x="5562600" y="4857750"/>
          <p14:tracePt t="62247" x="5492750" y="4908550"/>
          <p14:tracePt t="62264" x="5422900" y="4946650"/>
          <p14:tracePt t="62281" x="5353050" y="4972050"/>
          <p14:tracePt t="62297" x="5289550" y="5003800"/>
          <p14:tracePt t="62314" x="5238750" y="5029200"/>
          <p14:tracePt t="62331" x="5207000" y="5035550"/>
          <p14:tracePt t="62347" x="5207000" y="5041900"/>
          <p14:tracePt t="62364" x="5200650" y="5041900"/>
          <p14:tracePt t="62477" x="5207000" y="5041900"/>
          <p14:tracePt t="62486" x="5213350" y="5041900"/>
          <p14:tracePt t="62519" x="5219700" y="5041900"/>
          <p14:tracePt t="62617" x="5213350" y="5041900"/>
          <p14:tracePt t="66279" x="5194300" y="5041900"/>
          <p14:tracePt t="66289" x="5099050" y="5054600"/>
          <p14:tracePt t="66298" x="5041900" y="5060950"/>
          <p14:tracePt t="66314" x="4972050" y="5086350"/>
          <p14:tracePt t="66331" x="4940300" y="5092700"/>
          <p14:tracePt t="66347" x="4940300" y="5086350"/>
          <p14:tracePt t="66368" x="4940300" y="5080000"/>
          <p14:tracePt t="66381" x="4940300" y="5073650"/>
          <p14:tracePt t="66400" x="4845050" y="4946650"/>
          <p14:tracePt t="66414" x="4667250" y="4787900"/>
          <p14:tracePt t="66431" x="4476750" y="4610100"/>
          <p14:tracePt t="66447" x="4324350" y="4451350"/>
          <p14:tracePt t="66466" x="4203700" y="4298950"/>
          <p14:tracePt t="66481" x="4121150" y="4191000"/>
          <p14:tracePt t="66497" x="4070350" y="4152900"/>
          <p14:tracePt t="66515" x="4057650" y="4152900"/>
          <p14:tracePt t="66566" x="4057650" y="4146550"/>
          <p14:tracePt t="66575" x="4057650" y="4140200"/>
          <p14:tracePt t="66588" x="4057650" y="4127500"/>
          <p14:tracePt t="66600" x="4057650" y="4102100"/>
          <p14:tracePt t="66614" x="4057650" y="4044950"/>
          <p14:tracePt t="66631" x="4051300" y="3956050"/>
          <p14:tracePt t="66649" x="4051300" y="3860800"/>
          <p14:tracePt t="66664" x="4038600" y="3784600"/>
          <p14:tracePt t="66681" x="4019550" y="3765550"/>
          <p14:tracePt t="66718" x="4025900" y="3759200"/>
          <p14:tracePt t="66731" x="4032250" y="3721100"/>
          <p14:tracePt t="66747" x="4044950" y="3663950"/>
          <p14:tracePt t="66764" x="4057650" y="3613150"/>
          <p14:tracePt t="66781" x="4064000" y="3562350"/>
          <p14:tracePt t="66782" x="4070350" y="3562350"/>
          <p14:tracePt t="66797" x="4095750" y="3549650"/>
          <p14:tracePt t="66814" x="4171950" y="3549650"/>
          <p14:tracePt t="66832" x="4267200" y="3543300"/>
          <p14:tracePt t="66850" x="4368800" y="3543300"/>
          <p14:tracePt t="66864" x="4451350" y="3530600"/>
          <p14:tracePt t="66890" x="4603750" y="3517900"/>
          <p14:tracePt t="66899" x="4667250" y="3517900"/>
          <p14:tracePt t="66914" x="4845050" y="3511550"/>
          <p14:tracePt t="66931" x="5010150" y="3511550"/>
          <p14:tracePt t="66934" x="5080000" y="3505200"/>
          <p14:tracePt t="66948" x="5137150" y="3498850"/>
          <p14:tracePt t="66966" x="5251450" y="3486150"/>
          <p14:tracePt t="66981" x="5264150" y="3492500"/>
          <p14:tracePt t="66997" x="5314950" y="3517900"/>
          <p14:tracePt t="67015" x="5365750" y="3536950"/>
          <p14:tracePt t="67031" x="5416550" y="3549650"/>
          <p14:tracePt t="67047" x="5454650" y="3549650"/>
          <p14:tracePt t="67353" x="5467350" y="3549650"/>
          <p14:tracePt t="67358" x="5486400" y="3562350"/>
          <p14:tracePt t="67368" x="5511800" y="3568700"/>
          <p14:tracePt t="67381" x="5537200" y="3568700"/>
          <p14:tracePt t="67399" x="5638800" y="3581400"/>
          <p14:tracePt t="67414" x="5689600" y="3581400"/>
          <p14:tracePt t="67431" x="5740400" y="3587750"/>
          <p14:tracePt t="67448" x="5797550" y="3600450"/>
          <p14:tracePt t="67466" x="5861050" y="3619500"/>
          <p14:tracePt t="67481" x="5899150" y="3632200"/>
          <p14:tracePt t="67992" x="5899150" y="3638550"/>
          <p14:tracePt t="68000" x="5899150" y="3644900"/>
          <p14:tracePt t="68007" x="5899150" y="3670300"/>
          <p14:tracePt t="68015" x="5899150" y="3689350"/>
          <p14:tracePt t="68030" x="5892800" y="3759200"/>
          <p14:tracePt t="68047" x="5886450" y="3803650"/>
          <p14:tracePt t="68064" x="5873750" y="3816350"/>
          <p14:tracePt t="68081" x="5867400" y="3835400"/>
          <p14:tracePt t="68100" x="5861050" y="3860800"/>
          <p14:tracePt t="68114" x="5848350" y="3898900"/>
          <p14:tracePt t="68131" x="5835650" y="3956050"/>
          <p14:tracePt t="68151" x="5810250" y="4013200"/>
          <p14:tracePt t="68164" x="5791200" y="4064000"/>
          <p14:tracePt t="68181" x="5784850" y="4076700"/>
          <p14:tracePt t="68216" x="5778500" y="4083050"/>
          <p14:tracePt t="68222" x="5759450" y="4089400"/>
          <p14:tracePt t="68231" x="5746750" y="4102100"/>
          <p14:tracePt t="68247" x="5708650" y="4127500"/>
          <p14:tracePt t="68265" x="5670550" y="4146550"/>
          <p14:tracePt t="68280" x="5645150" y="4159250"/>
          <p14:tracePt t="68297" x="5613400" y="4165600"/>
          <p14:tracePt t="68314" x="5575300" y="4171950"/>
          <p14:tracePt t="68331" x="5518150" y="4171950"/>
          <p14:tracePt t="68341" x="5486400" y="4178300"/>
          <p14:tracePt t="68346" x="5454650" y="4178300"/>
          <p14:tracePt t="68352" x="5429250" y="4178300"/>
          <p14:tracePt t="68364" x="5410200" y="4178300"/>
          <p14:tracePt t="68383" x="5403850" y="4178300"/>
          <p14:tracePt t="68402" x="5397500" y="4152900"/>
          <p14:tracePt t="68414" x="5365750" y="4083050"/>
          <p14:tracePt t="68434" x="5359400" y="4000500"/>
          <p14:tracePt t="68447" x="5372100" y="3930650"/>
          <p14:tracePt t="68464" x="5410200" y="3886200"/>
          <p14:tracePt t="68481" x="5480050" y="3854450"/>
          <p14:tracePt t="68498" x="5543550" y="3829050"/>
          <p14:tracePt t="68515" x="5600700" y="3829050"/>
          <p14:tracePt t="68530" x="5638800" y="3829050"/>
          <p14:tracePt t="68547" x="5670550" y="3879850"/>
          <p14:tracePt t="68564" x="5708650" y="3956050"/>
          <p14:tracePt t="68582" x="5702300" y="4025900"/>
          <p14:tracePt t="68597" x="5676900" y="4114800"/>
          <p14:tracePt t="68615" x="5607050" y="4140200"/>
          <p14:tracePt t="68631" x="5549900" y="4165600"/>
          <p14:tracePt t="68651" x="5467350" y="4178300"/>
          <p14:tracePt t="68665" x="5397500" y="4184650"/>
          <p14:tracePt t="68681" x="5289550" y="4191000"/>
          <p14:tracePt t="68697" x="5149850" y="4197350"/>
          <p14:tracePt t="68716" x="5022850" y="4222750"/>
          <p14:tracePt t="68720" x="4940300" y="4235450"/>
          <p14:tracePt t="68731" x="4870450" y="4260850"/>
          <p14:tracePt t="68747" x="4756150" y="4305300"/>
          <p14:tracePt t="68764" x="4616450" y="4375150"/>
          <p14:tracePt t="68785" x="4318000" y="4514850"/>
          <p14:tracePt t="68798" x="4064000" y="4622800"/>
          <p14:tracePt t="68814" x="3778250" y="4724400"/>
          <p14:tracePt t="68831" x="3492500" y="4806950"/>
          <p14:tracePt t="68847" x="3251200" y="4864100"/>
          <p14:tracePt t="68864" x="3028950" y="4921250"/>
          <p14:tracePt t="68881" x="2794000" y="4972050"/>
          <p14:tracePt t="68900" x="2578100" y="5016500"/>
          <p14:tracePt t="68914" x="2432050" y="5054600"/>
          <p14:tracePt t="68934" x="2343150" y="5073650"/>
          <p14:tracePt t="68947" x="2298700" y="5073650"/>
          <p14:tracePt t="68964" x="2292350" y="5073650"/>
          <p14:tracePt t="68997" x="2324100" y="5022850"/>
          <p14:tracePt t="69014" x="2362200" y="4946650"/>
          <p14:tracePt t="69030" x="2406650" y="4870450"/>
          <p14:tracePt t="69048" x="2476500" y="4800600"/>
          <p14:tracePt t="69064" x="2565400" y="4699000"/>
          <p14:tracePt t="69084" x="2686050" y="4591050"/>
          <p14:tracePt t="69092" x="2743200" y="4521200"/>
          <p14:tracePt t="69097" x="2800350" y="4470400"/>
          <p14:tracePt t="69102" x="2882900" y="4425950"/>
          <p14:tracePt t="69114" x="2965450" y="4375150"/>
          <p14:tracePt t="69119" x="3048000" y="4324350"/>
          <p14:tracePt t="69134" x="3143250" y="4286250"/>
          <p14:tracePt t="69151" x="3308350" y="4216400"/>
          <p14:tracePt t="69164" x="3441700" y="4121150"/>
          <p14:tracePt t="69181" x="3517900" y="4051300"/>
          <p14:tracePt t="69197" x="3536950" y="4025900"/>
          <p14:tracePt t="69294" x="3536950" y="4019550"/>
          <p14:tracePt t="69303" x="3581400" y="4006850"/>
          <p14:tracePt t="69314" x="3638550" y="3981450"/>
          <p14:tracePt t="69331" x="3822700" y="3930650"/>
          <p14:tracePt t="69347" x="4064000" y="3860800"/>
          <p14:tracePt t="69364" x="4394200" y="3841750"/>
          <p14:tracePt t="69381" x="4673600" y="3835400"/>
          <p14:tracePt t="69384" x="4813300" y="3835400"/>
          <p14:tracePt t="69400" x="5022850" y="3822700"/>
          <p14:tracePt t="69414" x="5200650" y="3797300"/>
          <p14:tracePt t="69434" x="5340350" y="3771900"/>
          <p14:tracePt t="69448" x="5454650" y="3759200"/>
          <p14:tracePt t="69467" x="5505450" y="3740150"/>
          <p14:tracePt t="70246" x="5505450" y="3746500"/>
          <p14:tracePt t="70258" x="5505450" y="3752850"/>
          <p14:tracePt t="70264" x="5505450" y="3765550"/>
          <p14:tracePt t="70281" x="5556250" y="3816350"/>
          <p14:tracePt t="70298" x="5632450" y="3879850"/>
          <p14:tracePt t="70314" x="5746750" y="3956050"/>
          <p14:tracePt t="70331" x="5873750" y="4019550"/>
          <p14:tracePt t="70347" x="5975350" y="4064000"/>
          <p14:tracePt t="70355" x="6026150" y="4083050"/>
          <p14:tracePt t="70364" x="6076950" y="4095750"/>
          <p14:tracePt t="70381" x="6159500" y="4108450"/>
          <p14:tracePt t="70385" x="6191250" y="4121150"/>
          <p14:tracePt t="70399" x="6229350" y="4127500"/>
          <p14:tracePt t="70417" x="6235700" y="4133850"/>
          <p14:tracePt t="70551" x="6229350" y="4133850"/>
          <p14:tracePt t="70557" x="6203950" y="4159250"/>
          <p14:tracePt t="70568" x="6178550" y="4171950"/>
          <p14:tracePt t="70581" x="6146800" y="4184650"/>
          <p14:tracePt t="70597" x="6019800" y="4216400"/>
          <p14:tracePt t="70614" x="5854700" y="4273550"/>
          <p14:tracePt t="70634" x="5600700" y="4324350"/>
          <p14:tracePt t="70648" x="5302250" y="4413250"/>
          <p14:tracePt t="70664" x="4997450" y="4533900"/>
          <p14:tracePt t="70681" x="4775200" y="4654550"/>
          <p14:tracePt t="70698" x="4610100" y="4705350"/>
          <p14:tracePt t="70714" x="4457700" y="4762500"/>
          <p14:tracePt t="70731" x="4286250" y="4819650"/>
          <p14:tracePt t="70747" x="4083050" y="4895850"/>
          <p14:tracePt t="70764" x="3816350" y="4946650"/>
          <p14:tracePt t="70767" x="3708400" y="4978400"/>
          <p14:tracePt t="70781" x="3632200" y="5003800"/>
          <p14:tracePt t="70798" x="3568700" y="5048250"/>
          <p14:tracePt t="70814" x="3536950" y="5060950"/>
          <p14:tracePt t="70831" x="3460750" y="5092700"/>
          <p14:tracePt t="70839" x="3409950" y="5118100"/>
          <p14:tracePt t="70849" x="3346450" y="5149850"/>
          <p14:tracePt t="70867" x="3206750" y="5207000"/>
          <p14:tracePt t="70881" x="3060700" y="5257800"/>
          <p14:tracePt t="70899" x="2927350" y="5302250"/>
          <p14:tracePt t="70910" x="2774950" y="5340350"/>
          <p14:tracePt t="70931" x="2597150" y="5372100"/>
          <p14:tracePt t="70947" x="2425700" y="5410200"/>
          <p14:tracePt t="70966" x="2273300" y="5422900"/>
          <p14:tracePt t="70981" x="2165350" y="5429250"/>
          <p14:tracePt t="70997" x="1962150" y="5435600"/>
          <p14:tracePt t="71015" x="1771650" y="5435600"/>
          <p14:tracePt t="71031" x="1549400" y="5435600"/>
          <p14:tracePt t="71047" x="1295400" y="5435600"/>
          <p14:tracePt t="71064" x="1079500" y="5467350"/>
          <p14:tracePt t="71081" x="914400" y="5492750"/>
          <p14:tracePt t="71101" x="800100" y="5511800"/>
          <p14:tracePt t="71114" x="736600" y="5511800"/>
          <p14:tracePt t="71131" x="692150" y="5511800"/>
          <p14:tracePt t="71150" x="679450" y="5511800"/>
          <p14:tracePt t="71169" x="666750" y="5486400"/>
          <p14:tracePt t="71181" x="666750" y="5473700"/>
          <p14:tracePt t="71197" x="654050" y="5441950"/>
          <p14:tracePt t="71263" x="647700" y="5435600"/>
          <p14:tracePt t="71281" x="641350" y="5422900"/>
          <p14:tracePt t="71298" x="628650" y="5403850"/>
          <p14:tracePt t="71314" x="615950" y="5391150"/>
          <p14:tracePt t="71390" x="603250" y="5384800"/>
          <p14:tracePt t="71403" x="596900" y="5378450"/>
          <p14:tracePt t="71406" x="590550" y="5378450"/>
          <p14:tracePt t="71416" x="577850" y="5372100"/>
          <p14:tracePt t="71430" x="571500" y="5372100"/>
          <p14:tracePt t="71447" x="565150" y="5365750"/>
          <p14:tracePt t="71467" x="546100" y="5365750"/>
          <p14:tracePt t="71470" x="533400" y="5365750"/>
          <p14:tracePt t="71481" x="514350" y="5365750"/>
          <p14:tracePt t="71498" x="482600" y="5365750"/>
          <p14:tracePt t="71514" x="463550" y="5365750"/>
          <p14:tracePt t="71532" x="450850" y="5365750"/>
          <p14:tracePt t="71547" x="419100" y="5359400"/>
          <p14:tracePt t="71568" x="387350" y="5334000"/>
          <p14:tracePt t="71581" x="381000" y="5334000"/>
          <p14:tracePt t="71598" x="381000" y="5327650"/>
          <p14:tracePt t="71714" x="387350" y="5327650"/>
          <p14:tracePt t="71719" x="393700" y="5327650"/>
          <p14:tracePt t="71731" x="400050" y="5321300"/>
          <p14:tracePt t="71747" x="431800" y="5321300"/>
          <p14:tracePt t="71764" x="482600" y="5321300"/>
          <p14:tracePt t="71767" x="508000" y="5321300"/>
          <p14:tracePt t="71784" x="584200" y="5321300"/>
          <p14:tracePt t="71797" x="698500" y="5321300"/>
          <p14:tracePt t="71814" x="844550" y="5321300"/>
          <p14:tracePt t="71831" x="984250" y="5308600"/>
          <p14:tracePt t="71851" x="1079500" y="5302250"/>
          <p14:tracePt t="71865" x="1117600" y="5295900"/>
          <p14:tracePt t="71881" x="1143000" y="5289550"/>
          <p14:tracePt t="71900" x="1155700" y="5289550"/>
          <p14:tracePt t="72200" x="1168400" y="5289550"/>
          <p14:tracePt t="72208" x="1200150" y="5289550"/>
          <p14:tracePt t="72215" x="1244600" y="5289550"/>
          <p14:tracePt t="72231" x="1339850" y="5264150"/>
          <p14:tracePt t="72247" x="1416050" y="5226050"/>
          <p14:tracePt t="72264" x="1460500" y="5187950"/>
          <p14:tracePt t="72281" x="1492250" y="5156200"/>
          <p14:tracePt t="72298" x="1498600" y="5118100"/>
          <p14:tracePt t="72314" x="1504950" y="5086350"/>
          <p14:tracePt t="72331" x="1504950" y="5035550"/>
          <p14:tracePt t="72341" x="1504950" y="4997450"/>
          <p14:tracePt t="72346" x="1504950" y="4959350"/>
          <p14:tracePt t="72350" x="1504950" y="4921250"/>
          <p14:tracePt t="72368" x="1504950" y="4889500"/>
          <p14:tracePt t="72381" x="1504950" y="4883150"/>
          <p14:tracePt t="72400" x="1504950" y="4870450"/>
          <p14:tracePt t="72416" x="1504950" y="4857750"/>
          <p14:tracePt t="72431" x="1473200" y="4845050"/>
          <p14:tracePt t="72448" x="1441450" y="4845050"/>
          <p14:tracePt t="72464" x="1403350" y="4838700"/>
          <p14:tracePt t="72481" x="1327150" y="4838700"/>
          <p14:tracePt t="72497" x="1200150" y="4838700"/>
          <p14:tracePt t="72514" x="1041400" y="4838700"/>
          <p14:tracePt t="72531" x="889000" y="4832350"/>
          <p14:tracePt t="72548" x="742950" y="4826000"/>
          <p14:tracePt t="72564" x="609600" y="4826000"/>
          <p14:tracePt t="72570" x="558800" y="4826000"/>
          <p14:tracePt t="72582" x="495300" y="4832350"/>
          <p14:tracePt t="72599" x="330200" y="4845050"/>
          <p14:tracePt t="72614" x="273050" y="4851400"/>
          <p14:tracePt t="72631" x="260350" y="4857750"/>
          <p14:tracePt t="72664" x="254000" y="4857750"/>
          <p14:tracePt t="72681" x="228600" y="4870450"/>
          <p14:tracePt t="72697" x="215900" y="4927600"/>
          <p14:tracePt t="72714" x="190500" y="4984750"/>
          <p14:tracePt t="72731" x="184150" y="5048250"/>
          <p14:tracePt t="72748" x="184150" y="5105400"/>
          <p14:tracePt t="72764" x="184150" y="5162550"/>
          <p14:tracePt t="72768" x="209550" y="5194300"/>
          <p14:tracePt t="72781" x="254000" y="5232400"/>
          <p14:tracePt t="72797" x="412750" y="5321300"/>
          <p14:tracePt t="72814" x="546100" y="5365750"/>
          <p14:tracePt t="72831" x="698500" y="5397500"/>
          <p14:tracePt t="72847" x="882650" y="5416550"/>
          <p14:tracePt t="72864" x="1066800" y="5416550"/>
          <p14:tracePt t="72884" x="1244600" y="5416550"/>
          <p14:tracePt t="72889" x="1327150" y="5416550"/>
          <p14:tracePt t="72908" x="1479550" y="5422900"/>
          <p14:tracePt t="72914" x="1555750" y="5422900"/>
          <p14:tracePt t="72932" x="1701800" y="5429250"/>
          <p14:tracePt t="72947" x="1873250" y="5448300"/>
          <p14:tracePt t="72966" x="2032000" y="5454650"/>
          <p14:tracePt t="72981" x="2197100" y="5461000"/>
          <p14:tracePt t="72999" x="2432050" y="5467350"/>
          <p14:tracePt t="73014" x="2540000" y="5461000"/>
          <p14:tracePt t="73031" x="2628900" y="5467350"/>
          <p14:tracePt t="73048" x="2762250" y="5480050"/>
          <p14:tracePt t="73064" x="2889250" y="5454650"/>
          <p14:tracePt t="73081" x="3022600" y="5448300"/>
          <p14:tracePt t="73097" x="3117850" y="5441950"/>
          <p14:tracePt t="73118" x="3175000" y="5422900"/>
          <p14:tracePt t="73120" x="3200400" y="5410200"/>
          <p14:tracePt t="73131" x="3225800" y="5397500"/>
          <p14:tracePt t="73150" x="3270250" y="5384800"/>
          <p14:tracePt t="73164" x="3289300" y="5372100"/>
          <p14:tracePt t="73181" x="3302000" y="5372100"/>
          <p14:tracePt t="73560" x="3308350" y="5365750"/>
          <p14:tracePt t="73566" x="3327400" y="5353050"/>
          <p14:tracePt t="73584" x="3371850" y="5327650"/>
          <p14:tracePt t="73597" x="3403600" y="5302250"/>
          <p14:tracePt t="73619" x="3429000" y="5276850"/>
          <p14:tracePt t="73634" x="3486150" y="5245100"/>
          <p14:tracePt t="73650" x="3600450" y="5187950"/>
          <p14:tracePt t="73664" x="3733800" y="5086350"/>
          <p14:tracePt t="73681" x="3898900" y="4978400"/>
          <p14:tracePt t="73700" x="4076700" y="4870450"/>
          <p14:tracePt t="73714" x="4273550" y="4794250"/>
          <p14:tracePt t="73731" x="4514850" y="4692650"/>
          <p14:tracePt t="73747" x="4787900" y="4584700"/>
          <p14:tracePt t="73764" x="5080000" y="4413250"/>
          <p14:tracePt t="73767" x="5232400" y="4343400"/>
          <p14:tracePt t="73784" x="5505450" y="4191000"/>
          <p14:tracePt t="73797" x="5702300" y="4102100"/>
          <p14:tracePt t="73814" x="5842000" y="4057650"/>
          <p14:tracePt t="73831" x="5937250" y="4019550"/>
          <p14:tracePt t="73847" x="6000750" y="3981450"/>
          <p14:tracePt t="73867" x="6038850" y="3937000"/>
          <p14:tracePt t="73881" x="6064250" y="3898900"/>
          <p14:tracePt t="73900" x="6083300" y="3879850"/>
          <p14:tracePt t="73916" x="6083300" y="3873500"/>
          <p14:tracePt t="74592" x="6083300" y="3867150"/>
          <p14:tracePt t="74599" x="6076950" y="3867150"/>
          <p14:tracePt t="75262" x="6076950" y="3860800"/>
          <p14:tracePt t="75303" x="6070600" y="3860800"/>
          <p14:tracePt t="75326" x="6057900" y="3873500"/>
          <p14:tracePt t="75337" x="6032500" y="3905250"/>
          <p14:tracePt t="75343" x="6000750" y="3949700"/>
          <p14:tracePt t="75349" x="5949950" y="4013200"/>
          <p14:tracePt t="75367" x="5829300" y="4165600"/>
          <p14:tracePt t="75382" x="5613400" y="4362450"/>
          <p14:tracePt t="75402" x="5378450" y="4565650"/>
          <p14:tracePt t="75414" x="5162550" y="4724400"/>
          <p14:tracePt t="75431" x="4978400" y="4845050"/>
          <p14:tracePt t="75447" x="4876800" y="4933950"/>
          <p14:tracePt t="75467" x="4794250" y="4965700"/>
          <p14:tracePt t="75481" x="4724400" y="4991100"/>
          <p14:tracePt t="75497" x="4667250" y="5022850"/>
          <p14:tracePt t="75515" x="4584700" y="5060950"/>
          <p14:tracePt t="75531" x="4502150" y="5130800"/>
          <p14:tracePt t="75533" x="4445000" y="5168900"/>
          <p14:tracePt t="75547" x="4381500" y="5200650"/>
          <p14:tracePt t="75564" x="4248150" y="5257800"/>
          <p14:tracePt t="75567" x="4159250" y="5276850"/>
          <p14:tracePt t="75581" x="4076700" y="5295900"/>
          <p14:tracePt t="75598" x="3860800" y="5308600"/>
          <p14:tracePt t="75614" x="3448050" y="5340350"/>
          <p14:tracePt t="75631" x="3175000" y="5416550"/>
          <p14:tracePt t="75651" x="2946400" y="5499100"/>
          <p14:tracePt t="75658" x="2870200" y="5518150"/>
          <p14:tracePt t="75661" x="2806700" y="5524500"/>
          <p14:tracePt t="75681" x="2705100" y="5518150"/>
          <p14:tracePt t="75697" x="2609850" y="5505450"/>
          <p14:tracePt t="75714" x="2546350" y="5486400"/>
          <p14:tracePt t="75731" x="2451100" y="5473700"/>
          <p14:tracePt t="75747" x="2368550" y="5473700"/>
          <p14:tracePt t="75749" x="2336800" y="5473700"/>
          <p14:tracePt t="75764" x="2305050" y="5473700"/>
          <p14:tracePt t="75781" x="2241550" y="5467350"/>
          <p14:tracePt t="75782" x="2209800" y="5467350"/>
          <p14:tracePt t="75797" x="2089150" y="5461000"/>
          <p14:tracePt t="75814" x="1924050" y="5448300"/>
          <p14:tracePt t="75831" x="1739900" y="5448300"/>
          <p14:tracePt t="75840" x="1638300" y="5448300"/>
          <p14:tracePt t="75847" x="1543050" y="5435600"/>
          <p14:tracePt t="75864" x="1346200" y="5435600"/>
          <p14:tracePt t="75884" x="1168400" y="5435600"/>
          <p14:tracePt t="75899" x="1003300" y="5429250"/>
          <p14:tracePt t="75914" x="889000" y="5429250"/>
          <p14:tracePt t="75931" x="793750" y="5429250"/>
          <p14:tracePt t="75948" x="755650" y="5410200"/>
          <p14:tracePt t="75964" x="736600" y="5403850"/>
          <p14:tracePt t="75966" x="736600" y="5397500"/>
          <p14:tracePt t="75983" x="730250" y="5391150"/>
          <p14:tracePt t="75998" x="723900" y="5378450"/>
          <p14:tracePt t="76014" x="711200" y="5365750"/>
          <p14:tracePt t="76031" x="692150" y="5359400"/>
          <p14:tracePt t="76047" x="685800" y="5359400"/>
          <p14:tracePt t="76064" x="679450" y="5359400"/>
          <p14:tracePt t="76118" x="704850" y="5359400"/>
          <p14:tracePt t="76126" x="749300" y="5359400"/>
          <p14:tracePt t="76134" x="793750" y="5359400"/>
          <p14:tracePt t="76150" x="869950" y="5353050"/>
          <p14:tracePt t="76164" x="1085850" y="5346700"/>
          <p14:tracePt t="76181" x="1333500" y="5334000"/>
          <p14:tracePt t="76184" x="1466850" y="5334000"/>
          <p14:tracePt t="76197" x="1733550" y="5327650"/>
          <p14:tracePt t="76216" x="1962150" y="5327650"/>
          <p14:tracePt t="76231" x="2197100" y="5334000"/>
          <p14:tracePt t="76247" x="2432050" y="5340350"/>
          <p14:tracePt t="76264" x="2609850" y="5314950"/>
          <p14:tracePt t="76283" x="2768600" y="5308600"/>
          <p14:tracePt t="76291" x="2819400" y="5308600"/>
          <p14:tracePt t="76297" x="2851150" y="5302250"/>
          <p14:tracePt t="76314" x="2857500" y="5289550"/>
          <p14:tracePt t="76347" x="2863850" y="5289550"/>
          <p14:tracePt t="76534" x="2876550" y="5289550"/>
          <p14:tracePt t="76542" x="2908300" y="5289550"/>
          <p14:tracePt t="76549" x="2946400" y="5289550"/>
          <p14:tracePt t="76564" x="3028950" y="5289550"/>
          <p14:tracePt t="76582" x="3251200" y="5295900"/>
          <p14:tracePt t="76598" x="3625850" y="5289550"/>
          <p14:tracePt t="76614" x="3784600" y="5270500"/>
          <p14:tracePt t="76634" x="3879850" y="5251450"/>
          <p14:tracePt t="76650" x="3924300" y="5245100"/>
          <p14:tracePt t="76870" x="3917950" y="5245100"/>
          <p14:tracePt t="76885" x="3905250" y="5245100"/>
          <p14:tracePt t="77257" x="3898900" y="5245100"/>
          <p14:tracePt t="77262" x="3892550" y="5245100"/>
          <p14:tracePt t="77289" x="3879850" y="5245100"/>
          <p14:tracePt t="77294" x="3841750" y="5245100"/>
          <p14:tracePt t="77303" x="3797300" y="5245100"/>
          <p14:tracePt t="77314" x="3778250" y="5251450"/>
          <p14:tracePt t="77331" x="3575050" y="5264150"/>
          <p14:tracePt t="77340" x="3429000" y="5270500"/>
          <p14:tracePt t="77344" x="3289300" y="5270500"/>
          <p14:tracePt t="77350" x="3124200" y="5276850"/>
          <p14:tracePt t="77364" x="2971800" y="5283200"/>
          <p14:tracePt t="77382" x="2571750" y="5308600"/>
          <p14:tracePt t="77400" x="2336800" y="5346700"/>
          <p14:tracePt t="77414" x="2184400" y="5384800"/>
          <p14:tracePt t="77431" x="2095500" y="5391150"/>
          <p14:tracePt t="77448" x="2051050" y="5391150"/>
          <p14:tracePt t="77466" x="2032000" y="5391150"/>
          <p14:tracePt t="77481" x="2019300" y="5391150"/>
          <p14:tracePt t="77498" x="2006600" y="5391150"/>
          <p14:tracePt t="77515" x="1968500" y="5378450"/>
          <p14:tracePt t="77531" x="1917700" y="5359400"/>
          <p14:tracePt t="77547" x="1854200" y="5340350"/>
          <p14:tracePt t="77564" x="1752600" y="5321300"/>
          <p14:tracePt t="77571" x="1689100" y="5308600"/>
          <p14:tracePt t="77581" x="1612900" y="5302250"/>
          <p14:tracePt t="77598" x="1403350" y="5321300"/>
          <p14:tracePt t="77619" x="1301750" y="5327650"/>
          <p14:tracePt t="77631" x="1219200" y="5340350"/>
          <p14:tracePt t="77651" x="1136650" y="5340350"/>
          <p14:tracePt t="77664" x="1085850" y="5340350"/>
          <p14:tracePt t="77684" x="1054100" y="5334000"/>
          <p14:tracePt t="77697" x="1041400" y="5327650"/>
          <p14:tracePt t="77743" x="1035050" y="5327650"/>
          <p14:tracePt t="77749" x="1022350" y="5327650"/>
          <p14:tracePt t="77764" x="1003300" y="5327650"/>
          <p14:tracePt t="77781" x="971550" y="5327650"/>
          <p14:tracePt t="77798" x="927100" y="5327650"/>
          <p14:tracePt t="77814" x="863600" y="5327650"/>
          <p14:tracePt t="77831" x="844550" y="5327650"/>
          <p14:tracePt t="77850" x="819150" y="5327650"/>
          <p14:tracePt t="77864" x="812800" y="5334000"/>
          <p14:tracePt t="77881" x="800100" y="5334000"/>
          <p14:tracePt t="77901" x="787400" y="5334000"/>
          <p14:tracePt t="78432" x="781050" y="5340350"/>
          <p14:tracePt t="78438" x="774700" y="5340350"/>
          <p14:tracePt t="78467" x="768350" y="5340350"/>
          <p14:tracePt t="78486" x="762000" y="5340350"/>
          <p14:tracePt t="78494" x="742950" y="5340350"/>
          <p14:tracePt t="78502" x="736600" y="5340350"/>
          <p14:tracePt t="78514" x="711200" y="5340350"/>
          <p14:tracePt t="78531" x="679450" y="5340350"/>
          <p14:tracePt t="78547" x="666750" y="5340350"/>
          <p14:tracePt t="78564" x="635000" y="5340350"/>
          <p14:tracePt t="78568" x="622300" y="5334000"/>
          <p14:tracePt t="78581" x="603250" y="5321300"/>
          <p14:tracePt t="78600" x="508000" y="5289550"/>
          <p14:tracePt t="78614" x="469900" y="5289550"/>
          <p14:tracePt t="78631" x="457200" y="5289550"/>
          <p14:tracePt t="78727" x="469900" y="5289550"/>
          <p14:tracePt t="78734" x="501650" y="5289550"/>
          <p14:tracePt t="78741" x="539750" y="5289550"/>
          <p14:tracePt t="78764" x="622300" y="5264150"/>
          <p14:tracePt t="78781" x="749300" y="5264150"/>
          <p14:tracePt t="78798" x="857250" y="5264150"/>
          <p14:tracePt t="78815" x="996950" y="5264150"/>
          <p14:tracePt t="78831" x="1073150" y="5264150"/>
          <p14:tracePt t="78847" x="1136650" y="5270500"/>
          <p14:tracePt t="78864" x="1181100" y="5270500"/>
          <p14:tracePt t="78884" x="1193800" y="5270500"/>
          <p14:tracePt t="78962" x="1206500" y="5270500"/>
          <p14:tracePt t="78968" x="1219200" y="5270500"/>
          <p14:tracePt t="78981" x="1250950" y="5264150"/>
          <p14:tracePt t="78998" x="1327150" y="5232400"/>
          <p14:tracePt t="79014" x="1377950" y="5200650"/>
          <p14:tracePt t="79031" x="1409700" y="5168900"/>
          <p14:tracePt t="79048" x="1447800" y="5092700"/>
          <p14:tracePt t="79064" x="1473200" y="5016500"/>
          <p14:tracePt t="79081" x="1498600" y="4959350"/>
          <p14:tracePt t="79097" x="1504950" y="4927600"/>
          <p14:tracePt t="79117" x="1511300" y="4914900"/>
          <p14:tracePt t="79131" x="1524000" y="4883150"/>
          <p14:tracePt t="79149" x="1524000" y="4851400"/>
          <p14:tracePt t="79164" x="1524000" y="4819650"/>
          <p14:tracePt t="79181" x="1498600" y="4781550"/>
          <p14:tracePt t="79184" x="1466850" y="4775200"/>
          <p14:tracePt t="79198" x="1403350" y="4756150"/>
          <p14:tracePt t="79216" x="1301750" y="4749800"/>
          <p14:tracePt t="79221" x="1250950" y="4749800"/>
          <p14:tracePt t="79231" x="1193800" y="4749800"/>
          <p14:tracePt t="79247" x="1085850" y="4730750"/>
          <p14:tracePt t="79265" x="977900" y="4730750"/>
          <p14:tracePt t="79281" x="869950" y="4730750"/>
          <p14:tracePt t="79297" x="755650" y="4730750"/>
          <p14:tracePt t="79315" x="666750" y="4730750"/>
          <p14:tracePt t="79331" x="603250" y="4737100"/>
          <p14:tracePt t="79349" x="552450" y="4743450"/>
          <p14:tracePt t="79352" x="539750" y="4749800"/>
          <p14:tracePt t="79364" x="514350" y="4749800"/>
          <p14:tracePt t="79381" x="463550" y="4768850"/>
          <p14:tracePt t="79400" x="425450" y="4781550"/>
          <p14:tracePt t="79414" x="393700" y="4806950"/>
          <p14:tracePt t="79431" x="361950" y="4826000"/>
          <p14:tracePt t="79447" x="342900" y="4851400"/>
          <p14:tracePt t="79465" x="304800" y="4895850"/>
          <p14:tracePt t="79481" x="266700" y="4946650"/>
          <p14:tracePt t="79498" x="241300" y="4997450"/>
          <p14:tracePt t="79514" x="209550" y="5054600"/>
          <p14:tracePt t="79531" x="209550" y="5111750"/>
          <p14:tracePt t="79547" x="209550" y="5149850"/>
          <p14:tracePt t="79564" x="209550" y="5194300"/>
          <p14:tracePt t="79584" x="209550" y="5238750"/>
          <p14:tracePt t="79597" x="209550" y="5270500"/>
          <p14:tracePt t="79614" x="215900" y="5289550"/>
          <p14:tracePt t="79633" x="247650" y="5321300"/>
          <p14:tracePt t="79647" x="266700" y="5334000"/>
          <p14:tracePt t="79714" x="273050" y="5334000"/>
          <p14:tracePt t="79719" x="279400" y="5334000"/>
          <p14:tracePt t="79731" x="292100" y="5340350"/>
          <p14:tracePt t="79748" x="311150" y="5340350"/>
          <p14:tracePt t="79764" x="323850" y="5340350"/>
          <p14:tracePt t="79767" x="330200" y="5340350"/>
          <p14:tracePt t="79781" x="336550" y="5340350"/>
          <p14:tracePt t="79797" x="393700" y="5340350"/>
          <p14:tracePt t="79815" x="444500" y="5340350"/>
          <p14:tracePt t="79831" x="508000" y="5340350"/>
          <p14:tracePt t="79848" x="584200" y="5346700"/>
          <p14:tracePt t="79868" x="654050" y="5359400"/>
          <p14:tracePt t="79881" x="711200" y="5365750"/>
          <p14:tracePt t="79887" x="755650" y="5365750"/>
          <p14:tracePt t="79899" x="793750" y="5365750"/>
          <p14:tracePt t="79914" x="863600" y="5353050"/>
          <p14:tracePt t="79931" x="908050" y="5353050"/>
          <p14:tracePt t="79934" x="920750" y="5353050"/>
          <p14:tracePt t="79948" x="939800" y="5346700"/>
          <p14:tracePt t="79981" x="946150" y="5346700"/>
          <p14:tracePt t="80039" x="977900" y="5359400"/>
          <p14:tracePt t="80046" x="1009650" y="5359400"/>
          <p14:tracePt t="80064" x="1085850" y="5378450"/>
          <p14:tracePt t="80082" x="1174750" y="5384800"/>
          <p14:tracePt t="80100" x="1276350" y="5391150"/>
          <p14:tracePt t="80114" x="1377950" y="5384800"/>
          <p14:tracePt t="80136" x="1543050" y="5391150"/>
          <p14:tracePt t="80151" x="1600200" y="5397500"/>
          <p14:tracePt t="80164" x="1714500" y="5416550"/>
          <p14:tracePt t="80184" x="1924050" y="5416550"/>
          <p14:tracePt t="80199" x="2133600" y="5429250"/>
          <p14:tracePt t="80214" x="2368550" y="5429250"/>
          <p14:tracePt t="80231" x="2622550" y="5429250"/>
          <p14:tracePt t="80248" x="2870200" y="5429250"/>
          <p14:tracePt t="80264" x="3136900" y="5435600"/>
          <p14:tracePt t="80281" x="3352800" y="5422900"/>
          <p14:tracePt t="80298" x="3543300" y="5422900"/>
          <p14:tracePt t="80314" x="3683000" y="5429250"/>
          <p14:tracePt t="80331" x="3733800" y="5410200"/>
          <p14:tracePt t="80342" x="3765550" y="5410200"/>
          <p14:tracePt t="80375" x="3765550" y="5416550"/>
          <p14:tracePt t="80383" x="3771900" y="5416550"/>
          <p14:tracePt t="80390" x="3784600" y="5416550"/>
          <p14:tracePt t="80403" x="3803650" y="5416550"/>
          <p14:tracePt t="80414" x="3854450" y="5416550"/>
          <p14:tracePt t="80431" x="3911600" y="5403850"/>
          <p14:tracePt t="80447" x="3962400" y="5391150"/>
          <p14:tracePt t="80464" x="3994150" y="5384800"/>
          <p14:tracePt t="80481" x="4025900" y="5384800"/>
          <p14:tracePt t="80499" x="4051300" y="5365750"/>
          <p14:tracePt t="80514" x="4121150" y="5353050"/>
          <p14:tracePt t="80531" x="4165600" y="5359400"/>
          <p14:tracePt t="80548" x="4178300" y="5359400"/>
          <p14:tracePt t="80658" x="4159250" y="5359400"/>
          <p14:tracePt t="80664" x="4121150" y="5359400"/>
          <p14:tracePt t="80681" x="4006850" y="5359400"/>
          <p14:tracePt t="80699" x="3898900" y="5359400"/>
          <p14:tracePt t="80715" x="3822700" y="5372100"/>
          <p14:tracePt t="80731" x="3746500" y="5372100"/>
          <p14:tracePt t="80750" x="3638550" y="5372100"/>
          <p14:tracePt t="80764" x="3613150" y="5372100"/>
          <p14:tracePt t="80782" x="3587750" y="5378450"/>
          <p14:tracePt t="81078" x="3587750" y="5372100"/>
          <p14:tracePt t="81091" x="3587750" y="5365750"/>
          <p14:tracePt t="81100" x="3594100" y="5365750"/>
          <p14:tracePt t="81119" x="3600450" y="5365750"/>
          <p14:tracePt t="81133" x="3625850" y="5353050"/>
          <p14:tracePt t="81148" x="3651250" y="5353050"/>
          <p14:tracePt t="81157" x="3683000" y="5353050"/>
          <p14:tracePt t="81161" x="3714750" y="5353050"/>
          <p14:tracePt t="81165" x="3746500" y="5353050"/>
          <p14:tracePt t="81181" x="3784600" y="5353050"/>
          <p14:tracePt t="81198" x="3892550" y="5334000"/>
          <p14:tracePt t="81214" x="3975100" y="5334000"/>
          <p14:tracePt t="81231" x="4051300" y="5327650"/>
          <p14:tracePt t="81248" x="4133850" y="5321300"/>
          <p14:tracePt t="81264" x="4222750" y="5314950"/>
          <p14:tracePt t="81281" x="4311650" y="5314950"/>
          <p14:tracePt t="81297" x="4381500" y="5308600"/>
          <p14:tracePt t="81314" x="4445000" y="5295900"/>
          <p14:tracePt t="81331" x="4502150" y="5295900"/>
          <p14:tracePt t="81347" x="4559300" y="5295900"/>
          <p14:tracePt t="81368" x="4648200" y="5276850"/>
          <p14:tracePt t="81382" x="4673600" y="5270500"/>
          <p14:tracePt t="81401" x="4787900" y="5245100"/>
          <p14:tracePt t="81415" x="4832350" y="5232400"/>
          <p14:tracePt t="81431" x="4876800" y="5226050"/>
          <p14:tracePt t="81448" x="4933950" y="5226050"/>
          <p14:tracePt t="81466" x="5010150" y="5226050"/>
          <p14:tracePt t="81482" x="5086350" y="5219700"/>
          <p14:tracePt t="81498" x="5168900" y="5219700"/>
          <p14:tracePt t="81514" x="5245100" y="5219700"/>
          <p14:tracePt t="81531" x="5308600" y="5219700"/>
          <p14:tracePt t="81547" x="5340350" y="5207000"/>
          <p14:tracePt t="81564" x="5416550" y="5207000"/>
          <p14:tracePt t="81569" x="5454650" y="5207000"/>
          <p14:tracePt t="81582" x="5543550" y="5200650"/>
          <p14:tracePt t="81597" x="5626100" y="5200650"/>
          <p14:tracePt t="81615" x="5702300" y="5200650"/>
          <p14:tracePt t="81631" x="5759450" y="5200650"/>
          <p14:tracePt t="81650" x="5810250" y="5200650"/>
          <p14:tracePt t="81665" x="5861050" y="5200650"/>
          <p14:tracePt t="81681" x="5918200" y="5200650"/>
          <p14:tracePt t="81697" x="5956300" y="5200650"/>
          <p14:tracePt t="81715" x="6007100" y="5200650"/>
          <p14:tracePt t="81732" x="6070600" y="5200650"/>
          <p14:tracePt t="81748" x="6115050" y="5207000"/>
          <p14:tracePt t="81764" x="6165850" y="5207000"/>
          <p14:tracePt t="81782" x="6223000" y="5207000"/>
          <p14:tracePt t="81785" x="6242050" y="5207000"/>
          <p14:tracePt t="81794" x="6261100" y="5207000"/>
          <p14:tracePt t="81801" x="6280150" y="5200650"/>
          <p14:tracePt t="81814" x="6324600" y="5175250"/>
          <p14:tracePt t="81831" x="6350000" y="5149850"/>
          <p14:tracePt t="81847" x="6369050" y="5105400"/>
          <p14:tracePt t="81864" x="6381750" y="5048250"/>
          <p14:tracePt t="81881" x="6394450" y="5003800"/>
          <p14:tracePt t="81902" x="6407150" y="4978400"/>
          <p14:tracePt t="81917" x="6407150" y="4972050"/>
          <p14:tracePt t="81947" x="6407150" y="4965700"/>
          <p14:tracePt t="81967" x="6407150" y="4946650"/>
          <p14:tracePt t="81981" x="6362700" y="4933950"/>
          <p14:tracePt t="81997" x="6254750" y="4914900"/>
          <p14:tracePt t="82014" x="6140450" y="4908550"/>
          <p14:tracePt t="82031" x="6000750" y="4895850"/>
          <p14:tracePt t="82047" x="5791200" y="4864100"/>
          <p14:tracePt t="82064" x="5518150" y="4819650"/>
          <p14:tracePt t="82081" x="5226050" y="4787900"/>
          <p14:tracePt t="82098" x="4946650" y="4775200"/>
          <p14:tracePt t="82119" x="4705350" y="4775200"/>
          <p14:tracePt t="82131" x="4495800" y="4768850"/>
          <p14:tracePt t="82150" x="4298950" y="4768850"/>
          <p14:tracePt t="82164" x="4102100" y="4768850"/>
          <p14:tracePt t="82183" x="3810000" y="4768850"/>
          <p14:tracePt t="82198" x="3683000" y="4768850"/>
          <p14:tracePt t="82214" x="3613150" y="4794250"/>
          <p14:tracePt t="82231" x="3600450" y="4806950"/>
          <p14:tracePt t="82248" x="3581400" y="4819650"/>
          <p14:tracePt t="82264" x="3549650" y="4838700"/>
          <p14:tracePt t="82281" x="3530600" y="4857750"/>
          <p14:tracePt t="82298" x="3505200" y="4870450"/>
          <p14:tracePt t="82314" x="3505200" y="4889500"/>
          <p14:tracePt t="82334" x="3505200" y="4921250"/>
          <p14:tracePt t="82349" x="3543300" y="4959350"/>
          <p14:tracePt t="82364" x="3632200" y="4991100"/>
          <p14:tracePt t="82381" x="3803650" y="5016500"/>
          <p14:tracePt t="82383" x="3905250" y="5022850"/>
          <p14:tracePt t="82400" x="4102100" y="5022850"/>
          <p14:tracePt t="82414" x="4311650" y="5022850"/>
          <p14:tracePt t="82431" x="4521200" y="4959350"/>
          <p14:tracePt t="82447" x="4749800" y="4883150"/>
          <p14:tracePt t="82466" x="4978400" y="4762500"/>
          <p14:tracePt t="82481" x="5213350" y="4629150"/>
          <p14:tracePt t="82498" x="5416550" y="4502150"/>
          <p14:tracePt t="82514" x="5581650" y="4387850"/>
          <p14:tracePt t="82531" x="5721350" y="4273550"/>
          <p14:tracePt t="82548" x="5810250" y="4165600"/>
          <p14:tracePt t="82565" x="5848350" y="4070350"/>
          <p14:tracePt t="82567" x="5861050" y="4044950"/>
          <p14:tracePt t="82584" x="5873750" y="4013200"/>
          <p14:tracePt t="82597" x="5880100" y="4000500"/>
          <p14:tracePt t="82615" x="5886450" y="3975100"/>
          <p14:tracePt t="82635" x="5892800" y="3930650"/>
          <p14:tracePt t="82648" x="5905500" y="3879850"/>
          <p14:tracePt t="82664" x="5905500" y="3816350"/>
          <p14:tracePt t="82681" x="5911850" y="3771900"/>
          <p14:tracePt t="82697" x="5924550" y="3740150"/>
          <p14:tracePt t="82714" x="5930900" y="3721100"/>
          <p14:tracePt t="82731" x="5943600" y="3708400"/>
          <p14:tracePt t="82750" x="5949950" y="3663950"/>
          <p14:tracePt t="82764" x="5949950" y="3651250"/>
          <p14:tracePt t="82781" x="5949950" y="3644900"/>
          <p14:tracePt t="82895" x="5937250" y="3644900"/>
          <p14:tracePt t="82906" x="5924550" y="3644900"/>
          <p14:tracePt t="82914" x="5905500" y="3689350"/>
          <p14:tracePt t="82931" x="5848350" y="3803650"/>
          <p14:tracePt t="82948" x="5772150" y="3943350"/>
          <p14:tracePt t="82954" x="5746750" y="4019550"/>
          <p14:tracePt t="82965" x="5670550" y="4171950"/>
          <p14:tracePt t="82981" x="5619750" y="4267200"/>
          <p14:tracePt t="82998" x="5397500" y="4559300"/>
          <p14:tracePt t="83015" x="5232400" y="4775200"/>
          <p14:tracePt t="83031" x="5137150" y="4908550"/>
          <p14:tracePt t="83047" x="5099050" y="4953000"/>
          <p14:tracePt t="83065" x="5067300" y="4972050"/>
          <p14:tracePt t="83081" x="5035550" y="4991100"/>
          <p14:tracePt t="83100" x="5003800" y="4997450"/>
          <p14:tracePt t="83114" x="4997450" y="5003800"/>
          <p14:tracePt t="83151" x="4991100" y="5003800"/>
          <p14:tracePt t="83439" x="4991100" y="4991100"/>
          <p14:tracePt t="83447" x="4984750" y="4953000"/>
          <p14:tracePt t="83466" x="4946650" y="4819650"/>
          <p14:tracePt t="83482" x="4940300" y="4667250"/>
          <p14:tracePt t="83498" x="4933950" y="4470400"/>
          <p14:tracePt t="83515" x="4940300" y="4267200"/>
          <p14:tracePt t="83531" x="4978400" y="4076700"/>
          <p14:tracePt t="83548" x="4978400" y="3930650"/>
          <p14:tracePt t="83570" x="4997450" y="3810000"/>
          <p14:tracePt t="83576" x="5003800" y="3778250"/>
          <p14:tracePt t="83582" x="5016500" y="3759200"/>
          <p14:tracePt t="83598" x="5016500" y="3740150"/>
          <p14:tracePt t="83619" x="5022850" y="3727450"/>
          <p14:tracePt t="83670" x="5022850" y="3733800"/>
          <p14:tracePt t="83678" x="5022850" y="3759200"/>
          <p14:tracePt t="83685" x="5022850" y="3797300"/>
          <p14:tracePt t="83698" x="5022850" y="3841750"/>
          <p14:tracePt t="83717" x="5029200" y="3962400"/>
          <p14:tracePt t="83731" x="4997450" y="4114800"/>
          <p14:tracePt t="83747" x="4927600" y="4337050"/>
          <p14:tracePt t="83764" x="4864100" y="4546600"/>
          <p14:tracePt t="83766" x="4832350" y="4635500"/>
          <p14:tracePt t="83782" x="4781550" y="4794250"/>
          <p14:tracePt t="83798" x="4686300" y="4921250"/>
          <p14:tracePt t="83815" x="4578350" y="5035550"/>
          <p14:tracePt t="83831" x="4470400" y="5111750"/>
          <p14:tracePt t="83850" x="4400550" y="5149850"/>
          <p14:tracePt t="83864" x="4349750" y="5187950"/>
          <p14:tracePt t="83881" x="4318000" y="5213350"/>
          <p14:tracePt t="83899" x="4292600" y="5232400"/>
          <p14:tracePt t="83915" x="4273550" y="5245100"/>
          <p14:tracePt t="83934" x="4267200" y="5245100"/>
          <p14:tracePt t="84056" x="4260850" y="5245100"/>
          <p14:tracePt t="84326" x="4267200" y="5245100"/>
          <p14:tracePt t="84344" x="4267200" y="5238750"/>
          <p14:tracePt t="84745" x="4248150" y="5238750"/>
          <p14:tracePt t="84749" x="4203700" y="5238750"/>
          <p14:tracePt t="84764" x="4133850" y="5257800"/>
          <p14:tracePt t="84784" x="3829050" y="5378450"/>
          <p14:tracePt t="84798" x="3581400" y="5518150"/>
          <p14:tracePt t="84814" x="3378200" y="5651500"/>
          <p14:tracePt t="84831" x="3130550" y="5759450"/>
          <p14:tracePt t="84849" x="2857500" y="5835650"/>
          <p14:tracePt t="84864" x="2571750" y="5880100"/>
          <p14:tracePt t="84883" x="2279650" y="5899150"/>
          <p14:tracePt t="84886" x="2146300" y="5905500"/>
          <p14:tracePt t="84901" x="2006600" y="5905500"/>
          <p14:tracePt t="84914" x="1746250" y="5918200"/>
          <p14:tracePt t="84931" x="1498600" y="5918200"/>
          <p14:tracePt t="84948" x="1295400" y="5918200"/>
          <p14:tracePt t="84965" x="1092200" y="5937250"/>
          <p14:tracePt t="84981" x="1041400" y="5943600"/>
          <p14:tracePt t="84997" x="952500" y="5962650"/>
          <p14:tracePt t="85015" x="908050" y="5962650"/>
          <p14:tracePt t="85031" x="869950" y="5962650"/>
          <p14:tracePt t="85047" x="825500" y="5962650"/>
          <p14:tracePt t="85064" x="774700" y="5962650"/>
          <p14:tracePt t="85081" x="730250" y="5962650"/>
          <p14:tracePt t="85097" x="704850" y="5962650"/>
          <p14:tracePt t="85118" x="698500" y="5962650"/>
          <p14:tracePt t="85131" x="685800" y="5962650"/>
          <p14:tracePt t="85151" x="666750" y="5962650"/>
          <p14:tracePt t="85164" x="660400" y="5956300"/>
          <p14:tracePt t="85339" x="641350" y="5943600"/>
          <p14:tracePt t="85345" x="641350" y="5937250"/>
          <p14:tracePt t="85351" x="641350" y="5924550"/>
          <p14:tracePt t="85364" x="641350" y="5911850"/>
          <p14:tracePt t="85382" x="641350" y="5873750"/>
          <p14:tracePt t="85402" x="723900" y="5829300"/>
          <p14:tracePt t="85414" x="933450" y="5746750"/>
          <p14:tracePt t="85435" x="1276350" y="5607050"/>
          <p14:tracePt t="85447" x="1612900" y="5448300"/>
          <p14:tracePt t="85466" x="1968500" y="5213350"/>
          <p14:tracePt t="85481" x="2311400" y="4991100"/>
          <p14:tracePt t="85498" x="2705100" y="4787900"/>
          <p14:tracePt t="85515" x="3143250" y="4540250"/>
          <p14:tracePt t="85531" x="3568700" y="4298950"/>
          <p14:tracePt t="85547" x="3949700" y="4064000"/>
          <p14:tracePt t="85564" x="4286250" y="3886200"/>
          <p14:tracePt t="85582" x="4622800" y="3727450"/>
          <p14:tracePt t="85591" x="4724400" y="3683000"/>
          <p14:tracePt t="85601" x="4832350" y="3651250"/>
          <p14:tracePt t="85614" x="5035550" y="3581400"/>
          <p14:tracePt t="85632" x="5226050" y="3524250"/>
          <p14:tracePt t="85650" x="5365750" y="3460750"/>
          <p14:tracePt t="85664" x="5461000" y="3409950"/>
          <p14:tracePt t="85681" x="5530850" y="3371850"/>
          <p14:tracePt t="85698" x="5588000" y="3346450"/>
          <p14:tracePt t="85714" x="5651500" y="3333750"/>
          <p14:tracePt t="85731" x="5702300" y="3314700"/>
          <p14:tracePt t="85748" x="5746750" y="3302000"/>
          <p14:tracePt t="85764" x="5759450" y="3289300"/>
          <p14:tracePt t="85782" x="5759450" y="3308350"/>
          <p14:tracePt t="85797" x="5746750" y="3371850"/>
          <p14:tracePt t="85815" x="5746750" y="3479800"/>
          <p14:tracePt t="85831" x="5759450" y="3581400"/>
          <p14:tracePt t="85839" x="5772150" y="3625850"/>
          <p14:tracePt t="85847" x="5784850" y="3670300"/>
          <p14:tracePt t="85868" x="5803900" y="3752850"/>
          <p14:tracePt t="85871" x="5822950" y="3803650"/>
          <p14:tracePt t="85881" x="5822950" y="3873500"/>
          <p14:tracePt t="85901" x="5791200" y="3994150"/>
          <p14:tracePt t="85914" x="5740400" y="4089400"/>
          <p14:tracePt t="85931" x="5708650" y="4140200"/>
          <p14:tracePt t="85935" x="5689600" y="4152900"/>
          <p14:tracePt t="85950" x="5645150" y="4159250"/>
          <p14:tracePt t="85966" x="5626100" y="4159250"/>
          <p14:tracePt t="85981" x="5562600" y="4108450"/>
          <p14:tracePt t="85997" x="5492750" y="3981450"/>
          <p14:tracePt t="86015" x="5505450" y="3879850"/>
          <p14:tracePt t="86031" x="5568950" y="3803650"/>
          <p14:tracePt t="86047" x="5702300" y="3752850"/>
          <p14:tracePt t="86064" x="5867400" y="3727450"/>
          <p14:tracePt t="86081" x="6032500" y="3727450"/>
          <p14:tracePt t="86100" x="6165850" y="3752850"/>
          <p14:tracePt t="86114" x="6223000" y="3790950"/>
          <p14:tracePt t="86131" x="6229350" y="3848100"/>
          <p14:tracePt t="86149" x="6203950" y="3924300"/>
          <p14:tracePt t="86154" x="6159500" y="3968750"/>
          <p14:tracePt t="86164" x="6102350" y="4006850"/>
          <p14:tracePt t="86181" x="5981700" y="4083050"/>
          <p14:tracePt t="86182" x="5905500" y="4121150"/>
          <p14:tracePt t="86197" x="5835650" y="4165600"/>
          <p14:tracePt t="86214" x="5556250" y="4368800"/>
          <p14:tracePt t="86231" x="5264150" y="4572000"/>
          <p14:tracePt t="86247" x="4794250" y="4851400"/>
          <p14:tracePt t="86264" x="4254500" y="5067300"/>
          <p14:tracePt t="86283" x="3765550" y="5187950"/>
          <p14:tracePt t="86297" x="3346450" y="5270500"/>
          <p14:tracePt t="86314" x="2959100" y="5346700"/>
          <p14:tracePt t="86331" x="2578100" y="5454650"/>
          <p14:tracePt t="86338" x="2381250" y="5518150"/>
          <p14:tracePt t="86347" x="2184400" y="5588000"/>
          <p14:tracePt t="86364" x="1835150" y="5689600"/>
          <p14:tracePt t="86383" x="1536700" y="5791200"/>
          <p14:tracePt t="86398" x="1428750" y="5822950"/>
          <p14:tracePt t="86414" x="1358900" y="5822950"/>
          <p14:tracePt t="86431" x="1308100" y="5822950"/>
          <p14:tracePt t="86449" x="1244600" y="5822950"/>
          <p14:tracePt t="86466" x="1162050" y="5822950"/>
          <p14:tracePt t="86481" x="1073150" y="5822950"/>
          <p14:tracePt t="86498" x="996950" y="5822950"/>
          <p14:tracePt t="86514" x="958850" y="5835650"/>
          <p14:tracePt t="86531" x="939800" y="5835650"/>
          <p14:tracePt t="86548" x="889000" y="5835650"/>
          <p14:tracePt t="86565" x="825500" y="5835650"/>
          <p14:tracePt t="86572" x="768350" y="5842000"/>
          <p14:tracePt t="86581" x="723900" y="5861050"/>
          <p14:tracePt t="86597" x="609600" y="5899150"/>
          <p14:tracePt t="86619" x="603250" y="5905500"/>
          <p14:tracePt t="86682" x="596900" y="5905500"/>
          <p14:tracePt t="86686" x="584200" y="5905500"/>
          <p14:tracePt t="86697" x="577850" y="5905500"/>
          <p14:tracePt t="86750" x="571500" y="5905500"/>
          <p14:tracePt t="86759" x="558800" y="5892800"/>
          <p14:tracePt t="86767" x="552450" y="5880100"/>
          <p14:tracePt t="86781" x="533400" y="5867400"/>
          <p14:tracePt t="86798" x="495300" y="5861050"/>
          <p14:tracePt t="86834" x="495300" y="5854700"/>
          <p14:tracePt t="86851" x="495300" y="5835650"/>
          <p14:tracePt t="86865" x="539750" y="5778500"/>
          <p14:tracePt t="86882" x="609600" y="5708650"/>
          <p14:tracePt t="86887" x="641350" y="5689600"/>
          <p14:tracePt t="86903" x="723900" y="5638800"/>
          <p14:tracePt t="86914" x="800100" y="5613400"/>
          <p14:tracePt t="86931" x="984250" y="5537200"/>
          <p14:tracePt t="86948" x="1282700" y="5467350"/>
          <p14:tracePt t="86950" x="1460500" y="5422900"/>
          <p14:tracePt t="86965" x="1860550" y="5308600"/>
          <p14:tracePt t="86981" x="2032000" y="5257800"/>
          <p14:tracePt t="86998" x="2501900" y="5118100"/>
          <p14:tracePt t="87014" x="2755900" y="5073650"/>
          <p14:tracePt t="87031" x="2971800" y="5016500"/>
          <p14:tracePt t="87049" x="3155950" y="4997450"/>
          <p14:tracePt t="87065" x="3289300" y="4991100"/>
          <p14:tracePt t="87081" x="3346450" y="4991100"/>
          <p14:tracePt t="87098" x="3346450" y="5003800"/>
          <p14:tracePt t="87114" x="3314700" y="5029200"/>
          <p14:tracePt t="87118" x="3289300" y="5041900"/>
          <p14:tracePt t="87132" x="3276600" y="5054600"/>
          <p14:tracePt t="87150" x="3270250" y="5073650"/>
          <p14:tracePt t="87164" x="3270250" y="5080000"/>
          <p14:tracePt t="87181" x="3276600" y="5080000"/>
          <p14:tracePt t="87209" x="3276600" y="5086350"/>
          <p14:tracePt t="87218" x="3270250" y="5092700"/>
          <p14:tracePt t="87231" x="3213100" y="5124450"/>
          <p14:tracePt t="87248" x="3168650" y="5156200"/>
          <p14:tracePt t="87264" x="3136900" y="5175250"/>
          <p14:tracePt t="87284" x="3092450" y="5245100"/>
          <p14:tracePt t="87298" x="2997200" y="5346700"/>
          <p14:tracePt t="87314" x="2819400" y="5461000"/>
          <p14:tracePt t="87332" x="2584450" y="5607050"/>
          <p14:tracePt t="87345" x="2317750" y="5715000"/>
          <p14:tracePt t="87350" x="2190750" y="5753100"/>
          <p14:tracePt t="87367" x="1962150" y="5810250"/>
          <p14:tracePt t="87381" x="1860550" y="5842000"/>
          <p14:tracePt t="87402" x="1485900" y="5918200"/>
          <p14:tracePt t="87416" x="1238250" y="5975350"/>
          <p14:tracePt t="87431" x="1028700" y="6038850"/>
          <p14:tracePt t="87448" x="952500" y="6064250"/>
          <p14:tracePt t="87466" x="952500" y="6070600"/>
          <p14:tracePt t="87533" x="946150" y="6070600"/>
          <p14:tracePt t="87542" x="946150" y="6076950"/>
          <p14:tracePt t="87606" x="901700" y="6032500"/>
          <p14:tracePt t="87618" x="857250" y="5988050"/>
          <p14:tracePt t="87631" x="736600" y="5899150"/>
          <p14:tracePt t="87651" x="666750" y="5829300"/>
          <p14:tracePt t="87656" x="654050" y="5791200"/>
          <p14:tracePt t="87664" x="666750" y="5759450"/>
          <p14:tracePt t="87681" x="717550" y="5670550"/>
          <p14:tracePt t="87697" x="793750" y="5568950"/>
          <p14:tracePt t="87714" x="882650" y="5505450"/>
          <p14:tracePt t="87731" x="984250" y="5473700"/>
          <p14:tracePt t="87748" x="1066800" y="5467350"/>
          <p14:tracePt t="87764" x="1155700" y="5480050"/>
          <p14:tracePt t="87768" x="1212850" y="5499100"/>
          <p14:tracePt t="87781" x="1270000" y="5524500"/>
          <p14:tracePt t="87798" x="1397000" y="5581650"/>
          <p14:tracePt t="87814" x="1422400" y="5613400"/>
          <p14:tracePt t="87831" x="1422400" y="5657850"/>
          <p14:tracePt t="87848" x="1384300" y="5702300"/>
          <p14:tracePt t="87864" x="1327150" y="5753100"/>
          <p14:tracePt t="87883" x="1289050" y="5803900"/>
          <p14:tracePt t="87902" x="1282700" y="5816600"/>
          <p14:tracePt t="87914" x="1282700" y="5829300"/>
          <p14:tracePt t="87931" x="1295400" y="5835650"/>
          <p14:tracePt t="87950" x="1397000" y="5835650"/>
          <p14:tracePt t="87965" x="1530350" y="5835650"/>
          <p14:tracePt t="87981" x="1593850" y="5835650"/>
          <p14:tracePt t="87998" x="1771650" y="5861050"/>
          <p14:tracePt t="88015" x="1816100" y="5867400"/>
          <p14:tracePt t="88048" x="1816100" y="5886450"/>
          <p14:tracePt t="88064" x="1771650" y="5918200"/>
          <p14:tracePt t="88081" x="1720850" y="5930900"/>
          <p14:tracePt t="88098" x="1638300" y="5956300"/>
          <p14:tracePt t="88118" x="1536700" y="5962650"/>
          <p14:tracePt t="88131" x="1416050" y="5962650"/>
          <p14:tracePt t="88149" x="1308100" y="5962650"/>
          <p14:tracePt t="88165" x="1219200" y="5924550"/>
          <p14:tracePt t="88181" x="1206500" y="5905500"/>
          <p14:tracePt t="88198" x="1168400" y="5810250"/>
          <p14:tracePt t="88216" x="1168400" y="5740400"/>
          <p14:tracePt t="88232" x="1206500" y="5689600"/>
          <p14:tracePt t="88248" x="1257300" y="5638800"/>
          <p14:tracePt t="88264" x="1346200" y="5594350"/>
          <p14:tracePt t="88281" x="1466850" y="5556250"/>
          <p14:tracePt t="88297" x="1625600" y="5556250"/>
          <p14:tracePt t="88314" x="1784350" y="5556250"/>
          <p14:tracePt t="88331" x="1892300" y="5575300"/>
          <p14:tracePt t="88340" x="1936750" y="5594350"/>
          <p14:tracePt t="88344" x="1974850" y="5619750"/>
          <p14:tracePt t="88364" x="2000250" y="5683250"/>
          <p14:tracePt t="88381" x="2012950" y="5772150"/>
          <p14:tracePt t="88400" x="2006600" y="5892800"/>
          <p14:tracePt t="88417" x="2006600" y="5949950"/>
          <p14:tracePt t="88434" x="2006600" y="5962650"/>
          <p14:tracePt t="88466" x="2006600" y="5975350"/>
          <p14:tracePt t="88481" x="2057400" y="5994400"/>
          <p14:tracePt t="88498" x="2152650" y="6000750"/>
          <p14:tracePt t="88515" x="2241550" y="5994400"/>
          <p14:tracePt t="88531" x="2298700" y="6007100"/>
          <p14:tracePt t="88548" x="2330450" y="6013450"/>
          <p14:tracePt t="88581" x="2336800" y="6013450"/>
          <p14:tracePt t="88598" x="2305050" y="6000750"/>
          <p14:tracePt t="88614" x="2260600" y="5988050"/>
          <p14:tracePt t="88633" x="2209800" y="5943600"/>
          <p14:tracePt t="88652" x="2203450" y="5899150"/>
          <p14:tracePt t="88659" x="2184400" y="5873750"/>
          <p14:tracePt t="88662" x="2184400" y="5854700"/>
          <p14:tracePt t="88681" x="2178050" y="5784850"/>
          <p14:tracePt t="88698" x="2235200" y="5721350"/>
          <p14:tracePt t="88714" x="2336800" y="5664200"/>
          <p14:tracePt t="88731" x="2463800" y="5657850"/>
          <p14:tracePt t="88747" x="2559050" y="5651500"/>
          <p14:tracePt t="88764" x="2647950" y="5657850"/>
          <p14:tracePt t="88765" x="2686050" y="5657850"/>
          <p14:tracePt t="88781" x="2711450" y="5670550"/>
          <p14:tracePt t="88798" x="2743200" y="5708650"/>
          <p14:tracePt t="88815" x="2743200" y="5759450"/>
          <p14:tracePt t="88831" x="2736850" y="5835650"/>
          <p14:tracePt t="88847" x="2698750" y="5899150"/>
          <p14:tracePt t="88868" x="2673350" y="5937250"/>
          <p14:tracePt t="88881" x="2660650" y="5949950"/>
          <p14:tracePt t="88936" x="2667000" y="5943600"/>
          <p14:tracePt t="88943" x="2698750" y="5930900"/>
          <p14:tracePt t="88950" x="2743200" y="5918200"/>
          <p14:tracePt t="88966" x="2876550" y="5911850"/>
          <p14:tracePt t="88981" x="2952750" y="5911850"/>
          <p14:tracePt t="88998" x="3168650" y="5905500"/>
          <p14:tracePt t="89015" x="3289300" y="5905500"/>
          <p14:tracePt t="89031" x="3352800" y="5886450"/>
          <p14:tracePt t="89047" x="3397250" y="5873750"/>
          <p14:tracePt t="89065" x="3403600" y="5867400"/>
          <p14:tracePt t="89119" x="3409950" y="5867400"/>
          <p14:tracePt t="89126" x="3429000" y="5861050"/>
          <p14:tracePt t="89133" x="3448050" y="5835650"/>
          <p14:tracePt t="89149" x="3473450" y="5835650"/>
          <p14:tracePt t="89166" x="3625850" y="5835650"/>
          <p14:tracePt t="89181" x="3651250" y="5835650"/>
          <p14:tracePt t="89197" x="3771900" y="5810250"/>
          <p14:tracePt t="89214" x="3854450" y="5791200"/>
          <p14:tracePt t="89231" x="3956050" y="5797550"/>
          <p14:tracePt t="89247" x="4064000" y="5784850"/>
          <p14:tracePt t="89264" x="4133850" y="5759450"/>
          <p14:tracePt t="89281" x="4197350" y="5765800"/>
          <p14:tracePt t="89298" x="4254500" y="5759450"/>
          <p14:tracePt t="89314" x="4305300" y="5759450"/>
          <p14:tracePt t="89331" x="4356100" y="5759450"/>
          <p14:tracePt t="89347" x="4394200" y="5740400"/>
          <p14:tracePt t="89364" x="4419600" y="5715000"/>
          <p14:tracePt t="89367" x="4438650" y="5715000"/>
          <p14:tracePt t="89383" x="4470400" y="5715000"/>
          <p14:tracePt t="89401" x="4483100" y="5715000"/>
          <p14:tracePt t="89414" x="4495800" y="5715000"/>
          <p14:tracePt t="89431" x="4527550" y="5721350"/>
          <p14:tracePt t="89447" x="4546600" y="5721350"/>
          <p14:tracePt t="89466" x="4584700" y="5721350"/>
          <p14:tracePt t="89481" x="4591050" y="5721350"/>
          <p14:tracePt t="89622" x="4597400" y="5721350"/>
          <p14:tracePt t="89632" x="4616450" y="5721350"/>
          <p14:tracePt t="89651" x="4673600" y="5746750"/>
          <p14:tracePt t="89659" x="4711700" y="5765800"/>
          <p14:tracePt t="89663" x="4768850" y="5791200"/>
          <p14:tracePt t="89681" x="4851400" y="5816600"/>
          <p14:tracePt t="89697" x="4914900" y="5822950"/>
          <p14:tracePt t="89716" x="4965700" y="5829300"/>
          <p14:tracePt t="89731" x="4997450" y="5829300"/>
          <p14:tracePt t="89748" x="5016500" y="5842000"/>
          <p14:tracePt t="89764" x="5060950" y="5842000"/>
          <p14:tracePt t="89768" x="5092700" y="5842000"/>
          <p14:tracePt t="89781" x="5143500" y="5842000"/>
          <p14:tracePt t="89798" x="5213350" y="5842000"/>
          <p14:tracePt t="89814" x="5276850" y="5842000"/>
          <p14:tracePt t="89831" x="5321300" y="5829300"/>
          <p14:tracePt t="89848" x="5372100" y="5822950"/>
          <p14:tracePt t="89864" x="5448300" y="5822950"/>
          <p14:tracePt t="89881" x="5537200" y="5822950"/>
          <p14:tracePt t="89900" x="5632450" y="5822950"/>
          <p14:tracePt t="89914" x="5715000" y="5816600"/>
          <p14:tracePt t="89931" x="5772150" y="5803900"/>
          <p14:tracePt t="89947" x="5803900" y="5797550"/>
          <p14:tracePt t="89965" x="5810250" y="5797550"/>
          <p14:tracePt t="89998" x="5816600" y="5797550"/>
          <p14:tracePt t="90014" x="5816600" y="5734050"/>
          <p14:tracePt t="90031" x="5797550" y="5613400"/>
          <p14:tracePt t="90048" x="5772150" y="5454650"/>
          <p14:tracePt t="90064" x="5734050" y="5270500"/>
          <p14:tracePt t="90086" x="5746750" y="5041900"/>
          <p14:tracePt t="90100" x="5765800" y="4762500"/>
          <p14:tracePt t="90114" x="5791200" y="4445000"/>
          <p14:tracePt t="90133" x="5797550" y="4241800"/>
          <p14:tracePt t="90135" x="5797550" y="4203700"/>
          <p14:tracePt t="90151" x="5810250" y="4159250"/>
          <p14:tracePt t="90167" x="5822950" y="4108450"/>
          <p14:tracePt t="90181" x="5829300" y="4083050"/>
          <p14:tracePt t="90200" x="5867400" y="3981450"/>
          <p14:tracePt t="90217" x="5880100" y="3943350"/>
          <p14:tracePt t="90287" x="5886450" y="3943350"/>
          <p14:tracePt t="90294" x="5886450" y="3937000"/>
          <p14:tracePt t="90303" x="5886450" y="3905250"/>
          <p14:tracePt t="90316" x="5886450" y="3867150"/>
          <p14:tracePt t="90332" x="5873750" y="3835400"/>
          <p14:tracePt t="90432" x="5861050" y="3835400"/>
          <p14:tracePt t="90438" x="5835650" y="3835400"/>
          <p14:tracePt t="90447" x="5810250" y="3835400"/>
          <p14:tracePt t="90467" x="5759450" y="3924300"/>
          <p14:tracePt t="90476" x="5740400" y="3994150"/>
          <p14:tracePt t="90478" x="5721350" y="4070350"/>
          <p14:tracePt t="90486" x="5721350" y="4165600"/>
          <p14:tracePt t="90497" x="5721350" y="4273550"/>
          <p14:tracePt t="90514" x="5746750" y="4533900"/>
          <p14:tracePt t="90531" x="5746750" y="4813300"/>
          <p14:tracePt t="90548" x="5695950" y="5060950"/>
          <p14:tracePt t="90565" x="5683250" y="5264150"/>
          <p14:tracePt t="90569" x="5670550" y="5327650"/>
          <p14:tracePt t="90581" x="5651500" y="5365750"/>
          <p14:tracePt t="90597" x="5588000" y="5422900"/>
          <p14:tracePt t="90614" x="5537200" y="5441950"/>
          <p14:tracePt t="90631" x="5480050" y="5454650"/>
          <p14:tracePt t="90650" x="5454650" y="5461000"/>
          <p14:tracePt t="90664" x="5435600" y="5461000"/>
          <p14:tracePt t="91117" x="5435600" y="5454650"/>
          <p14:tracePt t="91157" x="5429250" y="5448300"/>
          <p14:tracePt t="91281" x="5429250" y="5441950"/>
          <p14:tracePt t="91374" x="5429250" y="5435600"/>
          <p14:tracePt t="91383" x="5422900" y="5435600"/>
          <p14:tracePt t="91637" x="5422900" y="5429250"/>
          <p14:tracePt t="91655" x="5422900" y="5422900"/>
          <p14:tracePt t="91662" x="5422900" y="5416550"/>
          <p14:tracePt t="91975" x="5410200" y="5416550"/>
          <p14:tracePt t="91984" x="5378450" y="5422900"/>
          <p14:tracePt t="91990" x="5334000" y="5441950"/>
          <p14:tracePt t="92001" x="5245100" y="5435600"/>
          <p14:tracePt t="92014" x="5035550" y="5441950"/>
          <p14:tracePt t="92031" x="4806950" y="5492750"/>
          <p14:tracePt t="92048" x="4603750" y="5537200"/>
          <p14:tracePt t="92065" x="4387850" y="5562600"/>
          <p14:tracePt t="92081" x="4159250" y="5600700"/>
          <p14:tracePt t="92100" x="3892550" y="5626100"/>
          <p14:tracePt t="92115" x="3644900" y="5664200"/>
          <p14:tracePt t="92131" x="3371850" y="5683250"/>
          <p14:tracePt t="92149" x="3143250" y="5715000"/>
          <p14:tracePt t="92154" x="3028950" y="5734050"/>
          <p14:tracePt t="92165" x="2914650" y="5734050"/>
          <p14:tracePt t="92181" x="2667000" y="5740400"/>
          <p14:tracePt t="92183" x="2565400" y="5753100"/>
          <p14:tracePt t="92197" x="2406650" y="5765800"/>
          <p14:tracePt t="92214" x="2273300" y="5778500"/>
          <p14:tracePt t="92231" x="2159000" y="5810250"/>
          <p14:tracePt t="92248" x="2076450" y="5829300"/>
          <p14:tracePt t="92264" x="2019300" y="5854700"/>
          <p14:tracePt t="92281" x="1981200" y="5854700"/>
          <p14:tracePt t="92298" x="1943100" y="5861050"/>
          <p14:tracePt t="92314" x="1905000" y="5861050"/>
          <p14:tracePt t="92331" x="1866900" y="5861050"/>
          <p14:tracePt t="92339" x="1854200" y="5867400"/>
          <p14:tracePt t="92343" x="1847850" y="5867400"/>
          <p14:tracePt t="92364" x="1822450" y="5873750"/>
          <p14:tracePt t="92384" x="1803400" y="5880100"/>
          <p14:tracePt t="92402" x="1758950" y="5880100"/>
          <p14:tracePt t="92414" x="1708150" y="5886450"/>
          <p14:tracePt t="92431" x="1638300" y="5899150"/>
          <p14:tracePt t="92449" x="1574800" y="5924550"/>
          <p14:tracePt t="92466" x="1536700" y="5937250"/>
          <p14:tracePt t="92481" x="1511300" y="5937250"/>
          <p14:tracePt t="92499" x="1498600" y="5937250"/>
          <p14:tracePt t="92514" x="1466850" y="5937250"/>
          <p14:tracePt t="92531" x="1435100" y="5937250"/>
          <p14:tracePt t="92548" x="1416050" y="5937250"/>
          <p14:tracePt t="92601" x="1416050" y="5930900"/>
          <p14:tracePt t="92606" x="1409700" y="5930900"/>
          <p14:tracePt t="92619" x="1397000" y="5930900"/>
          <p14:tracePt t="92631" x="1371600" y="5918200"/>
          <p14:tracePt t="92651" x="1327150" y="5918200"/>
          <p14:tracePt t="92664" x="1295400" y="5918200"/>
          <p14:tracePt t="92681" x="1289050" y="5930900"/>
          <p14:tracePt t="92698" x="1282700" y="5943600"/>
          <p14:tracePt t="92716" x="1282700" y="5956300"/>
          <p14:tracePt t="92731" x="1282700" y="5969000"/>
          <p14:tracePt t="92748" x="1276350" y="5994400"/>
          <p14:tracePt t="92764" x="1257300" y="6000750"/>
          <p14:tracePt t="92767" x="1250950" y="6000750"/>
          <p14:tracePt t="92797" x="1250950" y="6007100"/>
          <p14:tracePt t="92952" x="1244600" y="6007100"/>
          <p14:tracePt t="92967" x="1244600" y="6013450"/>
          <p14:tracePt t="92992" x="1238250" y="6013450"/>
          <p14:tracePt t="92997" x="1231900" y="6013450"/>
          <p14:tracePt t="93015" x="1219200" y="6019800"/>
          <p14:tracePt t="93031" x="1206500" y="6019800"/>
          <p14:tracePt t="93048" x="1193800" y="6019800"/>
          <p14:tracePt t="93065" x="1174750" y="6019800"/>
          <p14:tracePt t="93081" x="1162050" y="6019800"/>
          <p14:tracePt t="93100" x="1149350" y="6019800"/>
          <p14:tracePt t="93114" x="1123950" y="6000750"/>
          <p14:tracePt t="93131" x="1123950" y="5975350"/>
          <p14:tracePt t="93150" x="1123950" y="5969000"/>
          <p14:tracePt t="93323" x="1117600" y="5969000"/>
          <p14:tracePt t="93326" x="1123950" y="5975350"/>
          <p14:tracePt t="93341" x="1123950" y="5988050"/>
          <p14:tracePt t="93346" x="1123950" y="6000750"/>
          <p14:tracePt t="93350" x="1123950" y="6013450"/>
          <p14:tracePt t="93370" x="1123950" y="6045200"/>
          <p14:tracePt t="93381" x="1123950" y="6051550"/>
          <p14:tracePt t="93400" x="1123950" y="6057900"/>
          <p14:tracePt t="93416" x="1123950" y="6070600"/>
          <p14:tracePt t="93431" x="1123950" y="6076950"/>
          <p14:tracePt t="93449" x="1123950" y="6083300"/>
          <p14:tracePt t="93467" x="1123950" y="6096000"/>
          <p14:tracePt t="93477" x="1123950" y="6115050"/>
          <p14:tracePt t="93486" x="1123950" y="6121400"/>
          <p14:tracePt t="93497" x="1123950" y="6127750"/>
          <p14:tracePt t="93514" x="1117600" y="6134100"/>
          <p14:tracePt t="93531" x="1104900" y="6159500"/>
          <p14:tracePt t="93548" x="1092200" y="6172200"/>
          <p14:tracePt t="93592" x="1092200" y="6178550"/>
          <p14:tracePt t="93631" x="1092200" y="6184900"/>
          <p14:tracePt t="93806" x="1092200" y="6178550"/>
          <p14:tracePt t="93909" x="1092200" y="6172200"/>
          <p14:tracePt t="94104" x="1092200" y="6165850"/>
          <p14:tracePt t="94136" x="1092200" y="6159500"/>
          <p14:tracePt t="94230" x="1098550" y="6159500"/>
          <p14:tracePt t="94246" x="1104900" y="6159500"/>
          <p14:tracePt t="94264" x="1130300" y="6159500"/>
          <p14:tracePt t="94281" x="1174750" y="6159500"/>
          <p14:tracePt t="94298" x="1244600" y="6153150"/>
          <p14:tracePt t="94314" x="1327150" y="6146800"/>
          <p14:tracePt t="94331" x="1397000" y="6153150"/>
          <p14:tracePt t="94347" x="1454150" y="6153150"/>
          <p14:tracePt t="94352" x="1479550" y="6153150"/>
          <p14:tracePt t="94364" x="1504950" y="6153150"/>
          <p14:tracePt t="94381" x="1562100" y="6153150"/>
          <p14:tracePt t="94385" x="1593850" y="6153150"/>
          <p14:tracePt t="94399" x="1676400" y="6165850"/>
          <p14:tracePt t="94415" x="1758950" y="6165850"/>
          <p14:tracePt t="94431" x="1803400" y="6172200"/>
          <p14:tracePt t="94447" x="1847850" y="6172200"/>
          <p14:tracePt t="94466" x="1879600" y="6172200"/>
          <p14:tracePt t="94481" x="1924050" y="6172200"/>
          <p14:tracePt t="94498" x="1955800" y="6172200"/>
          <p14:tracePt t="94515" x="1974850" y="6172200"/>
          <p14:tracePt t="94531" x="1987550" y="6172200"/>
          <p14:tracePt t="94564" x="1993900" y="6172200"/>
          <p14:tracePt t="94589" x="2000250" y="6172200"/>
          <p14:tracePt t="94597" x="2044700" y="6172200"/>
          <p14:tracePt t="94615" x="2095500" y="6172200"/>
          <p14:tracePt t="94634" x="2133600" y="6172200"/>
          <p14:tracePt t="94664" x="2139950" y="6172200"/>
          <p14:tracePt t="94698" x="2139950" y="6178550"/>
          <p14:tracePt t="94865" x="2146300" y="6178550"/>
          <p14:tracePt t="94886" x="2152650" y="6178550"/>
          <p14:tracePt t="95215" x="2152650" y="6172200"/>
          <p14:tracePt t="95558" x="2190750" y="6172200"/>
          <p14:tracePt t="95571" x="2222500" y="6172200"/>
          <p14:tracePt t="95580" x="2247900" y="6172200"/>
          <p14:tracePt t="95592" x="2298700" y="6184900"/>
          <p14:tracePt t="95597" x="2317750" y="6184900"/>
          <p14:tracePt t="95616" x="2368550" y="6184900"/>
          <p14:tracePt t="95631" x="2451100" y="6153150"/>
          <p14:tracePt t="95651" x="2552700" y="6121400"/>
          <p14:tracePt t="95665" x="2647950" y="6089650"/>
          <p14:tracePt t="95681" x="2711450" y="6057900"/>
          <p14:tracePt t="95698" x="2749550" y="6057900"/>
          <p14:tracePt t="95714" x="2774950" y="6057900"/>
          <p14:tracePt t="95731" x="2794000" y="6057900"/>
          <p14:tracePt t="95733" x="2800350" y="6057900"/>
          <p14:tracePt t="95750" x="2806700" y="6057900"/>
          <p14:tracePt t="97624" x="2806700" y="6045200"/>
          <p14:tracePt t="97638" x="2787650" y="6051550"/>
          <p14:tracePt t="97651" x="2774950" y="6064250"/>
          <p14:tracePt t="97656" x="2768600" y="6070600"/>
          <p14:tracePt t="97664" x="2762250" y="6076950"/>
          <p14:tracePt t="97714" x="2768600" y="6076950"/>
          <p14:tracePt t="97718" x="2774950" y="6076950"/>
          <p14:tracePt t="97731" x="2794000" y="6076950"/>
          <p14:tracePt t="97748" x="2819400" y="6076950"/>
          <p14:tracePt t="97764" x="2832100" y="6076950"/>
          <p14:tracePt t="97768" x="2838450" y="6076950"/>
          <p14:tracePt t="97783" x="2844800" y="6076950"/>
          <p14:tracePt t="97798" x="2901950" y="6089650"/>
          <p14:tracePt t="97814" x="3016250" y="6102350"/>
          <p14:tracePt t="97831" x="3111500" y="6102350"/>
          <p14:tracePt t="97847" x="3194050" y="6121400"/>
          <p14:tracePt t="97864" x="3251200" y="6121400"/>
          <p14:tracePt t="97881" x="3276600" y="6121400"/>
          <p14:tracePt t="98009" x="3295650" y="6121400"/>
          <p14:tracePt t="98014" x="3321050" y="6083300"/>
          <p14:tracePt t="98031" x="3479800" y="5930900"/>
          <p14:tracePt t="98048" x="3695700" y="5695950"/>
          <p14:tracePt t="98064" x="3905250" y="5391150"/>
          <p14:tracePt t="98083" x="4127500" y="5060950"/>
          <p14:tracePt t="98092" x="4235450" y="4902200"/>
          <p14:tracePt t="98095" x="4330700" y="4756150"/>
          <p14:tracePt t="98114" x="4514850" y="4438650"/>
          <p14:tracePt t="98131" x="4692650" y="4178300"/>
          <p14:tracePt t="98149" x="4845050" y="3975100"/>
          <p14:tracePt t="98165" x="4965700" y="3848100"/>
          <p14:tracePt t="98183" x="5054600" y="3746500"/>
          <p14:tracePt t="98199" x="5060950" y="3733800"/>
          <p14:tracePt t="98231" x="5067300" y="3733800"/>
          <p14:tracePt t="98264" x="5067300" y="3727450"/>
          <p14:tracePt t="98280" x="5067300" y="3721100"/>
          <p14:tracePt t="98298" x="5067300" y="3708400"/>
          <p14:tracePt t="98315" x="5067300" y="3702050"/>
          <p14:tracePt t="98368" x="5067300" y="3689350"/>
          <p14:tracePt t="98375" x="5080000" y="3683000"/>
          <p14:tracePt t="98390" x="5086350" y="3683000"/>
          <p14:tracePt t="98404" x="5086350" y="3676650"/>
          <p14:tracePt t="98486" x="5092700" y="3676650"/>
          <p14:tracePt t="98494" x="5099050" y="3676650"/>
          <p14:tracePt t="98502" x="5111750" y="3676650"/>
          <p14:tracePt t="98515" x="5118100" y="3676650"/>
          <p14:tracePt t="98531" x="5130800" y="3676650"/>
          <p14:tracePt t="98533" x="5137150" y="3676650"/>
          <p14:tracePt t="98548" x="5143500" y="3676650"/>
          <p14:tracePt t="98564" x="5149850" y="3676650"/>
          <p14:tracePt t="98582" x="5149850" y="3670300"/>
          <p14:tracePt t="99262" x="5149850" y="3676650"/>
          <p14:tracePt t="99273" x="5149850" y="3683000"/>
          <p14:tracePt t="99281" x="5143500" y="3689350"/>
          <p14:tracePt t="99351" x="5143500" y="3670300"/>
          <p14:tracePt t="99358" x="5149850" y="3632200"/>
          <p14:tracePt t="99371" x="5130800" y="3587750"/>
          <p14:tracePt t="99381" x="5130800" y="3543300"/>
          <p14:tracePt t="99402" x="5156200" y="3390900"/>
          <p14:tracePt t="99410" x="5181600" y="3352800"/>
          <p14:tracePt t="99418" x="5194300" y="3308350"/>
          <p14:tracePt t="99423" x="5207000" y="3263900"/>
          <p14:tracePt t="99431" x="5226050" y="3225800"/>
          <p14:tracePt t="99448" x="5257800" y="3155950"/>
          <p14:tracePt t="99466" x="5289550" y="3098800"/>
          <p14:tracePt t="99481" x="5308600" y="3054350"/>
          <p14:tracePt t="99498" x="5321300" y="3028950"/>
          <p14:tracePt t="99516" x="5327650" y="3016250"/>
          <p14:tracePt t="99934" x="5321300" y="3041650"/>
          <p14:tracePt t="99944" x="5302250" y="3060700"/>
          <p14:tracePt t="99950" x="5295900" y="3086100"/>
          <p14:tracePt t="99967" x="5270500" y="3155950"/>
          <p14:tracePt t="99981" x="5251450" y="3187700"/>
          <p14:tracePt t="99998" x="5213350" y="3302000"/>
          <p14:tracePt t="100014" x="5175250" y="3384550"/>
          <p14:tracePt t="100031" x="5124450" y="3511550"/>
          <p14:tracePt t="100048" x="5054600" y="3651250"/>
          <p14:tracePt t="100064" x="4984750" y="3822700"/>
          <p14:tracePt t="100085" x="4940300" y="3975100"/>
          <p14:tracePt t="100100" x="4908550" y="4114800"/>
          <p14:tracePt t="100118" x="4876800" y="4241800"/>
          <p14:tracePt t="100121" x="4857750" y="4279900"/>
          <p14:tracePt t="100131" x="4838700" y="4343400"/>
          <p14:tracePt t="100150" x="4787900" y="4470400"/>
          <p14:tracePt t="100167" x="4673600" y="4718050"/>
          <p14:tracePt t="100181" x="4629150" y="4800600"/>
          <p14:tracePt t="100197" x="4559300" y="5016500"/>
          <p14:tracePt t="100217" x="4546600" y="5143500"/>
          <p14:tracePt t="100231" x="4546600" y="5270500"/>
          <p14:tracePt t="100248" x="4540250" y="5397500"/>
          <p14:tracePt t="100265" x="4483100" y="5562600"/>
          <p14:tracePt t="100281" x="4425950" y="5734050"/>
          <p14:tracePt t="100298" x="4362450" y="5892800"/>
          <p14:tracePt t="100315" x="4324350" y="6000750"/>
          <p14:tracePt t="100332" x="4298950" y="6045200"/>
          <p14:tracePt t="100341" x="4292600" y="6070600"/>
          <p14:tracePt t="100345" x="4279900" y="6089650"/>
          <p14:tracePt t="100352" x="4260850" y="6121400"/>
          <p14:tracePt t="100365" x="4241800" y="6153150"/>
          <p14:tracePt t="100382" x="4171950" y="6261100"/>
          <p14:tracePt t="100399" x="4121150" y="6337300"/>
          <p14:tracePt t="100420" x="4083050" y="6369050"/>
          <p14:tracePt t="100431" x="4076700" y="6375400"/>
          <p14:tracePt t="100447" x="4064000" y="6375400"/>
          <p14:tracePt t="100468" x="4032250" y="6375400"/>
          <p14:tracePt t="100481" x="3968750" y="6375400"/>
          <p14:tracePt t="100498" x="3917950" y="6388100"/>
          <p14:tracePt t="100515" x="3860800" y="6400800"/>
          <p14:tracePt t="100518" x="3848100" y="6413500"/>
          <p14:tracePt t="100531" x="3810000" y="6413500"/>
          <p14:tracePt t="100548" x="3784600" y="6419850"/>
          <p14:tracePt t="100564" x="3778250" y="6419850"/>
          <p14:tracePt t="100568" x="3771900" y="6419850"/>
          <p14:tracePt t="100581" x="3765550" y="6419850"/>
          <p14:tracePt t="100597" x="3752850" y="6413500"/>
          <p14:tracePt t="100615" x="3746500" y="6400800"/>
          <p14:tracePt t="100633" x="3733800" y="6388100"/>
          <p14:tracePt t="100652" x="3733800" y="6369050"/>
          <p14:tracePt t="100659" x="3733800" y="6362700"/>
          <p14:tracePt t="100664" x="3733800" y="6356350"/>
          <p14:tracePt t="100681" x="3727450" y="6350000"/>
          <p14:tracePt t="100698" x="3727450" y="6330950"/>
          <p14:tracePt t="100714" x="3714750" y="6318250"/>
          <p14:tracePt t="100731" x="3708400" y="6318250"/>
          <p14:tracePt t="100764" x="3708400" y="6311900"/>
          <p14:tracePt t="101368" x="3702050" y="6311900"/>
          <p14:tracePt t="101374" x="3695700" y="6311900"/>
          <p14:tracePt t="101383" x="3683000" y="6311900"/>
          <p14:tracePt t="101401" x="3657600" y="6311900"/>
          <p14:tracePt t="101414" x="3606800" y="6311900"/>
          <p14:tracePt t="101432" x="3536950" y="6311900"/>
          <p14:tracePt t="101448" x="3460750" y="6311900"/>
          <p14:tracePt t="101466" x="3371850" y="6330950"/>
          <p14:tracePt t="101482" x="3289300" y="6350000"/>
          <p14:tracePt t="101498" x="3219450" y="6362700"/>
          <p14:tracePt t="101515" x="3124200" y="6362700"/>
          <p14:tracePt t="101531" x="3028950" y="6362700"/>
          <p14:tracePt t="101548" x="2940050" y="6369050"/>
          <p14:tracePt t="101564" x="2857500" y="6369050"/>
          <p14:tracePt t="101573" x="2819400" y="6369050"/>
          <p14:tracePt t="101581" x="2781300" y="6369050"/>
          <p14:tracePt t="101586" x="2749550" y="6369050"/>
          <p14:tracePt t="101598" x="2686050" y="6362700"/>
          <p14:tracePt t="101619" x="2628900" y="6362700"/>
          <p14:tracePt t="101631" x="2603500" y="6356350"/>
          <p14:tracePt t="101652" x="2533650" y="6337300"/>
          <p14:tracePt t="101664" x="2463800" y="6330950"/>
          <p14:tracePt t="101681" x="2381250" y="6324600"/>
          <p14:tracePt t="101698" x="2330450" y="6324600"/>
          <p14:tracePt t="101701" x="2311400" y="6324600"/>
          <p14:tracePt t="101715" x="2305050" y="6318250"/>
          <p14:tracePt t="103573" x="2305050" y="6324600"/>
          <p14:tracePt t="103594" x="2305050" y="6330950"/>
          <p14:tracePt t="103683" x="2298700" y="6330950"/>
          <p14:tracePt t="103688" x="2273300" y="6330950"/>
          <p14:tracePt t="103698" x="2254250" y="6330950"/>
          <p14:tracePt t="103717" x="2241550" y="6330950"/>
          <p14:tracePt t="103731" x="2209800" y="6318250"/>
          <p14:tracePt t="103748" x="2203450" y="6311900"/>
          <p14:tracePt t="103764" x="2178050" y="6311900"/>
          <p14:tracePt t="103781" x="2146300" y="6311900"/>
          <p14:tracePt t="103798" x="2063750" y="6311900"/>
          <p14:tracePt t="103814" x="1993900" y="6311900"/>
          <p14:tracePt t="103831" x="1955800" y="6311900"/>
          <p14:tracePt t="104277" x="1943100" y="6311900"/>
          <p14:tracePt t="104284" x="1917700" y="6311900"/>
          <p14:tracePt t="104298" x="1841500" y="6311900"/>
          <p14:tracePt t="104315" x="1758950" y="6311900"/>
          <p14:tracePt t="104332" x="1657350" y="6311900"/>
          <p14:tracePt t="104337" x="1625600" y="6324600"/>
          <p14:tracePt t="104348" x="1581150" y="6324600"/>
          <p14:tracePt t="104364" x="1517650" y="6324600"/>
          <p14:tracePt t="104381" x="1466850" y="6324600"/>
          <p14:tracePt t="104382" x="1435100" y="6324600"/>
          <p14:tracePt t="104399" x="1377950" y="6324600"/>
          <p14:tracePt t="104414" x="1358900" y="6330950"/>
          <p14:tracePt t="104431" x="1320800" y="6330950"/>
          <p14:tracePt t="104451" x="1308100" y="6330950"/>
          <p14:tracePt t="104534" x="1301750" y="6330950"/>
          <p14:tracePt t="104543" x="1282700" y="6330950"/>
          <p14:tracePt t="104550" x="1257300" y="6330950"/>
          <p14:tracePt t="104565" x="1238250" y="6330950"/>
          <p14:tracePt t="104581" x="1193800" y="6330950"/>
          <p14:tracePt t="104588" x="1174750" y="6330950"/>
          <p14:tracePt t="104598" x="1130300" y="6330950"/>
          <p14:tracePt t="104619" x="1092200" y="6330950"/>
          <p14:tracePt t="104631" x="1047750" y="6330950"/>
          <p14:tracePt t="104650" x="1016000" y="6330950"/>
          <p14:tracePt t="104666" x="1003300" y="6330950"/>
          <p14:tracePt t="104681" x="996950" y="6330950"/>
          <p14:tracePt t="105222" x="977900" y="6330950"/>
          <p14:tracePt t="105230" x="952500" y="6337300"/>
          <p14:tracePt t="105248" x="889000" y="6337300"/>
          <p14:tracePt t="105265" x="831850" y="6337300"/>
          <p14:tracePt t="105283" x="774700" y="6337300"/>
          <p14:tracePt t="105287" x="742950" y="6337300"/>
          <p14:tracePt t="105298" x="711200" y="6337300"/>
          <p14:tracePt t="105315" x="673100" y="6350000"/>
          <p14:tracePt t="105331" x="647700" y="6356350"/>
          <p14:tracePt t="105550" x="654050" y="6356350"/>
          <p14:tracePt t="105558" x="679450" y="6369050"/>
          <p14:tracePt t="105571" x="717550" y="6369050"/>
          <p14:tracePt t="105573" x="762000" y="6369050"/>
          <p14:tracePt t="105598" x="889000" y="6375400"/>
          <p14:tracePt t="105614" x="952500" y="6375400"/>
          <p14:tracePt t="105631" x="1003300" y="6375400"/>
          <p14:tracePt t="105650" x="1047750" y="6381750"/>
          <p14:tracePt t="105664" x="1085850" y="6388100"/>
          <p14:tracePt t="105681" x="1155700" y="6381750"/>
          <p14:tracePt t="105698" x="1193800" y="6388100"/>
          <p14:tracePt t="105715" x="1257300" y="6394450"/>
          <p14:tracePt t="105731" x="1295400" y="6394450"/>
          <p14:tracePt t="105748" x="1327150" y="6394450"/>
          <p14:tracePt t="105751" x="1339850" y="6394450"/>
          <p14:tracePt t="105764" x="1358900" y="6394450"/>
          <p14:tracePt t="105785" x="1447800" y="6394450"/>
          <p14:tracePt t="105799" x="1530350" y="6394450"/>
          <p14:tracePt t="105815" x="1625600" y="6394450"/>
          <p14:tracePt t="105831" x="1714500" y="6394450"/>
          <p14:tracePt t="105848" x="1822450" y="6394450"/>
          <p14:tracePt t="105864" x="1911350" y="6388100"/>
          <p14:tracePt t="105891" x="2070100" y="6362700"/>
          <p14:tracePt t="105899" x="2133600" y="6362700"/>
          <p14:tracePt t="105914" x="2241550" y="6356350"/>
          <p14:tracePt t="105918" x="2298700" y="6356350"/>
          <p14:tracePt t="105931" x="2362200" y="6343650"/>
          <p14:tracePt t="105948" x="2457450" y="6337300"/>
          <p14:tracePt t="105965" x="2578100" y="6311900"/>
          <p14:tracePt t="105981" x="2590800" y="6299200"/>
          <p14:tracePt t="105999" x="2628900" y="6292850"/>
          <p14:tracePt t="106014" x="2647950" y="6286500"/>
          <p14:tracePt t="106031" x="2667000" y="6286500"/>
          <p14:tracePt t="106049" x="2698750" y="6280150"/>
          <p14:tracePt t="106065" x="2730500" y="6273800"/>
          <p14:tracePt t="106081" x="2781300" y="6261100"/>
          <p14:tracePt t="106098" x="2851150" y="6261100"/>
          <p14:tracePt t="106115" x="2933700" y="6261100"/>
          <p14:tracePt t="106131" x="3041650" y="6261100"/>
          <p14:tracePt t="106135" x="3098800" y="6261100"/>
          <p14:tracePt t="106150" x="3136900" y="6248400"/>
          <p14:tracePt t="106164" x="3200400" y="6242050"/>
          <p14:tracePt t="106184" x="3263900" y="6229350"/>
          <p14:tracePt t="106198" x="3289300" y="6229350"/>
          <p14:tracePt t="106215" x="3308350" y="6229350"/>
          <p14:tracePt t="106231" x="3333750" y="6229350"/>
          <p14:tracePt t="106248" x="3378200" y="6229350"/>
          <p14:tracePt t="106265" x="3422650" y="6229350"/>
          <p14:tracePt t="106281" x="3467100" y="6229350"/>
          <p14:tracePt t="106298" x="3486150" y="6229350"/>
          <p14:tracePt t="106315" x="3536950" y="6229350"/>
          <p14:tracePt t="106331" x="3587750" y="6223000"/>
          <p14:tracePt t="106351" x="3657600" y="6223000"/>
          <p14:tracePt t="106364" x="3683000" y="6223000"/>
          <p14:tracePt t="106381" x="3721100" y="6223000"/>
          <p14:tracePt t="106385" x="3733800" y="6210300"/>
          <p14:tracePt t="106400" x="3752850" y="6210300"/>
          <p14:tracePt t="106541" x="3752850" y="6203950"/>
          <p14:tracePt t="106718" x="3746500" y="6203950"/>
          <p14:tracePt t="106727" x="3727450" y="6216650"/>
          <p14:tracePt t="106733" x="3695700" y="6223000"/>
          <p14:tracePt t="106748" x="3670300" y="6235700"/>
          <p14:tracePt t="106766" x="3606800" y="6248400"/>
          <p14:tracePt t="106782" x="3581400" y="6254750"/>
          <p14:tracePt t="106798" x="3460750" y="6261100"/>
          <p14:tracePt t="106814" x="3340100" y="6267450"/>
          <p14:tracePt t="106831" x="3225800" y="6280150"/>
          <p14:tracePt t="106848" x="3098800" y="6292850"/>
          <p14:tracePt t="106867" x="3009900" y="6324600"/>
          <p14:tracePt t="106881" x="2889250" y="6369050"/>
          <p14:tracePt t="106900" x="2749550" y="6400800"/>
          <p14:tracePt t="106915" x="2635250" y="6407150"/>
          <p14:tracePt t="106932" x="2495550" y="6400800"/>
          <p14:tracePt t="106948" x="2387600" y="6400800"/>
          <p14:tracePt t="106967" x="2355850" y="6394450"/>
          <p14:tracePt t="106981" x="2336800" y="6394450"/>
          <p14:tracePt t="106998" x="2279650" y="6381750"/>
          <p14:tracePt t="107014" x="2235200" y="6381750"/>
          <p14:tracePt t="107031" x="2203450" y="6375400"/>
          <p14:tracePt t="107048" x="2178050" y="6375400"/>
          <p14:tracePt t="107065" x="2133600" y="6362700"/>
          <p14:tracePt t="107081" x="2063750" y="6350000"/>
          <p14:tracePt t="107098" x="1981200" y="6343650"/>
          <p14:tracePt t="107114" x="1892300" y="6343650"/>
          <p14:tracePt t="107131" x="1822450" y="6343650"/>
          <p14:tracePt t="107150" x="1771650" y="6343650"/>
          <p14:tracePt t="107164" x="1752600" y="6343650"/>
          <p14:tracePt t="107181" x="1689100" y="6343650"/>
          <p14:tracePt t="107183" x="1651000" y="6343650"/>
          <p14:tracePt t="107198" x="1587500" y="6343650"/>
          <p14:tracePt t="107216" x="1568450" y="6343650"/>
          <p14:tracePt t="107248" x="1562100" y="6337300"/>
          <p14:tracePt t="107265" x="1562100" y="6318250"/>
          <p14:tracePt t="107282" x="1574800" y="6254750"/>
          <p14:tracePt t="107298" x="1670050" y="6083300"/>
          <p14:tracePt t="107315" x="1841500" y="5784850"/>
          <p14:tracePt t="107331" x="1993900" y="5346700"/>
          <p14:tracePt t="107340" x="2070100" y="5073650"/>
          <p14:tracePt t="107344" x="2120900" y="4768850"/>
          <p14:tracePt t="107364" x="2159000" y="4203700"/>
          <p14:tracePt t="107382" x="2146300" y="3721100"/>
          <p14:tracePt t="107400" x="2139950" y="3505200"/>
          <p14:tracePt t="107414" x="2108200" y="3359150"/>
          <p14:tracePt t="107432" x="2063750" y="3282950"/>
          <p14:tracePt t="107448" x="2012950" y="3263900"/>
          <p14:tracePt t="107466" x="1974850" y="3263900"/>
          <p14:tracePt t="107481" x="1943100" y="3314700"/>
          <p14:tracePt t="107498" x="1930400" y="3384550"/>
          <p14:tracePt t="107514" x="1911350" y="3429000"/>
          <p14:tracePt t="107750" x="1911350" y="3422650"/>
          <p14:tracePt t="107758" x="1898650" y="3371850"/>
          <p14:tracePt t="107768" x="1892300" y="3308350"/>
          <p14:tracePt t="107781" x="1860550" y="3194050"/>
          <p14:tracePt t="107798" x="1835150" y="3073400"/>
          <p14:tracePt t="107815" x="1797050" y="2952750"/>
          <p14:tracePt t="107831" x="1758950" y="2819400"/>
          <p14:tracePt t="107848" x="1708150" y="2679700"/>
          <p14:tracePt t="107865" x="1657350" y="2552700"/>
          <p14:tracePt t="107881" x="1619250" y="2457450"/>
          <p14:tracePt t="107900" x="1606550" y="2400300"/>
          <p14:tracePt t="107917" x="1581150" y="2343150"/>
          <p14:tracePt t="107932" x="1574800" y="2286000"/>
          <p14:tracePt t="107948" x="1549400" y="2209800"/>
          <p14:tracePt t="107949" x="1536700" y="2171700"/>
          <p14:tracePt t="107967" x="1492250" y="2095500"/>
          <p14:tracePt t="107981" x="1466850" y="2057400"/>
          <p14:tracePt t="107998" x="1397000" y="1962150"/>
          <p14:tracePt t="108015" x="1397000" y="1949450"/>
          <p14:tracePt t="108031" x="1390650" y="1917700"/>
          <p14:tracePt t="108048" x="1371600" y="1866900"/>
          <p14:tracePt t="108064" x="1333500" y="1803400"/>
          <p14:tracePt t="108081" x="1295400" y="1771650"/>
          <p14:tracePt t="108098" x="1270000" y="1758950"/>
          <p14:tracePt t="108155" x="1270000" y="1752600"/>
          <p14:tracePt t="108167" x="1263650" y="1752600"/>
          <p14:tracePt t="108175" x="1257300" y="1739900"/>
          <p14:tracePt t="108182" x="1250950" y="1739900"/>
          <p14:tracePt t="108200" x="1238250" y="1733550"/>
          <p14:tracePt t="108326" x="1238250" y="1739900"/>
          <p14:tracePt t="108337" x="1238250" y="1746250"/>
          <p14:tracePt t="108369" x="1238250" y="1752600"/>
          <p14:tracePt t="108373" x="1238250" y="1758950"/>
          <p14:tracePt t="108384" x="1238250" y="1771650"/>
          <p14:tracePt t="108400" x="1238250" y="1809750"/>
          <p14:tracePt t="108414" x="1244600" y="1841500"/>
          <p14:tracePt t="108431" x="1250950" y="1860550"/>
          <p14:tracePt t="108448" x="1250950" y="1866900"/>
          <p14:tracePt t="108480" x="1250950" y="1873250"/>
          <p14:tracePt t="108495" x="1250950" y="1879600"/>
          <p14:tracePt t="108502" x="1250950" y="1885950"/>
          <p14:tracePt t="108663" x="1257300" y="1885950"/>
          <p14:tracePt t="108682" x="1301750" y="1885950"/>
          <p14:tracePt t="108698" x="1346200" y="1879600"/>
          <p14:tracePt t="108715" x="1384300" y="1866900"/>
          <p14:tracePt t="108731" x="1397000" y="1860550"/>
          <p14:tracePt t="108748" x="1428750" y="1854200"/>
          <p14:tracePt t="108765" x="1498600" y="1854200"/>
          <p14:tracePt t="108769" x="1536700" y="1854200"/>
          <p14:tracePt t="108774" x="1593850" y="1854200"/>
          <p14:tracePt t="108798" x="1797050" y="1854200"/>
          <p14:tracePt t="108815" x="1911350" y="1854200"/>
          <p14:tracePt t="108831" x="2012950" y="1847850"/>
          <p14:tracePt t="108848" x="2127250" y="1847850"/>
          <p14:tracePt t="108865" x="2235200" y="1854200"/>
          <p14:tracePt t="108883" x="2349500" y="1854200"/>
          <p14:tracePt t="108885" x="2419350" y="1854200"/>
          <p14:tracePt t="108902" x="2482850" y="1854200"/>
          <p14:tracePt t="108914" x="2609850" y="1854200"/>
          <p14:tracePt t="108932" x="2724150" y="1860550"/>
          <p14:tracePt t="108952" x="2851150" y="1860550"/>
          <p14:tracePt t="108971" x="2921000" y="1866900"/>
          <p14:tracePt t="108981" x="2952750" y="1866900"/>
          <p14:tracePt t="108998" x="3067050" y="1898650"/>
          <p14:tracePt t="109015" x="3168650" y="1898650"/>
          <p14:tracePt t="109031" x="3251200" y="1905000"/>
          <p14:tracePt t="109048" x="3321050" y="1905000"/>
          <p14:tracePt t="109065" x="3352800" y="1911350"/>
          <p14:tracePt t="109081" x="3403600" y="1911350"/>
          <p14:tracePt t="109098" x="3454400" y="1911350"/>
          <p14:tracePt t="109119" x="3511550" y="1924050"/>
          <p14:tracePt t="109122" x="3536950" y="1924050"/>
          <p14:tracePt t="109131" x="3568700" y="1924050"/>
          <p14:tracePt t="109152" x="3594100" y="1930400"/>
          <p14:tracePt t="109219" x="3600450" y="1930400"/>
          <p14:tracePt t="109222" x="3594100" y="1930400"/>
          <p14:tracePt t="109340" x="3594100" y="1936750"/>
          <p14:tracePt t="109344" x="3594100" y="1943100"/>
          <p14:tracePt t="109353" x="3594100" y="1955800"/>
          <p14:tracePt t="109364" x="3594100" y="1962150"/>
          <p14:tracePt t="109381" x="3594100" y="1993900"/>
          <p14:tracePt t="109386" x="3606800" y="2012950"/>
          <p14:tracePt t="109401" x="3638550" y="2051050"/>
          <p14:tracePt t="109410" x="3651250" y="2070100"/>
          <p14:tracePt t="109417" x="3670300" y="2089150"/>
          <p14:tracePt t="109431" x="3708400" y="2127250"/>
          <p14:tracePt t="109448" x="3746500" y="2171700"/>
          <p14:tracePt t="109468" x="3790950" y="2235200"/>
          <p14:tracePt t="109473" x="3841750" y="2286000"/>
          <p14:tracePt t="109481" x="3886200" y="2343150"/>
          <p14:tracePt t="109498" x="4013200" y="2476500"/>
          <p14:tracePt t="109515" x="4146550" y="2578100"/>
          <p14:tracePt t="109531" x="4222750" y="2647950"/>
          <p14:tracePt t="109548" x="4279900" y="2698750"/>
          <p14:tracePt t="109564" x="4343400" y="2749550"/>
          <p14:tracePt t="109569" x="4375150" y="2781300"/>
          <p14:tracePt t="109581" x="4394200" y="2819400"/>
          <p14:tracePt t="109598" x="4508500" y="2971800"/>
          <p14:tracePt t="109615" x="4572000" y="3060700"/>
          <p14:tracePt t="109632" x="4610100" y="3130550"/>
          <p14:tracePt t="109650" x="4648200" y="3200400"/>
          <p14:tracePt t="109664" x="4679950" y="3251200"/>
          <p14:tracePt t="109681" x="4699000" y="3282950"/>
          <p14:tracePt t="109698" x="4711700" y="3321050"/>
          <p14:tracePt t="109702" x="4718050" y="3340100"/>
          <p14:tracePt t="109714" x="4718050" y="3365500"/>
          <p14:tracePt t="109731" x="4743450" y="3416300"/>
          <p14:tracePt t="109748" x="4762500" y="3448050"/>
          <p14:tracePt t="109767" x="4756150" y="3448050"/>
          <p14:tracePt t="109791" x="4756150" y="3460750"/>
          <p14:tracePt t="109799" x="4756150" y="3479800"/>
          <p14:tracePt t="109814" x="4756150" y="3517900"/>
          <p14:tracePt t="109831" x="4756150" y="3556000"/>
          <p14:tracePt t="109848" x="4756150" y="3568700"/>
          <p14:tracePt t="109910" x="4730750" y="3568700"/>
          <p14:tracePt t="109918" x="4711700" y="3568700"/>
          <p14:tracePt t="109931" x="4699000" y="3568700"/>
          <p14:tracePt t="109950" x="4667250" y="3568700"/>
          <p14:tracePt t="109967" x="4616450" y="3568700"/>
          <p14:tracePt t="109981" x="4578350" y="3556000"/>
          <p14:tracePt t="109998" x="4413250" y="3454400"/>
          <p14:tracePt t="110014" x="4356100" y="3403600"/>
          <p14:tracePt t="110031" x="4324350" y="3384550"/>
          <p14:tracePt t="110070" x="4318000" y="3384550"/>
          <p14:tracePt t="110081" x="4318000" y="3378200"/>
          <p14:tracePt t="110101" x="4311650" y="3359150"/>
          <p14:tracePt t="110115" x="4305300" y="3333750"/>
          <p14:tracePt t="110134" x="4292600" y="3289300"/>
          <p14:tracePt t="110150" x="4279900" y="3270250"/>
          <p14:tracePt t="110164" x="4267200" y="3238500"/>
          <p14:tracePt t="110182" x="4254500" y="3181350"/>
          <p14:tracePt t="110198" x="4254500" y="3143250"/>
          <p14:tracePt t="110217" x="4254500" y="3111500"/>
          <p14:tracePt t="110231" x="4254500" y="3092450"/>
          <p14:tracePt t="110248" x="4273550" y="3067050"/>
          <p14:tracePt t="110264" x="4343400" y="3041650"/>
          <p14:tracePt t="110283" x="4438650" y="3009900"/>
          <p14:tracePt t="110288" x="4495800" y="3009900"/>
          <p14:tracePt t="110298" x="4546600" y="3009900"/>
          <p14:tracePt t="110315" x="4654550" y="3009900"/>
          <p14:tracePt t="110331" x="4768850" y="3009900"/>
          <p14:tracePt t="110348" x="4857750" y="3035300"/>
          <p14:tracePt t="110365" x="4927600" y="3079750"/>
          <p14:tracePt t="110371" x="4946650" y="3105150"/>
          <p14:tracePt t="110384" x="4972050" y="3162300"/>
          <p14:tracePt t="110402" x="4972050" y="3238500"/>
          <p14:tracePt t="110414" x="4972050" y="3314700"/>
          <p14:tracePt t="110431" x="4946650" y="3384550"/>
          <p14:tracePt t="110450" x="4927600" y="3441700"/>
          <p14:tracePt t="110465" x="4876800" y="3479800"/>
          <p14:tracePt t="110481" x="4826000" y="3498850"/>
          <p14:tracePt t="110498" x="4787900" y="3511550"/>
          <p14:tracePt t="110515" x="4781550" y="3517900"/>
          <p14:tracePt t="110894" x="4781550" y="3511550"/>
          <p14:tracePt t="111154" x="4775200" y="3505200"/>
          <p14:tracePt t="111303" x="4775200" y="3498850"/>
          <p14:tracePt t="111695" x="4775200" y="3505200"/>
          <p14:tracePt t="111702" x="4762500" y="3511550"/>
          <p14:tracePt t="111716" x="4749800" y="3517900"/>
          <p14:tracePt t="111731" x="4724400" y="3524250"/>
          <p14:tracePt t="111748" x="4711700" y="3524250"/>
          <p14:tracePt t="111751" x="4705350" y="3524250"/>
          <p14:tracePt t="111862" x="4699000" y="3524250"/>
          <p14:tracePt t="111873" x="4679950" y="3524250"/>
          <p14:tracePt t="111886" x="4641850" y="3524250"/>
          <p14:tracePt t="111901" x="4622800" y="3505200"/>
          <p14:tracePt t="111906" x="4603750" y="3505200"/>
          <p14:tracePt t="111915" x="4597400" y="3498850"/>
          <p14:tracePt t="111931" x="4597400" y="3492500"/>
          <p14:tracePt t="111967" x="4572000" y="3473450"/>
          <p14:tracePt t="111982" x="4559300" y="3448050"/>
          <p14:tracePt t="111999" x="4533900" y="3390900"/>
          <p14:tracePt t="112015" x="4521200" y="3365500"/>
          <p14:tracePt t="112031" x="4508500" y="3340100"/>
          <p14:tracePt t="112048" x="4495800" y="3302000"/>
          <p14:tracePt t="112064" x="4483100" y="3270250"/>
          <p14:tracePt t="112081" x="4483100" y="3251200"/>
          <p14:tracePt t="112098" x="4483100" y="3244850"/>
          <p14:tracePt t="112118" x="4483100" y="3213100"/>
          <p14:tracePt t="112131" x="4502150" y="3213100"/>
          <p14:tracePt t="112150" x="4514850" y="3206750"/>
          <p14:tracePt t="112164" x="4521200" y="3200400"/>
          <p14:tracePt t="112182" x="4533900" y="3194050"/>
          <p14:tracePt t="112183" x="4546600" y="3194050"/>
          <p14:tracePt t="112198" x="4559300" y="3194050"/>
          <p14:tracePt t="112215" x="4578350" y="3187700"/>
          <p14:tracePt t="112231" x="4584700" y="3181350"/>
          <p14:tracePt t="112248" x="4597400" y="3181350"/>
          <p14:tracePt t="112265" x="4622800" y="3181350"/>
          <p14:tracePt t="112281" x="4648200" y="3181350"/>
          <p14:tracePt t="112298" x="4667250" y="3181350"/>
          <p14:tracePt t="112315" x="4673600" y="3181350"/>
          <p14:tracePt t="112416" x="4692650" y="3181350"/>
          <p14:tracePt t="112430" x="4699000" y="3181350"/>
          <p14:tracePt t="112448" x="4699000" y="3187700"/>
          <p14:tracePt t="112466" x="4711700" y="3200400"/>
          <p14:tracePt t="112481" x="4711700" y="3213100"/>
          <p14:tracePt t="112498" x="4718050" y="3213100"/>
          <p14:tracePt t="112515" x="4724400" y="3219450"/>
          <p14:tracePt t="112533" x="4730750" y="3238500"/>
          <p14:tracePt t="112548" x="4743450" y="3257550"/>
          <p14:tracePt t="112566" x="4762500" y="3295650"/>
          <p14:tracePt t="112581" x="4762500" y="3302000"/>
          <p14:tracePt t="112598" x="4768850" y="3321050"/>
          <p14:tracePt t="112750" x="4768850" y="3333750"/>
          <p14:tracePt t="112760" x="4768850" y="3340100"/>
          <p14:tracePt t="113034" x="4762500" y="3340100"/>
          <p14:tracePt t="113041" x="4756150" y="3346450"/>
          <p14:tracePt t="113143" x="4749800" y="3346450"/>
          <p14:tracePt t="113290" x="4749800" y="3359150"/>
          <p14:tracePt t="113294" x="4749800" y="3365500"/>
          <p14:tracePt t="113303" x="4737100" y="3371850"/>
          <p14:tracePt t="113315" x="4724400" y="3378200"/>
          <p14:tracePt t="113332" x="4711700" y="3384550"/>
          <p14:tracePt t="113339" x="4711700" y="3390900"/>
          <p14:tracePt t="113350" x="4692650" y="3397250"/>
          <p14:tracePt t="113365" x="4692650" y="3403600"/>
          <p14:tracePt t="113385" x="4660900" y="3416300"/>
          <p14:tracePt t="113400" x="4635500" y="3441700"/>
          <p14:tracePt t="113415" x="4610100" y="3448050"/>
          <p14:tracePt t="113432" x="4597400" y="3460750"/>
          <p14:tracePt t="113449" x="4584700" y="3460750"/>
          <p14:tracePt t="113481" x="4578350" y="3460750"/>
          <p14:tracePt t="113498" x="4546600" y="3460750"/>
          <p14:tracePt t="113515" x="4533900" y="3460750"/>
          <p14:tracePt t="113548" x="4527550" y="3467100"/>
          <p14:tracePt t="113622" x="4521200" y="3467100"/>
          <p14:tracePt t="113632" x="4521200" y="3460750"/>
          <p14:tracePt t="113651" x="4470400" y="3422650"/>
          <p14:tracePt t="113658" x="4438650" y="3403600"/>
          <p14:tracePt t="113664" x="4413250" y="3384550"/>
          <p14:tracePt t="113681" x="4356100" y="3346450"/>
          <p14:tracePt t="113698" x="4324350" y="3314700"/>
          <p14:tracePt t="113715" x="4311650" y="3302000"/>
          <p14:tracePt t="113731" x="4305300" y="3276600"/>
          <p14:tracePt t="113748" x="4305300" y="3263900"/>
          <p14:tracePt t="113765" x="4305300" y="3244850"/>
          <p14:tracePt t="113781" x="4305300" y="3225800"/>
          <p14:tracePt t="113798" x="4337050" y="3168650"/>
          <p14:tracePt t="113814" x="4362450" y="3124200"/>
          <p14:tracePt t="113831" x="4375150" y="3086100"/>
          <p14:tracePt t="113850" x="4387850" y="3073400"/>
          <p14:tracePt t="113864" x="4394200" y="3067050"/>
          <p14:tracePt t="113894" x="4406900" y="3067050"/>
          <p14:tracePt t="113906" x="4413250" y="3067050"/>
          <p14:tracePt t="113914" x="4432300" y="3067050"/>
          <p14:tracePt t="113931" x="4476750" y="3067050"/>
          <p14:tracePt t="113948" x="4502150" y="3067050"/>
          <p14:tracePt t="113964" x="4508500" y="3073400"/>
          <p14:tracePt t="113966" x="4514850" y="3073400"/>
          <p14:tracePt t="113981" x="4514850" y="3079750"/>
          <p14:tracePt t="113998" x="4559300" y="3092450"/>
          <p14:tracePt t="114015" x="4584700" y="3117850"/>
          <p14:tracePt t="114033" x="4622800" y="3136900"/>
          <p14:tracePt t="114039" x="4629150" y="3143250"/>
          <p14:tracePt t="114048" x="4641850" y="3143250"/>
          <p14:tracePt t="114065" x="4660900" y="3155950"/>
          <p14:tracePt t="114081" x="4667250" y="3162300"/>
          <p14:tracePt t="114097" x="4667250" y="3168650"/>
          <p14:tracePt t="114115" x="4667250" y="3200400"/>
          <p14:tracePt t="114134" x="4667250" y="3232150"/>
          <p14:tracePt t="114136" x="4667250" y="3244850"/>
          <p14:tracePt t="114151" x="4673600" y="3257550"/>
          <p14:tracePt t="114215" x="4673600" y="3270250"/>
          <p14:tracePt t="114279" x="4673600" y="3276600"/>
          <p14:tracePt t="114286" x="4673600" y="3289300"/>
          <p14:tracePt t="114298" x="4673600" y="3302000"/>
          <p14:tracePt t="114315" x="4667250" y="3327400"/>
          <p14:tracePt t="114331" x="4660900" y="3346450"/>
          <p14:tracePt t="114339" x="4660900" y="3359150"/>
          <p14:tracePt t="114343" x="4654550" y="3359150"/>
          <p14:tracePt t="114368" x="4635500" y="3384550"/>
          <p14:tracePt t="114384" x="4616450" y="3397250"/>
          <p14:tracePt t="114402" x="4597400" y="3422650"/>
          <p14:tracePt t="114414" x="4572000" y="3435350"/>
          <p14:tracePt t="114435" x="4559300" y="3441700"/>
          <p14:tracePt t="114448" x="4533900" y="3441700"/>
          <p14:tracePt t="114467" x="4489450" y="3448050"/>
          <p14:tracePt t="114482" x="4438650" y="3448050"/>
          <p14:tracePt t="114498" x="4375150" y="3441700"/>
          <p14:tracePt t="114515" x="4292600" y="3416300"/>
          <p14:tracePt t="114531" x="4210050" y="3378200"/>
          <p14:tracePt t="114533" x="4146550" y="3352800"/>
          <p14:tracePt t="114548" x="4076700" y="3333750"/>
          <p14:tracePt t="114565" x="3943350" y="3289300"/>
          <p14:tracePt t="114581" x="3797300" y="3238500"/>
          <p14:tracePt t="114602" x="3517900" y="3136900"/>
          <p14:tracePt t="114615" x="3333750" y="3067050"/>
          <p14:tracePt t="114631" x="3194050" y="3009900"/>
          <p14:tracePt t="114651" x="3079750" y="2965450"/>
          <p14:tracePt t="114664" x="2959100" y="2921000"/>
          <p14:tracePt t="114681" x="2863850" y="2870200"/>
          <p14:tracePt t="114698" x="2749550" y="2787650"/>
          <p14:tracePt t="114717" x="2641600" y="2711450"/>
          <p14:tracePt t="114731" x="2540000" y="2641600"/>
          <p14:tracePt t="114748" x="2444750" y="2571750"/>
          <p14:tracePt t="114765" x="2317750" y="2501900"/>
          <p14:tracePt t="114767" x="2266950" y="2476500"/>
          <p14:tracePt t="114783" x="2171700" y="2432050"/>
          <p14:tracePt t="114798" x="2070100" y="2381250"/>
          <p14:tracePt t="114815" x="2012950" y="2355850"/>
          <p14:tracePt t="114831" x="1993900" y="2349500"/>
          <p14:tracePt t="114848" x="1981200" y="2343150"/>
          <p14:tracePt t="114865" x="1974850" y="2343150"/>
          <p14:tracePt t="114885" x="1955800" y="2324100"/>
          <p14:tracePt t="114898" x="1943100" y="2317750"/>
          <p14:tracePt t="114915" x="1898650" y="2298700"/>
          <p14:tracePt t="114931" x="1854200" y="2292350"/>
          <p14:tracePt t="114948" x="1790700" y="2279650"/>
          <p14:tracePt t="114951" x="1778000" y="2273300"/>
          <p14:tracePt t="114967" x="1720850" y="2247900"/>
          <p14:tracePt t="114982" x="1708150" y="2247900"/>
          <p14:tracePt t="114998" x="1663700" y="2235200"/>
          <p14:tracePt t="115015" x="1638300" y="2222500"/>
          <p14:tracePt t="115031" x="1606550" y="2216150"/>
          <p14:tracePt t="115048" x="1581150" y="2203450"/>
          <p14:tracePt t="115065" x="1568450" y="2203450"/>
          <p14:tracePt t="115081" x="1555750" y="2197100"/>
          <p14:tracePt t="115098" x="1543050" y="2197100"/>
          <p14:tracePt t="115115" x="1536700" y="2184400"/>
          <p14:tracePt t="115131" x="1530350" y="2184400"/>
          <p14:tracePt t="115134" x="1524000" y="2184400"/>
          <p14:tracePt t="115151" x="1524000" y="2178050"/>
          <p14:tracePt t="115261" x="1524000" y="2184400"/>
          <p14:tracePt t="117557" x="1524000" y="2159000"/>
          <p14:tracePt t="117569" x="1524000" y="2120900"/>
          <p14:tracePt t="117573" x="1549400" y="2076450"/>
          <p14:tracePt t="117588" x="1587500" y="2032000"/>
          <p14:tracePt t="117600" x="1682750" y="1968500"/>
          <p14:tracePt t="117615" x="1765300" y="1911350"/>
          <p14:tracePt t="117631" x="1822450" y="1854200"/>
          <p14:tracePt t="117649" x="1847850" y="1828800"/>
          <p14:tracePt t="117666" x="1854200" y="1835150"/>
          <p14:tracePt t="117681" x="1866900" y="1854200"/>
          <p14:tracePt t="117698" x="1879600" y="1873250"/>
          <p14:tracePt t="117714" x="1898650" y="1879600"/>
          <p14:tracePt t="117731" x="1905000" y="1879600"/>
          <p14:tracePt t="117748" x="1905000" y="1892300"/>
          <p14:tracePt t="117752" x="1905000" y="1911350"/>
          <p14:tracePt t="117765" x="1905000" y="1936750"/>
          <p14:tracePt t="117783" x="1949450" y="1981200"/>
          <p14:tracePt t="117790" x="2012950" y="2012950"/>
          <p14:tracePt t="117798" x="2070100" y="2025650"/>
          <p14:tracePt t="117815" x="2159000" y="2038350"/>
          <p14:tracePt t="117831" x="2235200" y="2032000"/>
          <p14:tracePt t="117848" x="2260600" y="2019300"/>
          <p14:tracePt t="117865" x="2266950" y="2025650"/>
          <p14:tracePt t="117883" x="2273300" y="2025650"/>
          <p14:tracePt t="117951" x="2260600" y="2019300"/>
          <p14:tracePt t="117963" x="2241550" y="1993900"/>
          <p14:tracePt t="117970" x="2228850" y="1987550"/>
          <p14:tracePt t="117981" x="2222500" y="1981200"/>
          <p14:tracePt t="117998" x="2178050" y="1955800"/>
          <p14:tracePt t="118015" x="2159000" y="1943100"/>
          <p14:tracePt t="118031" x="2139950" y="1917700"/>
          <p14:tracePt t="118049" x="2133600" y="1905000"/>
          <p14:tracePt t="118118" x="2139950" y="1911350"/>
          <p14:tracePt t="118126" x="2165350" y="1936750"/>
          <p14:tracePt t="118134" x="2197100" y="1962150"/>
          <p14:tracePt t="118150" x="2222500" y="1955800"/>
          <p14:tracePt t="118164" x="2260600" y="1987550"/>
          <p14:tracePt t="118183" x="2286000" y="2025650"/>
          <p14:tracePt t="118198" x="2298700" y="2044700"/>
          <p14:tracePt t="118216" x="2305050" y="2044700"/>
          <p14:tracePt t="118248" x="2298700" y="2044700"/>
          <p14:tracePt t="118265" x="2286000" y="2051050"/>
          <p14:tracePt t="118281" x="2273300" y="2051050"/>
          <p14:tracePt t="118298" x="2266950" y="2070100"/>
          <p14:tracePt t="118383" x="2266950" y="2076450"/>
          <p14:tracePt t="118390" x="2266950" y="2089150"/>
          <p14:tracePt t="118403" x="2266950" y="2095500"/>
          <p14:tracePt t="118415" x="2266950" y="2120900"/>
          <p14:tracePt t="121735" x="2254250" y="2127250"/>
          <p14:tracePt t="121743" x="2235200" y="2127250"/>
          <p14:tracePt t="121750" x="2216150" y="2127250"/>
          <p14:tracePt t="121765" x="2203450" y="2127250"/>
          <p14:tracePt t="121781" x="2184400" y="2133600"/>
          <p14:tracePt t="121798" x="2165350" y="2139950"/>
          <p14:tracePt t="121815" x="2152650" y="2139950"/>
          <p14:tracePt t="121831" x="2127250" y="2127250"/>
          <p14:tracePt t="121848" x="2089150" y="2114550"/>
          <p14:tracePt t="121867" x="2032000" y="2089150"/>
          <p14:tracePt t="121881" x="1949450" y="2063750"/>
          <p14:tracePt t="121903" x="1866900" y="2051050"/>
          <p14:tracePt t="121913" x="1797050" y="2051050"/>
          <p14:tracePt t="121918" x="1784350" y="2051050"/>
          <p14:tracePt t="121933" x="1758950" y="2051050"/>
          <p14:tracePt t="121967" x="1714500" y="2051050"/>
          <p14:tracePt t="121981" x="1695450" y="2051050"/>
          <p14:tracePt t="121998" x="1574800" y="2019300"/>
          <p14:tracePt t="122015" x="1504950" y="1987550"/>
          <p14:tracePt t="122033" x="1441450" y="1962150"/>
          <p14:tracePt t="122038" x="1397000" y="1949450"/>
          <p14:tracePt t="122048" x="1346200" y="1930400"/>
          <p14:tracePt t="122065" x="1225550" y="1911350"/>
          <p14:tracePt t="122081" x="1117600" y="1898650"/>
          <p14:tracePt t="122100" x="1022350" y="1898650"/>
          <p14:tracePt t="122115" x="958850" y="1905000"/>
          <p14:tracePt t="122133" x="908050" y="1911350"/>
          <p14:tracePt t="122150" x="882650" y="1911350"/>
          <p14:tracePt t="122168" x="787400" y="1917700"/>
          <p14:tracePt t="122182" x="768350" y="1911350"/>
          <p14:tracePt t="122198" x="755650" y="1905000"/>
          <p14:tracePt t="122262" x="755650" y="1898650"/>
          <p14:tracePt t="122374" x="762000" y="1898650"/>
          <p14:tracePt t="122390" x="768350" y="1898650"/>
          <p14:tracePt t="122406" x="781050" y="1898650"/>
          <p14:tracePt t="122413" x="800100" y="1898650"/>
          <p14:tracePt t="122431" x="844550" y="1898650"/>
          <p14:tracePt t="122450" x="908050" y="1898650"/>
          <p14:tracePt t="122464" x="933450" y="1898650"/>
          <p14:tracePt t="122481" x="1035050" y="1898650"/>
          <p14:tracePt t="122498" x="1162050" y="1898650"/>
          <p14:tracePt t="122516" x="1295400" y="1911350"/>
          <p14:tracePt t="122531" x="1435100" y="1917700"/>
          <p14:tracePt t="122548" x="1587500" y="1924050"/>
          <p14:tracePt t="122565" x="1803400" y="1924050"/>
          <p14:tracePt t="122575" x="1892300" y="1917700"/>
          <p14:tracePt t="122598" x="2171700" y="1917700"/>
          <p14:tracePt t="122618" x="2343150" y="1917700"/>
          <p14:tracePt t="122631" x="2476500" y="1917700"/>
          <p14:tracePt t="122649" x="2603500" y="1917700"/>
          <p14:tracePt t="122664" x="2724150" y="1917700"/>
          <p14:tracePt t="122681" x="2851150" y="1917700"/>
          <p14:tracePt t="122685" x="2914650" y="1917700"/>
          <p14:tracePt t="122698" x="2959100" y="1905000"/>
          <p14:tracePt t="122715" x="3079750" y="1898650"/>
          <p14:tracePt t="122731" x="3175000" y="1885950"/>
          <p14:tracePt t="122748" x="3282950" y="1866900"/>
          <p14:tracePt t="122751" x="3346450" y="1866900"/>
          <p14:tracePt t="122765" x="3409950" y="1866900"/>
          <p14:tracePt t="122781" x="3556000" y="1866900"/>
          <p14:tracePt t="122798" x="3746500" y="1860550"/>
          <p14:tracePt t="122815" x="3848100" y="1860550"/>
          <p14:tracePt t="122831" x="3905250" y="1854200"/>
          <p14:tracePt t="122850" x="3924300" y="1854200"/>
          <p14:tracePt t="122865" x="3949700" y="1854200"/>
          <p14:tracePt t="122881" x="4000500" y="1854200"/>
          <p14:tracePt t="122902" x="4064000" y="1854200"/>
          <p14:tracePt t="122912" x="4127500" y="1854200"/>
          <p14:tracePt t="122918" x="4152900" y="1854200"/>
          <p14:tracePt t="122931" x="4165600" y="1854200"/>
          <p14:tracePt t="122947" x="4171950" y="1854200"/>
          <p14:tracePt t="123070" x="4178300" y="1854200"/>
          <p14:tracePt t="123079" x="4210050" y="1860550"/>
          <p14:tracePt t="123088" x="4235450" y="1860550"/>
          <p14:tracePt t="123098" x="4292600" y="1866900"/>
          <p14:tracePt t="123115" x="4406900" y="1866900"/>
          <p14:tracePt t="123119" x="4464050" y="1873250"/>
          <p14:tracePt t="123132" x="4514850" y="1873250"/>
          <p14:tracePt t="123151" x="4654550" y="1873250"/>
          <p14:tracePt t="123164" x="4686300" y="1873250"/>
          <p14:tracePt t="123181" x="4705350" y="1873250"/>
          <p14:tracePt t="123183" x="4711700" y="1866900"/>
          <p14:tracePt t="123570" x="4699000" y="1866900"/>
          <p14:tracePt t="123580" x="4686300" y="1866900"/>
          <p14:tracePt t="123590" x="4679950" y="1866900"/>
          <p14:tracePt t="123598" x="4667250" y="1866900"/>
          <p14:tracePt t="123618" x="4648200" y="1866900"/>
          <p14:tracePt t="123633" x="4616450" y="1866900"/>
          <p14:tracePt t="123651" x="4584700" y="1866900"/>
          <p14:tracePt t="123664" x="4533900" y="1866900"/>
          <p14:tracePt t="123681" x="4476750" y="1866900"/>
          <p14:tracePt t="123698" x="4432300" y="1866900"/>
          <p14:tracePt t="123715" x="4413250" y="1866900"/>
          <p14:tracePt t="123731" x="4406900" y="1866900"/>
          <p14:tracePt t="123993" x="4400550" y="1866900"/>
          <p14:tracePt t="123998" x="4387850" y="1866900"/>
          <p14:tracePt t="124015" x="4324350" y="1866900"/>
          <p14:tracePt t="124031" x="4248150" y="1866900"/>
          <p14:tracePt t="124048" x="4152900" y="1866900"/>
          <p14:tracePt t="124065" x="4032250" y="1917700"/>
          <p14:tracePt t="124082" x="3873500" y="1955800"/>
          <p14:tracePt t="124098" x="3689350" y="1968500"/>
          <p14:tracePt t="124117" x="3517900" y="1981200"/>
          <p14:tracePt t="124120" x="3441700" y="1987550"/>
          <p14:tracePt t="124131" x="3378200" y="2006600"/>
          <p14:tracePt t="124150" x="3238500" y="2019300"/>
          <p14:tracePt t="124154" x="3168650" y="2025650"/>
          <p14:tracePt t="124165" x="3092450" y="2025650"/>
          <p14:tracePt t="124184" x="2851150" y="2044700"/>
          <p14:tracePt t="124199" x="2673350" y="2057400"/>
          <p14:tracePt t="124216" x="2508250" y="2063750"/>
          <p14:tracePt t="124231" x="2349500" y="2076450"/>
          <p14:tracePt t="124248" x="2203450" y="2076450"/>
          <p14:tracePt t="124265" x="2089150" y="2076450"/>
          <p14:tracePt t="124281" x="1993900" y="2076450"/>
          <p14:tracePt t="124298" x="1905000" y="2076450"/>
          <p14:tracePt t="124315" x="1835150" y="2082800"/>
          <p14:tracePt t="124331" x="1797050" y="2082800"/>
          <p14:tracePt t="124348" x="1784350" y="2082800"/>
          <p14:tracePt t="124352" x="1771650" y="2082800"/>
          <p14:tracePt t="124365" x="1746250" y="2076450"/>
          <p14:tracePt t="124381" x="1701800" y="2076450"/>
          <p14:tracePt t="124403" x="1638300" y="2076450"/>
          <p14:tracePt t="124414" x="1587500" y="2076450"/>
          <p14:tracePt t="124431" x="1511300" y="2076450"/>
          <p14:tracePt t="124448" x="1422400" y="2082800"/>
          <p14:tracePt t="124466" x="1333500" y="2076450"/>
          <p14:tracePt t="124481" x="1250950" y="2082800"/>
          <p14:tracePt t="124499" x="1181100" y="2101850"/>
          <p14:tracePt t="124515" x="1130300" y="2120900"/>
          <p14:tracePt t="124531" x="1104900" y="2127250"/>
          <p14:tracePt t="124549" x="1092200" y="2133600"/>
          <p14:tracePt t="124564" x="1092200" y="2139950"/>
          <p14:tracePt t="124581" x="1079500" y="2139950"/>
          <p14:tracePt t="124598" x="1060450" y="2152650"/>
          <p14:tracePt t="124615" x="1047750" y="2171700"/>
          <p14:tracePt t="124633" x="1028700" y="2203450"/>
          <p14:tracePt t="124638" x="1016000" y="2222500"/>
          <p14:tracePt t="124651" x="1003300" y="2247900"/>
          <p14:tracePt t="124660" x="971550" y="2292350"/>
          <p14:tracePt t="124662" x="946150" y="2349500"/>
          <p14:tracePt t="124681" x="889000" y="2527300"/>
          <p14:tracePt t="124698" x="838200" y="2781300"/>
          <p14:tracePt t="124714" x="793750" y="3054350"/>
          <p14:tracePt t="124731" x="749300" y="3327400"/>
          <p14:tracePt t="124748" x="679450" y="3556000"/>
          <p14:tracePt t="124765" x="622300" y="3829050"/>
          <p14:tracePt t="124768" x="603250" y="3956050"/>
          <p14:tracePt t="124781" x="584200" y="4095750"/>
          <p14:tracePt t="124798" x="533400" y="4445000"/>
          <p14:tracePt t="124815" x="508000" y="4648200"/>
          <p14:tracePt t="124831" x="495300" y="4864100"/>
          <p14:tracePt t="124848" x="520700" y="5080000"/>
          <p14:tracePt t="124867" x="571500" y="5295900"/>
          <p14:tracePt t="124881" x="622300" y="5486400"/>
          <p14:tracePt t="124900" x="635000" y="5632450"/>
          <p14:tracePt t="124914" x="635000" y="5791200"/>
          <p14:tracePt t="124932" x="647700" y="5943600"/>
          <p14:tracePt t="124948" x="660400" y="6089650"/>
          <p14:tracePt t="124951" x="685800" y="6159500"/>
          <p14:tracePt t="124966" x="711200" y="6267450"/>
          <p14:tracePt t="124981" x="717550" y="6318250"/>
          <p14:tracePt t="124998" x="717550" y="6445250"/>
          <p14:tracePt t="125015" x="717550" y="6515100"/>
          <p14:tracePt t="125032" x="711200" y="6553200"/>
          <p14:tracePt t="125065" x="717550" y="6553200"/>
          <p14:tracePt t="125182" x="736600" y="6546850"/>
          <p14:tracePt t="125192" x="742950" y="6534150"/>
          <p14:tracePt t="125198" x="768350" y="6521450"/>
          <p14:tracePt t="125216" x="825500" y="6489700"/>
          <p14:tracePt t="125231" x="895350" y="6451600"/>
          <p14:tracePt t="125248" x="990600" y="6407150"/>
          <p14:tracePt t="125265" x="1092200" y="6343650"/>
          <p14:tracePt t="125281" x="1174750" y="6254750"/>
          <p14:tracePt t="125298" x="1244600" y="6134100"/>
          <p14:tracePt t="125315" x="1308100" y="6019800"/>
          <p14:tracePt t="125332" x="1352550" y="5924550"/>
          <p14:tracePt t="125338" x="1365250" y="5880100"/>
          <p14:tracePt t="125348" x="1377950" y="5842000"/>
          <p14:tracePt t="125365" x="1397000" y="5778500"/>
          <p14:tracePt t="125384" x="1441450" y="5664200"/>
          <p14:tracePt t="125399" x="1485900" y="5594350"/>
          <p14:tracePt t="125416" x="1536700" y="5530850"/>
          <p14:tracePt t="125431" x="1587500" y="5467350"/>
          <p14:tracePt t="125448" x="1625600" y="5429250"/>
          <p14:tracePt t="125465" x="1644650" y="5416550"/>
          <p14:tracePt t="125481" x="1651000" y="5416550"/>
          <p14:tracePt t="125515" x="1651000" y="5410200"/>
          <p14:tracePt t="125535" x="1651000" y="5384800"/>
          <p14:tracePt t="125548" x="1682750" y="5365750"/>
          <p14:tracePt t="125566" x="1720850" y="5340350"/>
          <p14:tracePt t="125581" x="1752600" y="5334000"/>
          <p14:tracePt t="125600" x="1778000" y="5334000"/>
          <p14:tracePt t="125617" x="1816100" y="5334000"/>
          <p14:tracePt t="125631" x="1860550" y="5327650"/>
          <p14:tracePt t="125651" x="1885950" y="5321300"/>
          <p14:tracePt t="125664" x="1905000" y="5321300"/>
          <p14:tracePt t="125669" x="1905000" y="5314950"/>
          <p14:tracePt t="125962" x="1892300" y="5314950"/>
          <p14:tracePt t="125967" x="1885950" y="5302250"/>
          <p14:tracePt t="125981" x="1860550" y="5295900"/>
          <p14:tracePt t="125998" x="1835150" y="5289550"/>
          <p14:tracePt t="126015" x="1778000" y="5276850"/>
          <p14:tracePt t="126031" x="1701800" y="5276850"/>
          <p14:tracePt t="126048" x="1606550" y="5276850"/>
          <p14:tracePt t="126065" x="1511300" y="5276850"/>
          <p14:tracePt t="126081" x="1409700" y="5276850"/>
          <p14:tracePt t="126098" x="1320800" y="5276850"/>
          <p14:tracePt t="126115" x="1244600" y="5276850"/>
          <p14:tracePt t="126135" x="1143000" y="5276850"/>
          <p14:tracePt t="126150" x="1130300" y="5276850"/>
          <p14:tracePt t="126165" x="1104900" y="5276850"/>
          <p14:tracePt t="126181" x="1098550" y="5276850"/>
          <p14:tracePt t="126274" x="1092200" y="5276850"/>
          <p14:tracePt t="126321" x="1085850" y="5276850"/>
          <p14:tracePt t="126328" x="1079500" y="5276850"/>
          <p14:tracePt t="126338" x="1073150" y="5276850"/>
          <p14:tracePt t="126349" x="1047750" y="5276850"/>
          <p14:tracePt t="126367" x="952500" y="5276850"/>
          <p14:tracePt t="126381" x="895350" y="5276850"/>
          <p14:tracePt t="126400" x="850900" y="5276850"/>
          <p14:tracePt t="126415" x="800100" y="5276850"/>
          <p14:tracePt t="126431" x="762000" y="5276850"/>
          <p14:tracePt t="126448" x="717550" y="5276850"/>
          <p14:tracePt t="126465" x="660400" y="5276850"/>
          <p14:tracePt t="126481" x="609600" y="5283200"/>
          <p14:tracePt t="126498" x="558800" y="5295900"/>
          <p14:tracePt t="126515" x="527050" y="5302250"/>
          <p14:tracePt t="126531" x="514350" y="5308600"/>
          <p14:tracePt t="126534" x="501650" y="5308600"/>
          <p14:tracePt t="126548" x="482600" y="5308600"/>
          <p14:tracePt t="126565" x="444500" y="5308600"/>
          <p14:tracePt t="126581" x="387350" y="5308600"/>
          <p14:tracePt t="126600" x="355600" y="5308600"/>
          <p14:tracePt t="126615" x="323850" y="5308600"/>
          <p14:tracePt t="126635" x="298450" y="5289550"/>
          <p14:tracePt t="126650" x="247650" y="5264150"/>
          <p14:tracePt t="126658" x="234950" y="5251450"/>
          <p14:tracePt t="126667" x="228600" y="5245100"/>
          <p14:tracePt t="126684" x="228600" y="5238750"/>
          <p14:tracePt t="126716" x="234950" y="5213350"/>
          <p14:tracePt t="126731" x="254000" y="5149850"/>
          <p14:tracePt t="126734" x="266700" y="5118100"/>
          <p14:tracePt t="126748" x="273050" y="5086350"/>
          <p14:tracePt t="126765" x="285750" y="5035550"/>
          <p14:tracePt t="126768" x="311150" y="5010150"/>
          <p14:tracePt t="126783" x="368300" y="4978400"/>
          <p14:tracePt t="126799" x="450850" y="4953000"/>
          <p14:tracePt t="126815" x="552450" y="4921250"/>
          <p14:tracePt t="126835" x="685800" y="4908550"/>
          <p14:tracePt t="126843" x="742950" y="4902200"/>
          <p14:tracePt t="126847" x="800100" y="4895850"/>
          <p14:tracePt t="126865" x="895350" y="4889500"/>
          <p14:tracePt t="126883" x="984250" y="4889500"/>
          <p14:tracePt t="126886" x="1035050" y="4889500"/>
          <p14:tracePt t="126910" x="1174750" y="4895850"/>
          <p14:tracePt t="126932" x="1244600" y="4902200"/>
          <p14:tracePt t="126948" x="1289050" y="4902200"/>
          <p14:tracePt t="126964" x="1320800" y="4902200"/>
          <p14:tracePt t="126981" x="1339850" y="4902200"/>
          <p14:tracePt t="126998" x="1358900" y="4908550"/>
          <p14:tracePt t="127015" x="1377950" y="4921250"/>
          <p14:tracePt t="127031" x="1403350" y="4933950"/>
          <p14:tracePt t="127048" x="1428750" y="4959350"/>
          <p14:tracePt t="127065" x="1447800" y="4972050"/>
          <p14:tracePt t="127081" x="1460500" y="4984750"/>
          <p14:tracePt t="127098" x="1473200" y="4991100"/>
          <p14:tracePt t="127119" x="1473200" y="5003800"/>
          <p14:tracePt t="127131" x="1479550" y="5022850"/>
          <p14:tracePt t="127152" x="1479550" y="5054600"/>
          <p14:tracePt t="127164" x="1479550" y="5060950"/>
          <p14:tracePt t="127184" x="1473200" y="5086350"/>
          <p14:tracePt t="127198" x="1460500" y="5105400"/>
          <p14:tracePt t="127216" x="1454150" y="5124450"/>
          <p14:tracePt t="127233" x="1441450" y="5143500"/>
          <p14:tracePt t="127248" x="1397000" y="5168900"/>
          <p14:tracePt t="127265" x="1358900" y="5187950"/>
          <p14:tracePt t="127281" x="1327150" y="5194300"/>
          <p14:tracePt t="127298" x="1320800" y="5200650"/>
          <p14:tracePt t="127403" x="1333500" y="5200650"/>
          <p14:tracePt t="127408" x="1371600" y="5200650"/>
          <p14:tracePt t="127417" x="1435100" y="5200650"/>
          <p14:tracePt t="127431" x="1600200" y="5200650"/>
          <p14:tracePt t="127448" x="1809750" y="5200650"/>
          <p14:tracePt t="127465" x="2057400" y="5207000"/>
          <p14:tracePt t="127482" x="2324100" y="5213350"/>
          <p14:tracePt t="127498" x="2565400" y="5219700"/>
          <p14:tracePt t="127515" x="2851150" y="5226050"/>
          <p14:tracePt t="127534" x="3295650" y="5226050"/>
          <p14:tracePt t="127548" x="3422650" y="5226050"/>
          <p14:tracePt t="127566" x="3657600" y="5219700"/>
          <p14:tracePt t="127582" x="3860800" y="5213350"/>
          <p14:tracePt t="127598" x="4089400" y="5187950"/>
          <p14:tracePt t="127615" x="4210050" y="5194300"/>
          <p14:tracePt t="127633" x="4330700" y="5194300"/>
          <p14:tracePt t="127652" x="4425950" y="5194300"/>
          <p14:tracePt t="127658" x="4470400" y="5200650"/>
          <p14:tracePt t="127664" x="4495800" y="5200650"/>
          <p14:tracePt t="127681" x="4533900" y="5200650"/>
          <p14:tracePt t="127698" x="4540250" y="5194300"/>
          <p14:tracePt t="127714" x="4546600" y="5194300"/>
          <p14:tracePt t="127731" x="4552950" y="5187950"/>
          <p14:tracePt t="127748" x="4578350" y="5187950"/>
          <p14:tracePt t="127765" x="4610100" y="5187950"/>
          <p14:tracePt t="127768" x="4622800" y="5187950"/>
          <p14:tracePt t="127781" x="4635500" y="5187950"/>
          <p14:tracePt t="127798" x="4654550" y="5187950"/>
          <p14:tracePt t="127862" x="4660900" y="5187950"/>
          <p14:tracePt t="127882" x="4673600" y="5194300"/>
          <p14:tracePt t="127900" x="4673600" y="5200650"/>
          <p14:tracePt t="127966" x="4686300" y="5200650"/>
          <p14:tracePt t="127975" x="4699000" y="5200650"/>
          <p14:tracePt t="127984" x="4718050" y="5200650"/>
          <p14:tracePt t="127998" x="4762500" y="5213350"/>
          <p14:tracePt t="128015" x="4775200" y="5213350"/>
          <p14:tracePt t="128154" x="4775200" y="5219700"/>
          <p14:tracePt t="128169" x="4762500" y="5226050"/>
          <p14:tracePt t="128173" x="4749800" y="5226050"/>
          <p14:tracePt t="128185" x="4743450" y="5232400"/>
          <p14:tracePt t="128198" x="4737100" y="5232400"/>
          <p14:tracePt t="128231" x="4718050" y="5232400"/>
          <p14:tracePt t="128248" x="4667250" y="5238750"/>
          <p14:tracePt t="128265" x="4591050" y="5238750"/>
          <p14:tracePt t="128281" x="4489450" y="5238750"/>
          <p14:tracePt t="128298" x="4400550" y="5238750"/>
          <p14:tracePt t="128315" x="4324350" y="5238750"/>
          <p14:tracePt t="128331" x="4267200" y="5238750"/>
          <p14:tracePt t="128339" x="4254500" y="5232400"/>
          <p14:tracePt t="128351" x="4197350" y="5200650"/>
          <p14:tracePt t="128365" x="4165600" y="5181600"/>
          <p14:tracePt t="128385" x="4102100" y="5137150"/>
          <p14:tracePt t="128398" x="4076700" y="5105400"/>
          <p14:tracePt t="128414" x="4070350" y="5086350"/>
          <p14:tracePt t="128431" x="4064000" y="5060950"/>
          <p14:tracePt t="128452" x="4064000" y="5016500"/>
          <p14:tracePt t="128466" x="4064000" y="4984750"/>
          <p14:tracePt t="128481" x="4064000" y="4953000"/>
          <p14:tracePt t="128498" x="4064000" y="4933950"/>
          <p14:tracePt t="128516" x="4064000" y="4914900"/>
          <p14:tracePt t="128531" x="4076700" y="4889500"/>
          <p14:tracePt t="128536" x="4089400" y="4876800"/>
          <p14:tracePt t="128548" x="4089400" y="4864100"/>
          <p14:tracePt t="128565" x="4127500" y="4838700"/>
          <p14:tracePt t="128581" x="4210050" y="4813300"/>
          <p14:tracePt t="128594" x="4235450" y="4800600"/>
          <p14:tracePt t="128598" x="4267200" y="4794250"/>
          <p14:tracePt t="128618" x="4330700" y="4781550"/>
          <p14:tracePt t="128631" x="4381500" y="4768850"/>
          <p14:tracePt t="128651" x="4445000" y="4762500"/>
          <p14:tracePt t="128664" x="4508500" y="4762500"/>
          <p14:tracePt t="128681" x="4572000" y="4762500"/>
          <p14:tracePt t="128698" x="4616450" y="4762500"/>
          <p14:tracePt t="128716" x="4629150" y="4762500"/>
          <p14:tracePt t="128731" x="4622800" y="4762500"/>
          <p14:tracePt t="128748" x="4616450" y="4762500"/>
          <p14:tracePt t="128765" x="4616450" y="4756150"/>
          <p14:tracePt t="128767" x="4622800" y="4756150"/>
          <p14:tracePt t="128781" x="4635500" y="4762500"/>
          <p14:tracePt t="128798" x="4679950" y="4787900"/>
          <p14:tracePt t="128815" x="4699000" y="4794250"/>
          <p14:tracePt t="128831" x="4699000" y="4800600"/>
          <p14:tracePt t="128865" x="4699000" y="4806950"/>
          <p14:tracePt t="128881" x="4711700" y="4832350"/>
          <p14:tracePt t="128887" x="4724400" y="4845050"/>
          <p14:tracePt t="128907" x="4730750" y="4857750"/>
          <p14:tracePt t="128914" x="4737100" y="4864100"/>
          <p14:tracePt t="128931" x="4743450" y="4876800"/>
          <p14:tracePt t="128948" x="4743450" y="4889500"/>
          <p14:tracePt t="128950" x="4749800" y="4902200"/>
          <p14:tracePt t="128966" x="4749800" y="4921250"/>
          <p14:tracePt t="128981" x="4762500" y="4953000"/>
          <p14:tracePt t="128998" x="4768850" y="4972050"/>
          <p14:tracePt t="129015" x="4768850" y="4978400"/>
          <p14:tracePt t="129031" x="4775200" y="4984750"/>
          <p14:tracePt t="129049" x="4775200" y="4997450"/>
          <p14:tracePt t="129065" x="4762500" y="5010150"/>
          <p14:tracePt t="129082" x="4762500" y="5029200"/>
          <p14:tracePt t="129098" x="4756150" y="5041900"/>
          <p14:tracePt t="129115" x="4756150" y="5048250"/>
          <p14:tracePt t="129118" x="4756150" y="5054600"/>
          <p14:tracePt t="129150" x="4749800" y="5073650"/>
          <p14:tracePt t="129181" x="4749800" y="5086350"/>
          <p14:tracePt t="129199" x="4743450" y="5092700"/>
          <p14:tracePt t="129406" x="4730750" y="5099050"/>
          <p14:tracePt t="129414" x="4711700" y="5099050"/>
          <p14:tracePt t="129432" x="4692650" y="5111750"/>
          <p14:tracePt t="129448" x="4667250" y="5124450"/>
          <p14:tracePt t="129466" x="4654550" y="5143500"/>
          <p14:tracePt t="129481" x="4635500" y="5156200"/>
          <p14:tracePt t="129499" x="4622800" y="5162550"/>
          <p14:tracePt t="129577" x="4616450" y="5162550"/>
          <p14:tracePt t="129638" x="4610100" y="5162550"/>
          <p14:tracePt t="129651" x="4591050" y="5162550"/>
          <p14:tracePt t="129657" x="4578350" y="5168900"/>
          <p14:tracePt t="129665" x="4565650" y="5175250"/>
          <p14:tracePt t="129682" x="4552950" y="5181600"/>
          <p14:tracePt t="129716" x="4546600" y="5187950"/>
          <p14:tracePt t="129718" x="4540250" y="5187950"/>
          <p14:tracePt t="129731" x="4540250" y="5194300"/>
          <p14:tracePt t="129966" x="4533900" y="5194300"/>
          <p14:tracePt t="129978" x="4521200" y="5194300"/>
          <p14:tracePt t="129982" x="4514850" y="5207000"/>
          <p14:tracePt t="129998" x="4495800" y="5219700"/>
          <p14:tracePt t="130015" x="4489450" y="5232400"/>
          <p14:tracePt t="130048" x="4483100" y="5238750"/>
          <p14:tracePt t="130065" x="4470400" y="5238750"/>
          <p14:tracePt t="130081" x="4451350" y="5245100"/>
          <p14:tracePt t="130098" x="4445000" y="5257800"/>
          <p14:tracePt t="130119" x="4432300" y="5264150"/>
          <p14:tracePt t="130131" x="4419600" y="5270500"/>
          <p14:tracePt t="130151" x="4400550" y="5270500"/>
          <p14:tracePt t="130157" x="4394200" y="5276850"/>
          <p14:tracePt t="130164" x="4381500" y="5276850"/>
          <p14:tracePt t="130182" x="4368800" y="5283200"/>
          <p14:tracePt t="130200" x="4362450" y="5283200"/>
          <p14:tracePt t="130217" x="4362450" y="528955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A4876-A98E-40D8-9F76-94C7F6C8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ko-KR" dirty="0"/>
              <a:t>Server-side programming (7)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C0FE077-D61A-49E3-9EFA-7BDE2B56B2C8}"/>
              </a:ext>
            </a:extLst>
          </p:cNvPr>
          <p:cNvSpPr/>
          <p:nvPr/>
        </p:nvSpPr>
        <p:spPr bwMode="auto">
          <a:xfrm>
            <a:off x="4159066" y="3192843"/>
            <a:ext cx="825867" cy="8059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3C076C-FBA3-4487-8166-EAB58D169379}"/>
              </a:ext>
            </a:extLst>
          </p:cNvPr>
          <p:cNvSpPr txBox="1"/>
          <p:nvPr/>
        </p:nvSpPr>
        <p:spPr>
          <a:xfrm>
            <a:off x="3822435" y="277439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server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CF19893-A144-4855-844E-1D567CF2D402}"/>
              </a:ext>
            </a:extLst>
          </p:cNvPr>
          <p:cNvSpPr/>
          <p:nvPr/>
        </p:nvSpPr>
        <p:spPr bwMode="auto">
          <a:xfrm>
            <a:off x="373097" y="3143722"/>
            <a:ext cx="838200" cy="8059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5CA57E-1BE8-4D1B-8461-5CB1ED3BFD9F}"/>
              </a:ext>
            </a:extLst>
          </p:cNvPr>
          <p:cNvSpPr txBox="1"/>
          <p:nvPr/>
        </p:nvSpPr>
        <p:spPr>
          <a:xfrm>
            <a:off x="255291" y="275968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70BF60-5973-4937-81D4-074394CE800F}"/>
              </a:ext>
            </a:extLst>
          </p:cNvPr>
          <p:cNvSpPr txBox="1"/>
          <p:nvPr/>
        </p:nvSpPr>
        <p:spPr>
          <a:xfrm>
            <a:off x="5558999" y="335280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Node.js module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341FA-03DF-4867-A697-F12E6B0A7CB4}"/>
              </a:ext>
            </a:extLst>
          </p:cNvPr>
          <p:cNvSpPr txBox="1"/>
          <p:nvPr/>
        </p:nvSpPr>
        <p:spPr>
          <a:xfrm>
            <a:off x="1691571" y="3075801"/>
            <a:ext cx="20906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HTTP request</a:t>
            </a:r>
          </a:p>
          <a:p>
            <a:r>
              <a:rPr lang="en-US" altLang="ko-KR" sz="1000" dirty="0"/>
              <a:t>(test?key1=val1&amp;key2=val2)</a:t>
            </a:r>
          </a:p>
          <a:p>
            <a:endParaRPr lang="en-US" altLang="ko-KR" sz="10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44D62C6-6E6D-4A09-9881-414C406D0B07}"/>
              </a:ext>
            </a:extLst>
          </p:cNvPr>
          <p:cNvCxnSpPr>
            <a:cxnSpLocks/>
          </p:cNvCxnSpPr>
          <p:nvPr/>
        </p:nvCxnSpPr>
        <p:spPr bwMode="auto">
          <a:xfrm flipV="1">
            <a:off x="1371600" y="3505200"/>
            <a:ext cx="2590800" cy="78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E0CFCF-6953-485C-8041-4A1E8ABCC14D}"/>
              </a:ext>
            </a:extLst>
          </p:cNvPr>
          <p:cNvSpPr/>
          <p:nvPr/>
        </p:nvSpPr>
        <p:spPr bwMode="auto">
          <a:xfrm>
            <a:off x="3581400" y="2590800"/>
            <a:ext cx="4724400" cy="1600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DE1A1A-3D42-4DF7-87D1-B53E2C4596EB}"/>
              </a:ext>
            </a:extLst>
          </p:cNvPr>
          <p:cNvSpPr txBox="1"/>
          <p:nvPr/>
        </p:nvSpPr>
        <p:spPr>
          <a:xfrm>
            <a:off x="347451" y="4993656"/>
            <a:ext cx="6878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r>
              <a:rPr lang="ko-KR" altLang="en-US" dirty="0"/>
              <a:t> 웹 페이지에 개발에 사용된 자바스크립트를 서버에도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자바스크립트에 익숙한 개발자들이 서버 프로그래밍할 때 용이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비동기 </a:t>
            </a:r>
            <a:r>
              <a:rPr lang="en-US" altLang="ko-KR" dirty="0"/>
              <a:t>I/O </a:t>
            </a:r>
            <a:r>
              <a:rPr lang="ko-KR" altLang="en-US" dirty="0"/>
              <a:t>사용 </a:t>
            </a:r>
            <a:r>
              <a:rPr lang="en-US" altLang="ko-KR" dirty="0"/>
              <a:t>(I/O</a:t>
            </a:r>
            <a:r>
              <a:rPr lang="ko-KR" altLang="en-US" dirty="0"/>
              <a:t>가 많은 작업을 처리할 때 유리</a:t>
            </a:r>
            <a:r>
              <a:rPr lang="en-US" altLang="ko-KR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2FE1F4-3A7E-4D72-8F3A-EC472E0FE3EB}"/>
              </a:ext>
            </a:extLst>
          </p:cNvPr>
          <p:cNvSpPr txBox="1"/>
          <p:nvPr/>
        </p:nvSpPr>
        <p:spPr>
          <a:xfrm>
            <a:off x="1295400" y="1770374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Node.js</a:t>
            </a:r>
            <a:r>
              <a:rPr lang="ko-KR" altLang="en-US" dirty="0"/>
              <a:t> 방식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6C5EB-AFAC-42DC-90C9-D42C7EB45E61}"/>
              </a:ext>
            </a:extLst>
          </p:cNvPr>
          <p:cNvSpPr/>
          <p:nvPr/>
        </p:nvSpPr>
        <p:spPr bwMode="auto">
          <a:xfrm>
            <a:off x="4984933" y="3365076"/>
            <a:ext cx="608452" cy="5486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69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707"/>
    </mc:Choice>
    <mc:Fallback xmlns="">
      <p:transition spd="slow" advTm="91707"/>
    </mc:Fallback>
  </mc:AlternateContent>
  <p:extLst>
    <p:ext uri="{3A86A75C-4F4B-4683-9AE1-C65F6400EC91}">
      <p14:laserTraceLst xmlns:p14="http://schemas.microsoft.com/office/powerpoint/2010/main">
        <p14:tracePtLst>
          <p14:tracePt t="929" x="4356100" y="5276850"/>
          <p14:tracePt t="938" x="4356100" y="5264150"/>
          <p14:tracePt t="955" x="4349750" y="5251450"/>
          <p14:tracePt t="973" x="4343400" y="5232400"/>
          <p14:tracePt t="988" x="4292600" y="5156200"/>
          <p14:tracePt t="1004" x="4165600" y="4978400"/>
          <p14:tracePt t="1021" x="3962400" y="4737100"/>
          <p14:tracePt t="1040" x="3765550" y="4540250"/>
          <p14:tracePt t="1054" x="3632200" y="4368800"/>
          <p14:tracePt t="1071" x="3556000" y="4191000"/>
          <p14:tracePt t="1074" x="3524250" y="4089400"/>
          <p14:tracePt t="1088" x="3486150" y="3981450"/>
          <p14:tracePt t="1100" x="3397250" y="3721100"/>
          <p14:tracePt t="1108" x="3333750" y="3587750"/>
          <p14:tracePt t="1121" x="3213100" y="3378200"/>
          <p14:tracePt t="1138" x="3105150" y="3263900"/>
          <p14:tracePt t="1154" x="3028950" y="3232150"/>
          <p14:tracePt t="1171" x="2984500" y="3232150"/>
          <p14:tracePt t="1188" x="2965450" y="3244850"/>
          <p14:tracePt t="1209" x="2946400" y="3263900"/>
          <p14:tracePt t="1223" x="2940050" y="3282950"/>
          <p14:tracePt t="1227" x="2933700" y="3295650"/>
          <p14:tracePt t="1238" x="2933700" y="3302000"/>
          <p14:tracePt t="1254" x="2921000" y="3321050"/>
          <p14:tracePt t="1271" x="2921000" y="3327400"/>
          <p14:tracePt t="1379" x="2921000" y="3333750"/>
          <p14:tracePt t="1393" x="2921000" y="3340100"/>
          <p14:tracePt t="1404" x="2921000" y="3346450"/>
          <p14:tracePt t="1421" x="2940050" y="3365500"/>
          <p14:tracePt t="1441" x="2946400" y="3403600"/>
          <p14:tracePt t="1457" x="2952750" y="3429000"/>
          <p14:tracePt t="1599" x="2933700" y="3429000"/>
          <p14:tracePt t="1604" x="2901950" y="3397250"/>
          <p14:tracePt t="1622" x="2787650" y="3276600"/>
          <p14:tracePt t="1643" x="2705100" y="3136900"/>
          <p14:tracePt t="1654" x="2597150" y="3016250"/>
          <p14:tracePt t="1673" x="2495550" y="2921000"/>
          <p14:tracePt t="1675" x="2438400" y="2889250"/>
          <p14:tracePt t="1692" x="2343150" y="2838450"/>
          <p14:tracePt t="1704" x="2197100" y="2787650"/>
          <p14:tracePt t="1725" x="2051050" y="2736850"/>
          <p14:tracePt t="1738" x="1955800" y="2686050"/>
          <p14:tracePt t="1757" x="1911350" y="2654300"/>
          <p14:tracePt t="1771" x="1854200" y="2616200"/>
          <p14:tracePt t="1789" x="1803400" y="2584450"/>
          <p14:tracePt t="1804" x="1739900" y="2546350"/>
          <p14:tracePt t="1821" x="1657350" y="2489200"/>
          <p14:tracePt t="1838" x="1606550" y="2425700"/>
          <p14:tracePt t="1854" x="1549400" y="2374900"/>
          <p14:tracePt t="1857" x="1524000" y="2355850"/>
          <p14:tracePt t="1871" x="1511300" y="2349500"/>
          <p14:tracePt t="1888" x="1492250" y="2336800"/>
          <p14:tracePt t="1893" x="1485900" y="2336800"/>
          <p14:tracePt t="1905" x="1479550" y="2336800"/>
          <p14:tracePt t="1922" x="1447800" y="2324100"/>
          <p14:tracePt t="2185" x="1435100" y="2311400"/>
          <p14:tracePt t="2192" x="1428750" y="2305050"/>
          <p14:tracePt t="2204" x="1416050" y="2286000"/>
          <p14:tracePt t="2223" x="1390650" y="2260600"/>
          <p14:tracePt t="2230" x="1377950" y="2260600"/>
          <p14:tracePt t="2232" x="1352550" y="2247900"/>
          <p14:tracePt t="2255" x="1327150" y="2222500"/>
          <p14:tracePt t="2271" x="1282700" y="2171700"/>
          <p14:tracePt t="2274" x="1257300" y="2152650"/>
          <p14:tracePt t="2290" x="1219200" y="2127250"/>
          <p14:tracePt t="2304" x="1200150" y="2120900"/>
          <p14:tracePt t="2321" x="1193800" y="2120900"/>
          <p14:tracePt t="2955" x="1187450" y="2120900"/>
          <p14:tracePt t="2962" x="1181100" y="2120900"/>
          <p14:tracePt t="2976" x="1174750" y="2120900"/>
          <p14:tracePt t="3008" x="1168400" y="2120900"/>
          <p14:tracePt t="3026" x="1155700" y="2120900"/>
          <p14:tracePt t="3040" x="1136650" y="2120900"/>
          <p14:tracePt t="3054" x="1085850" y="2120900"/>
          <p14:tracePt t="3072" x="1066800" y="2120900"/>
          <p14:tracePt t="3201" x="1079500" y="2114550"/>
          <p14:tracePt t="3209" x="1098550" y="2108200"/>
          <p14:tracePt t="3223" x="1104900" y="2108200"/>
          <p14:tracePt t="3321" x="1111250" y="2108200"/>
          <p14:tracePt t="3338" x="1117600" y="2108200"/>
          <p14:tracePt t="3364" x="1123950" y="2108200"/>
          <p14:tracePt t="3370" x="1130300" y="2108200"/>
          <p14:tracePt t="3378" x="1136650" y="2108200"/>
          <p14:tracePt t="3388" x="1149350" y="2108200"/>
          <p14:tracePt t="3405" x="1168400" y="2108200"/>
          <p14:tracePt t="3421" x="1187450" y="2114550"/>
          <p14:tracePt t="3438" x="1193800" y="2114550"/>
          <p14:tracePt t="3457" x="1212850" y="2120900"/>
          <p14:tracePt t="3473" x="1238250" y="2127250"/>
          <p14:tracePt t="3488" x="1244600" y="2133600"/>
          <p14:tracePt t="3504" x="1270000" y="2139950"/>
          <p14:tracePt t="3524" x="1282700" y="2146300"/>
          <p14:tracePt t="3538" x="1289050" y="2146300"/>
          <p14:tracePt t="3554" x="1295400" y="2146300"/>
          <p14:tracePt t="3650" x="1295400" y="2152650"/>
          <p14:tracePt t="3777" x="1308100" y="2152650"/>
          <p14:tracePt t="3789" x="1333500" y="2152650"/>
          <p14:tracePt t="3793" x="1358900" y="2152650"/>
          <p14:tracePt t="3804" x="1397000" y="2152650"/>
          <p14:tracePt t="3822" x="1492250" y="2152650"/>
          <p14:tracePt t="3838" x="1574800" y="2165350"/>
          <p14:tracePt t="3854" x="1631950" y="2165350"/>
          <p14:tracePt t="3861" x="1657350" y="2165350"/>
          <p14:tracePt t="3864" x="1682750" y="2165350"/>
          <p14:tracePt t="3873" x="1714500" y="2165350"/>
          <p14:tracePt t="3889" x="1752600" y="2165350"/>
          <p14:tracePt t="3904" x="1879600" y="2171700"/>
          <p14:tracePt t="3924" x="1962150" y="2171700"/>
          <p14:tracePt t="3938" x="2032000" y="2171700"/>
          <p14:tracePt t="3954" x="2076450" y="2171700"/>
          <p14:tracePt t="3973" x="2108200" y="2178050"/>
          <p14:tracePt t="3988" x="2152650" y="2178050"/>
          <p14:tracePt t="4005" x="2216150" y="2184400"/>
          <p14:tracePt t="4021" x="2305050" y="2184400"/>
          <p14:tracePt t="4039" x="2387600" y="2190750"/>
          <p14:tracePt t="4055" x="2432050" y="2190750"/>
          <p14:tracePt t="4071" x="2451100" y="2190750"/>
          <p14:tracePt t="4089" x="2476500" y="2190750"/>
          <p14:tracePt t="4107" x="2514600" y="2197100"/>
          <p14:tracePt t="4121" x="2565400" y="2209800"/>
          <p14:tracePt t="4138" x="2616200" y="2209800"/>
          <p14:tracePt t="4154" x="2660650" y="2209800"/>
          <p14:tracePt t="4171" x="2692400" y="2209800"/>
          <p14:tracePt t="4188" x="2743200" y="2190750"/>
          <p14:tracePt t="4209" x="2781300" y="2178050"/>
          <p14:tracePt t="4211" x="2800350" y="2171700"/>
          <p14:tracePt t="4223" x="2806700" y="2152650"/>
          <p14:tracePt t="4238" x="2819400" y="2127250"/>
          <p14:tracePt t="4254" x="2832100" y="2101850"/>
          <p14:tracePt t="4271" x="2844800" y="2070100"/>
          <p14:tracePt t="4290" x="2851150" y="2019300"/>
          <p14:tracePt t="4304" x="2851150" y="1974850"/>
          <p14:tracePt t="4321" x="2851150" y="1943100"/>
          <p14:tracePt t="4338" x="2857500" y="1917700"/>
          <p14:tracePt t="4354" x="2857500" y="1879600"/>
          <p14:tracePt t="4371" x="2844800" y="1847850"/>
          <p14:tracePt t="4388" x="2825750" y="1809750"/>
          <p14:tracePt t="4405" x="2781300" y="1771650"/>
          <p14:tracePt t="4412" x="2755900" y="1746250"/>
          <p14:tracePt t="4421" x="2724150" y="1733550"/>
          <p14:tracePt t="4441" x="2622550" y="1676400"/>
          <p14:tracePt t="4455" x="2584450" y="1663700"/>
          <p14:tracePt t="4473" x="2501900" y="1651000"/>
          <p14:tracePt t="4478" x="2457450" y="1651000"/>
          <p14:tracePt t="4488" x="2413000" y="1651000"/>
          <p14:tracePt t="4504" x="2330450" y="1651000"/>
          <p14:tracePt t="4521" x="2235200" y="1657350"/>
          <p14:tracePt t="4538" x="2171700" y="1657350"/>
          <p14:tracePt t="4554" x="2127250" y="1663700"/>
          <p14:tracePt t="4571" x="2063750" y="1663700"/>
          <p14:tracePt t="4588" x="2019300" y="1663700"/>
          <p14:tracePt t="4604" x="1981200" y="1663700"/>
          <p14:tracePt t="4621" x="1968500" y="1663700"/>
          <p14:tracePt t="4638" x="1955800" y="1663700"/>
          <p14:tracePt t="4654" x="1936750" y="1663700"/>
          <p14:tracePt t="4667" x="1905000" y="1663700"/>
          <p14:tracePt t="4674" x="1879600" y="1663700"/>
          <p14:tracePt t="4689" x="1860550" y="1663700"/>
          <p14:tracePt t="4704" x="1778000" y="1663700"/>
          <p14:tracePt t="4725" x="1695450" y="1663700"/>
          <p14:tracePt t="4738" x="1593850" y="1663700"/>
          <p14:tracePt t="4755" x="1492250" y="1663700"/>
          <p14:tracePt t="4771" x="1409700" y="1670050"/>
          <p14:tracePt t="4791" x="1346200" y="1676400"/>
          <p14:tracePt t="4794" x="1308100" y="1682750"/>
          <p14:tracePt t="4804" x="1276350" y="1689100"/>
          <p14:tracePt t="4821" x="1225550" y="1695450"/>
          <p14:tracePt t="4838" x="1168400" y="1701800"/>
          <p14:tracePt t="4855" x="1130300" y="1714500"/>
          <p14:tracePt t="4856" x="1111250" y="1727200"/>
          <p14:tracePt t="4871" x="1092200" y="1733550"/>
          <p14:tracePt t="4888" x="1073150" y="1739900"/>
          <p14:tracePt t="4904" x="1047750" y="1771650"/>
          <p14:tracePt t="4924" x="1022350" y="1809750"/>
          <p14:tracePt t="4938" x="996950" y="1860550"/>
          <p14:tracePt t="4957" x="977900" y="1911350"/>
          <p14:tracePt t="4974" x="977900" y="1974850"/>
          <p14:tracePt t="4988" x="958850" y="2012950"/>
          <p14:tracePt t="5005" x="958850" y="2063750"/>
          <p14:tracePt t="5021" x="958850" y="2114550"/>
          <p14:tracePt t="5038" x="977900" y="2159000"/>
          <p14:tracePt t="5055" x="1003300" y="2203450"/>
          <p14:tracePt t="5071" x="1041400" y="2247900"/>
          <p14:tracePt t="5075" x="1066800" y="2266950"/>
          <p14:tracePt t="5088" x="1104900" y="2292350"/>
          <p14:tracePt t="5109" x="1219200" y="2349500"/>
          <p14:tracePt t="5118" x="1263650" y="2374900"/>
          <p14:tracePt t="5122" x="1295400" y="2387600"/>
          <p14:tracePt t="5138" x="1409700" y="2419350"/>
          <p14:tracePt t="5154" x="1498600" y="2444750"/>
          <p14:tracePt t="5167" x="1549400" y="2457450"/>
          <p14:tracePt t="5172" x="1568450" y="2470150"/>
          <p14:tracePt t="5177" x="1600200" y="2482850"/>
          <p14:tracePt t="5190" x="1644650" y="2495550"/>
          <p14:tracePt t="5204" x="1739900" y="2508250"/>
          <p14:tracePt t="5224" x="1860550" y="2508250"/>
          <p14:tracePt t="5238" x="2012950" y="2514600"/>
          <p14:tracePt t="5256" x="2228850" y="2501900"/>
          <p14:tracePt t="5271" x="2286000" y="2501900"/>
          <p14:tracePt t="5289" x="2444750" y="2495550"/>
          <p14:tracePt t="5305" x="2489200" y="2489200"/>
          <p14:tracePt t="5321" x="2590800" y="2470150"/>
          <p14:tracePt t="5338" x="2673350" y="2438400"/>
          <p14:tracePt t="5356" x="2705100" y="2406650"/>
          <p14:tracePt t="5371" x="2749550" y="2349500"/>
          <p14:tracePt t="5389" x="2794000" y="2286000"/>
          <p14:tracePt t="5404" x="2832100" y="2203450"/>
          <p14:tracePt t="5424" x="2857500" y="2101850"/>
          <p14:tracePt t="5438" x="2857500" y="1981200"/>
          <p14:tracePt t="5454" x="2813050" y="1860550"/>
          <p14:tracePt t="5474" x="2774950" y="1784350"/>
          <p14:tracePt t="5488" x="2717800" y="1733550"/>
          <p14:tracePt t="5505" x="2635250" y="1695450"/>
          <p14:tracePt t="5521" x="2470150" y="1651000"/>
          <p14:tracePt t="5541" x="2343150" y="1631950"/>
          <p14:tracePt t="5544" x="2279650" y="1631950"/>
          <p14:tracePt t="5554" x="2222500" y="1631950"/>
          <p14:tracePt t="5571" x="2133600" y="1644650"/>
          <p14:tracePt t="5588" x="2051050" y="1663700"/>
          <p14:tracePt t="5604" x="1962150" y="1701800"/>
          <p14:tracePt t="5621" x="1892300" y="1758950"/>
          <p14:tracePt t="5638" x="1841500" y="1873250"/>
          <p14:tracePt t="5654" x="1809750" y="2032000"/>
          <p14:tracePt t="5665" x="1790700" y="2114550"/>
          <p14:tracePt t="5669" x="1790700" y="2222500"/>
          <p14:tracePt t="5675" x="1784350" y="2330450"/>
          <p14:tracePt t="5688" x="1803400" y="2451100"/>
          <p14:tracePt t="5708" x="1841500" y="2806700"/>
          <p14:tracePt t="5724" x="1879600" y="2997200"/>
          <p14:tracePt t="5740" x="1898650" y="3130550"/>
          <p14:tracePt t="5754" x="1911350" y="3219450"/>
          <p14:tracePt t="5771" x="1917700" y="3276600"/>
          <p14:tracePt t="5790" x="1917700" y="3327400"/>
          <p14:tracePt t="5805" x="1917700" y="3390900"/>
          <p14:tracePt t="5821" x="1917700" y="3435350"/>
          <p14:tracePt t="5838" x="1917700" y="3467100"/>
          <p14:tracePt t="5854" x="1885950" y="3517900"/>
          <p14:tracePt t="5856" x="1860550" y="3530600"/>
          <p14:tracePt t="5871" x="1835150" y="3556000"/>
          <p14:tracePt t="5888" x="1784350" y="3575050"/>
          <p14:tracePt t="5896" x="1720850" y="3606800"/>
          <p14:tracePt t="5904" x="1689100" y="3619500"/>
          <p14:tracePt t="5915" x="1670050" y="3632200"/>
          <p14:tracePt t="5923" x="1644650" y="3644900"/>
          <p14:tracePt t="5942" x="1631950" y="3676650"/>
          <p14:tracePt t="5954" x="1587500" y="3695700"/>
          <p14:tracePt t="5974" x="1549400" y="3708400"/>
          <p14:tracePt t="5988" x="1517650" y="3708400"/>
          <p14:tracePt t="6005" x="1511300" y="3708400"/>
          <p14:tracePt t="6050" x="1530350" y="3708400"/>
          <p14:tracePt t="6056" x="1581150" y="3708400"/>
          <p14:tracePt t="6073" x="1708150" y="3708400"/>
          <p14:tracePt t="6088" x="1790700" y="3702050"/>
          <p14:tracePt t="6106" x="2032000" y="3683000"/>
          <p14:tracePt t="6121" x="2216150" y="3670300"/>
          <p14:tracePt t="6138" x="2413000" y="3651250"/>
          <p14:tracePt t="6154" x="2660650" y="3651250"/>
          <p14:tracePt t="6174" x="2895600" y="3651250"/>
          <p14:tracePt t="6188" x="3105150" y="3638550"/>
          <p14:tracePt t="6205" x="3314700" y="3638550"/>
          <p14:tracePt t="6224" x="3505200" y="3638550"/>
          <p14:tracePt t="6238" x="3644900" y="3638550"/>
          <p14:tracePt t="6254" x="3803650" y="3632200"/>
          <p14:tracePt t="6271" x="4006850" y="3632200"/>
          <p14:tracePt t="6275" x="4133850" y="3651250"/>
          <p14:tracePt t="6288" x="4241800" y="3676650"/>
          <p14:tracePt t="6305" x="4540250" y="3721100"/>
          <p14:tracePt t="6321" x="4737100" y="3733800"/>
          <p14:tracePt t="6338" x="4933950" y="3733800"/>
          <p14:tracePt t="6354" x="5111750" y="3727450"/>
          <p14:tracePt t="6372" x="5232400" y="3733800"/>
          <p14:tracePt t="6388" x="5314950" y="3740150"/>
          <p14:tracePt t="6404" x="5334000" y="3733800"/>
          <p14:tracePt t="6423" x="5353050" y="3746500"/>
          <p14:tracePt t="6438" x="5372100" y="3759200"/>
          <p14:tracePt t="6442" x="5384800" y="3765550"/>
          <p14:tracePt t="6455" x="5397500" y="3771900"/>
          <p14:tracePt t="6476" x="5429250" y="3784600"/>
          <p14:tracePt t="6488" x="5454650" y="3790950"/>
          <p14:tracePt t="6505" x="5549900" y="3822700"/>
          <p14:tracePt t="6521" x="5708650" y="3873500"/>
          <p14:tracePt t="6540" x="5778500" y="3873500"/>
          <p14:tracePt t="6555" x="5822950" y="3867150"/>
          <p14:tracePt t="6571" x="5829300" y="3860800"/>
          <p14:tracePt t="6588" x="5816600" y="3860800"/>
          <p14:tracePt t="6604" x="5753100" y="3860800"/>
          <p14:tracePt t="6622" x="5689600" y="3879850"/>
          <p14:tracePt t="6638" x="5581650" y="3879850"/>
          <p14:tracePt t="6655" x="5467350" y="3879850"/>
          <p14:tracePt t="6662" x="5422900" y="3879850"/>
          <p14:tracePt t="6671" x="5372100" y="3879850"/>
          <p14:tracePt t="6692" x="5245100" y="3803650"/>
          <p14:tracePt t="6705" x="5213350" y="3778250"/>
          <p14:tracePt t="6724" x="5162550" y="3657600"/>
          <p14:tracePt t="6738" x="5207000" y="3543300"/>
          <p14:tracePt t="6755" x="5251450" y="3435350"/>
          <p14:tracePt t="6771" x="5308600" y="3365500"/>
          <p14:tracePt t="6789" x="5397500" y="3333750"/>
          <p14:tracePt t="6804" x="5511800" y="3333750"/>
          <p14:tracePt t="6821" x="5632450" y="3333750"/>
          <p14:tracePt t="6838" x="5702300" y="3340100"/>
          <p14:tracePt t="6854" x="5753100" y="3378200"/>
          <p14:tracePt t="6872" x="5778500" y="3441700"/>
          <p14:tracePt t="6889" x="5734050" y="3663950"/>
          <p14:tracePt t="6905" x="5715000" y="3733800"/>
          <p14:tracePt t="6924" x="5651500" y="3873500"/>
          <p14:tracePt t="6938" x="5619750" y="3898900"/>
          <p14:tracePt t="6954" x="5607050" y="3898900"/>
          <p14:tracePt t="6973" x="5600700" y="3898900"/>
          <p14:tracePt t="7004" x="5600700" y="3905250"/>
          <p14:tracePt t="7021" x="5594350" y="3911600"/>
          <p14:tracePt t="7039" x="5581650" y="3930650"/>
          <p14:tracePt t="7054" x="5549900" y="3943350"/>
          <p14:tracePt t="7071" x="5486400" y="3943350"/>
          <p14:tracePt t="7073" x="5448300" y="3943350"/>
          <p14:tracePt t="7089" x="5365750" y="3949700"/>
          <p14:tracePt t="7099" x="5327650" y="3949700"/>
          <p14:tracePt t="7107" x="5283200" y="3949700"/>
          <p14:tracePt t="7121" x="5226050" y="3943350"/>
          <p14:tracePt t="7138" x="5194300" y="3943350"/>
          <p14:tracePt t="7155" x="5194300" y="3917950"/>
          <p14:tracePt t="7171" x="5207000" y="3860800"/>
          <p14:tracePt t="7188" x="5238750" y="3797300"/>
          <p14:tracePt t="7206" x="5270500" y="3752850"/>
          <p14:tracePt t="7223" x="5314950" y="3733800"/>
          <p14:tracePt t="7229" x="5340350" y="3727450"/>
          <p14:tracePt t="7238" x="5359400" y="3714750"/>
          <p14:tracePt t="7254" x="5448300" y="3702050"/>
          <p14:tracePt t="7273" x="5626100" y="3702050"/>
          <p14:tracePt t="7288" x="5689600" y="3689350"/>
          <p14:tracePt t="7304" x="5829300" y="3689350"/>
          <p14:tracePt t="7321" x="5886450" y="3689350"/>
          <p14:tracePt t="7338" x="5943600" y="3702050"/>
          <p14:tracePt t="7354" x="6007100" y="3727450"/>
          <p14:tracePt t="7372" x="6089650" y="3746500"/>
          <p14:tracePt t="7388" x="6134100" y="3752850"/>
          <p14:tracePt t="7421" x="6115050" y="3746500"/>
          <p14:tracePt t="7441" x="5848350" y="3746500"/>
          <p14:tracePt t="7455" x="5727700" y="3752850"/>
          <p14:tracePt t="7473" x="5410200" y="3829050"/>
          <p14:tracePt t="7488" x="5314950" y="3867150"/>
          <p14:tracePt t="7505" x="5105400" y="3898900"/>
          <p14:tracePt t="7521" x="4991100" y="3898900"/>
          <p14:tracePt t="7540" x="4927600" y="3898900"/>
          <p14:tracePt t="7554" x="4908550" y="3892550"/>
          <p14:tracePt t="7571" x="4902200" y="3873500"/>
          <p14:tracePt t="7588" x="4902200" y="3835400"/>
          <p14:tracePt t="7605" x="4902200" y="3810000"/>
          <p14:tracePt t="7621" x="4902200" y="3790950"/>
          <p14:tracePt t="7638" x="4864100" y="3778250"/>
          <p14:tracePt t="7654" x="4819650" y="3765550"/>
          <p14:tracePt t="7675" x="4756150" y="3746500"/>
          <p14:tracePt t="7688" x="4749800" y="3746500"/>
          <p14:tracePt t="7724" x="4749800" y="3740150"/>
          <p14:tracePt t="7738" x="4749800" y="3727450"/>
          <p14:tracePt t="7754" x="4749800" y="3714750"/>
          <p14:tracePt t="7771" x="4762500" y="3702050"/>
          <p14:tracePt t="7789" x="4768850" y="3695700"/>
          <p14:tracePt t="7854" x="4756150" y="3695700"/>
          <p14:tracePt t="7859" x="4737100" y="3689350"/>
          <p14:tracePt t="7872" x="4711700" y="3683000"/>
          <p14:tracePt t="7891" x="4654550" y="3663950"/>
          <p14:tracePt t="7905" x="4635500" y="3663950"/>
          <p14:tracePt t="7937" x="4635500" y="3657600"/>
          <p14:tracePt t="7959" x="4635500" y="3644900"/>
          <p14:tracePt t="7973" x="4667250" y="3625850"/>
          <p14:tracePt t="7989" x="4724400" y="3619500"/>
          <p14:tracePt t="8004" x="4781550" y="3619500"/>
          <p14:tracePt t="8022" x="4851400" y="3619500"/>
          <p14:tracePt t="8038" x="4895850" y="3619500"/>
          <p14:tracePt t="8054" x="4978400" y="3638550"/>
          <p14:tracePt t="8071" x="4997450" y="3638550"/>
          <p14:tracePt t="8088" x="5010150" y="3638550"/>
          <p14:tracePt t="8090" x="5016500" y="3638550"/>
          <p14:tracePt t="8112" x="5029200" y="3644900"/>
          <p14:tracePt t="8369" x="5022850" y="3644900"/>
          <p14:tracePt t="8379" x="5003800" y="3638550"/>
          <p14:tracePt t="8389" x="4984750" y="3625850"/>
          <p14:tracePt t="8405" x="4933950" y="3625850"/>
          <p14:tracePt t="8424" x="4889500" y="3625850"/>
          <p14:tracePt t="8438" x="4857750" y="3625850"/>
          <p14:tracePt t="8457" x="4794250" y="3625850"/>
          <p14:tracePt t="8474" x="4762500" y="3619500"/>
          <p14:tracePt t="8491" x="4730750" y="3606800"/>
          <p14:tracePt t="8504" x="4724400" y="3606800"/>
          <p14:tracePt t="8545" x="4724400" y="3600450"/>
          <p14:tracePt t="8612" x="4718050" y="3600450"/>
          <p14:tracePt t="8617" x="4699000" y="3600450"/>
          <p14:tracePt t="8626" x="4673600" y="3600450"/>
          <p14:tracePt t="8638" x="4635500" y="3600450"/>
          <p14:tracePt t="8654" x="4546600" y="3600450"/>
          <p14:tracePt t="8665" x="4457700" y="3606800"/>
          <p14:tracePt t="8674" x="4432300" y="3606800"/>
          <p14:tracePt t="8689" x="4387850" y="3606800"/>
          <p14:tracePt t="8705" x="4235450" y="3613150"/>
          <p14:tracePt t="8725" x="4108450" y="3613150"/>
          <p14:tracePt t="8738" x="3962400" y="3613150"/>
          <p14:tracePt t="8755" x="3803650" y="3632200"/>
          <p14:tracePt t="8776" x="3632200" y="3651250"/>
          <p14:tracePt t="8789" x="3448050" y="3651250"/>
          <p14:tracePt t="8804" x="3225800" y="3651250"/>
          <p14:tracePt t="8821" x="2990850" y="3657600"/>
          <p14:tracePt t="8838" x="2730500" y="3657600"/>
          <p14:tracePt t="8854" x="2533650" y="3657600"/>
          <p14:tracePt t="8857" x="2451100" y="3657600"/>
          <p14:tracePt t="8871" x="2381250" y="3663950"/>
          <p14:tracePt t="8891" x="2197100" y="3651250"/>
          <p14:tracePt t="8905" x="2076450" y="3651250"/>
          <p14:tracePt t="8921" x="2012950" y="3651250"/>
          <p14:tracePt t="8986" x="2012950" y="3657600"/>
          <p14:tracePt t="9017" x="2012950" y="3651250"/>
          <p14:tracePt t="9025" x="2006600" y="3644900"/>
          <p14:tracePt t="9105" x="2000250" y="3632200"/>
          <p14:tracePt t="9114" x="1993900" y="3613150"/>
          <p14:tracePt t="9122" x="1987550" y="3594100"/>
          <p14:tracePt t="9138" x="1981200" y="3562350"/>
          <p14:tracePt t="9154" x="1974850" y="3543300"/>
          <p14:tracePt t="9173" x="1962150" y="3505200"/>
          <p14:tracePt t="9188" x="1943100" y="3448050"/>
          <p14:tracePt t="9205" x="1911350" y="3397250"/>
          <p14:tracePt t="9224" x="1885950" y="3378200"/>
          <p14:tracePt t="9255" x="1879600" y="3378200"/>
          <p14:tracePt t="9290" x="1905000" y="3378200"/>
          <p14:tracePt t="9305" x="1987550" y="3371850"/>
          <p14:tracePt t="9321" x="2082800" y="3371850"/>
          <p14:tracePt t="9338" x="2171700" y="3371850"/>
          <p14:tracePt t="9355" x="2305050" y="3378200"/>
          <p14:tracePt t="9371" x="2457450" y="3397250"/>
          <p14:tracePt t="9388" x="2616200" y="3416300"/>
          <p14:tracePt t="9405" x="2762250" y="3429000"/>
          <p14:tracePt t="9421" x="2895600" y="3448050"/>
          <p14:tracePt t="9438" x="2971800" y="3441700"/>
          <p14:tracePt t="9459" x="3016250" y="3441700"/>
          <p14:tracePt t="9488" x="2997200" y="3441700"/>
          <p14:tracePt t="9504" x="2806700" y="3556000"/>
          <p14:tracePt t="9524" x="2578100" y="3702050"/>
          <p14:tracePt t="9538" x="2311400" y="3873500"/>
          <p14:tracePt t="9555" x="2070100" y="4064000"/>
          <p14:tracePt t="9571" x="1892300" y="4248150"/>
          <p14:tracePt t="9588" x="1739900" y="4432300"/>
          <p14:tracePt t="9604" x="1600200" y="4546600"/>
          <p14:tracePt t="9621" x="1466850" y="4629150"/>
          <p14:tracePt t="9638" x="1377950" y="4686300"/>
          <p14:tracePt t="9655" x="1282700" y="4705350"/>
          <p14:tracePt t="9671" x="1238250" y="4724400"/>
          <p14:tracePt t="9674" x="1225550" y="4737100"/>
          <p14:tracePt t="9692" x="1200150" y="4775200"/>
          <p14:tracePt t="9705" x="1193800" y="4794250"/>
          <p14:tracePt t="9723" x="1168400" y="4876800"/>
          <p14:tracePt t="9738" x="1181100" y="4927600"/>
          <p14:tracePt t="9754" x="1181100" y="4965700"/>
          <p14:tracePt t="9772" x="1174750" y="4984750"/>
          <p14:tracePt t="9788" x="1162050" y="5029200"/>
          <p14:tracePt t="9805" x="1143000" y="5092700"/>
          <p14:tracePt t="9822" x="1123950" y="5168900"/>
          <p14:tracePt t="9838" x="1092200" y="5245100"/>
          <p14:tracePt t="9855" x="1060450" y="5308600"/>
          <p14:tracePt t="9858" x="1035050" y="5327650"/>
          <p14:tracePt t="9871" x="1016000" y="5346700"/>
          <p14:tracePt t="9890" x="920750" y="5378450"/>
          <p14:tracePt t="9904" x="882650" y="5378450"/>
          <p14:tracePt t="9924" x="806450" y="5384800"/>
          <p14:tracePt t="9938" x="787400" y="5384800"/>
          <p14:tracePt t="10052" x="781050" y="5391150"/>
          <p14:tracePt t="10056" x="774700" y="5391150"/>
          <p14:tracePt t="10066" x="762000" y="5391150"/>
          <p14:tracePt t="10073" x="742950" y="5391150"/>
          <p14:tracePt t="10088" x="717550" y="5378450"/>
          <p14:tracePt t="10099" x="685800" y="5359400"/>
          <p14:tracePt t="10291" x="692150" y="5359400"/>
          <p14:tracePt t="10307" x="692150" y="5353050"/>
          <p14:tracePt t="10314" x="698500" y="5346700"/>
          <p14:tracePt t="10321" x="698500" y="5340350"/>
          <p14:tracePt t="10338" x="698500" y="5321300"/>
          <p14:tracePt t="10356" x="698500" y="5302250"/>
          <p14:tracePt t="10371" x="698500" y="5289550"/>
          <p14:tracePt t="10392" x="698500" y="5283200"/>
          <p14:tracePt t="10542" x="692150" y="5283200"/>
          <p14:tracePt t="10545" x="679450" y="5283200"/>
          <p14:tracePt t="10554" x="673100" y="5295900"/>
          <p14:tracePt t="10571" x="666750" y="5308600"/>
          <p14:tracePt t="10604" x="660400" y="5314950"/>
          <p14:tracePt t="10624" x="660400" y="5321300"/>
          <p14:tracePt t="10638" x="660400" y="5334000"/>
          <p14:tracePt t="10655" x="628650" y="5353050"/>
          <p14:tracePt t="10675" x="615950" y="5365750"/>
          <p14:tracePt t="10809" x="622300" y="5365750"/>
          <p14:tracePt t="11122" x="622300" y="5359400"/>
          <p14:tracePt t="11130" x="622300" y="5321300"/>
          <p14:tracePt t="11138" x="628650" y="5270500"/>
          <p14:tracePt t="11155" x="666750" y="5162550"/>
          <p14:tracePt t="11171" x="717550" y="5048250"/>
          <p14:tracePt t="11190" x="793750" y="4876800"/>
          <p14:tracePt t="11204" x="863600" y="4667250"/>
          <p14:tracePt t="11223" x="933450" y="4476750"/>
          <p14:tracePt t="11238" x="1022350" y="4362450"/>
          <p14:tracePt t="11255" x="1111250" y="4260850"/>
          <p14:tracePt t="11272" x="1187450" y="4165600"/>
          <p14:tracePt t="11290" x="1263650" y="4051300"/>
          <p14:tracePt t="11304" x="1314450" y="4019550"/>
          <p14:tracePt t="11321" x="1377950" y="4006850"/>
          <p14:tracePt t="11338" x="1479550" y="4006850"/>
          <p14:tracePt t="11355" x="1663700" y="4006850"/>
          <p14:tracePt t="11371" x="1911350" y="4006850"/>
          <p14:tracePt t="11388" x="2190750" y="4000500"/>
          <p14:tracePt t="11405" x="2508250" y="3981450"/>
          <p14:tracePt t="11423" x="2901950" y="3975100"/>
          <p14:tracePt t="11438" x="3327400" y="3962400"/>
          <p14:tracePt t="11441" x="3492500" y="3943350"/>
          <p14:tracePt t="11454" x="3683000" y="3937000"/>
          <p14:tracePt t="11474" x="4108450" y="3898900"/>
          <p14:tracePt t="11488" x="4222750" y="3879850"/>
          <p14:tracePt t="11504" x="4464050" y="3841750"/>
          <p14:tracePt t="11521" x="4578350" y="3841750"/>
          <p14:tracePt t="11541" x="4679950" y="3841750"/>
          <p14:tracePt t="11554" x="4756150" y="3841750"/>
          <p14:tracePt t="11571" x="4768850" y="3841750"/>
          <p14:tracePt t="11588" x="4775200" y="3835400"/>
          <p14:tracePt t="11604" x="4787900" y="3829050"/>
          <p14:tracePt t="11621" x="4819650" y="3829050"/>
          <p14:tracePt t="11638" x="4864100" y="3822700"/>
          <p14:tracePt t="11655" x="4914900" y="3822700"/>
          <p14:tracePt t="11672" x="5003800" y="3810000"/>
          <p14:tracePt t="11688" x="5048250" y="3797300"/>
          <p14:tracePt t="11708" x="5232400" y="3810000"/>
          <p14:tracePt t="11723" x="5334000" y="3803650"/>
          <p14:tracePt t="11740" x="5397500" y="3803650"/>
          <p14:tracePt t="11754" x="5422900" y="3803650"/>
          <p14:tracePt t="11771" x="5429250" y="3803650"/>
          <p14:tracePt t="11790" x="5435600" y="3822700"/>
          <p14:tracePt t="11804" x="5441950" y="3886200"/>
          <p14:tracePt t="11824" x="5448300" y="3930650"/>
          <p14:tracePt t="11839" x="5435600" y="3930650"/>
          <p14:tracePt t="11841" x="5422900" y="3930650"/>
          <p14:tracePt t="11854" x="5391150" y="3930650"/>
          <p14:tracePt t="11871" x="5289550" y="3898900"/>
          <p14:tracePt t="11890" x="5124450" y="3841750"/>
          <p14:tracePt t="11897" x="5105400" y="3835400"/>
          <p14:tracePt t="11905" x="5099050" y="3829050"/>
          <p14:tracePt t="11921" x="5086350" y="3790950"/>
          <p14:tracePt t="11942" x="5054600" y="3714750"/>
          <p14:tracePt t="11955" x="5029200" y="3625850"/>
          <p14:tracePt t="11973" x="5016500" y="3568700"/>
          <p14:tracePt t="11988" x="5016500" y="3536950"/>
          <p14:tracePt t="12005" x="5029200" y="3511550"/>
          <p14:tracePt t="12010" x="5041900" y="3498850"/>
          <p14:tracePt t="12023" x="5054600" y="3479800"/>
          <p14:tracePt t="12040" x="5099050" y="3429000"/>
          <p14:tracePt t="12042" x="5137150" y="3409950"/>
          <p14:tracePt t="12055" x="5168900" y="3397250"/>
          <p14:tracePt t="12071" x="5251450" y="3371850"/>
          <p14:tracePt t="12073" x="5283200" y="3371850"/>
          <p14:tracePt t="12088" x="5314950" y="3359150"/>
          <p14:tracePt t="12096" x="5365750" y="3359150"/>
          <p14:tracePt t="12107" x="5461000" y="3340100"/>
          <p14:tracePt t="12121" x="5530850" y="3327400"/>
          <p14:tracePt t="12138" x="5581650" y="3314700"/>
          <p14:tracePt t="12154" x="5626100" y="3314700"/>
          <p14:tracePt t="12173" x="5664200" y="3314700"/>
          <p14:tracePt t="12188" x="5683250" y="3314700"/>
          <p14:tracePt t="12204" x="5695950" y="3327400"/>
          <p14:tracePt t="12223" x="5702300" y="3333750"/>
          <p14:tracePt t="12241" x="5715000" y="3371850"/>
          <p14:tracePt t="12254" x="5721350" y="3397250"/>
          <p14:tracePt t="12271" x="5740400" y="3454400"/>
          <p14:tracePt t="12273" x="5746750" y="3486150"/>
          <p14:tracePt t="12288" x="5746750" y="3543300"/>
          <p14:tracePt t="12304" x="5746750" y="3568700"/>
          <p14:tracePt t="12322" x="5746750" y="3644900"/>
          <p14:tracePt t="12338" x="5746750" y="3689350"/>
          <p14:tracePt t="12357" x="5746750" y="3752850"/>
          <p14:tracePt t="12361" x="5746750" y="3784600"/>
          <p14:tracePt t="12371" x="5727700" y="3810000"/>
          <p14:tracePt t="12388" x="5695950" y="3854450"/>
          <p14:tracePt t="12405" x="5683250" y="3892550"/>
          <p14:tracePt t="12422" x="5670550" y="3924300"/>
          <p14:tracePt t="12438" x="5664200" y="3949700"/>
          <p14:tracePt t="12458" x="5645150" y="3968750"/>
          <p14:tracePt t="12474" x="5632450" y="3975100"/>
          <p14:tracePt t="12490" x="5613400" y="3981450"/>
          <p14:tracePt t="12504" x="5588000" y="3981450"/>
          <p14:tracePt t="12524" x="5562600" y="3981450"/>
          <p14:tracePt t="12538" x="5511800" y="3987800"/>
          <p14:tracePt t="12554" x="5461000" y="3987800"/>
          <p14:tracePt t="12571" x="5391150" y="3981450"/>
          <p14:tracePt t="12588" x="5327650" y="3987800"/>
          <p14:tracePt t="12604" x="5251450" y="3962400"/>
          <p14:tracePt t="12621" x="5175250" y="3937000"/>
          <p14:tracePt t="12638" x="5124450" y="3917950"/>
          <p14:tracePt t="12655" x="5105400" y="3911600"/>
          <p14:tracePt t="12671" x="5105400" y="3905250"/>
          <p14:tracePt t="12692" x="5092700" y="3835400"/>
          <p14:tracePt t="12704" x="5086350" y="3746500"/>
          <p14:tracePt t="12725" x="5080000" y="3663950"/>
          <p14:tracePt t="12738" x="5060950" y="3594100"/>
          <p14:tracePt t="12755" x="5048250" y="3549650"/>
          <p14:tracePt t="12771" x="5035550" y="3498850"/>
          <p14:tracePt t="12790" x="5035550" y="3441700"/>
          <p14:tracePt t="12805" x="5060950" y="3359150"/>
          <p14:tracePt t="12824" x="5099050" y="3308350"/>
          <p14:tracePt t="12838" x="5137150" y="3295650"/>
          <p14:tracePt t="12855" x="5162550" y="3282950"/>
          <p14:tracePt t="12872" x="5200650" y="3270250"/>
          <p14:tracePt t="12890" x="5270500" y="3244850"/>
          <p14:tracePt t="12904" x="5283200" y="3238500"/>
          <p14:tracePt t="12923" x="5302250" y="3232150"/>
          <p14:tracePt t="12938" x="5302250" y="3225800"/>
          <p14:tracePt t="12973" x="5314950" y="3238500"/>
          <p14:tracePt t="12988" x="5334000" y="3244850"/>
          <p14:tracePt t="13004" x="5353050" y="3257550"/>
          <p14:tracePt t="13021" x="5372100" y="3276600"/>
          <p14:tracePt t="13038" x="5397500" y="3282950"/>
          <p14:tracePt t="13054" x="5403850" y="3289300"/>
          <p14:tracePt t="13088" x="5410200" y="3295650"/>
          <p14:tracePt t="13252" x="5410200" y="3302000"/>
          <p14:tracePt t="13256" x="5429250" y="3327400"/>
          <p14:tracePt t="13272" x="5441950" y="3352800"/>
          <p14:tracePt t="13290" x="5486400" y="3454400"/>
          <p14:tracePt t="13304" x="5537200" y="3556000"/>
          <p14:tracePt t="13321" x="5581650" y="3670300"/>
          <p14:tracePt t="13338" x="5613400" y="3778250"/>
          <p14:tracePt t="13355" x="5588000" y="3860800"/>
          <p14:tracePt t="13371" x="5556250" y="3937000"/>
          <p14:tracePt t="13389" x="5505450" y="4006850"/>
          <p14:tracePt t="13405" x="5429250" y="4070350"/>
          <p14:tracePt t="13421" x="5353050" y="4127500"/>
          <p14:tracePt t="13441" x="5276850" y="4152900"/>
          <p14:tracePt t="13444" x="5238750" y="4165600"/>
          <p14:tracePt t="13455" x="5200650" y="4184650"/>
          <p14:tracePt t="13474" x="5086350" y="4216400"/>
          <p14:tracePt t="13488" x="5048250" y="4222750"/>
          <p14:tracePt t="13506" x="4857750" y="4241800"/>
          <p14:tracePt t="13521" x="4679950" y="4248150"/>
          <p14:tracePt t="13539" x="4495800" y="4248150"/>
          <p14:tracePt t="13554" x="4305300" y="4248150"/>
          <p14:tracePt t="13571" x="4127500" y="4267200"/>
          <p14:tracePt t="13588" x="3937000" y="4267200"/>
          <p14:tracePt t="13604" x="3740150" y="4279900"/>
          <p14:tracePt t="13621" x="3556000" y="4279900"/>
          <p14:tracePt t="13638" x="3308350" y="4260850"/>
          <p14:tracePt t="13654" x="3086100" y="4254500"/>
          <p14:tracePt t="13663" x="2984500" y="4254500"/>
          <p14:tracePt t="13666" x="2908300" y="4254500"/>
          <p14:tracePt t="13688" x="2774950" y="4267200"/>
          <p14:tracePt t="13705" x="2717800" y="4286250"/>
          <p14:tracePt t="13723" x="2679700" y="4298950"/>
          <p14:tracePt t="13738" x="2667000" y="4298950"/>
          <p14:tracePt t="14004" x="2667000" y="4292600"/>
          <p14:tracePt t="19107" x="2660650" y="4279900"/>
          <p14:tracePt t="19113" x="2641600" y="4241800"/>
          <p14:tracePt t="19123" x="2616200" y="4203700"/>
          <p14:tracePt t="19138" x="2565400" y="4121150"/>
          <p14:tracePt t="19155" x="2520950" y="4044950"/>
          <p14:tracePt t="19171" x="2489200" y="3987800"/>
          <p14:tracePt t="19188" x="2451100" y="3937000"/>
          <p14:tracePt t="19206" x="2406650" y="3886200"/>
          <p14:tracePt t="19226" x="2362200" y="3848100"/>
          <p14:tracePt t="19238" x="2286000" y="3810000"/>
          <p14:tracePt t="19255" x="2216150" y="3784600"/>
          <p14:tracePt t="19271" x="2139950" y="3771900"/>
          <p14:tracePt t="19273" x="2108200" y="3771900"/>
          <p14:tracePt t="19291" x="2076450" y="3784600"/>
          <p14:tracePt t="19305" x="2051050" y="3784600"/>
          <p14:tracePt t="19324" x="2025650" y="3784600"/>
          <p14:tracePt t="19338" x="1974850" y="3765550"/>
          <p14:tracePt t="19355" x="1892300" y="3740150"/>
          <p14:tracePt t="19371" x="1803400" y="3708400"/>
          <p14:tracePt t="19388" x="1727200" y="3683000"/>
          <p14:tracePt t="19405" x="1657350" y="3657600"/>
          <p14:tracePt t="19413" x="1619250" y="3638550"/>
          <p14:tracePt t="19421" x="1593850" y="3619500"/>
          <p14:tracePt t="19442" x="1473200" y="3581400"/>
          <p14:tracePt t="19455" x="1422400" y="3581400"/>
          <p14:tracePt t="19475" x="1314450" y="3581400"/>
          <p14:tracePt t="19483" x="1282700" y="3581400"/>
          <p14:tracePt t="19490" x="1250950" y="3587750"/>
          <p14:tracePt t="19505" x="1212850" y="3587750"/>
          <p14:tracePt t="19521" x="1155700" y="3581400"/>
          <p14:tracePt t="19539" x="1111250" y="3562350"/>
          <p14:tracePt t="19555" x="1047750" y="3556000"/>
          <p14:tracePt t="19571" x="996950" y="3556000"/>
          <p14:tracePt t="19588" x="971550" y="3581400"/>
          <p14:tracePt t="19604" x="965200" y="3594100"/>
          <p14:tracePt t="19681" x="958850" y="3594100"/>
          <p14:tracePt t="19692" x="946150" y="3594100"/>
          <p14:tracePt t="19697" x="939800" y="3600450"/>
          <p14:tracePt t="19789" x="920750" y="3600450"/>
          <p14:tracePt t="19793" x="908050" y="3600450"/>
          <p14:tracePt t="19804" x="889000" y="3600450"/>
          <p14:tracePt t="19822" x="876300" y="3606800"/>
          <p14:tracePt t="19892" x="876300" y="3581400"/>
          <p14:tracePt t="19902" x="876300" y="3549650"/>
          <p14:tracePt t="19910" x="876300" y="3517900"/>
          <p14:tracePt t="19921" x="876300" y="3473450"/>
          <p14:tracePt t="19938" x="933450" y="3429000"/>
          <p14:tracePt t="19957" x="1022350" y="3378200"/>
          <p14:tracePt t="19974" x="1149350" y="3333750"/>
          <p14:tracePt t="19982" x="1231900" y="3308350"/>
          <p14:tracePt t="19988" x="1320800" y="3276600"/>
          <p14:tracePt t="20004" x="1492250" y="3238500"/>
          <p14:tracePt t="20021" x="1663700" y="3238500"/>
          <p14:tracePt t="20038" x="1797050" y="3251200"/>
          <p14:tracePt t="20054" x="1879600" y="3308350"/>
          <p14:tracePt t="20071" x="1943100" y="3409950"/>
          <p14:tracePt t="20088" x="1968500" y="3511550"/>
          <p14:tracePt t="20091" x="1968500" y="3556000"/>
          <p14:tracePt t="20099" x="1968500" y="3594100"/>
          <p14:tracePt t="20110" x="1968500" y="3613150"/>
          <p14:tracePt t="20122" x="1962150" y="3651250"/>
          <p14:tracePt t="20138" x="1949450" y="3670300"/>
          <p14:tracePt t="20155" x="1949450" y="3676650"/>
          <p14:tracePt t="20193" x="1930400" y="3683000"/>
          <p14:tracePt t="20205" x="1892300" y="3683000"/>
          <p14:tracePt t="20223" x="1797050" y="3683000"/>
          <p14:tracePt t="20238" x="1682750" y="3683000"/>
          <p14:tracePt t="20255" x="1562100" y="3683000"/>
          <p14:tracePt t="20271" x="1447800" y="3670300"/>
          <p14:tracePt t="20288" x="1295400" y="3632200"/>
          <p14:tracePt t="20305" x="1181100" y="3587750"/>
          <p14:tracePt t="20322" x="1092200" y="3530600"/>
          <p14:tracePt t="20338" x="1041400" y="3473450"/>
          <p14:tracePt t="20354" x="1016000" y="3422650"/>
          <p14:tracePt t="20372" x="1009650" y="3397250"/>
          <p14:tracePt t="20388" x="1003300" y="3384550"/>
          <p14:tracePt t="20513" x="996950" y="3390900"/>
          <p14:tracePt t="20521" x="990600" y="3403600"/>
          <p14:tracePt t="20539" x="977900" y="3422650"/>
          <p14:tracePt t="20555" x="971550" y="3422650"/>
          <p14:tracePt t="20611" x="971550" y="3416300"/>
          <p14:tracePt t="20617" x="984250" y="3397250"/>
          <p14:tracePt t="20626" x="1028700" y="3371850"/>
          <p14:tracePt t="20638" x="1085850" y="3352800"/>
          <p14:tracePt t="20655" x="1212850" y="3314700"/>
          <p14:tracePt t="20667" x="1314450" y="3276600"/>
          <p14:tracePt t="20676" x="1377950" y="3263900"/>
          <p14:tracePt t="20690" x="1466850" y="3257550"/>
          <p14:tracePt t="20706" x="1568450" y="3257550"/>
          <p14:tracePt t="20723" x="1638300" y="3276600"/>
          <p14:tracePt t="20743" x="1701800" y="3302000"/>
          <p14:tracePt t="20755" x="1733550" y="3333750"/>
          <p14:tracePt t="20771" x="1746250" y="3352800"/>
          <p14:tracePt t="20790" x="1746250" y="3371850"/>
          <p14:tracePt t="20805" x="1746250" y="3378200"/>
          <p14:tracePt t="20881" x="1784350" y="3346450"/>
          <p14:tracePt t="20895" x="1841500" y="3314700"/>
          <p14:tracePt t="20900" x="1911350" y="3276600"/>
          <p14:tracePt t="20905" x="1974850" y="3219450"/>
          <p14:tracePt t="20921" x="2114550" y="3111500"/>
          <p14:tracePt t="20943" x="2292350" y="2978150"/>
          <p14:tracePt t="20955" x="2482850" y="2901950"/>
          <p14:tracePt t="20973" x="2654300" y="2844800"/>
          <p14:tracePt t="20988" x="2819400" y="2800350"/>
          <p14:tracePt t="21005" x="2978150" y="2749550"/>
          <p14:tracePt t="21021" x="3143250" y="2711450"/>
          <p14:tracePt t="21039" x="3276600" y="2686050"/>
          <p14:tracePt t="21055" x="3378200" y="2686050"/>
          <p14:tracePt t="21071" x="3422650" y="2679700"/>
          <p14:tracePt t="21088" x="3429000" y="2673350"/>
          <p14:tracePt t="21129" x="3429000" y="2667000"/>
          <p14:tracePt t="21229" x="3429000" y="2660650"/>
          <p14:tracePt t="21233" x="3422650" y="2660650"/>
          <p14:tracePt t="21241" x="3422650" y="2654300"/>
          <p14:tracePt t="21360" x="3422650" y="2647950"/>
          <p14:tracePt t="21385" x="3416300" y="2641600"/>
          <p14:tracePt t="21401" x="3409950" y="2641600"/>
          <p14:tracePt t="21411" x="3403600" y="2635250"/>
          <p14:tracePt t="21421" x="3397250" y="2628900"/>
          <p14:tracePt t="21438" x="3378200" y="2616200"/>
          <p14:tracePt t="21455" x="3340100" y="2597150"/>
          <p14:tracePt t="21457" x="3314700" y="2578100"/>
          <p14:tracePt t="21475" x="3251200" y="2552700"/>
          <p14:tracePt t="21488" x="3213100" y="2540000"/>
          <p14:tracePt t="21505" x="3124200" y="2508250"/>
          <p14:tracePt t="21521" x="3086100" y="2476500"/>
          <p14:tracePt t="21541" x="3048000" y="2425700"/>
          <p14:tracePt t="21554" x="3028950" y="2355850"/>
          <p14:tracePt t="21571" x="3016250" y="2292350"/>
          <p14:tracePt t="21588" x="3022600" y="2241550"/>
          <p14:tracePt t="21595" x="3035300" y="2216150"/>
          <p14:tracePt t="21605" x="3048000" y="2178050"/>
          <p14:tracePt t="21622" x="3092450" y="2101850"/>
          <p14:tracePt t="21641" x="3155950" y="2057400"/>
          <p14:tracePt t="21655" x="3213100" y="2025650"/>
          <p14:tracePt t="21665" x="3282950" y="2000250"/>
          <p14:tracePt t="21674" x="3327400" y="2000250"/>
          <p14:tracePt t="21693" x="3422650" y="1987550"/>
          <p14:tracePt t="21697" x="3473450" y="1987550"/>
          <p14:tracePt t="21705" x="3536950" y="1987550"/>
          <p14:tracePt t="21725" x="3632200" y="1981200"/>
          <p14:tracePt t="21738" x="3689350" y="1981200"/>
          <p14:tracePt t="21760" x="3714750" y="1987550"/>
          <p14:tracePt t="21762" x="3721100" y="1993900"/>
          <p14:tracePt t="21771" x="3733800" y="1993900"/>
          <p14:tracePt t="21792" x="3765550" y="2019300"/>
          <p14:tracePt t="21804" x="3784600" y="2070100"/>
          <p14:tracePt t="21821" x="3803650" y="2120900"/>
          <p14:tracePt t="21838" x="3816350" y="2178050"/>
          <p14:tracePt t="21854" x="3816350" y="2222500"/>
          <p14:tracePt t="21856" x="3816350" y="2254250"/>
          <p14:tracePt t="21871" x="3810000" y="2286000"/>
          <p14:tracePt t="21888" x="3784600" y="2343150"/>
          <p14:tracePt t="21905" x="3765550" y="2406650"/>
          <p14:tracePt t="21925" x="3746500" y="2432050"/>
          <p14:tracePt t="21938" x="3733800" y="2463800"/>
          <p14:tracePt t="21955" x="3721100" y="2495550"/>
          <p14:tracePt t="21973" x="3708400" y="2527300"/>
          <p14:tracePt t="21988" x="3695700" y="2540000"/>
          <p14:tracePt t="22005" x="3683000" y="2552700"/>
          <p14:tracePt t="22021" x="3670300" y="2559050"/>
          <p14:tracePt t="22042" x="3651250" y="2565400"/>
          <p14:tracePt t="22057" x="3632200" y="2578100"/>
          <p14:tracePt t="22071" x="3619500" y="2584450"/>
          <p14:tracePt t="22088" x="3606800" y="2597150"/>
          <p14:tracePt t="22090" x="3594100" y="2603500"/>
          <p14:tracePt t="22105" x="3581400" y="2609850"/>
          <p14:tracePt t="22121" x="3549650" y="2622550"/>
          <p14:tracePt t="22138" x="3517900" y="2647950"/>
          <p14:tracePt t="22155" x="3479800" y="2660650"/>
          <p14:tracePt t="22171" x="3435350" y="2673350"/>
          <p14:tracePt t="22188" x="3403600" y="2686050"/>
          <p14:tracePt t="22206" x="3384550" y="2692400"/>
          <p14:tracePt t="22225" x="3384550" y="2698750"/>
          <p14:tracePt t="22230" x="3378200" y="2698750"/>
          <p14:tracePt t="22286" x="3371850" y="2698750"/>
          <p14:tracePt t="22301" x="3365500" y="2698750"/>
          <p14:tracePt t="22314" x="3359150" y="2698750"/>
          <p14:tracePt t="22426" x="3346450" y="2698750"/>
          <p14:tracePt t="22449" x="3340100" y="2698750"/>
          <p14:tracePt t="22457" x="3333750" y="2698750"/>
          <p14:tracePt t="22473" x="3327400" y="2698750"/>
          <p14:tracePt t="22488" x="3321050" y="2692400"/>
          <p14:tracePt t="22908" x="3302000" y="2692400"/>
          <p14:tracePt t="22916" x="3276600" y="2692400"/>
          <p14:tracePt t="22921" x="3244850" y="2692400"/>
          <p14:tracePt t="22938" x="3181350" y="2692400"/>
          <p14:tracePt t="22957" x="3130550" y="2692400"/>
          <p14:tracePt t="22974" x="3073400" y="2698750"/>
          <p14:tracePt t="22988" x="3022600" y="2686050"/>
          <p14:tracePt t="23005" x="2959100" y="2654300"/>
          <p14:tracePt t="23021" x="2901950" y="2609850"/>
          <p14:tracePt t="23038" x="2882900" y="2559050"/>
          <p14:tracePt t="23055" x="2870200" y="2508250"/>
          <p14:tracePt t="23071" x="2863850" y="2425700"/>
          <p14:tracePt t="23089" x="2882900" y="2324100"/>
          <p14:tracePt t="23091" x="2908300" y="2279650"/>
          <p14:tracePt t="23107" x="2952750" y="2190750"/>
          <p14:tracePt t="23121" x="2978150" y="2108200"/>
          <p14:tracePt t="23138" x="3028950" y="2057400"/>
          <p14:tracePt t="23155" x="3073400" y="2025650"/>
          <p14:tracePt t="23171" x="3124200" y="1993900"/>
          <p14:tracePt t="23191" x="3175000" y="1968500"/>
          <p14:tracePt t="23205" x="3219450" y="1962150"/>
          <p14:tracePt t="23209" x="3251200" y="1962150"/>
          <p14:tracePt t="23225" x="3282950" y="1962150"/>
          <p14:tracePt t="23238" x="3346450" y="1962150"/>
          <p14:tracePt t="23255" x="3435350" y="1962150"/>
          <p14:tracePt t="23271" x="3517900" y="1981200"/>
          <p14:tracePt t="23274" x="3562350" y="1993900"/>
          <p14:tracePt t="23289" x="3619500" y="2012950"/>
          <p14:tracePt t="23305" x="3651250" y="2025650"/>
          <p14:tracePt t="23321" x="3670300" y="2051050"/>
          <p14:tracePt t="23338" x="3689350" y="2082800"/>
          <p14:tracePt t="23355" x="3695700" y="2127250"/>
          <p14:tracePt t="23371" x="3708400" y="2171700"/>
          <p14:tracePt t="23388" x="3708400" y="2228850"/>
          <p14:tracePt t="23405" x="3708400" y="2286000"/>
          <p14:tracePt t="23421" x="3708400" y="2343150"/>
          <p14:tracePt t="23438" x="3708400" y="2387600"/>
          <p14:tracePt t="23455" x="3708400" y="2432050"/>
          <p14:tracePt t="23474" x="3702050" y="2470150"/>
          <p14:tracePt t="23488" x="3702050" y="2476500"/>
          <p14:tracePt t="23642" x="3695700" y="2476500"/>
          <p14:tracePt t="23649" x="3676650" y="2489200"/>
          <p14:tracePt t="23663" x="3619500" y="2514600"/>
          <p14:tracePt t="23667" x="3549650" y="2546350"/>
          <p14:tracePt t="23688" x="3397250" y="2616200"/>
          <p14:tracePt t="23705" x="3124200" y="2730500"/>
          <p14:tracePt t="23725" x="2978150" y="2787650"/>
          <p14:tracePt t="23738" x="2832100" y="2825750"/>
          <p14:tracePt t="23754" x="2724150" y="2876550"/>
          <p14:tracePt t="23773" x="2622550" y="2914650"/>
          <p14:tracePt t="23788" x="2527300" y="2940050"/>
          <p14:tracePt t="23805" x="2470150" y="2959100"/>
          <p14:tracePt t="23821" x="2451100" y="2971800"/>
          <p14:tracePt t="23899" x="2432050" y="2971800"/>
          <p14:tracePt t="23905" x="2419350" y="2971800"/>
          <p14:tracePt t="23913" x="2406650" y="2927350"/>
          <p14:tracePt t="23921" x="2393950" y="2876550"/>
          <p14:tracePt t="23942" x="2387600" y="2743200"/>
          <p14:tracePt t="23955" x="2406650" y="2603500"/>
          <p14:tracePt t="23973" x="2438400" y="2482850"/>
          <p14:tracePt t="23988" x="2463800" y="2393950"/>
          <p14:tracePt t="24005" x="2514600" y="2324100"/>
          <p14:tracePt t="24021" x="2578100" y="2241550"/>
          <p14:tracePt t="24040" x="2647950" y="2159000"/>
          <p14:tracePt t="24055" x="2743200" y="2101850"/>
          <p14:tracePt t="24072" x="2844800" y="2076450"/>
          <p14:tracePt t="24075" x="2895600" y="2057400"/>
          <p14:tracePt t="24088" x="2946400" y="2044700"/>
          <p14:tracePt t="24106" x="3105150" y="1993900"/>
          <p14:tracePt t="24121" x="3225800" y="1968500"/>
          <p14:tracePt t="24138" x="3308350" y="1949450"/>
          <p14:tracePt t="24155" x="3390900" y="1943100"/>
          <p14:tracePt t="24173" x="3473450" y="1943100"/>
          <p14:tracePt t="24188" x="3562350" y="1943100"/>
          <p14:tracePt t="24205" x="3613150" y="1955800"/>
          <p14:tracePt t="24223" x="3689350" y="1981200"/>
          <p14:tracePt t="24230" x="3714750" y="2000250"/>
          <p14:tracePt t="24240" x="3746500" y="2025650"/>
          <p14:tracePt t="24255" x="3803650" y="2076450"/>
          <p14:tracePt t="24271" x="3854450" y="2127250"/>
          <p14:tracePt t="24273" x="3873500" y="2146300"/>
          <p14:tracePt t="24288" x="3898900" y="2171700"/>
          <p14:tracePt t="24305" x="3937000" y="2254250"/>
          <p14:tracePt t="24321" x="3949700" y="2311400"/>
          <p14:tracePt t="24338" x="3956050" y="2406650"/>
          <p14:tracePt t="24355" x="3956050" y="2540000"/>
          <p14:tracePt t="24372" x="3956050" y="2654300"/>
          <p14:tracePt t="24388" x="3924300" y="2736850"/>
          <p14:tracePt t="24405" x="3892550" y="2813050"/>
          <p14:tracePt t="24421" x="3854450" y="2889250"/>
          <p14:tracePt t="24426" x="3829050" y="2921000"/>
          <p14:tracePt t="24438" x="3797300" y="2952750"/>
          <p14:tracePt t="24457" x="3721100" y="3016250"/>
          <p14:tracePt t="24473" x="3689350" y="3022600"/>
          <p14:tracePt t="24488" x="3613150" y="3041650"/>
          <p14:tracePt t="24504" x="3543300" y="3060700"/>
          <p14:tracePt t="24521" x="3505200" y="3067050"/>
          <p14:tracePt t="24539" x="3492500" y="3073400"/>
          <p14:tracePt t="24649" x="3479800" y="3073400"/>
          <p14:tracePt t="24668" x="3479800" y="3067050"/>
          <p14:tracePt t="24737" x="3473450" y="3067050"/>
          <p14:tracePt t="24745" x="3460750" y="3067050"/>
          <p14:tracePt t="24754" x="3441700" y="3067050"/>
          <p14:tracePt t="24771" x="3397250" y="3067050"/>
          <p14:tracePt t="24790" x="3365500" y="3067050"/>
          <p14:tracePt t="24805" x="3321050" y="3067050"/>
          <p14:tracePt t="24821" x="3276600" y="3067050"/>
          <p14:tracePt t="24838" x="3238500" y="3067050"/>
          <p14:tracePt t="24854" x="3225800" y="3067050"/>
          <p14:tracePt t="24871" x="3206750" y="3067050"/>
          <p14:tracePt t="24873" x="3200400" y="3067050"/>
          <p14:tracePt t="24888" x="3187700" y="3067050"/>
          <p14:tracePt t="24905" x="3067050" y="3048000"/>
          <p14:tracePt t="24916" x="3016250" y="3048000"/>
          <p14:tracePt t="24927" x="2952750" y="3048000"/>
          <p14:tracePt t="24938" x="2813050" y="3048000"/>
          <p14:tracePt t="24955" x="2641600" y="3048000"/>
          <p14:tracePt t="24973" x="2425700" y="3048000"/>
          <p14:tracePt t="24988" x="2133600" y="3048000"/>
          <p14:tracePt t="25006" x="1835150" y="3048000"/>
          <p14:tracePt t="25021" x="1562100" y="3060700"/>
          <p14:tracePt t="25039" x="1333500" y="3092450"/>
          <p14:tracePt t="25055" x="1155700" y="3130550"/>
          <p14:tracePt t="25071" x="1047750" y="3181350"/>
          <p14:tracePt t="25074" x="1003300" y="3200400"/>
          <p14:tracePt t="25088" x="965200" y="3213100"/>
          <p14:tracePt t="25090" x="920750" y="3225800"/>
          <p14:tracePt t="25107" x="876300" y="3257550"/>
          <p14:tracePt t="25121" x="838200" y="3282950"/>
          <p14:tracePt t="25138" x="819150" y="3321050"/>
          <p14:tracePt t="25160" x="800100" y="3371850"/>
          <p14:tracePt t="25165" x="793750" y="3390900"/>
          <p14:tracePt t="25171" x="774700" y="3416300"/>
          <p14:tracePt t="25188" x="762000" y="3460750"/>
          <p14:tracePt t="25208" x="742950" y="3492500"/>
          <p14:tracePt t="25224" x="730250" y="3536950"/>
          <p14:tracePt t="25238" x="717550" y="3581400"/>
          <p14:tracePt t="25254" x="711200" y="3606800"/>
          <p14:tracePt t="25272" x="711200" y="3619500"/>
          <p14:tracePt t="25290" x="704850" y="3632200"/>
          <p14:tracePt t="25465" x="704850" y="3638550"/>
          <p14:tracePt t="25489" x="685800" y="3638550"/>
          <p14:tracePt t="25498" x="679450" y="3644900"/>
          <p14:tracePt t="25505" x="660400" y="3644900"/>
          <p14:tracePt t="25521" x="641350" y="3651250"/>
          <p14:tracePt t="25538" x="615950" y="3651250"/>
          <p14:tracePt t="25554" x="577850" y="3651250"/>
          <p14:tracePt t="25571" x="533400" y="3651250"/>
          <p14:tracePt t="25589" x="508000" y="3638550"/>
          <p14:tracePt t="25605" x="488950" y="3632200"/>
          <p14:tracePt t="25621" x="476250" y="3619500"/>
          <p14:tracePt t="25638" x="457200" y="3575050"/>
          <p14:tracePt t="25655" x="457200" y="3511550"/>
          <p14:tracePt t="25663" x="457200" y="3492500"/>
          <p14:tracePt t="25667" x="457200" y="3479800"/>
          <p14:tracePt t="25673" x="457200" y="3467100"/>
          <p14:tracePt t="25688" x="457200" y="3460750"/>
          <p14:tracePt t="25705" x="463550" y="3454400"/>
          <p14:tracePt t="25725" x="482600" y="3441700"/>
          <p14:tracePt t="25738" x="533400" y="3429000"/>
          <p14:tracePt t="25755" x="584200" y="3416300"/>
          <p14:tracePt t="25771" x="647700" y="3403600"/>
          <p14:tracePt t="25790" x="711200" y="3390900"/>
          <p14:tracePt t="25805" x="781050" y="3390900"/>
          <p14:tracePt t="25822" x="869950" y="3390900"/>
          <p14:tracePt t="25838" x="965200" y="3378200"/>
          <p14:tracePt t="25855" x="1060450" y="3378200"/>
          <p14:tracePt t="25872" x="1123950" y="3378200"/>
          <p14:tracePt t="25888" x="1155700" y="3378200"/>
          <p14:tracePt t="25894" x="1162050" y="3378200"/>
          <p14:tracePt t="25905" x="1181100" y="3390900"/>
          <p14:tracePt t="25921" x="1193800" y="3409950"/>
          <p14:tracePt t="25938" x="1200150" y="3429000"/>
          <p14:tracePt t="25957" x="1206500" y="3467100"/>
          <p14:tracePt t="25975" x="1206500" y="3511550"/>
          <p14:tracePt t="25988" x="1206500" y="3556000"/>
          <p14:tracePt t="26004" x="1206500" y="3613150"/>
          <p14:tracePt t="26025" x="1193800" y="3663950"/>
          <p14:tracePt t="26028" x="1181100" y="3689350"/>
          <p14:tracePt t="26038" x="1174750" y="3714750"/>
          <p14:tracePt t="26055" x="1149350" y="3771900"/>
          <p14:tracePt t="26071" x="1104900" y="3829050"/>
          <p14:tracePt t="26088" x="1054100" y="3867150"/>
          <p14:tracePt t="26090" x="1028700" y="3879850"/>
          <p14:tracePt t="26107" x="971550" y="3898900"/>
          <p14:tracePt t="26121" x="920750" y="3917950"/>
          <p14:tracePt t="26138" x="876300" y="3943350"/>
          <p14:tracePt t="26154" x="819150" y="3962400"/>
          <p14:tracePt t="26171" x="762000" y="3962400"/>
          <p14:tracePt t="26191" x="717550" y="3962400"/>
          <p14:tracePt t="26205" x="679450" y="3962400"/>
          <p14:tracePt t="26224" x="622300" y="3943350"/>
          <p14:tracePt t="26238" x="552450" y="3917950"/>
          <p14:tracePt t="26255" x="488950" y="3892550"/>
          <p14:tracePt t="26271" x="431800" y="3854450"/>
          <p14:tracePt t="26275" x="406400" y="3841750"/>
          <p14:tracePt t="26290" x="393700" y="3822700"/>
          <p14:tracePt t="26305" x="387350" y="3797300"/>
          <p14:tracePt t="26322" x="387350" y="3752850"/>
          <p14:tracePt t="26338" x="387350" y="3695700"/>
          <p14:tracePt t="26355" x="425450" y="3638550"/>
          <p14:tracePt t="26372" x="444500" y="3587750"/>
          <p14:tracePt t="26388" x="488950" y="3536950"/>
          <p14:tracePt t="26405" x="546100" y="3492500"/>
          <p14:tracePt t="26424" x="596900" y="3460750"/>
          <p14:tracePt t="26427" x="615950" y="3441700"/>
          <p14:tracePt t="26438" x="641350" y="3429000"/>
          <p14:tracePt t="26454" x="711200" y="3409950"/>
          <p14:tracePt t="26474" x="768350" y="3409950"/>
          <p14:tracePt t="26489" x="838200" y="3409950"/>
          <p14:tracePt t="26505" x="914400" y="3403600"/>
          <p14:tracePt t="26521" x="965200" y="3403600"/>
          <p14:tracePt t="26538" x="1041400" y="3403600"/>
          <p14:tracePt t="26555" x="1073150" y="3422650"/>
          <p14:tracePt t="26571" x="1079500" y="3429000"/>
          <p14:tracePt t="26588" x="1079500" y="3454400"/>
          <p14:tracePt t="26604" x="1079500" y="3498850"/>
          <p14:tracePt t="26621" x="1079500" y="3549650"/>
          <p14:tracePt t="26638" x="1079500" y="3606800"/>
          <p14:tracePt t="26655" x="1073150" y="3657600"/>
          <p14:tracePt t="26665" x="1066800" y="3683000"/>
          <p14:tracePt t="26676" x="1041400" y="3740150"/>
          <p14:tracePt t="26689" x="1003300" y="3784600"/>
          <p14:tracePt t="26706" x="965200" y="3816350"/>
          <p14:tracePt t="26724" x="920750" y="3841750"/>
          <p14:tracePt t="26738" x="889000" y="3854450"/>
          <p14:tracePt t="26755" x="831850" y="3867150"/>
          <p14:tracePt t="26772" x="768350" y="3867150"/>
          <p14:tracePt t="26791" x="692150" y="3867150"/>
          <p14:tracePt t="26795" x="666750" y="3867150"/>
          <p14:tracePt t="26805" x="641350" y="3867150"/>
          <p14:tracePt t="26822" x="584200" y="3867150"/>
          <p14:tracePt t="26838" x="533400" y="3848100"/>
          <p14:tracePt t="26854" x="476250" y="3803650"/>
          <p14:tracePt t="26872" x="425450" y="3733800"/>
          <p14:tracePt t="26888" x="387350" y="3670300"/>
          <p14:tracePt t="26904" x="374650" y="3594100"/>
          <p14:tracePt t="26921" x="374650" y="3549650"/>
          <p14:tracePt t="26943" x="374650" y="3505200"/>
          <p14:tracePt t="26955" x="374650" y="3448050"/>
          <p14:tracePt t="26974" x="374650" y="3403600"/>
          <p14:tracePt t="26988" x="374650" y="3365500"/>
          <p14:tracePt t="27005" x="406400" y="3333750"/>
          <p14:tracePt t="27021" x="450850" y="3314700"/>
          <p14:tracePt t="27040" x="482600" y="3302000"/>
          <p14:tracePt t="27055" x="520700" y="3289300"/>
          <p14:tracePt t="27071" x="558800" y="3282950"/>
          <p14:tracePt t="27088" x="603250" y="3282950"/>
          <p14:tracePt t="27091" x="622300" y="3282950"/>
          <p14:tracePt t="27106" x="673100" y="3276600"/>
          <p14:tracePt t="27121" x="723900" y="3276600"/>
          <p14:tracePt t="27138" x="762000" y="3276600"/>
          <p14:tracePt t="27155" x="800100" y="3276600"/>
          <p14:tracePt t="27174" x="825500" y="3276600"/>
          <p14:tracePt t="27189" x="850900" y="3295650"/>
          <p14:tracePt t="27205" x="857250" y="3308350"/>
          <p14:tracePt t="27223" x="876300" y="3333750"/>
          <p14:tracePt t="27239" x="889000" y="3359150"/>
          <p14:tracePt t="27255" x="908050" y="3384550"/>
          <p14:tracePt t="27257" x="914400" y="3397250"/>
          <p14:tracePt t="27271" x="927100" y="3416300"/>
          <p14:tracePt t="27290" x="939800" y="3467100"/>
          <p14:tracePt t="27305" x="946150" y="3492500"/>
          <p14:tracePt t="27322" x="946150" y="3517900"/>
          <p14:tracePt t="27338" x="927100" y="3549650"/>
          <p14:tracePt t="27355" x="914400" y="3581400"/>
          <p14:tracePt t="27372" x="895350" y="3613150"/>
          <p14:tracePt t="27388" x="889000" y="3632200"/>
          <p14:tracePt t="27405" x="882650" y="3638550"/>
          <p14:tracePt t="27450" x="876300" y="3638550"/>
          <p14:tracePt t="29521" x="876300" y="3644900"/>
          <p14:tracePt t="29530" x="869950" y="3651250"/>
          <p14:tracePt t="29538" x="857250" y="3651250"/>
          <p14:tracePt t="29664" x="844550" y="3651250"/>
          <p14:tracePt t="29681" x="831850" y="3651250"/>
          <p14:tracePt t="29692" x="825500" y="3651250"/>
          <p14:tracePt t="29697" x="800100" y="3651250"/>
          <p14:tracePt t="29710" x="793750" y="3651250"/>
          <p14:tracePt t="29792" x="781050" y="3651250"/>
          <p14:tracePt t="29796" x="774700" y="3651250"/>
          <p14:tracePt t="29805" x="768350" y="3651250"/>
          <p14:tracePt t="29821" x="762000" y="3651250"/>
          <p14:tracePt t="29865" x="749300" y="3657600"/>
          <p14:tracePt t="29874" x="723900" y="3670300"/>
          <p14:tracePt t="29888" x="704850" y="3670300"/>
          <p14:tracePt t="29905" x="654050" y="3689350"/>
          <p14:tracePt t="29921" x="635000" y="3702050"/>
          <p14:tracePt t="29943" x="615950" y="3708400"/>
          <p14:tracePt t="29973" x="615950" y="3714750"/>
          <p14:tracePt t="29988" x="609600" y="3708400"/>
          <p14:tracePt t="30007" x="571500" y="3702050"/>
          <p14:tracePt t="30021" x="514350" y="3683000"/>
          <p14:tracePt t="30039" x="457200" y="3670300"/>
          <p14:tracePt t="30055" x="450850" y="3663950"/>
          <p14:tracePt t="30071" x="431800" y="3651250"/>
          <p14:tracePt t="30075" x="431800" y="3638550"/>
          <p14:tracePt t="30088" x="419100" y="3619500"/>
          <p14:tracePt t="30103" x="387350" y="3581400"/>
          <p14:tracePt t="30107" x="381000" y="3568700"/>
          <p14:tracePt t="30122" x="361950" y="3549650"/>
          <p14:tracePt t="30138" x="355600" y="3530600"/>
          <p14:tracePt t="30158" x="323850" y="3505200"/>
          <p14:tracePt t="30173" x="311150" y="3460750"/>
          <p14:tracePt t="30188" x="292100" y="3435350"/>
          <p14:tracePt t="30205" x="285750" y="3416300"/>
          <p14:tracePt t="30287" x="285750" y="3403600"/>
          <p14:tracePt t="30292" x="285750" y="3378200"/>
          <p14:tracePt t="30305" x="285750" y="3359150"/>
          <p14:tracePt t="30321" x="285750" y="3333750"/>
          <p14:tracePt t="30355" x="317500" y="3333750"/>
          <p14:tracePt t="30372" x="361950" y="3327400"/>
          <p14:tracePt t="30388" x="400050" y="3327400"/>
          <p14:tracePt t="30405" x="457200" y="3321050"/>
          <p14:tracePt t="30421" x="520700" y="3321050"/>
          <p14:tracePt t="30438" x="609600" y="3308350"/>
          <p14:tracePt t="30457" x="711200" y="3314700"/>
          <p14:tracePt t="30476" x="768350" y="3314700"/>
          <p14:tracePt t="30488" x="781050" y="3321050"/>
          <p14:tracePt t="30505" x="844550" y="3327400"/>
          <p14:tracePt t="30524" x="876300" y="3327400"/>
          <p14:tracePt t="30539" x="889000" y="3333750"/>
          <p14:tracePt t="30600" x="889000" y="3352800"/>
          <p14:tracePt t="30605" x="908050" y="3378200"/>
          <p14:tracePt t="30622" x="939800" y="3409950"/>
          <p14:tracePt t="30638" x="965200" y="3441700"/>
          <p14:tracePt t="30655" x="990600" y="3467100"/>
          <p14:tracePt t="30661" x="990600" y="3473450"/>
          <p14:tracePt t="30673" x="990600" y="3498850"/>
          <p14:tracePt t="30691" x="990600" y="3543300"/>
          <p14:tracePt t="30705" x="990600" y="3600450"/>
          <p14:tracePt t="30723" x="990600" y="3651250"/>
          <p14:tracePt t="30738" x="990600" y="3695700"/>
          <p14:tracePt t="30755" x="971550" y="3727450"/>
          <p14:tracePt t="30771" x="965200" y="3752850"/>
          <p14:tracePt t="30788" x="927100" y="3765550"/>
          <p14:tracePt t="30806" x="895350" y="3778250"/>
          <p14:tracePt t="30821" x="857250" y="3778250"/>
          <p14:tracePt t="30838" x="819150" y="3784600"/>
          <p14:tracePt t="30855" x="762000" y="3790950"/>
          <p14:tracePt t="30871" x="711200" y="3790950"/>
          <p14:tracePt t="30888" x="654050" y="3790950"/>
          <p14:tracePt t="30897" x="615950" y="3790950"/>
          <p14:tracePt t="30905" x="590550" y="3790950"/>
          <p14:tracePt t="30921" x="552450" y="3790950"/>
          <p14:tracePt t="30938" x="520700" y="3790950"/>
          <p14:tracePt t="30955" x="488950" y="3790950"/>
          <p14:tracePt t="30988" x="482600" y="3778250"/>
          <p14:tracePt t="31005" x="469900" y="3740150"/>
          <p14:tracePt t="31021" x="457200" y="3714750"/>
          <p14:tracePt t="31038" x="444500" y="3689350"/>
          <p14:tracePt t="31055" x="444500" y="3657600"/>
          <p14:tracePt t="31072" x="444500" y="3619500"/>
          <p14:tracePt t="31075" x="444500" y="3594100"/>
          <p14:tracePt t="31088" x="444500" y="3575050"/>
          <p14:tracePt t="31090" x="457200" y="3562350"/>
          <p14:tracePt t="31107" x="482600" y="3524250"/>
          <p14:tracePt t="31121" x="501650" y="3479800"/>
          <p14:tracePt t="31138" x="533400" y="3454400"/>
          <p14:tracePt t="31155" x="558800" y="3435350"/>
          <p14:tracePt t="31171" x="577850" y="3422650"/>
          <p14:tracePt t="31189" x="603250" y="3409950"/>
          <p14:tracePt t="31205" x="628650" y="3403600"/>
          <p14:tracePt t="31225" x="660400" y="3384550"/>
          <p14:tracePt t="31238" x="698500" y="3371850"/>
          <p14:tracePt t="31255" x="730250" y="3365500"/>
          <p14:tracePt t="31272" x="762000" y="3352800"/>
          <p14:tracePt t="31289" x="787400" y="3352800"/>
          <p14:tracePt t="31352" x="793750" y="3352800"/>
          <p14:tracePt t="31362" x="806450" y="3365500"/>
          <p14:tracePt t="31371" x="819150" y="3371850"/>
          <p14:tracePt t="31388" x="844550" y="3378200"/>
          <p14:tracePt t="31405" x="869950" y="3384550"/>
          <p14:tracePt t="31421" x="876300" y="3390900"/>
          <p14:tracePt t="31465" x="876300" y="3397250"/>
          <p14:tracePt t="31479" x="889000" y="3403600"/>
          <p14:tracePt t="31480" x="901700" y="3409950"/>
          <p14:tracePt t="31504" x="933450" y="3435350"/>
          <p14:tracePt t="31525" x="946150" y="3448050"/>
          <p14:tracePt t="31540" x="952500" y="3454400"/>
          <p14:tracePt t="31600" x="958850" y="3460750"/>
          <p14:tracePt t="31609" x="958850" y="3467100"/>
          <p14:tracePt t="31621" x="958850" y="3479800"/>
          <p14:tracePt t="31639" x="965200" y="3492500"/>
          <p14:tracePt t="31655" x="965200" y="3505200"/>
          <p14:tracePt t="31663" x="965200" y="3511550"/>
          <p14:tracePt t="31674" x="965200" y="3517900"/>
          <p14:tracePt t="31746" x="965200" y="3524250"/>
          <p14:tracePt t="31762" x="965200" y="3530600"/>
          <p14:tracePt t="31769" x="965200" y="3536950"/>
          <p14:tracePt t="32443" x="965200" y="3543300"/>
          <p14:tracePt t="32450" x="958850" y="3556000"/>
          <p14:tracePt t="32456" x="958850" y="3568700"/>
          <p14:tracePt t="32474" x="952500" y="3613150"/>
          <p14:tracePt t="32488" x="946150" y="3632200"/>
          <p14:tracePt t="32505" x="927100" y="3670300"/>
          <p14:tracePt t="32521" x="901700" y="3689350"/>
          <p14:tracePt t="32540" x="863600" y="3708400"/>
          <p14:tracePt t="32555" x="844550" y="3714750"/>
          <p14:tracePt t="32572" x="806450" y="3727450"/>
          <p14:tracePt t="32588" x="787400" y="3733800"/>
          <p14:tracePt t="32605" x="755650" y="3733800"/>
          <p14:tracePt t="32622" x="730250" y="3733800"/>
          <p14:tracePt t="32638" x="698500" y="3733800"/>
          <p14:tracePt t="32655" x="660400" y="3733800"/>
          <p14:tracePt t="32661" x="635000" y="3721100"/>
          <p14:tracePt t="32671" x="609600" y="3708400"/>
          <p14:tracePt t="32688" x="565150" y="3695700"/>
          <p14:tracePt t="32706" x="520700" y="3676650"/>
          <p14:tracePt t="32724" x="514350" y="3676650"/>
          <p14:tracePt t="32738" x="514350" y="3670300"/>
          <p14:tracePt t="32755" x="501650" y="3632200"/>
          <p14:tracePt t="32772" x="495300" y="3581400"/>
          <p14:tracePt t="32790" x="482600" y="3543300"/>
          <p14:tracePt t="32805" x="476250" y="3511550"/>
          <p14:tracePt t="32821" x="476250" y="3479800"/>
          <p14:tracePt t="32838" x="476250" y="3429000"/>
          <p14:tracePt t="32855" x="488950" y="3371850"/>
          <p14:tracePt t="32871" x="508000" y="3340100"/>
          <p14:tracePt t="32888" x="527050" y="3314700"/>
          <p14:tracePt t="32896" x="539750" y="3308350"/>
          <p14:tracePt t="32905" x="558800" y="3295650"/>
          <p14:tracePt t="32921" x="584200" y="3276600"/>
          <p14:tracePt t="32943" x="609600" y="3263900"/>
          <p14:tracePt t="32955" x="647700" y="3257550"/>
          <p14:tracePt t="32974" x="698500" y="3251200"/>
          <p14:tracePt t="32988" x="736600" y="3251200"/>
          <p14:tracePt t="33005" x="781050" y="3251200"/>
          <p14:tracePt t="33021" x="819150" y="3251200"/>
          <p14:tracePt t="33039" x="869950" y="3251200"/>
          <p14:tracePt t="33041" x="876300" y="3251200"/>
          <p14:tracePt t="33055" x="889000" y="3251200"/>
          <p14:tracePt t="33072" x="901700" y="3251200"/>
          <p14:tracePt t="33088" x="914400" y="3263900"/>
          <p14:tracePt t="33100" x="927100" y="3276600"/>
          <p14:tracePt t="33109" x="933450" y="3289300"/>
          <p14:tracePt t="33121" x="933450" y="3327400"/>
          <p14:tracePt t="33138" x="946150" y="3365500"/>
          <p14:tracePt t="33155" x="952500" y="3384550"/>
          <p14:tracePt t="33175" x="958850" y="3409950"/>
          <p14:tracePt t="33188" x="958850" y="3441700"/>
          <p14:tracePt t="33205" x="958850" y="3473450"/>
          <p14:tracePt t="33223" x="958850" y="3498850"/>
          <p14:tracePt t="33238" x="958850" y="3524250"/>
          <p14:tracePt t="33255" x="952500" y="3556000"/>
          <p14:tracePt t="33271" x="946150" y="3587750"/>
          <p14:tracePt t="33274" x="946150" y="3594100"/>
          <p14:tracePt t="33290" x="933450" y="3606800"/>
          <p14:tracePt t="33306" x="933450" y="3619500"/>
          <p14:tracePt t="33626" x="920750" y="3619500"/>
          <p14:tracePt t="33634" x="901700" y="3638550"/>
          <p14:tracePt t="33645" x="882650" y="3651250"/>
          <p14:tracePt t="33655" x="869950" y="3663950"/>
          <p14:tracePt t="33671" x="844550" y="3676650"/>
          <p14:tracePt t="33674" x="825500" y="3683000"/>
          <p14:tracePt t="33693" x="781050" y="3702050"/>
          <p14:tracePt t="33705" x="755650" y="3727450"/>
          <p14:tracePt t="33724" x="711200" y="3746500"/>
          <p14:tracePt t="33739" x="685800" y="3752850"/>
          <p14:tracePt t="33833" x="679450" y="3752850"/>
          <p14:tracePt t="33848" x="666750" y="3740150"/>
          <p14:tracePt t="33857" x="660400" y="3721100"/>
          <p14:tracePt t="33871" x="647700" y="3702050"/>
          <p14:tracePt t="33888" x="628650" y="3683000"/>
          <p14:tracePt t="33905" x="628650" y="3676650"/>
          <p14:tracePt t="33922" x="628650" y="3663950"/>
          <p14:tracePt t="33938" x="628650" y="3657600"/>
          <p14:tracePt t="33955" x="628650" y="3644900"/>
          <p14:tracePt t="33973" x="628650" y="3625850"/>
          <p14:tracePt t="33988" x="647700" y="3613150"/>
          <p14:tracePt t="34005" x="666750" y="3600450"/>
          <p14:tracePt t="34021" x="673100" y="3594100"/>
          <p14:tracePt t="34038" x="679450" y="3587750"/>
          <p14:tracePt t="34082" x="685800" y="3587750"/>
          <p14:tracePt t="34090" x="704850" y="3587750"/>
          <p14:tracePt t="34105" x="711200" y="3581400"/>
          <p14:tracePt t="34121" x="730250" y="3568700"/>
          <p14:tracePt t="34138" x="742950" y="3556000"/>
          <p14:tracePt t="34155" x="781050" y="3543300"/>
          <p14:tracePt t="34171" x="850900" y="3530600"/>
          <p14:tracePt t="34189" x="920750" y="3530600"/>
          <p14:tracePt t="34206" x="971550" y="3524250"/>
          <p14:tracePt t="34226" x="996950" y="3524250"/>
          <p14:tracePt t="34238" x="1003300" y="3524250"/>
          <p14:tracePt t="34271" x="1003300" y="3530600"/>
          <p14:tracePt t="34545" x="1003300" y="3524250"/>
          <p14:tracePt t="34553" x="1003300" y="3505200"/>
          <p14:tracePt t="34561" x="1003300" y="3492500"/>
          <p14:tracePt t="34571" x="1009650" y="3473450"/>
          <p14:tracePt t="34589" x="1085850" y="3429000"/>
          <p14:tracePt t="34605" x="1225550" y="3409950"/>
          <p14:tracePt t="34621" x="1403350" y="3409950"/>
          <p14:tracePt t="34638" x="1612900" y="3409950"/>
          <p14:tracePt t="34655" x="1822450" y="3403600"/>
          <p14:tracePt t="34665" x="1955800" y="3403600"/>
          <p14:tracePt t="34670" x="2070100" y="3403600"/>
          <p14:tracePt t="34676" x="2184400" y="3403600"/>
          <p14:tracePt t="34688" x="2298700" y="3416300"/>
          <p14:tracePt t="34705" x="2654300" y="3505200"/>
          <p14:tracePt t="34724" x="2882900" y="3581400"/>
          <p14:tracePt t="34738" x="3117850" y="3651250"/>
          <p14:tracePt t="34755" x="3308350" y="3676650"/>
          <p14:tracePt t="34772" x="3517900" y="3702050"/>
          <p14:tracePt t="34790" x="3683000" y="3714750"/>
          <p14:tracePt t="34797" x="3759200" y="3721100"/>
          <p14:tracePt t="34805" x="3835400" y="3721100"/>
          <p14:tracePt t="34821" x="4000500" y="3733800"/>
          <p14:tracePt t="34838" x="4165600" y="3733800"/>
          <p14:tracePt t="34842" x="4241800" y="3727450"/>
          <p14:tracePt t="34855" x="4330700" y="3727450"/>
          <p14:tracePt t="34871" x="4483100" y="3727450"/>
          <p14:tracePt t="34888" x="4641850" y="3721100"/>
          <p14:tracePt t="34905" x="4838700" y="3727450"/>
          <p14:tracePt t="34924" x="4933950" y="3727450"/>
          <p14:tracePt t="34939" x="5003800" y="3727450"/>
          <p14:tracePt t="34959" x="5035550" y="3727450"/>
          <p14:tracePt t="34973" x="5067300" y="3721100"/>
          <p14:tracePt t="34992" x="5111750" y="3708400"/>
          <p14:tracePt t="35005" x="5118100" y="3708400"/>
          <p14:tracePt t="35021" x="5143500" y="3708400"/>
          <p14:tracePt t="35040" x="5175250" y="3708400"/>
          <p14:tracePt t="35043" x="5181600" y="3708400"/>
          <p14:tracePt t="35055" x="5187950" y="3708400"/>
          <p14:tracePt t="35074" x="5207000" y="3708400"/>
          <p14:tracePt t="35088" x="5213350" y="3708400"/>
          <p14:tracePt t="35102" x="5219700" y="3708400"/>
          <p14:tracePt t="35257" x="5219700" y="3702050"/>
          <p14:tracePt t="35372" x="5219700" y="3695700"/>
          <p14:tracePt t="35457" x="5213350" y="3695700"/>
          <p14:tracePt t="36602" x="5213350" y="3702050"/>
          <p14:tracePt t="36610" x="5213350" y="3740150"/>
          <p14:tracePt t="36617" x="5213350" y="3778250"/>
          <p14:tracePt t="36638" x="5213350" y="3860800"/>
          <p14:tracePt t="36659" x="5219700" y="3930650"/>
          <p14:tracePt t="36671" x="5219700" y="3937000"/>
          <p14:tracePt t="36692" x="5219700" y="3949700"/>
          <p14:tracePt t="36705" x="5219700" y="3956050"/>
          <p14:tracePt t="36917" x="5213350" y="3956050"/>
          <p14:tracePt t="36923" x="5194300" y="3949700"/>
          <p14:tracePt t="36938" x="5149850" y="3937000"/>
          <p14:tracePt t="36955" x="5111750" y="3924300"/>
          <p14:tracePt t="36975" x="5054600" y="3905250"/>
          <p14:tracePt t="36982" x="5035550" y="3898900"/>
          <p14:tracePt t="36988" x="5010150" y="3886200"/>
          <p14:tracePt t="37007" x="4978400" y="3854450"/>
          <p14:tracePt t="37021" x="4940300" y="3790950"/>
          <p14:tracePt t="37038" x="4908550" y="3721100"/>
          <p14:tracePt t="37055" x="4895850" y="3702050"/>
          <p14:tracePt t="37105" x="4895850" y="3676650"/>
          <p14:tracePt t="37122" x="4895850" y="3619500"/>
          <p14:tracePt t="37138" x="4921250" y="3581400"/>
          <p14:tracePt t="37155" x="4946650" y="3543300"/>
          <p14:tracePt t="37171" x="4965700" y="3505200"/>
          <p14:tracePt t="37188" x="4984750" y="3479800"/>
          <p14:tracePt t="37207" x="5022850" y="3460750"/>
          <p14:tracePt t="37223" x="5080000" y="3441700"/>
          <p14:tracePt t="37228" x="5111750" y="3435350"/>
          <p14:tracePt t="37238" x="5162550" y="3435350"/>
          <p14:tracePt t="37255" x="5257800" y="3429000"/>
          <p14:tracePt t="37271" x="5359400" y="3422650"/>
          <p14:tracePt t="37288" x="5441950" y="3409950"/>
          <p14:tracePt t="37290" x="5480050" y="3409950"/>
          <p14:tracePt t="37305" x="5568950" y="3409950"/>
          <p14:tracePt t="37322" x="5645150" y="3409950"/>
          <p14:tracePt t="37338" x="5689600" y="3403600"/>
          <p14:tracePt t="37355" x="5715000" y="3390900"/>
          <p14:tracePt t="37416" x="5721350" y="3390900"/>
          <p14:tracePt t="37440" x="5721350" y="3403600"/>
          <p14:tracePt t="37450" x="5727700" y="3435350"/>
          <p14:tracePt t="37457" x="5734050" y="3492500"/>
          <p14:tracePt t="37475" x="5715000" y="3613150"/>
          <p14:tracePt t="37488" x="5695950" y="3683000"/>
          <p14:tracePt t="37505" x="5626100" y="3886200"/>
          <p14:tracePt t="37522" x="5568950" y="3975100"/>
          <p14:tracePt t="37538" x="5543550" y="4000500"/>
          <p14:tracePt t="37554" x="5537200" y="4006850"/>
          <p14:tracePt t="37588" x="5524500" y="4006850"/>
          <p14:tracePt t="37605" x="5480050" y="4006850"/>
          <p14:tracePt t="37621" x="5416550" y="4006850"/>
          <p14:tracePt t="37638" x="5327650" y="4013200"/>
          <p14:tracePt t="37658" x="5232400" y="4013200"/>
          <p14:tracePt t="37674" x="5029200" y="4089400"/>
          <p14:tracePt t="37688" x="4933950" y="4127500"/>
          <p14:tracePt t="37705" x="4572000" y="4248150"/>
          <p14:tracePt t="37725" x="4286250" y="4343400"/>
          <p14:tracePt t="37738" x="4038600" y="4464050"/>
          <p14:tracePt t="37755" x="3835400" y="4597400"/>
          <p14:tracePt t="37771" x="3632200" y="4730750"/>
          <p14:tracePt t="37792" x="3460750" y="4845050"/>
          <p14:tracePt t="37805" x="3276600" y="4933950"/>
          <p14:tracePt t="37821" x="3079750" y="5003800"/>
          <p14:tracePt t="37838" x="2844800" y="5035550"/>
          <p14:tracePt t="37842" x="2743200" y="5067300"/>
          <p14:tracePt t="37856" x="2635250" y="5086350"/>
          <p14:tracePt t="37872" x="2476500" y="5149850"/>
          <p14:tracePt t="37888" x="2387600" y="5175250"/>
          <p14:tracePt t="37905" x="2305050" y="5175250"/>
          <p14:tracePt t="37921" x="2228850" y="5175250"/>
          <p14:tracePt t="37938" x="2101850" y="5162550"/>
          <p14:tracePt t="37955" x="1968500" y="5168900"/>
          <p14:tracePt t="37973" x="1860550" y="5207000"/>
          <p14:tracePt t="37988" x="1803400" y="5232400"/>
          <p14:tracePt t="38005" x="1727200" y="5251450"/>
          <p14:tracePt t="38025" x="1562100" y="5251450"/>
          <p14:tracePt t="38038" x="1492250" y="5251450"/>
          <p14:tracePt t="38055" x="1371600" y="5257800"/>
          <p14:tracePt t="38071" x="1263650" y="5270500"/>
          <p14:tracePt t="38075" x="1225550" y="5276850"/>
          <p14:tracePt t="38089" x="1174750" y="5283200"/>
          <p14:tracePt t="38107" x="1136650" y="5302250"/>
          <p14:tracePt t="38122" x="1073150" y="5302250"/>
          <p14:tracePt t="38139" x="996950" y="5302250"/>
          <p14:tracePt t="38159" x="920750" y="5302250"/>
          <p14:tracePt t="38164" x="889000" y="5302250"/>
          <p14:tracePt t="38171" x="863600" y="5302250"/>
          <p14:tracePt t="38191" x="812800" y="5302250"/>
          <p14:tracePt t="38205" x="768350" y="5295900"/>
          <p14:tracePt t="38225" x="711200" y="5289550"/>
          <p14:tracePt t="38238" x="635000" y="5270500"/>
          <p14:tracePt t="38255" x="565150" y="5270500"/>
          <p14:tracePt t="38272" x="520700" y="5270500"/>
          <p14:tracePt t="38274" x="501650" y="5270500"/>
          <p14:tracePt t="38293" x="495300" y="5270500"/>
          <p14:tracePt t="38306" x="488950" y="5270500"/>
          <p14:tracePt t="38322" x="469900" y="5270500"/>
          <p14:tracePt t="38338" x="450850" y="5270500"/>
          <p14:tracePt t="38355" x="412750" y="5270500"/>
          <p14:tracePt t="38372" x="374650" y="5276850"/>
          <p14:tracePt t="38388" x="361950" y="5276850"/>
          <p14:tracePt t="38405" x="349250" y="5283200"/>
          <p14:tracePt t="38422" x="342900" y="5289550"/>
          <p14:tracePt t="38565" x="368300" y="5289550"/>
          <p14:tracePt t="38569" x="412750" y="5302250"/>
          <p14:tracePt t="38577" x="457200" y="5302250"/>
          <p14:tracePt t="38588" x="514350" y="5308600"/>
          <p14:tracePt t="38605" x="635000" y="5308600"/>
          <p14:tracePt t="38622" x="793750" y="5308600"/>
          <p14:tracePt t="38638" x="965200" y="5302250"/>
          <p14:tracePt t="38655" x="1136650" y="5302250"/>
          <p14:tracePt t="38665" x="1219200" y="5302250"/>
          <p14:tracePt t="38669" x="1282700" y="5289550"/>
          <p14:tracePt t="38674" x="1358900" y="5289550"/>
          <p14:tracePt t="38688" x="1435100" y="5289550"/>
          <p14:tracePt t="38706" x="1587500" y="5295900"/>
          <p14:tracePt t="38725" x="1644650" y="5289550"/>
          <p14:tracePt t="38738" x="1708150" y="5289550"/>
          <p14:tracePt t="38755" x="1746250" y="5289550"/>
          <p14:tracePt t="38772" x="1765300" y="5289550"/>
          <p14:tracePt t="38789" x="1790700" y="5283200"/>
          <p14:tracePt t="38807" x="1822450" y="5283200"/>
          <p14:tracePt t="38822" x="1873250" y="5283200"/>
          <p14:tracePt t="38825" x="1905000" y="5283200"/>
          <p14:tracePt t="38838" x="1930400" y="5283200"/>
          <p14:tracePt t="38855" x="2006600" y="5283200"/>
          <p14:tracePt t="38872" x="2095500" y="5276850"/>
          <p14:tracePt t="38888" x="2184400" y="5251450"/>
          <p14:tracePt t="38896" x="2235200" y="5245100"/>
          <p14:tracePt t="38905" x="2324100" y="5219700"/>
          <p14:tracePt t="38921" x="2413000" y="5232400"/>
          <p14:tracePt t="38940" x="2495550" y="5232400"/>
          <p14:tracePt t="38955" x="2571750" y="5232400"/>
          <p14:tracePt t="38974" x="2622550" y="5232400"/>
          <p14:tracePt t="38988" x="2654300" y="5238750"/>
          <p14:tracePt t="39005" x="2686050" y="5245100"/>
          <p14:tracePt t="39022" x="2711450" y="5245100"/>
          <p14:tracePt t="39038" x="2730500" y="5245100"/>
          <p14:tracePt t="39055" x="2755900" y="5245100"/>
          <p14:tracePt t="39072" x="2787650" y="5245100"/>
          <p14:tracePt t="39075" x="2800350" y="5245100"/>
          <p14:tracePt t="39088" x="2819400" y="5245100"/>
          <p14:tracePt t="39099" x="2851150" y="5245100"/>
          <p14:tracePt t="39110" x="2863850" y="5245100"/>
          <p14:tracePt t="39122" x="2914650" y="5251450"/>
          <p14:tracePt t="39138" x="2946400" y="5264150"/>
          <p14:tracePt t="39159" x="2990850" y="5264150"/>
          <p14:tracePt t="39172" x="3022600" y="5270500"/>
          <p14:tracePt t="39188" x="3041650" y="5270500"/>
          <p14:tracePt t="39273" x="3054350" y="5270500"/>
          <p14:tracePt t="39287" x="3073400" y="5270500"/>
          <p14:tracePt t="39293" x="3092450" y="5276850"/>
          <p14:tracePt t="39305" x="3124200" y="5283200"/>
          <p14:tracePt t="39321" x="3143250" y="5283200"/>
          <p14:tracePt t="39338" x="3155950" y="5283200"/>
          <p14:tracePt t="39355" x="3175000" y="5283200"/>
          <p14:tracePt t="39371" x="3206750" y="5283200"/>
          <p14:tracePt t="39388" x="3251200" y="5289550"/>
          <p14:tracePt t="39405" x="3289300" y="5289550"/>
          <p14:tracePt t="39421" x="3327400" y="5289550"/>
          <p14:tracePt t="39439" x="3371850" y="5289550"/>
          <p14:tracePt t="39456" x="3397250" y="5289550"/>
          <p14:tracePt t="39475" x="3460750" y="5289550"/>
          <p14:tracePt t="39488" x="3492500" y="5289550"/>
          <p14:tracePt t="39505" x="3575050" y="5289550"/>
          <p14:tracePt t="39522" x="3632200" y="5289550"/>
          <p14:tracePt t="39538" x="3695700" y="5289550"/>
          <p14:tracePt t="39555" x="3752850" y="5289550"/>
          <p14:tracePt t="39571" x="3816350" y="5289550"/>
          <p14:tracePt t="39588" x="3829050" y="5270500"/>
          <p14:tracePt t="39605" x="3898900" y="5270500"/>
          <p14:tracePt t="39622" x="3962400" y="5270500"/>
          <p14:tracePt t="39638" x="4013200" y="5270500"/>
          <p14:tracePt t="39655" x="4057650" y="5270500"/>
          <p14:tracePt t="39662" x="4083050" y="5270500"/>
          <p14:tracePt t="39671" x="4108450" y="5270500"/>
          <p14:tracePt t="39691" x="4159250" y="5270500"/>
          <p14:tracePt t="39705" x="4184650" y="5270500"/>
          <p14:tracePt t="39724" x="4216400" y="5270500"/>
          <p14:tracePt t="39738" x="4248150" y="5270500"/>
          <p14:tracePt t="39755" x="4286250" y="5270500"/>
          <p14:tracePt t="39771" x="4324350" y="5270500"/>
          <p14:tracePt t="39790" x="4349750" y="5270500"/>
          <p14:tracePt t="39805" x="4387850" y="5270500"/>
          <p14:tracePt t="39822" x="4400550" y="5270500"/>
          <p14:tracePt t="39839" x="4419600" y="5270500"/>
          <p14:tracePt t="39855" x="4425950" y="5270500"/>
          <p14:tracePt t="39856" x="4432300" y="5270500"/>
          <p14:tracePt t="39912" x="4438650" y="5270500"/>
          <p14:tracePt t="40052" x="4432300" y="5270500"/>
          <p14:tracePt t="40081" x="4425950" y="5270500"/>
          <p14:tracePt t="40091" x="4413250" y="5270500"/>
          <p14:tracePt t="40106" x="4343400" y="5270500"/>
          <p14:tracePt t="40122" x="4248150" y="5270500"/>
          <p14:tracePt t="40138" x="4171950" y="5283200"/>
          <p14:tracePt t="40155" x="4121150" y="5295900"/>
          <p14:tracePt t="40171" x="4089400" y="5308600"/>
          <p14:tracePt t="40188" x="4070350" y="5308600"/>
          <p14:tracePt t="40226" x="4070350" y="5314950"/>
          <p14:tracePt t="40273" x="4095750" y="5314950"/>
          <p14:tracePt t="40286" x="4121150" y="5314950"/>
          <p14:tracePt t="40293" x="4140200" y="5314950"/>
          <p14:tracePt t="40305" x="4191000" y="5308600"/>
          <p14:tracePt t="40322" x="4260850" y="5295900"/>
          <p14:tracePt t="40338" x="4343400" y="5283200"/>
          <p14:tracePt t="40355" x="4413250" y="5264150"/>
          <p14:tracePt t="40372" x="4470400" y="5264150"/>
          <p14:tracePt t="40388" x="4508500" y="5264150"/>
          <p14:tracePt t="40405" x="4546600" y="5264150"/>
          <p14:tracePt t="40421" x="4591050" y="5264150"/>
          <p14:tracePt t="40442" x="4616450" y="5270500"/>
          <p14:tracePt t="40455" x="4635500" y="5276850"/>
          <p14:tracePt t="40476" x="4648200" y="5276850"/>
          <p14:tracePt t="40488" x="4660900" y="5276850"/>
          <p14:tracePt t="40505" x="4679950" y="5289550"/>
          <p14:tracePt t="40521" x="4692650" y="5295900"/>
          <p14:tracePt t="40603" x="4686300" y="5289550"/>
          <p14:tracePt t="40610" x="4679950" y="5289550"/>
          <p14:tracePt t="40621" x="4673600" y="5283200"/>
          <p14:tracePt t="40638" x="4654550" y="5276850"/>
          <p14:tracePt t="40655" x="4622800" y="5264150"/>
          <p14:tracePt t="40663" x="4603750" y="5251450"/>
          <p14:tracePt t="40674" x="4565650" y="5245100"/>
          <p14:tracePt t="40688" x="4540250" y="5232400"/>
          <p14:tracePt t="40705" x="4489450" y="5226050"/>
          <p14:tracePt t="40724" x="4464050" y="5219700"/>
          <p14:tracePt t="40738" x="4445000" y="5219700"/>
          <p14:tracePt t="40755" x="4438650" y="5213350"/>
          <p14:tracePt t="40789" x="4432300" y="5213350"/>
          <p14:tracePt t="40805" x="4400550" y="5213350"/>
          <p14:tracePt t="40821" x="4368800" y="5194300"/>
          <p14:tracePt t="40841" x="4337050" y="5181600"/>
          <p14:tracePt t="40850" x="4318000" y="5175250"/>
          <p14:tracePt t="40871" x="4286250" y="5149850"/>
          <p14:tracePt t="40888" x="4254500" y="5124450"/>
          <p14:tracePt t="40905" x="4248150" y="5118100"/>
          <p14:tracePt t="40922" x="4241800" y="5118100"/>
          <p14:tracePt t="40938" x="4241800" y="5080000"/>
          <p14:tracePt t="40958" x="4241800" y="5029200"/>
          <p14:tracePt t="40974" x="4260850" y="4984750"/>
          <p14:tracePt t="40979" x="4267200" y="4959350"/>
          <p14:tracePt t="40988" x="4273550" y="4933950"/>
          <p14:tracePt t="41005" x="4298950" y="4895850"/>
          <p14:tracePt t="41022" x="4324350" y="4857750"/>
          <p14:tracePt t="41038" x="4368800" y="4813300"/>
          <p14:tracePt t="41055" x="4419600" y="4787900"/>
          <p14:tracePt t="41071" x="4476750" y="4762500"/>
          <p14:tracePt t="41074" x="4502150" y="4756150"/>
          <p14:tracePt t="41088" x="4527550" y="4749800"/>
          <p14:tracePt t="41101" x="4572000" y="4737100"/>
          <p14:tracePt t="41112" x="4610100" y="4730750"/>
          <p14:tracePt t="41122" x="4635500" y="4724400"/>
          <p14:tracePt t="41138" x="4667250" y="4718050"/>
          <p14:tracePt t="41155" x="4724400" y="4718050"/>
          <p14:tracePt t="41171" x="4775200" y="4718050"/>
          <p14:tracePt t="41190" x="4819650" y="4711700"/>
          <p14:tracePt t="41205" x="4857750" y="4711700"/>
          <p14:tracePt t="41224" x="4883150" y="4711700"/>
          <p14:tracePt t="41238" x="4914900" y="4711700"/>
          <p14:tracePt t="41255" x="4940300" y="4711700"/>
          <p14:tracePt t="41272" x="4978400" y="4718050"/>
          <p14:tracePt t="41275" x="4997450" y="4724400"/>
          <p14:tracePt t="41289" x="5022850" y="4737100"/>
          <p14:tracePt t="41305" x="5041900" y="4737100"/>
          <p14:tracePt t="41322" x="5060950" y="4749800"/>
          <p14:tracePt t="41340" x="5086350" y="4768850"/>
          <p14:tracePt t="41355" x="5118100" y="4800600"/>
          <p14:tracePt t="41371" x="5143500" y="4819650"/>
          <p14:tracePt t="41378" x="5156200" y="4838700"/>
          <p14:tracePt t="41388" x="5162550" y="4851400"/>
          <p14:tracePt t="41405" x="5187950" y="4870450"/>
          <p14:tracePt t="41424" x="5219700" y="4914900"/>
          <p14:tracePt t="41439" x="5238750" y="4946650"/>
          <p14:tracePt t="41459" x="5283200" y="4991100"/>
          <p14:tracePt t="41473" x="5308600" y="5016500"/>
          <p14:tracePt t="41489" x="5314950" y="5022850"/>
          <p14:tracePt t="41505" x="5327650" y="5041900"/>
          <p14:tracePt t="41521" x="5327650" y="5060950"/>
          <p14:tracePt t="41538" x="5327650" y="5092700"/>
          <p14:tracePt t="41555" x="5327650" y="5124450"/>
          <p14:tracePt t="41571" x="5327650" y="5162550"/>
          <p14:tracePt t="41588" x="5334000" y="5187950"/>
          <p14:tracePt t="41604" x="5334000" y="5194300"/>
          <p14:tracePt t="41638" x="5327650" y="5194300"/>
          <p14:tracePt t="42305" x="5334000" y="5194300"/>
          <p14:tracePt t="42379" x="5340350" y="5194300"/>
          <p14:tracePt t="42413" x="5346700" y="5194300"/>
          <p14:tracePt t="42442" x="5346700" y="5175250"/>
          <p14:tracePt t="42450" x="5353050" y="5149850"/>
          <p14:tracePt t="42456" x="5353050" y="5118100"/>
          <p14:tracePt t="42474" x="5365750" y="5067300"/>
          <p14:tracePt t="42489" x="5359400" y="5048250"/>
          <p14:tracePt t="42505" x="5340350" y="4984750"/>
          <p14:tracePt t="42522" x="5340350" y="4914900"/>
          <p14:tracePt t="42538" x="5346700" y="4787900"/>
          <p14:tracePt t="42555" x="5359400" y="4622800"/>
          <p14:tracePt t="42572" x="5378450" y="4464050"/>
          <p14:tracePt t="42588" x="5372100" y="4356100"/>
          <p14:tracePt t="42605" x="5359400" y="4311650"/>
          <p14:tracePt t="42622" x="5353050" y="4267200"/>
          <p14:tracePt t="42639" x="5353050" y="4216400"/>
          <p14:tracePt t="42655" x="5353050" y="4159250"/>
          <p14:tracePt t="42661" x="5353050" y="4121150"/>
          <p14:tracePt t="42671" x="5353050" y="4102100"/>
          <p14:tracePt t="42692" x="5403850" y="3987800"/>
          <p14:tracePt t="42705" x="5441950" y="3930650"/>
          <p14:tracePt t="42725" x="5461000" y="3898900"/>
          <p14:tracePt t="42738" x="5480050" y="3873500"/>
          <p14:tracePt t="42755" x="5511800" y="3860800"/>
          <p14:tracePt t="42773" x="5537200" y="3854450"/>
          <p14:tracePt t="42790" x="5562600" y="3841750"/>
          <p14:tracePt t="42806" x="5581650" y="3835400"/>
          <p14:tracePt t="42822" x="5594350" y="3835400"/>
          <p14:tracePt t="42857" x="5588000" y="3835400"/>
          <p14:tracePt t="42872" x="5549900" y="3854450"/>
          <p14:tracePt t="42889" x="5480050" y="3867150"/>
          <p14:tracePt t="42894" x="5435600" y="3873500"/>
          <p14:tracePt t="42910" x="5359400" y="3860800"/>
          <p14:tracePt t="42920" x="5314950" y="3841750"/>
          <p14:tracePt t="42925" x="5289550" y="3829050"/>
          <p14:tracePt t="42928" x="5270500" y="3803650"/>
          <p14:tracePt t="42940" x="5219700" y="3771900"/>
          <p14:tracePt t="42955" x="5175250" y="3714750"/>
          <p14:tracePt t="42973" x="5168900" y="3657600"/>
          <p14:tracePt t="42988" x="5181600" y="3575050"/>
          <p14:tracePt t="43005" x="5238750" y="3467100"/>
          <p14:tracePt t="43022" x="5353050" y="3384550"/>
          <p14:tracePt t="43039" x="5461000" y="3327400"/>
          <p14:tracePt t="43055" x="5543550" y="3289300"/>
          <p14:tracePt t="43073" x="5632450" y="3270250"/>
          <p14:tracePt t="43088" x="5664200" y="3270250"/>
          <p14:tracePt t="43105" x="5708650" y="3352800"/>
          <p14:tracePt t="43121" x="5740400" y="3467100"/>
          <p14:tracePt t="43138" x="5753100" y="3619500"/>
          <p14:tracePt t="43155" x="5753100" y="3784600"/>
          <p14:tracePt t="43171" x="5734050" y="3892550"/>
          <p14:tracePt t="43189" x="5683250" y="3937000"/>
          <p14:tracePt t="43206" x="5626100" y="3949700"/>
          <p14:tracePt t="43224" x="5524500" y="3949700"/>
          <p14:tracePt t="43238" x="5422900" y="3924300"/>
          <p14:tracePt t="43255" x="5321300" y="3886200"/>
          <p14:tracePt t="43274" x="5213350" y="3829050"/>
          <p14:tracePt t="43291" x="5187950" y="3778250"/>
          <p14:tracePt t="43305" x="5162550" y="3727450"/>
          <p14:tracePt t="43322" x="5168900" y="3702050"/>
          <p14:tracePt t="43338" x="5194300" y="3689350"/>
          <p14:tracePt t="43355" x="5264150" y="3676650"/>
          <p14:tracePt t="43372" x="5340350" y="3663950"/>
          <p14:tracePt t="43388" x="5378450" y="3663950"/>
          <p14:tracePt t="43421" x="5378450" y="3676650"/>
          <p14:tracePt t="43438" x="5378450" y="3803650"/>
          <p14:tracePt t="43455" x="5346700" y="3924300"/>
          <p14:tracePt t="43473" x="5302250" y="4070350"/>
          <p14:tracePt t="43488" x="5283200" y="4095750"/>
          <p14:tracePt t="43505" x="5200650" y="4152900"/>
          <p14:tracePt t="43521" x="5130800" y="4197350"/>
          <p14:tracePt t="43539" x="5086350" y="4235450"/>
          <p14:tracePt t="43555" x="5041900" y="4305300"/>
          <p14:tracePt t="43572" x="5016500" y="4362450"/>
          <p14:tracePt t="43589" x="5010150" y="4400550"/>
          <p14:tracePt t="43605" x="5010150" y="4413250"/>
          <p14:tracePt t="43666" x="5016500" y="4419600"/>
          <p14:tracePt t="43676" x="5016500" y="4425950"/>
          <p14:tracePt t="43680" x="5016500" y="4438650"/>
          <p14:tracePt t="43696" x="5016500" y="4445000"/>
          <p14:tracePt t="43708" x="5016500" y="4451350"/>
          <p14:tracePt t="43723" x="5022850" y="4451350"/>
          <p14:tracePt t="43793" x="5022850" y="4445000"/>
          <p14:tracePt t="43956" x="5022850" y="4438650"/>
          <p14:tracePt t="44217" x="5010150" y="4438650"/>
          <p14:tracePt t="44228" x="4984750" y="4438650"/>
          <p14:tracePt t="44238" x="4965700" y="4432300"/>
          <p14:tracePt t="44255" x="4940300" y="4432300"/>
          <p14:tracePt t="44271" x="4908550" y="4419600"/>
          <p14:tracePt t="44290" x="4813300" y="4298950"/>
          <p14:tracePt t="44305" x="4743450" y="4184650"/>
          <p14:tracePt t="44322" x="4667250" y="4089400"/>
          <p14:tracePt t="44339" x="4597400" y="4025900"/>
          <p14:tracePt t="44355" x="4540250" y="3987800"/>
          <p14:tracePt t="44371" x="4489450" y="3956050"/>
          <p14:tracePt t="44388" x="4483100" y="3949700"/>
          <p14:tracePt t="44404" x="4483100" y="3943350"/>
          <p14:tracePt t="44553" x="4483100" y="3949700"/>
          <p14:tracePt t="44561" x="4483100" y="3962400"/>
          <p14:tracePt t="44572" x="4483100" y="3968750"/>
          <p14:tracePt t="44588" x="4514850" y="3987800"/>
          <p14:tracePt t="44605" x="4565650" y="4044950"/>
          <p14:tracePt t="44622" x="4635500" y="4171950"/>
          <p14:tracePt t="44638" x="4743450" y="4330700"/>
          <p14:tracePt t="44640" x="4794250" y="4413250"/>
          <p14:tracePt t="44659" x="4864100" y="4527550"/>
          <p14:tracePt t="44671" x="4895850" y="4572000"/>
          <p14:tracePt t="44688" x="4933950" y="4648200"/>
          <p14:tracePt t="44692" x="4946650" y="4692650"/>
          <p14:tracePt t="44707" x="4965700" y="4787900"/>
          <p14:tracePt t="44724" x="4984750" y="4870450"/>
          <p14:tracePt t="44738" x="4984750" y="4940300"/>
          <p14:tracePt t="44755" x="4946650" y="4972050"/>
          <p14:tracePt t="44772" x="4908550" y="4991100"/>
          <p14:tracePt t="44790" x="4857750" y="5003800"/>
          <p14:tracePt t="44794" x="4845050" y="5016500"/>
          <p14:tracePt t="44805" x="4838700" y="5016500"/>
          <p14:tracePt t="44822" x="4819650" y="5022850"/>
          <p14:tracePt t="44838" x="4806950" y="5048250"/>
          <p14:tracePt t="44855" x="4787900" y="5092700"/>
          <p14:tracePt t="44861" x="4775200" y="5111750"/>
          <p14:tracePt t="44872" x="4768850" y="5130800"/>
          <p14:tracePt t="44889" x="4756150" y="5143500"/>
          <p14:tracePt t="44907" x="4749800" y="5137150"/>
          <p14:tracePt t="44921" x="4730750" y="5124450"/>
          <p14:tracePt t="44942" x="4711700" y="5111750"/>
          <p14:tracePt t="44956" x="4705350" y="5105400"/>
          <p14:tracePt t="45045" x="4705350" y="5086350"/>
          <p14:tracePt t="45049" x="4705350" y="5080000"/>
          <p14:tracePt t="45058" x="4705350" y="5073650"/>
          <p14:tracePt t="45088" x="4705350" y="5067300"/>
          <p14:tracePt t="45137" x="4705350" y="5073650"/>
          <p14:tracePt t="45298" x="4705350" y="5080000"/>
          <p14:tracePt t="45465" x="4705350" y="5086350"/>
          <p14:tracePt t="45481" x="4705350" y="5092700"/>
          <p14:tracePt t="45497" x="4705350" y="5099050"/>
          <p14:tracePt t="45521" x="4705350" y="5105400"/>
          <p14:tracePt t="45530" x="4705350" y="5118100"/>
          <p14:tracePt t="45540" x="4705350" y="5137150"/>
          <p14:tracePt t="45555" x="4686300" y="5168900"/>
          <p14:tracePt t="45572" x="4610100" y="5219700"/>
          <p14:tracePt t="45588" x="4533900" y="5270500"/>
          <p14:tracePt t="45605" x="4387850" y="5283200"/>
          <p14:tracePt t="45622" x="4197350" y="5283200"/>
          <p14:tracePt t="45638" x="3987800" y="5289550"/>
          <p14:tracePt t="45644" x="3886200" y="5289550"/>
          <p14:tracePt t="45658" x="3689350" y="5295900"/>
          <p14:tracePt t="45671" x="3594100" y="5295900"/>
          <p14:tracePt t="45691" x="3403600" y="5365750"/>
          <p14:tracePt t="45705" x="3295650" y="5403850"/>
          <p14:tracePt t="45725" x="3187700" y="5429250"/>
          <p14:tracePt t="45738" x="3073400" y="5435600"/>
          <p14:tracePt t="45755" x="2959100" y="5435600"/>
          <p14:tracePt t="45774" x="2882900" y="5454650"/>
          <p14:tracePt t="45788" x="2806700" y="5486400"/>
          <p14:tracePt t="45805" x="2768600" y="5518150"/>
          <p14:tracePt t="45822" x="2762250" y="5530850"/>
          <p14:tracePt t="46081" x="2755900" y="5530850"/>
          <p14:tracePt t="46090" x="2743200" y="5524500"/>
          <p14:tracePt t="46103" x="2724150" y="5518150"/>
          <p14:tracePt t="46107" x="2717800" y="5518150"/>
          <p14:tracePt t="46121" x="2698750" y="5518150"/>
          <p14:tracePt t="46138" x="2660650" y="5518150"/>
          <p14:tracePt t="46155" x="2622550" y="5518150"/>
          <p14:tracePt t="46171" x="2559050" y="5518150"/>
          <p14:tracePt t="46188" x="2432050" y="5511800"/>
          <p14:tracePt t="46206" x="2286000" y="5511800"/>
          <p14:tracePt t="46225" x="2139950" y="5511800"/>
          <p14:tracePt t="46238" x="1974850" y="5511800"/>
          <p14:tracePt t="46255" x="1809750" y="5524500"/>
          <p14:tracePt t="46273" x="1549400" y="5537200"/>
          <p14:tracePt t="46290" x="1428750" y="5556250"/>
          <p14:tracePt t="46305" x="1314450" y="5562600"/>
          <p14:tracePt t="46321" x="1212850" y="5562600"/>
          <p14:tracePt t="46338" x="1117600" y="5562600"/>
          <p14:tracePt t="46355" x="1022350" y="5562600"/>
          <p14:tracePt t="46372" x="939800" y="5562600"/>
          <p14:tracePt t="46389" x="895350" y="5562600"/>
          <p14:tracePt t="46405" x="882650" y="5562600"/>
          <p14:tracePt t="46521" x="914400" y="5562600"/>
          <p14:tracePt t="46534" x="965200" y="5568950"/>
          <p14:tracePt t="46543" x="1035050" y="5575300"/>
          <p14:tracePt t="46555" x="1225550" y="5594350"/>
          <p14:tracePt t="46571" x="1460500" y="5607050"/>
          <p14:tracePt t="46588" x="1720850" y="5607050"/>
          <p14:tracePt t="46605" x="1993900" y="5607050"/>
          <p14:tracePt t="46622" x="2387600" y="5607050"/>
          <p14:tracePt t="46638" x="2768600" y="5594350"/>
          <p14:tracePt t="46655" x="3244850" y="5600700"/>
          <p14:tracePt t="46661" x="3467100" y="5594350"/>
          <p14:tracePt t="46673" x="3886200" y="5568950"/>
          <p14:tracePt t="46688" x="4083050" y="5549900"/>
          <p14:tracePt t="46705" x="4610100" y="5524500"/>
          <p14:tracePt t="46723" x="4895850" y="5518150"/>
          <p14:tracePt t="46738" x="5143500" y="5518150"/>
          <p14:tracePt t="46755" x="5295900" y="5518150"/>
          <p14:tracePt t="46772" x="5391150" y="5518150"/>
          <p14:tracePt t="46792" x="5435600" y="5511800"/>
          <p14:tracePt t="46805" x="5441950" y="5499100"/>
          <p14:tracePt t="46822" x="5441950" y="5486400"/>
          <p14:tracePt t="46854" x="5448300" y="5486400"/>
          <p14:tracePt t="46857" x="5461000" y="5480050"/>
          <p14:tracePt t="46871" x="5480050" y="5473700"/>
          <p14:tracePt t="46888" x="5543550" y="5441950"/>
          <p14:tracePt t="46905" x="5632450" y="5334000"/>
          <p14:tracePt t="46915" x="5645150" y="5264150"/>
          <p14:tracePt t="46926" x="5657850" y="5194300"/>
          <p14:tracePt t="46938" x="5708650" y="5041900"/>
          <p14:tracePt t="46957" x="5778500" y="4895850"/>
          <p14:tracePt t="46975" x="5854700" y="4718050"/>
          <p14:tracePt t="46983" x="5880100" y="4610100"/>
          <p14:tracePt t="46985" x="5899150" y="4502150"/>
          <p14:tracePt t="47005" x="5905500" y="4298950"/>
          <p14:tracePt t="47022" x="5861050" y="4127500"/>
          <p14:tracePt t="47038" x="5816600" y="4019550"/>
          <p14:tracePt t="47055" x="5816600" y="3917950"/>
          <p14:tracePt t="47072" x="5816600" y="3784600"/>
          <p14:tracePt t="47088" x="5822950" y="3663950"/>
          <p14:tracePt t="47091" x="5810250" y="3606800"/>
          <p14:tracePt t="47097" x="5797550" y="3568700"/>
          <p14:tracePt t="47106" x="5791200" y="3543300"/>
          <p14:tracePt t="47122" x="5778500" y="3505200"/>
          <p14:tracePt t="47138" x="5778500" y="3473450"/>
          <p14:tracePt t="47155" x="5810250" y="3448050"/>
          <p14:tracePt t="47167" x="5848350" y="3429000"/>
          <p14:tracePt t="47174" x="5886450" y="3403600"/>
          <p14:tracePt t="47178" x="5911850" y="3365500"/>
          <p14:tracePt t="47192" x="5937250" y="3327400"/>
          <p14:tracePt t="47205" x="5988050" y="3263900"/>
          <p14:tracePt t="47223" x="6019800" y="3200400"/>
          <p14:tracePt t="47238" x="6070600" y="3162300"/>
          <p14:tracePt t="47255" x="6140450" y="3136900"/>
          <p14:tracePt t="47273" x="6223000" y="3105150"/>
          <p14:tracePt t="47276" x="6267450" y="3092450"/>
          <p14:tracePt t="47290" x="6350000" y="3060700"/>
          <p14:tracePt t="47305" x="6413500" y="3035300"/>
          <p14:tracePt t="47322" x="6451600" y="3028950"/>
          <p14:tracePt t="47339" x="6470650" y="3028950"/>
          <p14:tracePt t="47355" x="6508750" y="3067050"/>
          <p14:tracePt t="47371" x="6565900" y="3149600"/>
          <p14:tracePt t="47388" x="6610350" y="3257550"/>
          <p14:tracePt t="47405" x="6635750" y="3371850"/>
          <p14:tracePt t="47424" x="6635750" y="3486150"/>
          <p14:tracePt t="47438" x="6584950" y="3600450"/>
          <p14:tracePt t="47455" x="6540500" y="3714750"/>
          <p14:tracePt t="47457" x="6515100" y="3765550"/>
          <p14:tracePt t="47473" x="6451600" y="3835400"/>
          <p14:tracePt t="47491" x="6350000" y="3867150"/>
          <p14:tracePt t="47505" x="6223000" y="3867150"/>
          <p14:tracePt t="47521" x="6070600" y="3867150"/>
          <p14:tracePt t="47539" x="5911850" y="3841750"/>
          <p14:tracePt t="47555" x="5810250" y="3790950"/>
          <p14:tracePt t="47572" x="5727700" y="3721100"/>
          <p14:tracePt t="47588" x="5664200" y="3632200"/>
          <p14:tracePt t="47605" x="5651500" y="3536950"/>
          <p14:tracePt t="47622" x="5664200" y="3460750"/>
          <p14:tracePt t="47638" x="5721350" y="3384550"/>
          <p14:tracePt t="47655" x="5810250" y="3321050"/>
          <p14:tracePt t="47661" x="5873750" y="3308350"/>
          <p14:tracePt t="47671" x="5943600" y="3302000"/>
          <p14:tracePt t="47689" x="6070600" y="3295650"/>
          <p14:tracePt t="47692" x="6153150" y="3295650"/>
          <p14:tracePt t="47705" x="6229350" y="3295650"/>
          <p14:tracePt t="47725" x="6445250" y="3308350"/>
          <p14:tracePt t="47738" x="6546850" y="3378200"/>
          <p14:tracePt t="47755" x="6604000" y="3505200"/>
          <p14:tracePt t="47771" x="6629400" y="3663950"/>
          <p14:tracePt t="47790" x="6616700" y="3848100"/>
          <p14:tracePt t="47805" x="6496050" y="4102100"/>
          <p14:tracePt t="47822" x="6299200" y="4375150"/>
          <p14:tracePt t="47838" x="6032500" y="4603750"/>
          <p14:tracePt t="47855" x="5740400" y="4781550"/>
          <p14:tracePt t="47872" x="5429250" y="4895850"/>
          <p14:tracePt t="47875" x="5295900" y="4959350"/>
          <p14:tracePt t="47888" x="5168900" y="5010150"/>
          <p14:tracePt t="47905" x="4819650" y="5130800"/>
          <p14:tracePt t="47922" x="4603750" y="5194300"/>
          <p14:tracePt t="47940" x="4394200" y="5245100"/>
          <p14:tracePt t="47955" x="4203700" y="5270500"/>
          <p14:tracePt t="47975" x="4057650" y="5308600"/>
          <p14:tracePt t="47982" x="4000500" y="5321300"/>
          <p14:tracePt t="47988" x="3956050" y="5334000"/>
          <p14:tracePt t="48006" x="3886200" y="5359400"/>
          <p14:tracePt t="48021" x="3816350" y="5378450"/>
          <p14:tracePt t="48040" x="3695700" y="5384800"/>
          <p14:tracePt t="48055" x="3575050" y="5391150"/>
          <p14:tracePt t="48072" x="3409950" y="5372100"/>
          <p14:tracePt t="48074" x="3340100" y="5378450"/>
          <p14:tracePt t="48089" x="3282950" y="5397500"/>
          <p14:tracePt t="48100" x="3187700" y="5403850"/>
          <p14:tracePt t="48114" x="3098800" y="5403850"/>
          <p14:tracePt t="48122" x="3054350" y="5403850"/>
          <p14:tracePt t="48138" x="2959100" y="5384800"/>
          <p14:tracePt t="48157" x="2844800" y="5346700"/>
          <p14:tracePt t="48164" x="2819400" y="5346700"/>
          <p14:tracePt t="48174" x="2787650" y="5346700"/>
          <p14:tracePt t="48188" x="2768600" y="5346700"/>
          <p14:tracePt t="48208" x="2762250" y="5346700"/>
          <p14:tracePt t="48227" x="2762250" y="5353050"/>
          <p14:tracePt t="48239" x="2762250" y="5359400"/>
          <p14:tracePt t="48255" x="2787650" y="5378450"/>
          <p14:tracePt t="48257" x="2813050" y="5384800"/>
          <p14:tracePt t="48272" x="2825750" y="5384800"/>
          <p14:tracePt t="48288" x="2927350" y="5403850"/>
          <p14:tracePt t="48305" x="3098800" y="5441950"/>
          <p14:tracePt t="48322" x="3263900" y="5454650"/>
          <p14:tracePt t="48338" x="3409950" y="5454650"/>
          <p14:tracePt t="48355" x="3549650" y="5454650"/>
          <p14:tracePt t="48372" x="3676650" y="5461000"/>
          <p14:tracePt t="48388" x="3740150" y="5461000"/>
          <p14:tracePt t="48405" x="3746500" y="5454650"/>
          <p14:tracePt t="48443" x="3752850" y="5461000"/>
          <p14:tracePt t="48605" x="3708400" y="5461000"/>
          <p14:tracePt t="48610" x="3651250" y="5461000"/>
          <p14:tracePt t="48622" x="3581400" y="5454650"/>
          <p14:tracePt t="48638" x="3397250" y="5454650"/>
          <p14:tracePt t="48655" x="3168650" y="5454650"/>
          <p14:tracePt t="48666" x="2914650" y="5454650"/>
          <p14:tracePt t="48673" x="2774950" y="5454650"/>
          <p14:tracePt t="48691" x="2495550" y="5461000"/>
          <p14:tracePt t="48706" x="2228850" y="5461000"/>
          <p14:tracePt t="48725" x="1968500" y="5454650"/>
          <p14:tracePt t="48738" x="1701800" y="5454650"/>
          <p14:tracePt t="48755" x="1460500" y="5467350"/>
          <p14:tracePt t="48772" x="1244600" y="5473700"/>
          <p14:tracePt t="48790" x="1079500" y="5486400"/>
          <p14:tracePt t="48796" x="1028700" y="5486400"/>
          <p14:tracePt t="48805" x="984250" y="5486400"/>
          <p14:tracePt t="48822" x="927100" y="5473700"/>
          <p14:tracePt t="48838" x="863600" y="5448300"/>
          <p14:tracePt t="48855" x="819150" y="5435600"/>
          <p14:tracePt t="48872" x="768350" y="5429250"/>
          <p14:tracePt t="48889" x="742950" y="5435600"/>
          <p14:tracePt t="48894" x="717550" y="5435600"/>
          <p14:tracePt t="48907" x="673100" y="5435600"/>
          <p14:tracePt t="48923" x="628650" y="5435600"/>
          <p14:tracePt t="48938" x="590550" y="5435600"/>
          <p14:tracePt t="48955" x="546100" y="5435600"/>
          <p14:tracePt t="48974" x="495300" y="5441950"/>
          <p14:tracePt t="48988" x="438150" y="5454650"/>
          <p14:tracePt t="49005" x="381000" y="5467350"/>
          <p14:tracePt t="49021" x="349250" y="5473700"/>
          <p14:tracePt t="49038" x="342900" y="5473700"/>
          <p14:tracePt t="49131" x="342900" y="5480050"/>
          <p14:tracePt t="49137" x="349250" y="5480050"/>
          <p14:tracePt t="49155" x="381000" y="5486400"/>
          <p14:tracePt t="49171" x="412750" y="5492750"/>
          <p14:tracePt t="49188" x="457200" y="5505450"/>
          <p14:tracePt t="49210" x="520700" y="5511800"/>
          <p14:tracePt t="49223" x="584200" y="5511800"/>
          <p14:tracePt t="49238" x="647700" y="5511800"/>
          <p14:tracePt t="49255" x="685800" y="5511800"/>
          <p14:tracePt t="49256" x="711200" y="5511800"/>
          <p14:tracePt t="49273" x="762000" y="5511800"/>
          <p14:tracePt t="49290" x="800100" y="5511800"/>
          <p14:tracePt t="49305" x="838200" y="5511800"/>
          <p14:tracePt t="49322" x="863600" y="5518150"/>
          <p14:tracePt t="49338" x="876300" y="5524500"/>
          <p14:tracePt t="49355" x="895350" y="5524500"/>
          <p14:tracePt t="49372" x="908050" y="5524500"/>
          <p14:tracePt t="49388" x="927100" y="5537200"/>
          <p14:tracePt t="49405" x="946150" y="5537200"/>
          <p14:tracePt t="49421" x="984250" y="5537200"/>
          <p14:tracePt t="49441" x="1047750" y="5537200"/>
          <p14:tracePt t="49455" x="1066800" y="5537200"/>
          <p14:tracePt t="49474" x="1136650" y="5549900"/>
          <p14:tracePt t="49488" x="1155700" y="5549900"/>
          <p14:tracePt t="49505" x="1181100" y="5549900"/>
          <p14:tracePt t="49522" x="1193800" y="5549900"/>
          <p14:tracePt t="49540" x="1219200" y="5549900"/>
          <p14:tracePt t="49555" x="1257300" y="5562600"/>
          <p14:tracePt t="49572" x="1295400" y="5575300"/>
          <p14:tracePt t="49588" x="1352550" y="5594350"/>
          <p14:tracePt t="49607" x="1390650" y="5594350"/>
          <p14:tracePt t="49622" x="1403350" y="5594350"/>
          <p14:tracePt t="49639" x="1447800" y="5594350"/>
          <p14:tracePt t="49655" x="1504950" y="5594350"/>
          <p14:tracePt t="49662" x="1530350" y="5594350"/>
          <p14:tracePt t="49672" x="1581150" y="5594350"/>
          <p14:tracePt t="49688" x="1612900" y="5594350"/>
          <p14:tracePt t="49707" x="1682750" y="5600700"/>
          <p14:tracePt t="49723" x="1695450" y="5600700"/>
          <p14:tracePt t="49738" x="1708150" y="5600700"/>
          <p14:tracePt t="49755" x="1714500" y="5600700"/>
          <p14:tracePt t="49858" x="1720850" y="5600700"/>
          <p14:tracePt t="49865" x="1727200" y="5600700"/>
          <p14:tracePt t="49874" x="1746250" y="5600700"/>
          <p14:tracePt t="49888" x="1778000" y="5600700"/>
          <p14:tracePt t="49909" x="1879600" y="5600700"/>
          <p14:tracePt t="49921" x="1949450" y="5600700"/>
          <p14:tracePt t="49938" x="2019300" y="5600700"/>
          <p14:tracePt t="49956" x="2063750" y="5588000"/>
          <p14:tracePt t="49973" x="2108200" y="5581650"/>
          <p14:tracePt t="49992" x="2133600" y="5581650"/>
          <p14:tracePt t="50005" x="2171700" y="5581650"/>
          <p14:tracePt t="50023" x="2203450" y="5581650"/>
          <p14:tracePt t="50038" x="2241550" y="5581650"/>
          <p14:tracePt t="50055" x="2266950" y="5581650"/>
          <p14:tracePt t="50072" x="2279650" y="5581650"/>
          <p14:tracePt t="50075" x="2286000" y="5581650"/>
          <p14:tracePt t="50088" x="2305050" y="5581650"/>
          <p14:tracePt t="50091" x="2311400" y="5581650"/>
          <p14:tracePt t="50106" x="2343150" y="5581650"/>
          <p14:tracePt t="50122" x="2374900" y="5581650"/>
          <p14:tracePt t="50138" x="2419350" y="5581650"/>
          <p14:tracePt t="50155" x="2463800" y="5581650"/>
          <p14:tracePt t="50174" x="2501900" y="5568950"/>
          <p14:tracePt t="50191" x="2540000" y="5568950"/>
          <p14:tracePt t="50205" x="2565400" y="5562600"/>
          <p14:tracePt t="50210" x="2571750" y="5562600"/>
          <p14:tracePt t="50224" x="2590800" y="5562600"/>
          <p14:tracePt t="50239" x="2628900" y="5562600"/>
          <p14:tracePt t="50255" x="2679700" y="5562600"/>
          <p14:tracePt t="50271" x="2743200" y="5556250"/>
          <p14:tracePt t="50289" x="2863850" y="5549900"/>
          <p14:tracePt t="50305" x="2940050" y="5549900"/>
          <p14:tracePt t="50322" x="2984500" y="5537200"/>
          <p14:tracePt t="50338" x="3003550" y="5537200"/>
          <p14:tracePt t="50355" x="3016250" y="5530850"/>
          <p14:tracePt t="50372" x="3041650" y="5530850"/>
          <p14:tracePt t="50388" x="3079750" y="5530850"/>
          <p14:tracePt t="50396" x="3098800" y="5530850"/>
          <p14:tracePt t="50405" x="3124200" y="5530850"/>
          <p14:tracePt t="50423" x="3175000" y="5530850"/>
          <p14:tracePt t="50441" x="3263900" y="5530850"/>
          <p14:tracePt t="50455" x="3289300" y="5524500"/>
          <p14:tracePt t="50473" x="3409950" y="5530850"/>
          <p14:tracePt t="50488" x="3441700" y="5524500"/>
          <p14:tracePt t="50505" x="3613150" y="5530850"/>
          <p14:tracePt t="50521" x="3733800" y="5530850"/>
          <p14:tracePt t="50539" x="3860800" y="5530850"/>
          <p14:tracePt t="50555" x="3956050" y="5530850"/>
          <p14:tracePt t="50571" x="4038600" y="5537200"/>
          <p14:tracePt t="50589" x="4102100" y="5537200"/>
          <p14:tracePt t="50605" x="4152900" y="5537200"/>
          <p14:tracePt t="50622" x="4191000" y="5543550"/>
          <p14:tracePt t="50638" x="4210050" y="5549900"/>
          <p14:tracePt t="50659" x="4216400" y="5556250"/>
          <p14:tracePt t="50691" x="4222750" y="5556250"/>
          <p14:tracePt t="50707" x="4267200" y="5568950"/>
          <p14:tracePt t="50723" x="4337050" y="5594350"/>
          <p14:tracePt t="50738" x="4400550" y="5600700"/>
          <p14:tracePt t="50755" x="4457700" y="5600700"/>
          <p14:tracePt t="50772" x="4508500" y="5600700"/>
          <p14:tracePt t="50790" x="4552950" y="5600700"/>
          <p14:tracePt t="50805" x="4597400" y="5600700"/>
          <p14:tracePt t="50822" x="4641850" y="5600700"/>
          <p14:tracePt t="50838" x="4699000" y="5600700"/>
          <p14:tracePt t="50855" x="4737100" y="5600700"/>
          <p14:tracePt t="50856" x="4775200" y="5600700"/>
          <p14:tracePt t="50872" x="4800600" y="5600700"/>
          <p14:tracePt t="50888" x="4851400" y="5600700"/>
          <p14:tracePt t="50896" x="4876800" y="5607050"/>
          <p14:tracePt t="50905" x="4908550" y="5607050"/>
          <p14:tracePt t="50921" x="4946650" y="5607050"/>
          <p14:tracePt t="50942" x="4991100" y="5607050"/>
          <p14:tracePt t="50955" x="5048250" y="5607050"/>
          <p14:tracePt t="50973" x="5080000" y="5613400"/>
          <p14:tracePt t="50988" x="5124450" y="5613400"/>
          <p14:tracePt t="51005" x="5162550" y="5613400"/>
          <p14:tracePt t="51021" x="5187950" y="5613400"/>
          <p14:tracePt t="51024" x="5207000" y="5619750"/>
          <p14:tracePt t="51039" x="5232400" y="5619750"/>
          <p14:tracePt t="51041" x="5257800" y="5619750"/>
          <p14:tracePt t="51055" x="5283200" y="5619750"/>
          <p14:tracePt t="51072" x="5340350" y="5619750"/>
          <p14:tracePt t="51088" x="5397500" y="5619750"/>
          <p14:tracePt t="51091" x="5429250" y="5619750"/>
          <p14:tracePt t="51105" x="5454650" y="5619750"/>
          <p14:tracePt t="51122" x="5480050" y="5619750"/>
          <p14:tracePt t="51138" x="5530850" y="5613400"/>
          <p14:tracePt t="51155" x="5600700" y="5613400"/>
          <p14:tracePt t="51173" x="5683250" y="5607050"/>
          <p14:tracePt t="51188" x="5759450" y="5607050"/>
          <p14:tracePt t="51205" x="5829300" y="5607050"/>
          <p14:tracePt t="51224" x="5880100" y="5607050"/>
          <p14:tracePt t="51239" x="5924550" y="5607050"/>
          <p14:tracePt t="51255" x="5981700" y="5607050"/>
          <p14:tracePt t="51259" x="6007100" y="5607050"/>
          <p14:tracePt t="51272" x="6032500" y="5607050"/>
          <p14:tracePt t="51288" x="6102350" y="5607050"/>
          <p14:tracePt t="51305" x="6184900" y="5607050"/>
          <p14:tracePt t="51321" x="6223000" y="5607050"/>
          <p14:tracePt t="51338" x="6280150" y="5607050"/>
          <p14:tracePt t="51355" x="6350000" y="5607050"/>
          <p14:tracePt t="51365" x="6388100" y="5607050"/>
          <p14:tracePt t="51371" x="6426200" y="5607050"/>
          <p14:tracePt t="51391" x="6464300" y="5613400"/>
          <p14:tracePt t="51408" x="6496050" y="5607050"/>
          <p14:tracePt t="51423" x="6546850" y="5607050"/>
          <p14:tracePt t="51439" x="6610350" y="5607050"/>
          <p14:tracePt t="51443" x="6642100" y="5607050"/>
          <p14:tracePt t="51458" x="6718300" y="5607050"/>
          <p14:tracePt t="51474" x="6762750" y="5613400"/>
          <p14:tracePt t="51489" x="6781800" y="5607050"/>
          <p14:tracePt t="51505" x="6788150" y="5588000"/>
          <p14:tracePt t="51522" x="6813550" y="5575300"/>
          <p14:tracePt t="51540" x="6858000" y="5562600"/>
          <p14:tracePt t="51555" x="6889750" y="5549900"/>
          <p14:tracePt t="51572" x="6908800" y="5543550"/>
          <p14:tracePt t="51588" x="6915150" y="5537200"/>
          <p14:tracePt t="51605" x="6927850" y="5518150"/>
          <p14:tracePt t="51622" x="6940550" y="5480050"/>
          <p14:tracePt t="51638" x="6946900" y="5441950"/>
          <p14:tracePt t="51655" x="6946900" y="5410200"/>
          <p14:tracePt t="51662" x="6946900" y="5391150"/>
          <p14:tracePt t="51671" x="6946900" y="5384800"/>
          <p14:tracePt t="51692" x="6838950" y="5340350"/>
          <p14:tracePt t="51705" x="6699250" y="5308600"/>
          <p14:tracePt t="51723" x="6521450" y="5302250"/>
          <p14:tracePt t="51738" x="6318250" y="5308600"/>
          <p14:tracePt t="51755" x="6153150" y="5295900"/>
          <p14:tracePt t="51772" x="5988050" y="5295900"/>
          <p14:tracePt t="51788" x="5797550" y="5295900"/>
          <p14:tracePt t="51805" x="5581650" y="5302250"/>
          <p14:tracePt t="51822" x="5340350" y="5276850"/>
          <p14:tracePt t="51838" x="5187950" y="5289550"/>
          <p14:tracePt t="51855" x="5073650" y="5334000"/>
          <p14:tracePt t="51861" x="5029200" y="5353050"/>
          <p14:tracePt t="51872" x="4978400" y="5372100"/>
          <p14:tracePt t="51888" x="4876800" y="5410200"/>
          <p14:tracePt t="51910" x="4737100" y="5454650"/>
          <p14:tracePt t="51915" x="4705350" y="5467350"/>
          <p14:tracePt t="51924" x="4679950" y="5480050"/>
          <p14:tracePt t="51938" x="4654550" y="5486400"/>
          <p14:tracePt t="51955" x="4654550" y="5492750"/>
          <p14:tracePt t="51989" x="4699000" y="5492750"/>
          <p14:tracePt t="52005" x="4845050" y="5467350"/>
          <p14:tracePt t="52021" x="5048250" y="5378450"/>
          <p14:tracePt t="52038" x="5232400" y="5213350"/>
          <p14:tracePt t="52055" x="5403850" y="5022850"/>
          <p14:tracePt t="52072" x="5505450" y="4813300"/>
          <p14:tracePt t="52075" x="5537200" y="4718050"/>
          <p14:tracePt t="52088" x="5568950" y="4616450"/>
          <p14:tracePt t="52100" x="5588000" y="4413250"/>
          <p14:tracePt t="52109" x="5600700" y="4324350"/>
          <p14:tracePt t="52122" x="5594350" y="4191000"/>
          <p14:tracePt t="52138" x="5594350" y="4102100"/>
          <p14:tracePt t="52160" x="5588000" y="4038600"/>
          <p14:tracePt t="52171" x="5568950" y="3981450"/>
          <p14:tracePt t="52189" x="5556250" y="3949700"/>
          <p14:tracePt t="52232" x="5556250" y="3956050"/>
          <p14:tracePt t="52249" x="5543550" y="3956050"/>
          <p14:tracePt t="52256" x="5530850" y="3956050"/>
          <p14:tracePt t="52272" x="5473700" y="3924300"/>
          <p14:tracePt t="52288" x="5435600" y="3898900"/>
          <p14:tracePt t="52305" x="5308600" y="3816350"/>
          <p14:tracePt t="52321" x="5238750" y="3765550"/>
          <p14:tracePt t="52338" x="5156200" y="3721100"/>
          <p14:tracePt t="52355" x="5137150" y="3689350"/>
          <p14:tracePt t="52372" x="5168900" y="3638550"/>
          <p14:tracePt t="52388" x="5238750" y="3556000"/>
          <p14:tracePt t="52405" x="5314950" y="3486150"/>
          <p14:tracePt t="52422" x="5422900" y="3460750"/>
          <p14:tracePt t="52442" x="5581650" y="3486150"/>
          <p14:tracePt t="52455" x="5619750" y="3505200"/>
          <p14:tracePt t="52474" x="5715000" y="3613150"/>
          <p14:tracePt t="52488" x="5734050" y="3651250"/>
          <p14:tracePt t="52505" x="5702300" y="3721100"/>
          <p14:tracePt t="52521" x="5632450" y="3746500"/>
          <p14:tracePt t="52540" x="5530850" y="3784600"/>
          <p14:tracePt t="52555" x="5422900" y="3803650"/>
          <p14:tracePt t="52572" x="5327650" y="3816350"/>
          <p14:tracePt t="52588" x="5283200" y="3816350"/>
          <p14:tracePt t="52605" x="5283200" y="3810000"/>
          <p14:tracePt t="52622" x="5283200" y="3790950"/>
          <p14:tracePt t="52639" x="5308600" y="3765550"/>
          <p14:tracePt t="52655" x="5359400" y="3752850"/>
          <p14:tracePt t="52662" x="5378450" y="3746500"/>
          <p14:tracePt t="52673" x="5410200" y="3746500"/>
          <p14:tracePt t="52753" x="5410200" y="3759200"/>
          <p14:tracePt t="52771" x="5410200" y="3790950"/>
          <p14:tracePt t="52791" x="5410200" y="3810000"/>
          <p14:tracePt t="52795" x="5410200" y="3816350"/>
          <p14:tracePt t="52805" x="5410200" y="3822700"/>
          <p14:tracePt t="52822" x="5403850" y="3822700"/>
          <p14:tracePt t="52855" x="5403850" y="3829050"/>
          <p14:tracePt t="52872" x="5397500" y="3829050"/>
          <p14:tracePt t="52909" x="5397500" y="3835400"/>
          <p14:tracePt t="52957" x="5391150" y="3835400"/>
          <p14:tracePt t="53038" x="5391150" y="3829050"/>
          <p14:tracePt t="53049" x="5391150" y="3816350"/>
          <p14:tracePt t="53057" x="5391150" y="3810000"/>
          <p14:tracePt t="53072" x="5391150" y="3803650"/>
          <p14:tracePt t="53089" x="5391150" y="3797300"/>
          <p14:tracePt t="53109" x="5391150" y="3790950"/>
          <p14:tracePt t="53233" x="5384800" y="3790950"/>
          <p14:tracePt t="53349" x="5391150" y="3790950"/>
          <p14:tracePt t="53585" x="5397500" y="3790950"/>
          <p14:tracePt t="53596" x="5403850" y="3797300"/>
          <p14:tracePt t="53601" x="5416550" y="3797300"/>
          <p14:tracePt t="54369" x="5410200" y="3797300"/>
          <p14:tracePt t="54378" x="5403850" y="3790950"/>
          <p14:tracePt t="54388" x="5403850" y="3784600"/>
          <p14:tracePt t="54405" x="5403850" y="3778250"/>
          <p14:tracePt t="54422" x="5410200" y="3765550"/>
          <p14:tracePt t="54457" x="5416550" y="3759200"/>
          <p14:tracePt t="54474" x="5435600" y="3759200"/>
          <p14:tracePt t="54491" x="5467350" y="3752850"/>
          <p14:tracePt t="54505" x="5518150" y="3746500"/>
          <p14:tracePt t="54522" x="5568950" y="3746500"/>
          <p14:tracePt t="54538" x="5626100" y="3740150"/>
          <p14:tracePt t="54555" x="5708650" y="3733800"/>
          <p14:tracePt t="54572" x="5803900" y="3714750"/>
          <p14:tracePt t="54588" x="5892800" y="3683000"/>
          <p14:tracePt t="54605" x="5937250" y="3676650"/>
          <p14:tracePt t="54622" x="5962650" y="3663950"/>
          <p14:tracePt t="54638" x="5969000" y="3663950"/>
          <p14:tracePt t="54881" x="5969000" y="3657600"/>
          <p14:tracePt t="54894" x="5969000" y="3651250"/>
          <p14:tracePt t="54897" x="5962650" y="3651250"/>
          <p14:tracePt t="54911" x="5943600" y="3644900"/>
          <p14:tracePt t="54925" x="5911850" y="3644900"/>
          <p14:tracePt t="54941" x="5873750" y="3644900"/>
          <p14:tracePt t="54955" x="5829300" y="3644900"/>
          <p14:tracePt t="54974" x="5765800" y="3644900"/>
          <p14:tracePt t="54988" x="5695950" y="3644900"/>
          <p14:tracePt t="55005" x="5619750" y="3644900"/>
          <p14:tracePt t="55023" x="5575300" y="3644900"/>
          <p14:tracePt t="55040" x="5562600" y="3651250"/>
          <p14:tracePt t="55201" x="5588000" y="3670300"/>
          <p14:tracePt t="55208" x="5638800" y="3683000"/>
          <p14:tracePt t="55225" x="5676900" y="3702050"/>
          <p14:tracePt t="55238" x="5835650" y="3752850"/>
          <p14:tracePt t="55257" x="6064250" y="3765550"/>
          <p14:tracePt t="55273" x="6134100" y="3765550"/>
          <p14:tracePt t="55290" x="6350000" y="3765550"/>
          <p14:tracePt t="55305" x="6464300" y="3740150"/>
          <p14:tracePt t="55322" x="6553200" y="3714750"/>
          <p14:tracePt t="55338" x="6591300" y="3702050"/>
          <p14:tracePt t="55442" x="6591300" y="3695700"/>
          <p14:tracePt t="55489" x="6578600" y="3695700"/>
          <p14:tracePt t="55497" x="6546850" y="3695700"/>
          <p14:tracePt t="55507" x="6515100" y="3702050"/>
          <p14:tracePt t="55524" x="6451600" y="3714750"/>
          <p14:tracePt t="55538" x="6413500" y="3727450"/>
          <p14:tracePt t="55555" x="6394450" y="3727450"/>
          <p14:tracePt t="55572" x="6394450" y="3733800"/>
          <p14:tracePt t="55668" x="6381750" y="3733800"/>
          <p14:tracePt t="55675" x="6356350" y="3740150"/>
          <p14:tracePt t="55681" x="6318250" y="3752850"/>
          <p14:tracePt t="55693" x="6280150" y="3771900"/>
          <p14:tracePt t="55705" x="6210300" y="3816350"/>
          <p14:tracePt t="55723" x="6096000" y="3841750"/>
          <p14:tracePt t="55740" x="5994400" y="3879850"/>
          <p14:tracePt t="55755" x="5911850" y="3905250"/>
          <p14:tracePt t="55772" x="5854700" y="3917950"/>
          <p14:tracePt t="55790" x="5829300" y="3917950"/>
          <p14:tracePt t="55805" x="5822950" y="3917950"/>
          <p14:tracePt t="55917" x="5822950" y="3911600"/>
          <p14:tracePt t="55921" x="5822950" y="3898900"/>
          <p14:tracePt t="55929" x="5822950" y="3892550"/>
          <p14:tracePt t="55938" x="5810250" y="3886200"/>
          <p14:tracePt t="55956" x="5778500" y="3879850"/>
          <p14:tracePt t="55974" x="5753100" y="3860800"/>
          <p14:tracePt t="55988" x="5695950" y="3835400"/>
          <p14:tracePt t="56005" x="5619750" y="3797300"/>
          <p14:tracePt t="56022" x="5581650" y="3771900"/>
          <p14:tracePt t="56038" x="5562600" y="3765550"/>
          <p14:tracePt t="56055" x="5537200" y="3759200"/>
          <p14:tracePt t="56072" x="5518150" y="3752850"/>
          <p14:tracePt t="56075" x="5518150" y="3746500"/>
          <p14:tracePt t="56088" x="5505450" y="3746500"/>
          <p14:tracePt t="56106" x="5505450" y="3740150"/>
          <p14:tracePt t="56122" x="5505450" y="3727450"/>
          <p14:tracePt t="56138" x="5492750" y="3708400"/>
          <p14:tracePt t="56155" x="5486400" y="3702050"/>
          <p14:tracePt t="56189" x="5486400" y="3695700"/>
          <p14:tracePt t="56207" x="5473700" y="3683000"/>
          <p14:tracePt t="56224" x="5461000" y="3670300"/>
          <p14:tracePt t="56238" x="5448300" y="3663950"/>
          <p14:tracePt t="56257" x="5441950" y="3657600"/>
          <p14:tracePt t="56272" x="5435600" y="3657600"/>
          <p14:tracePt t="56289" x="5429250" y="3651250"/>
          <p14:tracePt t="56305" x="5416550" y="3638550"/>
          <p14:tracePt t="56322" x="5410200" y="3632200"/>
          <p14:tracePt t="57818" x="5410200" y="3625850"/>
          <p14:tracePt t="57842" x="5410200" y="3619500"/>
          <p14:tracePt t="58104" x="5403850" y="3619500"/>
          <p14:tracePt t="58697" x="5403850" y="3613150"/>
          <p14:tracePt t="58713" x="5397500" y="3613150"/>
          <p14:tracePt t="58842" x="5397500" y="3619500"/>
          <p14:tracePt t="58852" x="5397500" y="3625850"/>
          <p14:tracePt t="58865" x="5397500" y="3638550"/>
          <p14:tracePt t="58874" x="5416550" y="3644900"/>
          <p14:tracePt t="58888" x="5461000" y="3670300"/>
          <p14:tracePt t="58905" x="5505450" y="3683000"/>
          <p14:tracePt t="58922" x="5556250" y="3683000"/>
          <p14:tracePt t="58939" x="5626100" y="3683000"/>
          <p14:tracePt t="58956" x="5695950" y="3683000"/>
          <p14:tracePt t="58975" x="5778500" y="3683000"/>
          <p14:tracePt t="58988" x="5861050" y="3683000"/>
          <p14:tracePt t="59005" x="5949950" y="3651250"/>
          <p14:tracePt t="59024" x="6051550" y="3644900"/>
          <p14:tracePt t="59038" x="6102350" y="3638550"/>
          <p14:tracePt t="59055" x="6121400" y="3632200"/>
          <p14:tracePt t="59091" x="6127750" y="3632200"/>
          <p14:tracePt t="59334" x="6121400" y="3651250"/>
          <p14:tracePt t="59337" x="6108700" y="3670300"/>
          <p14:tracePt t="59355" x="6045200" y="3708400"/>
          <p14:tracePt t="59372" x="5937250" y="3759200"/>
          <p14:tracePt t="59388" x="5734050" y="3822700"/>
          <p14:tracePt t="59406" x="5556250" y="3886200"/>
          <p14:tracePt t="59420" x="5416550" y="3930650"/>
          <p14:tracePt t="59426" x="5372100" y="3949700"/>
          <p14:tracePt t="59438" x="5334000" y="3956050"/>
          <p14:tracePt t="59455" x="5264150" y="3956050"/>
          <p14:tracePt t="59474" x="5219700" y="3962400"/>
          <p14:tracePt t="59586" x="5213350" y="3956050"/>
          <p14:tracePt t="59598" x="5213350" y="3949700"/>
          <p14:tracePt t="59712" x="5207000" y="3949700"/>
          <p14:tracePt t="59760" x="5207000" y="3943350"/>
          <p14:tracePt t="59817" x="5207000" y="3937000"/>
          <p14:tracePt t="59832" x="5207000" y="3924300"/>
          <p14:tracePt t="59841" x="5207000" y="3917950"/>
          <p14:tracePt t="59856" x="5200650" y="3911600"/>
          <p14:tracePt t="59872" x="5200650" y="3905250"/>
          <p14:tracePt t="59923" x="5200650" y="3892550"/>
          <p14:tracePt t="59929" x="5200650" y="3886200"/>
          <p14:tracePt t="59945" x="5200650" y="3854450"/>
          <p14:tracePt t="59955" x="5200650" y="3841750"/>
          <p14:tracePt t="60019" x="5194300" y="3841750"/>
          <p14:tracePt t="60315" x="5194300" y="3854450"/>
          <p14:tracePt t="60321" x="5194300" y="3879850"/>
          <p14:tracePt t="60338" x="5194300" y="3943350"/>
          <p14:tracePt t="60355" x="5175250" y="4013200"/>
          <p14:tracePt t="60372" x="5118100" y="4114800"/>
          <p14:tracePt t="60388" x="5035550" y="4286250"/>
          <p14:tracePt t="60405" x="4933950" y="4406900"/>
          <p14:tracePt t="60420" x="4832350" y="4521200"/>
          <p14:tracePt t="60425" x="4781550" y="4552950"/>
          <p14:tracePt t="60439" x="4737100" y="4578350"/>
          <p14:tracePt t="60457" x="4603750" y="4641850"/>
          <p14:tracePt t="60474" x="4508500" y="4667250"/>
          <p14:tracePt t="60488" x="4470400" y="4686300"/>
          <p14:tracePt t="60505" x="4387850" y="4718050"/>
          <p14:tracePt t="60522" x="4349750" y="4730750"/>
          <p14:tracePt t="60538" x="4286250" y="4737100"/>
          <p14:tracePt t="60555" x="4248150" y="4743450"/>
          <p14:tracePt t="60572" x="4146550" y="4743450"/>
          <p14:tracePt t="60588" x="4044950" y="4743450"/>
          <p14:tracePt t="60607" x="3917950" y="4737100"/>
          <p14:tracePt t="60612" x="3841750" y="4737100"/>
          <p14:tracePt t="60622" x="3771900" y="4737100"/>
          <p14:tracePt t="60639" x="3619500" y="4743450"/>
          <p14:tracePt t="60646" x="3556000" y="4743450"/>
          <p14:tracePt t="60655" x="3473450" y="4743450"/>
          <p14:tracePt t="60671" x="3371850" y="4749800"/>
          <p14:tracePt t="60675" x="3321050" y="4749800"/>
          <p14:tracePt t="60691" x="3232150" y="4749800"/>
          <p14:tracePt t="60705" x="3162300" y="4749800"/>
          <p14:tracePt t="60724" x="3098800" y="4749800"/>
          <p14:tracePt t="60738" x="3048000" y="4749800"/>
          <p14:tracePt t="60758" x="3003550" y="4749800"/>
          <p14:tracePt t="60771" x="2971800" y="4749800"/>
          <p14:tracePt t="60788" x="2946400" y="4749800"/>
          <p14:tracePt t="60805" x="2901950" y="4749800"/>
          <p14:tracePt t="60822" x="2851150" y="4730750"/>
          <p14:tracePt t="60838" x="2813050" y="4718050"/>
          <p14:tracePt t="60855" x="2794000" y="4711700"/>
          <p14:tracePt t="60858" x="2787650" y="4711700"/>
          <p14:tracePt t="61025" x="2787650" y="4705350"/>
          <p14:tracePt t="61039" x="2787650" y="4699000"/>
          <p14:tracePt t="61044" x="2781300" y="4686300"/>
          <p14:tracePt t="61055" x="2774950" y="4686300"/>
          <p14:tracePt t="61072" x="2755900" y="4673600"/>
          <p14:tracePt t="61088" x="2749550" y="4660900"/>
          <p14:tracePt t="61091" x="2736850" y="4660900"/>
          <p14:tracePt t="61115" x="2736850" y="4654550"/>
          <p14:tracePt t="61121" x="2730500" y="4654550"/>
          <p14:tracePt t="61146" x="2730500" y="4641850"/>
          <p14:tracePt t="61158" x="2730500" y="4635500"/>
          <p14:tracePt t="61633" x="2724150" y="4635500"/>
          <p14:tracePt t="61643" x="2717800" y="4635500"/>
          <p14:tracePt t="61659" x="2609850" y="4705350"/>
          <p14:tracePt t="61674" x="2495550" y="4832350"/>
          <p14:tracePt t="61689" x="2432050" y="4902200"/>
          <p14:tracePt t="61705" x="2178050" y="5111750"/>
          <p14:tracePt t="61724" x="2012950" y="5226050"/>
          <p14:tracePt t="61738" x="1847850" y="5327650"/>
          <p14:tracePt t="61755" x="1682750" y="5403850"/>
          <p14:tracePt t="61772" x="1536700" y="5480050"/>
          <p14:tracePt t="61790" x="1428750" y="5537200"/>
          <p14:tracePt t="61806" x="1371600" y="5581650"/>
          <p14:tracePt t="61822" x="1339850" y="5600700"/>
          <p14:tracePt t="61825" x="1327150" y="5613400"/>
          <p14:tracePt t="61838" x="1314450" y="5619750"/>
          <p14:tracePt t="61855" x="1282700" y="5676900"/>
          <p14:tracePt t="61872" x="1244600" y="5727700"/>
          <p14:tracePt t="61875" x="1231900" y="5746750"/>
          <p14:tracePt t="61889" x="1212850" y="5765800"/>
          <p14:tracePt t="61905" x="1155700" y="5797550"/>
          <p14:tracePt t="61922" x="1098550" y="5810250"/>
          <p14:tracePt t="61938" x="1035050" y="5842000"/>
          <p14:tracePt t="61956" x="971550" y="5867400"/>
          <p14:tracePt t="61977" x="901700" y="5892800"/>
          <p14:tracePt t="61988" x="819150" y="5918200"/>
          <p14:tracePt t="62005" x="755650" y="5943600"/>
          <p14:tracePt t="62022" x="717550" y="5962650"/>
          <p14:tracePt t="62038" x="698500" y="5969000"/>
          <p14:tracePt t="62314" x="698500" y="5962650"/>
          <p14:tracePt t="62330" x="698500" y="5956300"/>
          <p14:tracePt t="62337" x="711200" y="5949950"/>
          <p14:tracePt t="62355" x="768350" y="5943600"/>
          <p14:tracePt t="62372" x="857250" y="5943600"/>
          <p14:tracePt t="62389" x="939800" y="5937250"/>
          <p14:tracePt t="62410" x="1009650" y="5937250"/>
          <p14:tracePt t="62423" x="1092200" y="5937250"/>
          <p14:tracePt t="62438" x="1181100" y="5937250"/>
          <p14:tracePt t="62455" x="1276350" y="5949950"/>
          <p14:tracePt t="62459" x="1327150" y="5962650"/>
          <p14:tracePt t="62475" x="1422400" y="5975350"/>
          <p14:tracePt t="62488" x="1498600" y="5981700"/>
          <p14:tracePt t="62505" x="1574800" y="5988050"/>
          <p14:tracePt t="62522" x="1644650" y="5994400"/>
          <p14:tracePt t="62538" x="1689100" y="5988050"/>
          <p14:tracePt t="62556" x="1727200" y="5988050"/>
          <p14:tracePt t="62572" x="1765300" y="5988050"/>
          <p14:tracePt t="62588" x="1797050" y="5988050"/>
          <p14:tracePt t="62605" x="1828800" y="5988050"/>
          <p14:tracePt t="62622" x="1866900" y="5988050"/>
          <p14:tracePt t="62638" x="1911350" y="5988050"/>
          <p14:tracePt t="62659" x="2012950" y="5988050"/>
          <p14:tracePt t="62672" x="2051050" y="5981700"/>
          <p14:tracePt t="62689" x="2133600" y="5975350"/>
          <p14:tracePt t="62691" x="2165350" y="5962650"/>
          <p14:tracePt t="62707" x="2209800" y="5949950"/>
          <p14:tracePt t="62727" x="2228850" y="5930900"/>
          <p14:tracePt t="62738" x="2235200" y="5918200"/>
          <p14:tracePt t="62755" x="2254250" y="5905500"/>
          <p14:tracePt t="62772" x="2273300" y="5892800"/>
          <p14:tracePt t="62790" x="2292350" y="5880100"/>
          <p14:tracePt t="62805" x="2317750" y="5854700"/>
          <p14:tracePt t="62822" x="2336800" y="5784850"/>
          <p14:tracePt t="62838" x="2349500" y="5721350"/>
          <p14:tracePt t="62855" x="2355850" y="5638800"/>
          <p14:tracePt t="62858" x="2355850" y="5607050"/>
          <p14:tracePt t="62872" x="2355850" y="5588000"/>
          <p14:tracePt t="62888" x="2336800" y="5543550"/>
          <p14:tracePt t="62896" x="2292350" y="5505450"/>
          <p14:tracePt t="62907" x="2260600" y="5486400"/>
          <p14:tracePt t="62922" x="2190750" y="5461000"/>
          <p14:tracePt t="62943" x="2089150" y="5435600"/>
          <p14:tracePt t="62955" x="1949450" y="5435600"/>
          <p14:tracePt t="62975" x="1797050" y="5435600"/>
          <p14:tracePt t="62981" x="1720850" y="5435600"/>
          <p14:tracePt t="62988" x="1644650" y="5441950"/>
          <p14:tracePt t="63005" x="1498600" y="5467350"/>
          <p14:tracePt t="63026" x="1301750" y="5461000"/>
          <p14:tracePt t="63038" x="1257300" y="5454650"/>
          <p14:tracePt t="63055" x="1155700" y="5454650"/>
          <p14:tracePt t="63072" x="1066800" y="5448300"/>
          <p14:tracePt t="63075" x="1028700" y="5435600"/>
          <p14:tracePt t="63088" x="996950" y="5435600"/>
          <p14:tracePt t="63100" x="933450" y="5435600"/>
          <p14:tracePt t="63109" x="914400" y="5435600"/>
          <p14:tracePt t="63122" x="901700" y="5454650"/>
          <p14:tracePt t="63138" x="889000" y="5461000"/>
          <p14:tracePt t="63155" x="869950" y="5467350"/>
          <p14:tracePt t="63162" x="857250" y="5473700"/>
          <p14:tracePt t="63172" x="838200" y="5480050"/>
          <p14:tracePt t="63191" x="806450" y="5492750"/>
          <p14:tracePt t="63209" x="755650" y="5530850"/>
          <p14:tracePt t="63223" x="742950" y="5556250"/>
          <p14:tracePt t="63238" x="717550" y="5607050"/>
          <p14:tracePt t="63255" x="717550" y="5651500"/>
          <p14:tracePt t="63258" x="717550" y="5683250"/>
          <p14:tracePt t="63272" x="717550" y="5715000"/>
          <p14:tracePt t="63274" x="717550" y="5746750"/>
          <p14:tracePt t="63288" x="736600" y="5778500"/>
          <p14:tracePt t="63289" x="755650" y="5810250"/>
          <p14:tracePt t="63305" x="793750" y="5873750"/>
          <p14:tracePt t="63321" x="876300" y="5924550"/>
          <p14:tracePt t="63338" x="958850" y="5969000"/>
          <p14:tracePt t="63355" x="1054100" y="6013450"/>
          <p14:tracePt t="63372" x="1130300" y="6026150"/>
          <p14:tracePt t="63389" x="1231900" y="6019800"/>
          <p14:tracePt t="63405" x="1320800" y="6013450"/>
          <p14:tracePt t="63422" x="1384300" y="5988050"/>
          <p14:tracePt t="63438" x="1416050" y="5975350"/>
          <p14:tracePt t="63455" x="1428750" y="5975350"/>
          <p14:tracePt t="63456" x="1447800" y="5975350"/>
          <p14:tracePt t="63474" x="1485900" y="5975350"/>
          <p14:tracePt t="63489" x="1511300" y="5975350"/>
          <p14:tracePt t="63505" x="1631950" y="5988050"/>
          <p14:tracePt t="63522" x="1695450" y="5988050"/>
          <p14:tracePt t="63538" x="1733550" y="5988050"/>
          <p14:tracePt t="63555" x="1784350" y="5988050"/>
          <p14:tracePt t="63572" x="1835150" y="5988050"/>
          <p14:tracePt t="63588" x="1892300" y="5988050"/>
          <p14:tracePt t="63606" x="1930400" y="5988050"/>
          <p14:tracePt t="63622" x="1949450" y="5988050"/>
          <p14:tracePt t="63638" x="1955800" y="5988050"/>
          <p14:tracePt t="63698" x="1962150" y="5988050"/>
          <p14:tracePt t="63708" x="1968500" y="5988050"/>
          <p14:tracePt t="63724" x="2019300" y="5981700"/>
          <p14:tracePt t="63739" x="2095500" y="5962650"/>
          <p14:tracePt t="63755" x="2203450" y="5956300"/>
          <p14:tracePt t="63772" x="2317750" y="5937250"/>
          <p14:tracePt t="63790" x="2470150" y="5918200"/>
          <p14:tracePt t="63806" x="2609850" y="5867400"/>
          <p14:tracePt t="63824" x="2743200" y="5835650"/>
          <p14:tracePt t="63838" x="2838450" y="5803900"/>
          <p14:tracePt t="63855" x="2908300" y="5791200"/>
          <p14:tracePt t="63858" x="2921000" y="5791200"/>
          <p14:tracePt t="63872" x="2927350" y="5791200"/>
          <p14:tracePt t="63915" x="2933700" y="5791200"/>
          <p14:tracePt t="64105" x="2927350" y="5791200"/>
          <p14:tracePt t="64113" x="2914650" y="5797550"/>
          <p14:tracePt t="64122" x="2908300" y="5803900"/>
          <p14:tracePt t="64138" x="2889250" y="5816600"/>
          <p14:tracePt t="64159" x="2870200" y="5829300"/>
          <p14:tracePt t="64172" x="2838450" y="5842000"/>
          <p14:tracePt t="64188" x="2794000" y="5854700"/>
          <p14:tracePt t="64208" x="2749550" y="5861050"/>
          <p14:tracePt t="64225" x="2736850" y="5867400"/>
          <p14:tracePt t="64255" x="2730500" y="5867400"/>
          <p14:tracePt t="64833" x="2743200" y="5867400"/>
          <p14:tracePt t="64840" x="2774950" y="5867400"/>
          <p14:tracePt t="64855" x="2813050" y="5867400"/>
          <p14:tracePt t="64874" x="2971800" y="5867400"/>
          <p14:tracePt t="64889" x="3035300" y="5867400"/>
          <p14:tracePt t="64905" x="3181350" y="5861050"/>
          <p14:tracePt t="64922" x="3232150" y="5854700"/>
          <p14:tracePt t="64940" x="3244850" y="5854700"/>
          <p14:tracePt t="65186" x="3219450" y="5854700"/>
          <p14:tracePt t="65193" x="3206750" y="5861050"/>
          <p14:tracePt t="65205" x="3200400" y="5873750"/>
          <p14:tracePt t="65226" x="3149600" y="5886450"/>
          <p14:tracePt t="65241" x="3041650" y="5930900"/>
          <p14:tracePt t="65255" x="3003550" y="5943600"/>
          <p14:tracePt t="65272" x="2940050" y="5969000"/>
          <p14:tracePt t="65291" x="2882900" y="5994400"/>
          <p14:tracePt t="65305" x="2870200" y="5994400"/>
          <p14:tracePt t="65369" x="2863850" y="5994400"/>
          <p14:tracePt t="66040" x="2863850" y="6000750"/>
          <p14:tracePt t="66050" x="2857500" y="6019800"/>
          <p14:tracePt t="66072" x="2857500" y="6026150"/>
          <p14:tracePt t="66185" x="2851150" y="6032500"/>
          <p14:tracePt t="66370" x="2857500" y="6032500"/>
          <p14:tracePt t="66378" x="2889250" y="6038850"/>
          <p14:tracePt t="66388" x="2921000" y="6051550"/>
          <p14:tracePt t="66405" x="2978150" y="6051550"/>
          <p14:tracePt t="66414" x="2997200" y="6051550"/>
          <p14:tracePt t="66418" x="3022600" y="6057900"/>
          <p14:tracePt t="66438" x="3079750" y="6064250"/>
          <p14:tracePt t="66457" x="3168650" y="6076950"/>
          <p14:tracePt t="66475" x="3200400" y="6076950"/>
          <p14:tracePt t="66648" x="3206750" y="6083300"/>
          <p14:tracePt t="66664" x="3232150" y="6096000"/>
          <p14:tracePt t="66667" x="3270250" y="6102350"/>
          <p14:tracePt t="66674" x="3302000" y="6115050"/>
          <p14:tracePt t="66691" x="3371850" y="6127750"/>
          <p14:tracePt t="66705" x="3435350" y="6134100"/>
          <p14:tracePt t="66725" x="3492500" y="6134100"/>
          <p14:tracePt t="66738" x="3556000" y="6140450"/>
          <p14:tracePt t="66757" x="3594100" y="6146800"/>
          <p14:tracePt t="66772" x="3625850" y="6153150"/>
          <p14:tracePt t="66790" x="3644900" y="6165850"/>
          <p14:tracePt t="66805" x="3651250" y="6165850"/>
          <p14:tracePt t="66839" x="3657600" y="6165850"/>
          <p14:tracePt t="66855" x="3657600" y="6172200"/>
          <p14:tracePt t="67209" x="3670300" y="6172200"/>
          <p14:tracePt t="67220" x="3689350" y="6184900"/>
          <p14:tracePt t="67229" x="3708400" y="6184900"/>
          <p14:tracePt t="67239" x="3721100" y="6184900"/>
          <p14:tracePt t="67255" x="3746500" y="6191250"/>
          <p14:tracePt t="67275" x="3765550" y="6191250"/>
          <p14:tracePt t="67288" x="3784600" y="6191250"/>
          <p14:tracePt t="67305" x="3803650" y="6191250"/>
          <p14:tracePt t="67322" x="3835400" y="6203950"/>
          <p14:tracePt t="67338" x="3867150" y="6203950"/>
          <p14:tracePt t="67355" x="3898900" y="6210300"/>
          <p14:tracePt t="67372" x="3937000" y="6216650"/>
          <p14:tracePt t="67389" x="3975100" y="6223000"/>
          <p14:tracePt t="67405" x="4025900" y="6223000"/>
          <p14:tracePt t="67422" x="4070350" y="6223000"/>
          <p14:tracePt t="67442" x="4165600" y="6223000"/>
          <p14:tracePt t="67455" x="4191000" y="6223000"/>
          <p14:tracePt t="67475" x="4260850" y="6223000"/>
          <p14:tracePt t="67488" x="4298950" y="6229350"/>
          <p14:tracePt t="67505" x="4343400" y="6235700"/>
          <p14:tracePt t="67522" x="4375150" y="6235700"/>
          <p14:tracePt t="67538" x="4400550" y="6235700"/>
          <p14:tracePt t="67555" x="4413250" y="6235700"/>
          <p14:tracePt t="67676" x="4425950" y="6235700"/>
          <p14:tracePt t="67681" x="4438650" y="6242050"/>
          <p14:tracePt t="67690" x="4451350" y="6242050"/>
          <p14:tracePt t="67705" x="4470400" y="6242050"/>
          <p14:tracePt t="67725" x="4483100" y="6242050"/>
          <p14:tracePt t="67738" x="4508500" y="6242050"/>
          <p14:tracePt t="67755" x="4540250" y="6242050"/>
          <p14:tracePt t="67772" x="4584700" y="6242050"/>
          <p14:tracePt t="67788" x="4635500" y="6223000"/>
          <p14:tracePt t="67805" x="4692650" y="6197600"/>
          <p14:tracePt t="67822" x="4762500" y="6159500"/>
          <p14:tracePt t="67838" x="4832350" y="6121400"/>
          <p14:tracePt t="67855" x="4902200" y="6083300"/>
          <p14:tracePt t="67861" x="4927600" y="6070600"/>
          <p14:tracePt t="67872" x="4959350" y="6057900"/>
          <p14:tracePt t="67888" x="4997450" y="6032500"/>
          <p14:tracePt t="67909" x="5041900" y="5988050"/>
          <p14:tracePt t="67922" x="5054600" y="5956300"/>
          <p14:tracePt t="67938" x="5060950" y="5943600"/>
          <p14:tracePt t="67993" x="5060950" y="5918200"/>
          <p14:tracePt t="68003" x="5073650" y="5892800"/>
          <p14:tracePt t="68009" x="5086350" y="5854700"/>
          <p14:tracePt t="68022" x="5092700" y="5822950"/>
          <p14:tracePt t="68039" x="5137150" y="5772150"/>
          <p14:tracePt t="68055" x="5162550" y="5727700"/>
          <p14:tracePt t="68072" x="5168900" y="5708650"/>
          <p14:tracePt t="68075" x="5168900" y="5702300"/>
          <p14:tracePt t="68089" x="5168900" y="5683250"/>
          <p14:tracePt t="68107" x="5156200" y="5670550"/>
          <p14:tracePt t="68115" x="5143500" y="5670550"/>
          <p14:tracePt t="68122" x="5137150" y="5670550"/>
          <p14:tracePt t="68139" x="5118100" y="5670550"/>
          <p14:tracePt t="68160" x="5099050" y="5683250"/>
          <p14:tracePt t="68172" x="5080000" y="5702300"/>
          <p14:tracePt t="68190" x="5048250" y="5727700"/>
          <p14:tracePt t="68205" x="5016500" y="5746750"/>
          <p14:tracePt t="68224" x="4984750" y="5759450"/>
          <p14:tracePt t="68229" x="4965700" y="5772150"/>
          <p14:tracePt t="68238" x="4959350" y="5778500"/>
          <p14:tracePt t="68257" x="4914900" y="5791200"/>
          <p14:tracePt t="68273" x="4895850" y="5791200"/>
          <p14:tracePt t="68291" x="4845050" y="5803900"/>
          <p14:tracePt t="68305" x="4838700" y="5810250"/>
          <p14:tracePt t="68322" x="4826000" y="5816600"/>
          <p14:tracePt t="68338" x="4806950" y="5816600"/>
          <p14:tracePt t="68355" x="4787900" y="5822950"/>
          <p14:tracePt t="68374" x="4762500" y="5835650"/>
          <p14:tracePt t="68388" x="4737100" y="5842000"/>
          <p14:tracePt t="68393" x="4724400" y="5854700"/>
          <p14:tracePt t="68405" x="4705350" y="5854700"/>
          <p14:tracePt t="68424" x="4667250" y="5867400"/>
          <p14:tracePt t="68438" x="4660900" y="5867400"/>
          <p14:tracePt t="68455" x="4654550" y="5873750"/>
          <p14:tracePt t="68497" x="4654550" y="5867400"/>
          <p14:tracePt t="68506" x="4654550" y="5861050"/>
          <p14:tracePt t="68522" x="4686300" y="5822950"/>
          <p14:tracePt t="68538" x="4800600" y="5746750"/>
          <p14:tracePt t="68555" x="4902200" y="5588000"/>
          <p14:tracePt t="68572" x="5022850" y="5359400"/>
          <p14:tracePt t="68588" x="5137150" y="5086350"/>
          <p14:tracePt t="68605" x="5257800" y="4806950"/>
          <p14:tracePt t="68622" x="5410200" y="4527550"/>
          <p14:tracePt t="68639" x="5505450" y="4260850"/>
          <p14:tracePt t="68660" x="5600700" y="4006850"/>
          <p14:tracePt t="68669" x="5607050" y="3981450"/>
          <p14:tracePt t="68679" x="5613400" y="3975100"/>
          <p14:tracePt t="68825" x="5613400" y="3968750"/>
          <p14:tracePt t="68833" x="5607050" y="3949700"/>
          <p14:tracePt t="68841" x="5594350" y="3937000"/>
          <p14:tracePt t="68855" x="5588000" y="3930650"/>
          <p14:tracePt t="68872" x="5568950" y="3924300"/>
          <p14:tracePt t="68893" x="5562600" y="3924300"/>
          <p14:tracePt t="68905" x="5562600" y="3937000"/>
          <p14:tracePt t="68922" x="5562600" y="3962400"/>
          <p14:tracePt t="68941" x="5543550" y="4000500"/>
          <p14:tracePt t="68955" x="5518150" y="4057650"/>
          <p14:tracePt t="68974" x="5467350" y="4133850"/>
          <p14:tracePt t="68988" x="5403850" y="4229100"/>
          <p14:tracePt t="69005" x="5327650" y="4337050"/>
          <p14:tracePt t="69022" x="5276850" y="4432300"/>
          <p14:tracePt t="69039" x="5238750" y="4489450"/>
          <p14:tracePt t="69055" x="5219700" y="4546600"/>
          <p14:tracePt t="69072" x="5219700" y="4616450"/>
          <p14:tracePt t="69088" x="5219700" y="4775200"/>
          <p14:tracePt t="69115" x="5238750" y="5022850"/>
          <p14:tracePt t="69122" x="5238750" y="5124450"/>
          <p14:tracePt t="69138" x="5226050" y="5321300"/>
          <p14:tracePt t="69160" x="5207000" y="5480050"/>
          <p14:tracePt t="69174" x="5194300" y="5613400"/>
          <p14:tracePt t="69193" x="5149850" y="5791200"/>
          <p14:tracePt t="69205" x="5130800" y="5848350"/>
          <p14:tracePt t="69225" x="5086350" y="5930900"/>
          <p14:tracePt t="69241" x="5016500" y="6032500"/>
          <p14:tracePt t="69255" x="4997450" y="6057900"/>
          <p14:tracePt t="69272" x="4965700" y="6108700"/>
          <p14:tracePt t="69274" x="4959350" y="6115050"/>
          <p14:tracePt t="69290" x="4953000" y="6134100"/>
          <p14:tracePt t="69443" x="4946650" y="6127750"/>
          <p14:tracePt t="69745" x="4946650" y="6121400"/>
          <p14:tracePt t="69755" x="4946650" y="6102350"/>
          <p14:tracePt t="69762" x="4902200" y="6096000"/>
          <p14:tracePt t="69772" x="4845050" y="6089650"/>
          <p14:tracePt t="69790" x="4648200" y="6076950"/>
          <p14:tracePt t="69805" x="4375150" y="6076950"/>
          <p14:tracePt t="69822" x="4083050" y="6076950"/>
          <p14:tracePt t="69838" x="3708400" y="6076950"/>
          <p14:tracePt t="69856" x="3321050" y="6089650"/>
          <p14:tracePt t="69872" x="2914650" y="6089650"/>
          <p14:tracePt t="69888" x="2463800" y="6096000"/>
          <p14:tracePt t="69905" x="2260600" y="6102350"/>
          <p14:tracePt t="69923" x="2120900" y="6102350"/>
          <p14:tracePt t="69939" x="1987550" y="6102350"/>
          <p14:tracePt t="69955" x="1898650" y="6089650"/>
          <p14:tracePt t="69974" x="1784350" y="6051550"/>
          <p14:tracePt t="69990" x="1708150" y="6026150"/>
          <p14:tracePt t="70005" x="1651000" y="6013450"/>
          <p14:tracePt t="70022" x="1581150" y="6007100"/>
          <p14:tracePt t="70038" x="1498600" y="6000750"/>
          <p14:tracePt t="70055" x="1397000" y="6000750"/>
          <p14:tracePt t="70072" x="1263650" y="5994400"/>
          <p14:tracePt t="70074" x="1206500" y="5994400"/>
          <p14:tracePt t="70089" x="1143000" y="5988050"/>
          <p14:tracePt t="70100" x="1041400" y="5988050"/>
          <p14:tracePt t="70113" x="952500" y="5988050"/>
          <p14:tracePt t="70122" x="927100" y="5988050"/>
          <p14:tracePt t="70138" x="889000" y="5988050"/>
          <p14:tracePt t="70155" x="857250" y="5988050"/>
          <p14:tracePt t="70172" x="831850" y="5988050"/>
          <p14:tracePt t="70192" x="812800" y="6000750"/>
          <p14:tracePt t="70206" x="793750" y="6000750"/>
          <p14:tracePt t="70225" x="787400" y="6000750"/>
          <p14:tracePt t="70258" x="781050" y="6000750"/>
          <p14:tracePt t="70272" x="774700" y="6000750"/>
          <p14:tracePt t="70288" x="768350" y="6000750"/>
          <p14:tracePt t="70425" x="787400" y="6000750"/>
          <p14:tracePt t="70433" x="806450" y="6000750"/>
          <p14:tracePt t="70441" x="825500" y="6000750"/>
          <p14:tracePt t="70455" x="838200" y="6000750"/>
          <p14:tracePt t="70476" x="850900" y="6000750"/>
          <p14:tracePt t="70508" x="863600" y="6000750"/>
          <p14:tracePt t="71010" x="869950" y="6000750"/>
          <p14:tracePt t="71067" x="876300" y="6000750"/>
          <p14:tracePt t="71074" x="882650" y="6000750"/>
          <p14:tracePt t="71081" x="889000" y="6000750"/>
          <p14:tracePt t="71186" x="895350" y="6000750"/>
          <p14:tracePt t="71306" x="901700" y="6000750"/>
          <p14:tracePt t="71315" x="914400" y="6000750"/>
          <p14:tracePt t="71321" x="920750" y="6000750"/>
          <p14:tracePt t="71339" x="952500" y="6000750"/>
          <p14:tracePt t="71355" x="977900" y="6000750"/>
          <p14:tracePt t="71372" x="1009650" y="6000750"/>
          <p14:tracePt t="71388" x="1041400" y="6000750"/>
          <p14:tracePt t="71394" x="1054100" y="6000750"/>
          <p14:tracePt t="71424" x="1066800" y="6000750"/>
          <p14:tracePt t="71438" x="1073150" y="6000750"/>
          <p14:tracePt t="71584" x="1079500" y="6000750"/>
          <p14:tracePt t="71593" x="1085850" y="6000750"/>
          <p14:tracePt t="71604" x="1092200" y="6000750"/>
          <p14:tracePt t="71622" x="1111250" y="6000750"/>
          <p14:tracePt t="71639" x="1130300" y="6000750"/>
          <p14:tracePt t="71659" x="1149350" y="6000750"/>
          <p14:tracePt t="71672" x="1155700" y="6000750"/>
          <p14:tracePt t="71689" x="1168400" y="6000750"/>
          <p14:tracePt t="71825" x="1187450" y="6000750"/>
          <p14:tracePt t="71833" x="1206500" y="6000750"/>
          <p14:tracePt t="71841" x="1231900" y="6000750"/>
          <p14:tracePt t="71856" x="1263650" y="6000750"/>
          <p14:tracePt t="71872" x="1333500" y="6000750"/>
          <p14:tracePt t="71888" x="1454150" y="6000750"/>
          <p14:tracePt t="71905" x="1549400" y="6000750"/>
          <p14:tracePt t="71922" x="1651000" y="6000750"/>
          <p14:tracePt t="71941" x="1746250" y="6000750"/>
          <p14:tracePt t="71955" x="1841500" y="6000750"/>
          <p14:tracePt t="71974" x="1930400" y="6000750"/>
          <p14:tracePt t="71983" x="1955800" y="6007100"/>
          <p14:tracePt t="71988" x="1993900" y="6007100"/>
          <p14:tracePt t="72005" x="2089150" y="6007100"/>
          <p14:tracePt t="72024" x="2190750" y="6007100"/>
          <p14:tracePt t="72041" x="2368550" y="6007100"/>
          <p14:tracePt t="72055" x="2425700" y="6000750"/>
          <p14:tracePt t="72072" x="2540000" y="6000750"/>
          <p14:tracePt t="72088" x="2705100" y="5988050"/>
          <p14:tracePt t="72105" x="2806700" y="6000750"/>
          <p14:tracePt t="72122" x="2901950" y="6019800"/>
          <p14:tracePt t="72138" x="3022600" y="6026150"/>
          <p14:tracePt t="72159" x="3143250" y="6026150"/>
          <p14:tracePt t="72166" x="3200400" y="6019800"/>
          <p14:tracePt t="72173" x="3251200" y="6019800"/>
          <p14:tracePt t="72188" x="3365500" y="6026150"/>
          <p14:tracePt t="72205" x="3479800" y="6026150"/>
          <p14:tracePt t="72224" x="3594100" y="6026150"/>
          <p14:tracePt t="72239" x="3733800" y="6007100"/>
          <p14:tracePt t="72255" x="3873500" y="5981700"/>
          <p14:tracePt t="72272" x="4000500" y="5956300"/>
          <p14:tracePt t="72277" x="4064000" y="5949950"/>
          <p14:tracePt t="72291" x="4184650" y="5937250"/>
          <p14:tracePt t="72305" x="4267200" y="5918200"/>
          <p14:tracePt t="72322" x="4381500" y="5911850"/>
          <p14:tracePt t="72339" x="4502150" y="5911850"/>
          <p14:tracePt t="72355" x="4603750" y="5911850"/>
          <p14:tracePt t="72372" x="4699000" y="5905500"/>
          <p14:tracePt t="72388" x="4781550" y="5911850"/>
          <p14:tracePt t="72409" x="4857750" y="5911850"/>
          <p14:tracePt t="72422" x="4927600" y="5892800"/>
          <p14:tracePt t="72439" x="5016500" y="5886450"/>
          <p14:tracePt t="72458" x="5149850" y="5886450"/>
          <p14:tracePt t="72473" x="5245100" y="5886450"/>
          <p14:tracePt t="72489" x="5334000" y="5880100"/>
          <p14:tracePt t="72505" x="5422900" y="5880100"/>
          <p14:tracePt t="72522" x="5492750" y="5880100"/>
          <p14:tracePt t="72540" x="5543550" y="5880100"/>
          <p14:tracePt t="72555" x="5588000" y="5880100"/>
          <p14:tracePt t="72572" x="5607050" y="5886450"/>
          <p14:tracePt t="72588" x="5619750" y="5886450"/>
          <p14:tracePt t="72605" x="5626100" y="5886450"/>
          <p14:tracePt t="72662" x="5632450" y="5886450"/>
          <p14:tracePt t="72667" x="5657850" y="5886450"/>
          <p14:tracePt t="72675" x="5670550" y="5886450"/>
          <p14:tracePt t="72690" x="5727700" y="5886450"/>
          <p14:tracePt t="72705" x="5791200" y="5886450"/>
          <p14:tracePt t="72724" x="5854700" y="5880100"/>
          <p14:tracePt t="72739" x="5899150" y="5873750"/>
          <p14:tracePt t="72755" x="5924550" y="5873750"/>
          <p14:tracePt t="72772" x="5937250" y="5873750"/>
          <p14:tracePt t="72925" x="5918200" y="5886450"/>
          <p14:tracePt t="72929" x="5867400" y="5899150"/>
          <p14:tracePt t="72940" x="5816600" y="5918200"/>
          <p14:tracePt t="72955" x="5670550" y="5949950"/>
          <p14:tracePt t="72974" x="5473700" y="5988050"/>
          <p14:tracePt t="72979" x="5359400" y="5994400"/>
          <p14:tracePt t="72990" x="5232400" y="6007100"/>
          <p14:tracePt t="73005" x="4997450" y="6032500"/>
          <p14:tracePt t="73022" x="4730750" y="6032500"/>
          <p14:tracePt t="73039" x="4464050" y="6032500"/>
          <p14:tracePt t="73040" x="4318000" y="6032500"/>
          <p14:tracePt t="73055" x="4184650" y="6032500"/>
          <p14:tracePt t="73073" x="3765550" y="6038850"/>
          <p14:tracePt t="73088" x="3492500" y="6045200"/>
          <p14:tracePt t="73105" x="3232150" y="6038850"/>
          <p14:tracePt t="73122" x="2978150" y="6026150"/>
          <p14:tracePt t="73139" x="2787650" y="6045200"/>
          <p14:tracePt t="73155" x="2584450" y="6070600"/>
          <p14:tracePt t="73172" x="2374900" y="6076950"/>
          <p14:tracePt t="73189" x="2159000" y="6096000"/>
          <p14:tracePt t="73207" x="1917700" y="6096000"/>
          <p14:tracePt t="73224" x="1746250" y="6102350"/>
          <p14:tracePt t="73226" x="1670050" y="6108700"/>
          <p14:tracePt t="73239" x="1593850" y="6108700"/>
          <p14:tracePt t="73255" x="1416050" y="6108700"/>
          <p14:tracePt t="73258" x="1320800" y="6108700"/>
          <p14:tracePt t="73272" x="1250950" y="6115050"/>
          <p14:tracePt t="73291" x="1174750" y="6115050"/>
          <p14:tracePt t="73305" x="1168400" y="6115050"/>
          <p14:tracePt t="73322" x="1168400" y="6083300"/>
          <p14:tracePt t="73339" x="1168400" y="6007100"/>
          <p14:tracePt t="73355" x="1225550" y="5930900"/>
          <p14:tracePt t="73372" x="1301750" y="5835650"/>
          <p14:tracePt t="73389" x="1384300" y="5689600"/>
          <p14:tracePt t="73409" x="1466850" y="5429250"/>
          <p14:tracePt t="73422" x="1568450" y="5130800"/>
          <p14:tracePt t="73439" x="1651000" y="4762500"/>
          <p14:tracePt t="73455" x="1720850" y="4438650"/>
          <p14:tracePt t="73474" x="1809750" y="4121150"/>
          <p14:tracePt t="73488" x="1885950" y="3924300"/>
          <p14:tracePt t="73505" x="1955800" y="3695700"/>
          <p14:tracePt t="73522" x="2038350" y="3416300"/>
          <p14:tracePt t="73540" x="2082800" y="3276600"/>
          <p14:tracePt t="73557" x="2082800" y="3194050"/>
          <p14:tracePt t="73572" x="2051050" y="3136900"/>
          <p14:tracePt t="73589" x="2057400" y="3022600"/>
          <p14:tracePt t="73605" x="2051050" y="2882900"/>
          <p14:tracePt t="73622" x="2019300" y="2794000"/>
          <p14:tracePt t="73638" x="2012950" y="2768600"/>
          <p14:tracePt t="73659" x="2012950" y="2774950"/>
          <p14:tracePt t="73697" x="2012950" y="2768600"/>
          <p14:tracePt t="73707" x="2012950" y="2762250"/>
          <p14:tracePt t="73724" x="2012950" y="2749550"/>
          <p14:tracePt t="73738" x="2012950" y="2730500"/>
          <p14:tracePt t="73772" x="2012950" y="2711450"/>
          <p14:tracePt t="73791" x="2012950" y="2660650"/>
          <p14:tracePt t="73805" x="2012950" y="2603500"/>
          <p14:tracePt t="73822" x="2012950" y="2559050"/>
          <p14:tracePt t="73839" x="2012950" y="2546350"/>
          <p14:tracePt t="73876" x="2012950" y="2540000"/>
          <p14:tracePt t="73946" x="2012950" y="2533650"/>
          <p14:tracePt t="74051" x="2012950" y="2540000"/>
          <p14:tracePt t="74553" x="2012950" y="2546350"/>
          <p14:tracePt t="74564" x="2012950" y="2559050"/>
          <p14:tracePt t="74572" x="2012950" y="2571750"/>
          <p14:tracePt t="74589" x="2012950" y="2641600"/>
          <p14:tracePt t="74606" x="2108200" y="2781300"/>
          <p14:tracePt t="74622" x="2292350" y="2946400"/>
          <p14:tracePt t="74639" x="2540000" y="3086100"/>
          <p14:tracePt t="74659" x="2781300" y="3200400"/>
          <p14:tracePt t="74672" x="2965450" y="3276600"/>
          <p14:tracePt t="74690" x="3098800" y="3371850"/>
          <p14:tracePt t="74706" x="3105150" y="3460750"/>
          <p14:tracePt t="74726" x="3092450" y="3606800"/>
          <p14:tracePt t="74738" x="3073400" y="3803650"/>
          <p14:tracePt t="74755" x="3048000" y="4032250"/>
          <p14:tracePt t="74774" x="3022600" y="4248150"/>
          <p14:tracePt t="74788" x="2965450" y="4425950"/>
          <p14:tracePt t="74805" x="2908300" y="4584700"/>
          <p14:tracePt t="74822" x="2819400" y="4756150"/>
          <p14:tracePt t="74825" x="2774950" y="4845050"/>
          <p14:tracePt t="74838" x="2749550" y="4927600"/>
          <p14:tracePt t="74855" x="2698750" y="5048250"/>
          <p14:tracePt t="74857" x="2686050" y="5099050"/>
          <p14:tracePt t="74874" x="2660650" y="5156200"/>
          <p14:tracePt t="74889" x="2647950" y="5194300"/>
          <p14:tracePt t="74908" x="2597150" y="5226050"/>
          <p14:tracePt t="74922" x="2527300" y="5270500"/>
          <p14:tracePt t="74942" x="2470150" y="5308600"/>
          <p14:tracePt t="74955" x="2400300" y="5327650"/>
          <p14:tracePt t="74975" x="2355850" y="5353050"/>
          <p14:tracePt t="74988" x="2286000" y="5378450"/>
          <p14:tracePt t="75009" x="2165350" y="5448300"/>
          <p14:tracePt t="75022" x="2133600" y="5473700"/>
          <p14:tracePt t="75040" x="2076450" y="5518150"/>
          <p14:tracePt t="75055" x="2032000" y="5543550"/>
          <p14:tracePt t="75073" x="1993900" y="5543550"/>
          <p14:tracePt t="75075" x="1981200" y="5543550"/>
          <p14:tracePt t="75088" x="1968500" y="5543550"/>
          <p14:tracePt t="75107" x="1962150" y="5543550"/>
          <p14:tracePt t="75178" x="1962150" y="5530850"/>
          <p14:tracePt t="75186" x="1936750" y="5524500"/>
          <p14:tracePt t="75192" x="1898650" y="5524500"/>
          <p14:tracePt t="75205" x="1854200" y="5524500"/>
          <p14:tracePt t="75223" x="1771650" y="5524500"/>
          <p14:tracePt t="75228" x="1746250" y="5524500"/>
          <p14:tracePt t="75239" x="1708150" y="5530850"/>
          <p14:tracePt t="75258" x="1606550" y="5556250"/>
          <p14:tracePt t="75273" x="1593850" y="5575300"/>
          <p14:tracePt t="75290" x="1562100" y="5575300"/>
          <p14:tracePt t="75305" x="1555750" y="5575300"/>
          <p14:tracePt t="75322" x="1536700" y="5575300"/>
          <p14:tracePt t="75338" x="1517650" y="5562600"/>
          <p14:tracePt t="75355" x="1504950" y="5556250"/>
          <p14:tracePt t="75372" x="1492250" y="5549900"/>
          <p14:tracePt t="75388" x="1466850" y="5543550"/>
          <p14:tracePt t="75393" x="1447800" y="5543550"/>
          <p14:tracePt t="75405" x="1428750" y="5543550"/>
          <p14:tracePt t="75422" x="1377950" y="5543550"/>
          <p14:tracePt t="75439" x="1333500" y="5543550"/>
          <p14:tracePt t="75457" x="1301750" y="5556250"/>
          <p14:tracePt t="75475" x="1276350" y="5568950"/>
          <p14:tracePt t="75488" x="1257300" y="5575300"/>
          <p14:tracePt t="75505" x="1238250" y="5575300"/>
          <p14:tracePt t="75522" x="1231900" y="5575300"/>
          <p14:tracePt t="75693" x="1225550" y="5575300"/>
          <p14:tracePt t="75698" x="1206500" y="5581650"/>
          <p14:tracePt t="75707" x="1187450" y="5581650"/>
          <p14:tracePt t="75724" x="1162050" y="5588000"/>
          <p14:tracePt t="75738" x="1130300" y="5588000"/>
          <p14:tracePt t="75755" x="1098550" y="5594350"/>
          <p14:tracePt t="75772" x="1054100" y="5594350"/>
          <p14:tracePt t="75791" x="996950" y="5594350"/>
          <p14:tracePt t="75805" x="946150" y="5594350"/>
          <p14:tracePt t="75822" x="895350" y="5594350"/>
          <p14:tracePt t="75839" x="850900" y="5594350"/>
          <p14:tracePt t="75855" x="819150" y="5594350"/>
          <p14:tracePt t="75873" x="793750" y="5594350"/>
          <p14:tracePt t="75881" x="781050" y="5594350"/>
          <p14:tracePt t="75905" x="774700" y="5600700"/>
          <p14:tracePt t="76105" x="812800" y="5600700"/>
          <p14:tracePt t="76114" x="850900" y="5600700"/>
          <p14:tracePt t="76122" x="901700" y="5600700"/>
          <p14:tracePt t="76139" x="996950" y="5600700"/>
          <p14:tracePt t="76159" x="1117600" y="5600700"/>
          <p14:tracePt t="76167" x="1193800" y="5600700"/>
          <p14:tracePt t="76169" x="1219200" y="5588000"/>
          <p14:tracePt t="76189" x="1346200" y="5594350"/>
          <p14:tracePt t="76206" x="1454150" y="5594350"/>
          <p14:tracePt t="76224" x="1549400" y="5594350"/>
          <p14:tracePt t="76238" x="1631950" y="5607050"/>
          <p14:tracePt t="76256" x="1689100" y="5613400"/>
          <p14:tracePt t="76259" x="1720850" y="5613400"/>
          <p14:tracePt t="76272" x="1746250" y="5619750"/>
          <p14:tracePt t="76289" x="1835150" y="5626100"/>
          <p14:tracePt t="76305" x="1885950" y="5626100"/>
          <p14:tracePt t="76322" x="1905000" y="5626100"/>
          <p14:tracePt t="76339" x="1924050" y="5613400"/>
          <p14:tracePt t="76355" x="1949450" y="5613400"/>
          <p14:tracePt t="76372" x="2000250" y="5613400"/>
          <p14:tracePt t="76388" x="2051050" y="5613400"/>
          <p14:tracePt t="76405" x="2108200" y="5613400"/>
          <p14:tracePt t="76422" x="2139950" y="5613400"/>
          <p14:tracePt t="76442" x="2159000" y="5594350"/>
          <p14:tracePt t="76455" x="2171700" y="5562600"/>
          <p14:tracePt t="76474" x="2190750" y="5505450"/>
          <p14:tracePt t="76488" x="2190750" y="5461000"/>
          <p14:tracePt t="76507" x="2171700" y="5416550"/>
          <p14:tracePt t="76522" x="2139950" y="5359400"/>
          <p14:tracePt t="76538" x="2082800" y="5289550"/>
          <p14:tracePt t="76555" x="2025650" y="5245100"/>
          <p14:tracePt t="76572" x="1974850" y="5219700"/>
          <p14:tracePt t="76589" x="1924050" y="5207000"/>
          <p14:tracePt t="76605" x="1911350" y="5207000"/>
          <p14:tracePt t="76622" x="1873250" y="5213350"/>
          <p14:tracePt t="76639" x="1803400" y="5219700"/>
          <p14:tracePt t="76643" x="1752600" y="5219700"/>
          <p14:tracePt t="76656" x="1714500" y="5219700"/>
          <p14:tracePt t="76664" x="1670050" y="5219700"/>
          <p14:tracePt t="76668" x="1625600" y="5219700"/>
          <p14:tracePt t="76673" x="1568450" y="5219700"/>
          <p14:tracePt t="76688" x="1479550" y="5219700"/>
          <p14:tracePt t="76705" x="1371600" y="5219700"/>
          <p14:tracePt t="76723" x="1276350" y="5232400"/>
          <p14:tracePt t="76741" x="1149350" y="5232400"/>
          <p14:tracePt t="76755" x="1041400" y="5232400"/>
          <p14:tracePt t="76772" x="952500" y="5232400"/>
          <p14:tracePt t="76789" x="869950" y="5245100"/>
          <p14:tracePt t="76808" x="800100" y="5264150"/>
          <p14:tracePt t="76822" x="787400" y="5270500"/>
          <p14:tracePt t="76839" x="781050" y="5283200"/>
          <p14:tracePt t="76855" x="768350" y="5289550"/>
          <p14:tracePt t="76856" x="768350" y="5295900"/>
          <p14:tracePt t="76872" x="749300" y="5302250"/>
          <p14:tracePt t="76889" x="723900" y="5353050"/>
          <p14:tracePt t="76910" x="717550" y="5397500"/>
          <p14:tracePt t="76922" x="717550" y="5441950"/>
          <p14:tracePt t="76939" x="717550" y="5480050"/>
          <p14:tracePt t="76955" x="717550" y="5518150"/>
          <p14:tracePt t="76975" x="730250" y="5543550"/>
          <p14:tracePt t="76982" x="742950" y="5556250"/>
          <p14:tracePt t="76988" x="768350" y="5575300"/>
          <p14:tracePt t="77006" x="819150" y="5607050"/>
          <p14:tracePt t="77026" x="927100" y="5645150"/>
          <p14:tracePt t="77038" x="958850" y="5657850"/>
          <p14:tracePt t="77055" x="990600" y="5657850"/>
          <p14:tracePt t="77074" x="1073150" y="5676900"/>
          <p14:tracePt t="77088" x="1149350" y="5683250"/>
          <p14:tracePt t="77107" x="1212850" y="5689600"/>
          <p14:tracePt t="77122" x="1289050" y="5689600"/>
          <p14:tracePt t="77139" x="1346200" y="5695950"/>
          <p14:tracePt t="77160" x="1422400" y="5689600"/>
          <p14:tracePt t="77172" x="1479550" y="5657850"/>
          <p14:tracePt t="77191" x="1568450" y="5638800"/>
          <p14:tracePt t="77205" x="1625600" y="5638800"/>
          <p14:tracePt t="77212" x="1644650" y="5638800"/>
          <p14:tracePt t="77224" x="1657350" y="5638800"/>
          <p14:tracePt t="77267" x="1657350" y="5626100"/>
          <p14:tracePt t="77274" x="1651000" y="5619750"/>
          <p14:tracePt t="77291" x="1644650" y="5600700"/>
          <p14:tracePt t="77305" x="1638300" y="5594350"/>
          <p14:tracePt t="77370" x="1631950" y="5588000"/>
          <p14:tracePt t="77377" x="1631950" y="5575300"/>
          <p14:tracePt t="77389" x="1619250" y="5568950"/>
          <p14:tracePt t="77409" x="1606550" y="5549900"/>
          <p14:tracePt t="77423" x="1587500" y="5530850"/>
          <p14:tracePt t="77439" x="1562100" y="5518150"/>
          <p14:tracePt t="77443" x="1549400" y="5505450"/>
          <p14:tracePt t="77456" x="1536700" y="5499100"/>
          <p14:tracePt t="77474" x="1498600" y="5454650"/>
          <p14:tracePt t="77482" x="1485900" y="5454650"/>
          <p14:tracePt t="77490" x="1473200" y="5441950"/>
          <p14:tracePt t="77505" x="1441450" y="5416550"/>
          <p14:tracePt t="77522" x="1416050" y="5391150"/>
          <p14:tracePt t="77538" x="1397000" y="5372100"/>
          <p14:tracePt t="77556" x="1390650" y="5365750"/>
          <p14:tracePt t="77600" x="1390650" y="5353050"/>
          <p14:tracePt t="77612" x="1390650" y="5340350"/>
          <p14:tracePt t="77622" x="1390650" y="5321300"/>
          <p14:tracePt t="77638" x="1384300" y="5289550"/>
          <p14:tracePt t="77655" x="1365250" y="5257800"/>
          <p14:tracePt t="77662" x="1358900" y="5238750"/>
          <p14:tracePt t="77672" x="1346200" y="5226050"/>
          <p14:tracePt t="77689" x="1333500" y="5207000"/>
          <p14:tracePt t="77706" x="1327150" y="5175250"/>
          <p14:tracePt t="77725" x="1327150" y="5156200"/>
          <p14:tracePt t="77755" x="1320800" y="5149850"/>
          <p14:tracePt t="77772" x="1308100" y="5149850"/>
          <p14:tracePt t="77789" x="1289050" y="5143500"/>
          <p14:tracePt t="77805" x="1282700" y="5137150"/>
          <p14:tracePt t="77822" x="1276350" y="5137150"/>
          <p14:tracePt t="77856" x="1244600" y="5111750"/>
          <p14:tracePt t="77873" x="1130300" y="5041900"/>
          <p14:tracePt t="77889" x="1041400" y="4978400"/>
          <p14:tracePt t="77905" x="965200" y="4908550"/>
          <p14:tracePt t="77922" x="901700" y="4838700"/>
          <p14:tracePt t="77940" x="876300" y="4756150"/>
          <p14:tracePt t="77957" x="857250" y="4667250"/>
          <p14:tracePt t="77976" x="876300" y="4572000"/>
          <p14:tracePt t="77989" x="914400" y="4476750"/>
          <p14:tracePt t="78005" x="984250" y="4419600"/>
          <p14:tracePt t="78022" x="1073150" y="4381500"/>
          <p14:tracePt t="78041" x="1149350" y="4356100"/>
          <p14:tracePt t="78055" x="1250950" y="4343400"/>
          <p14:tracePt t="78072" x="1358900" y="4343400"/>
          <p14:tracePt t="78075" x="1416050" y="4343400"/>
          <p14:tracePt t="78089" x="1485900" y="4362450"/>
          <p14:tracePt t="78105" x="1549400" y="4400550"/>
          <p14:tracePt t="78113" x="1562100" y="4419600"/>
          <p14:tracePt t="78122" x="1587500" y="4445000"/>
          <p14:tracePt t="78139" x="1593850" y="4502150"/>
          <p14:tracePt t="78155" x="1593850" y="4540250"/>
          <p14:tracePt t="78174" x="1536700" y="4572000"/>
          <p14:tracePt t="78189" x="1441450" y="4603750"/>
          <p14:tracePt t="78209" x="1339850" y="4629150"/>
          <p14:tracePt t="78224" x="1219200" y="4629150"/>
          <p14:tracePt t="78239" x="1136650" y="4641850"/>
          <p14:tracePt t="78258" x="1054100" y="4641850"/>
          <p14:tracePt t="78266" x="1047750" y="4641850"/>
          <p14:tracePt t="78293" x="1047750" y="4660900"/>
          <p14:tracePt t="78305" x="1066800" y="4692650"/>
          <p14:tracePt t="78322" x="1136650" y="4762500"/>
          <p14:tracePt t="78339" x="1225550" y="4851400"/>
          <p14:tracePt t="78355" x="1301750" y="4940300"/>
          <p14:tracePt t="78372" x="1352550" y="5016500"/>
          <p14:tracePt t="78389" x="1390650" y="5092700"/>
          <p14:tracePt t="78405" x="1428750" y="5175250"/>
          <p14:tracePt t="78422" x="1435100" y="5264150"/>
          <p14:tracePt t="78439" x="1435100" y="5321300"/>
          <p14:tracePt t="78457" x="1435100" y="5365750"/>
          <p14:tracePt t="78475" x="1428750" y="5391150"/>
          <p14:tracePt t="78488" x="1422400" y="5403850"/>
          <p14:tracePt t="78505" x="1390650" y="5441950"/>
          <p14:tracePt t="78522" x="1365250" y="5480050"/>
          <p14:tracePt t="78538" x="1339850" y="5505450"/>
          <p14:tracePt t="78555" x="1314450" y="5530850"/>
          <p14:tracePt t="78572" x="1289050" y="5549900"/>
          <p14:tracePt t="78588" x="1250950" y="5568950"/>
          <p14:tracePt t="78605" x="1212850" y="5581650"/>
          <p14:tracePt t="78622" x="1168400" y="5600700"/>
          <p14:tracePt t="78639" x="1111250" y="5619750"/>
          <p14:tracePt t="78655" x="1054100" y="5626100"/>
          <p14:tracePt t="78660" x="1028700" y="5626100"/>
          <p14:tracePt t="78672" x="1003300" y="5632450"/>
          <p14:tracePt t="78692" x="927100" y="5632450"/>
          <p14:tracePt t="78705" x="895350" y="5632450"/>
          <p14:tracePt t="78724" x="863600" y="5632450"/>
          <p14:tracePt t="78739" x="850900" y="5632450"/>
          <p14:tracePt t="78756" x="838200" y="5607050"/>
          <p14:tracePt t="78772" x="812800" y="5543550"/>
          <p14:tracePt t="78788" x="793750" y="5467350"/>
          <p14:tracePt t="78805" x="781050" y="5416550"/>
          <p14:tracePt t="78822" x="781050" y="5378450"/>
          <p14:tracePt t="78839" x="793750" y="5327650"/>
          <p14:tracePt t="78855" x="825500" y="5264150"/>
          <p14:tracePt t="78859" x="844550" y="5245100"/>
          <p14:tracePt t="78873" x="869950" y="5232400"/>
          <p14:tracePt t="78889" x="914400" y="5207000"/>
          <p14:tracePt t="78905" x="1016000" y="5194300"/>
          <p14:tracePt t="78922" x="1098550" y="5187950"/>
          <p14:tracePt t="78939" x="1155700" y="5175250"/>
          <p14:tracePt t="78955" x="1231900" y="5175250"/>
          <p14:tracePt t="78974" x="1295400" y="5187950"/>
          <p14:tracePt t="78989" x="1314450" y="5194300"/>
          <p14:tracePt t="79005" x="1333500" y="5207000"/>
          <p14:tracePt t="79022" x="1339850" y="5245100"/>
          <p14:tracePt t="79039" x="1339850" y="5295900"/>
          <p14:tracePt t="79055" x="1327150" y="5353050"/>
          <p14:tracePt t="79072" x="1301750" y="5397500"/>
          <p14:tracePt t="79075" x="1289050" y="5416550"/>
          <p14:tracePt t="79088" x="1257300" y="5441950"/>
          <p14:tracePt t="79106" x="1244600" y="5454650"/>
          <p14:tracePt t="79122" x="1225550" y="5461000"/>
          <p14:tracePt t="79139" x="1200150" y="5461000"/>
          <p14:tracePt t="79155" x="1187450" y="5461000"/>
          <p14:tracePt t="79172" x="1181100" y="5461000"/>
          <p14:tracePt t="79369" x="1181100" y="5467350"/>
          <p14:tracePt t="79378" x="1187450" y="5473700"/>
          <p14:tracePt t="79385" x="1200150" y="5480050"/>
          <p14:tracePt t="79392" x="1219200" y="5486400"/>
          <p14:tracePt t="79405" x="1231900" y="5492750"/>
          <p14:tracePt t="79422" x="1276350" y="5505450"/>
          <p14:tracePt t="79442" x="1314450" y="5505450"/>
          <p14:tracePt t="79455" x="1327150" y="5505450"/>
          <p14:tracePt t="79474" x="1339850" y="5505450"/>
          <p14:tracePt t="79505" x="1352550" y="5518150"/>
          <p14:tracePt t="79522" x="1371600" y="5530850"/>
          <p14:tracePt t="79538" x="1377950" y="5537200"/>
          <p14:tracePt t="79555" x="1384300" y="5543550"/>
          <p14:tracePt t="79572" x="1403350" y="5556250"/>
          <p14:tracePt t="79589" x="1435100" y="5575300"/>
          <p14:tracePt t="79605" x="1466850" y="5594350"/>
          <p14:tracePt t="79622" x="1492250" y="5607050"/>
          <p14:tracePt t="79639" x="1504950" y="5613400"/>
          <p14:tracePt t="79655" x="1504950" y="5619750"/>
          <p14:tracePt t="79673" x="1504950" y="5626100"/>
          <p14:tracePt t="79705" x="1485900" y="5632450"/>
          <p14:tracePt t="79724" x="1473200" y="5632450"/>
          <p14:tracePt t="79739" x="1466850" y="5638800"/>
          <p14:tracePt t="79792" x="1454150" y="5638800"/>
          <p14:tracePt t="79801" x="1435100" y="5638800"/>
          <p14:tracePt t="79809" x="1409700" y="5638800"/>
          <p14:tracePt t="79822" x="1384300" y="5632450"/>
          <p14:tracePt t="79839" x="1346200" y="5619750"/>
          <p14:tracePt t="79858" x="1276350" y="5600700"/>
          <p14:tracePt t="79872" x="1250950" y="5594350"/>
          <p14:tracePt t="79889" x="1181100" y="5556250"/>
          <p14:tracePt t="79905" x="1155700" y="5543550"/>
          <p14:tracePt t="79922" x="1136650" y="5530850"/>
          <p14:tracePt t="79939" x="1136650" y="5518150"/>
          <p14:tracePt t="79957" x="1136650" y="5505450"/>
          <p14:tracePt t="79973" x="1136650" y="5461000"/>
          <p14:tracePt t="79989" x="1149350" y="5410200"/>
          <p14:tracePt t="80005" x="1181100" y="5372100"/>
          <p14:tracePt t="80022" x="1225550" y="5359400"/>
          <p14:tracePt t="80039" x="1263650" y="5353050"/>
          <p14:tracePt t="80055" x="1301750" y="5353050"/>
          <p14:tracePt t="80072" x="1352550" y="5353050"/>
          <p14:tracePt t="80074" x="1377950" y="5353050"/>
          <p14:tracePt t="80089" x="1416050" y="5353050"/>
          <p14:tracePt t="80108" x="1435100" y="5353050"/>
          <p14:tracePt t="80122" x="1441450" y="5353050"/>
          <p14:tracePt t="80192" x="1435100" y="5353050"/>
          <p14:tracePt t="80208" x="1428750" y="5353050"/>
          <p14:tracePt t="80223" x="1422400" y="5365750"/>
          <p14:tracePt t="80238" x="1416050" y="5397500"/>
          <p14:tracePt t="80260" x="1409700" y="5403850"/>
          <p14:tracePt t="80273" x="1409700" y="5422900"/>
          <p14:tracePt t="80289" x="1409700" y="5448300"/>
          <p14:tracePt t="80306" x="1409700" y="5480050"/>
          <p14:tracePt t="80322" x="1466850" y="5530850"/>
          <p14:tracePt t="80339" x="1543050" y="5568950"/>
          <p14:tracePt t="80355" x="1600200" y="5588000"/>
          <p14:tracePt t="80372" x="1625600" y="5594350"/>
          <p14:tracePt t="80389" x="1631950" y="5594350"/>
          <p14:tracePt t="80409" x="1625600" y="5594350"/>
          <p14:tracePt t="80417" x="1631950" y="5594350"/>
          <p14:tracePt t="80438" x="1714500" y="5613400"/>
          <p14:tracePt t="80456" x="1790700" y="5613400"/>
          <p14:tracePt t="80464" x="1809750" y="5613400"/>
          <p14:tracePt t="80474" x="1860550" y="5613400"/>
          <p14:tracePt t="80490" x="1873250" y="5607050"/>
          <p14:tracePt t="80505" x="1905000" y="5594350"/>
          <p14:tracePt t="80522" x="1955800" y="5581650"/>
          <p14:tracePt t="80540" x="1981200" y="5568950"/>
          <p14:tracePt t="80584" x="1981200" y="5562600"/>
          <p14:tracePt t="80601" x="1993900" y="5549900"/>
          <p14:tracePt t="80613" x="2006600" y="5505450"/>
          <p14:tracePt t="80622" x="2019300" y="5486400"/>
          <p14:tracePt t="80639" x="2051050" y="5467350"/>
          <p14:tracePt t="80655" x="2076450" y="5454650"/>
          <p14:tracePt t="80676" x="2095500" y="5429250"/>
          <p14:tracePt t="80689" x="2108200" y="5422900"/>
          <p14:tracePt t="80707" x="2127250" y="5422900"/>
          <p14:tracePt t="80725" x="2146300" y="5422900"/>
          <p14:tracePt t="80738" x="2165350" y="5422900"/>
          <p14:tracePt t="80817" x="2165350" y="5416550"/>
          <p14:tracePt t="80853" x="2159000" y="5429250"/>
          <p14:tracePt t="80856" x="2159000" y="5454650"/>
          <p14:tracePt t="80873" x="2139950" y="5492750"/>
          <p14:tracePt t="80889" x="2127250" y="5511800"/>
          <p14:tracePt t="80905" x="2076450" y="5543550"/>
          <p14:tracePt t="80916" x="2063750" y="5549900"/>
          <p14:tracePt t="80927" x="2044700" y="5562600"/>
          <p14:tracePt t="80941" x="2006600" y="5581650"/>
          <p14:tracePt t="80955" x="1962150" y="5594350"/>
          <p14:tracePt t="80976" x="1866900" y="5600700"/>
          <p14:tracePt t="80991" x="1771650" y="5626100"/>
          <p14:tracePt t="81005" x="1670050" y="5626100"/>
          <p14:tracePt t="81022" x="1574800" y="5645150"/>
          <p14:tracePt t="81039" x="1485900" y="5657850"/>
          <p14:tracePt t="81055" x="1416050" y="5676900"/>
          <p14:tracePt t="81073" x="1333500" y="5683250"/>
          <p14:tracePt t="81088" x="1225550" y="5695950"/>
          <p14:tracePt t="81100" x="1193800" y="5695950"/>
          <p14:tracePt t="81109" x="1168400" y="5695950"/>
          <p14:tracePt t="81122" x="1104900" y="5702300"/>
          <p14:tracePt t="81139" x="1066800" y="5708650"/>
          <p14:tracePt t="81155" x="1041400" y="5721350"/>
          <p14:tracePt t="81174" x="1016000" y="5727700"/>
          <p14:tracePt t="81189" x="984250" y="5727700"/>
          <p14:tracePt t="81205" x="933450" y="5727700"/>
          <p14:tracePt t="81226" x="889000" y="5727700"/>
          <p14:tracePt t="81239" x="857250" y="5727700"/>
          <p14:tracePt t="81255" x="825500" y="5727700"/>
          <p14:tracePt t="81274" x="787400" y="5702300"/>
          <p14:tracePt t="81291" x="749300" y="5676900"/>
          <p14:tracePt t="81305" x="723900" y="5657850"/>
          <p14:tracePt t="81322" x="711200" y="5645150"/>
          <p14:tracePt t="81339" x="692150" y="5632450"/>
          <p14:tracePt t="81355" x="685800" y="5607050"/>
          <p14:tracePt t="81372" x="666750" y="5568950"/>
          <p14:tracePt t="81389" x="666750" y="5524500"/>
          <p14:tracePt t="81410" x="666750" y="5492750"/>
          <p14:tracePt t="81422" x="666750" y="5467350"/>
          <p14:tracePt t="81438" x="666750" y="5441950"/>
          <p14:tracePt t="81458" x="666750" y="5378450"/>
          <p14:tracePt t="81465" x="666750" y="5359400"/>
          <p14:tracePt t="81474" x="666750" y="5340350"/>
          <p14:tracePt t="81491" x="685800" y="5314950"/>
          <p14:tracePt t="81505" x="704850" y="5295900"/>
          <p14:tracePt t="81522" x="730250" y="5276850"/>
          <p14:tracePt t="81539" x="768350" y="5257800"/>
          <p14:tracePt t="81555" x="812800" y="5245100"/>
          <p14:tracePt t="81572" x="863600" y="5226050"/>
          <p14:tracePt t="81589" x="908050" y="5207000"/>
          <p14:tracePt t="81605" x="965200" y="5194300"/>
          <p14:tracePt t="81622" x="1035050" y="5175250"/>
          <p14:tracePt t="81638" x="1092200" y="5162550"/>
          <p14:tracePt t="81655" x="1174750" y="5156200"/>
          <p14:tracePt t="81663" x="1212850" y="5149850"/>
          <p14:tracePt t="81667" x="1244600" y="5137150"/>
          <p14:tracePt t="81674" x="1276350" y="5130800"/>
          <p14:tracePt t="81690" x="1358900" y="5130800"/>
          <p14:tracePt t="81705" x="1435100" y="5130800"/>
          <p14:tracePt t="81725" x="1485900" y="5124450"/>
          <p14:tracePt t="81738" x="1530350" y="5137150"/>
          <p14:tracePt t="81755" x="1606550" y="5156200"/>
          <p14:tracePt t="81772" x="1695450" y="5175250"/>
          <p14:tracePt t="81789" x="1746250" y="5200650"/>
          <p14:tracePt t="81805" x="1784350" y="5226050"/>
          <p14:tracePt t="81822" x="1822450" y="5232400"/>
          <p14:tracePt t="81839" x="1866900" y="5251450"/>
          <p14:tracePt t="81847" x="1892300" y="5257800"/>
          <p14:tracePt t="81855" x="1911350" y="5257800"/>
          <p14:tracePt t="81872" x="1968500" y="5283200"/>
          <p14:tracePt t="81888" x="2057400" y="5314950"/>
          <p14:tracePt t="81905" x="2082800" y="5327650"/>
          <p14:tracePt t="81926" x="2095500" y="5327650"/>
          <p14:tracePt t="81956" x="2101850" y="5353050"/>
          <p14:tracePt t="81973" x="2127250" y="5403850"/>
          <p14:tracePt t="81989" x="2165350" y="5461000"/>
          <p14:tracePt t="82005" x="2184400" y="5499100"/>
          <p14:tracePt t="82022" x="2190750" y="5511800"/>
          <p14:tracePt t="82055" x="2190750" y="5524500"/>
          <p14:tracePt t="82072" x="2190750" y="5530850"/>
          <p14:tracePt t="82075" x="2190750" y="5537200"/>
          <p14:tracePt t="82089" x="2184400" y="5537200"/>
          <p14:tracePt t="82441" x="2178050" y="5530850"/>
          <p14:tracePt t="82553" x="2178050" y="5524500"/>
          <p14:tracePt t="82569" x="2184400" y="5524500"/>
          <p14:tracePt t="82610" x="2184400" y="5518150"/>
          <p14:tracePt t="83302" x="2190750" y="5518150"/>
          <p14:tracePt t="83445" x="2184400" y="5518150"/>
          <p14:tracePt t="83490" x="2178050" y="5511800"/>
          <p14:tracePt t="83498" x="2178050" y="5486400"/>
          <p14:tracePt t="83505" x="2178050" y="5435600"/>
          <p14:tracePt t="83522" x="2228850" y="5276850"/>
          <p14:tracePt t="83541" x="2311400" y="5048250"/>
          <p14:tracePt t="83555" x="2419350" y="4762500"/>
          <p14:tracePt t="83572" x="2540000" y="4432300"/>
          <p14:tracePt t="83588" x="2667000" y="4057650"/>
          <p14:tracePt t="83605" x="2794000" y="3721100"/>
          <p14:tracePt t="83622" x="2889250" y="3467100"/>
          <p14:tracePt t="83639" x="2933700" y="3238500"/>
          <p14:tracePt t="83655" x="3016250" y="3028950"/>
          <p14:tracePt t="83663" x="3048000" y="2914650"/>
          <p14:tracePt t="83672" x="3073400" y="2800350"/>
          <p14:tracePt t="83673" x="3098800" y="2686050"/>
          <p14:tracePt t="83689" x="3117850" y="2495550"/>
          <p14:tracePt t="83707" x="3098800" y="2374900"/>
          <p14:tracePt t="83723" x="3086100" y="2305050"/>
          <p14:tracePt t="83740" x="3048000" y="2241550"/>
          <p14:tracePt t="83755" x="2959100" y="2152650"/>
          <p14:tracePt t="83772" x="2889250" y="2076450"/>
          <p14:tracePt t="83792" x="2819400" y="2019300"/>
          <p14:tracePt t="83798" x="2794000" y="2000250"/>
          <p14:tracePt t="83805" x="2768600" y="1987550"/>
          <p14:tracePt t="83822" x="2705100" y="1974850"/>
          <p14:tracePt t="83840" x="2565400" y="1955800"/>
          <p14:tracePt t="83855" x="2520950" y="1955800"/>
          <p14:tracePt t="83872" x="2425700" y="1962150"/>
          <p14:tracePt t="83874" x="2374900" y="1962150"/>
          <p14:tracePt t="83889" x="2247900" y="1981200"/>
          <p14:tracePt t="83909" x="2127250" y="2025650"/>
          <p14:tracePt t="83922" x="2025650" y="2082800"/>
          <p14:tracePt t="83940" x="1936750" y="2127250"/>
          <p14:tracePt t="83956" x="1892300" y="2171700"/>
          <p14:tracePt t="83974" x="1860550" y="2203450"/>
          <p14:tracePt t="83988" x="1822450" y="2241550"/>
          <p14:tracePt t="84006" x="1797050" y="2266950"/>
          <p14:tracePt t="84022" x="1758950" y="2286000"/>
          <p14:tracePt t="84039" x="1720850" y="2286000"/>
          <p14:tracePt t="84056" x="1663700" y="2286000"/>
          <p14:tracePt t="84073" x="1574800" y="2279650"/>
          <p14:tracePt t="84075" x="1530350" y="2266950"/>
          <p14:tracePt t="84089" x="1454150" y="2222500"/>
          <p14:tracePt t="84099" x="1422400" y="2197100"/>
          <p14:tracePt t="84108" x="1403350" y="2159000"/>
          <p14:tracePt t="84122" x="1377950" y="2076450"/>
          <p14:tracePt t="84139" x="1377950" y="1955800"/>
          <p14:tracePt t="84155" x="1384300" y="1816100"/>
          <p14:tracePt t="84173" x="1428750" y="1727200"/>
          <p14:tracePt t="84189" x="1511300" y="1689100"/>
          <p14:tracePt t="84205" x="1619250" y="1657350"/>
          <p14:tracePt t="84224" x="1784350" y="1651000"/>
          <p14:tracePt t="84241" x="2076450" y="1676400"/>
          <p14:tracePt t="84255" x="2165350" y="1708150"/>
          <p14:tracePt t="84272" x="2311400" y="1790700"/>
          <p14:tracePt t="84274" x="2368550" y="1828800"/>
          <p14:tracePt t="84288" x="2470150" y="1949450"/>
          <p14:tracePt t="84306" x="2495550" y="2101850"/>
          <p14:tracePt t="84322" x="2470150" y="2222500"/>
          <p14:tracePt t="84338" x="2444750" y="2298700"/>
          <p14:tracePt t="84356" x="2393950" y="2355850"/>
          <p14:tracePt t="84372" x="2336800" y="2406650"/>
          <p14:tracePt t="84389" x="2324100" y="2451100"/>
          <p14:tracePt t="84410" x="2362200" y="2514600"/>
          <p14:tracePt t="84416" x="2413000" y="2559050"/>
          <p14:tracePt t="84424" x="2451100" y="2597150"/>
          <p14:tracePt t="84439" x="2705100" y="2698750"/>
          <p14:tracePt t="84456" x="3048000" y="2800350"/>
          <p14:tracePt t="84475" x="3568700" y="2946400"/>
          <p14:tracePt t="84483" x="3746500" y="3003550"/>
          <p14:tracePt t="84489" x="3930650" y="3073400"/>
          <p14:tracePt t="84505" x="4279900" y="3225800"/>
          <p14:tracePt t="84527" x="4603750" y="3346450"/>
          <p14:tracePt t="84539" x="4927600" y="3429000"/>
          <p14:tracePt t="84555" x="5219700" y="3524250"/>
          <p14:tracePt t="84572" x="5454650" y="3587750"/>
          <p14:tracePt t="84589" x="5632450" y="3632200"/>
          <p14:tracePt t="84606" x="5759450" y="3663950"/>
          <p14:tracePt t="84622" x="5854700" y="3708400"/>
          <p14:tracePt t="84639" x="5949950" y="3740150"/>
          <p14:tracePt t="84655" x="6057900" y="3778250"/>
          <p14:tracePt t="84663" x="6108700" y="3797300"/>
          <p14:tracePt t="84672" x="6146800" y="3816350"/>
          <p14:tracePt t="84691" x="6261100" y="3829050"/>
          <p14:tracePt t="84707" x="6273800" y="3835400"/>
          <p14:tracePt t="84725" x="6267450" y="3835400"/>
          <p14:tracePt t="84761" x="6267450" y="3854450"/>
          <p14:tracePt t="84772" x="6267450" y="3873500"/>
          <p14:tracePt t="84791" x="6286500" y="3898900"/>
          <p14:tracePt t="84796" x="6292850" y="3905250"/>
          <p14:tracePt t="84817" x="6280150" y="3905250"/>
          <p14:tracePt t="84826" x="6267450" y="3905250"/>
          <p14:tracePt t="84839" x="6235700" y="3905250"/>
          <p14:tracePt t="84855" x="6216650" y="3911600"/>
          <p14:tracePt t="84872" x="6197600" y="3917950"/>
          <p14:tracePt t="84889" x="6134100" y="3930650"/>
          <p14:tracePt t="84905" x="6057900" y="3956050"/>
          <p14:tracePt t="84926" x="5949950" y="3975100"/>
          <p14:tracePt t="84939" x="5822950" y="3987800"/>
          <p14:tracePt t="84957" x="5683250" y="3994150"/>
          <p14:tracePt t="84974" x="5549900" y="3987800"/>
          <p14:tracePt t="84989" x="5403850" y="3937000"/>
          <p14:tracePt t="85005" x="5276850" y="3886200"/>
          <p14:tracePt t="85022" x="5175250" y="3848100"/>
          <p14:tracePt t="85038" x="5099050" y="3816350"/>
          <p14:tracePt t="85040" x="5067300" y="3810000"/>
          <p14:tracePt t="85055" x="5041900" y="3797300"/>
          <p14:tracePt t="85072" x="4991100" y="3765550"/>
          <p14:tracePt t="85076" x="4972050" y="3746500"/>
          <p14:tracePt t="85088" x="4953000" y="3708400"/>
          <p14:tracePt t="85106" x="4940300" y="3676650"/>
          <p14:tracePt t="85115" x="4933950" y="3663950"/>
          <p14:tracePt t="85122" x="4927600" y="3644900"/>
          <p14:tracePt t="85139" x="4921250" y="3600450"/>
          <p14:tracePt t="85160" x="4921250" y="3536950"/>
          <p14:tracePt t="85172" x="4921250" y="3467100"/>
          <p14:tracePt t="85188" x="4921250" y="3409950"/>
          <p14:tracePt t="85205" x="4927600" y="3371850"/>
          <p14:tracePt t="85225" x="4959350" y="3333750"/>
          <p14:tracePt t="85238" x="5035550" y="3295650"/>
          <p14:tracePt t="85255" x="5137150" y="3270250"/>
          <p14:tracePt t="85273" x="5289550" y="3251200"/>
          <p14:tracePt t="85290" x="5403850" y="3251200"/>
          <p14:tracePt t="85306" x="5486400" y="3251200"/>
          <p14:tracePt t="85322" x="5543550" y="3251200"/>
          <p14:tracePt t="85339" x="5556250" y="3251200"/>
          <p14:tracePt t="85355" x="5568950" y="3270250"/>
          <p14:tracePt t="85372" x="5613400" y="3333750"/>
          <p14:tracePt t="85388" x="5638800" y="3409950"/>
          <p14:tracePt t="85410" x="5664200" y="3492500"/>
          <p14:tracePt t="85422" x="5670550" y="3568700"/>
          <p14:tracePt t="85440" x="5651500" y="3670300"/>
          <p14:tracePt t="85458" x="5613400" y="3733800"/>
          <p14:tracePt t="85474" x="5575300" y="3797300"/>
          <p14:tracePt t="85488" x="5524500" y="3860800"/>
          <p14:tracePt t="85506" x="5486400" y="3930650"/>
          <p14:tracePt t="85522" x="5448300" y="3987800"/>
          <p14:tracePt t="85540" x="5416550" y="4038600"/>
          <p14:tracePt t="85555" x="5372100" y="4057650"/>
          <p14:tracePt t="85572" x="5353050" y="4064000"/>
          <p14:tracePt t="85825" x="5353050" y="4070350"/>
          <p14:tracePt t="85833" x="5346700" y="4089400"/>
          <p14:tracePt t="85841" x="5340350" y="4102100"/>
          <p14:tracePt t="85855" x="5321300" y="4127500"/>
          <p14:tracePt t="85873" x="5270500" y="4178300"/>
          <p14:tracePt t="85888" x="5156200" y="4279900"/>
          <p14:tracePt t="85905" x="5080000" y="4343400"/>
          <p14:tracePt t="85922" x="4991100" y="4413250"/>
          <p14:tracePt t="85939" x="4902200" y="4470400"/>
          <p14:tracePt t="85958" x="4838700" y="4508500"/>
          <p14:tracePt t="85974" x="4806950" y="4521200"/>
          <p14:tracePt t="85989" x="4800600" y="4521200"/>
          <p14:tracePt t="86005" x="4794250" y="4521200"/>
          <p14:tracePt t="86039" x="4794250" y="4514850"/>
          <p14:tracePt t="86040" x="4794250" y="4508500"/>
          <p14:tracePt t="86074" x="4794250" y="4502150"/>
          <p14:tracePt t="86082" x="4794250" y="4495800"/>
          <p14:tracePt t="86090" x="4794250" y="4489450"/>
          <p14:tracePt t="86101" x="4794250" y="4470400"/>
          <p14:tracePt t="86108" x="4794250" y="4445000"/>
          <p14:tracePt t="86122" x="4794250" y="4406900"/>
          <p14:tracePt t="86139" x="4787900" y="4394200"/>
          <p14:tracePt t="86273" x="4787900" y="4387850"/>
          <p14:tracePt t="86286" x="4800600" y="4375150"/>
          <p14:tracePt t="86293" x="4838700" y="4362450"/>
          <p14:tracePt t="86305" x="4895850" y="4324350"/>
          <p14:tracePt t="86322" x="4933950" y="4279900"/>
          <p14:tracePt t="86339" x="4953000" y="4248150"/>
          <p14:tracePt t="86355" x="4978400" y="4235450"/>
          <p14:tracePt t="86372" x="5035550" y="4216400"/>
          <p14:tracePt t="86389" x="5092700" y="4210050"/>
          <p14:tracePt t="86408" x="5143500" y="4191000"/>
          <p14:tracePt t="86423" x="5181600" y="4178300"/>
          <p14:tracePt t="86439" x="5226050" y="4171950"/>
          <p14:tracePt t="86455" x="5270500" y="4171950"/>
          <p14:tracePt t="86459" x="5295900" y="4171950"/>
          <p14:tracePt t="86474" x="5346700" y="4171950"/>
          <p14:tracePt t="86489" x="5397500" y="4171950"/>
          <p14:tracePt t="86505" x="5448300" y="4184650"/>
          <p14:tracePt t="86522" x="5492750" y="4210050"/>
          <p14:tracePt t="86538" x="5511800" y="4216400"/>
          <p14:tracePt t="86556" x="5518150" y="4222750"/>
          <p14:tracePt t="86572" x="5518150" y="4235450"/>
          <p14:tracePt t="86589" x="5473700" y="4260850"/>
          <p14:tracePt t="86605" x="5384800" y="4286250"/>
          <p14:tracePt t="86615" x="5327650" y="4305300"/>
          <p14:tracePt t="86616" x="5283200" y="4311650"/>
          <p14:tracePt t="86639" x="5194300" y="4330700"/>
          <p14:tracePt t="86655" x="5130800" y="4337050"/>
          <p14:tracePt t="86663" x="5111750" y="4337050"/>
          <p14:tracePt t="86673" x="5073650" y="4337050"/>
          <p14:tracePt t="86689" x="5016500" y="4292600"/>
          <p14:tracePt t="86705" x="4965700" y="4241800"/>
          <p14:tracePt t="86724" x="4933950" y="4184650"/>
          <p14:tracePt t="86739" x="4927600" y="4121150"/>
          <p14:tracePt t="86755" x="4953000" y="4025900"/>
          <p14:tracePt t="86772" x="4965700" y="3905250"/>
          <p14:tracePt t="86791" x="5003800" y="3797300"/>
          <p14:tracePt t="86805" x="5035550" y="3708400"/>
          <p14:tracePt t="86822" x="5073650" y="3644900"/>
          <p14:tracePt t="86839" x="5118100" y="3581400"/>
          <p14:tracePt t="86855" x="5187950" y="3505200"/>
          <p14:tracePt t="86859" x="5219700" y="3467100"/>
          <p14:tracePt t="86873" x="5264150" y="3435350"/>
          <p14:tracePt t="86889" x="5391150" y="3390900"/>
          <p14:tracePt t="86905" x="5499100" y="3384550"/>
          <p14:tracePt t="86922" x="5600700" y="3403600"/>
          <p14:tracePt t="86942" x="5664200" y="3422650"/>
          <p14:tracePt t="86955" x="5727700" y="3454400"/>
          <p14:tracePt t="86976" x="5778500" y="3479800"/>
          <p14:tracePt t="86982" x="5810250" y="3498850"/>
          <p14:tracePt t="86989" x="5835650" y="3524250"/>
          <p14:tracePt t="86992" x="5848350" y="3556000"/>
          <p14:tracePt t="87007" x="5861050" y="3594100"/>
          <p14:tracePt t="87022" x="5886450" y="3676650"/>
          <p14:tracePt t="87024" x="5918200" y="3727450"/>
          <p14:tracePt t="87040" x="5937250" y="3771900"/>
          <p14:tracePt t="87055" x="5969000" y="3829050"/>
          <p14:tracePt t="87073" x="5981700" y="3867150"/>
          <p14:tracePt t="87076" x="5981700" y="3886200"/>
          <p14:tracePt t="87089" x="5981700" y="3930650"/>
          <p14:tracePt t="87108" x="5969000" y="3975100"/>
          <p14:tracePt t="87122" x="5930900" y="4044950"/>
          <p14:tracePt t="87139" x="5892800" y="4108450"/>
          <p14:tracePt t="87155" x="5854700" y="4165600"/>
          <p14:tracePt t="87176" x="5822950" y="4210050"/>
          <p14:tracePt t="87189" x="5797550" y="4267200"/>
          <p14:tracePt t="87205" x="5753100" y="4292600"/>
          <p14:tracePt t="87224" x="5702300" y="4305300"/>
          <p14:tracePt t="87239" x="5632450" y="4311650"/>
          <p14:tracePt t="87255" x="5575300" y="4324350"/>
          <p14:tracePt t="87258" x="5549900" y="4324350"/>
          <p14:tracePt t="87272" x="5505450" y="4330700"/>
          <p14:tracePt t="87290" x="5422900" y="4337050"/>
          <p14:tracePt t="87306" x="5384800" y="4356100"/>
          <p14:tracePt t="87322" x="5340350" y="4356100"/>
          <p14:tracePt t="87340" x="5321300" y="4356100"/>
          <p14:tracePt t="87355" x="5308600" y="4349750"/>
          <p14:tracePt t="87372" x="5283200" y="4318000"/>
          <p14:tracePt t="87389" x="5264150" y="4273550"/>
          <p14:tracePt t="87410" x="5238750" y="4191000"/>
          <p14:tracePt t="87422" x="5226050" y="4083050"/>
          <p14:tracePt t="87439" x="5238750" y="3968750"/>
          <p14:tracePt t="87455" x="5238750" y="3854450"/>
          <p14:tracePt t="87457" x="5232400" y="3810000"/>
          <p14:tracePt t="87475" x="5264150" y="3721100"/>
          <p14:tracePt t="87489" x="5289550" y="3683000"/>
          <p14:tracePt t="87505" x="5372100" y="3562350"/>
          <p14:tracePt t="87524" x="5448300" y="3492500"/>
          <p14:tracePt t="87538" x="5530850" y="3422650"/>
          <p14:tracePt t="87555" x="5619750" y="3384550"/>
          <p14:tracePt t="87572" x="5708650" y="3359150"/>
          <p14:tracePt t="87588" x="5803900" y="3352800"/>
          <p14:tracePt t="87605" x="5905500" y="3346450"/>
          <p14:tracePt t="87622" x="5994400" y="3340100"/>
          <p14:tracePt t="87639" x="6083300" y="3340100"/>
          <p14:tracePt t="87659" x="6159500" y="3359150"/>
          <p14:tracePt t="87672" x="6165850" y="3359150"/>
          <p14:tracePt t="87692" x="6178550" y="3390900"/>
          <p14:tracePt t="87705" x="6210300" y="3448050"/>
          <p14:tracePt t="87724" x="6235700" y="3524250"/>
          <p14:tracePt t="87738" x="6248400" y="3606800"/>
          <p14:tracePt t="87757" x="6242050" y="3676650"/>
          <p14:tracePt t="87772" x="6223000" y="3752850"/>
          <p14:tracePt t="87789" x="6210300" y="3822700"/>
          <p14:tracePt t="87806" x="6191250" y="3892550"/>
          <p14:tracePt t="87822" x="6165850" y="3956050"/>
          <p14:tracePt t="87839" x="6134100" y="4013200"/>
          <p14:tracePt t="87858" x="6070600" y="4089400"/>
          <p14:tracePt t="87872" x="6057900" y="4108450"/>
          <p14:tracePt t="87889" x="5994400" y="4152900"/>
          <p14:tracePt t="87905" x="5962650" y="4171950"/>
          <p14:tracePt t="87925" x="5943600" y="4191000"/>
          <p14:tracePt t="87938" x="5911850" y="4197350"/>
          <p14:tracePt t="87956" x="5905500" y="4210050"/>
          <p14:tracePt t="87975" x="5886450" y="4210050"/>
          <p14:tracePt t="87983" x="5886450" y="4216400"/>
          <p14:tracePt t="87985" x="5880100" y="4216400"/>
          <p14:tracePt t="88007" x="5867400" y="4229100"/>
          <p14:tracePt t="88022" x="5854700" y="4241800"/>
          <p14:tracePt t="88038" x="5829300" y="4254500"/>
          <p14:tracePt t="88055" x="5797550" y="4273550"/>
          <p14:tracePt t="88072" x="5753100" y="4279900"/>
          <p14:tracePt t="88089" x="5727700" y="4298950"/>
          <p14:tracePt t="88108" x="5715000" y="4305300"/>
          <p14:tracePt t="88114" x="5708650" y="4311650"/>
          <p14:tracePt t="88220" x="5695950" y="4311650"/>
          <p14:tracePt t="88230" x="5676900" y="4311650"/>
          <p14:tracePt t="88242" x="5664200" y="4311650"/>
          <p14:tracePt t="88257" x="5645150" y="4311650"/>
          <p14:tracePt t="88274" x="5619750" y="4311650"/>
          <p14:tracePt t="88288" x="5568950" y="4311650"/>
          <p14:tracePt t="88306" x="5511800" y="4311650"/>
          <p14:tracePt t="88322" x="5454650" y="4311650"/>
          <p14:tracePt t="88338" x="5403850" y="4311650"/>
          <p14:tracePt t="88357" x="5359400" y="4311650"/>
          <p14:tracePt t="88372" x="5308600" y="4311650"/>
          <p14:tracePt t="88390" x="5264150" y="4311650"/>
          <p14:tracePt t="88405" x="5232400" y="4311650"/>
          <p14:tracePt t="88412" x="5226050" y="4311650"/>
          <p14:tracePt t="88514" x="5213350" y="4311650"/>
          <p14:tracePt t="88522" x="5187950" y="4311650"/>
          <p14:tracePt t="88541" x="5137150" y="4311650"/>
          <p14:tracePt t="88555" x="5073650" y="4311650"/>
          <p14:tracePt t="88572" x="5035550" y="4318000"/>
          <p14:tracePt t="88589" x="5010150" y="4330700"/>
          <p14:tracePt t="88605" x="4997450" y="4330700"/>
          <p14:tracePt t="88622" x="4984750" y="4337050"/>
          <p14:tracePt t="88639" x="4978400" y="4343400"/>
          <p14:tracePt t="88713" x="4972050" y="4337050"/>
          <p14:tracePt t="88725" x="4965700" y="4330700"/>
          <p14:tracePt t="88728" x="4965700" y="4324350"/>
          <p14:tracePt t="88739" x="4965700" y="4311650"/>
          <p14:tracePt t="88788" x="4965700" y="4298950"/>
          <p14:tracePt t="88793" x="4965700" y="4286250"/>
          <p14:tracePt t="88808" x="4965700" y="4273550"/>
          <p14:tracePt t="88822" x="4959350" y="4241800"/>
          <p14:tracePt t="88839" x="4953000" y="4229100"/>
          <p14:tracePt t="88856" x="4953000" y="4222750"/>
          <p14:tracePt t="88945" x="4953000" y="4210050"/>
          <p14:tracePt t="88955" x="4953000" y="4191000"/>
          <p14:tracePt t="88974" x="4953000" y="4178300"/>
          <p14:tracePt t="88991" x="4953000" y="4165600"/>
          <p14:tracePt t="89005" x="4953000" y="4146550"/>
          <p14:tracePt t="89022" x="4953000" y="4108450"/>
          <p14:tracePt t="89038" x="4972050" y="4057650"/>
          <p14:tracePt t="89055" x="4997450" y="4000500"/>
          <p14:tracePt t="89072" x="5010150" y="3968750"/>
          <p14:tracePt t="89076" x="5016500" y="3962400"/>
          <p14:tracePt t="89089" x="5029200" y="3956050"/>
          <p14:tracePt t="89107" x="5041900" y="3937000"/>
          <p14:tracePt t="89114" x="5054600" y="3924300"/>
          <p14:tracePt t="89122" x="5073650" y="3911600"/>
          <p14:tracePt t="89139" x="5099050" y="3886200"/>
          <p14:tracePt t="89155" x="5111750" y="3854450"/>
          <p14:tracePt t="89172" x="5118100" y="3841750"/>
          <p14:tracePt t="89241" x="5124450" y="3841750"/>
          <p14:tracePt t="89266" x="5137150" y="3816350"/>
          <p14:tracePt t="89274" x="5143500" y="3803650"/>
          <p14:tracePt t="89285" x="5156200" y="3797300"/>
          <p14:tracePt t="89295" x="5156200" y="3790950"/>
          <p14:tracePt t="89305" x="5162550" y="3790950"/>
          <p14:tracePt t="89598" x="5168900" y="3790950"/>
          <p14:tracePt t="89873" x="5162550" y="3784600"/>
          <p14:tracePt t="89882" x="5149850" y="3759200"/>
          <p14:tracePt t="89897" x="5137150" y="3727450"/>
          <p14:tracePt t="89907" x="5111750" y="3676650"/>
          <p14:tracePt t="89922" x="5105400" y="3632200"/>
          <p14:tracePt t="89940" x="5105400" y="3581400"/>
          <p14:tracePt t="89955" x="5130800" y="3492500"/>
          <p14:tracePt t="89974" x="5200650" y="3422650"/>
          <p14:tracePt t="89988" x="5270500" y="3384550"/>
          <p14:tracePt t="90008" x="5365750" y="3378200"/>
          <p14:tracePt t="90022" x="5480050" y="3359150"/>
          <p14:tracePt t="90038" x="5594350" y="3359150"/>
          <p14:tracePt t="90057" x="5727700" y="3390900"/>
          <p14:tracePt t="90072" x="5753100" y="3403600"/>
          <p14:tracePt t="90089" x="5816600" y="3536950"/>
          <p14:tracePt t="90107" x="5803900" y="3689350"/>
          <p14:tracePt t="90114" x="5803900" y="3765550"/>
          <p14:tracePt t="90122" x="5784850" y="3829050"/>
          <p14:tracePt t="90139" x="5727700" y="3930650"/>
          <p14:tracePt t="90156" x="5651500" y="3994150"/>
          <p14:tracePt t="90174" x="5556250" y="4032250"/>
          <p14:tracePt t="90189" x="5492750" y="4064000"/>
          <p14:tracePt t="90206" x="5429250" y="4083050"/>
          <p14:tracePt t="90223" x="5397500" y="4108450"/>
          <p14:tracePt t="90242" x="5340350" y="4165600"/>
          <p14:tracePt t="90255" x="5327650" y="4203700"/>
          <p14:tracePt t="90272" x="5283200" y="4305300"/>
          <p14:tracePt t="90274" x="5264150" y="4368800"/>
          <p14:tracePt t="90288" x="5219700" y="4489450"/>
          <p14:tracePt t="90306" x="5187950" y="4552950"/>
          <p14:tracePt t="90322" x="5175250" y="4572000"/>
          <p14:tracePt t="90339" x="5175250" y="4578350"/>
          <p14:tracePt t="90355" x="5168900" y="457835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A4876-A98E-40D8-9F76-94C7F6C8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ko-KR" dirty="0"/>
              <a:t>Server-side programming (8)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C0FE077-D61A-49E3-9EFA-7BDE2B56B2C8}"/>
              </a:ext>
            </a:extLst>
          </p:cNvPr>
          <p:cNvSpPr/>
          <p:nvPr/>
        </p:nvSpPr>
        <p:spPr bwMode="auto">
          <a:xfrm>
            <a:off x="4159066" y="3192843"/>
            <a:ext cx="825867" cy="8059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3C076C-FBA3-4487-8166-EAB58D169379}"/>
              </a:ext>
            </a:extLst>
          </p:cNvPr>
          <p:cNvSpPr txBox="1"/>
          <p:nvPr/>
        </p:nvSpPr>
        <p:spPr>
          <a:xfrm>
            <a:off x="3822435" y="277439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server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CF19893-A144-4855-844E-1D567CF2D402}"/>
              </a:ext>
            </a:extLst>
          </p:cNvPr>
          <p:cNvSpPr/>
          <p:nvPr/>
        </p:nvSpPr>
        <p:spPr bwMode="auto">
          <a:xfrm>
            <a:off x="373097" y="3143722"/>
            <a:ext cx="838200" cy="8059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5CA57E-1BE8-4D1B-8461-5CB1ED3BFD9F}"/>
              </a:ext>
            </a:extLst>
          </p:cNvPr>
          <p:cNvSpPr txBox="1"/>
          <p:nvPr/>
        </p:nvSpPr>
        <p:spPr>
          <a:xfrm>
            <a:off x="255291" y="275968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70BF60-5973-4937-81D4-074394CE800F}"/>
              </a:ext>
            </a:extLst>
          </p:cNvPr>
          <p:cNvSpPr txBox="1"/>
          <p:nvPr/>
        </p:nvSpPr>
        <p:spPr>
          <a:xfrm>
            <a:off x="5558999" y="3352800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Modules made by GO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341FA-03DF-4867-A697-F12E6B0A7CB4}"/>
              </a:ext>
            </a:extLst>
          </p:cNvPr>
          <p:cNvSpPr txBox="1"/>
          <p:nvPr/>
        </p:nvSpPr>
        <p:spPr>
          <a:xfrm>
            <a:off x="1691571" y="3075801"/>
            <a:ext cx="20906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HTTP request</a:t>
            </a:r>
          </a:p>
          <a:p>
            <a:r>
              <a:rPr lang="en-US" altLang="ko-KR" sz="1000" dirty="0"/>
              <a:t>(test?key1=val1&amp;key2=val2)</a:t>
            </a:r>
          </a:p>
          <a:p>
            <a:endParaRPr lang="en-US" altLang="ko-KR" sz="10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44D62C6-6E6D-4A09-9881-414C406D0B07}"/>
              </a:ext>
            </a:extLst>
          </p:cNvPr>
          <p:cNvCxnSpPr>
            <a:cxnSpLocks/>
          </p:cNvCxnSpPr>
          <p:nvPr/>
        </p:nvCxnSpPr>
        <p:spPr bwMode="auto">
          <a:xfrm flipV="1">
            <a:off x="1371600" y="3505200"/>
            <a:ext cx="2590800" cy="78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E0CFCF-6953-485C-8041-4A1E8ABCC14D}"/>
              </a:ext>
            </a:extLst>
          </p:cNvPr>
          <p:cNvSpPr/>
          <p:nvPr/>
        </p:nvSpPr>
        <p:spPr bwMode="auto">
          <a:xfrm>
            <a:off x="3581400" y="2590800"/>
            <a:ext cx="4724400" cy="1600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DE1A1A-3D42-4DF7-87D1-B53E2C4596EB}"/>
              </a:ext>
            </a:extLst>
          </p:cNvPr>
          <p:cNvSpPr txBox="1"/>
          <p:nvPr/>
        </p:nvSpPr>
        <p:spPr>
          <a:xfrm>
            <a:off x="347451" y="4993656"/>
            <a:ext cx="79383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Google</a:t>
            </a:r>
            <a:r>
              <a:rPr lang="ko-KR" altLang="en-US" dirty="0"/>
              <a:t>이 </a:t>
            </a:r>
            <a:r>
              <a:rPr lang="en-US" altLang="ko-KR" dirty="0"/>
              <a:t>networked server, tools, system programming</a:t>
            </a:r>
            <a:r>
              <a:rPr lang="ko-KR" altLang="en-US" dirty="0"/>
              <a:t>에 적합하게 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단순</a:t>
            </a:r>
            <a:r>
              <a:rPr lang="en-US" altLang="ko-KR" dirty="0">
                <a:solidFill>
                  <a:srgbClr val="FF0000"/>
                </a:solidFill>
              </a:rPr>
              <a:t>(simplicity)</a:t>
            </a:r>
            <a:r>
              <a:rPr lang="ko-KR" altLang="en-US" dirty="0"/>
              <a:t>하고 고성능을 목적으로 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새로운 언어인 </a:t>
            </a:r>
            <a:r>
              <a:rPr lang="en-US" altLang="ko-KR" dirty="0"/>
              <a:t>GO</a:t>
            </a:r>
            <a:r>
              <a:rPr lang="ko-KR" altLang="en-US" dirty="0"/>
              <a:t>를 배워야 하는 부담이 존재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클래스 계층구조를 없애고 복잡한 객체는 </a:t>
            </a:r>
            <a:r>
              <a:rPr lang="en-US" altLang="ko-KR" dirty="0"/>
              <a:t>composition</a:t>
            </a:r>
            <a:r>
              <a:rPr lang="ko-KR" altLang="en-US" dirty="0"/>
              <a:t>으로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일반적</a:t>
            </a:r>
            <a:r>
              <a:rPr lang="ko-KR" altLang="en-US" dirty="0"/>
              <a:t>으로 현재 </a:t>
            </a:r>
            <a:r>
              <a:rPr lang="ko-KR" altLang="en-US" dirty="0">
                <a:solidFill>
                  <a:srgbClr val="FF0000"/>
                </a:solidFill>
              </a:rPr>
              <a:t>가장 고성능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2FE1F4-3A7E-4D72-8F3A-EC472E0FE3EB}"/>
              </a:ext>
            </a:extLst>
          </p:cNvPr>
          <p:cNvSpPr txBox="1"/>
          <p:nvPr/>
        </p:nvSpPr>
        <p:spPr>
          <a:xfrm>
            <a:off x="1295400" y="1770374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Google’s Golang</a:t>
            </a:r>
            <a:r>
              <a:rPr lang="ko-KR" altLang="en-US" dirty="0"/>
              <a:t> 방식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6C5EB-AFAC-42DC-90C9-D42C7EB45E61}"/>
              </a:ext>
            </a:extLst>
          </p:cNvPr>
          <p:cNvSpPr/>
          <p:nvPr/>
        </p:nvSpPr>
        <p:spPr bwMode="auto">
          <a:xfrm>
            <a:off x="4984933" y="3365076"/>
            <a:ext cx="608452" cy="5486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3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402"/>
    </mc:Choice>
    <mc:Fallback xmlns="">
      <p:transition spd="slow" advTm="90402"/>
    </mc:Fallback>
  </mc:AlternateContent>
  <p:extLst>
    <p:ext uri="{3A86A75C-4F4B-4683-9AE1-C65F6400EC91}">
      <p14:laserTraceLst xmlns:p14="http://schemas.microsoft.com/office/powerpoint/2010/main">
        <p14:tracePtLst>
          <p14:tracePt t="661" x="5168900" y="4552950"/>
          <p14:tracePt t="664" x="5130800" y="4489450"/>
          <p14:tracePt t="674" x="5073650" y="4413250"/>
          <p14:tracePt t="689" x="4946650" y="4273550"/>
          <p14:tracePt t="706" x="4819650" y="4140200"/>
          <p14:tracePt t="724" x="4699000" y="4019550"/>
          <p14:tracePt t="739" x="4578350" y="3930650"/>
          <p14:tracePt t="756" x="4438650" y="3848100"/>
          <p14:tracePt t="772" x="4248150" y="3740150"/>
          <p14:tracePt t="789" x="4006850" y="3619500"/>
          <p14:tracePt t="806" x="3746500" y="3524250"/>
          <p14:tracePt t="823" x="3530600" y="3441700"/>
          <p14:tracePt t="828" x="3422650" y="3378200"/>
          <p14:tracePt t="839" x="3346450" y="3327400"/>
          <p14:tracePt t="849" x="3219450" y="3238500"/>
          <p14:tracePt t="856" x="3155950" y="3200400"/>
          <p14:tracePt t="873" x="3105150" y="3175000"/>
          <p14:tracePt t="891" x="3016250" y="3124200"/>
          <p14:tracePt t="907" x="2978150" y="3105150"/>
          <p14:tracePt t="925" x="2927350" y="3067050"/>
          <p14:tracePt t="939" x="2863850" y="3016250"/>
          <p14:tracePt t="958" x="2774950" y="2971800"/>
          <p14:tracePt t="974" x="2705100" y="2952750"/>
          <p14:tracePt t="989" x="2686050" y="2946400"/>
          <p14:tracePt t="1210" x="2686050" y="2952750"/>
          <p14:tracePt t="1221" x="2711450" y="2959100"/>
          <p14:tracePt t="1227" x="2730500" y="2965450"/>
          <p14:tracePt t="1239" x="2743200" y="2971800"/>
          <p14:tracePt t="1256" x="2781300" y="2908300"/>
          <p14:tracePt t="1260" x="2800350" y="2819400"/>
          <p14:tracePt t="1273" x="2806700" y="2578100"/>
          <p14:tracePt t="1289" x="2800350" y="2393950"/>
          <p14:tracePt t="1307" x="2800350" y="2279650"/>
          <p14:tracePt t="1323" x="2774950" y="2228850"/>
          <p14:tracePt t="1339" x="2730500" y="2197100"/>
          <p14:tracePt t="1358" x="2654300" y="2171700"/>
          <p14:tracePt t="1373" x="2565400" y="2171700"/>
          <p14:tracePt t="1376" x="2527300" y="2178050"/>
          <p14:tracePt t="1389" x="2482850" y="2178050"/>
          <p14:tracePt t="1408" x="2400300" y="2171700"/>
          <p14:tracePt t="1422" x="2330450" y="2146300"/>
          <p14:tracePt t="1439" x="2273300" y="2101850"/>
          <p14:tracePt t="1456" x="2184400" y="2057400"/>
          <p14:tracePt t="1460" x="2127250" y="2032000"/>
          <p14:tracePt t="1477" x="2019300" y="1993900"/>
          <p14:tracePt t="1489" x="1924050" y="1987550"/>
          <p14:tracePt t="1506" x="1905000" y="1987550"/>
          <p14:tracePt t="1664" x="1892300" y="1987550"/>
          <p14:tracePt t="1674" x="1879600" y="1987550"/>
          <p14:tracePt t="1689" x="1828800" y="1987550"/>
          <p14:tracePt t="1706" x="1797050" y="1987550"/>
          <p14:tracePt t="1722" x="1778000" y="1993900"/>
          <p14:tracePt t="1756" x="1733550" y="1993900"/>
          <p14:tracePt t="1772" x="1651000" y="2012950"/>
          <p14:tracePt t="1789" x="1543050" y="2012950"/>
          <p14:tracePt t="1806" x="1466850" y="2012950"/>
          <p14:tracePt t="1823" x="1428750" y="2012950"/>
          <p14:tracePt t="1828" x="1409700" y="2012950"/>
          <p14:tracePt t="1844" x="1371600" y="2012950"/>
          <p14:tracePt t="1856" x="1346200" y="2012950"/>
          <p14:tracePt t="1875" x="1295400" y="2012950"/>
          <p14:tracePt t="1930" x="1301750" y="2012950"/>
          <p14:tracePt t="1939" x="1308100" y="2012950"/>
          <p14:tracePt t="1956" x="1339850" y="2032000"/>
          <p14:tracePt t="1975" x="1371600" y="2038350"/>
          <p14:tracePt t="1978" x="1397000" y="2044700"/>
          <p14:tracePt t="1989" x="1416050" y="2044700"/>
          <p14:tracePt t="2006" x="1447800" y="2044700"/>
          <p14:tracePt t="2023" x="1504950" y="2044700"/>
          <p14:tracePt t="2026" x="1530350" y="2044700"/>
          <p14:tracePt t="2039" x="1562100" y="2044700"/>
          <p14:tracePt t="2056" x="1625600" y="2044700"/>
          <p14:tracePt t="2073" x="1733550" y="2044700"/>
          <p14:tracePt t="2089" x="1797050" y="2051050"/>
          <p14:tracePt t="2107" x="1885950" y="2051050"/>
          <p14:tracePt t="2123" x="1943100" y="2051050"/>
          <p14:tracePt t="2139" x="1968500" y="2051050"/>
          <p14:tracePt t="2158" x="1974850" y="2051050"/>
          <p14:tracePt t="2235" x="1981200" y="2051050"/>
          <p14:tracePt t="2241" x="2006600" y="2051050"/>
          <p14:tracePt t="2250" x="2038350" y="2057400"/>
          <p14:tracePt t="2258" x="2076450" y="2057400"/>
          <p14:tracePt t="2273" x="2146300" y="2076450"/>
          <p14:tracePt t="2289" x="2216150" y="2089150"/>
          <p14:tracePt t="2306" x="2266950" y="2076450"/>
          <p14:tracePt t="2323" x="2286000" y="2076450"/>
          <p14:tracePt t="2339" x="2292350" y="2070100"/>
          <p14:tracePt t="2393" x="2298700" y="2070100"/>
          <p14:tracePt t="2453" x="2305050" y="2070100"/>
          <p14:tracePt t="2457" x="2317750" y="2070100"/>
          <p14:tracePt t="2469" x="2324100" y="2070100"/>
          <p14:tracePt t="2477" x="2336800" y="2070100"/>
          <p14:tracePt t="2489" x="2355850" y="2070100"/>
          <p14:tracePt t="2506" x="2368550" y="2070100"/>
          <p14:tracePt t="2523" x="2381250" y="2063750"/>
          <p14:tracePt t="2564" x="2387600" y="2070100"/>
          <p14:tracePt t="2572" x="2400300" y="2076450"/>
          <p14:tracePt t="2593" x="2451100" y="2095500"/>
          <p14:tracePt t="2606" x="2546350" y="2127250"/>
          <p14:tracePt t="2623" x="2654300" y="2197100"/>
          <p14:tracePt t="2640" x="2813050" y="2286000"/>
          <p14:tracePt t="2658" x="3060700" y="2381250"/>
          <p14:tracePt t="2672" x="3206750" y="2470150"/>
          <p14:tracePt t="2690" x="3352800" y="2546350"/>
          <p14:tracePt t="2706" x="3492500" y="2622550"/>
          <p14:tracePt t="2722" x="3670300" y="2692400"/>
          <p14:tracePt t="2739" x="3797300" y="2781300"/>
          <p14:tracePt t="2756" x="3873500" y="2832100"/>
          <p14:tracePt t="2773" x="3892550" y="2844800"/>
          <p14:tracePt t="2789" x="3898900" y="2844800"/>
          <p14:tracePt t="2806" x="3924300" y="2857500"/>
          <p14:tracePt t="2823" x="3981450" y="2882900"/>
          <p14:tracePt t="2842" x="4095750" y="2933700"/>
          <p14:tracePt t="2847" x="4171950" y="2959100"/>
          <p14:tracePt t="2858" x="4286250" y="2952750"/>
          <p14:tracePt t="2873" x="4394200" y="2952750"/>
          <p14:tracePt t="2889" x="4502150" y="2940050"/>
          <p14:tracePt t="2909" x="4603750" y="2933700"/>
          <p14:tracePt t="2922" x="4737100" y="2965450"/>
          <p14:tracePt t="2941" x="4876800" y="3009900"/>
          <p14:tracePt t="2944" x="4933950" y="3028950"/>
          <p14:tracePt t="2956" x="4984750" y="3048000"/>
          <p14:tracePt t="2972" x="5029200" y="3079750"/>
          <p14:tracePt t="2990" x="5073650" y="3105150"/>
          <p14:tracePt t="3006" x="5105400" y="3117850"/>
          <p14:tracePt t="3009" x="5118100" y="3130550"/>
          <p14:tracePt t="3023" x="5143500" y="3149600"/>
          <p14:tracePt t="3039" x="5207000" y="3200400"/>
          <p14:tracePt t="3047" x="5276850" y="3232150"/>
          <p14:tracePt t="3050" x="5334000" y="3263900"/>
          <p14:tracePt t="3073" x="5594350" y="3359150"/>
          <p14:tracePt t="3093" x="5708650" y="3397250"/>
          <p14:tracePt t="3106" x="5816600" y="3429000"/>
          <p14:tracePt t="3125" x="5892800" y="3460750"/>
          <p14:tracePt t="3139" x="5943600" y="3479800"/>
          <p14:tracePt t="3157" x="5969000" y="3498850"/>
          <p14:tracePt t="3173" x="6000750" y="3530600"/>
          <p14:tracePt t="3189" x="6013450" y="3568700"/>
          <p14:tracePt t="3206" x="6038850" y="3632200"/>
          <p14:tracePt t="3222" x="6064250" y="3695700"/>
          <p14:tracePt t="3239" x="6064250" y="3727450"/>
          <p14:tracePt t="3256" x="6051550" y="3765550"/>
          <p14:tracePt t="3259" x="6045200" y="3778250"/>
          <p14:tracePt t="3273" x="6007100" y="3810000"/>
          <p14:tracePt t="3291" x="5949950" y="3854450"/>
          <p14:tracePt t="3306" x="5854700" y="3886200"/>
          <p14:tracePt t="3322" x="5778500" y="3911600"/>
          <p14:tracePt t="3339" x="5708650" y="3911600"/>
          <p14:tracePt t="3356" x="5638800" y="3898900"/>
          <p14:tracePt t="3373" x="5556250" y="3841750"/>
          <p14:tracePt t="3390" x="5486400" y="3784600"/>
          <p14:tracePt t="3408" x="5461000" y="3733800"/>
          <p14:tracePt t="3423" x="5448300" y="3676650"/>
          <p14:tracePt t="3439" x="5448300" y="3613150"/>
          <p14:tracePt t="3458" x="5492750" y="3517900"/>
          <p14:tracePt t="3475" x="5543550" y="3473450"/>
          <p14:tracePt t="3490" x="5613400" y="3448050"/>
          <p14:tracePt t="3507" x="5702300" y="3435350"/>
          <p14:tracePt t="3523" x="5791200" y="3422650"/>
          <p14:tracePt t="3541" x="5892800" y="3429000"/>
          <p14:tracePt t="3556" x="5988050" y="3467100"/>
          <p14:tracePt t="3573" x="6051550" y="3517900"/>
          <p14:tracePt t="3589" x="6102350" y="3587750"/>
          <p14:tracePt t="3597" x="6140450" y="3619500"/>
          <p14:tracePt t="3607" x="6159500" y="3657600"/>
          <p14:tracePt t="3623" x="6184900" y="3708400"/>
          <p14:tracePt t="3639" x="6191250" y="3765550"/>
          <p14:tracePt t="3644" x="6184900" y="3790950"/>
          <p14:tracePt t="3659" x="6146800" y="3848100"/>
          <p14:tracePt t="3672" x="6089650" y="3898900"/>
          <p14:tracePt t="3691" x="6019800" y="3937000"/>
          <p14:tracePt t="3706" x="5930900" y="3943350"/>
          <p14:tracePt t="3722" x="5842000" y="3943350"/>
          <p14:tracePt t="3739" x="5746750" y="3911600"/>
          <p14:tracePt t="3756" x="5664200" y="3879850"/>
          <p14:tracePt t="3773" x="5600700" y="3841750"/>
          <p14:tracePt t="3789" x="5581650" y="3784600"/>
          <p14:tracePt t="3806" x="5568950" y="3714750"/>
          <p14:tracePt t="3822" x="5588000" y="3638550"/>
          <p14:tracePt t="3828" x="5607050" y="3600450"/>
          <p14:tracePt t="3843" x="5651500" y="3562350"/>
          <p14:tracePt t="3856" x="5670550" y="3549650"/>
          <p14:tracePt t="3873" x="5727700" y="3536950"/>
          <p14:tracePt t="3891" x="5765800" y="3530600"/>
          <p14:tracePt t="3909" x="5810250" y="3530600"/>
          <p14:tracePt t="3922" x="5848350" y="3543300"/>
          <p14:tracePt t="3939" x="5861050" y="3581400"/>
          <p14:tracePt t="3956" x="5892800" y="3676650"/>
          <p14:tracePt t="3974" x="5918200" y="3759200"/>
          <p14:tracePt t="3989" x="5930900" y="3854450"/>
          <p14:tracePt t="4006" x="5892800" y="3892550"/>
          <p14:tracePt t="4023" x="5842000" y="3924300"/>
          <p14:tracePt t="4039" x="5765800" y="3943350"/>
          <p14:tracePt t="4040" x="5721350" y="3943350"/>
          <p14:tracePt t="4056" x="5670550" y="3943350"/>
          <p14:tracePt t="4073" x="5524500" y="3917950"/>
          <p14:tracePt t="4089" x="5467350" y="3860800"/>
          <p14:tracePt t="4106" x="5403850" y="3797300"/>
          <p14:tracePt t="4126" x="5372100" y="3740150"/>
          <p14:tracePt t="4139" x="5378450" y="3683000"/>
          <p14:tracePt t="4159" x="5435600" y="3613150"/>
          <p14:tracePt t="4166" x="5480050" y="3581400"/>
          <p14:tracePt t="4168" x="5537200" y="3556000"/>
          <p14:tracePt t="4190" x="5670550" y="3524250"/>
          <p14:tracePt t="4207" x="5803900" y="3524250"/>
          <p14:tracePt t="4222" x="5905500" y="3556000"/>
          <p14:tracePt t="4239" x="5962650" y="3606800"/>
          <p14:tracePt t="4256" x="5988050" y="3676650"/>
          <p14:tracePt t="4260" x="5994400" y="3702050"/>
          <p14:tracePt t="4273" x="6013450" y="3746500"/>
          <p14:tracePt t="4293" x="6045200" y="3771900"/>
          <p14:tracePt t="4299" x="6076950" y="3784600"/>
          <p14:tracePt t="4306" x="6096000" y="3790950"/>
          <p14:tracePt t="4323" x="6178550" y="3790950"/>
          <p14:tracePt t="4339" x="6330950" y="3778250"/>
          <p14:tracePt t="4359" x="6546850" y="3740150"/>
          <p14:tracePt t="4373" x="6794500" y="3714750"/>
          <p14:tracePt t="4389" x="7048500" y="3708400"/>
          <p14:tracePt t="4407" x="7258050" y="3708400"/>
          <p14:tracePt t="4423" x="7423150" y="3702050"/>
          <p14:tracePt t="4439" x="7569200" y="3702050"/>
          <p14:tracePt t="4456" x="7677150" y="3702050"/>
          <p14:tracePt t="4458" x="7708900" y="3695700"/>
          <p14:tracePt t="4474" x="7727950" y="3689350"/>
          <p14:tracePt t="4492" x="7734300" y="3689350"/>
          <p14:tracePt t="4569" x="7734300" y="3683000"/>
          <p14:tracePt t="4576" x="7727950" y="3683000"/>
          <p14:tracePt t="4715" x="7721600" y="3683000"/>
          <p14:tracePt t="4747" x="7715250" y="3683000"/>
          <p14:tracePt t="4753" x="7702550" y="3683000"/>
          <p14:tracePt t="4761" x="7689850" y="3683000"/>
          <p14:tracePt t="4772" x="7683500" y="3689350"/>
          <p14:tracePt t="4790" x="7658100" y="3689350"/>
          <p14:tracePt t="4806" x="7620000" y="3689350"/>
          <p14:tracePt t="4823" x="7569200" y="3689350"/>
          <p14:tracePt t="4829" x="7537450" y="3689350"/>
          <p14:tracePt t="4843" x="7454900" y="3689350"/>
          <p14:tracePt t="4856" x="7404100" y="3689350"/>
          <p14:tracePt t="4874" x="7073900" y="3670300"/>
          <p14:tracePt t="4889" x="6718300" y="3600450"/>
          <p14:tracePt t="4908" x="6273800" y="3517900"/>
          <p14:tracePt t="4923" x="5791200" y="3435350"/>
          <p14:tracePt t="4942" x="5276850" y="3340100"/>
          <p14:tracePt t="4956" x="4794250" y="3263900"/>
          <p14:tracePt t="4975" x="4292600" y="3162300"/>
          <p14:tracePt t="4989" x="3873500" y="3060700"/>
          <p14:tracePt t="5006" x="3625850" y="2984500"/>
          <p14:tracePt t="5025" x="3441700" y="2901950"/>
          <p14:tracePt t="5039" x="3422650" y="2863850"/>
          <p14:tracePt t="5056" x="3403600" y="2794000"/>
          <p14:tracePt t="5073" x="3409950" y="2679700"/>
          <p14:tracePt t="5090" x="3403600" y="2628900"/>
          <p14:tracePt t="5107" x="3397250" y="2616200"/>
          <p14:tracePt t="5242" x="3397250" y="2622550"/>
          <p14:tracePt t="5259" x="3397250" y="2628900"/>
          <p14:tracePt t="5266" x="3397250" y="2641600"/>
          <p14:tracePt t="5610" x="3390900" y="2641600"/>
          <p14:tracePt t="7457" x="3378200" y="2641600"/>
          <p14:tracePt t="7473" x="3340100" y="2641600"/>
          <p14:tracePt t="7482" x="3225800" y="2635250"/>
          <p14:tracePt t="7489" x="3168650" y="2635250"/>
          <p14:tracePt t="7506" x="3060700" y="2609850"/>
          <p14:tracePt t="7523" x="2952750" y="2590800"/>
          <p14:tracePt t="7539" x="2844800" y="2578100"/>
          <p14:tracePt t="7556" x="2705100" y="2546350"/>
          <p14:tracePt t="7573" x="2546350" y="2495550"/>
          <p14:tracePt t="7590" x="2419350" y="2451100"/>
          <p14:tracePt t="7598" x="2368550" y="2432050"/>
          <p14:tracePt t="7602" x="2311400" y="2413000"/>
          <p14:tracePt t="7623" x="2222500" y="2368550"/>
          <p14:tracePt t="7639" x="2127250" y="2336800"/>
          <p14:tracePt t="7642" x="2089150" y="2311400"/>
          <p14:tracePt t="7658" x="2032000" y="2266950"/>
          <p14:tracePt t="7673" x="1981200" y="2165350"/>
          <p14:tracePt t="7689" x="1936750" y="2038350"/>
          <p14:tracePt t="7706" x="1898650" y="1955800"/>
          <p14:tracePt t="7722" x="1866900" y="1898650"/>
          <p14:tracePt t="7739" x="1841500" y="1873250"/>
          <p14:tracePt t="7756" x="1841500" y="1854200"/>
          <p14:tracePt t="7773" x="1866900" y="1828800"/>
          <p14:tracePt t="7791" x="1911350" y="1803400"/>
          <p14:tracePt t="7806" x="1955800" y="1771650"/>
          <p14:tracePt t="7823" x="2076450" y="1784350"/>
          <p14:tracePt t="7830" x="2133600" y="1784350"/>
          <p14:tracePt t="7844" x="2247900" y="1790700"/>
          <p14:tracePt t="7858" x="2362200" y="1809750"/>
          <p14:tracePt t="7876" x="2438400" y="1847850"/>
          <p14:tracePt t="7889" x="2463800" y="1911350"/>
          <p14:tracePt t="7909" x="2457450" y="1993900"/>
          <p14:tracePt t="7922" x="2406650" y="2063750"/>
          <p14:tracePt t="7939" x="2324100" y="2101850"/>
          <p14:tracePt t="7956" x="2190750" y="2120900"/>
          <p14:tracePt t="7973" x="2038350" y="2120900"/>
          <p14:tracePt t="7989" x="1866900" y="2114550"/>
          <p14:tracePt t="8006" x="1663700" y="2051050"/>
          <p14:tracePt t="8024" x="1543050" y="1949450"/>
          <p14:tracePt t="8039" x="1530350" y="1924050"/>
          <p14:tracePt t="8056" x="1530350" y="1879600"/>
          <p14:tracePt t="8061" x="1530350" y="1854200"/>
          <p14:tracePt t="8072" x="1549400" y="1803400"/>
          <p14:tracePt t="8090" x="1612900" y="1752600"/>
          <p14:tracePt t="8107" x="1689100" y="1701800"/>
          <p14:tracePt t="8123" x="1771650" y="1663700"/>
          <p14:tracePt t="8143" x="1828800" y="1644650"/>
          <p14:tracePt t="8158" x="1841500" y="1644650"/>
          <p14:tracePt t="8174" x="1847850" y="1644650"/>
          <p14:tracePt t="8189" x="1885950" y="1708150"/>
          <p14:tracePt t="8206" x="1917700" y="1778000"/>
          <p14:tracePt t="8222" x="1962150" y="1854200"/>
          <p14:tracePt t="8240" x="2000250" y="1936750"/>
          <p14:tracePt t="8257" x="2006600" y="2012950"/>
          <p14:tracePt t="8259" x="1993900" y="2057400"/>
          <p14:tracePt t="8273" x="1962150" y="2127250"/>
          <p14:tracePt t="8289" x="1917700" y="2171700"/>
          <p14:tracePt t="8306" x="1841500" y="2203450"/>
          <p14:tracePt t="8323" x="1720850" y="2209800"/>
          <p14:tracePt t="8343" x="1600200" y="2209800"/>
          <p14:tracePt t="8351" x="1549400" y="2184400"/>
          <p14:tracePt t="8354" x="1511300" y="2165350"/>
          <p14:tracePt t="8372" x="1435100" y="2114550"/>
          <p14:tracePt t="8389" x="1371600" y="2012950"/>
          <p14:tracePt t="8408" x="1327150" y="1911350"/>
          <p14:tracePt t="8423" x="1327150" y="1828800"/>
          <p14:tracePt t="8439" x="1346200" y="1758950"/>
          <p14:tracePt t="8442" x="1365250" y="1720850"/>
          <p14:tracePt t="8459" x="1460500" y="1657350"/>
          <p14:tracePt t="8473" x="1555750" y="1600200"/>
          <p14:tracePt t="8489" x="1714500" y="1587500"/>
          <p14:tracePt t="8507" x="1860550" y="1581150"/>
          <p14:tracePt t="8523" x="1974850" y="1581150"/>
          <p14:tracePt t="8539" x="2057400" y="1600200"/>
          <p14:tracePt t="8556" x="2139950" y="1657350"/>
          <p14:tracePt t="8573" x="2203450" y="1746250"/>
          <p14:tracePt t="8594" x="2235200" y="1847850"/>
          <p14:tracePt t="8606" x="2228850" y="1936750"/>
          <p14:tracePt t="8626" x="2139950" y="2063750"/>
          <p14:tracePt t="8639" x="2108200" y="2095500"/>
          <p14:tracePt t="8660" x="1993900" y="2152650"/>
          <p14:tracePt t="8672" x="1936750" y="2165350"/>
          <p14:tracePt t="8689" x="1885950" y="2178050"/>
          <p14:tracePt t="8707" x="1847850" y="2178050"/>
          <p14:tracePt t="8722" x="1816100" y="2171700"/>
          <p14:tracePt t="8739" x="1797050" y="2159000"/>
          <p14:tracePt t="8759" x="1778000" y="2159000"/>
          <p14:tracePt t="9451" x="1778000" y="2171700"/>
          <p14:tracePt t="9482" x="1778000" y="2178050"/>
          <p14:tracePt t="9517" x="1765300" y="2178050"/>
          <p14:tracePt t="9522" x="1746250" y="2178050"/>
          <p14:tracePt t="9537" x="1727200" y="2178050"/>
          <p14:tracePt t="9545" x="1695450" y="2178050"/>
          <p14:tracePt t="9556" x="1689100" y="2178050"/>
          <p14:tracePt t="9565" x="1682750" y="2178050"/>
          <p14:tracePt t="9573" x="1670050" y="2178050"/>
          <p14:tracePt t="9589" x="1651000" y="2171700"/>
          <p14:tracePt t="9609" x="1631950" y="2159000"/>
          <p14:tracePt t="9623" x="1619250" y="2152650"/>
          <p14:tracePt t="9642" x="1568450" y="2127250"/>
          <p14:tracePt t="9659" x="1504950" y="2114550"/>
          <p14:tracePt t="9676" x="1435100" y="2089150"/>
          <p14:tracePt t="9689" x="1377950" y="2070100"/>
          <p14:tracePt t="9707" x="1339850" y="2057400"/>
          <p14:tracePt t="9724" x="1314450" y="2032000"/>
          <p14:tracePt t="9739" x="1289050" y="1987550"/>
          <p14:tracePt t="9756" x="1250950" y="1924050"/>
          <p14:tracePt t="9773" x="1231900" y="1854200"/>
          <p14:tracePt t="9790" x="1219200" y="1809750"/>
          <p14:tracePt t="9806" x="1219200" y="1784350"/>
          <p14:tracePt t="9823" x="1231900" y="1752600"/>
          <p14:tracePt t="9839" x="1257300" y="1714500"/>
          <p14:tracePt t="9845" x="1270000" y="1689100"/>
          <p14:tracePt t="9851" x="1289050" y="1676400"/>
          <p14:tracePt t="9873" x="1339850" y="1651000"/>
          <p14:tracePt t="9892" x="1397000" y="1638300"/>
          <p14:tracePt t="9910" x="1466850" y="1631950"/>
          <p14:tracePt t="9922" x="1562100" y="1619250"/>
          <p14:tracePt t="9939" x="1676400" y="1619250"/>
          <p14:tracePt t="9956" x="1765300" y="1619250"/>
          <p14:tracePt t="9976" x="1854200" y="1619250"/>
          <p14:tracePt t="9989" x="1917700" y="1625600"/>
          <p14:tracePt t="10006" x="1936750" y="1631950"/>
          <p14:tracePt t="10023" x="1943100" y="1644650"/>
          <p14:tracePt t="10040" x="1974850" y="1676400"/>
          <p14:tracePt t="10042" x="2012950" y="1708150"/>
          <p14:tracePt t="10056" x="2019300" y="1720850"/>
          <p14:tracePt t="10073" x="2133600" y="1790700"/>
          <p14:tracePt t="10094" x="2171700" y="1822450"/>
          <p14:tracePt t="10106" x="2184400" y="1860550"/>
          <p14:tracePt t="10127" x="2190750" y="1905000"/>
          <p14:tracePt t="10139" x="2216150" y="1968500"/>
          <p14:tracePt t="10159" x="2241550" y="2051050"/>
          <p14:tracePt t="10172" x="2266950" y="2120900"/>
          <p14:tracePt t="10189" x="2266950" y="2190750"/>
          <p14:tracePt t="10206" x="2241550" y="2247900"/>
          <p14:tracePt t="10224" x="2184400" y="2279650"/>
          <p14:tracePt t="10226" x="2159000" y="2292350"/>
          <p14:tracePt t="10239" x="2120900" y="2292350"/>
          <p14:tracePt t="10256" x="2051050" y="2292350"/>
          <p14:tracePt t="10258" x="2012950" y="2286000"/>
          <p14:tracePt t="10273" x="1936750" y="2241550"/>
          <p14:tracePt t="10289" x="1835150" y="2146300"/>
          <p14:tracePt t="10306" x="1739900" y="2025650"/>
          <p14:tracePt t="10323" x="1651000" y="1873250"/>
          <p14:tracePt t="10342" x="1600200" y="1752600"/>
          <p14:tracePt t="10351" x="1593850" y="1727200"/>
          <p14:tracePt t="10353" x="1593850" y="1701800"/>
          <p14:tracePt t="10373" x="1606550" y="1663700"/>
          <p14:tracePt t="10389" x="1625600" y="1619250"/>
          <p14:tracePt t="10409" x="1670050" y="1581150"/>
          <p14:tracePt t="10415" x="1689100" y="1562100"/>
          <p14:tracePt t="10423" x="1714500" y="1549400"/>
          <p14:tracePt t="10425" x="1752600" y="1543050"/>
          <p14:tracePt t="10439" x="1790700" y="1536700"/>
          <p14:tracePt t="10442" x="1835150" y="1536700"/>
          <p14:tracePt t="10456" x="1892300" y="1536700"/>
          <p14:tracePt t="10475" x="2044700" y="1568450"/>
          <p14:tracePt t="10489" x="2120900" y="1593850"/>
          <p14:tracePt t="10507" x="2178050" y="1619250"/>
          <p14:tracePt t="10523" x="2209800" y="1644650"/>
          <p14:tracePt t="10539" x="2241550" y="1695450"/>
          <p14:tracePt t="10546" x="2254250" y="1733550"/>
          <p14:tracePt t="10556" x="2266950" y="1778000"/>
          <p14:tracePt t="10573" x="2298700" y="1860550"/>
          <p14:tracePt t="10594" x="2305050" y="1924050"/>
          <p14:tracePt t="10606" x="2305050" y="1962150"/>
          <p14:tracePt t="10623" x="2305050" y="1987550"/>
          <p14:tracePt t="10628" x="2305050" y="2000250"/>
          <p14:tracePt t="10639" x="2305050" y="2012950"/>
          <p14:tracePt t="10660" x="2324100" y="2057400"/>
          <p14:tracePt t="10672" x="2368550" y="2089150"/>
          <p14:tracePt t="10689" x="2413000" y="2108200"/>
          <p14:tracePt t="10706" x="2432050" y="2127250"/>
          <p14:tracePt t="10722" x="2451100" y="2165350"/>
          <p14:tracePt t="10739" x="2501900" y="2235200"/>
          <p14:tracePt t="10756" x="2590800" y="2324100"/>
          <p14:tracePt t="10773" x="2705100" y="2406650"/>
          <p14:tracePt t="10790" x="2787650" y="2470150"/>
          <p14:tracePt t="10806" x="2838450" y="2540000"/>
          <p14:tracePt t="10823" x="2844800" y="2597150"/>
          <p14:tracePt t="10839" x="2819400" y="2667000"/>
          <p14:tracePt t="10848" x="2800350" y="2698750"/>
          <p14:tracePt t="10856" x="2781300" y="2730500"/>
          <p14:tracePt t="10858" x="2755900" y="2749550"/>
          <p14:tracePt t="10876" x="2730500" y="2774950"/>
          <p14:tracePt t="10889" x="2698750" y="2774950"/>
          <p14:tracePt t="10910" x="2647950" y="2774950"/>
          <p14:tracePt t="10919" x="2635250" y="2774950"/>
          <p14:tracePt t="10923" x="2609850" y="2774950"/>
          <p14:tracePt t="10939" x="2559050" y="2736850"/>
          <p14:tracePt t="10956" x="2527300" y="2692400"/>
          <p14:tracePt t="10976" x="2520950" y="2660650"/>
          <p14:tracePt t="10989" x="2501900" y="2616200"/>
          <p14:tracePt t="11006" x="2482850" y="2571750"/>
          <p14:tracePt t="11023" x="2463800" y="2540000"/>
          <p14:tracePt t="11041" x="2413000" y="2495550"/>
          <p14:tracePt t="11056" x="2400300" y="2476500"/>
          <p14:tracePt t="11073" x="2374900" y="2413000"/>
          <p14:tracePt t="11089" x="2349500" y="2336800"/>
          <p14:tracePt t="11107" x="2343150" y="2266950"/>
          <p14:tracePt t="11123" x="2324100" y="2216150"/>
          <p14:tracePt t="11139" x="2317750" y="2184400"/>
          <p14:tracePt t="11159" x="2317750" y="2152650"/>
          <p14:tracePt t="11167" x="2317750" y="2133600"/>
          <p14:tracePt t="11169" x="2317750" y="2108200"/>
          <p14:tracePt t="11189" x="2317750" y="2044700"/>
          <p14:tracePt t="11206" x="2317750" y="1962150"/>
          <p14:tracePt t="11222" x="2343150" y="1885950"/>
          <p14:tracePt t="11239" x="2362200" y="1822450"/>
          <p14:tracePt t="11257" x="2413000" y="1765300"/>
          <p14:tracePt t="11260" x="2451100" y="1739900"/>
          <p14:tracePt t="11273" x="2546350" y="1682750"/>
          <p14:tracePt t="11292" x="2641600" y="1644650"/>
          <p14:tracePt t="11306" x="2724150" y="1625600"/>
          <p14:tracePt t="11323" x="2781300" y="1631950"/>
          <p14:tracePt t="11343" x="2863850" y="1657350"/>
          <p14:tracePt t="11356" x="2965450" y="1689100"/>
          <p14:tracePt t="11373" x="3079750" y="1714500"/>
          <p14:tracePt t="11392" x="3149600" y="1727200"/>
          <p14:tracePt t="11408" x="3187700" y="1727200"/>
          <p14:tracePt t="11423" x="3194050" y="1727200"/>
          <p14:tracePt t="11439" x="3219450" y="1765300"/>
          <p14:tracePt t="11456" x="3251200" y="1828800"/>
          <p14:tracePt t="11474" x="3302000" y="1943100"/>
          <p14:tracePt t="11489" x="3314700" y="2012950"/>
          <p14:tracePt t="11507" x="3295650" y="2082800"/>
          <p14:tracePt t="11523" x="3263900" y="2159000"/>
          <p14:tracePt t="11539" x="3225800" y="2216150"/>
          <p14:tracePt t="11556" x="3181350" y="2247900"/>
          <p14:tracePt t="11572" x="3143250" y="2266950"/>
          <p14:tracePt t="11589" x="3086100" y="2279650"/>
          <p14:tracePt t="11595" x="3060700" y="2292350"/>
          <p14:tracePt t="11603" x="3028950" y="2298700"/>
          <p14:tracePt t="11608" x="2990850" y="2311400"/>
          <p14:tracePt t="11623" x="2946400" y="2311400"/>
          <p14:tracePt t="11639" x="2857500" y="2311400"/>
          <p14:tracePt t="11658" x="2781300" y="2273300"/>
          <p14:tracePt t="11673" x="2743200" y="2260600"/>
          <p14:tracePt t="11689" x="2711450" y="2241550"/>
          <p14:tracePt t="11706" x="2686050" y="2222500"/>
          <p14:tracePt t="11725" x="2654300" y="2190750"/>
          <p14:tracePt t="11739" x="2635250" y="2171700"/>
          <p14:tracePt t="11756" x="2622550" y="2159000"/>
          <p14:tracePt t="11790" x="2622550" y="2152650"/>
          <p14:tracePt t="11811" x="2635250" y="2165350"/>
          <p14:tracePt t="11823" x="2673350" y="2184400"/>
          <p14:tracePt t="11842" x="2857500" y="2266950"/>
          <p14:tracePt t="11857" x="3028950" y="2324100"/>
          <p14:tracePt t="11872" x="3187700" y="2368550"/>
          <p14:tracePt t="11895" x="3340100" y="2406650"/>
          <p14:tracePt t="11908" x="3454400" y="2438400"/>
          <p14:tracePt t="11925" x="3549650" y="2508250"/>
          <p14:tracePt t="11939" x="3600450" y="2584450"/>
          <p14:tracePt t="11956" x="3657600" y="2692400"/>
          <p14:tracePt t="11974" x="3689350" y="2762250"/>
          <p14:tracePt t="11989" x="3695700" y="2768600"/>
          <p14:tracePt t="12006" x="3683000" y="2755900"/>
          <p14:tracePt t="12023" x="3663950" y="2743200"/>
          <p14:tracePt t="12039" x="3606800" y="2679700"/>
          <p14:tracePt t="12045" x="3562350" y="2647950"/>
          <p14:tracePt t="12056" x="3498850" y="2616200"/>
          <p14:tracePt t="12073" x="3359150" y="2571750"/>
          <p14:tracePt t="12094" x="3314700" y="2552700"/>
          <p14:tracePt t="12106" x="3314700" y="2546350"/>
          <p14:tracePt t="12140" x="3314700" y="2527300"/>
          <p14:tracePt t="12158" x="3416300" y="2508250"/>
          <p14:tracePt t="12167" x="3479800" y="2508250"/>
          <p14:tracePt t="12169" x="3556000" y="2501900"/>
          <p14:tracePt t="12189" x="3702050" y="2489200"/>
          <p14:tracePt t="12210" x="3822700" y="2501900"/>
          <p14:tracePt t="12222" x="3930650" y="2527300"/>
          <p14:tracePt t="12239" x="4019550" y="2559050"/>
          <p14:tracePt t="12256" x="4076700" y="2603500"/>
          <p14:tracePt t="12259" x="4121150" y="2641600"/>
          <p14:tracePt t="12273" x="4229100" y="2749550"/>
          <p14:tracePt t="12289" x="4292600" y="2832100"/>
          <p14:tracePt t="12306" x="4406900" y="2908300"/>
          <p14:tracePt t="12323" x="4527550" y="2965450"/>
          <p14:tracePt t="12339" x="4679950" y="3016250"/>
          <p14:tracePt t="12347" x="4749800" y="3060700"/>
          <p14:tracePt t="12356" x="4838700" y="3098800"/>
          <p14:tracePt t="12374" x="5041900" y="3219450"/>
          <p14:tracePt t="12389" x="5238750" y="3352800"/>
          <p14:tracePt t="12408" x="5441950" y="3473450"/>
          <p14:tracePt t="12422" x="5626100" y="3594100"/>
          <p14:tracePt t="12440" x="5784850" y="3683000"/>
          <p14:tracePt t="12456" x="5854700" y="3752850"/>
          <p14:tracePt t="12459" x="5899150" y="3771900"/>
          <p14:tracePt t="12473" x="5994400" y="3803650"/>
          <p14:tracePt t="12491" x="6057900" y="3816350"/>
          <p14:tracePt t="12506" x="6083300" y="3816350"/>
          <p14:tracePt t="12562" x="6089650" y="3816350"/>
          <p14:tracePt t="12569" x="6096000" y="3816350"/>
          <p14:tracePt t="12577" x="6115050" y="3816350"/>
          <p14:tracePt t="12589" x="6146800" y="3829050"/>
          <p14:tracePt t="12608" x="6229350" y="3848100"/>
          <p14:tracePt t="12623" x="6350000" y="3886200"/>
          <p14:tracePt t="12639" x="6496050" y="3905250"/>
          <p14:tracePt t="12641" x="6559550" y="3911600"/>
          <p14:tracePt t="12658" x="6711950" y="3917950"/>
          <p14:tracePt t="12673" x="6883400" y="3930650"/>
          <p14:tracePt t="12689" x="7061200" y="3930650"/>
          <p14:tracePt t="12706" x="7232650" y="3924300"/>
          <p14:tracePt t="12726" x="7378700" y="3905250"/>
          <p14:tracePt t="12729" x="7448550" y="3898900"/>
          <p14:tracePt t="12739" x="7505700" y="3879850"/>
          <p14:tracePt t="12756" x="7632700" y="3848100"/>
          <p14:tracePt t="12773" x="7708900" y="3810000"/>
          <p14:tracePt t="12789" x="7778750" y="3771900"/>
          <p14:tracePt t="12806" x="7835900" y="3740150"/>
          <p14:tracePt t="12823" x="7880350" y="3721100"/>
          <p14:tracePt t="12842" x="7924800" y="3708400"/>
          <p14:tracePt t="12856" x="7950200" y="3708400"/>
          <p14:tracePt t="12874" x="8013700" y="3695700"/>
          <p14:tracePt t="12889" x="8058150" y="3683000"/>
          <p14:tracePt t="12908" x="8064500" y="3676650"/>
          <p14:tracePt t="12944" x="8070850" y="3676650"/>
          <p14:tracePt t="13039" x="8070850" y="3670300"/>
          <p14:tracePt t="13044" x="8070850" y="3663950"/>
          <p14:tracePt t="13097" x="8070850" y="3657600"/>
          <p14:tracePt t="13105" x="8070850" y="3651250"/>
          <p14:tracePt t="13128" x="8064500" y="3651250"/>
          <p14:tracePt t="13157" x="8051800" y="3651250"/>
          <p14:tracePt t="13165" x="8045450" y="3651250"/>
          <p14:tracePt t="13172" x="8039100" y="3651250"/>
          <p14:tracePt t="13189" x="8020050" y="3651250"/>
          <p14:tracePt t="13206" x="8007350" y="3651250"/>
          <p14:tracePt t="13225" x="7988300" y="3644900"/>
          <p14:tracePt t="13239" x="7969250" y="3644900"/>
          <p14:tracePt t="13256" x="7943850" y="3638550"/>
          <p14:tracePt t="13259" x="7937500" y="3632200"/>
          <p14:tracePt t="13273" x="7924800" y="3625850"/>
          <p14:tracePt t="13291" x="7899400" y="3619500"/>
          <p14:tracePt t="13306" x="7861300" y="3600450"/>
          <p14:tracePt t="13323" x="7810500" y="3581400"/>
          <p14:tracePt t="13339" x="7759700" y="3562350"/>
          <p14:tracePt t="13356" x="7702550" y="3543300"/>
          <p14:tracePt t="13373" x="7651750" y="3536950"/>
          <p14:tracePt t="13390" x="7600950" y="3536950"/>
          <p14:tracePt t="13408" x="7524750" y="3524250"/>
          <p14:tracePt t="13423" x="7435850" y="3511550"/>
          <p14:tracePt t="13440" x="7296150" y="3505200"/>
          <p14:tracePt t="13456" x="7112000" y="3441700"/>
          <p14:tracePt t="13474" x="6705600" y="3365500"/>
          <p14:tracePt t="13489" x="6477000" y="3359150"/>
          <p14:tracePt t="13506" x="6311900" y="3403600"/>
          <p14:tracePt t="13523" x="6184900" y="3441700"/>
          <p14:tracePt t="13539" x="6038850" y="3479800"/>
          <p14:tracePt t="13556" x="5867400" y="3479800"/>
          <p14:tracePt t="13573" x="5664200" y="3479800"/>
          <p14:tracePt t="13577" x="5562600" y="3473450"/>
          <p14:tracePt t="13591" x="5473700" y="3473450"/>
          <p14:tracePt t="13606" x="5321300" y="3492500"/>
          <p14:tracePt t="13623" x="5232400" y="3549650"/>
          <p14:tracePt t="13627" x="5194300" y="3568700"/>
          <p14:tracePt t="13639" x="5156200" y="3587750"/>
          <p14:tracePt t="13641" x="5118100" y="3606800"/>
          <p14:tracePt t="13658" x="5060950" y="3644900"/>
          <p14:tracePt t="13672" x="4991100" y="3663950"/>
          <p14:tracePt t="13689" x="4946650" y="3663950"/>
          <p14:tracePt t="13706" x="4940300" y="3670300"/>
          <p14:tracePt t="13792" x="4940300" y="3676650"/>
          <p14:tracePt t="13801" x="4940300" y="3683000"/>
          <p14:tracePt t="13811" x="4940300" y="3689350"/>
          <p14:tracePt t="13882" x="4914900" y="3689350"/>
          <p14:tracePt t="13890" x="4895850" y="3689350"/>
          <p14:tracePt t="13908" x="4845050" y="3689350"/>
          <p14:tracePt t="13923" x="4781550" y="3689350"/>
          <p14:tracePt t="13939" x="4718050" y="3689350"/>
          <p14:tracePt t="13956" x="4679950" y="3689350"/>
          <p14:tracePt t="13973" x="4635500" y="3689350"/>
          <p14:tracePt t="13989" x="4591050" y="3689350"/>
          <p14:tracePt t="14006" x="4559300" y="3695700"/>
          <p14:tracePt t="14023" x="4546600" y="3695700"/>
          <p14:tracePt t="14024" x="4540250" y="3695700"/>
          <p14:tracePt t="14039" x="4533900" y="3695700"/>
          <p14:tracePt t="14122" x="4533900" y="3689350"/>
          <p14:tracePt t="14130" x="4533900" y="3670300"/>
          <p14:tracePt t="14139" x="4527550" y="3651250"/>
          <p14:tracePt t="14158" x="4527550" y="3625850"/>
          <p14:tracePt t="14173" x="4546600" y="3613150"/>
          <p14:tracePt t="14189" x="4559300" y="3606800"/>
          <p14:tracePt t="14206" x="4591050" y="3594100"/>
          <p14:tracePt t="14208" x="4597400" y="3594100"/>
          <p14:tracePt t="14222" x="4622800" y="3594100"/>
          <p14:tracePt t="14239" x="4699000" y="3594100"/>
          <p14:tracePt t="14256" x="4775200" y="3594100"/>
          <p14:tracePt t="14273" x="4851400" y="3587750"/>
          <p14:tracePt t="14289" x="4889500" y="3587750"/>
          <p14:tracePt t="14306" x="4902200" y="3587750"/>
          <p14:tracePt t="14413" x="4902200" y="3581400"/>
          <p14:tracePt t="14426" x="4902200" y="3575050"/>
          <p14:tracePt t="14437" x="4902200" y="3568700"/>
          <p14:tracePt t="14441" x="4889500" y="3556000"/>
          <p14:tracePt t="14458" x="4845050" y="3530600"/>
          <p14:tracePt t="14473" x="4787900" y="3505200"/>
          <p14:tracePt t="14489" x="4749800" y="3498850"/>
          <p14:tracePt t="14506" x="4692650" y="3492500"/>
          <p14:tracePt t="14523" x="4635500" y="3492500"/>
          <p14:tracePt t="14539" x="4572000" y="3492500"/>
          <p14:tracePt t="14556" x="4546600" y="3492500"/>
          <p14:tracePt t="14573" x="4533900" y="3492500"/>
          <p14:tracePt t="14606" x="4527550" y="3492500"/>
          <p14:tracePt t="14634" x="4527550" y="3498850"/>
          <p14:tracePt t="14641" x="4527550" y="3505200"/>
          <p14:tracePt t="14663" x="4527550" y="3511550"/>
          <p14:tracePt t="14911" x="4521200" y="3511550"/>
          <p14:tracePt t="14916" x="4483100" y="3511550"/>
          <p14:tracePt t="14923" x="4457700" y="3511550"/>
          <p14:tracePt t="14939" x="4387850" y="3511550"/>
          <p14:tracePt t="14956" x="4318000" y="3511550"/>
          <p14:tracePt t="14973" x="4241800" y="3511550"/>
          <p14:tracePt t="14990" x="4197350" y="3511550"/>
          <p14:tracePt t="15006" x="4152900" y="3511550"/>
          <p14:tracePt t="15023" x="4133850" y="3511550"/>
          <p14:tracePt t="15039" x="4121150" y="3511550"/>
          <p14:tracePt t="15129" x="4121150" y="3505200"/>
          <p14:tracePt t="15140" x="4121150" y="3492500"/>
          <p14:tracePt t="15145" x="4114800" y="3479800"/>
          <p14:tracePt t="15157" x="4089400" y="3473450"/>
          <p14:tracePt t="15173" x="4032250" y="3441700"/>
          <p14:tracePt t="15189" x="3943350" y="3409950"/>
          <p14:tracePt t="15206" x="3829050" y="3365500"/>
          <p14:tracePt t="15222" x="3702050" y="3327400"/>
          <p14:tracePt t="15224" x="3625850" y="3302000"/>
          <p14:tracePt t="15239" x="3549650" y="3289300"/>
          <p14:tracePt t="15256" x="3429000" y="3251200"/>
          <p14:tracePt t="15273" x="3289300" y="3187700"/>
          <p14:tracePt t="15291" x="3219450" y="3149600"/>
          <p14:tracePt t="15306" x="3130550" y="3098800"/>
          <p14:tracePt t="15323" x="3022600" y="3028950"/>
          <p14:tracePt t="15339" x="2927350" y="2971800"/>
          <p14:tracePt t="15353" x="2876550" y="2933700"/>
          <p14:tracePt t="15357" x="2844800" y="2914650"/>
          <p14:tracePt t="15377" x="2787650" y="2870200"/>
          <p14:tracePt t="15390" x="2755900" y="2832100"/>
          <p14:tracePt t="15408" x="2692400" y="2762250"/>
          <p14:tracePt t="15422" x="2635250" y="2717800"/>
          <p14:tracePt t="15439" x="2578100" y="2679700"/>
          <p14:tracePt t="15456" x="2527300" y="2654300"/>
          <p14:tracePt t="15472" x="2495550" y="2654300"/>
          <p14:tracePt t="15490" x="2489200" y="2654300"/>
          <p14:tracePt t="15554" x="2476500" y="2654300"/>
          <p14:tracePt t="15561" x="2470150" y="2654300"/>
          <p14:tracePt t="15573" x="2457450" y="2647950"/>
          <p14:tracePt t="15593" x="2432050" y="2641600"/>
          <p14:tracePt t="15608" x="2400300" y="2622550"/>
          <p14:tracePt t="15623" x="2362200" y="2609850"/>
          <p14:tracePt t="15640" x="2336800" y="2603500"/>
          <p14:tracePt t="15747" x="2355850" y="2603500"/>
          <p14:tracePt t="15752" x="2387600" y="2603500"/>
          <p14:tracePt t="15762" x="2432050" y="2616200"/>
          <p14:tracePt t="15772" x="2463800" y="2647950"/>
          <p14:tracePt t="15789" x="2527300" y="2711450"/>
          <p14:tracePt t="15806" x="2622550" y="2749550"/>
          <p14:tracePt t="15823" x="2667000" y="2768600"/>
          <p14:tracePt t="15828" x="2698750" y="2781300"/>
          <p14:tracePt t="15840" x="2724150" y="2806700"/>
          <p14:tracePt t="15850" x="2768600" y="2851150"/>
          <p14:tracePt t="15861" x="2781300" y="2882900"/>
          <p14:tracePt t="15873" x="2863850" y="2952750"/>
          <p14:tracePt t="15891" x="2927350" y="3022600"/>
          <p14:tracePt t="15909" x="2959100" y="3060700"/>
          <p14:tracePt t="15923" x="2965450" y="3086100"/>
          <p14:tracePt t="15939" x="2971800" y="3105150"/>
          <p14:tracePt t="15956" x="2978150" y="3136900"/>
          <p14:tracePt t="15975" x="2990850" y="3162300"/>
          <p14:tracePt t="15977" x="2997200" y="3175000"/>
          <p14:tracePt t="15989" x="2997200" y="3187700"/>
          <p14:tracePt t="16007" x="3003550" y="3213100"/>
          <p14:tracePt t="16023" x="3022600" y="3232150"/>
          <p14:tracePt t="16039" x="3022600" y="3251200"/>
          <p14:tracePt t="16056" x="3028950" y="3257550"/>
          <p14:tracePt t="16073" x="3035300" y="3257550"/>
          <p14:tracePt t="16140" x="3028950" y="3257550"/>
          <p14:tracePt t="16145" x="3022600" y="3244850"/>
          <p14:tracePt t="16158" x="3016250" y="3225800"/>
          <p14:tracePt t="16172" x="3003550" y="3181350"/>
          <p14:tracePt t="16189" x="2984500" y="3130550"/>
          <p14:tracePt t="16206" x="2959100" y="3086100"/>
          <p14:tracePt t="16223" x="2927350" y="3054350"/>
          <p14:tracePt t="16239" x="2882900" y="3028950"/>
          <p14:tracePt t="16256" x="2870200" y="3016250"/>
          <p14:tracePt t="16272" x="2857500" y="3009900"/>
          <p14:tracePt t="16289" x="2857500" y="3003550"/>
          <p14:tracePt t="16306" x="2857500" y="2990850"/>
          <p14:tracePt t="16323" x="2844800" y="2978150"/>
          <p14:tracePt t="16329" x="2838450" y="2965450"/>
          <p14:tracePt t="16339" x="2832100" y="2959100"/>
          <p14:tracePt t="16358" x="2806700" y="2946400"/>
          <p14:tracePt t="16373" x="2800350" y="2946400"/>
          <p14:tracePt t="16441" x="2787650" y="2940050"/>
          <p14:tracePt t="16452" x="2781300" y="2933700"/>
          <p14:tracePt t="16458" x="2774950" y="2921000"/>
          <p14:tracePt t="16476" x="2762250" y="2889250"/>
          <p14:tracePt t="16489" x="2749550" y="2863850"/>
          <p14:tracePt t="16507" x="2749550" y="2819400"/>
          <p14:tracePt t="16523" x="2743200" y="2755900"/>
          <p14:tracePt t="16539" x="2743200" y="2705100"/>
          <p14:tracePt t="16557" x="2743200" y="2679700"/>
          <p14:tracePt t="16573" x="2743200" y="2667000"/>
          <p14:tracePt t="16590" x="2743200" y="2654300"/>
          <p14:tracePt t="16598" x="2743200" y="2647950"/>
          <p14:tracePt t="16602" x="2743200" y="2641600"/>
          <p14:tracePt t="16623" x="2743200" y="2635250"/>
          <p14:tracePt t="16681" x="2743200" y="2641600"/>
          <p14:tracePt t="16689" x="2743200" y="2654300"/>
          <p14:tracePt t="16706" x="2755900" y="2673350"/>
          <p14:tracePt t="16722" x="2762250" y="2686050"/>
          <p14:tracePt t="16763" x="2768600" y="2686050"/>
          <p14:tracePt t="16828" x="2768600" y="2679700"/>
          <p14:tracePt t="16833" x="2781300" y="2660650"/>
          <p14:tracePt t="16848" x="2794000" y="2647950"/>
          <p14:tracePt t="16851" x="2800350" y="2628900"/>
          <p14:tracePt t="16874" x="2806700" y="2584450"/>
          <p14:tracePt t="16889" x="2813050" y="2571750"/>
          <p14:tracePt t="16908" x="2813050" y="2565400"/>
          <p14:tracePt t="16978" x="2819400" y="2578100"/>
          <p14:tracePt t="16985" x="2825750" y="2584450"/>
          <p14:tracePt t="16993" x="2832100" y="2597150"/>
          <p14:tracePt t="17007" x="2844800" y="2603500"/>
          <p14:tracePt t="17023" x="2857500" y="2622550"/>
          <p14:tracePt t="17025" x="2863850" y="2628900"/>
          <p14:tracePt t="17044" x="2870200" y="2641600"/>
          <p14:tracePt t="17056" x="2876550" y="2641600"/>
          <p14:tracePt t="17102" x="2876550" y="2647950"/>
          <p14:tracePt t="17124" x="2882900" y="2647950"/>
          <p14:tracePt t="17362" x="2889250" y="2647950"/>
          <p14:tracePt t="17436" x="2895600" y="2647950"/>
          <p14:tracePt t="17441" x="2908300" y="2647950"/>
          <p14:tracePt t="17457" x="2933700" y="2667000"/>
          <p14:tracePt t="17476" x="2959100" y="2679700"/>
          <p14:tracePt t="17490" x="2978150" y="2698750"/>
          <p14:tracePt t="17507" x="3003550" y="2724150"/>
          <p14:tracePt t="17523" x="3035300" y="2774950"/>
          <p14:tracePt t="17539" x="3060700" y="2832100"/>
          <p14:tracePt t="17556" x="3092450" y="2908300"/>
          <p14:tracePt t="17573" x="3149600" y="2997200"/>
          <p14:tracePt t="17594" x="3206750" y="3073400"/>
          <p14:tracePt t="17606" x="3257550" y="3149600"/>
          <p14:tracePt t="17626" x="3314700" y="3238500"/>
          <p14:tracePt t="17639" x="3352800" y="3263900"/>
          <p14:tracePt t="17658" x="3409950" y="3327400"/>
          <p14:tracePt t="17672" x="3460750" y="3365500"/>
          <p14:tracePt t="17694" x="3517900" y="3397250"/>
          <p14:tracePt t="17697" x="3543300" y="3409950"/>
          <p14:tracePt t="17706" x="3575050" y="3416300"/>
          <p14:tracePt t="17724" x="3625850" y="3422650"/>
          <p14:tracePt t="17739" x="3670300" y="3422650"/>
          <p14:tracePt t="17756" x="3746500" y="3429000"/>
          <p14:tracePt t="17773" x="3822700" y="3429000"/>
          <p14:tracePt t="17789" x="3930650" y="3441700"/>
          <p14:tracePt t="17806" x="4051300" y="3454400"/>
          <p14:tracePt t="17823" x="4165600" y="3454400"/>
          <p14:tracePt t="17828" x="4216400" y="3454400"/>
          <p14:tracePt t="17839" x="4260850" y="3454400"/>
          <p14:tracePt t="17848" x="4305300" y="3448050"/>
          <p14:tracePt t="17853" x="4343400" y="3435350"/>
          <p14:tracePt t="17863" x="4368800" y="3448050"/>
          <p14:tracePt t="17873" x="4413250" y="3441700"/>
          <p14:tracePt t="17889" x="4457700" y="3441700"/>
          <p14:tracePt t="17910" x="4502150" y="3441700"/>
          <p14:tracePt t="17923" x="4552950" y="3441700"/>
          <p14:tracePt t="17939" x="4597400" y="3460750"/>
          <p14:tracePt t="17956" x="4641850" y="3473450"/>
          <p14:tracePt t="17975" x="4679950" y="3486150"/>
          <p14:tracePt t="17989" x="4730750" y="3492500"/>
          <p14:tracePt t="18007" x="4775200" y="3505200"/>
          <p14:tracePt t="18023" x="4806950" y="3524250"/>
          <p14:tracePt t="18039" x="4838700" y="3530600"/>
          <p14:tracePt t="18041" x="4851400" y="3543300"/>
          <p14:tracePt t="18056" x="4857750" y="3543300"/>
          <p14:tracePt t="18073" x="4908550" y="3581400"/>
          <p14:tracePt t="18094" x="4953000" y="3613150"/>
          <p14:tracePt t="18106" x="4984750" y="3644900"/>
          <p14:tracePt t="18113" x="4997450" y="3657600"/>
          <p14:tracePt t="18123" x="5003800" y="3670300"/>
          <p14:tracePt t="18139" x="5010150" y="3676650"/>
          <p14:tracePt t="18159" x="5016500" y="3689350"/>
          <p14:tracePt t="18173" x="5022850" y="3695700"/>
          <p14:tracePt t="18762" x="5022850" y="3689350"/>
          <p14:tracePt t="18923" x="5022850" y="3683000"/>
          <p14:tracePt t="18929" x="5016500" y="3683000"/>
          <p14:tracePt t="18960" x="5010150" y="3676650"/>
          <p14:tracePt t="18977" x="5010150" y="3670300"/>
          <p14:tracePt t="18992" x="5003800" y="3670300"/>
          <p14:tracePt t="19002" x="5003800" y="3663950"/>
          <p14:tracePt t="19041" x="4997450" y="3657600"/>
          <p14:tracePt t="19059" x="4991100" y="3651250"/>
          <p14:tracePt t="19093" x="4984750" y="3644900"/>
          <p14:tracePt t="19099" x="4978400" y="3638550"/>
          <p14:tracePt t="19113" x="4978400" y="3632200"/>
          <p14:tracePt t="19124" x="4978400" y="3625850"/>
          <p14:tracePt t="19139" x="4972050" y="3613150"/>
          <p14:tracePt t="19158" x="4965700" y="3606800"/>
          <p14:tracePt t="19166" x="4959350" y="3600450"/>
          <p14:tracePt t="19186" x="4959350" y="3594100"/>
          <p14:tracePt t="19221" x="4953000" y="3587750"/>
          <p14:tracePt t="19249" x="4940300" y="3581400"/>
          <p14:tracePt t="19257" x="4927600" y="3575050"/>
          <p14:tracePt t="19265" x="4921250" y="3575050"/>
          <p14:tracePt t="19273" x="4902200" y="3568700"/>
          <p14:tracePt t="19289" x="4883150" y="3562350"/>
          <p14:tracePt t="19306" x="4857750" y="3556000"/>
          <p14:tracePt t="19323" x="4838700" y="3549650"/>
          <p14:tracePt t="19357" x="4832350" y="3549650"/>
          <p14:tracePt t="19389" x="4832350" y="3543300"/>
          <p14:tracePt t="19584" x="4832350" y="3536950"/>
          <p14:tracePt t="19662" x="4832350" y="3530600"/>
          <p14:tracePt t="19874" x="4819650" y="3517900"/>
          <p14:tracePt t="19886" x="4806950" y="3505200"/>
          <p14:tracePt t="19889" x="4787900" y="3498850"/>
          <p14:tracePt t="19910" x="4749800" y="3473450"/>
          <p14:tracePt t="19922" x="4673600" y="3441700"/>
          <p14:tracePt t="19940" x="4578350" y="3409950"/>
          <p14:tracePt t="19956" x="4464050" y="3397250"/>
          <p14:tracePt t="19973" x="4349750" y="3397250"/>
          <p14:tracePt t="19989" x="4260850" y="3390900"/>
          <p14:tracePt t="20006" x="4171950" y="3390900"/>
          <p14:tracePt t="20009" x="4133850" y="3390900"/>
          <p14:tracePt t="20023" x="4083050" y="3378200"/>
          <p14:tracePt t="20039" x="3968750" y="3346450"/>
          <p14:tracePt t="20056" x="3854450" y="3308350"/>
          <p14:tracePt t="20062" x="3797300" y="3282950"/>
          <p14:tracePt t="20073" x="3721100" y="3257550"/>
          <p14:tracePt t="20093" x="3657600" y="3219450"/>
          <p14:tracePt t="20107" x="3619500" y="3181350"/>
          <p14:tracePt t="20123" x="3556000" y="3117850"/>
          <p14:tracePt t="20139" x="3505200" y="3048000"/>
          <p14:tracePt t="20158" x="3467100" y="2990850"/>
          <p14:tracePt t="20173" x="3435350" y="2933700"/>
          <p14:tracePt t="20189" x="3416300" y="2876550"/>
          <p14:tracePt t="20206" x="3397250" y="2806700"/>
          <p14:tracePt t="20223" x="3397250" y="2736850"/>
          <p14:tracePt t="20225" x="3409950" y="2686050"/>
          <p14:tracePt t="20239" x="3429000" y="2647950"/>
          <p14:tracePt t="20256" x="3460750" y="2603500"/>
          <p14:tracePt t="20259" x="3479800" y="2578100"/>
          <p14:tracePt t="20273" x="3536950" y="2546350"/>
          <p14:tracePt t="20293" x="3600450" y="2514600"/>
          <p14:tracePt t="20306" x="3689350" y="2489200"/>
          <p14:tracePt t="20323" x="3784600" y="2476500"/>
          <p14:tracePt t="20343" x="3848100" y="2476500"/>
          <p14:tracePt t="20350" x="3860800" y="2470150"/>
          <p14:tracePt t="20353" x="3867150" y="2470150"/>
          <p14:tracePt t="20393" x="3873500" y="2470150"/>
          <p14:tracePt t="20402" x="3879850" y="2470150"/>
          <p14:tracePt t="20411" x="3892550" y="2482850"/>
          <p14:tracePt t="20425" x="3924300" y="2565400"/>
          <p14:tracePt t="20441" x="3962400" y="2654300"/>
          <p14:tracePt t="20456" x="3968750" y="2692400"/>
          <p14:tracePt t="20475" x="3968750" y="2755900"/>
          <p14:tracePt t="20490" x="3937000" y="2787650"/>
          <p14:tracePt t="20506" x="3898900" y="2825750"/>
          <p14:tracePt t="20523" x="3816350" y="2844800"/>
          <p14:tracePt t="20539" x="3721100" y="2857500"/>
          <p14:tracePt t="20556" x="3606800" y="2857500"/>
          <p14:tracePt t="20573" x="3511550" y="2863850"/>
          <p14:tracePt t="20593" x="3416300" y="2863850"/>
          <p14:tracePt t="20606" x="3352800" y="2863850"/>
          <p14:tracePt t="20626" x="3321050" y="2851150"/>
          <p14:tracePt t="20640" x="3314700" y="2844800"/>
          <p14:tracePt t="20658" x="3314700" y="2825750"/>
          <p14:tracePt t="20689" x="3314700" y="2819400"/>
          <p14:tracePt t="20724" x="3314700" y="2825750"/>
          <p14:tracePt t="20740" x="3314700" y="2832100"/>
          <p14:tracePt t="20756" x="3314700" y="2851150"/>
          <p14:tracePt t="20773" x="3327400" y="2882900"/>
          <p14:tracePt t="20789" x="3327400" y="2921000"/>
          <p14:tracePt t="20806" x="3314700" y="2978150"/>
          <p14:tracePt t="20823" x="3289300" y="3016250"/>
          <p14:tracePt t="20827" x="3282950" y="3028950"/>
          <p14:tracePt t="20839" x="3282950" y="3035300"/>
          <p14:tracePt t="20986" x="3276600" y="3035300"/>
          <p14:tracePt t="21001" x="3270250" y="3035300"/>
          <p14:tracePt t="21009" x="3263900" y="3035300"/>
          <p14:tracePt t="21017" x="3244850" y="3035300"/>
          <p14:tracePt t="21026" x="3219450" y="3035300"/>
          <p14:tracePt t="21039" x="3187700" y="3022600"/>
          <p14:tracePt t="21056" x="3124200" y="2997200"/>
          <p14:tracePt t="21073" x="3092450" y="2984500"/>
          <p14:tracePt t="21097" x="3086100" y="2984500"/>
          <p14:tracePt t="21106" x="3086100" y="2971800"/>
          <p14:tracePt t="21123" x="3067050" y="2927350"/>
          <p14:tracePt t="21143" x="3041650" y="2870200"/>
          <p14:tracePt t="21159" x="3009900" y="2832100"/>
          <p14:tracePt t="21164" x="2997200" y="2813050"/>
          <p14:tracePt t="21172" x="2971800" y="2806700"/>
          <p14:tracePt t="21189" x="2952750" y="2800350"/>
          <p14:tracePt t="21206" x="2908300" y="2800350"/>
          <p14:tracePt t="21223" x="2876550" y="2800350"/>
          <p14:tracePt t="21239" x="2870200" y="2806700"/>
          <p14:tracePt t="21256" x="2857500" y="2825750"/>
          <p14:tracePt t="21259" x="2857500" y="2832100"/>
          <p14:tracePt t="21273" x="2857500" y="2838450"/>
          <p14:tracePt t="21289" x="2851150" y="2851150"/>
          <p14:tracePt t="21306" x="2813050" y="2876550"/>
          <p14:tracePt t="21323" x="2755900" y="2914650"/>
          <p14:tracePt t="21344" x="2686050" y="2959100"/>
          <p14:tracePt t="21356" x="2597150" y="2997200"/>
          <p14:tracePt t="21376" x="2559050" y="3009900"/>
          <p14:tracePt t="21389" x="2520950" y="3009900"/>
          <p14:tracePt t="21409" x="2501900" y="2997200"/>
          <p14:tracePt t="21423" x="2463800" y="2965450"/>
          <p14:tracePt t="21440" x="2381250" y="2895600"/>
          <p14:tracePt t="21456" x="2343150" y="2870200"/>
          <p14:tracePt t="21478" x="2228850" y="2794000"/>
          <p14:tracePt t="21490" x="2139950" y="2736850"/>
          <p14:tracePt t="21506" x="2063750" y="2679700"/>
          <p14:tracePt t="21523" x="2000250" y="2622550"/>
          <p14:tracePt t="21541" x="1949450" y="2559050"/>
          <p14:tracePt t="21556" x="1885950" y="2476500"/>
          <p14:tracePt t="21573" x="1828800" y="2393950"/>
          <p14:tracePt t="21589" x="1765300" y="2324100"/>
          <p14:tracePt t="21599" x="1727200" y="2298700"/>
          <p14:tracePt t="21610" x="1676400" y="2273300"/>
          <p14:tracePt t="21623" x="1651000" y="2266950"/>
          <p14:tracePt t="21626" x="1638300" y="2266950"/>
          <p14:tracePt t="21639" x="1606550" y="2266950"/>
          <p14:tracePt t="21658" x="1517650" y="2241550"/>
          <p14:tracePt t="21664" x="1485900" y="2228850"/>
          <p14:tracePt t="21673" x="1466850" y="2216150"/>
          <p14:tracePt t="21690" x="1435100" y="2190750"/>
          <p14:tracePt t="21706" x="1428750" y="2178050"/>
          <p14:tracePt t="21739" x="1428750" y="2171700"/>
          <p14:tracePt t="21773" x="1498600" y="2152650"/>
          <p14:tracePt t="21789" x="1600200" y="2133600"/>
          <p14:tracePt t="21806" x="1720850" y="2114550"/>
          <p14:tracePt t="21823" x="1879600" y="2095500"/>
          <p14:tracePt t="21841" x="2152650" y="2089150"/>
          <p14:tracePt t="21856" x="2228850" y="2089150"/>
          <p14:tracePt t="21873" x="2419350" y="2082800"/>
          <p14:tracePt t="21892" x="2489200" y="2063750"/>
          <p14:tracePt t="21908" x="2520950" y="2063750"/>
          <p14:tracePt t="21923" x="2559050" y="2063750"/>
          <p14:tracePt t="21940" x="2590800" y="2076450"/>
          <p14:tracePt t="21959" x="2603500" y="2082800"/>
          <p14:tracePt t="22016" x="2609850" y="2082800"/>
          <p14:tracePt t="22025" x="2622550" y="2082800"/>
          <p14:tracePt t="22037" x="2635250" y="2089150"/>
          <p14:tracePt t="22042" x="2647950" y="2089150"/>
          <p14:tracePt t="22056" x="2679700" y="2089150"/>
          <p14:tracePt t="22073" x="2774950" y="2095500"/>
          <p14:tracePt t="22091" x="2794000" y="2095500"/>
          <p14:tracePt t="22106" x="2800350" y="2095500"/>
          <p14:tracePt t="22139" x="2806700" y="2108200"/>
          <p14:tracePt t="22158" x="2813050" y="2114550"/>
          <p14:tracePt t="22189" x="2800350" y="2120900"/>
          <p14:tracePt t="22206" x="2787650" y="2120900"/>
          <p14:tracePt t="22223" x="2736850" y="2120900"/>
          <p14:tracePt t="22240" x="2647950" y="2120900"/>
          <p14:tracePt t="22256" x="2540000" y="2120900"/>
          <p14:tracePt t="22259" x="2489200" y="2120900"/>
          <p14:tracePt t="22273" x="2393950" y="2120900"/>
          <p14:tracePt t="22292" x="2305050" y="2108200"/>
          <p14:tracePt t="22297" x="2279650" y="2101850"/>
          <p14:tracePt t="22306" x="2254250" y="2095500"/>
          <p14:tracePt t="22323" x="2247900" y="2089150"/>
          <p14:tracePt t="22342" x="2241550" y="2089150"/>
          <p14:tracePt t="22348" x="2241550" y="2063750"/>
          <p14:tracePt t="22358" x="2241550" y="2038350"/>
          <p14:tracePt t="22373" x="2241550" y="1987550"/>
          <p14:tracePt t="22389" x="2241550" y="1943100"/>
          <p14:tracePt t="22394" x="2241550" y="1930400"/>
          <p14:tracePt t="22408" x="2241550" y="1911350"/>
          <p14:tracePt t="22417" x="2266950" y="1885950"/>
          <p14:tracePt t="22441" x="2324100" y="1835150"/>
          <p14:tracePt t="22456" x="2349500" y="1816100"/>
          <p14:tracePt t="22473" x="2425700" y="1797050"/>
          <p14:tracePt t="22490" x="2476500" y="1790700"/>
          <p14:tracePt t="22506" x="2540000" y="1790700"/>
          <p14:tracePt t="22523" x="2609850" y="1790700"/>
          <p14:tracePt t="22539" x="2686050" y="1790700"/>
          <p14:tracePt t="22546" x="2711450" y="1790700"/>
          <p14:tracePt t="22556" x="2743200" y="1790700"/>
          <p14:tracePt t="22573" x="2768600" y="1797050"/>
          <p14:tracePt t="22595" x="2794000" y="1816100"/>
          <p14:tracePt t="22607" x="2825750" y="1879600"/>
          <p14:tracePt t="22623" x="2863850" y="1962150"/>
          <p14:tracePt t="22641" x="2901950" y="2057400"/>
          <p14:tracePt t="22660" x="2901950" y="2108200"/>
          <p14:tracePt t="22673" x="2882900" y="2133600"/>
          <p14:tracePt t="22690" x="2870200" y="2152650"/>
          <p14:tracePt t="22706" x="2838450" y="2171700"/>
          <p14:tracePt t="22723" x="2806700" y="2197100"/>
          <p14:tracePt t="22739" x="2781300" y="2209800"/>
          <p14:tracePt t="22756" x="2749550" y="2222500"/>
          <p14:tracePt t="22773" x="2717800" y="2228850"/>
          <p14:tracePt t="22789" x="2711450" y="2235200"/>
          <p14:tracePt t="22806" x="2698750" y="2247900"/>
          <p14:tracePt t="22823" x="2667000" y="2273300"/>
          <p14:tracePt t="22843" x="2584450" y="2393950"/>
          <p14:tracePt t="22849" x="2527300" y="2470150"/>
          <p14:tracePt t="22877" x="2343150" y="2749550"/>
          <p14:tracePt t="22889" x="2197100" y="2946400"/>
          <p14:tracePt t="22911" x="2070100" y="3143250"/>
          <p14:tracePt t="22922" x="1962150" y="3308350"/>
          <p14:tracePt t="22939" x="1860550" y="3473450"/>
          <p14:tracePt t="22959" x="1752600" y="3632200"/>
          <p14:tracePt t="22975" x="1670050" y="3810000"/>
          <p14:tracePt t="22989" x="1625600" y="3956050"/>
          <p14:tracePt t="23006" x="1574800" y="4083050"/>
          <p14:tracePt t="23023" x="1536700" y="4216400"/>
          <p14:tracePt t="23025" x="1517650" y="4286250"/>
          <p14:tracePt t="23042" x="1466850" y="4400550"/>
          <p14:tracePt t="23056" x="1447800" y="4451350"/>
          <p14:tracePt t="23073" x="1371600" y="4641850"/>
          <p14:tracePt t="23089" x="1320800" y="4775200"/>
          <p14:tracePt t="23108" x="1263650" y="4889500"/>
          <p14:tracePt t="23123" x="1212850" y="4972050"/>
          <p14:tracePt t="23139" x="1187450" y="5010150"/>
          <p14:tracePt t="23159" x="1174750" y="5029200"/>
          <p14:tracePt t="23168" x="1162050" y="5035550"/>
          <p14:tracePt t="23170" x="1162050" y="5041900"/>
          <p14:tracePt t="23177" x="1149350" y="5048250"/>
          <p14:tracePt t="23189" x="1149350" y="5060950"/>
          <p14:tracePt t="23206" x="1136650" y="5067300"/>
          <p14:tracePt t="23223" x="1123950" y="5092700"/>
          <p14:tracePt t="23239" x="1098550" y="5124450"/>
          <p14:tracePt t="23256" x="1079500" y="5168900"/>
          <p14:tracePt t="23259" x="1066800" y="5181600"/>
          <p14:tracePt t="23273" x="1047750" y="5213350"/>
          <p14:tracePt t="23289" x="1022350" y="5245100"/>
          <p14:tracePt t="23306" x="996950" y="5257800"/>
          <p14:tracePt t="23323" x="984250" y="5264150"/>
          <p14:tracePt t="23343" x="965200" y="5270500"/>
          <p14:tracePt t="23356" x="946150" y="5276850"/>
          <p14:tracePt t="23376" x="920750" y="5289550"/>
          <p14:tracePt t="23392" x="882650" y="5308600"/>
          <p14:tracePt t="23409" x="825500" y="5334000"/>
          <p14:tracePt t="23423" x="781050" y="5353050"/>
          <p14:tracePt t="23439" x="749300" y="5353050"/>
          <p14:tracePt t="23456" x="685800" y="5353050"/>
          <p14:tracePt t="23458" x="641350" y="5353050"/>
          <p14:tracePt t="23476" x="577850" y="5359400"/>
          <p14:tracePt t="23489" x="508000" y="5359400"/>
          <p14:tracePt t="23506" x="450850" y="5359400"/>
          <p14:tracePt t="23523" x="412750" y="5346700"/>
          <p14:tracePt t="23539" x="387350" y="5314950"/>
          <p14:tracePt t="23556" x="368300" y="5264150"/>
          <p14:tracePt t="23573" x="361950" y="5194300"/>
          <p14:tracePt t="23589" x="361950" y="5149850"/>
          <p14:tracePt t="23606" x="400050" y="5105400"/>
          <p14:tracePt t="23625" x="469900" y="5035550"/>
          <p14:tracePt t="23639" x="514350" y="5016500"/>
          <p14:tracePt t="23659" x="635000" y="4991100"/>
          <p14:tracePt t="23673" x="742950" y="4984750"/>
          <p14:tracePt t="23690" x="850900" y="4984750"/>
          <p14:tracePt t="23706" x="958850" y="4997450"/>
          <p14:tracePt t="23722" x="1041400" y="4997450"/>
          <p14:tracePt t="23739" x="1104900" y="4991100"/>
          <p14:tracePt t="23756" x="1130300" y="4991100"/>
          <p14:tracePt t="23773" x="1143000" y="4997450"/>
          <p14:tracePt t="23789" x="1155700" y="5010150"/>
          <p14:tracePt t="23806" x="1200150" y="5060950"/>
          <p14:tracePt t="23823" x="1238250" y="5086350"/>
          <p14:tracePt t="23839" x="1263650" y="5118100"/>
          <p14:tracePt t="23847" x="1270000" y="5130800"/>
          <p14:tracePt t="23856" x="1276350" y="5137150"/>
          <p14:tracePt t="23857" x="1276350" y="5156200"/>
          <p14:tracePt t="23873" x="1276350" y="5187950"/>
          <p14:tracePt t="23892" x="1270000" y="5226050"/>
          <p14:tracePt t="23908" x="1263650" y="5276850"/>
          <p14:tracePt t="23923" x="1244600" y="5308600"/>
          <p14:tracePt t="23940" x="1219200" y="5327650"/>
          <p14:tracePt t="23956" x="1187450" y="5346700"/>
          <p14:tracePt t="23974" x="1155700" y="5365750"/>
          <p14:tracePt t="23990" x="1123950" y="5372100"/>
          <p14:tracePt t="24006" x="1123950" y="5378450"/>
          <p14:tracePt t="24041" x="1117600" y="5378450"/>
          <p14:tracePt t="24061" x="1111250" y="5378450"/>
          <p14:tracePt t="24073" x="1079500" y="5378450"/>
          <p14:tracePt t="24093" x="1047750" y="5378450"/>
          <p14:tracePt t="24106" x="1016000" y="5378450"/>
          <p14:tracePt t="24123" x="977900" y="5378450"/>
          <p14:tracePt t="24140" x="927100" y="5378450"/>
          <p14:tracePt t="24159" x="844550" y="5359400"/>
          <p14:tracePt t="24167" x="800100" y="5346700"/>
          <p14:tracePt t="24173" x="762000" y="5334000"/>
          <p14:tracePt t="24190" x="749300" y="5340350"/>
          <p14:tracePt t="24206" x="698500" y="5308600"/>
          <p14:tracePt t="24223" x="673100" y="5289550"/>
          <p14:tracePt t="24240" x="660400" y="5276850"/>
          <p14:tracePt t="24256" x="654050" y="5238750"/>
          <p14:tracePt t="24259" x="647700" y="5219700"/>
          <p14:tracePt t="24273" x="647700" y="5175250"/>
          <p14:tracePt t="24289" x="660400" y="5118100"/>
          <p14:tracePt t="24306" x="692150" y="5073650"/>
          <p14:tracePt t="24323" x="717550" y="5048250"/>
          <p14:tracePt t="24341" x="749300" y="5041900"/>
          <p14:tracePt t="24346" x="768350" y="5041900"/>
          <p14:tracePt t="24356" x="787400" y="5035550"/>
          <p14:tracePt t="24378" x="857250" y="5035550"/>
          <p14:tracePt t="24380" x="895350" y="5035550"/>
          <p14:tracePt t="24390" x="933450" y="5022850"/>
          <p14:tracePt t="24408" x="996950" y="5022850"/>
          <p14:tracePt t="24423" x="1041400" y="5022850"/>
          <p14:tracePt t="24441" x="1085850" y="5022850"/>
          <p14:tracePt t="24456" x="1098550" y="5029200"/>
          <p14:tracePt t="24476" x="1136650" y="5035550"/>
          <p14:tracePt t="24489" x="1136650" y="5041900"/>
          <p14:tracePt t="24554" x="1143000" y="5048250"/>
          <p14:tracePt t="24627" x="1143000" y="5041900"/>
          <p14:tracePt t="24650" x="1143000" y="5035550"/>
          <p14:tracePt t="24738" x="1136650" y="5029200"/>
          <p14:tracePt t="25009" x="1136650" y="5022850"/>
          <p14:tracePt t="25026" x="1136650" y="5016500"/>
          <p14:tracePt t="25034" x="1136650" y="5003800"/>
          <p14:tracePt t="25043" x="1136650" y="4984750"/>
          <p14:tracePt t="25056" x="1136650" y="4978400"/>
          <p14:tracePt t="25073" x="1136650" y="4965700"/>
          <p14:tracePt t="25093" x="1136650" y="4959350"/>
          <p14:tracePt t="26782" x="1136650" y="4965700"/>
          <p14:tracePt t="26787" x="1136650" y="4972050"/>
          <p14:tracePt t="26802" x="1155700" y="4972050"/>
          <p14:tracePt t="26811" x="1181100" y="4978400"/>
          <p14:tracePt t="26823" x="1212850" y="4991100"/>
          <p14:tracePt t="26845" x="1314450" y="5016500"/>
          <p14:tracePt t="26850" x="1371600" y="5016500"/>
          <p14:tracePt t="26858" x="1435100" y="5029200"/>
          <p14:tracePt t="26873" x="1479550" y="5029200"/>
          <p14:tracePt t="26893" x="1625600" y="5035550"/>
          <p14:tracePt t="26908" x="1682750" y="5035550"/>
          <p14:tracePt t="26923" x="1714500" y="5035550"/>
          <p14:tracePt t="26939" x="1739900" y="5035550"/>
          <p14:tracePt t="26956" x="1758950" y="5035550"/>
          <p14:tracePt t="26975" x="1778000" y="5035550"/>
          <p14:tracePt t="26978" x="1778000" y="5041900"/>
          <p14:tracePt t="26989" x="1784350" y="5048250"/>
          <p14:tracePt t="27036" x="1790700" y="5054600"/>
          <p14:tracePt t="27048" x="1797050" y="5060950"/>
          <p14:tracePt t="27060" x="1803400" y="5073650"/>
          <p14:tracePt t="27073" x="1835150" y="5092700"/>
          <p14:tracePt t="27090" x="1866900" y="5099050"/>
          <p14:tracePt t="27106" x="1892300" y="5105400"/>
          <p14:tracePt t="27123" x="1917700" y="5111750"/>
          <p14:tracePt t="27139" x="1936750" y="5118100"/>
          <p14:tracePt t="27161" x="1968500" y="5130800"/>
          <p14:tracePt t="27173" x="2006600" y="5162550"/>
          <p14:tracePt t="27189" x="2051050" y="5187950"/>
          <p14:tracePt t="27206" x="2108200" y="5226050"/>
          <p14:tracePt t="27223" x="2165350" y="5245100"/>
          <p14:tracePt t="27239" x="2184400" y="5251450"/>
          <p14:tracePt t="27288" x="2190750" y="5257800"/>
          <p14:tracePt t="27293" x="2190750" y="5264150"/>
          <p14:tracePt t="27306" x="2190750" y="5283200"/>
          <p14:tracePt t="27323" x="2197100" y="5289550"/>
          <p14:tracePt t="27546" x="2197100" y="5276850"/>
          <p14:tracePt t="27553" x="2197100" y="5257800"/>
          <p14:tracePt t="27560" x="2197100" y="5245100"/>
          <p14:tracePt t="27573" x="2197100" y="5232400"/>
          <p14:tracePt t="27594" x="2197100" y="5213350"/>
          <p14:tracePt t="27609" x="2197100" y="5200650"/>
          <p14:tracePt t="27623" x="2197100" y="5156200"/>
          <p14:tracePt t="27640" x="2222500" y="5080000"/>
          <p14:tracePt t="27659" x="2235200" y="5035550"/>
          <p14:tracePt t="27675" x="2247900" y="5010150"/>
          <p14:tracePt t="27689" x="2266950" y="4991100"/>
          <p14:tracePt t="27706" x="2279650" y="4978400"/>
          <p14:tracePt t="27723" x="2311400" y="4959350"/>
          <p14:tracePt t="27740" x="2343150" y="4940300"/>
          <p14:tracePt t="27756" x="2374900" y="4914900"/>
          <p14:tracePt t="27773" x="2413000" y="4895850"/>
          <p14:tracePt t="27789" x="2444750" y="4883150"/>
          <p14:tracePt t="27806" x="2489200" y="4876800"/>
          <p14:tracePt t="27823" x="2552700" y="4876800"/>
          <p14:tracePt t="27828" x="2578100" y="4864100"/>
          <p14:tracePt t="27842" x="2654300" y="4870450"/>
          <p14:tracePt t="27856" x="2698750" y="4870450"/>
          <p14:tracePt t="27873" x="2800350" y="4876800"/>
          <p14:tracePt t="27890" x="2863850" y="4895850"/>
          <p14:tracePt t="27909" x="2927350" y="4908550"/>
          <p14:tracePt t="27923" x="2984500" y="4927600"/>
          <p14:tracePt t="27939" x="3048000" y="4953000"/>
          <p14:tracePt t="27956" x="3098800" y="4965700"/>
          <p14:tracePt t="27974" x="3124200" y="4965700"/>
          <p14:tracePt t="27989" x="3143250" y="4972050"/>
          <p14:tracePt t="28006" x="3155950" y="4991100"/>
          <p14:tracePt t="28023" x="3162300" y="5016500"/>
          <p14:tracePt t="28042" x="3206750" y="5067300"/>
          <p14:tracePt t="28048" x="3225800" y="5086350"/>
          <p14:tracePt t="28063" x="3232150" y="5099050"/>
          <p14:tracePt t="28073" x="3244850" y="5118100"/>
          <p14:tracePt t="28094" x="3244850" y="5124450"/>
          <p14:tracePt t="28106" x="3244850" y="5137150"/>
          <p14:tracePt t="28312" x="3251200" y="5124450"/>
          <p14:tracePt t="28322" x="3263900" y="5124450"/>
          <p14:tracePt t="28340" x="3282950" y="5111750"/>
          <p14:tracePt t="28358" x="3314700" y="5092700"/>
          <p14:tracePt t="28373" x="3371850" y="5073650"/>
          <p14:tracePt t="28389" x="3435350" y="5073650"/>
          <p14:tracePt t="28409" x="3511550" y="5073650"/>
          <p14:tracePt t="28423" x="3568700" y="5067300"/>
          <p14:tracePt t="28439" x="3632200" y="5092700"/>
          <p14:tracePt t="28442" x="3663950" y="5099050"/>
          <p14:tracePt t="28456" x="3695700" y="5105400"/>
          <p14:tracePt t="28473" x="3752850" y="5124450"/>
          <p14:tracePt t="28489" x="3784600" y="5130800"/>
          <p14:tracePt t="28506" x="3829050" y="5143500"/>
          <p14:tracePt t="28523" x="3867150" y="5149850"/>
          <p14:tracePt t="28539" x="3873500" y="5149850"/>
          <p14:tracePt t="28556" x="3879850" y="5149850"/>
          <p14:tracePt t="28573" x="3879850" y="5156200"/>
          <p14:tracePt t="28593" x="3905250" y="5162550"/>
          <p14:tracePt t="28606" x="3949700" y="5187950"/>
          <p14:tracePt t="28623" x="3981450" y="5207000"/>
          <p14:tracePt t="28639" x="4000500" y="5219700"/>
          <p14:tracePt t="28785" x="4013200" y="5219700"/>
          <p14:tracePt t="28793" x="4032250" y="5219700"/>
          <p14:tracePt t="28809" x="4038600" y="5219700"/>
          <p14:tracePt t="28860" x="4038600" y="5226050"/>
          <p14:tracePt t="28864" x="4038600" y="5232400"/>
          <p14:tracePt t="28915" x="4044950" y="5232400"/>
          <p14:tracePt t="29145" x="4044950" y="5219700"/>
          <p14:tracePt t="29158" x="4044950" y="5213350"/>
          <p14:tracePt t="29235" x="4044950" y="5207000"/>
          <p14:tracePt t="29288" x="4044950" y="5200650"/>
          <p14:tracePt t="29292" x="4044950" y="5187950"/>
          <p14:tracePt t="29306" x="4044950" y="5162550"/>
          <p14:tracePt t="29323" x="4044950" y="5143500"/>
          <p14:tracePt t="29344" x="4064000" y="5130800"/>
          <p14:tracePt t="29356" x="4064000" y="5118100"/>
          <p14:tracePt t="29390" x="4070350" y="5111750"/>
          <p14:tracePt t="29409" x="4089400" y="5111750"/>
          <p14:tracePt t="29423" x="4114800" y="5092700"/>
          <p14:tracePt t="29440" x="4171950" y="5086350"/>
          <p14:tracePt t="29442" x="4210050" y="5067300"/>
          <p14:tracePt t="29460" x="4267200" y="5054600"/>
          <p14:tracePt t="29475" x="4324350" y="5048250"/>
          <p14:tracePt t="29489" x="4387850" y="5048250"/>
          <p14:tracePt t="29507" x="4432300" y="5048250"/>
          <p14:tracePt t="29523" x="4464050" y="5048250"/>
          <p14:tracePt t="29539" x="4495800" y="5048250"/>
          <p14:tracePt t="29556" x="4514850" y="5048250"/>
          <p14:tracePt t="29577" x="4521200" y="5048250"/>
          <p14:tracePt t="29609" x="4533900" y="5048250"/>
          <p14:tracePt t="29627" x="4572000" y="5048250"/>
          <p14:tracePt t="29640" x="4591050" y="5048250"/>
          <p14:tracePt t="29660" x="4641850" y="5048250"/>
          <p14:tracePt t="29668" x="4648200" y="5048250"/>
          <p14:tracePt t="29690" x="4654550" y="5048250"/>
          <p14:tracePt t="29877" x="4654550" y="5041900"/>
          <p14:tracePt t="29885" x="4654550" y="5029200"/>
          <p14:tracePt t="29890" x="4679950" y="5022850"/>
          <p14:tracePt t="29908" x="4749800" y="5003800"/>
          <p14:tracePt t="29923" x="4838700" y="4997450"/>
          <p14:tracePt t="29940" x="4953000" y="4991100"/>
          <p14:tracePt t="29956" x="5067300" y="4959350"/>
          <p14:tracePt t="29973" x="5156200" y="4927600"/>
          <p14:tracePt t="29990" x="5251450" y="4895850"/>
          <p14:tracePt t="30006" x="5346700" y="4902200"/>
          <p14:tracePt t="30023" x="5435600" y="4902200"/>
          <p14:tracePt t="30025" x="5467350" y="4902200"/>
          <p14:tracePt t="30039" x="5505450" y="4914900"/>
          <p14:tracePt t="30056" x="5556250" y="4921250"/>
          <p14:tracePt t="30073" x="5600700" y="4921250"/>
          <p14:tracePt t="30093" x="5607050" y="4914900"/>
          <p14:tracePt t="30106" x="5632450" y="4914900"/>
          <p14:tracePt t="30123" x="5664200" y="4933950"/>
          <p14:tracePt t="30139" x="5708650" y="4965700"/>
          <p14:tracePt t="30160" x="5740400" y="4991100"/>
          <p14:tracePt t="30173" x="5759450" y="5010150"/>
          <p14:tracePt t="30189" x="5772150" y="5022850"/>
          <p14:tracePt t="30206" x="5778500" y="5041900"/>
          <p14:tracePt t="30223" x="5784850" y="5060950"/>
          <p14:tracePt t="30226" x="5784850" y="5073650"/>
          <p14:tracePt t="30240" x="5791200" y="5086350"/>
          <p14:tracePt t="30257" x="5791200" y="5099050"/>
          <p14:tracePt t="30273" x="5791200" y="5105400"/>
          <p14:tracePt t="30442" x="5810250" y="5105400"/>
          <p14:tracePt t="30452" x="5822950" y="5105400"/>
          <p14:tracePt t="30461" x="5854700" y="5086350"/>
          <p14:tracePt t="30475" x="5905500" y="5054600"/>
          <p14:tracePt t="30489" x="5969000" y="5029200"/>
          <p14:tracePt t="30506" x="6032500" y="5010150"/>
          <p14:tracePt t="30523" x="6083300" y="4997450"/>
          <p14:tracePt t="30539" x="6115050" y="4997450"/>
          <p14:tracePt t="30556" x="6153150" y="4997450"/>
          <p14:tracePt t="30573" x="6197600" y="4997450"/>
          <p14:tracePt t="30593" x="6254750" y="4997450"/>
          <p14:tracePt t="30609" x="6311900" y="4984750"/>
          <p14:tracePt t="30623" x="6330950" y="4978400"/>
          <p14:tracePt t="30643" x="6388100" y="4972050"/>
          <p14:tracePt t="30658" x="6445250" y="4972050"/>
          <p14:tracePt t="30673" x="6521450" y="4965700"/>
          <p14:tracePt t="30689" x="6597650" y="4965700"/>
          <p14:tracePt t="30706" x="6661150" y="4959350"/>
          <p14:tracePt t="30723" x="6711950" y="4959350"/>
          <p14:tracePt t="30739" x="6737350" y="4959350"/>
          <p14:tracePt t="30756" x="6743700" y="4959350"/>
          <p14:tracePt t="30773" x="6762750" y="4959350"/>
          <p14:tracePt t="30789" x="6813550" y="4965700"/>
          <p14:tracePt t="30806" x="6870700" y="4965700"/>
          <p14:tracePt t="30823" x="6915150" y="4965700"/>
          <p14:tracePt t="30827" x="6921500" y="4965700"/>
          <p14:tracePt t="31095" x="6921500" y="4972050"/>
          <p14:tracePt t="31100" x="6896100" y="4984750"/>
          <p14:tracePt t="31106" x="6826250" y="5010150"/>
          <p14:tracePt t="31126" x="6635750" y="5054600"/>
          <p14:tracePt t="31139" x="6394450" y="5099050"/>
          <p14:tracePt t="31158" x="6121400" y="5168900"/>
          <p14:tracePt t="31173" x="5829300" y="5232400"/>
          <p14:tracePt t="31190" x="5511800" y="5251450"/>
          <p14:tracePt t="31206" x="5194300" y="5264150"/>
          <p14:tracePt t="31223" x="4883150" y="5257800"/>
          <p14:tracePt t="31224" x="4724400" y="5257800"/>
          <p14:tracePt t="31240" x="4584700" y="5257800"/>
          <p14:tracePt t="31256" x="4292600" y="5257800"/>
          <p14:tracePt t="31259" x="4159250" y="5251450"/>
          <p14:tracePt t="31273" x="3892550" y="5251450"/>
          <p14:tracePt t="31290" x="3638550" y="5257800"/>
          <p14:tracePt t="31306" x="3435350" y="5257800"/>
          <p14:tracePt t="31314" x="3340100" y="5264150"/>
          <p14:tracePt t="31323" x="3244850" y="5251450"/>
          <p14:tracePt t="31340" x="3054350" y="5245100"/>
          <p14:tracePt t="31356" x="2863850" y="5251450"/>
          <p14:tracePt t="31373" x="2667000" y="5276850"/>
          <p14:tracePt t="31377" x="2565400" y="5289550"/>
          <p14:tracePt t="31389" x="2489200" y="5314950"/>
          <p14:tracePt t="31408" x="2355850" y="5365750"/>
          <p14:tracePt t="31423" x="2292350" y="5391150"/>
          <p14:tracePt t="31439" x="2254250" y="5403850"/>
          <p14:tracePt t="31456" x="2241550" y="5403850"/>
          <p14:tracePt t="31569" x="2216150" y="5410200"/>
          <p14:tracePt t="31577" x="2178050" y="5416550"/>
          <p14:tracePt t="31585" x="2139950" y="5429250"/>
          <p14:tracePt t="31599" x="2095500" y="5448300"/>
          <p14:tracePt t="31606" x="2038350" y="5454650"/>
          <p14:tracePt t="31623" x="1949450" y="5486400"/>
          <p14:tracePt t="31641" x="1790700" y="5524500"/>
          <p14:tracePt t="31660" x="1695450" y="5549900"/>
          <p14:tracePt t="31675" x="1644650" y="5575300"/>
          <p14:tracePt t="31689" x="1600200" y="5588000"/>
          <p14:tracePt t="31706" x="1543050" y="5588000"/>
          <p14:tracePt t="31724" x="1485900" y="5594350"/>
          <p14:tracePt t="31740" x="1416050" y="5594350"/>
          <p14:tracePt t="31756" x="1352550" y="5594350"/>
          <p14:tracePt t="31773" x="1301750" y="5594350"/>
          <p14:tracePt t="31789" x="1276350" y="5594350"/>
          <p14:tracePt t="31806" x="1250950" y="5594350"/>
          <p14:tracePt t="31824" x="1238250" y="5594350"/>
          <p14:tracePt t="31840" x="1206500" y="5594350"/>
          <p14:tracePt t="31846" x="1193800" y="5594350"/>
          <p14:tracePt t="31856" x="1181100" y="5594350"/>
          <p14:tracePt t="31860" x="1162050" y="5594350"/>
          <p14:tracePt t="31866" x="1149350" y="5594350"/>
          <p14:tracePt t="31875" x="1136650" y="5594350"/>
          <p14:tracePt t="31892" x="1123950" y="5594350"/>
          <p14:tracePt t="31908" x="1098550" y="5594350"/>
          <p14:tracePt t="31923" x="1066800" y="5594350"/>
          <p14:tracePt t="31939" x="1047750" y="5594350"/>
          <p14:tracePt t="31957" x="1022350" y="5594350"/>
          <p14:tracePt t="31976" x="1003300" y="5594350"/>
          <p14:tracePt t="31990" x="965200" y="5594350"/>
          <p14:tracePt t="32007" x="920750" y="5594350"/>
          <p14:tracePt t="32023" x="876300" y="5594350"/>
          <p14:tracePt t="32027" x="844550" y="5594350"/>
          <p14:tracePt t="32040" x="819150" y="5594350"/>
          <p14:tracePt t="32056" x="762000" y="5594350"/>
          <p14:tracePt t="32061" x="742950" y="5594350"/>
          <p14:tracePt t="32073" x="698500" y="5600700"/>
          <p14:tracePt t="32094" x="679450" y="5607050"/>
          <p14:tracePt t="32650" x="679450" y="5600700"/>
          <p14:tracePt t="32666" x="685800" y="5600700"/>
          <p14:tracePt t="32673" x="698500" y="5594350"/>
          <p14:tracePt t="32689" x="730250" y="5588000"/>
          <p14:tracePt t="32708" x="806450" y="5588000"/>
          <p14:tracePt t="32723" x="889000" y="5575300"/>
          <p14:tracePt t="32739" x="1003300" y="5556250"/>
          <p14:tracePt t="32756" x="1098550" y="5543550"/>
          <p14:tracePt t="32773" x="1200150" y="5537200"/>
          <p14:tracePt t="32783" x="1244600" y="5537200"/>
          <p14:tracePt t="32790" x="1301750" y="5543550"/>
          <p14:tracePt t="32807" x="1409700" y="5549900"/>
          <p14:tracePt t="32824" x="1511300" y="5549900"/>
          <p14:tracePt t="32828" x="1568450" y="5562600"/>
          <p14:tracePt t="32843" x="1663700" y="5549900"/>
          <p14:tracePt t="32858" x="1733550" y="5549900"/>
          <p14:tracePt t="32876" x="1758950" y="5549900"/>
          <p14:tracePt t="32978" x="1758950" y="5543550"/>
          <p14:tracePt t="32985" x="1765300" y="5543550"/>
          <p14:tracePt t="33002" x="1771650" y="5543550"/>
          <p14:tracePt t="33008" x="1797050" y="5543550"/>
          <p14:tracePt t="33023" x="1828800" y="5543550"/>
          <p14:tracePt t="33039" x="1911350" y="5543550"/>
          <p14:tracePt t="33046" x="1955800" y="5537200"/>
          <p14:tracePt t="33056" x="1981200" y="5530850"/>
          <p14:tracePt t="33073" x="2082800" y="5530850"/>
          <p14:tracePt t="33093" x="2108200" y="5530850"/>
          <p14:tracePt t="33106" x="2139950" y="5530850"/>
          <p14:tracePt t="33314" x="2146300" y="5530850"/>
          <p14:tracePt t="33321" x="2165350" y="5524500"/>
          <p14:tracePt t="33331" x="2203450" y="5518150"/>
          <p14:tracePt t="33339" x="2228850" y="5505450"/>
          <p14:tracePt t="33356" x="2292350" y="5486400"/>
          <p14:tracePt t="33374" x="2343150" y="5467350"/>
          <p14:tracePt t="33390" x="2381250" y="5454650"/>
          <p14:tracePt t="33409" x="2438400" y="5441950"/>
          <p14:tracePt t="33423" x="2451100" y="5441950"/>
          <p14:tracePt t="33440" x="2457450" y="5441950"/>
          <p14:tracePt t="33443" x="2476500" y="5441950"/>
          <p14:tracePt t="33468" x="2482850" y="5441950"/>
          <p14:tracePt t="33845" x="2501900" y="5441950"/>
          <p14:tracePt t="33850" x="2527300" y="5441950"/>
          <p14:tracePt t="33860" x="2546350" y="5441950"/>
          <p14:tracePt t="33873" x="2597150" y="5441950"/>
          <p14:tracePt t="33898" x="2660650" y="5429250"/>
          <p14:tracePt t="33910" x="2679700" y="5429250"/>
          <p14:tracePt t="33923" x="2705100" y="5429250"/>
          <p14:tracePt t="33940" x="2724150" y="5429250"/>
          <p14:tracePt t="34273" x="2717800" y="5429250"/>
          <p14:tracePt t="34289" x="2711450" y="5429250"/>
          <p14:tracePt t="34306" x="2705100" y="5429250"/>
          <p14:tracePt t="34313" x="2698750" y="5429250"/>
          <p14:tracePt t="34323" x="2692400" y="5435600"/>
          <p14:tracePt t="34340" x="2673350" y="5435600"/>
          <p14:tracePt t="34359" x="2667000" y="5448300"/>
          <p14:tracePt t="34373" x="2654300" y="5454650"/>
          <p14:tracePt t="34500" x="2647950" y="5454650"/>
          <p14:tracePt t="34534" x="2667000" y="5454650"/>
          <p14:tracePt t="34537" x="2673350" y="5454650"/>
          <p14:tracePt t="34545" x="2692400" y="5441950"/>
          <p14:tracePt t="34556" x="2717800" y="5422900"/>
          <p14:tracePt t="34573" x="2749550" y="5397500"/>
          <p14:tracePt t="34594" x="2774950" y="5372100"/>
          <p14:tracePt t="34606" x="2806700" y="5346700"/>
          <p14:tracePt t="34623" x="2832100" y="5321300"/>
          <p14:tracePt t="34644" x="2889250" y="5302250"/>
          <p14:tracePt t="34658" x="2933700" y="5283200"/>
          <p14:tracePt t="34673" x="3009900" y="5276850"/>
          <p14:tracePt t="34689" x="3092450" y="5257800"/>
          <p14:tracePt t="34706" x="3162300" y="5226050"/>
          <p14:tracePt t="34723" x="3238500" y="5226050"/>
          <p14:tracePt t="34739" x="3282950" y="5219700"/>
          <p14:tracePt t="34756" x="3340100" y="5213350"/>
          <p14:tracePt t="34773" x="3403600" y="5213350"/>
          <p14:tracePt t="34789" x="3473450" y="5213350"/>
          <p14:tracePt t="34806" x="3536950" y="5213350"/>
          <p14:tracePt t="34823" x="3562350" y="5213350"/>
          <p14:tracePt t="34828" x="3568700" y="5219700"/>
          <p14:tracePt t="34843" x="3587750" y="5238750"/>
          <p14:tracePt t="34856" x="3600450" y="5245100"/>
          <p14:tracePt t="34876" x="3625850" y="5276850"/>
          <p14:tracePt t="34890" x="3632200" y="5302250"/>
          <p14:tracePt t="34910" x="3632200" y="5321300"/>
          <p14:tracePt t="34923" x="3632200" y="5353050"/>
          <p14:tracePt t="34940" x="3625850" y="5403850"/>
          <p14:tracePt t="34956" x="3581400" y="5467350"/>
          <p14:tracePt t="34975" x="3549650" y="5505450"/>
          <p14:tracePt t="34990" x="3524250" y="5530850"/>
          <p14:tracePt t="35008" x="3460750" y="5562600"/>
          <p14:tracePt t="35023" x="3390900" y="5600700"/>
          <p14:tracePt t="35039" x="3314700" y="5607050"/>
          <p14:tracePt t="35056" x="3244850" y="5613400"/>
          <p14:tracePt t="35061" x="3219450" y="5613400"/>
          <p14:tracePt t="35073" x="3194050" y="5607050"/>
          <p14:tracePt t="35091" x="3181350" y="5594350"/>
          <p14:tracePt t="35139" x="3181350" y="5588000"/>
          <p14:tracePt t="35159" x="3181350" y="5581650"/>
          <p14:tracePt t="35167" x="3181350" y="5575300"/>
          <p14:tracePt t="35173" x="3194050" y="5568950"/>
          <p14:tracePt t="35190" x="3225800" y="5562600"/>
          <p14:tracePt t="35206" x="3251200" y="5530850"/>
          <p14:tracePt t="35223" x="3321050" y="5524500"/>
          <p14:tracePt t="35225" x="3359150" y="5524500"/>
          <p14:tracePt t="35239" x="3409950" y="5518150"/>
          <p14:tracePt t="35257" x="3511550" y="5511800"/>
          <p14:tracePt t="35260" x="3543300" y="5518150"/>
          <p14:tracePt t="35273" x="3625850" y="5518150"/>
          <p14:tracePt t="35289" x="3733800" y="5518150"/>
          <p14:tracePt t="35306" x="3835400" y="5524500"/>
          <p14:tracePt t="35323" x="3937000" y="5524500"/>
          <p14:tracePt t="35340" x="4032250" y="5524500"/>
          <p14:tracePt t="35359" x="4108450" y="5524500"/>
          <p14:tracePt t="35373" x="4159250" y="5524500"/>
          <p14:tracePt t="35389" x="4171950" y="5524500"/>
          <p14:tracePt t="35437" x="4184650" y="5524500"/>
          <p14:tracePt t="35441" x="4210050" y="5530850"/>
          <p14:tracePt t="35456" x="4235450" y="5537200"/>
          <p14:tracePt t="35473" x="4273550" y="5537200"/>
          <p14:tracePt t="35490" x="4292600" y="5537200"/>
          <p14:tracePt t="35506" x="4298950" y="5537200"/>
          <p14:tracePt t="35523" x="4305300" y="5537200"/>
          <p14:tracePt t="35569" x="4298950" y="5537200"/>
          <p14:tracePt t="35585" x="4292600" y="5537200"/>
          <p14:tracePt t="35597" x="4273550" y="5530850"/>
          <p14:tracePt t="35600" x="4254500" y="5530850"/>
          <p14:tracePt t="35625" x="4184650" y="5511800"/>
          <p14:tracePt t="35640" x="4159250" y="5511800"/>
          <p14:tracePt t="35658" x="4089400" y="5505450"/>
          <p14:tracePt t="35673" x="4025900" y="5505450"/>
          <p14:tracePt t="35690" x="3981450" y="5505450"/>
          <p14:tracePt t="35706" x="3943350" y="5499100"/>
          <p14:tracePt t="35723" x="3905250" y="5486400"/>
          <p14:tracePt t="35739" x="3879850" y="5473700"/>
          <p14:tracePt t="35756" x="3860800" y="5448300"/>
          <p14:tracePt t="35773" x="3854450" y="5422900"/>
          <p14:tracePt t="35789" x="3835400" y="5384800"/>
          <p14:tracePt t="35806" x="3829050" y="5346700"/>
          <p14:tracePt t="35823" x="3822700" y="5308600"/>
          <p14:tracePt t="35826" x="3822700" y="5289550"/>
          <p14:tracePt t="35843" x="3822700" y="5257800"/>
          <p14:tracePt t="35858" x="3822700" y="5226050"/>
          <p14:tracePt t="35873" x="3835400" y="5187950"/>
          <p14:tracePt t="35890" x="3854450" y="5162550"/>
          <p14:tracePt t="35908" x="3886200" y="5149850"/>
          <p14:tracePt t="35924" x="3937000" y="5137150"/>
          <p14:tracePt t="35940" x="4013200" y="5130800"/>
          <p14:tracePt t="35956" x="4083050" y="5130800"/>
          <p14:tracePt t="35973" x="4127500" y="5130800"/>
          <p14:tracePt t="35990" x="4165600" y="5130800"/>
          <p14:tracePt t="36006" x="4197350" y="5130800"/>
          <p14:tracePt t="36023" x="4229100" y="5168900"/>
          <p14:tracePt t="36040" x="4279900" y="5245100"/>
          <p14:tracePt t="36057" x="4286250" y="5289550"/>
          <p14:tracePt t="36074" x="4286250" y="5334000"/>
          <p14:tracePt t="36090" x="4273550" y="5391150"/>
          <p14:tracePt t="36106" x="4254500" y="5441950"/>
          <p14:tracePt t="36125" x="4235450" y="5461000"/>
          <p14:tracePt t="36139" x="4222750" y="5480050"/>
          <p14:tracePt t="36166" x="4210050" y="5480050"/>
          <p14:tracePt t="36173" x="4203700" y="5480050"/>
          <p14:tracePt t="36206" x="4197350" y="5480050"/>
          <p14:tracePt t="36650" x="4203700" y="5480050"/>
          <p14:tracePt t="36897" x="4197350" y="5480050"/>
          <p14:tracePt t="36913" x="4191000" y="5480050"/>
          <p14:tracePt t="36922" x="4184650" y="5480050"/>
          <p14:tracePt t="36940" x="4152900" y="5467350"/>
          <p14:tracePt t="36957" x="4121150" y="5467350"/>
          <p14:tracePt t="36973" x="4064000" y="5467350"/>
          <p14:tracePt t="36990" x="4013200" y="5467350"/>
          <p14:tracePt t="37006" x="3962400" y="5467350"/>
          <p14:tracePt t="37008" x="3937000" y="5467350"/>
          <p14:tracePt t="37023" x="3917950" y="5467350"/>
          <p14:tracePt t="37040" x="3854450" y="5467350"/>
          <p14:tracePt t="37056" x="3778250" y="5467350"/>
          <p14:tracePt t="37076" x="3651250" y="5467350"/>
          <p14:tracePt t="37094" x="3530600" y="5467350"/>
          <p14:tracePt t="37106" x="3429000" y="5467350"/>
          <p14:tracePt t="37125" x="3378200" y="5467350"/>
          <p14:tracePt t="37139" x="3352800" y="5467350"/>
          <p14:tracePt t="37195" x="3346450" y="5467350"/>
          <p14:tracePt t="37817" x="3333750" y="5467350"/>
          <p14:tracePt t="37829" x="3308350" y="5480050"/>
          <p14:tracePt t="37840" x="3289300" y="5486400"/>
          <p14:tracePt t="37849" x="3238500" y="5505450"/>
          <p14:tracePt t="37876" x="3136900" y="5530850"/>
          <p14:tracePt t="37892" x="3073400" y="5562600"/>
          <p14:tracePt t="37908" x="2997200" y="5581650"/>
          <p14:tracePt t="37923" x="2933700" y="5594350"/>
          <p14:tracePt t="37940" x="2863850" y="5600700"/>
          <p14:tracePt t="37957" x="2813050" y="5600700"/>
          <p14:tracePt t="37973" x="2768600" y="5600700"/>
          <p14:tracePt t="37990" x="2711450" y="5600700"/>
          <p14:tracePt t="38006" x="2654300" y="5607050"/>
          <p14:tracePt t="38023" x="2590800" y="5613400"/>
          <p14:tracePt t="38039" x="2540000" y="5626100"/>
          <p14:tracePt t="38041" x="2508250" y="5638800"/>
          <p14:tracePt t="38056" x="2482850" y="5651500"/>
          <p14:tracePt t="38073" x="2387600" y="5664200"/>
          <p14:tracePt t="38093" x="2317750" y="5670550"/>
          <p14:tracePt t="38107" x="2273300" y="5689600"/>
          <p14:tracePt t="38123" x="2228850" y="5689600"/>
          <p14:tracePt t="38140" x="2222500" y="5702300"/>
          <p14:tracePt t="38257" x="2216150" y="5702300"/>
          <p14:tracePt t="38266" x="2203450" y="5702300"/>
          <p14:tracePt t="38274" x="2184400" y="5695950"/>
          <p14:tracePt t="38290" x="2139950" y="5657850"/>
          <p14:tracePt t="38306" x="2101850" y="5607050"/>
          <p14:tracePt t="38323" x="2038350" y="5556250"/>
          <p14:tracePt t="38343" x="1962150" y="5511800"/>
          <p14:tracePt t="38356" x="1917700" y="5486400"/>
          <p14:tracePt t="38373" x="1885950" y="5461000"/>
          <p14:tracePt t="38390" x="1847850" y="5435600"/>
          <p14:tracePt t="38411" x="1816100" y="5391150"/>
          <p14:tracePt t="38426" x="1784350" y="5321300"/>
          <p14:tracePt t="38440" x="1778000" y="5302250"/>
          <p14:tracePt t="38457" x="1778000" y="5264150"/>
          <p14:tracePt t="38460" x="1778000" y="5251450"/>
          <p14:tracePt t="38475" x="1809750" y="5226050"/>
          <p14:tracePt t="38490" x="1898650" y="5226050"/>
          <p14:tracePt t="38507" x="2006600" y="5219700"/>
          <p14:tracePt t="38523" x="2127250" y="5219700"/>
          <p14:tracePt t="38543" x="2260600" y="5219700"/>
          <p14:tracePt t="38545" x="2330450" y="5219700"/>
          <p14:tracePt t="38556" x="2406650" y="5226050"/>
          <p14:tracePt t="38573" x="2520950" y="5238750"/>
          <p14:tracePt t="38590" x="2590800" y="5238750"/>
          <p14:tracePt t="38665" x="2597150" y="5232400"/>
          <p14:tracePt t="38673" x="2603500" y="5226050"/>
          <p14:tracePt t="38690" x="2597150" y="5207000"/>
          <p14:tracePt t="38706" x="2571750" y="5181600"/>
          <p14:tracePt t="38723" x="2527300" y="5149850"/>
          <p14:tracePt t="38739" x="2489200" y="5130800"/>
          <p14:tracePt t="38756" x="2451100" y="5105400"/>
          <p14:tracePt t="38773" x="2419350" y="5080000"/>
          <p14:tracePt t="38790" x="2381250" y="5029200"/>
          <p14:tracePt t="38807" x="2349500" y="4991100"/>
          <p14:tracePt t="38823" x="2311400" y="4940300"/>
          <p14:tracePt t="38827" x="2286000" y="4914900"/>
          <p14:tracePt t="38839" x="2260600" y="4895850"/>
          <p14:tracePt t="38848" x="2235200" y="4876800"/>
          <p14:tracePt t="38852" x="2222500" y="4851400"/>
          <p14:tracePt t="38860" x="2197100" y="4826000"/>
          <p14:tracePt t="38873" x="2120900" y="4787900"/>
          <p14:tracePt t="38891" x="2044700" y="4749800"/>
          <p14:tracePt t="38909" x="1968500" y="4730750"/>
          <p14:tracePt t="38915" x="1930400" y="4730750"/>
          <p14:tracePt t="38923" x="1892300" y="4730750"/>
          <p14:tracePt t="38939" x="1841500" y="4737100"/>
          <p14:tracePt t="38957" x="1790700" y="4775200"/>
          <p14:tracePt t="38976" x="1746250" y="4845050"/>
          <p14:tracePt t="38990" x="1689100" y="4940300"/>
          <p14:tracePt t="39007" x="1606550" y="5060950"/>
          <p14:tracePt t="39023" x="1504950" y="5181600"/>
          <p14:tracePt t="39025" x="1454150" y="5245100"/>
          <p14:tracePt t="39040" x="1409700" y="5302250"/>
          <p14:tracePt t="39056" x="1333500" y="5397500"/>
          <p14:tracePt t="39060" x="1295400" y="5441950"/>
          <p14:tracePt t="39073" x="1238250" y="5524500"/>
          <p14:tracePt t="39093" x="1193800" y="5594350"/>
          <p14:tracePt t="39106" x="1162050" y="5638800"/>
          <p14:tracePt t="39123" x="1155700" y="5645150"/>
          <p14:tracePt t="39377" x="1149350" y="5645150"/>
          <p14:tracePt t="39386" x="1149350" y="5657850"/>
          <p14:tracePt t="39393" x="1149350" y="5670550"/>
          <p14:tracePt t="39409" x="1143000" y="5676900"/>
          <p14:tracePt t="39425" x="1117600" y="5702300"/>
          <p14:tracePt t="39440" x="1104900" y="5715000"/>
          <p14:tracePt t="39460" x="1079500" y="5746750"/>
          <p14:tracePt t="39465" x="1066800" y="5759450"/>
          <p14:tracePt t="39478" x="1060450" y="5772150"/>
          <p14:tracePt t="39489" x="1041400" y="5784850"/>
          <p14:tracePt t="39507" x="1028700" y="5791200"/>
          <p14:tracePt t="39649" x="1022350" y="5791200"/>
          <p14:tracePt t="39664" x="1009650" y="5791200"/>
          <p14:tracePt t="39674" x="996950" y="5791200"/>
          <p14:tracePt t="39690" x="952500" y="5797550"/>
          <p14:tracePt t="39706" x="920750" y="5810250"/>
          <p14:tracePt t="39723" x="882650" y="5822950"/>
          <p14:tracePt t="39739" x="850900" y="5835650"/>
          <p14:tracePt t="39756" x="838200" y="5842000"/>
          <p14:tracePt t="39773" x="831850" y="5842000"/>
          <p14:tracePt t="39829" x="825500" y="5842000"/>
          <p14:tracePt t="40038" x="831850" y="5842000"/>
          <p14:tracePt t="40125" x="838200" y="5842000"/>
          <p14:tracePt t="40128" x="844550" y="5842000"/>
          <p14:tracePt t="40139" x="863600" y="5842000"/>
          <p14:tracePt t="40158" x="914400" y="5842000"/>
          <p14:tracePt t="40165" x="939800" y="5842000"/>
          <p14:tracePt t="40173" x="971550" y="5842000"/>
          <p14:tracePt t="40189" x="1041400" y="5854700"/>
          <p14:tracePt t="40206" x="1104900" y="5861050"/>
          <p14:tracePt t="40223" x="1155700" y="5822950"/>
          <p14:tracePt t="40224" x="1200150" y="5822950"/>
          <p14:tracePt t="40239" x="1250950" y="5822950"/>
          <p14:tracePt t="40259" x="1333500" y="5822950"/>
          <p14:tracePt t="40273" x="1416050" y="5835650"/>
          <p14:tracePt t="40292" x="1492250" y="5861050"/>
          <p14:tracePt t="40306" x="1581150" y="5873750"/>
          <p14:tracePt t="40323" x="1695450" y="5880100"/>
          <p14:tracePt t="40340" x="1784350" y="5886450"/>
          <p14:tracePt t="40358" x="1835150" y="5899150"/>
          <p14:tracePt t="40373" x="1898650" y="5899150"/>
          <p14:tracePt t="40390" x="1968500" y="5905500"/>
          <p14:tracePt t="40408" x="2044700" y="5911850"/>
          <p14:tracePt t="40423" x="2133600" y="5905500"/>
          <p14:tracePt t="40440" x="2222500" y="5892800"/>
          <p14:tracePt t="40445" x="2254250" y="5886450"/>
          <p14:tracePt t="40457" x="2292350" y="5880100"/>
          <p14:tracePt t="40472" x="2298700" y="5873750"/>
          <p14:tracePt t="40507" x="2330450" y="5873750"/>
          <p14:tracePt t="40523" x="2387600" y="5873750"/>
          <p14:tracePt t="40540" x="2432050" y="5873750"/>
          <p14:tracePt t="40556" x="2470150" y="5873750"/>
          <p14:tracePt t="40781" x="2463800" y="5873750"/>
          <p14:tracePt t="40787" x="2438400" y="5854700"/>
          <p14:tracePt t="40792" x="2425700" y="5848350"/>
          <p14:tracePt t="40806" x="2400300" y="5835650"/>
          <p14:tracePt t="40823" x="2362200" y="5822950"/>
          <p14:tracePt t="40840" x="2336800" y="5810250"/>
          <p14:tracePt t="40847" x="2324100" y="5791200"/>
          <p14:tracePt t="40859" x="2286000" y="5765800"/>
          <p14:tracePt t="40874" x="2266950" y="5734050"/>
          <p14:tracePt t="40890" x="2266950" y="5695950"/>
          <p14:tracePt t="40908" x="2266950" y="5645150"/>
          <p14:tracePt t="40923" x="2266950" y="5575300"/>
          <p14:tracePt t="40942" x="2266950" y="5530850"/>
          <p14:tracePt t="40958" x="2273300" y="5524500"/>
          <p14:tracePt t="40973" x="2324100" y="5518150"/>
          <p14:tracePt t="40990" x="2387600" y="5505450"/>
          <p14:tracePt t="41006" x="2495550" y="5505450"/>
          <p14:tracePt t="41024" x="2590800" y="5505450"/>
          <p14:tracePt t="41040" x="2660650" y="5505450"/>
          <p14:tracePt t="41042" x="2686050" y="5505450"/>
          <p14:tracePt t="41056" x="2705100" y="5511800"/>
          <p14:tracePt t="41093" x="2705100" y="5537200"/>
          <p14:tracePt t="41108" x="2705100" y="5619750"/>
          <p14:tracePt t="41123" x="2711450" y="5702300"/>
          <p14:tracePt t="41140" x="2711450" y="5753100"/>
          <p14:tracePt t="41158" x="2705100" y="5784850"/>
          <p14:tracePt t="41173" x="2692400" y="5797550"/>
          <p14:tracePt t="41177" x="2686050" y="5803900"/>
          <p14:tracePt t="41206" x="2679700" y="5803900"/>
          <p14:tracePt t="41553" x="2679700" y="5797550"/>
          <p14:tracePt t="41569" x="2679700" y="5791200"/>
          <p14:tracePt t="41634" x="2679700" y="5784850"/>
          <p14:tracePt t="41641" x="2679700" y="5778500"/>
          <p14:tracePt t="41746" x="2686050" y="5778500"/>
          <p14:tracePt t="41753" x="2717800" y="5778500"/>
          <p14:tracePt t="41763" x="2749550" y="5778500"/>
          <p14:tracePt t="41773" x="2781300" y="5772150"/>
          <p14:tracePt t="41789" x="2851150" y="5772150"/>
          <p14:tracePt t="41807" x="2914650" y="5765800"/>
          <p14:tracePt t="41824" x="2984500" y="5765800"/>
          <p14:tracePt t="41829" x="3022600" y="5765800"/>
          <p14:tracePt t="41841" x="3079750" y="5765800"/>
          <p14:tracePt t="41859" x="3143250" y="5746750"/>
          <p14:tracePt t="41873" x="3219450" y="5746750"/>
          <p14:tracePt t="41890" x="3289300" y="5746750"/>
          <p14:tracePt t="41908" x="3371850" y="5746750"/>
          <p14:tracePt t="41923" x="3441700" y="5746750"/>
          <p14:tracePt t="41940" x="3511550" y="5740400"/>
          <p14:tracePt t="41956" x="3587750" y="5740400"/>
          <p14:tracePt t="41974" x="3683000" y="5740400"/>
          <p14:tracePt t="41990" x="3797300" y="5727700"/>
          <p14:tracePt t="42006" x="3917950" y="5715000"/>
          <p14:tracePt t="42023" x="4064000" y="5715000"/>
          <p14:tracePt t="42033" x="4127500" y="5715000"/>
          <p14:tracePt t="42036" x="4203700" y="5715000"/>
          <p14:tracePt t="42056" x="4438650" y="5721350"/>
          <p14:tracePt t="42073" x="4610100" y="5727700"/>
          <p14:tracePt t="42093" x="4756150" y="5727700"/>
          <p14:tracePt t="42106" x="4876800" y="5727700"/>
          <p14:tracePt t="42123" x="4940300" y="5734050"/>
          <p14:tracePt t="42139" x="4959350" y="5734050"/>
          <p14:tracePt t="42362" x="4959350" y="5740400"/>
          <p14:tracePt t="42376" x="4946650" y="5740400"/>
          <p14:tracePt t="42389" x="4908550" y="5734050"/>
          <p14:tracePt t="42409" x="4743450" y="5734050"/>
          <p14:tracePt t="42423" x="4502150" y="5721350"/>
          <p14:tracePt t="42441" x="4044950" y="5715000"/>
          <p14:tracePt t="42457" x="3746500" y="5778500"/>
          <p14:tracePt t="42473" x="3460750" y="5816600"/>
          <p14:tracePt t="42489" x="3219450" y="5867400"/>
          <p14:tracePt t="42506" x="3092450" y="5911850"/>
          <p14:tracePt t="42524" x="2971800" y="5918200"/>
          <p14:tracePt t="42539" x="2927350" y="5949950"/>
          <p14:tracePt t="42556" x="2882900" y="5956300"/>
          <p14:tracePt t="42573" x="2863850" y="5956300"/>
          <p14:tracePt t="42594" x="2857500" y="5956300"/>
          <p14:tracePt t="42627" x="2857500" y="5962650"/>
          <p14:tracePt t="42641" x="2832100" y="5962650"/>
          <p14:tracePt t="42659" x="2787650" y="5962650"/>
          <p14:tracePt t="42676" x="2717800" y="5969000"/>
          <p14:tracePt t="42693" x="2654300" y="5975350"/>
          <p14:tracePt t="42707" x="2597150" y="5975350"/>
          <p14:tracePt t="42723" x="2559050" y="5981700"/>
          <p14:tracePt t="42740" x="2514600" y="5981700"/>
          <p14:tracePt t="42756" x="2501900" y="5981700"/>
          <p14:tracePt t="42773" x="2489200" y="5981700"/>
          <p14:tracePt t="42790" x="2470150" y="5975350"/>
          <p14:tracePt t="42806" x="2463800" y="5969000"/>
          <p14:tracePt t="42823" x="2438400" y="5949950"/>
          <p14:tracePt t="42844" x="2425700" y="5943600"/>
          <p14:tracePt t="42857" x="2413000" y="5943600"/>
          <p14:tracePt t="42876" x="2336800" y="5937250"/>
          <p14:tracePt t="42892" x="2260600" y="5937250"/>
          <p14:tracePt t="42910" x="2184400" y="5924550"/>
          <p14:tracePt t="42924" x="2114550" y="5911850"/>
          <p14:tracePt t="42928" x="2101850" y="5905500"/>
          <p14:tracePt t="42961" x="2101850" y="5899150"/>
          <p14:tracePt t="43074" x="2101850" y="5892800"/>
          <p14:tracePt t="43084" x="2114550" y="5892800"/>
          <p14:tracePt t="43096" x="2120900" y="5886450"/>
          <p14:tracePt t="43249" x="2127250" y="5886450"/>
          <p14:tracePt t="43259" x="2133600" y="5873750"/>
          <p14:tracePt t="43265" x="2139950" y="5861050"/>
          <p14:tracePt t="43273" x="2146300" y="5848350"/>
          <p14:tracePt t="43289" x="2152650" y="5810250"/>
          <p14:tracePt t="43307" x="2127250" y="5759450"/>
          <p14:tracePt t="43323" x="2070100" y="5734050"/>
          <p14:tracePt t="43340" x="1993900" y="5708650"/>
          <p14:tracePt t="43359" x="1898650" y="5702300"/>
          <p14:tracePt t="43373" x="1797050" y="5702300"/>
          <p14:tracePt t="43390" x="1682750" y="5702300"/>
          <p14:tracePt t="43408" x="1600200" y="5715000"/>
          <p14:tracePt t="43423" x="1441450" y="5721350"/>
          <p14:tracePt t="43441" x="1282700" y="5708650"/>
          <p14:tracePt t="43456" x="1244600" y="5708650"/>
          <p14:tracePt t="43474" x="1162050" y="5715000"/>
          <p14:tracePt t="43489" x="1123950" y="5715000"/>
          <p14:tracePt t="43506" x="1098550" y="5715000"/>
          <p14:tracePt t="43523" x="1041400" y="5715000"/>
          <p14:tracePt t="43540" x="971550" y="5715000"/>
          <p14:tracePt t="43557" x="914400" y="5715000"/>
          <p14:tracePt t="43573" x="869950" y="5715000"/>
          <p14:tracePt t="43592" x="825500" y="5715000"/>
          <p14:tracePt t="43597" x="787400" y="5715000"/>
          <p14:tracePt t="43606" x="755650" y="5715000"/>
          <p14:tracePt t="43623" x="660400" y="5715000"/>
          <p14:tracePt t="43639" x="552450" y="5715000"/>
          <p14:tracePt t="43641" x="501650" y="5715000"/>
          <p14:tracePt t="43658" x="431800" y="5715000"/>
          <p14:tracePt t="43673" x="361950" y="5715000"/>
          <p14:tracePt t="43689" x="361950" y="5721350"/>
          <p14:tracePt t="43706" x="342900" y="5721350"/>
          <p14:tracePt t="43723" x="336550" y="5721350"/>
          <p14:tracePt t="43801" x="336550" y="5715000"/>
          <p14:tracePt t="43810" x="336550" y="5708650"/>
          <p14:tracePt t="43828" x="342900" y="5702300"/>
          <p14:tracePt t="43875" x="349250" y="5702300"/>
          <p14:tracePt t="43883" x="368300" y="5702300"/>
          <p14:tracePt t="43894" x="387350" y="5695950"/>
          <p14:tracePt t="43909" x="431800" y="5683250"/>
          <p14:tracePt t="43923" x="514350" y="5664200"/>
          <p14:tracePt t="43943" x="615950" y="5664200"/>
          <p14:tracePt t="43945" x="679450" y="5664200"/>
          <p14:tracePt t="43957" x="742950" y="5664200"/>
          <p14:tracePt t="43974" x="876300" y="5670550"/>
          <p14:tracePt t="43990" x="996950" y="5664200"/>
          <p14:tracePt t="44006" x="1092200" y="5638800"/>
          <p14:tracePt t="44023" x="1200150" y="5645150"/>
          <p14:tracePt t="44039" x="1282700" y="5645150"/>
          <p14:tracePt t="44056" x="1397000" y="5645150"/>
          <p14:tracePt t="44073" x="1460500" y="5645150"/>
          <p14:tracePt t="44094" x="1524000" y="5645150"/>
          <p14:tracePt t="44109" x="1574800" y="5632450"/>
          <p14:tracePt t="44123" x="1619250" y="5619750"/>
          <p14:tracePt t="44140" x="1701800" y="5600700"/>
          <p14:tracePt t="44159" x="1809750" y="5600700"/>
          <p14:tracePt t="44164" x="1854200" y="5600700"/>
          <p14:tracePt t="44174" x="1911350" y="5600700"/>
          <p14:tracePt t="44190" x="2000250" y="5588000"/>
          <p14:tracePt t="44206" x="2044700" y="5575300"/>
          <p14:tracePt t="44223" x="2051050" y="5568950"/>
          <p14:tracePt t="44337" x="2051050" y="5562600"/>
          <p14:tracePt t="44386" x="2051050" y="5556250"/>
          <p14:tracePt t="44393" x="2051050" y="5549900"/>
          <p14:tracePt t="44409" x="2057400" y="5537200"/>
          <p14:tracePt t="44423" x="2089150" y="5518150"/>
          <p14:tracePt t="44440" x="2146300" y="5499100"/>
          <p14:tracePt t="44521" x="2171700" y="5505450"/>
          <p14:tracePt t="44533" x="2197100" y="5486400"/>
          <p14:tracePt t="44539" x="2222500" y="5454650"/>
          <p14:tracePt t="44556" x="2235200" y="5340350"/>
          <p14:tracePt t="44573" x="2222500" y="5213350"/>
          <p14:tracePt t="44590" x="2190750" y="5124450"/>
          <p14:tracePt t="44606" x="2165350" y="4991100"/>
          <p14:tracePt t="44627" x="2114550" y="4616450"/>
          <p14:tracePt t="44640" x="2095500" y="4457700"/>
          <p14:tracePt t="44659" x="2051050" y="4019550"/>
          <p14:tracePt t="44673" x="2019300" y="3879850"/>
          <p14:tracePt t="44689" x="2019300" y="3797300"/>
          <p14:tracePt t="44706" x="2032000" y="3727450"/>
          <p14:tracePt t="44725" x="2070100" y="3644900"/>
          <p14:tracePt t="44740" x="2095500" y="3556000"/>
          <p14:tracePt t="44757" x="2120900" y="3479800"/>
          <p14:tracePt t="44773" x="2127250" y="3467100"/>
          <p14:tracePt t="44789" x="2127250" y="3460750"/>
          <p14:tracePt t="44883" x="2133600" y="3473450"/>
          <p14:tracePt t="44890" x="2139950" y="3492500"/>
          <p14:tracePt t="44908" x="2171700" y="3530600"/>
          <p14:tracePt t="44924" x="2209800" y="3575050"/>
          <p14:tracePt t="44940" x="2273300" y="3632200"/>
          <p14:tracePt t="44957" x="2336800" y="3733800"/>
          <p14:tracePt t="44973" x="2400300" y="3829050"/>
          <p14:tracePt t="44990" x="2444750" y="3898900"/>
          <p14:tracePt t="45006" x="2457450" y="3917950"/>
          <p14:tracePt t="45009" x="2457450" y="3930650"/>
          <p14:tracePt t="45023" x="2457450" y="3949700"/>
          <p14:tracePt t="45040" x="2451100" y="4000500"/>
          <p14:tracePt t="45057" x="2432050" y="4057650"/>
          <p14:tracePt t="45061" x="2413000" y="4076700"/>
          <p14:tracePt t="45073" x="2393950" y="4089400"/>
          <p14:tracePt t="45094" x="2355850" y="4095750"/>
          <p14:tracePt t="45103" x="2330450" y="4095750"/>
          <p14:tracePt t="45106" x="2292350" y="4089400"/>
          <p14:tracePt t="45115" x="2254250" y="4076700"/>
          <p14:tracePt t="45123" x="2203450" y="4057650"/>
          <p14:tracePt t="45129" x="2165350" y="4038600"/>
          <p14:tracePt t="45141" x="2127250" y="4006850"/>
          <p14:tracePt t="45160" x="2089150" y="3943350"/>
          <p14:tracePt t="45173" x="2057400" y="3860800"/>
          <p14:tracePt t="45189" x="2038350" y="3759200"/>
          <p14:tracePt t="45206" x="2044700" y="3689350"/>
          <p14:tracePt t="45223" x="2076450" y="3651250"/>
          <p14:tracePt t="45224" x="2095500" y="3644900"/>
          <p14:tracePt t="45239" x="2120900" y="3632200"/>
          <p14:tracePt t="45257" x="2203450" y="3613150"/>
          <p14:tracePt t="45260" x="2260600" y="3606800"/>
          <p14:tracePt t="45273" x="2343150" y="3600450"/>
          <p14:tracePt t="45289" x="2425700" y="3613150"/>
          <p14:tracePt t="45306" x="2482850" y="3644900"/>
          <p14:tracePt t="45323" x="2514600" y="3702050"/>
          <p14:tracePt t="45340" x="2520950" y="3771900"/>
          <p14:tracePt t="45356" x="2527300" y="3854450"/>
          <p14:tracePt t="45374" x="2501900" y="3930650"/>
          <p14:tracePt t="45390" x="2457450" y="4025900"/>
          <p14:tracePt t="45409" x="2387600" y="4140200"/>
          <p14:tracePt t="45423" x="2324100" y="4248150"/>
          <p14:tracePt t="45440" x="2254250" y="4311650"/>
          <p14:tracePt t="45442" x="2228850" y="4337050"/>
          <p14:tracePt t="45457" x="2152650" y="4381500"/>
          <p14:tracePt t="45473" x="2089150" y="4419600"/>
          <p14:tracePt t="45490" x="2057400" y="4457700"/>
          <p14:tracePt t="45506" x="2012950" y="4470400"/>
          <p14:tracePt t="45523" x="2000250" y="4470400"/>
          <p14:tracePt t="45556" x="1993900" y="4445000"/>
          <p14:tracePt t="45573" x="1981200" y="4394200"/>
          <p14:tracePt t="45593" x="1968500" y="4356100"/>
          <p14:tracePt t="45608" x="1962150" y="4356100"/>
          <p14:tracePt t="45729" x="1968500" y="4356100"/>
          <p14:tracePt t="45737" x="1981200" y="4343400"/>
          <p14:tracePt t="45745" x="2000250" y="4318000"/>
          <p14:tracePt t="45756" x="2025650" y="4273550"/>
          <p14:tracePt t="45773" x="2108200" y="4159250"/>
          <p14:tracePt t="45789" x="2152650" y="4025900"/>
          <p14:tracePt t="45807" x="2203450" y="3930650"/>
          <p14:tracePt t="45823" x="2222500" y="3867150"/>
          <p14:tracePt t="45828" x="2235200" y="3841750"/>
          <p14:tracePt t="45840" x="2241550" y="3816350"/>
          <p14:tracePt t="45849" x="2241550" y="3765550"/>
          <p14:tracePt t="45875" x="2241550" y="3721100"/>
          <p14:tracePt t="45915" x="2241550" y="3727450"/>
          <p14:tracePt t="45925" x="2241550" y="3740150"/>
          <p14:tracePt t="45930" x="2241550" y="3759200"/>
          <p14:tracePt t="45939" x="2228850" y="3790950"/>
          <p14:tracePt t="45956" x="2184400" y="3911600"/>
          <p14:tracePt t="45976" x="2101850" y="4064000"/>
          <p14:tracePt t="45989" x="2006600" y="4178300"/>
          <p14:tracePt t="46006" x="1949450" y="4241800"/>
          <p14:tracePt t="46023" x="1911350" y="4260850"/>
          <p14:tracePt t="46026" x="1905000" y="4273550"/>
          <p14:tracePt t="46060" x="1905000" y="4260850"/>
          <p14:tracePt t="46066" x="1905000" y="4241800"/>
          <p14:tracePt t="46081" x="1911350" y="4146550"/>
          <p14:tracePt t="46089" x="1911350" y="4089400"/>
          <p14:tracePt t="46108" x="1955800" y="3962400"/>
          <p14:tracePt t="46126" x="2012950" y="3841750"/>
          <p14:tracePt t="46140" x="2063750" y="3759200"/>
          <p14:tracePt t="46146" x="2089150" y="3727450"/>
          <p14:tracePt t="46158" x="2108200" y="3702050"/>
          <p14:tracePt t="46173" x="2133600" y="3683000"/>
          <p14:tracePt t="46192" x="2197100" y="3683000"/>
          <p14:tracePt t="46206" x="2235200" y="3683000"/>
          <p14:tracePt t="46225" x="2349500" y="3727450"/>
          <p14:tracePt t="46240" x="2387600" y="3752850"/>
          <p14:tracePt t="46256" x="2501900" y="3835400"/>
          <p14:tracePt t="46273" x="2559050" y="3879850"/>
          <p14:tracePt t="46290" x="2603500" y="3930650"/>
          <p14:tracePt t="46306" x="2641600" y="3962400"/>
          <p14:tracePt t="46323" x="2660650" y="3981450"/>
          <p14:tracePt t="46342" x="2667000" y="3987800"/>
          <p14:tracePt t="46359" x="2667000" y="3994150"/>
          <p14:tracePt t="46373" x="2635250" y="4051300"/>
          <p14:tracePt t="46390" x="2527300" y="4121150"/>
          <p14:tracePt t="46408" x="2400300" y="4165600"/>
          <p14:tracePt t="46423" x="2260600" y="4210050"/>
          <p14:tracePt t="46441" x="2032000" y="4260850"/>
          <p14:tracePt t="46456" x="1968500" y="4286250"/>
          <p14:tracePt t="46473" x="1860550" y="4337050"/>
          <p14:tracePt t="46490" x="1822450" y="4356100"/>
          <p14:tracePt t="46506" x="1797050" y="4362450"/>
          <p14:tracePt t="46523" x="1778000" y="4362450"/>
          <p14:tracePt t="46539" x="1771650" y="4362450"/>
          <p14:tracePt t="46578" x="1771650" y="4368800"/>
          <p14:tracePt t="46641" x="1790700" y="4356100"/>
          <p14:tracePt t="46650" x="1816100" y="4349750"/>
          <p14:tracePt t="46662" x="1847850" y="4343400"/>
          <p14:tracePt t="46673" x="1905000" y="4337050"/>
          <p14:tracePt t="46690" x="1955800" y="4330700"/>
          <p14:tracePt t="46707" x="1993900" y="4330700"/>
          <p14:tracePt t="46723" x="2051050" y="4394200"/>
          <p14:tracePt t="46740" x="2120900" y="4502150"/>
          <p14:tracePt t="46756" x="2197100" y="4616450"/>
          <p14:tracePt t="46773" x="2254250" y="4686300"/>
          <p14:tracePt t="46789" x="2298700" y="4724400"/>
          <p14:tracePt t="46807" x="2311400" y="4730750"/>
          <p14:tracePt t="46811" x="2317750" y="4730750"/>
          <p14:tracePt t="46891" x="2317750" y="4724400"/>
          <p14:tracePt t="46897" x="2311400" y="4711700"/>
          <p14:tracePt t="46910" x="2305050" y="4705350"/>
          <p14:tracePt t="46923" x="2305050" y="4699000"/>
          <p14:tracePt t="46961" x="2317750" y="4692650"/>
          <p14:tracePt t="46975" x="2324100" y="4692650"/>
          <p14:tracePt t="46990" x="2355850" y="4692650"/>
          <p14:tracePt t="47007" x="2381250" y="4692650"/>
          <p14:tracePt t="47023" x="2387600" y="4692650"/>
          <p14:tracePt t="47039" x="2393950" y="4705350"/>
          <p14:tracePt t="47044" x="2393950" y="4711700"/>
          <p14:tracePt t="47056" x="2381250" y="4730750"/>
          <p14:tracePt t="47073" x="2355850" y="4756150"/>
          <p14:tracePt t="47092" x="2317750" y="4762500"/>
          <p14:tracePt t="47106" x="2273300" y="4775200"/>
          <p14:tracePt t="47123" x="2190750" y="4775200"/>
          <p14:tracePt t="47140" x="2101850" y="4775200"/>
          <p14:tracePt t="47158" x="1974850" y="4787900"/>
          <p14:tracePt t="47173" x="1847850" y="4775200"/>
          <p14:tracePt t="47191" x="1739900" y="4762500"/>
          <p14:tracePt t="47206" x="1676400" y="4749800"/>
          <p14:tracePt t="47223" x="1625600" y="4743450"/>
          <p14:tracePt t="47224" x="1619250" y="4737100"/>
          <p14:tracePt t="47249" x="1612900" y="4737100"/>
          <p14:tracePt t="47288" x="1612900" y="4730750"/>
          <p14:tracePt t="47309" x="1612900" y="4724400"/>
          <p14:tracePt t="47323" x="1612900" y="4718050"/>
          <p14:tracePt t="47342" x="1612900" y="4711700"/>
          <p14:tracePt t="47373" x="1676400" y="4711700"/>
          <p14:tracePt t="47390" x="1847850" y="4699000"/>
          <p14:tracePt t="47408" x="2057400" y="4699000"/>
          <p14:tracePt t="47424" x="2260600" y="4692650"/>
          <p14:tracePt t="47440" x="2451100" y="4679950"/>
          <p14:tracePt t="47442" x="2508250" y="4679950"/>
          <p14:tracePt t="47456" x="2552700" y="4679950"/>
          <p14:tracePt t="47475" x="2597150" y="4679950"/>
          <p14:tracePt t="47515" x="2603500" y="4686300"/>
          <p14:tracePt t="47523" x="2603500" y="4699000"/>
          <p14:tracePt t="47540" x="2603500" y="4705350"/>
          <p14:tracePt t="47585" x="2609850" y="4705350"/>
          <p14:tracePt t="47610" x="2635250" y="4705350"/>
          <p14:tracePt t="47617" x="2660650" y="4705350"/>
          <p14:tracePt t="47624" x="2692400" y="4705350"/>
          <p14:tracePt t="47640" x="2730500" y="4699000"/>
          <p14:tracePt t="47660" x="2825750" y="4641850"/>
          <p14:tracePt t="47673" x="2882900" y="4622800"/>
          <p14:tracePt t="47690" x="2933700" y="4610100"/>
          <p14:tracePt t="47706" x="3016250" y="4610100"/>
          <p14:tracePt t="47723" x="3086100" y="4584700"/>
          <p14:tracePt t="47740" x="3143250" y="4584700"/>
          <p14:tracePt t="47756" x="3175000" y="4584700"/>
          <p14:tracePt t="47773" x="3194050" y="4591050"/>
          <p14:tracePt t="47910" x="3168650" y="4591050"/>
          <p14:tracePt t="47915" x="3136900" y="4591050"/>
          <p14:tracePt t="47923" x="3105150" y="4591050"/>
          <p14:tracePt t="47940" x="3048000" y="4591050"/>
          <p14:tracePt t="47956" x="3009900" y="4597400"/>
          <p14:tracePt t="47973" x="2959100" y="4597400"/>
          <p14:tracePt t="47990" x="2921000" y="4597400"/>
          <p14:tracePt t="48006" x="2914650" y="4597400"/>
          <p14:tracePt t="48065" x="2908300" y="4597400"/>
          <p14:tracePt t="48081" x="2901950" y="4597400"/>
          <p14:tracePt t="48095" x="2895600" y="4597400"/>
          <p14:tracePt t="48143" x="2889250" y="4597400"/>
          <p14:tracePt t="48146" x="2876550" y="4597400"/>
          <p14:tracePt t="48159" x="2857500" y="4597400"/>
          <p14:tracePt t="48175" x="2813050" y="4597400"/>
          <p14:tracePt t="48190" x="2800350" y="4597400"/>
          <p14:tracePt t="48206" x="2794000" y="4597400"/>
          <p14:tracePt t="48223" x="2781300" y="4597400"/>
          <p14:tracePt t="48224" x="2774950" y="4597400"/>
          <p14:tracePt t="48256" x="2768600" y="4597400"/>
          <p14:tracePt t="48297" x="2774950" y="4597400"/>
          <p14:tracePt t="48306" x="2781300" y="4597400"/>
          <p14:tracePt t="48324" x="2813050" y="4597400"/>
          <p14:tracePt t="48340" x="2870200" y="4597400"/>
          <p14:tracePt t="48356" x="2946400" y="4597400"/>
          <p14:tracePt t="48375" x="3028950" y="4597400"/>
          <p14:tracePt t="48393" x="3124200" y="4597400"/>
          <p14:tracePt t="48408" x="3136900" y="4591050"/>
          <p14:tracePt t="48423" x="3168650" y="4591050"/>
          <p14:tracePt t="48440" x="3187700" y="4597400"/>
          <p14:tracePt t="48443" x="3200400" y="4610100"/>
          <p14:tracePt t="48457" x="3219450" y="4622800"/>
          <p14:tracePt t="48473" x="3251200" y="4654550"/>
          <p14:tracePt t="48579" x="3225800" y="4648200"/>
          <p14:tracePt t="48586" x="3181350" y="4629150"/>
          <p14:tracePt t="48597" x="3117850" y="4603750"/>
          <p14:tracePt t="48601" x="3048000" y="4559300"/>
          <p14:tracePt t="48623" x="2857500" y="4489450"/>
          <p14:tracePt t="48640" x="2730500" y="4425950"/>
          <p14:tracePt t="48658" x="2419350" y="4279900"/>
          <p14:tracePt t="48673" x="2266950" y="4222750"/>
          <p14:tracePt t="48690" x="2165350" y="4191000"/>
          <p14:tracePt t="48706" x="2120900" y="4191000"/>
          <p14:tracePt t="48723" x="2114550" y="4191000"/>
          <p14:tracePt t="48740" x="2127250" y="4191000"/>
          <p14:tracePt t="48756" x="2146300" y="4165600"/>
          <p14:tracePt t="48773" x="2171700" y="4133850"/>
          <p14:tracePt t="48789" x="2184400" y="4127500"/>
          <p14:tracePt t="48858" x="2184400" y="4121150"/>
          <p14:tracePt t="48865" x="2184400" y="4114800"/>
          <p14:tracePt t="48876" x="2184400" y="4102100"/>
          <p14:tracePt t="48890" x="2171700" y="4083050"/>
          <p14:tracePt t="48908" x="2146300" y="4064000"/>
          <p14:tracePt t="48923" x="2127250" y="4051300"/>
          <p14:tracePt t="48941" x="2120900" y="4032250"/>
          <p14:tracePt t="48957" x="2120900" y="4013200"/>
          <p14:tracePt t="48975" x="2108200" y="3975100"/>
          <p14:tracePt t="48990" x="2095500" y="3917950"/>
          <p14:tracePt t="49007" x="2076450" y="3873500"/>
          <p14:tracePt t="49023" x="2076450" y="3848100"/>
          <p14:tracePt t="49040" x="2076450" y="3829050"/>
          <p14:tracePt t="49056" x="2089150" y="3803650"/>
          <p14:tracePt t="49076" x="2127250" y="3759200"/>
          <p14:tracePt t="49090" x="2146300" y="3746500"/>
          <p14:tracePt t="49106" x="2146300" y="3740150"/>
          <p14:tracePt t="49515" x="2146300" y="3746500"/>
          <p14:tracePt t="49521" x="2146300" y="3752850"/>
          <p14:tracePt t="49539" x="2146300" y="3765550"/>
          <p14:tracePt t="49548" x="2139950" y="3771900"/>
          <p14:tracePt t="49557" x="2139950" y="3778250"/>
          <p14:tracePt t="49573" x="2114550" y="3784600"/>
          <p14:tracePt t="49592" x="2095500" y="3790950"/>
          <p14:tracePt t="49607" x="2057400" y="3797300"/>
          <p14:tracePt t="49623" x="2038350" y="3797300"/>
          <p14:tracePt t="49640" x="2032000" y="3797300"/>
          <p14:tracePt t="49664" x="2032000" y="3784600"/>
          <p14:tracePt t="49674" x="2032000" y="3765550"/>
          <p14:tracePt t="49690" x="2032000" y="3733800"/>
          <p14:tracePt t="49709" x="2032000" y="3714750"/>
          <p14:tracePt t="49953" x="2032000" y="3727450"/>
          <p14:tracePt t="49961" x="2006600" y="3765550"/>
          <p14:tracePt t="49976" x="1987550" y="3822700"/>
          <p14:tracePt t="49990" x="1917700" y="3943350"/>
          <p14:tracePt t="50009" x="1835150" y="4102100"/>
          <p14:tracePt t="50023" x="1809750" y="4152900"/>
          <p14:tracePt t="50039" x="1765300" y="4203700"/>
          <p14:tracePt t="50056" x="1733550" y="4248150"/>
          <p14:tracePt t="50081" x="1727200" y="4248150"/>
          <p14:tracePt t="50139" x="1727200" y="4222750"/>
          <p14:tracePt t="50145" x="1746250" y="4184650"/>
          <p14:tracePt t="50158" x="1765300" y="4140200"/>
          <p14:tracePt t="50173" x="1778000" y="4044950"/>
          <p14:tracePt t="50190" x="1809750" y="3962400"/>
          <p14:tracePt t="50206" x="1835150" y="3886200"/>
          <p14:tracePt t="50223" x="1885950" y="3822700"/>
          <p14:tracePt t="50226" x="1911350" y="3790950"/>
          <p14:tracePt t="50240" x="1943100" y="3771900"/>
          <p14:tracePt t="50257" x="2038350" y="3721100"/>
          <p14:tracePt t="50273" x="2076450" y="3689350"/>
          <p14:tracePt t="50290" x="2089150" y="3683000"/>
          <p14:tracePt t="50323" x="2095500" y="3689350"/>
          <p14:tracePt t="50343" x="2139950" y="3778250"/>
          <p14:tracePt t="50356" x="2228850" y="3892550"/>
          <p14:tracePt t="50373" x="2336800" y="3994150"/>
          <p14:tracePt t="50392" x="2425700" y="4064000"/>
          <p14:tracePt t="50408" x="2489200" y="4095750"/>
          <p14:tracePt t="50423" x="2520950" y="4127500"/>
          <p14:tracePt t="50439" x="2520950" y="4146550"/>
          <p14:tracePt t="50442" x="2520950" y="4159250"/>
          <p14:tracePt t="50457" x="2482850" y="4197350"/>
          <p14:tracePt t="50474" x="2393950" y="4216400"/>
          <p14:tracePt t="50490" x="2305050" y="4229100"/>
          <p14:tracePt t="50506" x="2228850" y="4241800"/>
          <p14:tracePt t="50523" x="2114550" y="4267200"/>
          <p14:tracePt t="50540" x="2012950" y="4318000"/>
          <p14:tracePt t="50556" x="1905000" y="4362450"/>
          <p14:tracePt t="50573" x="1828800" y="4413250"/>
          <p14:tracePt t="50592" x="1784350" y="4445000"/>
          <p14:tracePt t="50607" x="1746250" y="4470400"/>
          <p14:tracePt t="50625" x="1695450" y="4508500"/>
          <p14:tracePt t="50639" x="1676400" y="4527550"/>
          <p14:tracePt t="50658" x="1638300" y="4572000"/>
          <p14:tracePt t="50664" x="1625600" y="4584700"/>
          <p14:tracePt t="50673" x="1625600" y="4597400"/>
          <p14:tracePt t="50690" x="1619250" y="4603750"/>
          <p14:tracePt t="50729" x="1631950" y="4603750"/>
          <p14:tracePt t="50740" x="1651000" y="4603750"/>
          <p14:tracePt t="50756" x="1695450" y="4597400"/>
          <p14:tracePt t="50773" x="1727200" y="4597400"/>
          <p14:tracePt t="50789" x="1752600" y="4591050"/>
          <p14:tracePt t="50806" x="1809750" y="4616450"/>
          <p14:tracePt t="50824" x="1879600" y="4654550"/>
          <p14:tracePt t="50828" x="1924050" y="4686300"/>
          <p14:tracePt t="50840" x="1974850" y="4730750"/>
          <p14:tracePt t="50851" x="2076450" y="4806950"/>
          <p14:tracePt t="50860" x="2120900" y="4838700"/>
          <p14:tracePt t="50874" x="2203450" y="4889500"/>
          <p14:tracePt t="50890" x="2228850" y="4908550"/>
          <p14:tracePt t="50908" x="2241550" y="4914900"/>
          <p14:tracePt t="50977" x="2235200" y="4908550"/>
          <p14:tracePt t="50985" x="2203450" y="4889500"/>
          <p14:tracePt t="50993" x="2159000" y="4857750"/>
          <p14:tracePt t="51006" x="2127250" y="4832350"/>
          <p14:tracePt t="51023" x="2000250" y="4787900"/>
          <p14:tracePt t="51040" x="1911350" y="4749800"/>
          <p14:tracePt t="51046" x="1879600" y="4737100"/>
          <p14:tracePt t="51056" x="1816100" y="4724400"/>
          <p14:tracePt t="51073" x="1758950" y="4705350"/>
          <p14:tracePt t="51094" x="1739900" y="4686300"/>
          <p14:tracePt t="51102" x="1727200" y="4686300"/>
          <p14:tracePt t="51105" x="1727200" y="4679950"/>
          <p14:tracePt t="51129" x="1727200" y="4673600"/>
          <p14:tracePt t="51139" x="1727200" y="4660900"/>
          <p14:tracePt t="51160" x="1727200" y="4635500"/>
          <p14:tracePt t="51173" x="1727200" y="4616450"/>
          <p14:tracePt t="51190" x="1727200" y="4610100"/>
          <p14:tracePt t="51209" x="1727200" y="4603750"/>
          <p14:tracePt t="51223" x="1720850" y="4603750"/>
          <p14:tracePt t="51225" x="1714500" y="4603750"/>
          <p14:tracePt t="51243" x="1708150" y="4603750"/>
          <p14:tracePt t="51286" x="1708150" y="4597400"/>
          <p14:tracePt t="51322" x="1701800" y="4597400"/>
          <p14:tracePt t="51352" x="1727200" y="4578350"/>
          <p14:tracePt t="51361" x="1765300" y="4540250"/>
          <p14:tracePt t="51371" x="1822450" y="4483100"/>
          <p14:tracePt t="51391" x="1892300" y="4305300"/>
          <p14:tracePt t="51408" x="1968500" y="4159250"/>
          <p14:tracePt t="51413" x="1993900" y="4083050"/>
          <p14:tracePt t="51423" x="2019300" y="4025900"/>
          <p14:tracePt t="51440" x="2038350" y="3943350"/>
          <p14:tracePt t="51456" x="2076450" y="3835400"/>
          <p14:tracePt t="51473" x="2076450" y="3740150"/>
          <p14:tracePt t="51490" x="2076450" y="3689350"/>
          <p14:tracePt t="51506" x="2070100" y="3683000"/>
          <p14:tracePt t="51562" x="2070100" y="3676650"/>
          <p14:tracePt t="51569" x="2070100" y="3670300"/>
          <p14:tracePt t="51576" x="2070100" y="3663950"/>
          <p14:tracePt t="51589" x="2070100" y="3657600"/>
          <p14:tracePt t="51610" x="2070100" y="3651250"/>
          <p14:tracePt t="51704" x="2063750" y="3651250"/>
          <p14:tracePt t="51722" x="2038350" y="3651250"/>
          <p14:tracePt t="51729" x="2000250" y="3676650"/>
          <p14:tracePt t="51739" x="1943100" y="3727450"/>
          <p14:tracePt t="51756" x="1854200" y="3822700"/>
          <p14:tracePt t="51773" x="1816100" y="3879850"/>
          <p14:tracePt t="51790" x="1797050" y="3898900"/>
          <p14:tracePt t="51807" x="1790700" y="3917950"/>
          <p14:tracePt t="51823" x="1778000" y="3956050"/>
          <p14:tracePt t="51828" x="1778000" y="3975100"/>
          <p14:tracePt t="51840" x="1778000" y="4000500"/>
          <p14:tracePt t="51856" x="1778000" y="4032250"/>
          <p14:tracePt t="51874" x="1790700" y="4051300"/>
          <p14:tracePt t="51976" x="1797050" y="4051300"/>
          <p14:tracePt t="52009" x="1797050" y="4044950"/>
          <p14:tracePt t="52016" x="1784350" y="4032250"/>
          <p14:tracePt t="52026" x="1778000" y="4032250"/>
          <p14:tracePt t="52039" x="1758950" y="4019550"/>
          <p14:tracePt t="52056" x="1739900" y="4013200"/>
          <p14:tracePt t="52073" x="1714500" y="4013200"/>
          <p14:tracePt t="52090" x="1695450" y="4019550"/>
          <p14:tracePt t="52106" x="1657350" y="4038600"/>
          <p14:tracePt t="52126" x="1619250" y="4070350"/>
          <p14:tracePt t="52140" x="1555750" y="4121150"/>
          <p14:tracePt t="52158" x="1517650" y="4191000"/>
          <p14:tracePt t="52173" x="1473200" y="4260850"/>
          <p14:tracePt t="52190" x="1435100" y="4324350"/>
          <p14:tracePt t="52206" x="1422400" y="4381500"/>
          <p14:tracePt t="52209" x="1422400" y="4400550"/>
          <p14:tracePt t="52223" x="1422400" y="4425950"/>
          <p14:tracePt t="52240" x="1422400" y="4464050"/>
          <p14:tracePt t="52256" x="1435100" y="4495800"/>
          <p14:tracePt t="52273" x="1435100" y="4508500"/>
          <p14:tracePt t="52289" x="1441450" y="4514850"/>
          <p14:tracePt t="52306" x="1447800" y="4514850"/>
          <p14:tracePt t="53274" x="1447800" y="4495800"/>
          <p14:tracePt t="53286" x="1447800" y="4464050"/>
          <p14:tracePt t="53289" x="1473200" y="4438650"/>
          <p14:tracePt t="53307" x="1524000" y="4324350"/>
          <p14:tracePt t="53323" x="1587500" y="4178300"/>
          <p14:tracePt t="53343" x="1695450" y="4044950"/>
          <p14:tracePt t="53350" x="1758950" y="3975100"/>
          <p14:tracePt t="53353" x="1816100" y="3911600"/>
          <p14:tracePt t="53373" x="1949450" y="3822700"/>
          <p14:tracePt t="53392" x="2070100" y="3778250"/>
          <p14:tracePt t="53408" x="2184400" y="3727450"/>
          <p14:tracePt t="53425" x="2336800" y="3683000"/>
          <p14:tracePt t="53440" x="2355850" y="3676650"/>
          <p14:tracePt t="53456" x="2368550" y="3670300"/>
          <p14:tracePt t="53633" x="2362200" y="3670300"/>
          <p14:tracePt t="53643" x="2349500" y="3663950"/>
          <p14:tracePt t="53650" x="2330450" y="3663950"/>
          <p14:tracePt t="53663" x="2311400" y="3663950"/>
          <p14:tracePt t="53673" x="2273300" y="3663950"/>
          <p14:tracePt t="53694" x="2241550" y="3663950"/>
          <p14:tracePt t="53706" x="2235200" y="3663950"/>
          <p14:tracePt t="53723" x="2222500" y="3663950"/>
          <p14:tracePt t="53740" x="2216150" y="3663950"/>
          <p14:tracePt t="53757" x="2190750" y="3663950"/>
          <p14:tracePt t="53773" x="2171700" y="3657600"/>
          <p14:tracePt t="53790" x="2139950" y="3644900"/>
          <p14:tracePt t="53806" x="2108200" y="3632200"/>
          <p14:tracePt t="53823" x="2076450" y="3632200"/>
          <p14:tracePt t="53827" x="2051050" y="3632200"/>
          <p14:tracePt t="53842" x="2000250" y="3632200"/>
          <p14:tracePt t="53858" x="1936750" y="3632200"/>
          <p14:tracePt t="53873" x="1873250" y="3632200"/>
          <p14:tracePt t="53890" x="1828800" y="3632200"/>
          <p14:tracePt t="53908" x="1797050" y="3632200"/>
          <p14:tracePt t="53923" x="1771650" y="3651250"/>
          <p14:tracePt t="53940" x="1746250" y="3670300"/>
          <p14:tracePt t="53956" x="1727200" y="3695700"/>
          <p14:tracePt t="53973" x="1720850" y="3746500"/>
          <p14:tracePt t="53990" x="1708150" y="3816350"/>
          <p14:tracePt t="54007" x="1701800" y="3892550"/>
          <p14:tracePt t="54024" x="1701800" y="3956050"/>
          <p14:tracePt t="54040" x="1701800" y="4000500"/>
          <p14:tracePt t="54042" x="1701800" y="4019550"/>
          <p14:tracePt t="54056" x="1701800" y="4032250"/>
          <p14:tracePt t="54077" x="1720850" y="4057650"/>
          <p14:tracePt t="54094" x="1758950" y="4083050"/>
          <p14:tracePt t="54102" x="1784350" y="4095750"/>
          <p14:tracePt t="54105" x="1797050" y="4102100"/>
          <p14:tracePt t="54123" x="1809750" y="4108450"/>
          <p14:tracePt t="54222" x="1809750" y="4095750"/>
          <p14:tracePt t="54226" x="1809750" y="4083050"/>
          <p14:tracePt t="54242" x="1778000" y="4057650"/>
          <p14:tracePt t="54256" x="1765300" y="4051300"/>
          <p14:tracePt t="54274" x="1714500" y="4044950"/>
          <p14:tracePt t="54290" x="1676400" y="4044950"/>
          <p14:tracePt t="54306" x="1644650" y="4044950"/>
          <p14:tracePt t="54323" x="1606550" y="4051300"/>
          <p14:tracePt t="54340" x="1555750" y="4083050"/>
          <p14:tracePt t="54356" x="1498600" y="4121150"/>
          <p14:tracePt t="54373" x="1447800" y="4159250"/>
          <p14:tracePt t="54390" x="1416050" y="4178300"/>
          <p14:tracePt t="54408" x="1384300" y="4203700"/>
          <p14:tracePt t="54423" x="1358900" y="4241800"/>
          <p14:tracePt t="54440" x="1346200" y="4286250"/>
          <p14:tracePt t="54442" x="1346200" y="4311650"/>
          <p14:tracePt t="54457" x="1346200" y="4337050"/>
          <p14:tracePt t="54475" x="1346200" y="4406900"/>
          <p14:tracePt t="54489" x="1346200" y="4438650"/>
          <p14:tracePt t="54506" x="1365250" y="4464050"/>
          <p14:tracePt t="54524" x="1397000" y="4508500"/>
          <p14:tracePt t="54540" x="1409700" y="4540250"/>
          <p14:tracePt t="54556" x="1435100" y="4559300"/>
          <p14:tracePt t="54574" x="1454150" y="4572000"/>
          <p14:tracePt t="54650" x="1454150" y="4578350"/>
          <p14:tracePt t="54681" x="1460500" y="4578350"/>
          <p14:tracePt t="54705" x="1460500" y="4572000"/>
          <p14:tracePt t="54712" x="1460500" y="4565650"/>
          <p14:tracePt t="54723" x="1460500" y="4552950"/>
          <p14:tracePt t="54740" x="1460500" y="4533900"/>
          <p14:tracePt t="54757" x="1479550" y="4489450"/>
          <p14:tracePt t="54773" x="1511300" y="4438650"/>
          <p14:tracePt t="54790" x="1524000" y="4368800"/>
          <p14:tracePt t="54806" x="1568450" y="4311650"/>
          <p14:tracePt t="54824" x="1612900" y="4235450"/>
          <p14:tracePt t="54844" x="1644650" y="4191000"/>
          <p14:tracePt t="54856" x="1657350" y="4171950"/>
          <p14:tracePt t="54873" x="1676400" y="4133850"/>
          <p14:tracePt t="54918" x="1676400" y="4127500"/>
          <p14:tracePt t="54930" x="1676400" y="4121150"/>
          <p14:tracePt t="54939" x="1676400" y="4114800"/>
          <p14:tracePt t="54995" x="1676400" y="4102100"/>
          <p14:tracePt t="55002" x="1682750" y="4089400"/>
          <p14:tracePt t="55009" x="1682750" y="4083050"/>
          <p14:tracePt t="55023" x="1682750" y="4076700"/>
          <p14:tracePt t="55040" x="1682750" y="4064000"/>
          <p14:tracePt t="55056" x="1682750" y="4051300"/>
          <p14:tracePt t="55081" x="1689100" y="4051300"/>
          <p14:tracePt t="55090" x="1695450" y="4044950"/>
          <p14:tracePt t="55106" x="1695450" y="4032250"/>
          <p14:tracePt t="55140" x="1701800" y="4025900"/>
          <p14:tracePt t="55290" x="1701800" y="4019550"/>
          <p14:tracePt t="55698" x="1701800" y="4032250"/>
          <p14:tracePt t="55705" x="1682750" y="4064000"/>
          <p14:tracePt t="55723" x="1612900" y="4146550"/>
          <p14:tracePt t="55740" x="1581150" y="4210050"/>
          <p14:tracePt t="55756" x="1555750" y="4248150"/>
          <p14:tracePt t="55773" x="1530350" y="4286250"/>
          <p14:tracePt t="55790" x="1504950" y="4311650"/>
          <p14:tracePt t="55807" x="1492250" y="4318000"/>
          <p14:tracePt t="55858" x="1498600" y="4318000"/>
          <p14:tracePt t="55865" x="1504950" y="4292600"/>
          <p14:tracePt t="55880" x="1543050" y="4241800"/>
          <p14:tracePt t="55892" x="1562100" y="4229100"/>
          <p14:tracePt t="55898" x="1581150" y="4222750"/>
          <p14:tracePt t="55912" x="1600200" y="4210050"/>
          <p14:tracePt t="55923" x="1644650" y="4191000"/>
          <p14:tracePt t="55940" x="1695450" y="4171950"/>
          <p14:tracePt t="55956" x="1758950" y="4146550"/>
          <p14:tracePt t="55960" x="1778000" y="4127500"/>
          <p14:tracePt t="55973" x="1797050" y="4108450"/>
          <p14:tracePt t="55990" x="1816100" y="4083050"/>
          <p14:tracePt t="56006" x="1822450" y="4076700"/>
          <p14:tracePt t="56100" x="1809750" y="4076700"/>
          <p14:tracePt t="56107" x="1790700" y="4076700"/>
          <p14:tracePt t="56123" x="1746250" y="4146550"/>
          <p14:tracePt t="56140" x="1708150" y="4248150"/>
          <p14:tracePt t="56158" x="1708150" y="4324350"/>
          <p14:tracePt t="56173" x="1708150" y="4394200"/>
          <p14:tracePt t="56190" x="1689100" y="4464050"/>
          <p14:tracePt t="56206" x="1670050" y="4514850"/>
          <p14:tracePt t="56226" x="1644650" y="4552950"/>
          <p14:tracePt t="56267" x="1638300" y="4546600"/>
          <p14:tracePt t="56287" x="1638300" y="4533900"/>
          <p14:tracePt t="56294" x="1625600" y="4521200"/>
          <p14:tracePt t="56307" x="1600200" y="4483100"/>
          <p14:tracePt t="56324" x="1574800" y="4451350"/>
          <p14:tracePt t="56342" x="1555750" y="4425950"/>
          <p14:tracePt t="56356" x="1536700" y="4413250"/>
          <p14:tracePt t="56373" x="1530350" y="4400550"/>
          <p14:tracePt t="56521" x="1543050" y="4394200"/>
          <p14:tracePt t="56533" x="1581150" y="4394200"/>
          <p14:tracePt t="56540" x="1619250" y="4387850"/>
          <p14:tracePt t="56557" x="1720850" y="4375150"/>
          <p14:tracePt t="56573" x="1841500" y="4343400"/>
          <p14:tracePt t="56593" x="1949450" y="4311650"/>
          <p14:tracePt t="56607" x="2082800" y="4305300"/>
          <p14:tracePt t="56627" x="2241550" y="4279900"/>
          <p14:tracePt t="56640" x="2260600" y="4260850"/>
          <p14:tracePt t="56660" x="2349500" y="4248150"/>
          <p14:tracePt t="56673" x="2387600" y="4248150"/>
          <p14:tracePt t="56692" x="2393950" y="4248150"/>
          <p14:tracePt t="56851" x="2393950" y="4260850"/>
          <p14:tracePt t="56860" x="2393950" y="4286250"/>
          <p14:tracePt t="56865" x="2393950" y="4318000"/>
          <p14:tracePt t="56876" x="2393950" y="4349750"/>
          <p14:tracePt t="56890" x="2406650" y="4438650"/>
          <p14:tracePt t="56908" x="2451100" y="4552950"/>
          <p14:tracePt t="56925" x="2457450" y="4603750"/>
          <p14:tracePt t="56940" x="2463800" y="4635500"/>
          <p14:tracePt t="56957" x="2463800" y="4654550"/>
          <p14:tracePt t="56976" x="2470150" y="4660900"/>
          <p14:tracePt t="57017" x="2470150" y="4654550"/>
          <p14:tracePt t="57026" x="2451100" y="4654550"/>
          <p14:tracePt t="57040" x="2400300" y="4654550"/>
          <p14:tracePt t="57056" x="2171700" y="4654550"/>
          <p14:tracePt t="57073" x="1968500" y="4648200"/>
          <p14:tracePt t="57095" x="1784350" y="4660900"/>
          <p14:tracePt t="57103" x="1714500" y="4679950"/>
          <p14:tracePt t="57106" x="1644650" y="4692650"/>
          <p14:tracePt t="57123" x="1568450" y="4724400"/>
          <p14:tracePt t="57140" x="1562100" y="4724400"/>
          <p14:tracePt t="57209" x="1568450" y="4711700"/>
          <p14:tracePt t="57223" x="1581150" y="4679950"/>
          <p14:tracePt t="57227" x="1593850" y="4635500"/>
          <p14:tracePt t="57240" x="1593850" y="4584700"/>
          <p14:tracePt t="57256" x="1600200" y="4394200"/>
          <p14:tracePt t="57273" x="1619250" y="4330700"/>
          <p14:tracePt t="57290" x="1625600" y="4292600"/>
          <p14:tracePt t="57306" x="1625600" y="4267200"/>
          <p14:tracePt t="57323" x="1631950" y="4241800"/>
          <p14:tracePt t="57342" x="1644650" y="4222750"/>
          <p14:tracePt t="57349" x="1651000" y="4216400"/>
          <p14:tracePt t="57356" x="1651000" y="4210050"/>
          <p14:tracePt t="57376" x="1657350" y="4210050"/>
          <p14:tracePt t="57413" x="1657350" y="4222750"/>
          <p14:tracePt t="57423" x="1670050" y="4260850"/>
          <p14:tracePt t="57440" x="1771650" y="4318000"/>
          <p14:tracePt t="57442" x="1835150" y="4343400"/>
          <p14:tracePt t="57458" x="1924050" y="4343400"/>
          <p14:tracePt t="57476" x="2000250" y="4337050"/>
          <p14:tracePt t="57490" x="2089150" y="4318000"/>
          <p14:tracePt t="57507" x="2190750" y="4330700"/>
          <p14:tracePt t="57524" x="2241550" y="4330700"/>
          <p14:tracePt t="57540" x="2247900" y="4330700"/>
          <p14:tracePt t="57573" x="2216150" y="4330700"/>
          <p14:tracePt t="57590" x="2159000" y="4343400"/>
          <p14:tracePt t="57601" x="2120900" y="4356100"/>
          <p14:tracePt t="57606" x="2063750" y="4362450"/>
          <p14:tracePt t="57609" x="2012950" y="4381500"/>
          <p14:tracePt t="57624" x="1955800" y="4394200"/>
          <p14:tracePt t="57640" x="1866900" y="4419600"/>
          <p14:tracePt t="57642" x="1822450" y="4438650"/>
          <p14:tracePt t="57658" x="1803400" y="4451350"/>
          <p14:tracePt t="57690" x="1816100" y="4451350"/>
          <p14:tracePt t="57706" x="1860550" y="4451350"/>
          <p14:tracePt t="57724" x="1930400" y="4425950"/>
          <p14:tracePt t="57740" x="1993900" y="4387850"/>
          <p14:tracePt t="57757" x="2025650" y="4356100"/>
          <p14:tracePt t="57773" x="2044700" y="4343400"/>
          <p14:tracePt t="57790" x="2051050" y="4324350"/>
          <p14:tracePt t="57807" x="2051050" y="4311650"/>
          <p14:tracePt t="57823" x="2044700" y="4279900"/>
          <p14:tracePt t="57827" x="2006600" y="4260850"/>
          <p14:tracePt t="57843" x="1911350" y="4241800"/>
          <p14:tracePt t="57856" x="1847850" y="4241800"/>
          <p14:tracePt t="57873" x="1803400" y="4235450"/>
          <p14:tracePt t="57890" x="1797050" y="4235450"/>
          <p14:tracePt t="57928" x="1803400" y="4222750"/>
          <p14:tracePt t="57939" x="1835150" y="4216400"/>
          <p14:tracePt t="57957" x="1892300" y="4203700"/>
          <p14:tracePt t="57975" x="1955800" y="4203700"/>
          <p14:tracePt t="57991" x="2032000" y="4203700"/>
          <p14:tracePt t="57993" x="2070100" y="4203700"/>
          <p14:tracePt t="58007" x="2114550" y="4203700"/>
          <p14:tracePt t="58023" x="2197100" y="4203700"/>
          <p14:tracePt t="58040" x="2228850" y="4203700"/>
          <p14:tracePt t="58064" x="2222500" y="4203700"/>
          <p14:tracePt t="58079" x="2203450" y="4203700"/>
          <p14:tracePt t="58093" x="2152650" y="4184650"/>
          <p14:tracePt t="58098" x="2146300" y="4184650"/>
          <p14:tracePt t="58106" x="2108200" y="4171950"/>
          <p14:tracePt t="58125" x="2051050" y="4165600"/>
          <p14:tracePt t="58140" x="2012950" y="4146550"/>
          <p14:tracePt t="58158" x="2000250" y="4133850"/>
          <p14:tracePt t="58173" x="2000250" y="4121150"/>
          <p14:tracePt t="58190" x="2000250" y="4089400"/>
          <p14:tracePt t="58206" x="2038350" y="4057650"/>
          <p14:tracePt t="58210" x="2063750" y="4032250"/>
          <p14:tracePt t="58223" x="2114550" y="4013200"/>
          <p14:tracePt t="58240" x="2190750" y="3937000"/>
          <p14:tracePt t="58256" x="2235200" y="3892550"/>
          <p14:tracePt t="58273" x="2241550" y="3879850"/>
          <p14:tracePt t="58353" x="2241550" y="3892550"/>
          <p14:tracePt t="58360" x="2241550" y="3905250"/>
          <p14:tracePt t="58373" x="2241550" y="3930650"/>
          <p14:tracePt t="58390" x="2247900" y="3994150"/>
          <p14:tracePt t="58409" x="2247900" y="4102100"/>
          <p14:tracePt t="58424" x="2241550" y="4241800"/>
          <p14:tracePt t="58440" x="2209800" y="4330700"/>
          <p14:tracePt t="58456" x="2184400" y="4400550"/>
          <p14:tracePt t="58475" x="2095500" y="4464050"/>
          <p14:tracePt t="58490" x="2051050" y="4508500"/>
          <p14:tracePt t="58506" x="2032000" y="4508500"/>
          <p14:tracePt t="58524" x="2006600" y="4521200"/>
          <p14:tracePt t="58542" x="1987550" y="4527550"/>
          <p14:tracePt t="58610" x="1968500" y="4527550"/>
          <p14:tracePt t="58618" x="1955800" y="4521200"/>
          <p14:tracePt t="58627" x="1930400" y="4514850"/>
          <p14:tracePt t="58640" x="1905000" y="4508500"/>
          <p14:tracePt t="58660" x="1828800" y="4495800"/>
          <p14:tracePt t="58675" x="1771650" y="4470400"/>
          <p14:tracePt t="58690" x="1695450" y="4425950"/>
          <p14:tracePt t="58706" x="1612900" y="4381500"/>
          <p14:tracePt t="58726" x="1555750" y="4356100"/>
          <p14:tracePt t="58740" x="1536700" y="4349750"/>
          <p14:tracePt t="58756" x="1536700" y="4343400"/>
          <p14:tracePt t="58773" x="1536700" y="4337050"/>
          <p14:tracePt t="58777" x="1543050" y="4311650"/>
          <p14:tracePt t="58787" x="1543050" y="4286250"/>
          <p14:tracePt t="58794" x="1543050" y="4267200"/>
          <p14:tracePt t="58806" x="1543050" y="4248150"/>
          <p14:tracePt t="58823" x="1549400" y="4235450"/>
          <p14:tracePt t="58856" x="1549400" y="4229100"/>
          <p14:tracePt t="58877" x="1568450" y="4210050"/>
          <p14:tracePt t="58892" x="1651000" y="4197350"/>
          <p14:tracePt t="58908" x="1758950" y="4197350"/>
          <p14:tracePt t="58923" x="1924050" y="4197350"/>
          <p14:tracePt t="58940" x="2076450" y="4191000"/>
          <p14:tracePt t="58957" x="2222500" y="4152900"/>
          <p14:tracePt t="58975" x="2324100" y="4146550"/>
          <p14:tracePt t="58990" x="2387600" y="4133850"/>
          <p14:tracePt t="59006" x="2387600" y="4127500"/>
          <p14:tracePt t="59041" x="2387600" y="4133850"/>
          <p14:tracePt t="59056" x="2393950" y="4140200"/>
          <p14:tracePt t="59102" x="2393950" y="4152900"/>
          <p14:tracePt t="59111" x="2393950" y="4171950"/>
          <p14:tracePt t="59113" x="2393950" y="4203700"/>
          <p14:tracePt t="59127" x="2387600" y="4241800"/>
          <p14:tracePt t="59143" x="2362200" y="4368800"/>
          <p14:tracePt t="59158" x="2324100" y="4502150"/>
          <p14:tracePt t="59163" x="2311400" y="4546600"/>
          <p14:tracePt t="59173" x="2298700" y="4578350"/>
          <p14:tracePt t="59190" x="2260600" y="4622800"/>
          <p14:tracePt t="59206" x="2165350" y="4654550"/>
          <p14:tracePt t="59223" x="2038350" y="4711700"/>
          <p14:tracePt t="59240" x="1898650" y="4768850"/>
          <p14:tracePt t="59256" x="1784350" y="4806950"/>
          <p14:tracePt t="59273" x="1739900" y="4800600"/>
          <p14:tracePt t="59290" x="1727200" y="4781550"/>
          <p14:tracePt t="59306" x="1708150" y="4743450"/>
          <p14:tracePt t="59323" x="1682750" y="4648200"/>
          <p14:tracePt t="59344" x="1670050" y="4552950"/>
          <p14:tracePt t="59350" x="1663700" y="4502150"/>
          <p14:tracePt t="59359" x="1663700" y="4432300"/>
          <p14:tracePt t="59373" x="1657350" y="4349750"/>
          <p14:tracePt t="59391" x="1657350" y="4343400"/>
          <p14:tracePt t="59471" x="1663700" y="4343400"/>
          <p14:tracePt t="59482" x="1663700" y="4368800"/>
          <p14:tracePt t="59490" x="1676400" y="4375150"/>
          <p14:tracePt t="59507" x="1689100" y="4413250"/>
          <p14:tracePt t="59523" x="1689100" y="4432300"/>
          <p14:tracePt t="59540" x="1689100" y="4457700"/>
          <p14:tracePt t="59556" x="1689100" y="4495800"/>
          <p14:tracePt t="59574" x="1676400" y="4533900"/>
          <p14:tracePt t="59580" x="1670050" y="4552950"/>
          <p14:tracePt t="59594" x="1663700" y="4565650"/>
          <p14:tracePt t="59705" x="1663700" y="4559300"/>
          <p14:tracePt t="59724" x="1663700" y="4502150"/>
          <p14:tracePt t="59740" x="1651000" y="4438650"/>
          <p14:tracePt t="59757" x="1625600" y="4381500"/>
          <p14:tracePt t="59773" x="1619250" y="4298950"/>
          <p14:tracePt t="59790" x="1619250" y="4197350"/>
          <p14:tracePt t="59792" x="1612900" y="4140200"/>
          <p14:tracePt t="59806" x="1631950" y="4102100"/>
          <p14:tracePt t="59823" x="1644650" y="4051300"/>
          <p14:tracePt t="59827" x="1657350" y="4038600"/>
          <p14:tracePt t="59845" x="1701800" y="4025900"/>
          <p14:tracePt t="59856" x="1720850" y="4019550"/>
          <p14:tracePt t="59875" x="1822450" y="4000500"/>
          <p14:tracePt t="59890" x="1905000" y="3994150"/>
          <p14:tracePt t="59908" x="1968500" y="3994150"/>
          <p14:tracePt t="59923" x="1993900" y="3994150"/>
          <p14:tracePt t="59940" x="2019300" y="4013200"/>
          <p14:tracePt t="59957" x="2038350" y="4025900"/>
          <p14:tracePt t="59973" x="2044700" y="4032250"/>
          <p14:tracePt t="60106" x="2038350" y="4025900"/>
          <p14:tracePt t="60113" x="2025650" y="4000500"/>
          <p14:tracePt t="60123" x="2006600" y="3968750"/>
          <p14:tracePt t="60140" x="1981200" y="3905250"/>
          <p14:tracePt t="60158" x="1968500" y="3854450"/>
          <p14:tracePt t="60166" x="1968500" y="3829050"/>
          <p14:tracePt t="60173" x="1968500" y="3803650"/>
          <p14:tracePt t="60190" x="2006600" y="3765550"/>
          <p14:tracePt t="60206" x="2057400" y="3740150"/>
          <p14:tracePt t="60223" x="2127250" y="3721100"/>
          <p14:tracePt t="60225" x="2165350" y="3714750"/>
          <p14:tracePt t="60240" x="2190750" y="3708400"/>
          <p14:tracePt t="60256" x="2286000" y="3702050"/>
          <p14:tracePt t="60273" x="2324100" y="3702050"/>
          <p14:tracePt t="60291" x="2343150" y="3702050"/>
          <p14:tracePt t="60569" x="2330450" y="3702050"/>
          <p14:tracePt t="60576" x="2324100" y="3702050"/>
          <p14:tracePt t="60585" x="2298700" y="3702050"/>
          <p14:tracePt t="60596" x="2279650" y="3733800"/>
          <p14:tracePt t="60610" x="2228850" y="3829050"/>
          <p14:tracePt t="60623" x="2197100" y="3860800"/>
          <p14:tracePt t="60640" x="2171700" y="3892550"/>
          <p14:tracePt t="60643" x="2165350" y="3905250"/>
          <p14:tracePt t="60658" x="2159000" y="3905250"/>
          <p14:tracePt t="60697" x="2152650" y="3911600"/>
          <p14:tracePt t="60706" x="2139950" y="3917950"/>
          <p14:tracePt t="60725" x="2127250" y="3930650"/>
          <p14:tracePt t="60740" x="2114550" y="3930650"/>
          <p14:tracePt t="60790" x="2114550" y="3924300"/>
          <p14:tracePt t="60795" x="2114550" y="3917950"/>
          <p14:tracePt t="60806" x="2114550" y="3905250"/>
          <p14:tracePt t="60823" x="2076450" y="3892550"/>
          <p14:tracePt t="60827" x="2051050" y="3892550"/>
          <p14:tracePt t="60843" x="2012950" y="3905250"/>
          <p14:tracePt t="60857" x="1987550" y="3924300"/>
          <p14:tracePt t="60873" x="1905000" y="3987800"/>
          <p14:tracePt t="60890" x="1873250" y="4044950"/>
          <p14:tracePt t="60910" x="1860550" y="4114800"/>
          <p14:tracePt t="60923" x="1860550" y="4165600"/>
          <p14:tracePt t="60940" x="1866900" y="4197350"/>
          <p14:tracePt t="60959" x="1873250" y="4203700"/>
          <p14:tracePt t="60990" x="1873250" y="4210050"/>
          <p14:tracePt t="61042" x="1873250" y="4216400"/>
          <p14:tracePt t="61049" x="1866900" y="4235450"/>
          <p14:tracePt t="61058" x="1860550" y="4254500"/>
          <p14:tracePt t="61078" x="1835150" y="4305300"/>
          <p14:tracePt t="61090" x="1790700" y="4330700"/>
          <p14:tracePt t="61106" x="1733550" y="4362450"/>
          <p14:tracePt t="61127" x="1695450" y="4375150"/>
          <p14:tracePt t="61140" x="1663700" y="4406900"/>
          <p14:tracePt t="61144" x="1644650" y="4425950"/>
          <p14:tracePt t="61161" x="1625600" y="4457700"/>
          <p14:tracePt t="61173" x="1587500" y="4514850"/>
          <p14:tracePt t="61190" x="1581150" y="4565650"/>
          <p14:tracePt t="61206" x="1581150" y="4578350"/>
          <p14:tracePt t="61273" x="1587500" y="4540250"/>
          <p14:tracePt t="61286" x="1600200" y="4476750"/>
          <p14:tracePt t="61289" x="1625600" y="4425950"/>
          <p14:tracePt t="61307" x="1670050" y="4292600"/>
          <p14:tracePt t="61324" x="1708150" y="4191000"/>
          <p14:tracePt t="61340" x="1758950" y="4121150"/>
          <p14:tracePt t="61358" x="1809750" y="4076700"/>
          <p14:tracePt t="61373" x="1866900" y="4032250"/>
          <p14:tracePt t="61390" x="1924050" y="3975100"/>
          <p14:tracePt t="61409" x="1993900" y="3937000"/>
          <p14:tracePt t="61423" x="2076450" y="3911600"/>
          <p14:tracePt t="61440" x="2152650" y="3892550"/>
          <p14:tracePt t="61443" x="2184400" y="3892550"/>
          <p14:tracePt t="61456" x="2228850" y="3892550"/>
          <p14:tracePt t="61473" x="2241550" y="3892550"/>
          <p14:tracePt t="61490" x="2241550" y="3879850"/>
          <p14:tracePt t="61506" x="2241550" y="3860800"/>
          <p14:tracePt t="61649" x="2241550" y="3848100"/>
          <p14:tracePt t="61662" x="2241550" y="3835400"/>
          <p14:tracePt t="61665" x="2241550" y="3810000"/>
          <p14:tracePt t="61676" x="2247900" y="3784600"/>
          <p14:tracePt t="61690" x="2292350" y="3727450"/>
          <p14:tracePt t="61707" x="2355850" y="3670300"/>
          <p14:tracePt t="61723" x="2438400" y="3625850"/>
          <p14:tracePt t="61740" x="2520950" y="3600450"/>
          <p14:tracePt t="61756" x="2571750" y="3581400"/>
          <p14:tracePt t="61773" x="2597150" y="3568700"/>
          <p14:tracePt t="61793" x="2603500" y="3568700"/>
          <p14:tracePt t="62112" x="2609850" y="3568700"/>
          <p14:tracePt t="62266" x="2603500" y="3562350"/>
          <p14:tracePt t="62521" x="2597150" y="3562350"/>
          <p14:tracePt t="62533" x="2584450" y="3562350"/>
          <p14:tracePt t="62539" x="2559050" y="3562350"/>
          <p14:tracePt t="62557" x="2489200" y="3562350"/>
          <p14:tracePt t="62576" x="2362200" y="3670300"/>
          <p14:tracePt t="62593" x="2209800" y="3848100"/>
          <p14:tracePt t="62606" x="2076450" y="4044950"/>
          <p14:tracePt t="62627" x="1968500" y="4216400"/>
          <p14:tracePt t="62640" x="1943100" y="4254500"/>
          <p14:tracePt t="62659" x="1847850" y="4387850"/>
          <p14:tracePt t="62673" x="1778000" y="4489450"/>
          <p14:tracePt t="62693" x="1727200" y="4616450"/>
          <p14:tracePt t="62706" x="1682750" y="4711700"/>
          <p14:tracePt t="62723" x="1676400" y="4768850"/>
          <p14:tracePt t="62740" x="1663700" y="4781550"/>
          <p14:tracePt t="62796" x="1663700" y="4787900"/>
          <p14:tracePt t="62801" x="1663700" y="4826000"/>
          <p14:tracePt t="62811" x="1663700" y="4876800"/>
          <p14:tracePt t="62827" x="1625600" y="4972050"/>
          <p14:tracePt t="62842" x="1600200" y="5060950"/>
          <p14:tracePt t="62859" x="1581150" y="5092700"/>
          <p14:tracePt t="62913" x="1581150" y="5105400"/>
          <p14:tracePt t="62922" x="1581150" y="5124450"/>
          <p14:tracePt t="62940" x="1568450" y="5207000"/>
          <p14:tracePt t="62957" x="1504950" y="5327650"/>
          <p14:tracePt t="62975" x="1466850" y="5467350"/>
          <p14:tracePt t="62978" x="1447800" y="5537200"/>
          <p14:tracePt t="62990" x="1409700" y="5607050"/>
          <p14:tracePt t="63007" x="1352550" y="5746750"/>
          <p14:tracePt t="63027" x="1219200" y="5956300"/>
          <p14:tracePt t="63040" x="1174750" y="6019800"/>
          <p14:tracePt t="63056" x="1104900" y="6121400"/>
          <p14:tracePt t="63073" x="1079500" y="6127750"/>
          <p14:tracePt t="63106" x="1073150" y="6127750"/>
          <p14:tracePt t="63189" x="1066800" y="6127750"/>
          <p14:tracePt t="63193" x="1054100" y="6127750"/>
          <p14:tracePt t="63207" x="1041400" y="6127750"/>
          <p14:tracePt t="63223" x="1016000" y="6096000"/>
          <p14:tracePt t="63224" x="990600" y="6070600"/>
          <p14:tracePt t="63240" x="965200" y="6051550"/>
          <p14:tracePt t="63258" x="882650" y="6007100"/>
          <p14:tracePt t="63273" x="812800" y="5962650"/>
          <p14:tracePt t="63290" x="774700" y="5880100"/>
          <p14:tracePt t="63306" x="787400" y="5784850"/>
          <p14:tracePt t="63324" x="806450" y="5695950"/>
          <p14:tracePt t="63342" x="806450" y="5638800"/>
          <p14:tracePt t="63356" x="806450" y="5607050"/>
          <p14:tracePt t="63376" x="806450" y="5575300"/>
          <p14:tracePt t="63390" x="806450" y="5537200"/>
          <p14:tracePt t="63408" x="806450" y="5505450"/>
          <p14:tracePt t="63423" x="800100" y="5473700"/>
          <p14:tracePt t="63441" x="800100" y="5467350"/>
          <p14:tracePt t="63474" x="800100" y="5461000"/>
          <p14:tracePt t="63490" x="793750" y="5410200"/>
          <p14:tracePt t="63507" x="793750" y="5372100"/>
          <p14:tracePt t="63524" x="793750" y="5359400"/>
          <p14:tracePt t="63569" x="787400" y="5359400"/>
          <p14:tracePt t="63576" x="774700" y="5346700"/>
          <p14:tracePt t="63590" x="762000" y="5334000"/>
          <p14:tracePt t="63599" x="749300" y="5327650"/>
          <p14:tracePt t="63602" x="742950" y="5321300"/>
          <p14:tracePt t="63608" x="730250" y="5321300"/>
          <p14:tracePt t="63623" x="730250" y="5314950"/>
          <p14:tracePt t="63640" x="717550" y="5308600"/>
          <p14:tracePt t="63643" x="711200" y="5302250"/>
          <p14:tracePt t="63848" x="730250" y="5302250"/>
          <p14:tracePt t="63858" x="749300" y="5302250"/>
          <p14:tracePt t="63873" x="838200" y="5308600"/>
          <p14:tracePt t="63890" x="933450" y="5308600"/>
          <p14:tracePt t="63908" x="1060450" y="5308600"/>
          <p14:tracePt t="63925" x="1200150" y="5308600"/>
          <p14:tracePt t="63940" x="1320800" y="5308600"/>
          <p14:tracePt t="63957" x="1416050" y="5308600"/>
          <p14:tracePt t="63973" x="1466850" y="5302250"/>
          <p14:tracePt t="63990" x="1473200" y="5295900"/>
          <p14:tracePt t="64145" x="1479550" y="5295900"/>
          <p14:tracePt t="64187" x="1466850" y="5321300"/>
          <p14:tracePt t="64192" x="1447800" y="5359400"/>
          <p14:tracePt t="64206" x="1428750" y="5397500"/>
          <p14:tracePt t="64223" x="1390650" y="5467350"/>
          <p14:tracePt t="64226" x="1371600" y="5505450"/>
          <p14:tracePt t="64240" x="1352550" y="5530850"/>
          <p14:tracePt t="64256" x="1282700" y="5600700"/>
          <p14:tracePt t="64273" x="1219200" y="5670550"/>
          <p14:tracePt t="64290" x="1155700" y="5740400"/>
          <p14:tracePt t="64306" x="1123950" y="5791200"/>
          <p14:tracePt t="64323" x="1117600" y="5803900"/>
          <p14:tracePt t="64413" x="1111250" y="5803900"/>
          <p14:tracePt t="64745" x="1136650" y="5803900"/>
          <p14:tracePt t="64753" x="1181100" y="5803900"/>
          <p14:tracePt t="64762" x="1212850" y="5791200"/>
          <p14:tracePt t="64773" x="1244600" y="5753100"/>
          <p14:tracePt t="64790" x="1301750" y="5619750"/>
          <p14:tracePt t="64792" x="1346200" y="5543550"/>
          <p14:tracePt t="64807" x="1371600" y="5435600"/>
          <p14:tracePt t="64827" x="1460500" y="5092700"/>
          <p14:tracePt t="64840" x="1504950" y="4972050"/>
          <p14:tracePt t="64856" x="1651000" y="4559300"/>
          <p14:tracePt t="64875" x="1733550" y="4311650"/>
          <p14:tracePt t="64890" x="1816100" y="4159250"/>
          <p14:tracePt t="64910" x="1873250" y="4102100"/>
          <p14:tracePt t="64923" x="1917700" y="4070350"/>
          <p14:tracePt t="64940" x="1943100" y="4057650"/>
          <p14:tracePt t="64956" x="1955800" y="4057650"/>
          <p14:tracePt t="65001" x="1955800" y="4070350"/>
          <p14:tracePt t="65008" x="1968500" y="4083050"/>
          <p14:tracePt t="65023" x="1968500" y="4102100"/>
          <p14:tracePt t="65040" x="1981200" y="4140200"/>
          <p14:tracePt t="65041" x="1987550" y="4159250"/>
          <p14:tracePt t="65056" x="1987550" y="4203700"/>
          <p14:tracePt t="65073" x="1987550" y="4248150"/>
          <p14:tracePt t="65094" x="1987550" y="4286250"/>
          <p14:tracePt t="65107" x="1968500" y="4343400"/>
          <p14:tracePt t="65123" x="1930400" y="4368800"/>
          <p14:tracePt t="65140" x="1911350" y="4368800"/>
          <p14:tracePt t="65159" x="1905000" y="4368800"/>
          <p14:tracePt t="65190" x="1892300" y="4318000"/>
          <p14:tracePt t="65206" x="1866900" y="4235450"/>
          <p14:tracePt t="65223" x="1847850" y="4165600"/>
          <p14:tracePt t="65226" x="1841500" y="4121150"/>
          <p14:tracePt t="65240" x="1860550" y="4070350"/>
          <p14:tracePt t="65256" x="1879600" y="3930650"/>
          <p14:tracePt t="65273" x="1905000" y="3873500"/>
          <p14:tracePt t="65290" x="1936750" y="3854450"/>
          <p14:tracePt t="65307" x="1962150" y="3848100"/>
          <p14:tracePt t="65324" x="2019300" y="3848100"/>
          <p14:tracePt t="65343" x="2082800" y="3848100"/>
          <p14:tracePt t="65356" x="2159000" y="3873500"/>
          <p14:tracePt t="65373" x="2228850" y="3937000"/>
          <p14:tracePt t="65390" x="2286000" y="4038600"/>
          <p14:tracePt t="65409" x="2324100" y="4133850"/>
          <p14:tracePt t="65424" x="2343150" y="4210050"/>
          <p14:tracePt t="65440" x="2324100" y="4248150"/>
          <p14:tracePt t="65443" x="2317750" y="4260850"/>
          <p14:tracePt t="65459" x="2286000" y="4292600"/>
          <p14:tracePt t="65473" x="2235200" y="4324350"/>
          <p14:tracePt t="65490" x="2178050" y="4343400"/>
          <p14:tracePt t="65507" x="2114550" y="4356100"/>
          <p14:tracePt t="65523" x="2051050" y="4349750"/>
          <p14:tracePt t="65540" x="2006600" y="4318000"/>
          <p14:tracePt t="65556" x="1949450" y="4292600"/>
          <p14:tracePt t="65573" x="1905000" y="4260850"/>
          <p14:tracePt t="65590" x="1898650" y="4248150"/>
          <p14:tracePt t="65633" x="1898650" y="4254500"/>
          <p14:tracePt t="65643" x="1898650" y="4298950"/>
          <p14:tracePt t="65658" x="1892300" y="4451350"/>
          <p14:tracePt t="65673" x="1892300" y="4679950"/>
          <p14:tracePt t="65690" x="1860550" y="4959350"/>
          <p14:tracePt t="65706" x="1771650" y="5245100"/>
          <p14:tracePt t="65723" x="1682750" y="5461000"/>
          <p14:tracePt t="65740" x="1562100" y="5632450"/>
          <p14:tracePt t="65757" x="1428750" y="5778500"/>
          <p14:tracePt t="65773" x="1327150" y="5886450"/>
          <p14:tracePt t="65790" x="1250950" y="5975350"/>
          <p14:tracePt t="65806" x="1187450" y="6013450"/>
          <p14:tracePt t="65823" x="1123950" y="6032500"/>
          <p14:tracePt t="65829" x="1092200" y="6045200"/>
          <p14:tracePt t="65844" x="1028700" y="6045200"/>
          <p14:tracePt t="65860" x="965200" y="6051550"/>
          <p14:tracePt t="65873" x="933450" y="6064250"/>
          <p14:tracePt t="65890" x="895350" y="6083300"/>
          <p14:tracePt t="65909" x="863600" y="6096000"/>
          <p14:tracePt t="65923" x="850900" y="6102350"/>
          <p14:tracePt t="65940" x="844550" y="6108700"/>
          <p14:tracePt t="65944" x="831850" y="6108700"/>
          <p14:tracePt t="65957" x="831850" y="6115050"/>
          <p14:tracePt t="65973" x="806450" y="6121400"/>
          <p14:tracePt t="65976" x="787400" y="6127750"/>
          <p14:tracePt t="66006" x="781050" y="6127750"/>
          <p14:tracePt t="66376" x="800100" y="6127750"/>
          <p14:tracePt t="66386" x="819150" y="6134100"/>
          <p14:tracePt t="66392" x="838200" y="6153150"/>
          <p14:tracePt t="66408" x="927100" y="6184900"/>
          <p14:tracePt t="66423" x="1130300" y="6223000"/>
          <p14:tracePt t="66442" x="1441450" y="6248400"/>
          <p14:tracePt t="66457" x="1657350" y="6254750"/>
          <p14:tracePt t="66473" x="1847850" y="6261100"/>
          <p14:tracePt t="66491" x="2000250" y="6254750"/>
          <p14:tracePt t="66507" x="2120900" y="6280150"/>
          <p14:tracePt t="66523" x="2139950" y="6280150"/>
          <p14:tracePt t="66609" x="2146300" y="6280150"/>
          <p14:tracePt t="66617" x="2165350" y="6280150"/>
          <p14:tracePt t="66628" x="2190750" y="6280150"/>
          <p14:tracePt t="66640" x="2216150" y="6280150"/>
          <p14:tracePt t="66658" x="2343150" y="6273800"/>
          <p14:tracePt t="66673" x="2451100" y="6267450"/>
          <p14:tracePt t="66690" x="2552700" y="6254750"/>
          <p14:tracePt t="66706" x="2628900" y="6229350"/>
          <p14:tracePt t="66723" x="2654300" y="6203950"/>
          <p14:tracePt t="66740" x="2660650" y="6184900"/>
          <p14:tracePt t="66757" x="2667000" y="6165850"/>
          <p14:tracePt t="66773" x="2667000" y="6127750"/>
          <p14:tracePt t="66790" x="2667000" y="6076950"/>
          <p14:tracePt t="66794" x="2667000" y="6038850"/>
          <p14:tracePt t="66806" x="2654300" y="5988050"/>
          <p14:tracePt t="66826" x="2597150" y="5835650"/>
          <p14:tracePt t="66840" x="2584450" y="5784850"/>
          <p14:tracePt t="66857" x="2546350" y="5683250"/>
          <p14:tracePt t="66873" x="2520950" y="5651500"/>
          <p14:tracePt t="66893" x="2501900" y="5638800"/>
          <p14:tracePt t="66921" x="2489200" y="5638800"/>
          <p14:tracePt t="66929" x="2470150" y="5657850"/>
          <p14:tracePt t="66940" x="2451100" y="5676900"/>
          <p14:tracePt t="66959" x="2400300" y="5734050"/>
          <p14:tracePt t="66973" x="2305050" y="5816600"/>
          <p14:tracePt t="66990" x="2184400" y="5937250"/>
          <p14:tracePt t="67007" x="2044700" y="6064250"/>
          <p14:tracePt t="67023" x="1943100" y="6140450"/>
          <p14:tracePt t="67025" x="1911350" y="6153150"/>
          <p14:tracePt t="67040" x="1905000" y="6159500"/>
          <p14:tracePt t="67057" x="1892300" y="6159500"/>
          <p14:tracePt t="67073" x="1892300" y="6153150"/>
          <p14:tracePt t="67093" x="1866900" y="6108700"/>
          <p14:tracePt t="67107" x="1847850" y="6032500"/>
          <p14:tracePt t="67126" x="1822450" y="5949950"/>
          <p14:tracePt t="67140" x="1797050" y="5873750"/>
          <p14:tracePt t="67159" x="1746250" y="5784850"/>
          <p14:tracePt t="67173" x="1714500" y="5715000"/>
          <p14:tracePt t="67190" x="1695450" y="5670550"/>
          <p14:tracePt t="67207" x="1695450" y="5664200"/>
          <p14:tracePt t="67258" x="1695450" y="5676900"/>
          <p14:tracePt t="67264" x="1701800" y="5695950"/>
          <p14:tracePt t="67274" x="1733550" y="5727700"/>
          <p14:tracePt t="67290" x="1828800" y="5803900"/>
          <p14:tracePt t="67306" x="1936750" y="5886450"/>
          <p14:tracePt t="67323" x="2120900" y="5981700"/>
          <p14:tracePt t="67340" x="2260600" y="6032500"/>
          <p14:tracePt t="67356" x="2387600" y="6070600"/>
          <p14:tracePt t="67373" x="2470150" y="6096000"/>
          <p14:tracePt t="67390" x="2508250" y="6108700"/>
          <p14:tracePt t="67505" x="2508250" y="6102350"/>
          <p14:tracePt t="67514" x="2508250" y="6089650"/>
          <p14:tracePt t="67523" x="2482850" y="6089650"/>
          <p14:tracePt t="67540" x="2387600" y="6089650"/>
          <p14:tracePt t="67557" x="2266950" y="6089650"/>
          <p14:tracePt t="67573" x="2152650" y="6108700"/>
          <p14:tracePt t="67593" x="1981200" y="6140450"/>
          <p14:tracePt t="67606" x="1790700" y="6159500"/>
          <p14:tracePt t="67624" x="1587500" y="6165850"/>
          <p14:tracePt t="67642" x="1308100" y="6165850"/>
          <p14:tracePt t="67660" x="1193800" y="6165850"/>
          <p14:tracePt t="67673" x="1104900" y="6165850"/>
          <p14:tracePt t="67690" x="1009650" y="6172200"/>
          <p14:tracePt t="67707" x="952500" y="6172200"/>
          <p14:tracePt t="67723" x="920750" y="6172200"/>
          <p14:tracePt t="67740" x="901700" y="6172200"/>
          <p14:tracePt t="67817" x="889000" y="6172200"/>
          <p14:tracePt t="67829" x="882650" y="6172200"/>
          <p14:tracePt t="67832" x="869950" y="6172200"/>
          <p14:tracePt t="67852" x="850900" y="6172200"/>
          <p14:tracePt t="67976" x="850900" y="6165850"/>
          <p14:tracePt t="68041" x="850900" y="6159500"/>
          <p14:tracePt t="68050" x="863600" y="6153150"/>
          <p14:tracePt t="68061" x="882650" y="6153150"/>
          <p14:tracePt t="68073" x="965200" y="6153150"/>
          <p14:tracePt t="68090" x="1098550" y="6153150"/>
          <p14:tracePt t="68098" x="1187450" y="6153150"/>
          <p14:tracePt t="68106" x="1276350" y="6153150"/>
          <p14:tracePt t="68123" x="1479550" y="6140450"/>
          <p14:tracePt t="68140" x="1695450" y="6134100"/>
          <p14:tracePt t="68160" x="1943100" y="6127750"/>
          <p14:tracePt t="68165" x="2070100" y="6115050"/>
          <p14:tracePt t="68173" x="2197100" y="6108700"/>
          <p14:tracePt t="68190" x="2413000" y="6108700"/>
          <p14:tracePt t="68207" x="2609850" y="6115050"/>
          <p14:tracePt t="68223" x="2768600" y="6115050"/>
          <p14:tracePt t="68225" x="2832100" y="6115050"/>
          <p14:tracePt t="68240" x="2901950" y="6115050"/>
          <p14:tracePt t="68256" x="3003550" y="6096000"/>
          <p14:tracePt t="68273" x="3041650" y="6083300"/>
          <p14:tracePt t="68290" x="3048000" y="6076950"/>
          <p14:tracePt t="68323" x="3054350" y="6083300"/>
          <p14:tracePt t="68343" x="3067050" y="6083300"/>
          <p14:tracePt t="68356" x="3105150" y="6083300"/>
          <p14:tracePt t="68373" x="3162300" y="6083300"/>
          <p14:tracePt t="68390" x="3219450" y="6089650"/>
          <p14:tracePt t="68408" x="3276600" y="6089650"/>
          <p14:tracePt t="68423" x="3302000" y="6089650"/>
          <p14:tracePt t="68440" x="3302000" y="6083300"/>
          <p14:tracePt t="68456" x="3302000" y="6064250"/>
          <p14:tracePt t="68473" x="3302000" y="6045200"/>
          <p14:tracePt t="68522" x="3314700" y="6045200"/>
          <p14:tracePt t="68533" x="3321050" y="6045200"/>
          <p14:tracePt t="68540" x="3327400" y="6038850"/>
          <p14:tracePt t="68557" x="3333750" y="6032500"/>
          <p14:tracePt t="68593" x="3340100" y="6032500"/>
          <p14:tracePt t="68624" x="3359150" y="6032500"/>
          <p14:tracePt t="68641" x="3454400" y="6032500"/>
          <p14:tracePt t="68658" x="3517900" y="6032500"/>
          <p14:tracePt t="68673" x="3575050" y="6032500"/>
          <p14:tracePt t="68690" x="3632200" y="6026150"/>
          <p14:tracePt t="68707" x="3670300" y="6013450"/>
          <p14:tracePt t="68723" x="3714750" y="6000750"/>
          <p14:tracePt t="68740" x="3771900" y="5981700"/>
          <p14:tracePt t="68756" x="3816350" y="5962650"/>
          <p14:tracePt t="68773" x="3816350" y="5949950"/>
          <p14:tracePt t="68790" x="3810000" y="5943600"/>
          <p14:tracePt t="69017" x="3816350" y="5943600"/>
          <p14:tracePt t="69037" x="3822700" y="5943600"/>
          <p14:tracePt t="69045" x="3822700" y="5937250"/>
          <p14:tracePt t="69066" x="3822700" y="5930900"/>
          <p14:tracePt t="69106" x="3822700" y="5943600"/>
          <p14:tracePt t="69113" x="3822700" y="5949950"/>
          <p14:tracePt t="69123" x="3822700" y="5969000"/>
          <p14:tracePt t="69140" x="3822700" y="6000750"/>
          <p14:tracePt t="69161" x="3822700" y="6013450"/>
          <p14:tracePt t="69204" x="3822700" y="6019800"/>
          <p14:tracePt t="69209" x="3822700" y="6026150"/>
          <p14:tracePt t="69223" x="3816350" y="6032500"/>
          <p14:tracePt t="69241" x="3803650" y="6038850"/>
          <p14:tracePt t="69257" x="3784600" y="6051550"/>
          <p14:tracePt t="69273" x="3740150" y="6051550"/>
          <p14:tracePt t="69285" x="3714750" y="6064250"/>
          <p14:tracePt t="69296" x="3683000" y="6076950"/>
          <p14:tracePt t="69306" x="3632200" y="6089650"/>
          <p14:tracePt t="69328" x="3613150" y="6102350"/>
          <p14:tracePt t="69340" x="3613150" y="6108700"/>
          <p14:tracePt t="69413" x="3606800" y="6108700"/>
          <p14:tracePt t="69417" x="3600450" y="6102350"/>
          <p14:tracePt t="69425" x="3594100" y="6102350"/>
          <p14:tracePt t="69440" x="3594100" y="6096000"/>
          <p14:tracePt t="69457" x="3575050" y="6096000"/>
          <p14:tracePt t="69475" x="3556000" y="6096000"/>
          <p14:tracePt t="69490" x="3524250" y="6096000"/>
          <p14:tracePt t="69507" x="3486150" y="6096000"/>
          <p14:tracePt t="69523" x="3479800" y="6096000"/>
          <p14:tracePt t="69596" x="3486150" y="6102350"/>
          <p14:tracePt t="69608" x="3492500" y="6108700"/>
          <p14:tracePt t="69625" x="3517900" y="6115050"/>
          <p14:tracePt t="69640" x="3530600" y="6127750"/>
          <p14:tracePt t="69658" x="3689350" y="6165850"/>
          <p14:tracePt t="69674" x="3848100" y="6191250"/>
          <p14:tracePt t="69690" x="4032250" y="6191250"/>
          <p14:tracePt t="69706" x="4197350" y="6191250"/>
          <p14:tracePt t="69723" x="4343400" y="6191250"/>
          <p14:tracePt t="69740" x="4464050" y="6184900"/>
          <p14:tracePt t="69757" x="4546600" y="6165850"/>
          <p14:tracePt t="69773" x="4610100" y="6134100"/>
          <p14:tracePt t="69790" x="4648200" y="6127750"/>
          <p14:tracePt t="69807" x="4673600" y="6127750"/>
          <p14:tracePt t="69961" x="4673600" y="6121400"/>
          <p14:tracePt t="69972" x="4679950" y="6121400"/>
          <p14:tracePt t="70081" x="4679950" y="6115050"/>
          <p14:tracePt t="70113" x="4679950" y="6108700"/>
          <p14:tracePt t="70160" x="4686300" y="6108700"/>
          <p14:tracePt t="70172" x="4711700" y="6108700"/>
          <p14:tracePt t="70176" x="4743450" y="6108700"/>
          <p14:tracePt t="70190" x="4794250" y="6108700"/>
          <p14:tracePt t="70209" x="4940300" y="6115050"/>
          <p14:tracePt t="70223" x="4984750" y="6121400"/>
          <p14:tracePt t="70225" x="5010150" y="6115050"/>
          <p14:tracePt t="70240" x="5054600" y="6096000"/>
          <p14:tracePt t="70257" x="5181600" y="6089650"/>
          <p14:tracePt t="70273" x="5257800" y="6089650"/>
          <p14:tracePt t="70292" x="5289550" y="6089650"/>
          <p14:tracePt t="70306" x="5295900" y="6089650"/>
          <p14:tracePt t="70611" x="5295900" y="6096000"/>
          <p14:tracePt t="70817" x="5308600" y="6096000"/>
          <p14:tracePt t="70829" x="5340350" y="6089650"/>
          <p14:tracePt t="70832" x="5378450" y="6089650"/>
          <p14:tracePt t="70845" x="5435600" y="6089650"/>
          <p14:tracePt t="70856" x="5568950" y="6083300"/>
          <p14:tracePt t="70875" x="5721350" y="6083300"/>
          <p14:tracePt t="70890" x="5848350" y="6064250"/>
          <p14:tracePt t="70910" x="5949950" y="6038850"/>
          <p14:tracePt t="70923" x="6026150" y="6013450"/>
          <p14:tracePt t="70941" x="6070600" y="6000750"/>
          <p14:tracePt t="70957" x="6076950" y="6000750"/>
          <p14:tracePt t="70990" x="6076950" y="6007100"/>
          <p14:tracePt t="71009" x="6070600" y="6026150"/>
          <p14:tracePt t="71025" x="6038850" y="6032500"/>
          <p14:tracePt t="71040" x="6026150" y="6032500"/>
          <p14:tracePt t="71057" x="6007100" y="6045200"/>
          <p14:tracePt t="71073" x="6000750" y="6045200"/>
          <p14:tracePt t="71113" x="6000750" y="6051550"/>
          <p14:tracePt t="71139" x="6000750" y="6057900"/>
          <p14:tracePt t="71163" x="5994400" y="6064250"/>
          <p14:tracePt t="71173" x="5988050" y="6064250"/>
          <p14:tracePt t="71190" x="5975350" y="6070600"/>
          <p14:tracePt t="71206" x="5969000" y="6070600"/>
          <p14:tracePt t="71450" x="5975350" y="6076950"/>
          <p14:tracePt t="71457" x="5988050" y="6083300"/>
          <p14:tracePt t="71476" x="6013450" y="6089650"/>
          <p14:tracePt t="71490" x="6051550" y="6102350"/>
          <p14:tracePt t="71507" x="6115050" y="6102350"/>
          <p14:tracePt t="71523" x="6146800" y="6102350"/>
          <p14:tracePt t="71541" x="6184900" y="6102350"/>
          <p14:tracePt t="71557" x="6229350" y="6102350"/>
          <p14:tracePt t="71573" x="6286500" y="6102350"/>
          <p14:tracePt t="71593" x="6337300" y="6102350"/>
          <p14:tracePt t="71607" x="6375400" y="6102350"/>
          <p14:tracePt t="71627" x="6419850" y="6102350"/>
          <p14:tracePt t="71642" x="6445250" y="6102350"/>
          <p14:tracePt t="71658" x="6470650" y="6102350"/>
          <p14:tracePt t="71673" x="6496050" y="6102350"/>
          <p14:tracePt t="71690" x="6527800" y="6108700"/>
          <p14:tracePt t="71706" x="6572250" y="6121400"/>
          <p14:tracePt t="71723" x="6616700" y="6127750"/>
          <p14:tracePt t="71740" x="6680200" y="6134100"/>
          <p14:tracePt t="71757" x="6743700" y="6134100"/>
          <p14:tracePt t="71773" x="6788150" y="6134100"/>
          <p14:tracePt t="71846" x="6794500" y="6134100"/>
          <p14:tracePt t="71962" x="6800850" y="6134100"/>
          <p14:tracePt t="71974" x="6807200" y="6134100"/>
          <p14:tracePt t="71977" x="6813550" y="6134100"/>
          <p14:tracePt t="71990" x="6819900" y="6134100"/>
          <p14:tracePt t="72026" x="6832600" y="6134100"/>
          <p14:tracePt t="72040" x="6851650" y="6140450"/>
          <p14:tracePt t="72056" x="6908800" y="6140450"/>
          <p14:tracePt t="72073" x="6946900" y="6140450"/>
          <p14:tracePt t="72093" x="6959600" y="6140450"/>
          <p14:tracePt t="72107" x="6965950" y="6140450"/>
          <p14:tracePt t="72124" x="6972300" y="6140450"/>
          <p14:tracePt t="72158" x="6965950" y="6140450"/>
          <p14:tracePt t="72173" x="6959600" y="6108700"/>
          <p14:tracePt t="72190" x="6940550" y="6051550"/>
          <p14:tracePt t="72207" x="6940550" y="5994400"/>
          <p14:tracePt t="72223" x="6940550" y="5956300"/>
          <p14:tracePt t="72226" x="6940550" y="5937250"/>
          <p14:tracePt t="72242" x="6953250" y="5886450"/>
          <p14:tracePt t="72256" x="7010400" y="5816600"/>
          <p14:tracePt t="72273" x="7099300" y="5759450"/>
          <p14:tracePt t="72290" x="7188200" y="5715000"/>
          <p14:tracePt t="72307" x="7258050" y="5695950"/>
          <p14:tracePt t="72324" x="7334250" y="5695950"/>
          <p14:tracePt t="72342" x="7397750" y="5683250"/>
          <p14:tracePt t="72357" x="7467600" y="5702300"/>
          <p14:tracePt t="72375" x="7531100" y="5721350"/>
          <p14:tracePt t="72390" x="7562850" y="5734050"/>
          <p14:tracePt t="72410" x="7562850" y="5759450"/>
          <p14:tracePt t="72423" x="7556500" y="5784850"/>
          <p14:tracePt t="72440" x="7537450" y="5854700"/>
          <p14:tracePt t="72443" x="7518400" y="5892800"/>
          <p14:tracePt t="72456" x="7486650" y="5956300"/>
          <p14:tracePt t="72474" x="7461250" y="6000750"/>
          <p14:tracePt t="72490" x="7429500" y="6032500"/>
          <p14:tracePt t="72507" x="7397750" y="6051550"/>
          <p14:tracePt t="72524" x="7359650" y="6070600"/>
          <p14:tracePt t="72540" x="7321550" y="6083300"/>
          <p14:tracePt t="72557" x="7296150" y="6096000"/>
          <p14:tracePt t="72573" x="7270750" y="6102350"/>
          <p14:tracePt t="72579" x="7258050" y="6102350"/>
          <p14:tracePt t="72594" x="7258050" y="6108700"/>
          <p14:tracePt t="72608" x="7245350" y="6127750"/>
          <p14:tracePt t="72627" x="7239000" y="6127750"/>
          <p14:tracePt t="72640" x="7232650" y="6134100"/>
          <p14:tracePt t="72658" x="7226300" y="6134100"/>
          <p14:tracePt t="72690" x="7213600" y="6134100"/>
          <p14:tracePt t="72707" x="7194550" y="6108700"/>
          <p14:tracePt t="72725" x="7162800" y="6057900"/>
          <p14:tracePt t="72740" x="7137400" y="6007100"/>
          <p14:tracePt t="72756" x="7124700" y="5956300"/>
          <p14:tracePt t="72773" x="7118350" y="5899150"/>
          <p14:tracePt t="72790" x="7118350" y="5848350"/>
          <p14:tracePt t="72809" x="7143750" y="5797550"/>
          <p14:tracePt t="72823" x="7156450" y="5778500"/>
          <p14:tracePt t="72843" x="7188200" y="5727700"/>
          <p14:tracePt t="72855" x="7200900" y="5715000"/>
          <p14:tracePt t="72856" x="7219950" y="5702300"/>
          <p14:tracePt t="72874" x="7245350" y="5689600"/>
          <p14:tracePt t="72890" x="7270750" y="5676900"/>
          <p14:tracePt t="72910" x="7296150" y="5664200"/>
          <p14:tracePt t="72923" x="7327900" y="5664200"/>
          <p14:tracePt t="72940" x="7359650" y="5664200"/>
          <p14:tracePt t="72959" x="7372350" y="5664200"/>
          <p14:tracePt t="72973" x="7385050" y="5664200"/>
          <p14:tracePt t="72990" x="7391400" y="5664200"/>
          <p14:tracePt t="73007" x="7397750" y="5664200"/>
          <p14:tracePt t="73024" x="7416800" y="5708650"/>
          <p14:tracePt t="73029" x="7429500" y="5734050"/>
          <p14:tracePt t="73035" x="7435850" y="5765800"/>
          <p14:tracePt t="73041" x="7442200" y="5784850"/>
          <p14:tracePt t="73057" x="7442200" y="5816600"/>
          <p14:tracePt t="73078" x="7442200" y="5886450"/>
          <p14:tracePt t="73090" x="7410450" y="5943600"/>
          <p14:tracePt t="73106" x="7397750" y="5981700"/>
          <p14:tracePt t="73127" x="7385050" y="6000750"/>
          <p14:tracePt t="73140" x="7372350" y="6007100"/>
          <p14:tracePt t="73146" x="7359650" y="6013450"/>
          <p14:tracePt t="73159" x="7353300" y="6013450"/>
          <p14:tracePt t="73164" x="7334250" y="6019800"/>
          <p14:tracePt t="73173" x="7321550" y="6026150"/>
          <p14:tracePt t="73192" x="7245350" y="6051550"/>
          <p14:tracePt t="73207" x="7200900" y="6057900"/>
          <p14:tracePt t="73223" x="7137400" y="6070600"/>
          <p14:tracePt t="73224" x="7118350" y="6076950"/>
          <p14:tracePt t="73241" x="7054850" y="6083300"/>
          <p14:tracePt t="73256" x="6959600" y="6096000"/>
          <p14:tracePt t="73273" x="6813550" y="6121400"/>
          <p14:tracePt t="73290" x="6584950" y="6153150"/>
          <p14:tracePt t="73306" x="6235700" y="6203950"/>
          <p14:tracePt t="73323" x="5835650" y="6261100"/>
          <p14:tracePt t="73344" x="5397500" y="6324600"/>
          <p14:tracePt t="73357" x="4972050" y="6343650"/>
          <p14:tracePt t="73375" x="4527550" y="6324600"/>
          <p14:tracePt t="73390" x="4146550" y="6305550"/>
          <p14:tracePt t="73393" x="3956050" y="6305550"/>
          <p14:tracePt t="73408" x="3759200" y="6311900"/>
          <p14:tracePt t="73423" x="3371850" y="6311900"/>
          <p14:tracePt t="73440" x="3035300" y="6318250"/>
          <p14:tracePt t="73442" x="2889250" y="6324600"/>
          <p14:tracePt t="73457" x="2641600" y="6350000"/>
          <p14:tracePt t="73476" x="2451100" y="6375400"/>
          <p14:tracePt t="73490" x="2298700" y="6381750"/>
          <p14:tracePt t="73507" x="2171700" y="6388100"/>
          <p14:tracePt t="73524" x="2070100" y="6388100"/>
          <p14:tracePt t="73540" x="2000250" y="6388100"/>
          <p14:tracePt t="73556" x="1974850" y="6394450"/>
          <p14:tracePt t="73573" x="1974850" y="6400800"/>
          <p14:tracePt t="73594" x="1898650" y="6400800"/>
          <p14:tracePt t="73607" x="1860550" y="6394450"/>
          <p14:tracePt t="73624" x="1765300" y="6394450"/>
          <p14:tracePt t="73640" x="1670050" y="6388100"/>
          <p14:tracePt t="73642" x="1619250" y="6394450"/>
          <p14:tracePt t="73658" x="1568450" y="6407150"/>
          <p14:tracePt t="73675" x="1568450" y="6413500"/>
          <p14:tracePt t="73716" x="1555750" y="6413500"/>
          <p14:tracePt t="73730" x="1543050" y="6413500"/>
          <p14:tracePt t="73740" x="1530350" y="6413500"/>
          <p14:tracePt t="73756" x="1485900" y="6413500"/>
          <p14:tracePt t="73775" x="1454150" y="6400800"/>
          <p14:tracePt t="73790" x="1416050" y="6388100"/>
          <p14:tracePt t="73793" x="1409700" y="6388100"/>
          <p14:tracePt t="73807" x="1384300" y="6388100"/>
          <p14:tracePt t="73823" x="1301750" y="6381750"/>
          <p14:tracePt t="73830" x="1263650" y="6381750"/>
          <p14:tracePt t="73840" x="1225550" y="6375400"/>
          <p14:tracePt t="73857" x="1123950" y="6369050"/>
          <p14:tracePt t="73875" x="1060450" y="6362700"/>
          <p14:tracePt t="73890" x="1016000" y="6362700"/>
          <p14:tracePt t="73908" x="1003300" y="6362700"/>
          <p14:tracePt t="73923" x="996950" y="6362700"/>
          <p14:tracePt t="73973" x="990600" y="6362700"/>
          <p14:tracePt t="73988" x="984250" y="6362700"/>
          <p14:tracePt t="73992" x="971550" y="6362700"/>
          <p14:tracePt t="74007" x="958850" y="6362700"/>
          <p14:tracePt t="74024" x="914400" y="6362700"/>
          <p14:tracePt t="74026" x="889000" y="6362700"/>
          <p14:tracePt t="74040" x="869950" y="6362700"/>
          <p14:tracePt t="74057" x="793750" y="6362700"/>
          <p14:tracePt t="74074" x="755650" y="6362700"/>
          <p14:tracePt t="74090" x="736600" y="6362700"/>
          <p14:tracePt t="74123" x="730250" y="6362700"/>
          <p14:tracePt t="74203" x="723900" y="6362700"/>
          <p14:tracePt t="74729" x="717550" y="6362700"/>
          <p14:tracePt t="75789" x="755650" y="6362700"/>
          <p14:tracePt t="75796" x="800100" y="6356350"/>
          <p14:tracePt t="75807" x="882650" y="6350000"/>
          <p14:tracePt t="75825" x="1187450" y="6330950"/>
          <p14:tracePt t="75842" x="1339850" y="6343650"/>
          <p14:tracePt t="75858" x="1479550" y="6343650"/>
          <p14:tracePt t="75873" x="1587500" y="6343650"/>
          <p14:tracePt t="75891" x="1676400" y="6356350"/>
          <p14:tracePt t="75909" x="1778000" y="6369050"/>
          <p14:tracePt t="75923" x="1917700" y="6375400"/>
          <p14:tracePt t="75940" x="1987550" y="6356350"/>
          <p14:tracePt t="75957" x="2025650" y="6343650"/>
          <p14:tracePt t="75973" x="2070100" y="6337300"/>
          <p14:tracePt t="75990" x="2082800" y="6330950"/>
          <p14:tracePt t="76007" x="2127250" y="6324600"/>
          <p14:tracePt t="76023" x="2159000" y="6324600"/>
          <p14:tracePt t="76040" x="2178050" y="6324600"/>
          <p14:tracePt t="76098" x="2203450" y="6324600"/>
          <p14:tracePt t="76106" x="2209800" y="6324600"/>
          <p14:tracePt t="76124" x="2247900" y="6324600"/>
          <p14:tracePt t="76140" x="2279650" y="6318250"/>
          <p14:tracePt t="76158" x="2311400" y="6318250"/>
          <p14:tracePt t="76173" x="2368550" y="6318250"/>
          <p14:tracePt t="76191" x="2476500" y="6337300"/>
          <p14:tracePt t="76211" x="2628900" y="6369050"/>
          <p14:tracePt t="76225" x="2698750" y="6362700"/>
          <p14:tracePt t="76240" x="2724150" y="6362700"/>
          <p14:tracePt t="76256" x="2749550" y="6362700"/>
          <p14:tracePt t="76273" x="2749550" y="6356350"/>
          <p14:tracePt t="76313" x="2774950" y="6356350"/>
          <p14:tracePt t="76323" x="2794000" y="6362700"/>
          <p14:tracePt t="76344" x="2832100" y="6375400"/>
          <p14:tracePt t="76357" x="2838450" y="6381750"/>
          <p14:tracePt t="76600" x="2825750" y="6381750"/>
          <p14:tracePt t="76609" x="2787650" y="6381750"/>
          <p14:tracePt t="76623" x="2774950" y="6375400"/>
          <p14:tracePt t="76640" x="2762250" y="6375400"/>
          <p14:tracePt t="76661" x="2711450" y="6375400"/>
          <p14:tracePt t="76666" x="2686050" y="6375400"/>
          <p14:tracePt t="76673" x="2667000" y="6375400"/>
          <p14:tracePt t="76690" x="2654300" y="6375400"/>
          <p14:tracePt t="76723" x="2647950" y="6375400"/>
          <p14:tracePt t="76865" x="2647950" y="6369050"/>
          <p14:tracePt t="76929" x="2654300" y="6369050"/>
          <p14:tracePt t="76993" x="2679700" y="6369050"/>
          <p14:tracePt t="77002" x="2724150" y="6369050"/>
          <p14:tracePt t="77008" x="2762250" y="6362700"/>
          <p14:tracePt t="77023" x="2813050" y="6362700"/>
          <p14:tracePt t="77040" x="2927350" y="6369050"/>
          <p14:tracePt t="77057" x="3086100" y="6356350"/>
          <p14:tracePt t="77073" x="3225800" y="6356350"/>
          <p14:tracePt t="77094" x="3352800" y="6356350"/>
          <p14:tracePt t="77107" x="3467100" y="6362700"/>
          <p14:tracePt t="77123" x="3587750" y="6381750"/>
          <p14:tracePt t="77140" x="3638550" y="6388100"/>
          <p14:tracePt t="77158" x="3663950" y="6394450"/>
          <p14:tracePt t="77174" x="3689350" y="6394450"/>
          <p14:tracePt t="77176" x="3695700" y="6394450"/>
          <p14:tracePt t="78873" x="3695700" y="6388100"/>
          <p14:tracePt t="78889" x="3683000" y="6324600"/>
          <p14:tracePt t="78908" x="3670300" y="6235700"/>
          <p14:tracePt t="78925" x="3632200" y="6115050"/>
          <p14:tracePt t="78940" x="3638550" y="5930900"/>
          <p14:tracePt t="78957" x="3638550" y="5715000"/>
          <p14:tracePt t="78976" x="3663950" y="5454650"/>
          <p14:tracePt t="78990" x="3683000" y="5181600"/>
          <p14:tracePt t="79007" x="3708400" y="4864100"/>
          <p14:tracePt t="79023" x="3752850" y="4591050"/>
          <p14:tracePt t="79026" x="3752850" y="4451350"/>
          <p14:tracePt t="79040" x="3759200" y="4305300"/>
          <p14:tracePt t="79057" x="3759200" y="3905250"/>
          <p14:tracePt t="79077" x="3733800" y="3721100"/>
          <p14:tracePt t="79092" x="3695700" y="3619500"/>
          <p14:tracePt t="79107" x="3676650" y="3581400"/>
          <p14:tracePt t="79127" x="3670300" y="3549650"/>
          <p14:tracePt t="79140" x="3657600" y="3486150"/>
          <p14:tracePt t="79159" x="3632200" y="3352800"/>
          <p14:tracePt t="79165" x="3625850" y="3276600"/>
          <p14:tracePt t="79173" x="3619500" y="3200400"/>
          <p14:tracePt t="79193" x="3562350" y="2952750"/>
          <p14:tracePt t="79207" x="3536950" y="2895600"/>
          <p14:tracePt t="79226" x="3486150" y="2762250"/>
          <p14:tracePt t="79240" x="3473450" y="2717800"/>
          <p14:tracePt t="79257" x="3429000" y="2590800"/>
          <p14:tracePt t="79273" x="3409950" y="2495550"/>
          <p14:tracePt t="79292" x="3403600" y="2406650"/>
          <p14:tracePt t="79307" x="3403600" y="2324100"/>
          <p14:tracePt t="79326" x="3416300" y="2247900"/>
          <p14:tracePt t="79345" x="3448050" y="2152650"/>
          <p14:tracePt t="79350" x="3460750" y="2114550"/>
          <p14:tracePt t="79358" x="3467100" y="2076450"/>
          <p14:tracePt t="79373" x="3479800" y="2019300"/>
          <p14:tracePt t="79390" x="3486150" y="2006600"/>
          <p14:tracePt t="79661" x="3498850" y="2006600"/>
          <p14:tracePt t="79665" x="3517900" y="2006600"/>
          <p14:tracePt t="79673" x="3556000" y="1987550"/>
          <p14:tracePt t="79690" x="3683000" y="1917700"/>
          <p14:tracePt t="79707" x="3835400" y="1866900"/>
          <p14:tracePt t="79723" x="4000500" y="1816100"/>
          <p14:tracePt t="79740" x="4159250" y="1784350"/>
          <p14:tracePt t="79757" x="4298950" y="1739900"/>
          <p14:tracePt t="79774" x="4425950" y="1695450"/>
          <p14:tracePt t="79790" x="4533900" y="1657350"/>
          <p14:tracePt t="79811" x="4629150" y="1625600"/>
          <p14:tracePt t="79823" x="4635500" y="1625600"/>
          <p14:tracePt t="80026" x="4635500" y="1631950"/>
          <p14:tracePt t="80036" x="4629150" y="1651000"/>
          <p14:tracePt t="80041" x="4622800" y="1682750"/>
          <p14:tracePt t="80057" x="4610100" y="1727200"/>
          <p14:tracePt t="80073" x="4603750" y="1771650"/>
          <p14:tracePt t="80090" x="4603750" y="1803400"/>
          <p14:tracePt t="80108" x="4603750" y="1816100"/>
          <p14:tracePt t="80123" x="4597400" y="1828800"/>
          <p14:tracePt t="80140" x="4597400" y="1866900"/>
          <p14:tracePt t="80158" x="4597400" y="1930400"/>
          <p14:tracePt t="80166" x="4603750" y="1955800"/>
          <p14:tracePt t="80173" x="4616450" y="1987550"/>
          <p14:tracePt t="80190" x="4629150" y="2025650"/>
          <p14:tracePt t="80207" x="4635500" y="2051050"/>
          <p14:tracePt t="80223" x="4641850" y="2076450"/>
          <p14:tracePt t="80251" x="4641850" y="2082800"/>
          <p14:tracePt t="80257" x="4648200" y="2082800"/>
          <p14:tracePt t="80349" x="4648200" y="2095500"/>
          <p14:tracePt t="80354" x="4648200" y="2101850"/>
          <p14:tracePt t="80361" x="4641850" y="2108200"/>
          <p14:tracePt t="80373" x="4635500" y="2114550"/>
          <p14:tracePt t="80390" x="4629150" y="2120900"/>
          <p14:tracePt t="81113" x="4622800" y="2108200"/>
          <p14:tracePt t="81123" x="4616450" y="2101850"/>
          <p14:tracePt t="81140" x="4597400" y="2070100"/>
          <p14:tracePt t="81158" x="4572000" y="2025650"/>
          <p14:tracePt t="81162" x="4559300" y="2006600"/>
          <p14:tracePt t="81173" x="4552950" y="1993900"/>
          <p14:tracePt t="81190" x="4540250" y="1974850"/>
          <p14:tracePt t="81207" x="4540250" y="1968500"/>
          <p14:tracePt t="81266" x="4546600" y="1968500"/>
          <p14:tracePt t="81273" x="4572000" y="1993900"/>
          <p14:tracePt t="81286" x="4603750" y="2044700"/>
          <p14:tracePt t="81290" x="4641850" y="2101850"/>
          <p14:tracePt t="81307" x="4756150" y="2247900"/>
          <p14:tracePt t="81323" x="4921250" y="2413000"/>
          <p14:tracePt t="81343" x="5099050" y="2578100"/>
          <p14:tracePt t="81357" x="5270500" y="2749550"/>
          <p14:tracePt t="81375" x="5429250" y="2901950"/>
          <p14:tracePt t="81390" x="5549900" y="3028950"/>
          <p14:tracePt t="81409" x="5632450" y="3149600"/>
          <p14:tracePt t="81414" x="5670550" y="3206750"/>
          <p14:tracePt t="81423" x="5708650" y="3257550"/>
          <p14:tracePt t="81441" x="5816600" y="3416300"/>
          <p14:tracePt t="81457" x="5867400" y="3479800"/>
          <p14:tracePt t="81474" x="5892800" y="3517900"/>
          <p14:tracePt t="81490" x="5905500" y="3549650"/>
          <p14:tracePt t="81507" x="5911850" y="3581400"/>
          <p14:tracePt t="81523" x="5930900" y="3613150"/>
          <p14:tracePt t="81540" x="5937250" y="3651250"/>
          <p14:tracePt t="81557" x="5956300" y="3676650"/>
          <p14:tracePt t="81573" x="5975350" y="3683000"/>
          <p14:tracePt t="81762" x="5975350" y="3689350"/>
          <p14:tracePt t="81769" x="5962650" y="3702050"/>
          <p14:tracePt t="81781" x="5956300" y="3708400"/>
          <p14:tracePt t="81790" x="5949950" y="3721100"/>
          <p14:tracePt t="81807" x="5930900" y="3733800"/>
          <p14:tracePt t="81823" x="5905500" y="3733800"/>
          <p14:tracePt t="81844" x="5867400" y="3733800"/>
          <p14:tracePt t="81856" x="5803900" y="3702050"/>
          <p14:tracePt t="81873" x="5746750" y="3644900"/>
          <p14:tracePt t="81892" x="5715000" y="3594100"/>
          <p14:tracePt t="81908" x="5695950" y="3543300"/>
          <p14:tracePt t="81925" x="5676900" y="3467100"/>
          <p14:tracePt t="81940" x="5708650" y="3403600"/>
          <p14:tracePt t="81957" x="5765800" y="3340100"/>
          <p14:tracePt t="81973" x="5848350" y="3295650"/>
          <p14:tracePt t="81990" x="5943600" y="3251200"/>
          <p14:tracePt t="82007" x="6070600" y="3206750"/>
          <p14:tracePt t="82010" x="6159500" y="3194050"/>
          <p14:tracePt t="82023" x="6254750" y="3194050"/>
          <p14:tracePt t="82040" x="6464300" y="3194050"/>
          <p14:tracePt t="82044" x="6578600" y="3194050"/>
          <p14:tracePt t="82057" x="6813550" y="3219450"/>
          <p14:tracePt t="82078" x="7023100" y="3276600"/>
          <p14:tracePt t="82092" x="7194550" y="3333750"/>
          <p14:tracePt t="82106" x="7340600" y="3384550"/>
          <p14:tracePt t="82125" x="7448550" y="3454400"/>
          <p14:tracePt t="82140" x="7550150" y="3536950"/>
          <p14:tracePt t="82158" x="7613650" y="3619500"/>
          <p14:tracePt t="82173" x="7651750" y="3708400"/>
          <p14:tracePt t="82190" x="7658100" y="3797300"/>
          <p14:tracePt t="82207" x="7626350" y="3867150"/>
          <p14:tracePt t="82223" x="7569200" y="3905250"/>
          <p14:tracePt t="82225" x="7537450" y="3911600"/>
          <p14:tracePt t="82240" x="7512050" y="3924300"/>
          <p14:tracePt t="82257" x="7435850" y="3924300"/>
          <p14:tracePt t="82273" x="7397750" y="3924300"/>
          <p14:tracePt t="82292" x="7353300" y="3892550"/>
          <p14:tracePt t="82307" x="7308850" y="3803650"/>
          <p14:tracePt t="82323" x="7270750" y="3689350"/>
          <p14:tracePt t="82344" x="7289800" y="3575050"/>
          <p14:tracePt t="82357" x="7346950" y="3492500"/>
          <p14:tracePt t="82373" x="7448550" y="3409950"/>
          <p14:tracePt t="82390" x="7556500" y="3371850"/>
          <p14:tracePt t="82409" x="7689850" y="3340100"/>
          <p14:tracePt t="82423" x="7816850" y="3340100"/>
          <p14:tracePt t="82440" x="7912100" y="3346450"/>
          <p14:tracePt t="82444" x="7943850" y="3359150"/>
          <p14:tracePt t="82458" x="7981950" y="3397250"/>
          <p14:tracePt t="82476" x="8007350" y="3479800"/>
          <p14:tracePt t="82490" x="8007350" y="3581400"/>
          <p14:tracePt t="82507" x="7975600" y="3683000"/>
          <p14:tracePt t="82524" x="7931150" y="3759200"/>
          <p14:tracePt t="82540" x="7880350" y="3810000"/>
          <p14:tracePt t="82557" x="7810500" y="3835400"/>
          <p14:tracePt t="82573" x="7715250" y="3835400"/>
          <p14:tracePt t="82590" x="7632700" y="3841750"/>
          <p14:tracePt t="82607" x="7569200" y="3816350"/>
          <p14:tracePt t="82623" x="7531100" y="3790950"/>
          <p14:tracePt t="82626" x="7518400" y="3759200"/>
          <p14:tracePt t="82640" x="7505700" y="3721100"/>
          <p14:tracePt t="82660" x="7493000" y="3562350"/>
          <p14:tracePt t="82674" x="7524750" y="3467100"/>
          <p14:tracePt t="82691" x="7562850" y="3429000"/>
          <p14:tracePt t="82707" x="7575550" y="3429000"/>
          <p14:tracePt t="82725" x="7581900" y="3429000"/>
          <p14:tracePt t="82740" x="7581900" y="3435350"/>
          <p14:tracePt t="82757" x="7569200" y="3492500"/>
          <p14:tracePt t="82774" x="7518400" y="3568700"/>
          <p14:tracePt t="82790" x="7416800" y="3644900"/>
          <p14:tracePt t="82807" x="7258050" y="3695700"/>
          <p14:tracePt t="82823" x="7086600" y="3733800"/>
          <p14:tracePt t="82832" x="6870700" y="3733800"/>
          <p14:tracePt t="82842" x="6769100" y="3733800"/>
          <p14:tracePt t="82857" x="6559550" y="3765550"/>
          <p14:tracePt t="82873" x="6305550" y="3771900"/>
          <p14:tracePt t="82890" x="6038850" y="3778250"/>
          <p14:tracePt t="82909" x="5810250" y="3784600"/>
          <p14:tracePt t="82923" x="5651500" y="3810000"/>
          <p14:tracePt t="82940" x="5549900" y="3829050"/>
          <p14:tracePt t="82957" x="5486400" y="3829050"/>
          <p14:tracePt t="82973" x="5461000" y="3829050"/>
          <p14:tracePt t="83007" x="5454650" y="3829050"/>
          <p14:tracePt t="83043" x="5454650" y="3822700"/>
          <p14:tracePt t="83062" x="5454650" y="3816350"/>
          <p14:tracePt t="83074" x="5448300" y="3810000"/>
          <p14:tracePt t="83093" x="5441950" y="3803650"/>
          <p14:tracePt t="83170" x="5441950" y="3797300"/>
          <p14:tracePt t="83225" x="5435600" y="3797300"/>
          <p14:tracePt t="83438" x="5429250" y="3797300"/>
          <p14:tracePt t="83563" x="5422900" y="3797300"/>
          <p14:tracePt t="83569" x="5416550" y="3797300"/>
          <p14:tracePt t="83577" x="5403850" y="3797300"/>
          <p14:tracePt t="83593" x="5378450" y="3797300"/>
          <p14:tracePt t="83607" x="5372100" y="3797300"/>
          <p14:tracePt t="83626" x="5334000" y="3797300"/>
          <p14:tracePt t="83640" x="5327650" y="3797300"/>
          <p14:tracePt t="83659" x="5283200" y="3784600"/>
          <p14:tracePt t="83673" x="5245100" y="3771900"/>
          <p14:tracePt t="83690" x="5213350" y="3759200"/>
          <p14:tracePt t="83711" x="5200650" y="3740150"/>
          <p14:tracePt t="83725" x="5175250" y="3708400"/>
          <p14:tracePt t="83740" x="5175250" y="3663950"/>
          <p14:tracePt t="83756" x="5168900" y="3625850"/>
          <p14:tracePt t="83774" x="5168900" y="3600450"/>
          <p14:tracePt t="83790" x="5175250" y="3587750"/>
          <p14:tracePt t="83807" x="5187950" y="3575050"/>
          <p14:tracePt t="83823" x="5207000" y="3568700"/>
          <p14:tracePt t="83830" x="5226050" y="3568700"/>
          <p14:tracePt t="83844" x="5251450" y="3562350"/>
          <p14:tracePt t="83859" x="5270500" y="3562350"/>
          <p14:tracePt t="83874" x="5283200" y="3562350"/>
          <p14:tracePt t="83895" x="5295900" y="3562350"/>
          <p14:tracePt t="83909" x="5302250" y="3562350"/>
          <p14:tracePt t="83940" x="5302250" y="3575050"/>
          <p14:tracePt t="83957" x="5302250" y="3600450"/>
          <p14:tracePt t="83973" x="5283200" y="3619500"/>
          <p14:tracePt t="83990" x="5283200" y="3632200"/>
          <p14:tracePt t="84202" x="5283200" y="3638550"/>
          <p14:tracePt t="84562" x="5276850" y="3638550"/>
          <p14:tracePt t="85065" x="5276850" y="3632200"/>
          <p14:tracePt t="86177" x="5276850" y="3651250"/>
          <p14:tracePt t="86187" x="5270500" y="3689350"/>
          <p14:tracePt t="86193" x="5264150" y="3721100"/>
          <p14:tracePt t="86207" x="5257800" y="3759200"/>
          <p14:tracePt t="86223" x="5238750" y="3829050"/>
          <p14:tracePt t="86225" x="5226050" y="3867150"/>
          <p14:tracePt t="86240" x="5213350" y="3898900"/>
          <p14:tracePt t="86257" x="5162550" y="3994150"/>
          <p14:tracePt t="86273" x="5130800" y="4038600"/>
          <p14:tracePt t="86290" x="5105400" y="4057650"/>
          <p14:tracePt t="86308" x="5099050" y="4070350"/>
          <p14:tracePt t="86393" x="5092700" y="4070350"/>
          <p14:tracePt t="86402" x="5080000" y="4089400"/>
          <p14:tracePt t="86413" x="5060950" y="4108450"/>
          <p14:tracePt t="86424" x="5041900" y="4146550"/>
          <p14:tracePt t="86440" x="4991100" y="4222750"/>
          <p14:tracePt t="86442" x="4978400" y="4279900"/>
          <p14:tracePt t="86457" x="4908550" y="4381500"/>
          <p14:tracePt t="86473" x="4826000" y="4495800"/>
          <p14:tracePt t="86490" x="4730750" y="4610100"/>
          <p14:tracePt t="86507" x="4622800" y="4718050"/>
          <p14:tracePt t="86523" x="4483100" y="4832350"/>
          <p14:tracePt t="86540" x="4318000" y="4953000"/>
          <p14:tracePt t="86557" x="4178300" y="5048250"/>
          <p14:tracePt t="86574" x="4064000" y="5111750"/>
          <p14:tracePt t="86594" x="3937000" y="5162550"/>
          <p14:tracePt t="86607" x="3879850" y="5168900"/>
          <p14:tracePt t="86625" x="3733800" y="5168900"/>
          <p14:tracePt t="86640" x="3702050" y="5168900"/>
          <p14:tracePt t="86658" x="3619500" y="5162550"/>
          <p14:tracePt t="86673" x="3505200" y="5149850"/>
          <p14:tracePt t="86690" x="3352800" y="5143500"/>
          <p14:tracePt t="86707" x="3162300" y="5143500"/>
          <p14:tracePt t="86723" x="2933700" y="5149850"/>
          <p14:tracePt t="86740" x="2774950" y="5168900"/>
          <p14:tracePt t="86757" x="2679700" y="5187950"/>
          <p14:tracePt t="86773" x="2565400" y="5187950"/>
          <p14:tracePt t="86790" x="2463800" y="5187950"/>
          <p14:tracePt t="86795" x="2413000" y="5175250"/>
          <p14:tracePt t="86807" x="2374900" y="5162550"/>
          <p14:tracePt t="86823" x="2311400" y="5137150"/>
          <p14:tracePt t="86828" x="2254250" y="5105400"/>
          <p14:tracePt t="86845" x="2139950" y="5060950"/>
          <p14:tracePt t="86858" x="2019300" y="5016500"/>
          <p14:tracePt t="86873" x="1917700" y="4991100"/>
          <p14:tracePt t="86891" x="1790700" y="4959350"/>
          <p14:tracePt t="86909" x="1676400" y="4914900"/>
          <p14:tracePt t="86921" x="1517650" y="4864100"/>
          <p14:tracePt t="86942" x="1435100" y="4832350"/>
          <p14:tracePt t="86957" x="1428750" y="4832350"/>
          <p14:tracePt t="86990" x="1428750" y="4826000"/>
          <p14:tracePt t="87007" x="1428750" y="4813300"/>
          <p14:tracePt t="87024" x="1454150" y="4781550"/>
          <p14:tracePt t="87026" x="1485900" y="4775200"/>
          <p14:tracePt t="87040" x="1549400" y="4756150"/>
          <p14:tracePt t="87057" x="1879600" y="4718050"/>
          <p14:tracePt t="87074" x="2152650" y="4692650"/>
          <p14:tracePt t="87090" x="2508250" y="4679950"/>
          <p14:tracePt t="87107" x="2889250" y="4667250"/>
          <p14:tracePt t="87123" x="3270250" y="4648200"/>
          <p14:tracePt t="87140" x="3663950" y="4610100"/>
          <p14:tracePt t="87159" x="4032250" y="4565650"/>
          <p14:tracePt t="87165" x="4216400" y="4540250"/>
          <p14:tracePt t="87173" x="4400550" y="4540250"/>
          <p14:tracePt t="87190" x="4762500" y="4533900"/>
          <p14:tracePt t="87207" x="5067300" y="4533900"/>
          <p14:tracePt t="87223" x="5314950" y="4521200"/>
          <p14:tracePt t="87225" x="5429250" y="4514850"/>
          <p14:tracePt t="87240" x="5537200" y="4514850"/>
          <p14:tracePt t="87257" x="5784850" y="4502150"/>
          <p14:tracePt t="87274" x="5930900" y="4483100"/>
          <p14:tracePt t="87290" x="6064250" y="4470400"/>
          <p14:tracePt t="87307" x="6165850" y="4432300"/>
          <p14:tracePt t="87328" x="6235700" y="4406900"/>
          <p14:tracePt t="87343" x="6324600" y="4400550"/>
          <p14:tracePt t="87357" x="6419850" y="4400550"/>
          <p14:tracePt t="87373" x="6508750" y="4400550"/>
          <p14:tracePt t="87390" x="6623050" y="4400550"/>
          <p14:tracePt t="87409" x="6737350" y="4400550"/>
          <p14:tracePt t="87424" x="6826250" y="4400550"/>
          <p14:tracePt t="87440" x="6896100" y="4400550"/>
          <p14:tracePt t="87457" x="6965950" y="4400550"/>
          <p14:tracePt t="87473" x="6991350" y="4400550"/>
          <p14:tracePt t="87490" x="7004050" y="4400550"/>
          <p14:tracePt t="88313" x="6991350" y="4400550"/>
          <p14:tracePt t="88322" x="6972300" y="4413250"/>
          <p14:tracePt t="88344" x="6864350" y="4451350"/>
          <p14:tracePt t="88357" x="6724650" y="4495800"/>
          <p14:tracePt t="88373" x="6610350" y="4552950"/>
          <p14:tracePt t="88390" x="6540500" y="4597400"/>
          <p14:tracePt t="88409" x="6496050" y="4622800"/>
          <p14:tracePt t="88425" x="6470650" y="4635500"/>
          <p14:tracePt t="88689" x="6464300" y="4635500"/>
          <p14:tracePt t="88697" x="6451600" y="4641850"/>
          <p14:tracePt t="88707" x="6426200" y="4641850"/>
          <p14:tracePt t="88723" x="6375400" y="4654550"/>
          <p14:tracePt t="88740" x="6330950" y="4667250"/>
          <p14:tracePt t="88757" x="6292850" y="4673600"/>
          <p14:tracePt t="88774" x="6248400" y="4673600"/>
          <p14:tracePt t="88790" x="6216650" y="4673600"/>
          <p14:tracePt t="88807" x="6216650" y="4679950"/>
          <p14:tracePt t="89369" x="6216650" y="46736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6F19E-11BA-4F0F-A801-DD3CE9CA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Server-side programming (9)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313F8-6DEA-438B-9A78-86DACA2B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Performance </a:t>
            </a:r>
            <a:r>
              <a:rPr lang="ko-KR" altLang="en-US" dirty="0"/>
              <a:t>비교</a:t>
            </a:r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/>
              <a:t>(GO , Node.js )-&gt; (PHP, ASP) -&gt; JSP -&gt; CGI</a:t>
            </a:r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sider-side programming</a:t>
            </a:r>
            <a:r>
              <a:rPr lang="ko-KR" altLang="en-US" dirty="0"/>
              <a:t>은 계속 성능 개선을 하고 있으므로 유의</a:t>
            </a:r>
            <a:endParaRPr lang="en-US" altLang="ko-KR" dirty="0"/>
          </a:p>
          <a:p>
            <a:pPr lvl="2"/>
            <a:r>
              <a:rPr lang="en-US" altLang="ko-KR" dirty="0"/>
              <a:t>CGI -&gt; </a:t>
            </a:r>
            <a:r>
              <a:rPr lang="en-US" altLang="ko-KR" dirty="0" err="1"/>
              <a:t>FastCGI</a:t>
            </a:r>
            <a:r>
              <a:rPr lang="en-US" altLang="ko-KR" dirty="0"/>
              <a:t>, PHP -&gt; </a:t>
            </a:r>
            <a:r>
              <a:rPr lang="en-US" altLang="ko-KR" dirty="0" err="1"/>
              <a:t>ReactPHP</a:t>
            </a:r>
            <a:r>
              <a:rPr lang="en-US" altLang="ko-KR" dirty="0"/>
              <a:t> (event-driven), … </a:t>
            </a:r>
          </a:p>
          <a:p>
            <a:pPr lvl="1"/>
            <a:r>
              <a:rPr lang="ko-KR" altLang="en-US" dirty="0"/>
              <a:t>응용의 특성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I/O </a:t>
            </a:r>
            <a:r>
              <a:rPr lang="ko-KR" altLang="en-US" dirty="0"/>
              <a:t>요구 특성</a:t>
            </a:r>
            <a:r>
              <a:rPr lang="en-US" altLang="ko-KR" dirty="0"/>
              <a:t>)</a:t>
            </a:r>
            <a:r>
              <a:rPr lang="ko-KR" altLang="en-US" dirty="0"/>
              <a:t>에 따라 성능이 달라질 수 있음</a:t>
            </a:r>
            <a:endParaRPr lang="en-US" altLang="ko-KR" dirty="0"/>
          </a:p>
          <a:p>
            <a:pPr lvl="1"/>
            <a:r>
              <a:rPr lang="ko-KR" altLang="en-US" dirty="0"/>
              <a:t>프로젝트의 특성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호환성 유지 등</a:t>
            </a:r>
            <a:r>
              <a:rPr lang="en-US" altLang="ko-KR" dirty="0"/>
              <a:t>)</a:t>
            </a:r>
            <a:r>
              <a:rPr lang="ko-KR" altLang="en-US" dirty="0"/>
              <a:t>에 따라 맞는 것을 선택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04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648"/>
    </mc:Choice>
    <mc:Fallback xmlns="">
      <p:transition spd="slow" advTm="182648"/>
    </mc:Fallback>
  </mc:AlternateContent>
  <p:extLst mod="1">
    <p:ext uri="{3A86A75C-4F4B-4683-9AE1-C65F6400EC91}">
      <p14:laserTraceLst xmlns:p14="http://schemas.microsoft.com/office/powerpoint/2010/main">
        <p14:tracePtLst>
          <p14:tracePt t="691" x="6203950" y="4679950"/>
          <p14:tracePt t="696" x="6191250" y="4692650"/>
          <p14:tracePt t="713" x="6140450" y="4699000"/>
          <p14:tracePt t="727" x="6083300" y="4699000"/>
          <p14:tracePt t="744" x="5962650" y="4667250"/>
          <p14:tracePt t="761" x="5715000" y="4546600"/>
          <p14:tracePt t="777" x="5549900" y="4432300"/>
          <p14:tracePt t="794" x="5283200" y="4254500"/>
          <p14:tracePt t="811" x="4965700" y="4032250"/>
          <p14:tracePt t="828" x="4648200" y="3765550"/>
          <p14:tracePt t="844" x="4362450" y="3505200"/>
          <p14:tracePt t="861" x="4133850" y="3270250"/>
          <p14:tracePt t="878" x="3981450" y="3054350"/>
          <p14:tracePt t="895" x="3892550" y="2889250"/>
          <p14:tracePt t="917" x="3854450" y="2736850"/>
          <p14:tracePt t="928" x="3854450" y="2698750"/>
          <p14:tracePt t="945" x="3886200" y="2622550"/>
          <p14:tracePt t="961" x="3905250" y="2616200"/>
          <p14:tracePt t="977" x="3924300" y="2635250"/>
          <p14:tracePt t="994" x="3962400" y="2736850"/>
          <p14:tracePt t="1011" x="4006850" y="2870200"/>
          <p14:tracePt t="1027" x="4032250" y="2965450"/>
          <p14:tracePt t="1185" x="4025900" y="2965450"/>
          <p14:tracePt t="1193" x="3981450" y="2940050"/>
          <p14:tracePt t="1211" x="3879850" y="2876550"/>
          <p14:tracePt t="1227" x="3740150" y="2781300"/>
          <p14:tracePt t="1244" x="3613150" y="2673350"/>
          <p14:tracePt t="1261" x="3492500" y="2559050"/>
          <p14:tracePt t="1278" x="3378200" y="2457450"/>
          <p14:tracePt t="1294" x="3302000" y="2387600"/>
          <p14:tracePt t="1297" x="3282950" y="2355850"/>
          <p14:tracePt t="1311" x="3270250" y="2330450"/>
          <p14:tracePt t="1332" x="3238500" y="2235200"/>
          <p14:tracePt t="1344" x="3225800" y="2197100"/>
          <p14:tracePt t="1361" x="3181350" y="2095500"/>
          <p14:tracePt t="1378" x="3149600" y="2051050"/>
          <p14:tracePt t="1395" x="3124200" y="2012950"/>
          <p14:tracePt t="1413" x="3105150" y="1987550"/>
          <p14:tracePt t="1428" x="3092450" y="1962150"/>
          <p14:tracePt t="1444" x="3079750" y="1930400"/>
          <p14:tracePt t="1461" x="3060700" y="1892300"/>
          <p14:tracePt t="1480" x="3060700" y="1847850"/>
          <p14:tracePt t="1494" x="3054350" y="1809750"/>
          <p14:tracePt t="1511" x="3048000" y="1790700"/>
          <p14:tracePt t="1527" x="3048000" y="1784350"/>
          <p14:tracePt t="1544" x="3041650" y="1784350"/>
          <p14:tracePt t="1585" x="3041650" y="1778000"/>
          <p14:tracePt t="1594" x="3041650" y="1771650"/>
          <p14:tracePt t="1611" x="3041650" y="1758950"/>
          <p14:tracePt t="1628" x="3035300" y="1746250"/>
          <p14:tracePt t="1644" x="3028950" y="1739900"/>
          <p14:tracePt t="1663" x="3022600" y="1739900"/>
          <p14:tracePt t="1669" x="3009900" y="1739900"/>
          <p14:tracePt t="1678" x="2997200" y="1727200"/>
          <p14:tracePt t="1694" x="2952750" y="1714500"/>
          <p14:tracePt t="1711" x="2889250" y="1689100"/>
          <p14:tracePt t="1727" x="2819400" y="1663700"/>
          <p14:tracePt t="1729" x="2762250" y="1644650"/>
          <p14:tracePt t="1744" x="2717800" y="1631950"/>
          <p14:tracePt t="1761" x="2578100" y="1600200"/>
          <p14:tracePt t="1778" x="2470150" y="1593850"/>
          <p14:tracePt t="1794" x="2381250" y="1593850"/>
          <p14:tracePt t="1811" x="2305050" y="1587500"/>
          <p14:tracePt t="1828" x="2228850" y="1568450"/>
          <p14:tracePt t="1847" x="2146300" y="1536700"/>
          <p14:tracePt t="1855" x="2101850" y="1524000"/>
          <p14:tracePt t="1858" x="2051050" y="1511300"/>
          <p14:tracePt t="1877" x="1955800" y="1479550"/>
          <p14:tracePt t="1894" x="1860550" y="1447800"/>
          <p14:tracePt t="1912" x="1778000" y="1422400"/>
          <p14:tracePt t="1930" x="1682750" y="1377950"/>
          <p14:tracePt t="1945" x="1644650" y="1371600"/>
          <p14:tracePt t="1994" x="1644650" y="1365250"/>
          <p14:tracePt t="2038" x="1644650" y="1358900"/>
          <p14:tracePt t="2044" x="1638300" y="1358900"/>
          <p14:tracePt t="2050" x="1638300" y="1352550"/>
          <p14:tracePt t="2102" x="1644650" y="1352550"/>
          <p14:tracePt t="2113" x="1727200" y="1384300"/>
          <p14:tracePt t="2128" x="1784350" y="1416050"/>
          <p14:tracePt t="2148" x="1936750" y="1568450"/>
          <p14:tracePt t="2163" x="2000250" y="1689100"/>
          <p14:tracePt t="2177" x="2012950" y="1860550"/>
          <p14:tracePt t="2195" x="1962150" y="2006600"/>
          <p14:tracePt t="2213" x="1924050" y="2089150"/>
          <p14:tracePt t="2229" x="1911350" y="2120900"/>
          <p14:tracePt t="2244" x="1898650" y="2127250"/>
          <p14:tracePt t="2261" x="1898650" y="2133600"/>
          <p14:tracePt t="2278" x="1892300" y="2133600"/>
          <p14:tracePt t="2352" x="1892300" y="2139950"/>
          <p14:tracePt t="2358" x="1879600" y="2152650"/>
          <p14:tracePt t="2363" x="1873250" y="2159000"/>
          <p14:tracePt t="2377" x="1841500" y="2171700"/>
          <p14:tracePt t="2394" x="1816100" y="2184400"/>
          <p14:tracePt t="2413" x="1784350" y="2184400"/>
          <p14:tracePt t="2428" x="1733550" y="2184400"/>
          <p14:tracePt t="2445" x="1670050" y="2184400"/>
          <p14:tracePt t="2461" x="1619250" y="2203450"/>
          <p14:tracePt t="2477" x="1568450" y="2216150"/>
          <p14:tracePt t="2495" x="1492250" y="2235200"/>
          <p14:tracePt t="2511" x="1416050" y="2247900"/>
          <p14:tracePt t="2513" x="1377950" y="2247900"/>
          <p14:tracePt t="2528" x="1352550" y="2247900"/>
          <p14:tracePt t="2544" x="1301750" y="2254250"/>
          <p14:tracePt t="2561" x="1200150" y="2254250"/>
          <p14:tracePt t="2578" x="1136650" y="2260600"/>
          <p14:tracePt t="2594" x="1079500" y="2260600"/>
          <p14:tracePt t="2614" x="1047750" y="2260600"/>
          <p14:tracePt t="2713" x="1047750" y="2254250"/>
          <p14:tracePt t="2728" x="1041400" y="2254250"/>
          <p14:tracePt t="2802" x="1047750" y="2254250"/>
          <p14:tracePt t="2810" x="1047750" y="2247900"/>
          <p14:tracePt t="2818" x="1054100" y="2247900"/>
          <p14:tracePt t="2830" x="1066800" y="2247900"/>
          <p14:tracePt t="2847" x="1104900" y="2235200"/>
          <p14:tracePt t="2854" x="1143000" y="2235200"/>
          <p14:tracePt t="2856" x="1193800" y="2235200"/>
          <p14:tracePt t="2879" x="1295400" y="2228850"/>
          <p14:tracePt t="2894" x="1428750" y="2228850"/>
          <p14:tracePt t="2898" x="1498600" y="2228850"/>
          <p14:tracePt t="2918" x="1644650" y="2228850"/>
          <p14:tracePt t="2920" x="1714500" y="2228850"/>
          <p14:tracePt t="2945" x="1847850" y="2228850"/>
          <p14:tracePt t="2961" x="2012950" y="2216150"/>
          <p14:tracePt t="2980" x="2139950" y="2228850"/>
          <p14:tracePt t="2995" x="2260600" y="2241550"/>
          <p14:tracePt t="3011" x="2387600" y="2247900"/>
          <p14:tracePt t="3028" x="2508250" y="2247900"/>
          <p14:tracePt t="3044" x="2616200" y="2247900"/>
          <p14:tracePt t="3061" x="2717800" y="2247900"/>
          <p14:tracePt t="3078" x="2819400" y="2247900"/>
          <p14:tracePt t="3081" x="2876550" y="2247900"/>
          <p14:tracePt t="3094" x="2933700" y="2247900"/>
          <p14:tracePt t="3103" x="2984500" y="2247900"/>
          <p14:tracePt t="3107" x="3048000" y="2235200"/>
          <p14:tracePt t="3114" x="3105150" y="2228850"/>
          <p14:tracePt t="3128" x="3168650" y="2222500"/>
          <p14:tracePt t="3144" x="3289300" y="2228850"/>
          <p14:tracePt t="3148" x="3327400" y="2216150"/>
          <p14:tracePt t="3164" x="3416300" y="2203450"/>
          <p14:tracePt t="3177" x="3486150" y="2203450"/>
          <p14:tracePt t="3194" x="3556000" y="2203450"/>
          <p14:tracePt t="3211" x="3632200" y="2203450"/>
          <p14:tracePt t="3227" x="3695700" y="2203450"/>
          <p14:tracePt t="3244" x="3759200" y="2197100"/>
          <p14:tracePt t="3261" x="3797300" y="2190750"/>
          <p14:tracePt t="3278" x="3810000" y="2190750"/>
          <p14:tracePt t="3294" x="3822700" y="2190750"/>
          <p14:tracePt t="3311" x="3848100" y="2190750"/>
          <p14:tracePt t="3314" x="3860800" y="2190750"/>
          <p14:tracePt t="3327" x="3879850" y="2190750"/>
          <p14:tracePt t="3348" x="3911600" y="2190750"/>
          <p14:tracePt t="3937" x="3892550" y="2190750"/>
          <p14:tracePt t="3947" x="3829050" y="2190750"/>
          <p14:tracePt t="3958" x="3746500" y="2203450"/>
          <p14:tracePt t="3963" x="3632200" y="2235200"/>
          <p14:tracePt t="3979" x="3397250" y="2298700"/>
          <p14:tracePt t="3995" x="3213100" y="2374900"/>
          <p14:tracePt t="4011" x="3041650" y="2444750"/>
          <p14:tracePt t="4028" x="2857500" y="2489200"/>
          <p14:tracePt t="4036" x="2768600" y="2489200"/>
          <p14:tracePt t="4044" x="2679700" y="2489200"/>
          <p14:tracePt t="4061" x="2533650" y="2489200"/>
          <p14:tracePt t="4078" x="2438400" y="2489200"/>
          <p14:tracePt t="4096" x="2374900" y="2514600"/>
          <p14:tracePt t="4101" x="2362200" y="2527300"/>
          <p14:tracePt t="4111" x="2349500" y="2533650"/>
          <p14:tracePt t="4128" x="2343150" y="2540000"/>
          <p14:tracePt t="4163" x="2336800" y="2540000"/>
          <p14:tracePt t="4180" x="2311400" y="2540000"/>
          <p14:tracePt t="4194" x="2254250" y="2540000"/>
          <p14:tracePt t="4211" x="2184400" y="2559050"/>
          <p14:tracePt t="4227" x="2120900" y="2578100"/>
          <p14:tracePt t="4244" x="2051050" y="2597150"/>
          <p14:tracePt t="4261" x="1981200" y="2597150"/>
          <p14:tracePt t="4278" x="1924050" y="2603500"/>
          <p14:tracePt t="4294" x="1854200" y="2622550"/>
          <p14:tracePt t="4311" x="1778000" y="2641600"/>
          <p14:tracePt t="4329" x="1714500" y="2667000"/>
          <p14:tracePt t="4333" x="1676400" y="2673350"/>
          <p14:tracePt t="4347" x="1644650" y="2686050"/>
          <p14:tracePt t="4361" x="1631950" y="2692400"/>
          <p14:tracePt t="4380" x="1612900" y="2692400"/>
          <p14:tracePt t="4396" x="1587500" y="2692400"/>
          <p14:tracePt t="4413" x="1568450" y="2692400"/>
          <p14:tracePt t="4428" x="1549400" y="2692400"/>
          <p14:tracePt t="4444" x="1530350" y="2692400"/>
          <p14:tracePt t="4461" x="1517650" y="2692400"/>
          <p14:tracePt t="4479" x="1498600" y="2692400"/>
          <p14:tracePt t="4495" x="1479550" y="2692400"/>
          <p14:tracePt t="4511" x="1473200" y="2692400"/>
          <p14:tracePt t="4725" x="1492250" y="2692400"/>
          <p14:tracePt t="4729" x="1511300" y="2692400"/>
          <p14:tracePt t="4745" x="1530350" y="2692400"/>
          <p14:tracePt t="4761" x="1612900" y="2717800"/>
          <p14:tracePt t="4778" x="1701800" y="2749550"/>
          <p14:tracePt t="4794" x="1841500" y="2787650"/>
          <p14:tracePt t="4811" x="2012950" y="2806700"/>
          <p14:tracePt t="4828" x="2146300" y="2806700"/>
          <p14:tracePt t="4848" x="2292350" y="2800350"/>
          <p14:tracePt t="4861" x="2393950" y="2787650"/>
          <p14:tracePt t="4878" x="2463800" y="2774950"/>
          <p14:tracePt t="4894" x="2501900" y="2774950"/>
          <p14:tracePt t="4896" x="2514600" y="2774950"/>
          <p14:tracePt t="4916" x="2520950" y="2774950"/>
          <p14:tracePt t="5050" x="2546350" y="2774950"/>
          <p14:tracePt t="5058" x="2584450" y="2774950"/>
          <p14:tracePt t="5064" x="2635250" y="2774950"/>
          <p14:tracePt t="5078" x="2705100" y="2774950"/>
          <p14:tracePt t="5097" x="2851150" y="2762250"/>
          <p14:tracePt t="5102" x="2946400" y="2762250"/>
          <p14:tracePt t="5111" x="3048000" y="2762250"/>
          <p14:tracePt t="5129" x="3371850" y="2743200"/>
          <p14:tracePt t="5147" x="3575050" y="2743200"/>
          <p14:tracePt t="5163" x="3746500" y="2743200"/>
          <p14:tracePt t="5177" x="3860800" y="2730500"/>
          <p14:tracePt t="5196" x="3898900" y="2717800"/>
          <p14:tracePt t="5211" x="3911600" y="2717800"/>
          <p14:tracePt t="5458" x="3898900" y="2717800"/>
          <p14:tracePt t="5465" x="3892550" y="2717800"/>
          <p14:tracePt t="5479" x="3886200" y="2717800"/>
          <p14:tracePt t="5494" x="3873500" y="2717800"/>
          <p14:tracePt t="5511" x="3854450" y="2717800"/>
          <p14:tracePt t="5529" x="3816350" y="2717800"/>
          <p14:tracePt t="5544" x="3797300" y="2717800"/>
          <p14:tracePt t="5561" x="3746500" y="2717800"/>
          <p14:tracePt t="5583" x="3721100" y="2717800"/>
          <p14:tracePt t="5587" x="3708400" y="2717800"/>
          <p14:tracePt t="5597" x="3702050" y="2717800"/>
          <p14:tracePt t="5614" x="3663950" y="2717800"/>
          <p14:tracePt t="5628" x="3606800" y="2705100"/>
          <p14:tracePt t="5644" x="3549650" y="2692400"/>
          <p14:tracePt t="5664" x="3511550" y="2692400"/>
          <p14:tracePt t="5677" x="3492500" y="2692400"/>
          <p14:tracePt t="5694" x="3486150" y="2692400"/>
          <p14:tracePt t="5711" x="3473450" y="2692400"/>
          <p14:tracePt t="5727" x="3467100" y="2692400"/>
          <p14:tracePt t="5810" x="3460750" y="2692400"/>
          <p14:tracePt t="5881" x="3460750" y="2686050"/>
          <p14:tracePt t="5890" x="3454400" y="2679700"/>
          <p14:tracePt t="5902" x="3448050" y="2667000"/>
          <p14:tracePt t="5915" x="3422650" y="2622550"/>
          <p14:tracePt t="5928" x="3403600" y="2590800"/>
          <p14:tracePt t="5946" x="3384550" y="2514600"/>
          <p14:tracePt t="5961" x="3390900" y="2495550"/>
          <p14:tracePt t="5978" x="3416300" y="2476500"/>
          <p14:tracePt t="5995" x="3454400" y="2451100"/>
          <p14:tracePt t="6011" x="3511550" y="2432050"/>
          <p14:tracePt t="6028" x="3562350" y="2400300"/>
          <p14:tracePt t="6044" x="3638550" y="2374900"/>
          <p14:tracePt t="6061" x="3727450" y="2355850"/>
          <p14:tracePt t="6069" x="3784600" y="2355850"/>
          <p14:tracePt t="6078" x="3835400" y="2355850"/>
          <p14:tracePt t="6082" x="3892550" y="2355850"/>
          <p14:tracePt t="6098" x="3962400" y="2355850"/>
          <p14:tracePt t="6107" x="3994150" y="2355850"/>
          <p14:tracePt t="6114" x="4000500" y="2355850"/>
          <p14:tracePt t="6128" x="4006850" y="2355850"/>
          <p14:tracePt t="6144" x="4006850" y="2362200"/>
          <p14:tracePt t="6164" x="4006850" y="2419350"/>
          <p14:tracePt t="6178" x="3994150" y="2489200"/>
          <p14:tracePt t="6194" x="3975100" y="2546350"/>
          <p14:tracePt t="6211" x="3949700" y="2609850"/>
          <p14:tracePt t="6227" x="3911600" y="2667000"/>
          <p14:tracePt t="6244" x="3829050" y="2705100"/>
          <p14:tracePt t="6261" x="3765550" y="2736850"/>
          <p14:tracePt t="6278" x="3676650" y="2749550"/>
          <p14:tracePt t="6294" x="3568700" y="2762250"/>
          <p14:tracePt t="6311" x="3460750" y="2768600"/>
          <p14:tracePt t="6327" x="3390900" y="2768600"/>
          <p14:tracePt t="6332" x="3359150" y="2768600"/>
          <p14:tracePt t="6344" x="3346450" y="2768600"/>
          <p14:tracePt t="6361" x="3321050" y="2762250"/>
          <p14:tracePt t="6378" x="3308350" y="2730500"/>
          <p14:tracePt t="6394" x="3289300" y="2692400"/>
          <p14:tracePt t="6413" x="3276600" y="2654300"/>
          <p14:tracePt t="6427" x="3263900" y="2609850"/>
          <p14:tracePt t="6444" x="3244850" y="2559050"/>
          <p14:tracePt t="6462" x="3232150" y="2501900"/>
          <p14:tracePt t="6477" x="3232150" y="2451100"/>
          <p14:tracePt t="6494" x="3244850" y="2387600"/>
          <p14:tracePt t="6511" x="3263900" y="2336800"/>
          <p14:tracePt t="6528" x="3289300" y="2317750"/>
          <p14:tracePt t="6535" x="3308350" y="2311400"/>
          <p14:tracePt t="6539" x="3321050" y="2305050"/>
          <p14:tracePt t="6561" x="3416300" y="2279650"/>
          <p14:tracePt t="6583" x="3460750" y="2260600"/>
          <p14:tracePt t="6594" x="3536950" y="2235200"/>
          <p14:tracePt t="6611" x="3600450" y="2228850"/>
          <p14:tracePt t="6631" x="3651250" y="2228850"/>
          <p14:tracePt t="6644" x="3702050" y="2228850"/>
          <p14:tracePt t="6648" x="3721100" y="2228850"/>
          <p14:tracePt t="6662" x="3740150" y="2228850"/>
          <p14:tracePt t="6678" x="3765550" y="2228850"/>
          <p14:tracePt t="6694" x="3771900" y="2228850"/>
          <p14:tracePt t="6727" x="3771900" y="2254250"/>
          <p14:tracePt t="6744" x="3771900" y="2292350"/>
          <p14:tracePt t="6761" x="3771900" y="2343150"/>
          <p14:tracePt t="6778" x="3771900" y="2368550"/>
          <p14:tracePt t="6786" x="3765550" y="2381250"/>
          <p14:tracePt t="6794" x="3765550" y="2406650"/>
          <p14:tracePt t="6811" x="3752850" y="2438400"/>
          <p14:tracePt t="6828" x="3746500" y="2476500"/>
          <p14:tracePt t="6844" x="3733800" y="2520950"/>
          <p14:tracePt t="6861" x="3727450" y="2540000"/>
          <p14:tracePt t="6878" x="3714750" y="2559050"/>
          <p14:tracePt t="6894" x="3708400" y="2565400"/>
          <p14:tracePt t="6897" x="3708400" y="2571750"/>
          <p14:tracePt t="6913" x="3702050" y="2578100"/>
          <p14:tracePt t="6928" x="3695700" y="2590800"/>
          <p14:tracePt t="6945" x="3683000" y="2603500"/>
          <p14:tracePt t="6948" x="3670300" y="2609850"/>
          <p14:tracePt t="6961" x="3644900" y="2616200"/>
          <p14:tracePt t="6978" x="3632200" y="2628900"/>
          <p14:tracePt t="6994" x="3619500" y="2635250"/>
          <p14:tracePt t="7083" x="3606800" y="2635250"/>
          <p14:tracePt t="7091" x="3594100" y="2635250"/>
          <p14:tracePt t="7102" x="3581400" y="2641600"/>
          <p14:tracePt t="7111" x="3562350" y="2647950"/>
          <p14:tracePt t="7128" x="3543300" y="2654300"/>
          <p14:tracePt t="7144" x="3517900" y="2660650"/>
          <p14:tracePt t="7146" x="3498850" y="2667000"/>
          <p14:tracePt t="7162" x="3473450" y="2673350"/>
          <p14:tracePt t="7178" x="3454400" y="2673350"/>
          <p14:tracePt t="7321" x="3454400" y="2679700"/>
          <p14:tracePt t="7336" x="3454400" y="2686050"/>
          <p14:tracePt t="7350" x="3479800" y="2686050"/>
          <p14:tracePt t="7354" x="3505200" y="2686050"/>
          <p14:tracePt t="7362" x="3543300" y="2686050"/>
          <p14:tracePt t="7379" x="3644900" y="2692400"/>
          <p14:tracePt t="7394" x="3759200" y="2692400"/>
          <p14:tracePt t="7413" x="3892550" y="2692400"/>
          <p14:tracePt t="7429" x="4013200" y="2692400"/>
          <p14:tracePt t="7444" x="4121150" y="2692400"/>
          <p14:tracePt t="7465" x="4210050" y="2692400"/>
          <p14:tracePt t="7481" x="4286250" y="2692400"/>
          <p14:tracePt t="7494" x="4343400" y="2705100"/>
          <p14:tracePt t="7511" x="4381500" y="2717800"/>
          <p14:tracePt t="7544" x="4387850" y="2717800"/>
          <p14:tracePt t="7915" x="4381500" y="2717800"/>
          <p14:tracePt t="7922" x="4375150" y="2717800"/>
          <p14:tracePt t="7931" x="4362450" y="2705100"/>
          <p14:tracePt t="7944" x="4343400" y="2705100"/>
          <p14:tracePt t="7961" x="4298950" y="2698750"/>
          <p14:tracePt t="7977" x="4248150" y="2698750"/>
          <p14:tracePt t="7994" x="4197350" y="2698750"/>
          <p14:tracePt t="8011" x="4127500" y="2692400"/>
          <p14:tracePt t="8028" x="4076700" y="2686050"/>
          <p14:tracePt t="8044" x="4064000" y="2692400"/>
          <p14:tracePt t="8064" x="4057650" y="2692400"/>
          <p14:tracePt t="8330" x="4064000" y="2686050"/>
          <p14:tracePt t="8337" x="4070350" y="2679700"/>
          <p14:tracePt t="8355" x="4083050" y="2679700"/>
          <p14:tracePt t="8366" x="4095750" y="2679700"/>
          <p14:tracePt t="8378" x="4121150" y="2673350"/>
          <p14:tracePt t="8394" x="4159250" y="2673350"/>
          <p14:tracePt t="8414" x="4203700" y="2673350"/>
          <p14:tracePt t="8428" x="4235450" y="2667000"/>
          <p14:tracePt t="8444" x="4254500" y="2660650"/>
          <p14:tracePt t="8461" x="4260850" y="2660650"/>
          <p14:tracePt t="8545" x="4260850" y="2654300"/>
          <p14:tracePt t="8569" x="4260850" y="2660650"/>
          <p14:tracePt t="8581" x="4260850" y="2667000"/>
          <p14:tracePt t="8585" x="4248150" y="2673350"/>
          <p14:tracePt t="8598" x="4229100" y="2679700"/>
          <p14:tracePt t="8611" x="4216400" y="2686050"/>
          <p14:tracePt t="8630" x="4191000" y="2686050"/>
          <p14:tracePt t="8647" x="4140200" y="2692400"/>
          <p14:tracePt t="8664" x="4064000" y="2692400"/>
          <p14:tracePt t="8668" x="4019550" y="2692400"/>
          <p14:tracePt t="8678" x="3968750" y="2692400"/>
          <p14:tracePt t="8694" x="3905250" y="2698750"/>
          <p14:tracePt t="8711" x="3829050" y="2705100"/>
          <p14:tracePt t="8729" x="3721100" y="2705100"/>
          <p14:tracePt t="8744" x="3689350" y="2705100"/>
          <p14:tracePt t="8762" x="3625850" y="2705100"/>
          <p14:tracePt t="8778" x="3619500" y="2705100"/>
          <p14:tracePt t="8835" x="3613150" y="2705100"/>
          <p14:tracePt t="8844" x="3606800" y="2705100"/>
          <p14:tracePt t="8861" x="3600450" y="2705100"/>
          <p14:tracePt t="8881" x="3594100" y="2705100"/>
          <p14:tracePt t="10426" x="3600450" y="2705100"/>
          <p14:tracePt t="10432" x="3606800" y="2692400"/>
          <p14:tracePt t="10446" x="3613150" y="2679700"/>
          <p14:tracePt t="10461" x="3632200" y="2667000"/>
          <p14:tracePt t="10478" x="3644900" y="2647950"/>
          <p14:tracePt t="10494" x="3683000" y="2635250"/>
          <p14:tracePt t="10511" x="3714750" y="2616200"/>
          <p14:tracePt t="10528" x="3746500" y="2603500"/>
          <p14:tracePt t="10530" x="3759200" y="2603500"/>
          <p14:tracePt t="10544" x="3765550" y="2597150"/>
          <p14:tracePt t="10649" x="3759200" y="2597150"/>
          <p14:tracePt t="10661" x="3746500" y="2597150"/>
          <p14:tracePt t="10672" x="3740150" y="2597150"/>
          <p14:tracePt t="10678" x="3721100" y="2597150"/>
          <p14:tracePt t="10695" x="3676650" y="2603500"/>
          <p14:tracePt t="10711" x="3638550" y="2616200"/>
          <p14:tracePt t="10730" x="3568700" y="2616200"/>
          <p14:tracePt t="10745" x="3556000" y="2622550"/>
          <p14:tracePt t="10762" x="3524250" y="2622550"/>
          <p14:tracePt t="10778" x="3524250" y="2628900"/>
          <p14:tracePt t="10884" x="3517900" y="2628900"/>
          <p14:tracePt t="10900" x="3505200" y="2628900"/>
          <p14:tracePt t="10913" x="3498850" y="2628900"/>
          <p14:tracePt t="10928" x="3492500" y="2635250"/>
          <p14:tracePt t="11019" x="3492500" y="2628900"/>
          <p14:tracePt t="11026" x="3492500" y="2622550"/>
          <p14:tracePt t="11034" x="3492500" y="2609850"/>
          <p14:tracePt t="11044" x="3505200" y="2597150"/>
          <p14:tracePt t="11062" x="3536950" y="2552700"/>
          <p14:tracePt t="11081" x="3600450" y="2520950"/>
          <p14:tracePt t="11094" x="3663950" y="2482850"/>
          <p14:tracePt t="11105" x="3702050" y="2463800"/>
          <p14:tracePt t="11107" x="3746500" y="2451100"/>
          <p14:tracePt t="11113" x="3778250" y="2432050"/>
          <p14:tracePt t="11129" x="3841750" y="2413000"/>
          <p14:tracePt t="11146" x="3898900" y="2413000"/>
          <p14:tracePt t="11163" x="3956050" y="2413000"/>
          <p14:tracePt t="11177" x="4025900" y="2413000"/>
          <p14:tracePt t="11194" x="4083050" y="2413000"/>
          <p14:tracePt t="11211" x="4140200" y="2413000"/>
          <p14:tracePt t="11228" x="4191000" y="2413000"/>
          <p14:tracePt t="11244" x="4248150" y="2413000"/>
          <p14:tracePt t="11261" x="4318000" y="2432050"/>
          <p14:tracePt t="11278" x="4387850" y="2451100"/>
          <p14:tracePt t="11294" x="4451350" y="2476500"/>
          <p14:tracePt t="11312" x="4495800" y="2489200"/>
          <p14:tracePt t="11328" x="4508500" y="2489200"/>
          <p14:tracePt t="11347" x="4508500" y="2520950"/>
          <p14:tracePt t="11361" x="4508500" y="2559050"/>
          <p14:tracePt t="11378" x="4508500" y="2590800"/>
          <p14:tracePt t="11394" x="4502150" y="2609850"/>
          <p14:tracePt t="11413" x="4502150" y="2616200"/>
          <p14:tracePt t="11492" x="4495800" y="2616200"/>
          <p14:tracePt t="11511" x="4470400" y="2616200"/>
          <p14:tracePt t="11528" x="4356100" y="2559050"/>
          <p14:tracePt t="11531" x="4279900" y="2533650"/>
          <p14:tracePt t="11544" x="4184650" y="2501900"/>
          <p14:tracePt t="11548" x="4114800" y="2501900"/>
          <p14:tracePt t="11561" x="3981450" y="2495550"/>
          <p14:tracePt t="11578" x="3854450" y="2508250"/>
          <p14:tracePt t="11594" x="3759200" y="2514600"/>
          <p14:tracePt t="11611" x="3714750" y="2527300"/>
          <p14:tracePt t="11628" x="3702050" y="2533650"/>
          <p14:tracePt t="11663" x="3689350" y="2552700"/>
          <p14:tracePt t="11668" x="3689350" y="2571750"/>
          <p14:tracePt t="11678" x="3676650" y="2590800"/>
          <p14:tracePt t="11694" x="3670300" y="2641600"/>
          <p14:tracePt t="11711" x="3663950" y="2679700"/>
          <p14:tracePt t="11728" x="3657600" y="2711450"/>
          <p14:tracePt t="11730" x="3651250" y="2724150"/>
          <p14:tracePt t="11745" x="3644900" y="2724150"/>
          <p14:tracePt t="11761" x="3644900" y="2730500"/>
          <p14:tracePt t="11778" x="3663950" y="2743200"/>
          <p14:tracePt t="11794" x="3702050" y="2755900"/>
          <p14:tracePt t="11811" x="3740150" y="2755900"/>
          <p14:tracePt t="11816" x="3752850" y="2755900"/>
          <p14:tracePt t="11828" x="3765550" y="2755900"/>
          <p14:tracePt t="11849" x="3771900" y="2749550"/>
          <p14:tracePt t="11861" x="3784600" y="2730500"/>
          <p14:tracePt t="11878" x="3784600" y="2711450"/>
          <p14:tracePt t="11894" x="3790950" y="2692400"/>
          <p14:tracePt t="11903" x="3790950" y="2673350"/>
          <p14:tracePt t="11917" x="3790950" y="2628900"/>
          <p14:tracePt t="11926" x="3797300" y="2616200"/>
          <p14:tracePt t="11931" x="3803650" y="2597150"/>
          <p14:tracePt t="11945" x="3803650" y="2578100"/>
          <p14:tracePt t="11961" x="3803650" y="2559050"/>
          <p14:tracePt t="11980" x="3803650" y="2552700"/>
          <p14:tracePt t="11994" x="3803650" y="2546350"/>
          <p14:tracePt t="12011" x="3797300" y="2546350"/>
          <p14:tracePt t="12029" x="3797300" y="2527300"/>
          <p14:tracePt t="12044" x="3797300" y="2520950"/>
          <p14:tracePt t="12167" x="3784600" y="2520950"/>
          <p14:tracePt t="12174" x="3771900" y="2520950"/>
          <p14:tracePt t="12178" x="3752850" y="2527300"/>
          <p14:tracePt t="12194" x="3733800" y="2533650"/>
          <p14:tracePt t="12211" x="3727450" y="2533650"/>
          <p14:tracePt t="12228" x="3702050" y="2533650"/>
          <p14:tracePt t="12245" x="3651250" y="2546350"/>
          <p14:tracePt t="12261" x="3606800" y="2559050"/>
          <p14:tracePt t="12278" x="3556000" y="2584450"/>
          <p14:tracePt t="12294" x="3536950" y="2609850"/>
          <p14:tracePt t="12312" x="3530600" y="2616200"/>
          <p14:tracePt t="12332" x="3530600" y="2622550"/>
          <p14:tracePt t="12353" x="3524250" y="2635250"/>
          <p14:tracePt t="12356" x="3524250" y="2647950"/>
          <p14:tracePt t="12361" x="3524250" y="2667000"/>
          <p14:tracePt t="12378" x="3524250" y="2692400"/>
          <p14:tracePt t="12394" x="3524250" y="2698750"/>
          <p14:tracePt t="12413" x="3517900" y="2698750"/>
          <p14:tracePt t="12419" x="3517900" y="2705100"/>
          <p14:tracePt t="12428" x="3498850" y="2705100"/>
          <p14:tracePt t="12444" x="3448050" y="2705100"/>
          <p14:tracePt t="12461" x="3397250" y="2705100"/>
          <p14:tracePt t="12464" x="3365500" y="2705100"/>
          <p14:tracePt t="12478" x="3346450" y="2705100"/>
          <p14:tracePt t="12480" x="3333750" y="2705100"/>
          <p14:tracePt t="12494" x="3314700" y="2705100"/>
          <p14:tracePt t="12511" x="3308350" y="2660650"/>
          <p14:tracePt t="12513" x="3308350" y="2622550"/>
          <p14:tracePt t="12528" x="3308350" y="2590800"/>
          <p14:tracePt t="12544" x="3333750" y="2527300"/>
          <p14:tracePt t="12561" x="3429000" y="2451100"/>
          <p14:tracePt t="12578" x="3524250" y="2413000"/>
          <p14:tracePt t="12596" x="3644900" y="2387600"/>
          <p14:tracePt t="12611" x="3759200" y="2387600"/>
          <p14:tracePt t="12628" x="3854450" y="2406650"/>
          <p14:tracePt t="12644" x="3930650" y="2444750"/>
          <p14:tracePt t="12663" x="3962400" y="2508250"/>
          <p14:tracePt t="12668" x="3975100" y="2533650"/>
          <p14:tracePt t="12678" x="3975100" y="2559050"/>
          <p14:tracePt t="12694" x="3943350" y="2584450"/>
          <p14:tracePt t="12711" x="3905250" y="2603500"/>
          <p14:tracePt t="12714" x="3886200" y="2609850"/>
          <p14:tracePt t="12727" x="3867150" y="2616200"/>
          <p14:tracePt t="12744" x="3835400" y="2628900"/>
          <p14:tracePt t="12761" x="3822700" y="2628900"/>
          <p14:tracePt t="12794" x="3810000" y="2578100"/>
          <p14:tracePt t="12811" x="3797300" y="2552700"/>
          <p14:tracePt t="12828" x="3771900" y="2527300"/>
          <p14:tracePt t="12846" x="3759200" y="2514600"/>
          <p14:tracePt t="12853" x="3746500" y="2501900"/>
          <p14:tracePt t="12864" x="3746500" y="2495550"/>
          <p14:tracePt t="12895" x="3740150" y="2495550"/>
          <p14:tracePt t="13004" x="3740150" y="2489200"/>
          <p14:tracePt t="13145" x="3746500" y="2489200"/>
          <p14:tracePt t="13154" x="3765550" y="2489200"/>
          <p14:tracePt t="13163" x="3778250" y="2489200"/>
          <p14:tracePt t="13178" x="3810000" y="2489200"/>
          <p14:tracePt t="13194" x="3835400" y="2476500"/>
          <p14:tracePt t="13211" x="3848100" y="2476500"/>
          <p14:tracePt t="13227" x="3860800" y="2457450"/>
          <p14:tracePt t="13244" x="3873500" y="2451100"/>
          <p14:tracePt t="13261" x="3898900" y="2425700"/>
          <p14:tracePt t="13278" x="3917950" y="2419350"/>
          <p14:tracePt t="13294" x="3924300" y="2413000"/>
          <p14:tracePt t="13449" x="3924300" y="2419350"/>
          <p14:tracePt t="13457" x="3924300" y="2425700"/>
          <p14:tracePt t="13465" x="3924300" y="2432050"/>
          <p14:tracePt t="13479" x="3930650" y="2438400"/>
          <p14:tracePt t="13494" x="3943350" y="2457450"/>
          <p14:tracePt t="13511" x="3949700" y="2470150"/>
          <p14:tracePt t="13528" x="3949700" y="2482850"/>
          <p14:tracePt t="13532" x="3956050" y="2489200"/>
          <p14:tracePt t="13554" x="3962400" y="2489200"/>
          <p14:tracePt t="13566" x="3962400" y="2495550"/>
          <p14:tracePt t="13580" x="3962400" y="2501900"/>
          <p14:tracePt t="13597" x="3968750" y="2508250"/>
          <p14:tracePt t="13602" x="3968750" y="2520950"/>
          <p14:tracePt t="13611" x="3975100" y="2527300"/>
          <p14:tracePt t="13627" x="3987800" y="2546350"/>
          <p14:tracePt t="13644" x="4000500" y="2559050"/>
          <p14:tracePt t="13817" x="4000500" y="2565400"/>
          <p14:tracePt t="13826" x="4000500" y="2571750"/>
          <p14:tracePt t="13932" x="4000500" y="2578100"/>
          <p14:tracePt t="13943" x="4000500" y="2584450"/>
          <p14:tracePt t="13949" x="3987800" y="2597150"/>
          <p14:tracePt t="13961" x="3968750" y="2616200"/>
          <p14:tracePt t="13981" x="3956050" y="2641600"/>
          <p14:tracePt t="13994" x="3930650" y="2654300"/>
          <p14:tracePt t="14011" x="3898900" y="2673350"/>
          <p14:tracePt t="14028" x="3873500" y="2692400"/>
          <p14:tracePt t="14044" x="3854450" y="2698750"/>
          <p14:tracePt t="14061" x="3848100" y="2705100"/>
          <p14:tracePt t="14193" x="3848100" y="2698750"/>
          <p14:tracePt t="14211" x="3848100" y="2686050"/>
          <p14:tracePt t="14229" x="3848100" y="2667000"/>
          <p14:tracePt t="14244" x="3848100" y="2647950"/>
          <p14:tracePt t="14261" x="3848100" y="2616200"/>
          <p14:tracePt t="14278" x="3848100" y="2584450"/>
          <p14:tracePt t="14295" x="3848100" y="2578100"/>
          <p14:tracePt t="14311" x="3848100" y="2571750"/>
          <p14:tracePt t="14333" x="3854450" y="2559050"/>
          <p14:tracePt t="14344" x="3854450" y="2546350"/>
          <p14:tracePt t="14351" x="3854450" y="2533650"/>
          <p14:tracePt t="14363" x="3854450" y="2501900"/>
          <p14:tracePt t="14378" x="3854450" y="2489200"/>
          <p14:tracePt t="14394" x="3848100" y="2482850"/>
          <p14:tracePt t="14413" x="3829050" y="2463800"/>
          <p14:tracePt t="14428" x="3822700" y="2463800"/>
          <p14:tracePt t="14444" x="3810000" y="2457450"/>
          <p14:tracePt t="14461" x="3803650" y="2451100"/>
          <p14:tracePt t="14666" x="3810000" y="2457450"/>
          <p14:tracePt t="14673" x="3822700" y="2457450"/>
          <p14:tracePt t="14681" x="3835400" y="2463800"/>
          <p14:tracePt t="14694" x="3854450" y="2470150"/>
          <p14:tracePt t="14711" x="3892550" y="2489200"/>
          <p14:tracePt t="14727" x="3924300" y="2514600"/>
          <p14:tracePt t="14729" x="3937000" y="2520950"/>
          <p14:tracePt t="14745" x="3949700" y="2533650"/>
          <p14:tracePt t="14761" x="3975100" y="2552700"/>
          <p14:tracePt t="14778" x="3981450" y="2559050"/>
          <p14:tracePt t="14796" x="3987800" y="2578100"/>
          <p14:tracePt t="14811" x="3994150" y="2590800"/>
          <p14:tracePt t="14832" x="4013200" y="2616200"/>
          <p14:tracePt t="14849" x="4013200" y="2628900"/>
          <p14:tracePt t="14861" x="4019550" y="2635250"/>
          <p14:tracePt t="15009" x="4013200" y="2635250"/>
          <p14:tracePt t="15074" x="3994150" y="2641600"/>
          <p14:tracePt t="15081" x="3975100" y="2647950"/>
          <p14:tracePt t="15095" x="3949700" y="2654300"/>
          <p14:tracePt t="15105" x="3911600" y="2667000"/>
          <p14:tracePt t="15117" x="3892550" y="2667000"/>
          <p14:tracePt t="15128" x="3886200" y="2673350"/>
          <p14:tracePt t="15144" x="3860800" y="2679700"/>
          <p14:tracePt t="15165" x="3854450" y="2679700"/>
          <p14:tracePt t="15217" x="3854450" y="2673350"/>
          <p14:tracePt t="15228" x="3854450" y="2654300"/>
          <p14:tracePt t="15233" x="3854450" y="2628900"/>
          <p14:tracePt t="15244" x="3854450" y="2597150"/>
          <p14:tracePt t="15261" x="3848100" y="2546350"/>
          <p14:tracePt t="15278" x="3829050" y="2501900"/>
          <p14:tracePt t="15294" x="3810000" y="2476500"/>
          <p14:tracePt t="15311" x="3803650" y="2457450"/>
          <p14:tracePt t="15331" x="3784600" y="2438400"/>
          <p14:tracePt t="15344" x="3784600" y="2432050"/>
          <p14:tracePt t="15361" x="3778250" y="2432050"/>
          <p14:tracePt t="15514" x="3790950" y="2432050"/>
          <p14:tracePt t="15521" x="3810000" y="2438400"/>
          <p14:tracePt t="15535" x="3829050" y="2451100"/>
          <p14:tracePt t="15545" x="3886200" y="2482850"/>
          <p14:tracePt t="15561" x="3943350" y="2514600"/>
          <p14:tracePt t="15582" x="3987800" y="2533650"/>
          <p14:tracePt t="15597" x="4025900" y="2552700"/>
          <p14:tracePt t="15602" x="4038600" y="2559050"/>
          <p14:tracePt t="15614" x="4051300" y="2559050"/>
          <p14:tracePt t="15632" x="4057650" y="2559050"/>
          <p14:tracePt t="15809" x="4051300" y="2571750"/>
          <p14:tracePt t="15816" x="4025900" y="2590800"/>
          <p14:tracePt t="15828" x="4000500" y="2603500"/>
          <p14:tracePt t="15848" x="3943350" y="2641600"/>
          <p14:tracePt t="15861" x="3886200" y="2673350"/>
          <p14:tracePt t="15878" x="3835400" y="2692400"/>
          <p14:tracePt t="15896" x="3771900" y="2705100"/>
          <p14:tracePt t="15914" x="3759200" y="2705100"/>
          <p14:tracePt t="15987" x="3759200" y="2692400"/>
          <p14:tracePt t="15993" x="3759200" y="2679700"/>
          <p14:tracePt t="16011" x="3759200" y="2667000"/>
          <p14:tracePt t="16027" x="3759200" y="2660650"/>
          <p14:tracePt t="16078" x="3746500" y="2660650"/>
          <p14:tracePt t="16098" x="3695700" y="2660650"/>
          <p14:tracePt t="16111" x="3644900" y="2679700"/>
          <p14:tracePt t="16128" x="3587750" y="2692400"/>
          <p14:tracePt t="16132" x="3556000" y="2698750"/>
          <p14:tracePt t="16144" x="3530600" y="2705100"/>
          <p14:tracePt t="16147" x="3505200" y="2705100"/>
          <p14:tracePt t="16163" x="3454400" y="2705100"/>
          <p14:tracePt t="16179" x="3435350" y="2711450"/>
          <p14:tracePt t="16401" x="3454400" y="2711450"/>
          <p14:tracePt t="16417" x="3543300" y="2711450"/>
          <p14:tracePt t="16425" x="3587750" y="2711450"/>
          <p14:tracePt t="16448" x="3663950" y="2711450"/>
          <p14:tracePt t="16461" x="3721100" y="2705100"/>
          <p14:tracePt t="16479" x="3765550" y="2698750"/>
          <p14:tracePt t="16481" x="3790950" y="2698750"/>
          <p14:tracePt t="16494" x="3829050" y="2698750"/>
          <p14:tracePt t="16511" x="3867150" y="2698750"/>
          <p14:tracePt t="16528" x="3930650" y="2698750"/>
          <p14:tracePt t="16535" x="3956050" y="2698750"/>
          <p14:tracePt t="16544" x="3975100" y="2698750"/>
          <p14:tracePt t="16561" x="4051300" y="2686050"/>
          <p14:tracePt t="16578" x="4133850" y="2686050"/>
          <p14:tracePt t="16586" x="4178300" y="2686050"/>
          <p14:tracePt t="16594" x="4222750" y="2686050"/>
          <p14:tracePt t="16611" x="4298950" y="2686050"/>
          <p14:tracePt t="16628" x="4330700" y="2686050"/>
          <p14:tracePt t="16644" x="4343400" y="2679700"/>
          <p14:tracePt t="16664" x="4375150" y="2673350"/>
          <p14:tracePt t="16678" x="4419600" y="2673350"/>
          <p14:tracePt t="16695" x="4438650" y="2673350"/>
          <p14:tracePt t="16698" x="4438650" y="2667000"/>
          <p14:tracePt t="16946" x="4432300" y="2660650"/>
          <p14:tracePt t="16955" x="4425950" y="2660650"/>
          <p14:tracePt t="16962" x="4419600" y="2660650"/>
          <p14:tracePt t="17051" x="4445000" y="2660650"/>
          <p14:tracePt t="17058" x="4489450" y="2660650"/>
          <p14:tracePt t="17065" x="4552950" y="2660650"/>
          <p14:tracePt t="17081" x="4679950" y="2660650"/>
          <p14:tracePt t="17095" x="4749800" y="2660650"/>
          <p14:tracePt t="17105" x="4813300" y="2660650"/>
          <p14:tracePt t="17109" x="4864100" y="2654300"/>
          <p14:tracePt t="17113" x="4908550" y="2647950"/>
          <p14:tracePt t="17131" x="4978400" y="2622550"/>
          <p14:tracePt t="17145" x="4997450" y="2616200"/>
          <p14:tracePt t="17163" x="5048250" y="2603500"/>
          <p14:tracePt t="17178" x="5060950" y="2603500"/>
          <p14:tracePt t="17330" x="5067300" y="2603500"/>
          <p14:tracePt t="17457" x="5060950" y="2603500"/>
          <p14:tracePt t="17465" x="5041900" y="2603500"/>
          <p14:tracePt t="17479" x="5010150" y="2616200"/>
          <p14:tracePt t="17494" x="4953000" y="2628900"/>
          <p14:tracePt t="17511" x="4870450" y="2641600"/>
          <p14:tracePt t="17528" x="4787900" y="2647950"/>
          <p14:tracePt t="17535" x="4730750" y="2654300"/>
          <p14:tracePt t="17544" x="4679950" y="2660650"/>
          <p14:tracePt t="17545" x="4654550" y="2679700"/>
          <p14:tracePt t="17553" x="4622800" y="2679700"/>
          <p14:tracePt t="17561" x="4603750" y="2679700"/>
          <p14:tracePt t="17578" x="4572000" y="2679700"/>
          <p14:tracePt t="17596" x="4559300" y="2679700"/>
          <p14:tracePt t="17611" x="4552950" y="2679700"/>
          <p14:tracePt t="17761" x="4546600" y="2673350"/>
          <p14:tracePt t="17769" x="4540250" y="2673350"/>
          <p14:tracePt t="17778" x="4521200" y="2673350"/>
          <p14:tracePt t="17794" x="4483100" y="2673350"/>
          <p14:tracePt t="17811" x="4451350" y="2673350"/>
          <p14:tracePt t="17831" x="4432300" y="2673350"/>
          <p14:tracePt t="17833" x="4425950" y="2673350"/>
          <p14:tracePt t="17849" x="4419600" y="2673350"/>
          <p14:tracePt t="17861" x="4413250" y="2673350"/>
          <p14:tracePt t="17954" x="4425950" y="2673350"/>
          <p14:tracePt t="17963" x="4438650" y="2673350"/>
          <p14:tracePt t="17969" x="4457700" y="2673350"/>
          <p14:tracePt t="17980" x="4495800" y="2673350"/>
          <p14:tracePt t="17994" x="4572000" y="2667000"/>
          <p14:tracePt t="18011" x="4654550" y="2667000"/>
          <p14:tracePt t="18028" x="4711700" y="2647950"/>
          <p14:tracePt t="18044" x="4800600" y="2647950"/>
          <p14:tracePt t="18061" x="4908550" y="2647950"/>
          <p14:tracePt t="18078" x="5010150" y="2641600"/>
          <p14:tracePt t="18081" x="5060950" y="2641600"/>
          <p14:tracePt t="18094" x="5092700" y="2641600"/>
          <p14:tracePt t="18106" x="5137150" y="2641600"/>
          <p14:tracePt t="18118" x="5143500" y="2641600"/>
          <p14:tracePt t="18153" x="5143500" y="2635250"/>
          <p14:tracePt t="18169" x="5118100" y="2635250"/>
          <p14:tracePt t="18178" x="5099050" y="2635250"/>
          <p14:tracePt t="18197" x="5041900" y="2635250"/>
          <p14:tracePt t="18211" x="4972050" y="2635250"/>
          <p14:tracePt t="18227" x="4851400" y="2635250"/>
          <p14:tracePt t="18244" x="4705350" y="2635250"/>
          <p14:tracePt t="18261" x="4546600" y="2641600"/>
          <p14:tracePt t="18278" x="4432300" y="2647950"/>
          <p14:tracePt t="18294" x="4368800" y="2660650"/>
          <p14:tracePt t="18314" x="4311650" y="2667000"/>
          <p14:tracePt t="18328" x="4305300" y="2667000"/>
          <p14:tracePt t="18402" x="4337050" y="2667000"/>
          <p14:tracePt t="18416" x="4381500" y="2667000"/>
          <p14:tracePt t="18422" x="4445000" y="2679700"/>
          <p14:tracePt t="18428" x="4502150" y="2679700"/>
          <p14:tracePt t="18444" x="4622800" y="2679700"/>
          <p14:tracePt t="18461" x="4749800" y="2673350"/>
          <p14:tracePt t="18477" x="4864100" y="2667000"/>
          <p14:tracePt t="18494" x="4908550" y="2647950"/>
          <p14:tracePt t="18511" x="4914900" y="2647950"/>
          <p14:tracePt t="18544" x="4870450" y="2647950"/>
          <p14:tracePt t="18561" x="4737100" y="2654300"/>
          <p14:tracePt t="18578" x="4603750" y="2660650"/>
          <p14:tracePt t="18597" x="4457700" y="2692400"/>
          <p14:tracePt t="18611" x="4298950" y="2698750"/>
          <p14:tracePt t="18631" x="4121150" y="2711450"/>
          <p14:tracePt t="18644" x="3981450" y="2711450"/>
          <p14:tracePt t="18663" x="3892550" y="2724150"/>
          <p14:tracePt t="18678" x="3841750" y="2717800"/>
          <p14:tracePt t="18694" x="3759200" y="2686050"/>
          <p14:tracePt t="18698" x="3733800" y="2686050"/>
          <p14:tracePt t="18712" x="3689350" y="2679700"/>
          <p14:tracePt t="18729" x="3568700" y="2654300"/>
          <p14:tracePt t="18744" x="3543300" y="2654300"/>
          <p14:tracePt t="18761" x="3492500" y="2654300"/>
          <p14:tracePt t="18778" x="3473450" y="2654300"/>
          <p14:tracePt t="18790" x="3460750" y="2660650"/>
          <p14:tracePt t="18794" x="3454400" y="2660650"/>
          <p14:tracePt t="18974" x="3460750" y="2660650"/>
          <p14:tracePt t="18980" x="3467100" y="2660650"/>
          <p14:tracePt t="18994" x="3479800" y="2635250"/>
          <p14:tracePt t="19011" x="3486150" y="2616200"/>
          <p14:tracePt t="19028" x="3486150" y="2609850"/>
          <p14:tracePt t="19044" x="3473450" y="2597150"/>
          <p14:tracePt t="19066" x="3467100" y="2597150"/>
          <p14:tracePt t="19097" x="3460750" y="2590800"/>
          <p14:tracePt t="19111" x="3441700" y="2584450"/>
          <p14:tracePt t="19128" x="3429000" y="2571750"/>
          <p14:tracePt t="19131" x="3422650" y="2565400"/>
          <p14:tracePt t="19145" x="3416300" y="2546350"/>
          <p14:tracePt t="19164" x="3416300" y="2514600"/>
          <p14:tracePt t="19178" x="3492500" y="2482850"/>
          <p14:tracePt t="19194" x="3575050" y="2457450"/>
          <p14:tracePt t="19214" x="3651250" y="2438400"/>
          <p14:tracePt t="19231" x="3708400" y="2419350"/>
          <p14:tracePt t="19239" x="3733800" y="2413000"/>
          <p14:tracePt t="19243" x="3771900" y="2413000"/>
          <p14:tracePt t="19252" x="3816350" y="2413000"/>
          <p14:tracePt t="19261" x="3867150" y="2419350"/>
          <p14:tracePt t="19278" x="3968750" y="2425700"/>
          <p14:tracePt t="19294" x="4038600" y="2425700"/>
          <p14:tracePt t="19311" x="4064000" y="2425700"/>
          <p14:tracePt t="19332" x="4064000" y="2419350"/>
          <p14:tracePt t="19344" x="4057650" y="2419350"/>
          <p14:tracePt t="19361" x="4044950" y="2393950"/>
          <p14:tracePt t="19395" x="4038600" y="2393950"/>
          <p14:tracePt t="19415" x="4038600" y="2387600"/>
          <p14:tracePt t="19426" x="3994150" y="2374900"/>
          <p14:tracePt t="19432" x="3968750" y="2374900"/>
          <p14:tracePt t="19445" x="3956050" y="2374900"/>
          <p14:tracePt t="19461" x="3937000" y="2374900"/>
          <p14:tracePt t="19480" x="3917950" y="2374900"/>
          <p14:tracePt t="19494" x="3898900" y="2374900"/>
          <p14:tracePt t="19511" x="3886200" y="2374900"/>
          <p14:tracePt t="19528" x="3867150" y="2374900"/>
          <p14:tracePt t="19979" x="3860800" y="2374900"/>
          <p14:tracePt t="19988" x="3854450" y="2381250"/>
          <p14:tracePt t="19994" x="3848100" y="2387600"/>
          <p14:tracePt t="20011" x="3848100" y="2393950"/>
          <p14:tracePt t="20028" x="3841750" y="2400300"/>
          <p14:tracePt t="20044" x="3835400" y="2400300"/>
          <p14:tracePt t="20315" x="3835400" y="2406650"/>
          <p14:tracePt t="20370" x="3835400" y="2419350"/>
          <p14:tracePt t="20379" x="3841750" y="2432050"/>
          <p14:tracePt t="20384" x="3848100" y="2438400"/>
          <p14:tracePt t="20394" x="3854450" y="2444750"/>
          <p14:tracePt t="20413" x="3854450" y="2451100"/>
          <p14:tracePt t="20444" x="3854450" y="2457450"/>
          <p14:tracePt t="20461" x="3860800" y="2470150"/>
          <p14:tracePt t="20477" x="3860800" y="2476500"/>
          <p14:tracePt t="20494" x="3867150" y="2489200"/>
          <p14:tracePt t="20511" x="3879850" y="2501900"/>
          <p14:tracePt t="20528" x="3886200" y="2508250"/>
          <p14:tracePt t="20544" x="3892550" y="2514600"/>
          <p14:tracePt t="20545" x="3898900" y="2514600"/>
          <p14:tracePt t="20802" x="3898900" y="2520950"/>
          <p14:tracePt t="20854" x="3898900" y="2527300"/>
          <p14:tracePt t="20858" x="3898900" y="2546350"/>
          <p14:tracePt t="20865" x="3898900" y="2559050"/>
          <p14:tracePt t="20879" x="3886200" y="2571750"/>
          <p14:tracePt t="20895" x="3848100" y="2590800"/>
          <p14:tracePt t="20916" x="3746500" y="2641600"/>
          <p14:tracePt t="20928" x="3702050" y="2654300"/>
          <p14:tracePt t="20945" x="3651250" y="2679700"/>
          <p14:tracePt t="20961" x="3613150" y="2692400"/>
          <p14:tracePt t="21041" x="3613150" y="2679700"/>
          <p14:tracePt t="21061" x="3638550" y="2635250"/>
          <p14:tracePt t="21078" x="3683000" y="2597150"/>
          <p14:tracePt t="21082" x="3702050" y="2584450"/>
          <p14:tracePt t="21094" x="3721100" y="2565400"/>
          <p14:tracePt t="21111" x="3746500" y="2540000"/>
          <p14:tracePt t="21129" x="3765550" y="2527300"/>
          <p14:tracePt t="21145" x="3778250" y="2520950"/>
          <p14:tracePt t="21163" x="3784600" y="2514600"/>
          <p14:tracePt t="21178" x="3790950" y="2508250"/>
          <p14:tracePt t="21256" x="3790950" y="2514600"/>
          <p14:tracePt t="21267" x="3784600" y="2527300"/>
          <p14:tracePt t="21275" x="3771900" y="2533650"/>
          <p14:tracePt t="21281" x="3771900" y="2546350"/>
          <p14:tracePt t="21294" x="3771900" y="2559050"/>
          <p14:tracePt t="21311" x="3765550" y="2571750"/>
          <p14:tracePt t="21330" x="3759200" y="2616200"/>
          <p14:tracePt t="21348" x="3759200" y="2647950"/>
          <p14:tracePt t="21361" x="3778250" y="2667000"/>
          <p14:tracePt t="21378" x="3790950" y="2673350"/>
          <p14:tracePt t="21395" x="3854450" y="2692400"/>
          <p14:tracePt t="21414" x="3943350" y="2724150"/>
          <p14:tracePt t="21430" x="4019550" y="2730500"/>
          <p14:tracePt t="21444" x="4083050" y="2736850"/>
          <p14:tracePt t="21461" x="4108450" y="2736850"/>
          <p14:tracePt t="21542" x="4095750" y="2736850"/>
          <p14:tracePt t="21547" x="4083050" y="2736850"/>
          <p14:tracePt t="21561" x="4025900" y="2730500"/>
          <p14:tracePt t="21581" x="3930650" y="2730500"/>
          <p14:tracePt t="21594" x="3803650" y="2736850"/>
          <p14:tracePt t="21611" x="3714750" y="2774950"/>
          <p14:tracePt t="21628" x="3619500" y="2794000"/>
          <p14:tracePt t="21644" x="3536950" y="2806700"/>
          <p14:tracePt t="21663" x="3473450" y="2806700"/>
          <p14:tracePt t="21668" x="3448050" y="2813050"/>
          <p14:tracePt t="21678" x="3429000" y="2813050"/>
          <p14:tracePt t="21694" x="3422650" y="2813050"/>
          <p14:tracePt t="21770" x="3416300" y="2813050"/>
          <p14:tracePt t="21865" x="3416300" y="2806700"/>
          <p14:tracePt t="21874" x="3409950" y="2806700"/>
          <p14:tracePt t="21930" x="3409950" y="2800350"/>
          <p14:tracePt t="21947" x="3422650" y="2794000"/>
          <p14:tracePt t="21957" x="3429000" y="2794000"/>
          <p14:tracePt t="21964" x="3441700" y="2794000"/>
          <p14:tracePt t="21980" x="3467100" y="2787650"/>
          <p14:tracePt t="21994" x="3492500" y="2781300"/>
          <p14:tracePt t="22011" x="3505200" y="2781300"/>
          <p14:tracePt t="22028" x="3505200" y="2774950"/>
          <p14:tracePt t="22181" x="3511550" y="2774950"/>
          <p14:tracePt t="22187" x="3530600" y="2774950"/>
          <p14:tracePt t="22194" x="3549650" y="2774950"/>
          <p14:tracePt t="22211" x="3594100" y="2774950"/>
          <p14:tracePt t="22228" x="3638550" y="2762250"/>
          <p14:tracePt t="22245" x="3683000" y="2736850"/>
          <p14:tracePt t="22261" x="3765550" y="2698750"/>
          <p14:tracePt t="22278" x="3848100" y="2673350"/>
          <p14:tracePt t="22294" x="3924300" y="2654300"/>
          <p14:tracePt t="22311" x="4013200" y="2654300"/>
          <p14:tracePt t="22328" x="4095750" y="2654300"/>
          <p14:tracePt t="22335" x="4133850" y="2654300"/>
          <p14:tracePt t="22344" x="4210050" y="2654300"/>
          <p14:tracePt t="22356" x="4241800" y="2654300"/>
          <p14:tracePt t="22363" x="4273550" y="2654300"/>
          <p14:tracePt t="22381" x="4318000" y="2654300"/>
          <p14:tracePt t="22394" x="4356100" y="2654300"/>
          <p14:tracePt t="22413" x="4394200" y="2654300"/>
          <p14:tracePt t="22428" x="4445000" y="2654300"/>
          <p14:tracePt t="22444" x="4495800" y="2654300"/>
          <p14:tracePt t="22461" x="4527550" y="2654300"/>
          <p14:tracePt t="22469" x="4533900" y="2654300"/>
          <p14:tracePt t="22474" x="4540250" y="2654300"/>
          <p14:tracePt t="22552" x="4540250" y="2647950"/>
          <p14:tracePt t="22561" x="4533900" y="2641600"/>
          <p14:tracePt t="22578" x="4527550" y="2635250"/>
          <p14:tracePt t="22594" x="4483100" y="2616200"/>
          <p14:tracePt t="22604" x="4451350" y="2609850"/>
          <p14:tracePt t="22618" x="4337050" y="2584450"/>
          <p14:tracePt t="22628" x="4286250" y="2584450"/>
          <p14:tracePt t="22644" x="4178300" y="2584450"/>
          <p14:tracePt t="22664" x="4070350" y="2584450"/>
          <p14:tracePt t="22678" x="3962400" y="2590800"/>
          <p14:tracePt t="22694" x="3860800" y="2590800"/>
          <p14:tracePt t="22711" x="3797300" y="2590800"/>
          <p14:tracePt t="22728" x="3771900" y="2590800"/>
          <p14:tracePt t="22729" x="3765550" y="2590800"/>
          <p14:tracePt t="22744" x="3759200" y="2597150"/>
          <p14:tracePt t="22761" x="3733800" y="2603500"/>
          <p14:tracePt t="22778" x="3708400" y="2603500"/>
          <p14:tracePt t="22794" x="3689350" y="2603500"/>
          <p14:tracePt t="22802" x="3676650" y="2609850"/>
          <p14:tracePt t="22811" x="3670300" y="2609850"/>
          <p14:tracePt t="22828" x="3663950" y="2609850"/>
          <p14:tracePt t="22921" x="3670300" y="2603500"/>
          <p14:tracePt t="22929" x="3670300" y="2597150"/>
          <p14:tracePt t="22944" x="3676650" y="2578100"/>
          <p14:tracePt t="22961" x="3702050" y="2552700"/>
          <p14:tracePt t="22979" x="3727450" y="2546350"/>
          <p14:tracePt t="22994" x="3759200" y="2546350"/>
          <p14:tracePt t="23011" x="3822700" y="2546350"/>
          <p14:tracePt t="23028" x="3924300" y="2546350"/>
          <p14:tracePt t="23044" x="4019550" y="2540000"/>
          <p14:tracePt t="23061" x="4140200" y="2540000"/>
          <p14:tracePt t="23078" x="4254500" y="2540000"/>
          <p14:tracePt t="23097" x="4362450" y="2533650"/>
          <p14:tracePt t="23102" x="4406900" y="2533650"/>
          <p14:tracePt t="23111" x="4451350" y="2533650"/>
          <p14:tracePt t="23130" x="4514850" y="2533650"/>
          <p14:tracePt t="23144" x="4527550" y="2533650"/>
          <p14:tracePt t="23178" x="4527550" y="2546350"/>
          <p14:tracePt t="23194" x="4540250" y="2578100"/>
          <p14:tracePt t="23211" x="4546600" y="2597150"/>
          <p14:tracePt t="23245" x="4552950" y="2597150"/>
          <p14:tracePt t="23300" x="4546600" y="2597150"/>
          <p14:tracePt t="23311" x="4540250" y="2597150"/>
          <p14:tracePt t="23328" x="4502150" y="2590800"/>
          <p14:tracePt t="23348" x="4267200" y="2559050"/>
          <p14:tracePt t="23361" x="4038600" y="2540000"/>
          <p14:tracePt t="23378" x="3873500" y="2546350"/>
          <p14:tracePt t="23395" x="3727450" y="2571750"/>
          <p14:tracePt t="23413" x="3625850" y="2603500"/>
          <p14:tracePt t="23428" x="3575050" y="2628900"/>
          <p14:tracePt t="23445" x="3549650" y="2635250"/>
          <p14:tracePt t="23462" x="3543300" y="2647950"/>
          <p14:tracePt t="23479" x="3543300" y="2667000"/>
          <p14:tracePt t="23494" x="3543300" y="2705100"/>
          <p14:tracePt t="23511" x="3543300" y="2730500"/>
          <p14:tracePt t="23528" x="3543300" y="2736850"/>
          <p14:tracePt t="23578" x="3556000" y="2736850"/>
          <p14:tracePt t="23594" x="3587750" y="2736850"/>
          <p14:tracePt t="23611" x="3676650" y="2711450"/>
          <p14:tracePt t="23628" x="3816350" y="2686050"/>
          <p14:tracePt t="23644" x="3987800" y="2673350"/>
          <p14:tracePt t="23663" x="4171950" y="2673350"/>
          <p14:tracePt t="23668" x="4254500" y="2673350"/>
          <p14:tracePt t="23678" x="4343400" y="2673350"/>
          <p14:tracePt t="23694" x="4502150" y="2673350"/>
          <p14:tracePt t="23711" x="4622800" y="2673350"/>
          <p14:tracePt t="23727" x="4692650" y="2673350"/>
          <p14:tracePt t="23729" x="4699000" y="2679700"/>
          <p14:tracePt t="23778" x="4699000" y="2686050"/>
          <p14:tracePt t="23825" x="4692650" y="2686050"/>
          <p14:tracePt t="23866" x="4679950" y="2679700"/>
          <p14:tracePt t="23874" x="4679950" y="2673350"/>
          <p14:tracePt t="23881" x="4660900" y="2667000"/>
          <p14:tracePt t="23896" x="4565650" y="2641600"/>
          <p14:tracePt t="23913" x="4476750" y="2628900"/>
          <p14:tracePt t="23928" x="4292600" y="2609850"/>
          <p14:tracePt t="23944" x="4038600" y="2609850"/>
          <p14:tracePt t="23962" x="3867150" y="2609850"/>
          <p14:tracePt t="23978" x="3733800" y="2609850"/>
          <p14:tracePt t="23996" x="3663950" y="2616200"/>
          <p14:tracePt t="24011" x="3638550" y="2622550"/>
          <p14:tracePt t="24028" x="3632200" y="2622550"/>
          <p14:tracePt t="24061" x="3632200" y="2635250"/>
          <p14:tracePt t="24082" x="3619500" y="2654300"/>
          <p14:tracePt t="24146" x="3613150" y="2654300"/>
          <p14:tracePt t="24179" x="3619500" y="2654300"/>
          <p14:tracePt t="24185" x="3651250" y="2654300"/>
          <p14:tracePt t="24194" x="3695700" y="2654300"/>
          <p14:tracePt t="24211" x="3803650" y="2641600"/>
          <p14:tracePt t="24227" x="3937000" y="2641600"/>
          <p14:tracePt t="24244" x="4089400" y="2641600"/>
          <p14:tracePt t="24261" x="4260850" y="2660650"/>
          <p14:tracePt t="24278" x="4381500" y="2641600"/>
          <p14:tracePt t="24294" x="4502150" y="2641600"/>
          <p14:tracePt t="24311" x="4591050" y="2641600"/>
          <p14:tracePt t="24315" x="4616450" y="2641600"/>
          <p14:tracePt t="24328" x="4629150" y="2641600"/>
          <p14:tracePt t="24348" x="4635500" y="2647950"/>
          <p14:tracePt t="24433" x="4629150" y="2647950"/>
          <p14:tracePt t="24443" x="4591050" y="2635250"/>
          <p14:tracePt t="24449" x="4546600" y="2609850"/>
          <p14:tracePt t="24461" x="4470400" y="2590800"/>
          <p14:tracePt t="24479" x="4298950" y="2571750"/>
          <p14:tracePt t="24494" x="4108450" y="2571750"/>
          <p14:tracePt t="24511" x="3930650" y="2597150"/>
          <p14:tracePt t="24528" x="3784600" y="2641600"/>
          <p14:tracePt t="24530" x="3721100" y="2667000"/>
          <p14:tracePt t="24544" x="3606800" y="2686050"/>
          <p14:tracePt t="24561" x="3536950" y="2705100"/>
          <p14:tracePt t="24582" x="3511550" y="2711450"/>
          <p14:tracePt t="24693" x="3517900" y="2711450"/>
          <p14:tracePt t="24697" x="3536950" y="2705100"/>
          <p14:tracePt t="24711" x="3568700" y="2692400"/>
          <p14:tracePt t="24730" x="3778250" y="2654300"/>
          <p14:tracePt t="24745" x="3879850" y="2654300"/>
          <p14:tracePt t="24761" x="4203700" y="2635250"/>
          <p14:tracePt t="24778" x="4400550" y="2616200"/>
          <p14:tracePt t="24794" x="4591050" y="2616200"/>
          <p14:tracePt t="24811" x="4711700" y="2616200"/>
          <p14:tracePt t="24828" x="4781550" y="2616200"/>
          <p14:tracePt t="24847" x="4794250" y="2616200"/>
          <p14:tracePt t="24878" x="4800600" y="2622550"/>
          <p14:tracePt t="24921" x="4787900" y="2609850"/>
          <p14:tracePt t="24942" x="4775200" y="2609850"/>
          <p14:tracePt t="24946" x="4762500" y="2603500"/>
          <p14:tracePt t="24962" x="4667250" y="2565400"/>
          <p14:tracePt t="24980" x="4470400" y="2559050"/>
          <p14:tracePt t="24994" x="4254500" y="2559050"/>
          <p14:tracePt t="25011" x="4064000" y="2584450"/>
          <p14:tracePt t="25028" x="3867150" y="2622550"/>
          <p14:tracePt t="25046" x="3689350" y="2667000"/>
          <p14:tracePt t="25061" x="3549650" y="2692400"/>
          <p14:tracePt t="25078" x="3479800" y="2705100"/>
          <p14:tracePt t="25099" x="3460750" y="2711450"/>
          <p14:tracePt t="25144" x="3479800" y="2711450"/>
          <p14:tracePt t="25163" x="3549650" y="2692400"/>
          <p14:tracePt t="25178" x="3606800" y="2667000"/>
          <p14:tracePt t="25194" x="3733800" y="2635250"/>
          <p14:tracePt t="25214" x="3886200" y="2616200"/>
          <p14:tracePt t="25228" x="4064000" y="2616200"/>
          <p14:tracePt t="25245" x="4279900" y="2616200"/>
          <p14:tracePt t="25262" x="4476750" y="2616200"/>
          <p14:tracePt t="25278" x="4654550" y="2616200"/>
          <p14:tracePt t="25294" x="4762500" y="2603500"/>
          <p14:tracePt t="25311" x="4845050" y="2603500"/>
          <p14:tracePt t="25328" x="4857750" y="2603500"/>
          <p14:tracePt t="25380" x="4832350" y="2603500"/>
          <p14:tracePt t="25394" x="4756150" y="2603500"/>
          <p14:tracePt t="25413" x="4610100" y="2597150"/>
          <p14:tracePt t="25428" x="4419600" y="2597150"/>
          <p14:tracePt t="25444" x="4260850" y="2622550"/>
          <p14:tracePt t="25461" x="4140200" y="2641600"/>
          <p14:tracePt t="25479" x="4025900" y="2641600"/>
          <p14:tracePt t="25494" x="3981450" y="2641600"/>
          <p14:tracePt t="25545" x="4013200" y="2635250"/>
          <p14:tracePt t="25561" x="4051300" y="2622550"/>
          <p14:tracePt t="25578" x="4095750" y="2622550"/>
          <p14:tracePt t="25597" x="4102100" y="2622550"/>
          <p14:tracePt t="25698" x="4108450" y="2622550"/>
          <p14:tracePt t="25738" x="4102100" y="2622550"/>
          <p14:tracePt t="25747" x="4076700" y="2616200"/>
          <p14:tracePt t="25755" x="4038600" y="2603500"/>
          <p14:tracePt t="25761" x="3981450" y="2597150"/>
          <p14:tracePt t="25778" x="3860800" y="2597150"/>
          <p14:tracePt t="25794" x="3765550" y="2622550"/>
          <p14:tracePt t="25812" x="3727450" y="2641600"/>
          <p14:tracePt t="25828" x="3695700" y="2647950"/>
          <p14:tracePt t="25897" x="3727450" y="2647950"/>
          <p14:tracePt t="25914" x="3816350" y="2616200"/>
          <p14:tracePt t="25929" x="3898900" y="2603500"/>
          <p14:tracePt t="25944" x="4064000" y="2590800"/>
          <p14:tracePt t="25961" x="4337050" y="2597150"/>
          <p14:tracePt t="25978" x="4495800" y="2603500"/>
          <p14:tracePt t="25995" x="4648200" y="2597150"/>
          <p14:tracePt t="26011" x="4762500" y="2590800"/>
          <p14:tracePt t="26028" x="4806950" y="2597150"/>
          <p14:tracePt t="26037" x="4813300" y="2597150"/>
          <p14:tracePt t="26153" x="4806950" y="2597150"/>
          <p14:tracePt t="26169" x="4730750" y="2590800"/>
          <p14:tracePt t="26180" x="4660900" y="2565400"/>
          <p14:tracePt t="26196" x="4489450" y="2527300"/>
          <p14:tracePt t="26211" x="4362450" y="2527300"/>
          <p14:tracePt t="26228" x="4298950" y="2540000"/>
          <p14:tracePt t="26245" x="4311650" y="2565400"/>
          <p14:tracePt t="26261" x="4349750" y="2584450"/>
          <p14:tracePt t="26278" x="4438650" y="2584450"/>
          <p14:tracePt t="26294" x="4622800" y="2584450"/>
          <p14:tracePt t="26298" x="4743450" y="2578100"/>
          <p14:tracePt t="26311" x="4845050" y="2578100"/>
          <p14:tracePt t="26328" x="5067300" y="2578100"/>
          <p14:tracePt t="26332" x="5168900" y="2578100"/>
          <p14:tracePt t="26349" x="5302250" y="2559050"/>
          <p14:tracePt t="26361" x="5321300" y="2546350"/>
          <p14:tracePt t="26378" x="5321300" y="2552700"/>
          <p14:tracePt t="26428" x="5327650" y="2559050"/>
          <p14:tracePt t="26445" x="5327650" y="2565400"/>
          <p14:tracePt t="26521" x="5321300" y="2565400"/>
          <p14:tracePt t="26530" x="5314950" y="2571750"/>
          <p14:tracePt t="26552" x="5314950" y="2578100"/>
          <p14:tracePt t="26563" x="5308600" y="2578100"/>
          <p14:tracePt t="26609" x="5308600" y="2584450"/>
          <p14:tracePt t="26628" x="5410200" y="2609850"/>
          <p14:tracePt t="26644" x="5511800" y="2622550"/>
          <p14:tracePt t="26664" x="5619750" y="2597150"/>
          <p14:tracePt t="26668" x="5657850" y="2584450"/>
          <p14:tracePt t="26678" x="5689600" y="2578100"/>
          <p14:tracePt t="26694" x="5721350" y="2565400"/>
          <p14:tracePt t="26711" x="5727700" y="2559050"/>
          <p14:tracePt t="26728" x="5746750" y="2559050"/>
          <p14:tracePt t="26729" x="5753100" y="2565400"/>
          <p14:tracePt t="26745" x="5765800" y="2571750"/>
          <p14:tracePt t="26761" x="5772150" y="2578100"/>
          <p14:tracePt t="26778" x="5772150" y="2565400"/>
          <p14:tracePt t="26796" x="5759450" y="2527300"/>
          <p14:tracePt t="26811" x="5734050" y="2489200"/>
          <p14:tracePt t="26831" x="5708650" y="2451100"/>
          <p14:tracePt t="26848" x="5676900" y="2438400"/>
          <p14:tracePt t="26854" x="5651500" y="2425700"/>
          <p14:tracePt t="26861" x="5626100" y="2419350"/>
          <p14:tracePt t="26880" x="5549900" y="2406650"/>
          <p14:tracePt t="26895" x="5537200" y="2406650"/>
          <p14:tracePt t="26916" x="5524500" y="2413000"/>
          <p14:tracePt t="26921" x="5524500" y="2419350"/>
          <p14:tracePt t="26946" x="5530850" y="2419350"/>
          <p14:tracePt t="26961" x="5537200" y="2432050"/>
          <p14:tracePt t="26979" x="5562600" y="2438400"/>
          <p14:tracePt t="26995" x="5619750" y="2463800"/>
          <p14:tracePt t="27011" x="5676900" y="2495550"/>
          <p14:tracePt t="27028" x="5753100" y="2546350"/>
          <p14:tracePt t="27044" x="5810250" y="2590800"/>
          <p14:tracePt t="27061" x="5842000" y="2609850"/>
          <p14:tracePt t="27078" x="5848350" y="2622550"/>
          <p14:tracePt t="27094" x="5848350" y="2628900"/>
          <p14:tracePt t="27103" x="5822950" y="2647950"/>
          <p14:tracePt t="27106" x="5797550" y="2660650"/>
          <p14:tracePt t="27112" x="5746750" y="2673350"/>
          <p14:tracePt t="27128" x="5702300" y="2686050"/>
          <p14:tracePt t="27145" x="5619750" y="2705100"/>
          <p14:tracePt t="27163" x="5581650" y="2717800"/>
          <p14:tracePt t="27195" x="5588000" y="2705100"/>
          <p14:tracePt t="27211" x="5734050" y="2660650"/>
          <p14:tracePt t="27228" x="5892800" y="2609850"/>
          <p14:tracePt t="27244" x="6045200" y="2559050"/>
          <p14:tracePt t="27261" x="6146800" y="2514600"/>
          <p14:tracePt t="27278" x="6216650" y="2508250"/>
          <p14:tracePt t="27295" x="6223000" y="2514600"/>
          <p14:tracePt t="27328" x="6235700" y="2520950"/>
          <p14:tracePt t="27396" x="6229350" y="2520950"/>
          <p14:tracePt t="27507" x="6216650" y="2520950"/>
          <p14:tracePt t="27513" x="6184900" y="2520950"/>
          <p14:tracePt t="27544" x="6115050" y="2520950"/>
          <p14:tracePt t="27561" x="6051550" y="2520950"/>
          <p14:tracePt t="27582" x="6013450" y="2520950"/>
          <p14:tracePt t="27597" x="5981700" y="2520950"/>
          <p14:tracePt t="27601" x="5975350" y="2520950"/>
          <p14:tracePt t="27611" x="5962650" y="2520950"/>
          <p14:tracePt t="27628" x="5943600" y="2533650"/>
          <p14:tracePt t="27644" x="5918200" y="2552700"/>
          <p14:tracePt t="27664" x="5873750" y="2584450"/>
          <p14:tracePt t="27678" x="5842000" y="2641600"/>
          <p14:tracePt t="27694" x="5829300" y="2692400"/>
          <p14:tracePt t="27711" x="5829300" y="2736850"/>
          <p14:tracePt t="27729" x="5867400" y="2781300"/>
          <p14:tracePt t="27744" x="5899150" y="2787650"/>
          <p14:tracePt t="27761" x="5943600" y="2787650"/>
          <p14:tracePt t="27778" x="5988050" y="2787650"/>
          <p14:tracePt t="27795" x="6051550" y="2774950"/>
          <p14:tracePt t="27811" x="6153150" y="2743200"/>
          <p14:tracePt t="27828" x="6254750" y="2698750"/>
          <p14:tracePt t="27847" x="6350000" y="2660650"/>
          <p14:tracePt t="27854" x="6388100" y="2635250"/>
          <p14:tracePt t="27865" x="6400800" y="2590800"/>
          <p14:tracePt t="27878" x="6400800" y="2584450"/>
          <p14:tracePt t="27895" x="6400800" y="2578100"/>
          <p14:tracePt t="27946" x="6400800" y="2590800"/>
          <p14:tracePt t="27956" x="6400800" y="2616200"/>
          <p14:tracePt t="27961" x="6400800" y="2647950"/>
          <p14:tracePt t="27978" x="6400800" y="2711450"/>
          <p14:tracePt t="27995" x="6400800" y="2762250"/>
          <p14:tracePt t="28012" x="6400800" y="2794000"/>
          <p14:tracePt t="28028" x="6400800" y="2800350"/>
          <p14:tracePt t="28078" x="6394450" y="2774950"/>
          <p14:tracePt t="28097" x="6394450" y="2717800"/>
          <p14:tracePt t="28111" x="6400800" y="2647950"/>
          <p14:tracePt t="28128" x="6457950" y="2584450"/>
          <p14:tracePt t="28131" x="6483350" y="2565400"/>
          <p14:tracePt t="28147" x="6515100" y="2552700"/>
          <p14:tracePt t="28163" x="6527800" y="2546350"/>
          <p14:tracePt t="28178" x="6546850" y="2546350"/>
          <p14:tracePt t="28194" x="6559550" y="2546350"/>
          <p14:tracePt t="28211" x="6559550" y="2584450"/>
          <p14:tracePt t="28228" x="6559550" y="2628900"/>
          <p14:tracePt t="28244" x="6559550" y="2660650"/>
          <p14:tracePt t="28261" x="6540500" y="2673350"/>
          <p14:tracePt t="28278" x="6540500" y="2679700"/>
          <p14:tracePt t="28328" x="6553200" y="2679700"/>
          <p14:tracePt t="28347" x="6648450" y="2660650"/>
          <p14:tracePt t="28361" x="6705600" y="2635250"/>
          <p14:tracePt t="28380" x="6762750" y="2635250"/>
          <p14:tracePt t="28394" x="6826250" y="2635250"/>
          <p14:tracePt t="28414" x="6896100" y="2635250"/>
          <p14:tracePt t="28426" x="6927850" y="2635250"/>
          <p14:tracePt t="28434" x="6934200" y="2628900"/>
          <p14:tracePt t="28481" x="6940550" y="2628900"/>
          <p14:tracePt t="28494" x="6940550" y="2635250"/>
          <p14:tracePt t="28511" x="6946900" y="2647950"/>
          <p14:tracePt t="28528" x="6965950" y="2647950"/>
          <p14:tracePt t="28530" x="6972300" y="2654300"/>
          <p14:tracePt t="28545" x="6985000" y="2654300"/>
          <p14:tracePt t="28674" x="6972300" y="2654300"/>
          <p14:tracePt t="28680" x="6927850" y="2654300"/>
          <p14:tracePt t="28694" x="6877050" y="2654300"/>
          <p14:tracePt t="28711" x="6724650" y="2654300"/>
          <p14:tracePt t="28728" x="6584950" y="2692400"/>
          <p14:tracePt t="28730" x="6515100" y="2705100"/>
          <p14:tracePt t="28744" x="6470650" y="2717800"/>
          <p14:tracePt t="28761" x="6337300" y="2755900"/>
          <p14:tracePt t="28778" x="6280150" y="2774950"/>
          <p14:tracePt t="28794" x="6261100" y="2774950"/>
          <p14:tracePt t="28883" x="6254750" y="2774950"/>
          <p14:tracePt t="28894" x="6248400" y="2774950"/>
          <p14:tracePt t="28899" x="6229350" y="2774950"/>
          <p14:tracePt t="28914" x="6203950" y="2774950"/>
          <p14:tracePt t="28928" x="6115050" y="2743200"/>
          <p14:tracePt t="28944" x="5994400" y="2730500"/>
          <p14:tracePt t="28962" x="5930900" y="2730500"/>
          <p14:tracePt t="28978" x="5880100" y="2730500"/>
          <p14:tracePt t="28994" x="5842000" y="2705100"/>
          <p14:tracePt t="29011" x="5791200" y="2679700"/>
          <p14:tracePt t="29028" x="5734050" y="2667000"/>
          <p14:tracePt t="29044" x="5689600" y="2647950"/>
          <p14:tracePt t="29061" x="5657850" y="2647950"/>
          <p14:tracePt t="29078" x="5638800" y="2641600"/>
          <p14:tracePt t="29095" x="5619750" y="2622550"/>
          <p14:tracePt t="29102" x="5619750" y="2609850"/>
          <p14:tracePt t="29111" x="5607050" y="2597150"/>
          <p14:tracePt t="29129" x="5568950" y="2578100"/>
          <p14:tracePt t="29144" x="5518150" y="2559050"/>
          <p14:tracePt t="29164" x="5511800" y="2559050"/>
          <p14:tracePt t="29194" x="5511800" y="2552700"/>
          <p14:tracePt t="29211" x="5499100" y="2546350"/>
          <p14:tracePt t="29228" x="5499100" y="2527300"/>
          <p14:tracePt t="29244" x="5480050" y="2527300"/>
          <p14:tracePt t="29321" x="5480050" y="2520950"/>
          <p14:tracePt t="29331" x="5480050" y="2514600"/>
          <p14:tracePt t="29339" x="5467350" y="2508250"/>
          <p14:tracePt t="29354" x="5441950" y="2495550"/>
          <p14:tracePt t="29363" x="5435600" y="2489200"/>
          <p14:tracePt t="29417" x="5435600" y="2463800"/>
          <p14:tracePt t="29428" x="5435600" y="2451100"/>
          <p14:tracePt t="29445" x="5422900" y="2432050"/>
          <p14:tracePt t="29461" x="5416550" y="2425700"/>
          <p14:tracePt t="29494" x="5416550" y="2419350"/>
          <p14:tracePt t="29511" x="5410200" y="2393950"/>
          <p14:tracePt t="29528" x="5403850" y="2381250"/>
          <p14:tracePt t="29662" x="5410200" y="2381250"/>
          <p14:tracePt t="29667" x="5416550" y="2381250"/>
          <p14:tracePt t="29678" x="5422900" y="2381250"/>
          <p14:tracePt t="29694" x="5454650" y="2400300"/>
          <p14:tracePt t="29711" x="5480050" y="2419350"/>
          <p14:tracePt t="29714" x="5511800" y="2438400"/>
          <p14:tracePt t="29728" x="5543550" y="2457450"/>
          <p14:tracePt t="29729" x="5588000" y="2489200"/>
          <p14:tracePt t="29744" x="5683250" y="2533650"/>
          <p14:tracePt t="29761" x="5784850" y="2590800"/>
          <p14:tracePt t="29778" x="5873750" y="2622550"/>
          <p14:tracePt t="29794" x="5930900" y="2641600"/>
          <p14:tracePt t="29811" x="5969000" y="2654300"/>
          <p14:tracePt t="29828" x="5981700" y="2654300"/>
          <p14:tracePt t="30058" x="5969000" y="2660650"/>
          <p14:tracePt t="30067" x="5930900" y="2673350"/>
          <p14:tracePt t="30079" x="5892800" y="2686050"/>
          <p14:tracePt t="30098" x="5803900" y="2743200"/>
          <p14:tracePt t="30105" x="5746750" y="2768600"/>
          <p14:tracePt t="30117" x="5613400" y="2813050"/>
          <p14:tracePt t="30128" x="5549900" y="2838450"/>
          <p14:tracePt t="30145" x="5397500" y="2889250"/>
          <p14:tracePt t="30163" x="5321300" y="2908300"/>
          <p14:tracePt t="30181" x="5283200" y="2908300"/>
          <p14:tracePt t="30233" x="5289550" y="2908300"/>
          <p14:tracePt t="30253" x="5295900" y="2908300"/>
          <p14:tracePt t="30261" x="5302250" y="2889250"/>
          <p14:tracePt t="30278" x="5327650" y="2857500"/>
          <p14:tracePt t="30294" x="5410200" y="2825750"/>
          <p14:tracePt t="30311" x="5543550" y="2774950"/>
          <p14:tracePt t="30328" x="5702300" y="2724150"/>
          <p14:tracePt t="30333" x="5803900" y="2698750"/>
          <p14:tracePt t="30348" x="5988050" y="2647950"/>
          <p14:tracePt t="30365" x="6146800" y="2609850"/>
          <p14:tracePt t="30381" x="6254750" y="2571750"/>
          <p14:tracePt t="30398" x="6324600" y="2552700"/>
          <p14:tracePt t="30415" x="6337300" y="2540000"/>
          <p14:tracePt t="30569" x="6324600" y="2552700"/>
          <p14:tracePt t="30578" x="6305550" y="2559050"/>
          <p14:tracePt t="30587" x="6292850" y="2571750"/>
          <p14:tracePt t="30594" x="6280150" y="2590800"/>
          <p14:tracePt t="30611" x="6261100" y="2616200"/>
          <p14:tracePt t="30628" x="6235700" y="2654300"/>
          <p14:tracePt t="30646" x="6210300" y="2679700"/>
          <p14:tracePt t="30663" x="6197600" y="2698750"/>
          <p14:tracePt t="30668" x="6197600" y="2711450"/>
          <p14:tracePt t="30677" x="6191250" y="2711450"/>
          <p14:tracePt t="30695" x="6178550" y="2724150"/>
          <p14:tracePt t="30711" x="6178550" y="2743200"/>
          <p14:tracePt t="30714" x="6178550" y="2749550"/>
          <p14:tracePt t="30728" x="6178550" y="2774950"/>
          <p14:tracePt t="30745" x="6178550" y="2787650"/>
          <p14:tracePt t="30761" x="6178550" y="2806700"/>
          <p14:tracePt t="30825" x="6178550" y="2800350"/>
          <p14:tracePt t="30873" x="6178550" y="2781300"/>
          <p14:tracePt t="30880" x="6178550" y="2774950"/>
          <p14:tracePt t="30895" x="6178550" y="2755900"/>
          <p14:tracePt t="30913" x="6178550" y="2717800"/>
          <p14:tracePt t="30918" x="6178550" y="2698750"/>
          <p14:tracePt t="30929" x="6191250" y="2667000"/>
          <p14:tracePt t="30945" x="6216650" y="2660650"/>
          <p14:tracePt t="30961" x="6362700" y="2647950"/>
          <p14:tracePt t="30980" x="6515100" y="2641600"/>
          <p14:tracePt t="30995" x="6673850" y="2641600"/>
          <p14:tracePt t="31012" x="6800850" y="2635250"/>
          <p14:tracePt t="31028" x="6915150" y="2635250"/>
          <p14:tracePt t="31044" x="6959600" y="2628900"/>
          <p14:tracePt t="31048" x="6972300" y="2628900"/>
          <p14:tracePt t="31098" x="6972300" y="2647950"/>
          <p14:tracePt t="31111" x="6940550" y="2667000"/>
          <p14:tracePt t="31128" x="6889750" y="2705100"/>
          <p14:tracePt t="31131" x="6851650" y="2717800"/>
          <p14:tracePt t="31144" x="6788150" y="2736850"/>
          <p14:tracePt t="31163" x="6743700" y="2749550"/>
          <p14:tracePt t="31178" x="6724650" y="2762250"/>
          <p14:tracePt t="31228" x="6750050" y="2762250"/>
          <p14:tracePt t="31245" x="6813550" y="2762250"/>
          <p14:tracePt t="31261" x="6883400" y="2762250"/>
          <p14:tracePt t="31278" x="6915150" y="2762250"/>
          <p14:tracePt t="31294" x="6921500" y="2762250"/>
          <p14:tracePt t="31328" x="6864350" y="2762250"/>
          <p14:tracePt t="31344" x="6711950" y="2768600"/>
          <p14:tracePt t="31361" x="6648450" y="2787650"/>
          <p14:tracePt t="31382" x="6616700" y="2794000"/>
          <p14:tracePt t="31427" x="6616700" y="2787650"/>
          <p14:tracePt t="31445" x="6597650" y="2762250"/>
          <p14:tracePt t="31461" x="6572250" y="2755900"/>
          <p14:tracePt t="31479" x="6527800" y="2743200"/>
          <p14:tracePt t="31495" x="6477000" y="2724150"/>
          <p14:tracePt t="31511" x="6413500" y="2705100"/>
          <p14:tracePt t="31513" x="6375400" y="2692400"/>
          <p14:tracePt t="31529" x="6337300" y="2667000"/>
          <p14:tracePt t="31544" x="6242050" y="2609850"/>
          <p14:tracePt t="31561" x="6203950" y="2590800"/>
          <p14:tracePt t="31613" x="6203950" y="2578100"/>
          <p14:tracePt t="31629" x="6223000" y="2552700"/>
          <p14:tracePt t="31645" x="6280150" y="2533650"/>
          <p14:tracePt t="31663" x="6324600" y="2514600"/>
          <p14:tracePt t="31678" x="6362700" y="2501900"/>
          <p14:tracePt t="31681" x="6388100" y="2501900"/>
          <p14:tracePt t="31694" x="6419850" y="2501900"/>
          <p14:tracePt t="31711" x="6521450" y="2489200"/>
          <p14:tracePt t="31728" x="6705600" y="2508250"/>
          <p14:tracePt t="31730" x="6813550" y="2514600"/>
          <p14:tracePt t="31745" x="7016750" y="2514600"/>
          <p14:tracePt t="31761" x="7162800" y="2508250"/>
          <p14:tracePt t="31778" x="7188200" y="2495550"/>
          <p14:tracePt t="31811" x="7181850" y="2489200"/>
          <p14:tracePt t="31861" x="7181850" y="2495550"/>
          <p14:tracePt t="31882" x="7175500" y="2495550"/>
          <p14:tracePt t="31916" x="7175500" y="2501900"/>
          <p14:tracePt t="31922" x="7175500" y="2508250"/>
          <p14:tracePt t="31930" x="7175500" y="2514600"/>
          <p14:tracePt t="31945" x="7175500" y="2527300"/>
          <p14:tracePt t="31961" x="7200900" y="2540000"/>
          <p14:tracePt t="31979" x="7245350" y="2540000"/>
          <p14:tracePt t="31995" x="7283450" y="2540000"/>
          <p14:tracePt t="32012" x="7327900" y="2533650"/>
          <p14:tracePt t="32028" x="7378700" y="2514600"/>
          <p14:tracePt t="32047" x="7435850" y="2495550"/>
          <p14:tracePt t="32050" x="7454900" y="2489200"/>
          <p14:tracePt t="32061" x="7467600" y="2482850"/>
          <p14:tracePt t="32078" x="7512050" y="2463800"/>
          <p14:tracePt t="32098" x="7581900" y="2432050"/>
          <p14:tracePt t="32111" x="7607300" y="2419350"/>
          <p14:tracePt t="32130" x="7620000" y="2413000"/>
          <p14:tracePt t="32144" x="7620000" y="2406650"/>
          <p14:tracePt t="32165" x="7620000" y="2400300"/>
          <p14:tracePt t="32297" x="7620000" y="2406650"/>
          <p14:tracePt t="32577" x="7626350" y="2419350"/>
          <p14:tracePt t="32586" x="7651750" y="2451100"/>
          <p14:tracePt t="32594" x="7683500" y="2470150"/>
          <p14:tracePt t="32611" x="7727950" y="2520950"/>
          <p14:tracePt t="32628" x="7810500" y="2552700"/>
          <p14:tracePt t="32645" x="7854950" y="2552700"/>
          <p14:tracePt t="32680" x="7861300" y="2552700"/>
          <p14:tracePt t="32793" x="7854950" y="2552700"/>
          <p14:tracePt t="32825" x="7854950" y="2565400"/>
          <p14:tracePt t="32832" x="7835900" y="2590800"/>
          <p14:tracePt t="32846" x="7816850" y="2622550"/>
          <p14:tracePt t="32861" x="7727950" y="2705100"/>
          <p14:tracePt t="32878" x="7600950" y="2819400"/>
          <p14:tracePt t="32895" x="7397750" y="2927350"/>
          <p14:tracePt t="32913" x="7131050" y="3067050"/>
          <p14:tracePt t="32928" x="7048500" y="3117850"/>
          <p14:tracePt t="32945" x="6851650" y="3225800"/>
          <p14:tracePt t="32961" x="6362700" y="3409950"/>
          <p14:tracePt t="32978" x="5854700" y="3543300"/>
          <p14:tracePt t="32995" x="5302250" y="3676650"/>
          <p14:tracePt t="33011" x="4800600" y="3721100"/>
          <p14:tracePt t="33028" x="4318000" y="3740150"/>
          <p14:tracePt t="33044" x="3924300" y="3733800"/>
          <p14:tracePt t="33061" x="3575050" y="3708400"/>
          <p14:tracePt t="33070" x="3422650" y="3676650"/>
          <p14:tracePt t="33078" x="3282950" y="3651250"/>
          <p14:tracePt t="33094" x="3035300" y="3613150"/>
          <p14:tracePt t="33103" x="2959100" y="3613150"/>
          <p14:tracePt t="33106" x="2914650" y="3606800"/>
          <p14:tracePt t="33112" x="2876550" y="3606800"/>
          <p14:tracePt t="33128" x="2857500" y="3606800"/>
          <p14:tracePt t="33148" x="2838450" y="3594100"/>
          <p14:tracePt t="33163" x="2825750" y="3575050"/>
          <p14:tracePt t="33180" x="2806700" y="3530600"/>
          <p14:tracePt t="33195" x="2768600" y="3486150"/>
          <p14:tracePt t="33211" x="2686050" y="3448050"/>
          <p14:tracePt t="33232" x="2603500" y="3422650"/>
          <p14:tracePt t="33247" x="2527300" y="3390900"/>
          <p14:tracePt t="33261" x="2463800" y="3371850"/>
          <p14:tracePt t="33278" x="2432050" y="3321050"/>
          <p14:tracePt t="33296" x="2406650" y="3238500"/>
          <p14:tracePt t="33306" x="2381250" y="3155950"/>
          <p14:tracePt t="33315" x="2381250" y="3124200"/>
          <p14:tracePt t="33328" x="2381250" y="3098800"/>
          <p14:tracePt t="33347" x="2603500" y="3067050"/>
          <p14:tracePt t="33361" x="2952750" y="3054350"/>
          <p14:tracePt t="33378" x="3454400" y="3003550"/>
          <p14:tracePt t="33395" x="4032250" y="2921000"/>
          <p14:tracePt t="33413" x="4629150" y="2806700"/>
          <p14:tracePt t="33419" x="4914900" y="2749550"/>
          <p14:tracePt t="33428" x="5168900" y="2686050"/>
          <p14:tracePt t="33444" x="5626100" y="2578100"/>
          <p14:tracePt t="33461" x="6007100" y="2482850"/>
          <p14:tracePt t="33465" x="6159500" y="2451100"/>
          <p14:tracePt t="33479" x="6267450" y="2432050"/>
          <p14:tracePt t="33494" x="6407150" y="2400300"/>
          <p14:tracePt t="33511" x="6464300" y="2393950"/>
          <p14:tracePt t="33528" x="6464300" y="2400300"/>
          <p14:tracePt t="33544" x="6407150" y="2419350"/>
          <p14:tracePt t="33562" x="6343650" y="2425700"/>
          <p14:tracePt t="33583" x="6235700" y="2425700"/>
          <p14:tracePt t="33594" x="6134100" y="2432050"/>
          <p14:tracePt t="33611" x="6076950" y="2463800"/>
          <p14:tracePt t="33630" x="6026150" y="2514600"/>
          <p14:tracePt t="33646" x="5988050" y="2559050"/>
          <p14:tracePt t="33663" x="5949950" y="2578100"/>
          <p14:tracePt t="33666" x="5937250" y="2584450"/>
          <p14:tracePt t="33678" x="5930900" y="2584450"/>
          <p14:tracePt t="33694" x="5943600" y="2597150"/>
          <p14:tracePt t="33711" x="5981700" y="2609850"/>
          <p14:tracePt t="33715" x="6026150" y="2622550"/>
          <p14:tracePt t="33728" x="6083300" y="2635250"/>
          <p14:tracePt t="33745" x="6223000" y="2654300"/>
          <p14:tracePt t="33761" x="6489700" y="2641600"/>
          <p14:tracePt t="33778" x="6686550" y="2641600"/>
          <p14:tracePt t="33794" x="6877050" y="2667000"/>
          <p14:tracePt t="33811" x="7010400" y="2667000"/>
          <p14:tracePt t="33828" x="7086600" y="2667000"/>
          <p14:tracePt t="33848" x="7092950" y="2660650"/>
          <p14:tracePt t="33861" x="7099300" y="2667000"/>
          <p14:tracePt t="33879" x="7086600" y="2667000"/>
          <p14:tracePt t="33894" x="7016750" y="2667000"/>
          <p14:tracePt t="33897" x="6959600" y="2660650"/>
          <p14:tracePt t="33915" x="6819900" y="2686050"/>
          <p14:tracePt t="33928" x="6762750" y="2705100"/>
          <p14:tracePt t="33944" x="6553200" y="2749550"/>
          <p14:tracePt t="33962" x="6426200" y="2755900"/>
          <p14:tracePt t="33980" x="6350000" y="2768600"/>
          <p14:tracePt t="33995" x="6343650" y="2774950"/>
          <p14:tracePt t="34011" x="6356350" y="2774950"/>
          <p14:tracePt t="34028" x="6419850" y="2774950"/>
          <p14:tracePt t="34048" x="6553200" y="2774950"/>
          <p14:tracePt t="34057" x="6705600" y="2762250"/>
          <p14:tracePt t="34078" x="6889750" y="2755900"/>
          <p14:tracePt t="34095" x="7042150" y="2724150"/>
          <p14:tracePt t="34109" x="7143750" y="2705100"/>
          <p14:tracePt t="34115" x="7175500" y="2698750"/>
          <p14:tracePt t="34121" x="7194550" y="2692400"/>
          <p14:tracePt t="34145" x="7194550" y="2686050"/>
          <p14:tracePt t="34165" x="7118350" y="2673350"/>
          <p14:tracePt t="34178" x="6985000" y="2667000"/>
          <p14:tracePt t="34194" x="6832600" y="2667000"/>
          <p14:tracePt t="34211" x="6692900" y="2692400"/>
          <p14:tracePt t="34228" x="6559550" y="2698750"/>
          <p14:tracePt t="34244" x="6400800" y="2698750"/>
          <p14:tracePt t="34261" x="6267450" y="2698750"/>
          <p14:tracePt t="34278" x="6210300" y="2698750"/>
          <p14:tracePt t="34287" x="6203950" y="2698750"/>
          <p14:tracePt t="34311" x="6216650" y="2698750"/>
          <p14:tracePt t="34328" x="6261100" y="2698750"/>
          <p14:tracePt t="34348" x="6432550" y="2698750"/>
          <p14:tracePt t="34361" x="6578600" y="2698750"/>
          <p14:tracePt t="34378" x="6680200" y="2673350"/>
          <p14:tracePt t="34395" x="6807200" y="2673350"/>
          <p14:tracePt t="34413" x="6896100" y="2647950"/>
          <p14:tracePt t="34428" x="6978650" y="2635250"/>
          <p14:tracePt t="34449" x="7004050" y="2628900"/>
          <p14:tracePt t="34461" x="7010400" y="2628900"/>
          <p14:tracePt t="34479" x="6959600" y="2628900"/>
          <p14:tracePt t="34481" x="6908800" y="2628900"/>
          <p14:tracePt t="34494" x="6864350" y="2622550"/>
          <p14:tracePt t="34511" x="6762750" y="2622550"/>
          <p14:tracePt t="34528" x="6724650" y="2628900"/>
          <p14:tracePt t="34532" x="6724650" y="2635250"/>
          <p14:tracePt t="34577" x="6718300" y="2635250"/>
          <p14:tracePt t="34585" x="6673850" y="2635250"/>
          <p14:tracePt t="34594" x="6572250" y="2647950"/>
          <p14:tracePt t="34611" x="6210300" y="2692400"/>
          <p14:tracePt t="34628" x="5676900" y="2781300"/>
          <p14:tracePt t="34645" x="4984750" y="2882900"/>
          <p14:tracePt t="34663" x="4210050" y="2933700"/>
          <p14:tracePt t="34666" x="3829050" y="2933700"/>
          <p14:tracePt t="34678" x="3460750" y="2952750"/>
          <p14:tracePt t="34694" x="2838450" y="3003550"/>
          <p14:tracePt t="34711" x="2286000" y="3048000"/>
          <p14:tracePt t="34714" x="2070100" y="3060700"/>
          <p14:tracePt t="34729" x="1708150" y="3079750"/>
          <p14:tracePt t="34744" x="1498600" y="3086100"/>
          <p14:tracePt t="34762" x="1422400" y="3086100"/>
          <p14:tracePt t="34778" x="1403350" y="3086100"/>
          <p14:tracePt t="34794" x="1435100" y="3073400"/>
          <p14:tracePt t="34811" x="1485900" y="3060700"/>
          <p14:tracePt t="34828" x="1530350" y="3048000"/>
          <p14:tracePt t="34847" x="1536700" y="3035300"/>
          <p14:tracePt t="34878" x="1530350" y="3028950"/>
          <p14:tracePt t="34895" x="1524000" y="3016250"/>
          <p14:tracePt t="34913" x="1504950" y="2990850"/>
          <p14:tracePt t="34929" x="1485900" y="2921000"/>
          <p14:tracePt t="34944" x="1479550" y="2901950"/>
          <p14:tracePt t="34962" x="1492250" y="2895600"/>
          <p14:tracePt t="34978" x="1568450" y="2895600"/>
          <p14:tracePt t="34994" x="1708150" y="2895600"/>
          <p14:tracePt t="35011" x="1905000" y="2895600"/>
          <p14:tracePt t="35028" x="2082800" y="2889250"/>
          <p14:tracePt t="35044" x="2203450" y="2889250"/>
          <p14:tracePt t="35065" x="2254250" y="2889250"/>
          <p14:tracePt t="35099" x="2165350" y="2908300"/>
          <p14:tracePt t="35111" x="2108200" y="2914650"/>
          <p14:tracePt t="35129" x="1860550" y="2914650"/>
          <p14:tracePt t="35144" x="1657350" y="2914650"/>
          <p14:tracePt t="35163" x="1504950" y="2914650"/>
          <p14:tracePt t="35178" x="1460500" y="2940050"/>
          <p14:tracePt t="35196" x="1454150" y="2946400"/>
          <p14:tracePt t="35212" x="1466850" y="2959100"/>
          <p14:tracePt t="35228" x="1574800" y="2978150"/>
          <p14:tracePt t="35244" x="1746250" y="2978150"/>
          <p14:tracePt t="35261" x="1879600" y="2965450"/>
          <p14:tracePt t="35278" x="1993900" y="2965450"/>
          <p14:tracePt t="35285" x="2012950" y="2959100"/>
          <p14:tracePt t="35312" x="2012950" y="2965450"/>
          <p14:tracePt t="35331" x="1943100" y="2978150"/>
          <p14:tracePt t="35349" x="1835150" y="3009900"/>
          <p14:tracePt t="35363" x="1771650" y="3035300"/>
          <p14:tracePt t="35378" x="1765300" y="3041650"/>
          <p14:tracePt t="35428" x="1784350" y="3054350"/>
          <p14:tracePt t="35444" x="1917700" y="3054350"/>
          <p14:tracePt t="35461" x="2171700" y="3054350"/>
          <p14:tracePt t="35464" x="2292350" y="3041650"/>
          <p14:tracePt t="35478" x="2438400" y="3028950"/>
          <p14:tracePt t="35495" x="2755900" y="2971800"/>
          <p14:tracePt t="35514" x="3168650" y="2832100"/>
          <p14:tracePt t="35528" x="3302000" y="2787650"/>
          <p14:tracePt t="35545" x="3740150" y="2673350"/>
          <p14:tracePt t="35561" x="4025900" y="2609850"/>
          <p14:tracePt t="35581" x="4298950" y="2584450"/>
          <p14:tracePt t="35598" x="4470400" y="2578100"/>
          <p14:tracePt t="35611" x="4540250" y="2565400"/>
          <p14:tracePt t="35628" x="4533900" y="2565400"/>
          <p14:tracePt t="35645" x="4451350" y="2565400"/>
          <p14:tracePt t="35665" x="4298950" y="2603500"/>
          <p14:tracePt t="35678" x="4095750" y="2667000"/>
          <p14:tracePt t="35694" x="3886200" y="2736850"/>
          <p14:tracePt t="35711" x="3644900" y="2819400"/>
          <p14:tracePt t="35730" x="3282950" y="2921000"/>
          <p14:tracePt t="35744" x="3067050" y="2940050"/>
          <p14:tracePt t="35761" x="2870200" y="2946400"/>
          <p14:tracePt t="35778" x="2749550" y="2965450"/>
          <p14:tracePt t="35794" x="2717800" y="2990850"/>
          <p14:tracePt t="35811" x="2698750" y="3016250"/>
          <p14:tracePt t="35828" x="2692400" y="3035300"/>
          <p14:tracePt t="35845" x="2686050" y="3041650"/>
          <p14:tracePt t="35861" x="2667000" y="3048000"/>
          <p14:tracePt t="35881" x="2654300" y="3054350"/>
          <p14:tracePt t="35884" x="2641600" y="3054350"/>
          <p14:tracePt t="35899" x="2578100" y="3060700"/>
          <p14:tracePt t="35914" x="2451100" y="3060700"/>
          <p14:tracePt t="35928" x="2387600" y="3067050"/>
          <p14:tracePt t="35944" x="2260600" y="3079750"/>
          <p14:tracePt t="35961" x="2203450" y="3086100"/>
          <p14:tracePt t="35980" x="2159000" y="3086100"/>
          <p14:tracePt t="35994" x="2133600" y="3060700"/>
          <p14:tracePt t="36012" x="2114550" y="3041650"/>
          <p14:tracePt t="36028" x="2089150" y="3022600"/>
          <p14:tracePt t="36044" x="2076450" y="3016250"/>
          <p14:tracePt t="36065" x="2070100" y="3009900"/>
          <p14:tracePt t="36121" x="2076450" y="3009900"/>
          <p14:tracePt t="36130" x="2095500" y="3009900"/>
          <p14:tracePt t="36145" x="2120900" y="3009900"/>
          <p14:tracePt t="36163" x="2216150" y="3009900"/>
          <p14:tracePt t="36178" x="2247900" y="3009900"/>
          <p14:tracePt t="36211" x="2228850" y="3009900"/>
          <p14:tracePt t="36228" x="2152650" y="3016250"/>
          <p14:tracePt t="36245" x="2070100" y="3041650"/>
          <p14:tracePt t="36261" x="2006600" y="3060700"/>
          <p14:tracePt t="36278" x="1987550" y="3067050"/>
          <p14:tracePt t="36294" x="1968500" y="3067050"/>
          <p14:tracePt t="36302" x="1955800" y="3067050"/>
          <p14:tracePt t="36311" x="1943100" y="3067050"/>
          <p14:tracePt t="36328" x="1930400" y="3067050"/>
          <p14:tracePt t="36378" x="1930400" y="3073400"/>
          <p14:tracePt t="36397" x="1873250" y="3073400"/>
          <p14:tracePt t="36414" x="1784350" y="3073400"/>
          <p14:tracePt t="36420" x="1733550" y="3073400"/>
          <p14:tracePt t="36428" x="1689100" y="3073400"/>
          <p14:tracePt t="36444" x="1606550" y="3073400"/>
          <p14:tracePt t="36461" x="1562100" y="3060700"/>
          <p14:tracePt t="36478" x="1549400" y="3054350"/>
          <p14:tracePt t="36495" x="1543050" y="3041650"/>
          <p14:tracePt t="36511" x="1543050" y="3009900"/>
          <p14:tracePt t="36514" x="1543050" y="2978150"/>
          <p14:tracePt t="36529" x="1543050" y="2952750"/>
          <p14:tracePt t="36544" x="1606550" y="2882900"/>
          <p14:tracePt t="36561" x="1676400" y="2838450"/>
          <p14:tracePt t="36582" x="1746250" y="2800350"/>
          <p14:tracePt t="36587" x="1771650" y="2781300"/>
          <p14:tracePt t="36597" x="1816100" y="2774950"/>
          <p14:tracePt t="36601" x="1854200" y="2774950"/>
          <p14:tracePt t="36611" x="1905000" y="2774950"/>
          <p14:tracePt t="36629" x="2019300" y="2806700"/>
          <p14:tracePt t="36645" x="2095500" y="2838450"/>
          <p14:tracePt t="36663" x="2127250" y="2870200"/>
          <p14:tracePt t="36669" x="2127250" y="2882900"/>
          <p14:tracePt t="36677" x="2127250" y="2889250"/>
          <p14:tracePt t="36694" x="2070100" y="2908300"/>
          <p14:tracePt t="36711" x="1987550" y="2933700"/>
          <p14:tracePt t="36712" x="1949450" y="2952750"/>
          <p14:tracePt t="36728" x="1917700" y="2952750"/>
          <p14:tracePt t="36729" x="1911350" y="2952750"/>
          <p14:tracePt t="36747" x="1911350" y="2959100"/>
          <p14:tracePt t="36761" x="2012950" y="2959100"/>
          <p14:tracePt t="36778" x="2190750" y="2946400"/>
          <p14:tracePt t="36794" x="2406650" y="2914650"/>
          <p14:tracePt t="36811" x="2622550" y="2895600"/>
          <p14:tracePt t="36828" x="2819400" y="2882900"/>
          <p14:tracePt t="36847" x="2984500" y="2882900"/>
          <p14:tracePt t="36861" x="3098800" y="2882900"/>
          <p14:tracePt t="36882" x="3155950" y="2901950"/>
          <p14:tracePt t="36898" x="3181350" y="2908300"/>
          <p14:tracePt t="36929" x="3181350" y="2914650"/>
          <p14:tracePt t="37005" x="3155950" y="2914650"/>
          <p14:tracePt t="37011" x="3117850" y="2914650"/>
          <p14:tracePt t="37028" x="3009900" y="2933700"/>
          <p14:tracePt t="37044" x="2857500" y="2940050"/>
          <p14:tracePt t="37061" x="2673350" y="2940050"/>
          <p14:tracePt t="37078" x="2495550" y="2940050"/>
          <p14:tracePt t="37094" x="2317750" y="2940050"/>
          <p14:tracePt t="37101" x="2235200" y="2940050"/>
          <p14:tracePt t="37111" x="2152650" y="2940050"/>
          <p14:tracePt t="37128" x="2025650" y="2940050"/>
          <p14:tracePt t="37134" x="1987550" y="2946400"/>
          <p14:tracePt t="37144" x="1962150" y="2946400"/>
          <p14:tracePt t="37194" x="1974850" y="2946400"/>
          <p14:tracePt t="37211" x="1981200" y="2921000"/>
          <p14:tracePt t="37228" x="1981200" y="2908300"/>
          <p14:tracePt t="37245" x="1981200" y="2895600"/>
          <p14:tracePt t="37261" x="1981200" y="2876550"/>
          <p14:tracePt t="37278" x="1981200" y="2863850"/>
          <p14:tracePt t="37289" x="1981200" y="2857500"/>
          <p14:tracePt t="37315" x="1987550" y="2857500"/>
          <p14:tracePt t="37331" x="2000250" y="2851150"/>
          <p14:tracePt t="37347" x="2025650" y="2844800"/>
          <p14:tracePt t="37361" x="2051050" y="2832100"/>
          <p14:tracePt t="37380" x="2057400" y="2832100"/>
          <p14:tracePt t="37396" x="2063750" y="2825750"/>
          <p14:tracePt t="37445" x="2114550" y="2844800"/>
          <p14:tracePt t="37461" x="2222500" y="2901950"/>
          <p14:tracePt t="37478" x="2368550" y="2959100"/>
          <p14:tracePt t="37494" x="2520950" y="3003550"/>
          <p14:tracePt t="37496" x="2571750" y="3003550"/>
          <p14:tracePt t="37511" x="2597150" y="2997200"/>
          <p14:tracePt t="37528" x="2635250" y="2990850"/>
          <p14:tracePt t="37561" x="2609850" y="2984500"/>
          <p14:tracePt t="37578" x="2565400" y="2984500"/>
          <p14:tracePt t="37594" x="2489200" y="3003550"/>
          <p14:tracePt t="37605" x="2438400" y="3022600"/>
          <p14:tracePt t="37612" x="2362200" y="3048000"/>
          <p14:tracePt t="37628" x="2203450" y="3079750"/>
          <p14:tracePt t="37645" x="2063750" y="3098800"/>
          <p14:tracePt t="37663" x="2000250" y="3117850"/>
          <p14:tracePt t="37678" x="2000250" y="3124200"/>
          <p14:tracePt t="37680" x="2006600" y="3124200"/>
          <p14:tracePt t="37695" x="2019300" y="3124200"/>
          <p14:tracePt t="37701" x="2038350" y="3124200"/>
          <p14:tracePt t="37712" x="2159000" y="3124200"/>
          <p14:tracePt t="37728" x="2222500" y="3130550"/>
          <p14:tracePt t="37730" x="2305050" y="3130550"/>
          <p14:tracePt t="37745" x="2393950" y="3130550"/>
          <p14:tracePt t="37761" x="2654300" y="3092450"/>
          <p14:tracePt t="37778" x="2851150" y="3067050"/>
          <p14:tracePt t="37786" x="2933700" y="3060700"/>
          <p14:tracePt t="37796" x="2997200" y="3048000"/>
          <p14:tracePt t="37813" x="3054350" y="3048000"/>
          <p14:tracePt t="37865" x="3041650" y="3048000"/>
          <p14:tracePt t="37878" x="3003550" y="3048000"/>
          <p14:tracePt t="37882" x="2952750" y="3048000"/>
          <p14:tracePt t="37897" x="2851150" y="3048000"/>
          <p14:tracePt t="37914" x="2768600" y="3048000"/>
          <p14:tracePt t="37929" x="2603500" y="3003550"/>
          <p14:tracePt t="37945" x="2457450" y="2940050"/>
          <p14:tracePt t="37961" x="2444750" y="2895600"/>
          <p14:tracePt t="37978" x="2457450" y="2825750"/>
          <p14:tracePt t="37995" x="2527300" y="2755900"/>
          <p14:tracePt t="38011" x="2635250" y="2717800"/>
          <p14:tracePt t="38028" x="2768600" y="2711450"/>
          <p14:tracePt t="38044" x="2940050" y="2711450"/>
          <p14:tracePt t="38061" x="3130550" y="2711450"/>
          <p14:tracePt t="38082" x="3308350" y="2755900"/>
          <p14:tracePt t="38097" x="3435350" y="2806700"/>
          <p14:tracePt t="38111" x="3479800" y="2863850"/>
          <p14:tracePt t="38128" x="3486150" y="2927350"/>
          <p14:tracePt t="38130" x="3467100" y="2952750"/>
          <p14:tracePt t="38144" x="3378200" y="2984500"/>
          <p14:tracePt t="38163" x="3244850" y="2997200"/>
          <p14:tracePt t="38178" x="3111500" y="3003550"/>
          <p14:tracePt t="38194" x="2965450" y="3003550"/>
          <p14:tracePt t="38211" x="2851150" y="3003550"/>
          <p14:tracePt t="38228" x="2813050" y="2997200"/>
          <p14:tracePt t="38246" x="2806700" y="2997200"/>
          <p14:tracePt t="38262" x="2838450" y="2984500"/>
          <p14:tracePt t="38278" x="2901950" y="2959100"/>
          <p14:tracePt t="38294" x="2984500" y="2946400"/>
          <p14:tracePt t="38311" x="3022600" y="2933700"/>
          <p14:tracePt t="38328" x="3028950" y="2933700"/>
          <p14:tracePt t="38497" x="3016250" y="2933700"/>
          <p14:tracePt t="38506" x="2978150" y="2933700"/>
          <p14:tracePt t="38513" x="2927350" y="2933700"/>
          <p14:tracePt t="38529" x="2863850" y="2933700"/>
          <p14:tracePt t="38545" x="2609850" y="2933700"/>
          <p14:tracePt t="38564" x="2406650" y="2921000"/>
          <p14:tracePt t="38578" x="2197100" y="2908300"/>
          <p14:tracePt t="38595" x="1993900" y="2895600"/>
          <p14:tracePt t="38611" x="1803400" y="2844800"/>
          <p14:tracePt t="38628" x="1638300" y="2787650"/>
          <p14:tracePt t="38647" x="1543050" y="2755900"/>
          <p14:tracePt t="38663" x="1524000" y="2743200"/>
          <p14:tracePt t="38667" x="1517650" y="2730500"/>
          <p14:tracePt t="38677" x="1511300" y="2724150"/>
          <p14:tracePt t="38694" x="1511300" y="2686050"/>
          <p14:tracePt t="38711" x="1511300" y="2654300"/>
          <p14:tracePt t="38728" x="1511300" y="2628900"/>
          <p14:tracePt t="38729" x="1511300" y="2616200"/>
          <p14:tracePt t="38744" x="1504950" y="2609850"/>
          <p14:tracePt t="38761" x="1498600" y="2590800"/>
          <p14:tracePt t="38812" x="1498600" y="2571750"/>
          <p14:tracePt t="38833" x="1498600" y="2514600"/>
          <p14:tracePt t="38847" x="1498600" y="2476500"/>
          <p14:tracePt t="38854" x="1498600" y="2463800"/>
          <p14:tracePt t="38858" x="1498600" y="2457450"/>
          <p14:tracePt t="38868" x="1498600" y="2451100"/>
          <p14:tracePt t="38879" x="1524000" y="2444750"/>
          <p14:tracePt t="38881" x="1549400" y="2444750"/>
          <p14:tracePt t="38896" x="1644650" y="2425700"/>
          <p14:tracePt t="38913" x="1727200" y="2413000"/>
          <p14:tracePt t="38928" x="1917700" y="2413000"/>
          <p14:tracePt t="38945" x="2228850" y="2393950"/>
          <p14:tracePt t="38961" x="2368550" y="2374900"/>
          <p14:tracePt t="38978" x="2540000" y="2349500"/>
          <p14:tracePt t="38994" x="2698750" y="2317750"/>
          <p14:tracePt t="39011" x="2882900" y="2305050"/>
          <p14:tracePt t="39028" x="3048000" y="2305050"/>
          <p14:tracePt t="39044" x="3168650" y="2305050"/>
          <p14:tracePt t="39061" x="3219450" y="2305050"/>
          <p14:tracePt t="39068" x="3263900" y="2311400"/>
          <p14:tracePt t="39078" x="3308350" y="2311400"/>
          <p14:tracePt t="39095" x="3422650" y="2311400"/>
          <p14:tracePt t="39103" x="3486150" y="2317750"/>
          <p14:tracePt t="39107" x="3536950" y="2324100"/>
          <p14:tracePt t="39114" x="3613150" y="2324100"/>
          <p14:tracePt t="39128" x="3695700" y="2330450"/>
          <p14:tracePt t="39144" x="3886200" y="2330450"/>
          <p14:tracePt t="39163" x="4044950" y="2324100"/>
          <p14:tracePt t="39178" x="4191000" y="2311400"/>
          <p14:tracePt t="39194" x="4349750" y="2305050"/>
          <p14:tracePt t="39211" x="4495800" y="2292350"/>
          <p14:tracePt t="39228" x="4635500" y="2292350"/>
          <p14:tracePt t="39244" x="4781550" y="2292350"/>
          <p14:tracePt t="39261" x="4927600" y="2292350"/>
          <p14:tracePt t="39278" x="5080000" y="2286000"/>
          <p14:tracePt t="39294" x="5207000" y="2266950"/>
          <p14:tracePt t="39311" x="5365750" y="2266950"/>
          <p14:tracePt t="39329" x="5543550" y="2254250"/>
          <p14:tracePt t="39333" x="5626100" y="2254250"/>
          <p14:tracePt t="39347" x="5797550" y="2228850"/>
          <p14:tracePt t="39361" x="5969000" y="2209800"/>
          <p14:tracePt t="39378" x="6108700" y="2190750"/>
          <p14:tracePt t="39394" x="6248400" y="2178050"/>
          <p14:tracePt t="39413" x="6388100" y="2178050"/>
          <p14:tracePt t="39428" x="6527800" y="2178050"/>
          <p14:tracePt t="39444" x="6667500" y="2178050"/>
          <p14:tracePt t="39462" x="6781800" y="2178050"/>
          <p14:tracePt t="39478" x="6902450" y="2178050"/>
          <p14:tracePt t="39495" x="7016750" y="2178050"/>
          <p14:tracePt t="39511" x="7124700" y="2178050"/>
          <p14:tracePt t="39514" x="7181850" y="2171700"/>
          <p14:tracePt t="39528" x="7239000" y="2171700"/>
          <p14:tracePt t="39545" x="7442200" y="2165350"/>
          <p14:tracePt t="39561" x="7562850" y="2152650"/>
          <p14:tracePt t="39582" x="7664450" y="2146300"/>
          <p14:tracePt t="39595" x="7778750" y="2146300"/>
          <p14:tracePt t="39601" x="7829550" y="2146300"/>
          <p14:tracePt t="39611" x="7880350" y="2139950"/>
          <p14:tracePt t="39631" x="7981950" y="2139950"/>
          <p14:tracePt t="39644" x="8064500" y="2139950"/>
          <p14:tracePt t="39663" x="8153400" y="2139950"/>
          <p14:tracePt t="39667" x="8191500" y="2139950"/>
          <p14:tracePt t="39678" x="8223250" y="2139950"/>
          <p14:tracePt t="39694" x="8274050" y="2146300"/>
          <p14:tracePt t="39711" x="8305800" y="2152650"/>
          <p14:tracePt t="39728" x="8312150" y="2152650"/>
          <p14:tracePt t="39817" x="8312150" y="2159000"/>
          <p14:tracePt t="39826" x="8312150" y="2190750"/>
          <p14:tracePt t="39844" x="8312150" y="2279650"/>
          <p14:tracePt t="39861" x="8299450" y="2425700"/>
          <p14:tracePt t="39878" x="8312150" y="2597150"/>
          <p14:tracePt t="39895" x="8312150" y="2717800"/>
          <p14:tracePt t="39913" x="8293100" y="2819400"/>
          <p14:tracePt t="39932" x="8267700" y="2857500"/>
          <p14:tracePt t="39944" x="8261350" y="2870200"/>
          <p14:tracePt t="39961" x="8248650" y="2889250"/>
          <p14:tracePt t="40011" x="8242300" y="2889250"/>
          <p14:tracePt t="40041" x="8235950" y="2889250"/>
          <p14:tracePt t="40061" x="8223250" y="2889250"/>
          <p14:tracePt t="40078" x="8153400" y="2889250"/>
          <p14:tracePt t="40095" x="8039100" y="2901950"/>
          <p14:tracePt t="40103" x="7962900" y="2914650"/>
          <p14:tracePt t="40107" x="7874000" y="2933700"/>
          <p14:tracePt t="40112" x="7791450" y="2952750"/>
          <p14:tracePt t="40128" x="7689850" y="2965450"/>
          <p14:tracePt t="40144" x="7391400" y="3060700"/>
          <p14:tracePt t="40163" x="7175500" y="3124200"/>
          <p14:tracePt t="40178" x="6877050" y="3143250"/>
          <p14:tracePt t="40194" x="6559550" y="3155950"/>
          <p14:tracePt t="40211" x="6267450" y="3162300"/>
          <p14:tracePt t="40228" x="6019800" y="3200400"/>
          <p14:tracePt t="40244" x="5778500" y="3244850"/>
          <p14:tracePt t="40261" x="5556250" y="3295650"/>
          <p14:tracePt t="40278" x="5321300" y="3327400"/>
          <p14:tracePt t="40294" x="5067300" y="3359150"/>
          <p14:tracePt t="40311" x="4800600" y="3365500"/>
          <p14:tracePt t="40328" x="4540250" y="3378200"/>
          <p14:tracePt t="40337" x="4311650" y="3384550"/>
          <p14:tracePt t="40348" x="4210050" y="3384550"/>
          <p14:tracePt t="40365" x="3994150" y="3384550"/>
          <p14:tracePt t="40379" x="3784600" y="3384550"/>
          <p14:tracePt t="40394" x="3594100" y="3371850"/>
          <p14:tracePt t="40415" x="3371850" y="3371850"/>
          <p14:tracePt t="40421" x="3276600" y="3371850"/>
          <p14:tracePt t="40427" x="3162300" y="3371850"/>
          <p14:tracePt t="40433" x="3054350" y="3378200"/>
          <p14:tracePt t="40445" x="2978150" y="3378200"/>
          <p14:tracePt t="40461" x="2851150" y="3371850"/>
          <p14:tracePt t="40479" x="2749550" y="3371850"/>
          <p14:tracePt t="40480" x="2698750" y="3384550"/>
          <p14:tracePt t="40494" x="2679700" y="3384550"/>
          <p14:tracePt t="40511" x="2552700" y="3384550"/>
          <p14:tracePt t="40528" x="2413000" y="3352800"/>
          <p14:tracePt t="40531" x="2362200" y="3333750"/>
          <p14:tracePt t="40544" x="2273300" y="3314700"/>
          <p14:tracePt t="40561" x="2197100" y="3295650"/>
          <p14:tracePt t="40583" x="2146300" y="3282950"/>
          <p14:tracePt t="40594" x="2070100" y="3282950"/>
          <p14:tracePt t="40611" x="1993900" y="3289300"/>
          <p14:tracePt t="40628" x="1898650" y="3289300"/>
          <p14:tracePt t="40644" x="1816100" y="3302000"/>
          <p14:tracePt t="40648" x="1797050" y="3302000"/>
          <p14:tracePt t="40663" x="1771650" y="3302000"/>
          <p14:tracePt t="40668" x="1752600" y="3308350"/>
          <p14:tracePt t="40678" x="1733550" y="3308350"/>
          <p14:tracePt t="40694" x="1701800" y="3308350"/>
          <p14:tracePt t="40711" x="1676400" y="3295650"/>
          <p14:tracePt t="40728" x="1638300" y="3232150"/>
          <p14:tracePt t="40745" x="1612900" y="3187700"/>
          <p14:tracePt t="40762" x="1612900" y="3181350"/>
          <p14:tracePt t="40778" x="1600200" y="3130550"/>
          <p14:tracePt t="40794" x="1549400" y="3016250"/>
          <p14:tracePt t="40800" x="1530350" y="2959100"/>
          <p14:tracePt t="40815" x="1504950" y="2889250"/>
          <p14:tracePt t="40828" x="1466850" y="2774950"/>
          <p14:tracePt t="40847" x="1466850" y="2711450"/>
          <p14:tracePt t="40861" x="1485900" y="2673350"/>
          <p14:tracePt t="40878" x="1524000" y="2622550"/>
          <p14:tracePt t="40894" x="1574800" y="2565400"/>
          <p14:tracePt t="40913" x="1625600" y="2501900"/>
          <p14:tracePt t="40930" x="1638300" y="2482850"/>
          <p14:tracePt t="40961" x="1651000" y="2482850"/>
          <p14:tracePt t="40980" x="1720850" y="2482850"/>
          <p14:tracePt t="40995" x="1905000" y="2540000"/>
          <p14:tracePt t="41012" x="2222500" y="2597150"/>
          <p14:tracePt t="41028" x="2546350" y="2628900"/>
          <p14:tracePt t="41044" x="2851150" y="2628900"/>
          <p14:tracePt t="41061" x="3162300" y="2635250"/>
          <p14:tracePt t="41081" x="3422650" y="2660650"/>
          <p14:tracePt t="41098" x="3600450" y="2660650"/>
          <p14:tracePt t="41111" x="3708400" y="2667000"/>
          <p14:tracePt t="41131" x="3733800" y="2660650"/>
          <p14:tracePt t="41195" x="3733800" y="2667000"/>
          <p14:tracePt t="41251" x="3740150" y="2667000"/>
          <p14:tracePt t="41257" x="3752850" y="2667000"/>
          <p14:tracePt t="41265" x="3778250" y="2673350"/>
          <p14:tracePt t="41278" x="3810000" y="2673350"/>
          <p14:tracePt t="41295" x="3892550" y="2673350"/>
          <p14:tracePt t="41311" x="3962400" y="2679700"/>
          <p14:tracePt t="41329" x="3994150" y="2679700"/>
          <p14:tracePt t="41333" x="3994150" y="2673350"/>
          <p14:tracePt t="41348" x="3994150" y="2667000"/>
          <p14:tracePt t="41363" x="3994150" y="2679700"/>
          <p14:tracePt t="41378" x="4025900" y="2724150"/>
          <p14:tracePt t="41395" x="4108450" y="2749550"/>
          <p14:tracePt t="41414" x="4184650" y="2749550"/>
          <p14:tracePt t="41425" x="4235450" y="2736850"/>
          <p14:tracePt t="41445" x="4267200" y="2730500"/>
          <p14:tracePt t="41461" x="4298950" y="2724150"/>
          <p14:tracePt t="41480" x="4381500" y="2736850"/>
          <p14:tracePt t="41495" x="4476750" y="2749550"/>
          <p14:tracePt t="41511" x="4552950" y="2749550"/>
          <p14:tracePt t="41514" x="4578350" y="2749550"/>
          <p14:tracePt t="41528" x="4584700" y="2749550"/>
          <p14:tracePt t="41544" x="4584700" y="2743200"/>
          <p14:tracePt t="41662" x="4572000" y="2743200"/>
          <p14:tracePt t="41666" x="4559300" y="2730500"/>
          <p14:tracePt t="41678" x="4540250" y="2724150"/>
          <p14:tracePt t="41694" x="4521200" y="2724150"/>
          <p14:tracePt t="41711" x="4508500" y="2724150"/>
          <p14:tracePt t="41728" x="4476750" y="2724150"/>
          <p14:tracePt t="41729" x="4464050" y="2724150"/>
          <p14:tracePt t="41745" x="4445000" y="2724150"/>
          <p14:tracePt t="41761" x="4438650" y="2724150"/>
          <p14:tracePt t="41778" x="4445000" y="2730500"/>
          <p14:tracePt t="41794" x="4451350" y="2730500"/>
          <p14:tracePt t="41830" x="4476750" y="2730500"/>
          <p14:tracePt t="41848" x="4540250" y="2730500"/>
          <p14:tracePt t="41862" x="4622800" y="2730500"/>
          <p14:tracePt t="41878" x="4699000" y="2730500"/>
          <p14:tracePt t="41900" x="4781550" y="2743200"/>
          <p14:tracePt t="41916" x="4838700" y="2743200"/>
          <p14:tracePt t="41928" x="4870450" y="2743200"/>
          <p14:tracePt t="41944" x="4908550" y="2743200"/>
          <p14:tracePt t="41978" x="4876800" y="2724150"/>
          <p14:tracePt t="41995" x="4813300" y="2711450"/>
          <p14:tracePt t="42011" x="4749800" y="2724150"/>
          <p14:tracePt t="42028" x="4692650" y="2730500"/>
          <p14:tracePt t="42044" x="4648200" y="2730500"/>
          <p14:tracePt t="42105" x="4692650" y="2730500"/>
          <p14:tracePt t="42116" x="4737100" y="2730500"/>
          <p14:tracePt t="42128" x="4781550" y="2724150"/>
          <p14:tracePt t="42148" x="4978400" y="2730500"/>
          <p14:tracePt t="42164" x="5080000" y="2730500"/>
          <p14:tracePt t="42178" x="5130800" y="2730500"/>
          <p14:tracePt t="42211" x="5105400" y="2730500"/>
          <p14:tracePt t="42228" x="5029200" y="2730500"/>
          <p14:tracePt t="42244" x="4864100" y="2730500"/>
          <p14:tracePt t="42262" x="4673600" y="2743200"/>
          <p14:tracePt t="42278" x="4445000" y="2755900"/>
          <p14:tracePt t="42295" x="4178300" y="2762250"/>
          <p14:tracePt t="42298" x="4089400" y="2774950"/>
          <p14:tracePt t="42311" x="4006850" y="2794000"/>
          <p14:tracePt t="42331" x="3898900" y="2819400"/>
          <p14:tracePt t="42348" x="3892550" y="2819400"/>
          <p14:tracePt t="42429" x="3892550" y="2813050"/>
          <p14:tracePt t="42521" x="3886200" y="2813050"/>
          <p14:tracePt t="42530" x="3873500" y="2806700"/>
          <p14:tracePt t="42542" x="3854450" y="2800350"/>
          <p14:tracePt t="42546" x="3835400" y="2794000"/>
          <p14:tracePt t="42561" x="3784600" y="2787650"/>
          <p14:tracePt t="42582" x="3721100" y="2787650"/>
          <p14:tracePt t="42598" x="3657600" y="2787650"/>
          <p14:tracePt t="42603" x="3619500" y="2787650"/>
          <p14:tracePt t="42611" x="3575050" y="2787650"/>
          <p14:tracePt t="42629" x="3511550" y="2781300"/>
          <p14:tracePt t="42645" x="3479800" y="2781300"/>
          <p14:tracePt t="42696" x="3479800" y="2787650"/>
          <p14:tracePt t="42728" x="3473450" y="2787650"/>
          <p14:tracePt t="42738" x="3467100" y="2787650"/>
          <p14:tracePt t="42748" x="3454400" y="2787650"/>
          <p14:tracePt t="42761" x="3435350" y="2787650"/>
          <p14:tracePt t="42778" x="3409950" y="2781300"/>
          <p14:tracePt t="42795" x="3384550" y="2781300"/>
          <p14:tracePt t="42811" x="3365500" y="2781300"/>
          <p14:tracePt t="42828" x="3359150" y="2781300"/>
          <p14:tracePt t="42905" x="3371850" y="2781300"/>
          <p14:tracePt t="42918" x="3397250" y="2781300"/>
          <p14:tracePt t="42928" x="3429000" y="2781300"/>
          <p14:tracePt t="42945" x="3530600" y="2774950"/>
          <p14:tracePt t="42961" x="3575050" y="2768600"/>
          <p14:tracePt t="42980" x="3600450" y="2762250"/>
          <p14:tracePt t="42995" x="3613150" y="2762250"/>
          <p14:tracePt t="43011" x="3619500" y="2762250"/>
          <p14:tracePt t="43044" x="3625850" y="2762250"/>
          <p14:tracePt t="43102" x="3600450" y="2762250"/>
          <p14:tracePt t="43111" x="3575050" y="2762250"/>
          <p14:tracePt t="43129" x="3511550" y="2762250"/>
          <p14:tracePt t="43132" x="3492500" y="2762250"/>
          <p14:tracePt t="43144" x="3473450" y="2762250"/>
          <p14:tracePt t="43194" x="3486150" y="2762250"/>
          <p14:tracePt t="43211" x="3517900" y="2762250"/>
          <p14:tracePt t="43228" x="3575050" y="2762250"/>
          <p14:tracePt t="43244" x="3625850" y="2762250"/>
          <p14:tracePt t="43261" x="3638550" y="2762250"/>
          <p14:tracePt t="43311" x="3638550" y="2755900"/>
          <p14:tracePt t="43333" x="3575050" y="2749550"/>
          <p14:tracePt t="43347" x="3543300" y="2749550"/>
          <p14:tracePt t="43401" x="3568700" y="2749550"/>
          <p14:tracePt t="43413" x="3619500" y="2768600"/>
          <p14:tracePt t="43428" x="3771900" y="2800350"/>
          <p14:tracePt t="43446" x="3981450" y="2813050"/>
          <p14:tracePt t="43449" x="4076700" y="2819400"/>
          <p14:tracePt t="43461" x="4197350" y="2825750"/>
          <p14:tracePt t="43481" x="4381500" y="2832100"/>
          <p14:tracePt t="43484" x="4451350" y="2832100"/>
          <p14:tracePt t="43495" x="4502150" y="2832100"/>
          <p14:tracePt t="43511" x="4540250" y="2819400"/>
          <p14:tracePt t="43528" x="4546600" y="2819400"/>
          <p14:tracePt t="43578" x="4533900" y="2825750"/>
          <p14:tracePt t="43597" x="4533900" y="2832100"/>
          <p14:tracePt t="43612" x="4527550" y="2851150"/>
          <p14:tracePt t="43628" x="4521200" y="2876550"/>
          <p14:tracePt t="43644" x="4508500" y="2895600"/>
          <p14:tracePt t="43663" x="4502150" y="2927350"/>
          <p14:tracePt t="43666" x="4495800" y="2940050"/>
          <p14:tracePt t="43677" x="4495800" y="2946400"/>
          <p14:tracePt t="43695" x="4495800" y="2965450"/>
          <p14:tracePt t="43711" x="4495800" y="2971800"/>
          <p14:tracePt t="44628" x="4489450" y="2971800"/>
          <p14:tracePt t="44690" x="4483100" y="2971800"/>
          <p14:tracePt t="44697" x="4464050" y="2965450"/>
          <p14:tracePt t="44711" x="4451350" y="2965450"/>
          <p14:tracePt t="44728" x="4406900" y="2965450"/>
          <p14:tracePt t="44730" x="4381500" y="2965450"/>
          <p14:tracePt t="44745" x="4362450" y="2965450"/>
          <p14:tracePt t="44761" x="4356100" y="2965450"/>
          <p14:tracePt t="44811" x="4349750" y="2965450"/>
          <p14:tracePt t="45434" x="4311650" y="2971800"/>
          <p14:tracePt t="45442" x="4248150" y="2990850"/>
          <p14:tracePt t="45448" x="4197350" y="3016250"/>
          <p14:tracePt t="45461" x="4127500" y="3035300"/>
          <p14:tracePt t="45479" x="4032250" y="3079750"/>
          <p14:tracePt t="45494" x="3924300" y="3073400"/>
          <p14:tracePt t="45511" x="3829050" y="3086100"/>
          <p14:tracePt t="45529" x="3740150" y="3092450"/>
          <p14:tracePt t="45537" x="3695700" y="3092450"/>
          <p14:tracePt t="45545" x="3632200" y="3092450"/>
          <p14:tracePt t="45562" x="3594100" y="3092450"/>
          <p14:tracePt t="45584" x="3575050" y="3092450"/>
          <p14:tracePt t="45599" x="3575050" y="3086100"/>
          <p14:tracePt t="45611" x="3568700" y="3079750"/>
          <p14:tracePt t="45628" x="3562350" y="3073400"/>
          <p14:tracePt t="45644" x="3562350" y="3067050"/>
          <p14:tracePt t="45663" x="3562350" y="3060700"/>
          <p14:tracePt t="45667" x="3562350" y="3048000"/>
          <p14:tracePt t="45678" x="3562350" y="3041650"/>
          <p14:tracePt t="45695" x="3562350" y="3003550"/>
          <p14:tracePt t="45711" x="3549650" y="2952750"/>
          <p14:tracePt t="45714" x="3530600" y="2927350"/>
          <p14:tracePt t="45730" x="3505200" y="2889250"/>
          <p14:tracePt t="45745" x="3486150" y="2876550"/>
          <p14:tracePt t="45761" x="3486150" y="2870200"/>
          <p14:tracePt t="45778" x="3486150" y="2819400"/>
          <p14:tracePt t="45795" x="3479800" y="2749550"/>
          <p14:tracePt t="45801" x="3479800" y="2736850"/>
          <p14:tracePt t="45811" x="3479800" y="2724150"/>
          <p14:tracePt t="46186" x="3505200" y="2724150"/>
          <p14:tracePt t="46193" x="3549650" y="2724150"/>
          <p14:tracePt t="46211" x="3663950" y="2724150"/>
          <p14:tracePt t="46228" x="3778250" y="2730500"/>
          <p14:tracePt t="46245" x="3943350" y="2736850"/>
          <p14:tracePt t="46261" x="4114800" y="2736850"/>
          <p14:tracePt t="46278" x="4305300" y="2749550"/>
          <p14:tracePt t="46295" x="4451350" y="2736850"/>
          <p14:tracePt t="46311" x="4578350" y="2730500"/>
          <p14:tracePt t="46315" x="4641850" y="2730500"/>
          <p14:tracePt t="46328" x="4692650" y="2724150"/>
          <p14:tracePt t="46347" x="4870450" y="2717800"/>
          <p14:tracePt t="46361" x="5041900" y="2705100"/>
          <p14:tracePt t="46380" x="5257800" y="2705100"/>
          <p14:tracePt t="46395" x="5480050" y="2705100"/>
          <p14:tracePt t="46413" x="5695950" y="2705100"/>
          <p14:tracePt t="46428" x="5892800" y="2711450"/>
          <p14:tracePt t="46445" x="6115050" y="2698750"/>
          <p14:tracePt t="46448" x="6229350" y="2692400"/>
          <p14:tracePt t="46461" x="6330950" y="2686050"/>
          <p14:tracePt t="46481" x="6540500" y="2660650"/>
          <p14:tracePt t="46496" x="6705600" y="2667000"/>
          <p14:tracePt t="46511" x="6819900" y="2667000"/>
          <p14:tracePt t="46528" x="6877050" y="2667000"/>
          <p14:tracePt t="46533" x="6908800" y="2673350"/>
          <p14:tracePt t="46541" x="6927850" y="2673350"/>
          <p14:tracePt t="46550" x="6940550" y="2679700"/>
          <p14:tracePt t="46561" x="6946900" y="2679700"/>
          <p14:tracePt t="46602" x="6946900" y="2686050"/>
          <p14:tracePt t="46612" x="6946900" y="2692400"/>
          <p14:tracePt t="46628" x="6845300" y="2705100"/>
          <p14:tracePt t="46645" x="6667500" y="2717800"/>
          <p14:tracePt t="46649" x="6546850" y="2717800"/>
          <p14:tracePt t="46663" x="6432550" y="2717800"/>
          <p14:tracePt t="46678" x="6134100" y="2787650"/>
          <p14:tracePt t="46695" x="5746750" y="2832100"/>
          <p14:tracePt t="46697" x="5511800" y="2844800"/>
          <p14:tracePt t="46711" x="5245100" y="2851150"/>
          <p14:tracePt t="46728" x="4705350" y="2863850"/>
          <p14:tracePt t="46729" x="4438650" y="2863850"/>
          <p14:tracePt t="46744" x="3937000" y="2870200"/>
          <p14:tracePt t="46761" x="3600450" y="2914650"/>
          <p14:tracePt t="46778" x="3378200" y="2978150"/>
          <p14:tracePt t="46794" x="3225800" y="3022600"/>
          <p14:tracePt t="46811" x="3098800" y="3041650"/>
          <p14:tracePt t="46828" x="2978150" y="3035300"/>
          <p14:tracePt t="46847" x="2851150" y="2990850"/>
          <p14:tracePt t="46852" x="2806700" y="2990850"/>
          <p14:tracePt t="46861" x="2762250" y="2971800"/>
          <p14:tracePt t="46878" x="2692400" y="2965450"/>
          <p14:tracePt t="46894" x="2603500" y="2978150"/>
          <p14:tracePt t="46897" x="2546350" y="2978150"/>
          <p14:tracePt t="46914" x="2476500" y="2978150"/>
          <p14:tracePt t="46928" x="2330450" y="2978150"/>
          <p14:tracePt t="46945" x="2108200" y="2965450"/>
          <p14:tracePt t="46962" x="2057400" y="2965450"/>
          <p14:tracePt t="46978" x="1974850" y="2971800"/>
          <p14:tracePt t="46995" x="1924050" y="2971800"/>
          <p14:tracePt t="47011" x="1866900" y="2971800"/>
          <p14:tracePt t="47028" x="1803400" y="2971800"/>
          <p14:tracePt t="47044" x="1720850" y="2965450"/>
          <p14:tracePt t="47061" x="1619250" y="2965450"/>
          <p14:tracePt t="47082" x="1454150" y="2946400"/>
          <p14:tracePt t="47098" x="1416050" y="2946400"/>
          <p14:tracePt t="47111" x="1416050" y="2952750"/>
          <p14:tracePt t="47128" x="1409700" y="2952750"/>
          <p14:tracePt t="47146" x="1428750" y="2959100"/>
          <p14:tracePt t="47164" x="1530350" y="2984500"/>
          <p14:tracePt t="47178" x="1790700" y="3060700"/>
          <p14:tracePt t="47195" x="2070100" y="3079750"/>
          <p14:tracePt t="47211" x="2349500" y="3079750"/>
          <p14:tracePt t="47228" x="2584450" y="3079750"/>
          <p14:tracePt t="47246" x="2762250" y="3079750"/>
          <p14:tracePt t="47261" x="2889250" y="3079750"/>
          <p14:tracePt t="47278" x="2946400" y="3098800"/>
          <p14:tracePt t="47294" x="2984500" y="3111500"/>
          <p14:tracePt t="47300" x="3003550" y="3124200"/>
          <p14:tracePt t="50195" x="3003550" y="3130550"/>
          <p14:tracePt t="50202" x="3003550" y="3155950"/>
          <p14:tracePt t="50211" x="2959100" y="3219450"/>
          <p14:tracePt t="50228" x="2882900" y="3365500"/>
          <p14:tracePt t="50245" x="2806700" y="3498850"/>
          <p14:tracePt t="50261" x="2724150" y="3549650"/>
          <p14:tracePt t="50264" x="2705100" y="3562350"/>
          <p14:tracePt t="50278" x="2692400" y="3562350"/>
          <p14:tracePt t="50294" x="2667000" y="3562350"/>
          <p14:tracePt t="50311" x="2597150" y="3562350"/>
          <p14:tracePt t="50328" x="2501900" y="3556000"/>
          <p14:tracePt t="50332" x="2451100" y="3556000"/>
          <p14:tracePt t="50346" x="2355850" y="3549650"/>
          <p14:tracePt t="50362" x="2254250" y="3543300"/>
          <p14:tracePt t="50378" x="2146300" y="3543300"/>
          <p14:tracePt t="50395" x="2063750" y="3568700"/>
          <p14:tracePt t="50413" x="1993900" y="3594100"/>
          <p14:tracePt t="50428" x="1917700" y="3625850"/>
          <p14:tracePt t="50445" x="1841500" y="3632200"/>
          <p14:tracePt t="50462" x="1822450" y="3638550"/>
          <p14:tracePt t="50481" x="1803400" y="3638550"/>
          <p14:tracePt t="50495" x="1790700" y="3644900"/>
          <p14:tracePt t="50513" x="1765300" y="3644900"/>
          <p14:tracePt t="50528" x="1758950" y="3644900"/>
          <p14:tracePt t="50545" x="1739900" y="3651250"/>
          <p14:tracePt t="50562" x="1714500" y="3651250"/>
          <p14:tracePt t="50578" x="1695450" y="3651250"/>
          <p14:tracePt t="50599" x="1657350" y="3651250"/>
          <p14:tracePt t="50611" x="1631950" y="3651250"/>
          <p14:tracePt t="50628" x="1612900" y="3644900"/>
          <p14:tracePt t="50644" x="1606550" y="3619500"/>
          <p14:tracePt t="50663" x="1581150" y="3600450"/>
          <p14:tracePt t="50681" x="1568450" y="3594100"/>
          <p14:tracePt t="50695" x="1562100" y="3594100"/>
          <p14:tracePt t="50711" x="1555750" y="3587750"/>
          <p14:tracePt t="50728" x="1555750" y="3581400"/>
          <p14:tracePt t="50745" x="1555750" y="3575050"/>
          <p14:tracePt t="50761" x="1562100" y="3575050"/>
          <p14:tracePt t="50811" x="1555750" y="3575050"/>
          <p14:tracePt t="50842" x="1574800" y="3575050"/>
          <p14:tracePt t="50851" x="1619250" y="3575050"/>
          <p14:tracePt t="50861" x="1670050" y="3575050"/>
          <p14:tracePt t="50880" x="1797050" y="3568700"/>
          <p14:tracePt t="50895" x="1905000" y="3562350"/>
          <p14:tracePt t="50913" x="2025650" y="3524250"/>
          <p14:tracePt t="50928" x="2038350" y="3511550"/>
          <p14:tracePt t="50994" x="2044700" y="3511550"/>
          <p14:tracePt t="51074" x="2057400" y="3511550"/>
          <p14:tracePt t="51081" x="2076450" y="3511550"/>
          <p14:tracePt t="51098" x="2146300" y="3511550"/>
          <p14:tracePt t="51111" x="2184400" y="3505200"/>
          <p14:tracePt t="51128" x="2260600" y="3505200"/>
          <p14:tracePt t="51145" x="2368550" y="3498850"/>
          <p14:tracePt t="51163" x="2432050" y="3492500"/>
          <p14:tracePt t="51178" x="2514600" y="3492500"/>
          <p14:tracePt t="51195" x="2609850" y="3492500"/>
          <p14:tracePt t="51211" x="2743200" y="3498850"/>
          <p14:tracePt t="51228" x="2882900" y="3505200"/>
          <p14:tracePt t="51245" x="2984500" y="3498850"/>
          <p14:tracePt t="51261" x="3098800" y="3492500"/>
          <p14:tracePt t="51278" x="3187700" y="3479800"/>
          <p14:tracePt t="51295" x="3244850" y="3479800"/>
          <p14:tracePt t="51316" x="3314700" y="3479800"/>
          <p14:tracePt t="51328" x="3352800" y="3479800"/>
          <p14:tracePt t="51347" x="3409950" y="3479800"/>
          <p14:tracePt t="51361" x="3448050" y="3486150"/>
          <p14:tracePt t="51378" x="3479800" y="3486150"/>
          <p14:tracePt t="51395" x="3517900" y="3492500"/>
          <p14:tracePt t="51413" x="3562350" y="3492500"/>
          <p14:tracePt t="51429" x="3632200" y="3492500"/>
          <p14:tracePt t="51445" x="3721100" y="3492500"/>
          <p14:tracePt t="51462" x="3790950" y="3498850"/>
          <p14:tracePt t="51480" x="3917950" y="3505200"/>
          <p14:tracePt t="51495" x="3956050" y="3505200"/>
          <p14:tracePt t="51512" x="4044950" y="3505200"/>
          <p14:tracePt t="51529" x="4127500" y="3505200"/>
          <p14:tracePt t="51535" x="4171950" y="3505200"/>
          <p14:tracePt t="51544" x="4260850" y="3498850"/>
          <p14:tracePt t="51562" x="4349750" y="3492500"/>
          <p14:tracePt t="51582" x="4438650" y="3492500"/>
          <p14:tracePt t="51599" x="4495800" y="3498850"/>
          <p14:tracePt t="51603" x="4514850" y="3498850"/>
          <p14:tracePt t="51611" x="4540250" y="3498850"/>
          <p14:tracePt t="51632" x="4591050" y="3498850"/>
          <p14:tracePt t="51645" x="4667250" y="3498850"/>
          <p14:tracePt t="51664" x="4749800" y="3498850"/>
          <p14:tracePt t="51678" x="4819650" y="3498850"/>
          <p14:tracePt t="51695" x="4870450" y="3492500"/>
          <p14:tracePt t="51711" x="4940300" y="3473450"/>
          <p14:tracePt t="51714" x="4972050" y="3460750"/>
          <p14:tracePt t="51728" x="5010150" y="3460750"/>
          <p14:tracePt t="51745" x="5086350" y="3454400"/>
          <p14:tracePt t="51761" x="5118100" y="3454400"/>
          <p14:tracePt t="51778" x="5156200" y="3454400"/>
          <p14:tracePt t="51795" x="5181600" y="3448050"/>
          <p14:tracePt t="51811" x="5207000" y="3441700"/>
          <p14:tracePt t="51831" x="5213350" y="3441700"/>
          <p14:tracePt t="51897" x="5219700" y="3441700"/>
          <p14:tracePt t="51909" x="5245100" y="3441700"/>
          <p14:tracePt t="51919" x="5276850" y="3441700"/>
          <p14:tracePt t="51928" x="5308600" y="3435350"/>
          <p14:tracePt t="51945" x="5353050" y="3416300"/>
          <p14:tracePt t="51961" x="5353050" y="3409950"/>
          <p14:tracePt t="52026" x="5340350" y="3390900"/>
          <p14:tracePt t="52038" x="5327650" y="3371850"/>
          <p14:tracePt t="52052" x="5308600" y="3321050"/>
          <p14:tracePt t="52061" x="5302250" y="3289300"/>
          <p14:tracePt t="52078" x="5264150" y="3206750"/>
          <p14:tracePt t="52097" x="5213350" y="3124200"/>
          <p14:tracePt t="52113" x="5137150" y="3009900"/>
          <p14:tracePt t="52128" x="5111750" y="2978150"/>
          <p14:tracePt t="52145" x="5092700" y="2921000"/>
          <p14:tracePt t="52165" x="5054600" y="2825750"/>
          <p14:tracePt t="52178" x="5022850" y="2781300"/>
          <p14:tracePt t="52195" x="4972050" y="2762250"/>
          <p14:tracePt t="52211" x="4889500" y="2736850"/>
          <p14:tracePt t="52228" x="4806950" y="2724150"/>
          <p14:tracePt t="52245" x="4724400" y="2730500"/>
          <p14:tracePt t="52261" x="4635500" y="2730500"/>
          <p14:tracePt t="52278" x="4527550" y="2730500"/>
          <p14:tracePt t="52294" x="4413250" y="2736850"/>
          <p14:tracePt t="52311" x="4305300" y="2743200"/>
          <p14:tracePt t="52331" x="4171950" y="2743200"/>
          <p14:tracePt t="52348" x="4114800" y="2749550"/>
          <p14:tracePt t="52361" x="4089400" y="2762250"/>
          <p14:tracePt t="52379" x="4057650" y="2755900"/>
          <p14:tracePt t="52395" x="4000500" y="2736850"/>
          <p14:tracePt t="52414" x="3924300" y="2711450"/>
          <p14:tracePt t="52428" x="3848100" y="2692400"/>
          <p14:tracePt t="52445" x="3778250" y="2692400"/>
          <p14:tracePt t="52461" x="3714750" y="2698750"/>
          <p14:tracePt t="52478" x="3676650" y="2698750"/>
          <p14:tracePt t="52481" x="3663950" y="2698750"/>
          <p14:tracePt t="52651" x="3683000" y="2692400"/>
          <p14:tracePt t="52661" x="3727450" y="2686050"/>
          <p14:tracePt t="52666" x="3771900" y="2673350"/>
          <p14:tracePt t="52678" x="3841750" y="2667000"/>
          <p14:tracePt t="52695" x="4051300" y="2641600"/>
          <p14:tracePt t="52711" x="4267200" y="2609850"/>
          <p14:tracePt t="52715" x="4362450" y="2597150"/>
          <p14:tracePt t="52728" x="4451350" y="2565400"/>
          <p14:tracePt t="52745" x="4699000" y="2520950"/>
          <p14:tracePt t="52761" x="4800600" y="2508250"/>
          <p14:tracePt t="52778" x="4889500" y="2514600"/>
          <p14:tracePt t="52794" x="4953000" y="2527300"/>
          <p14:tracePt t="52812" x="4984750" y="2546350"/>
          <p14:tracePt t="52828" x="4991100" y="2546350"/>
          <p14:tracePt t="52897" x="4997450" y="2546350"/>
          <p14:tracePt t="52910" x="5016500" y="2546350"/>
          <p14:tracePt t="52923" x="5073650" y="2565400"/>
          <p14:tracePt t="52931" x="5105400" y="2578100"/>
          <p14:tracePt t="52945" x="5213350" y="2590800"/>
          <p14:tracePt t="52961" x="5359400" y="2597150"/>
          <p14:tracePt t="52981" x="5530850" y="2597150"/>
          <p14:tracePt t="52987" x="5619750" y="2597150"/>
          <p14:tracePt t="52995" x="5727700" y="2597150"/>
          <p14:tracePt t="53011" x="5949950" y="2590800"/>
          <p14:tracePt t="53028" x="6153150" y="2571750"/>
          <p14:tracePt t="53045" x="6330950" y="2546350"/>
          <p14:tracePt t="53061" x="6451600" y="2546350"/>
          <p14:tracePt t="53081" x="6515100" y="2540000"/>
          <p14:tracePt t="53111" x="6521450" y="2546350"/>
          <p14:tracePt t="53132" x="6515100" y="2540000"/>
          <p14:tracePt t="53163" x="6502400" y="2540000"/>
          <p14:tracePt t="53178" x="6419850" y="2565400"/>
          <p14:tracePt t="53195" x="6229350" y="2635250"/>
          <p14:tracePt t="53211" x="5956300" y="2724150"/>
          <p14:tracePt t="53228" x="5664200" y="2806700"/>
          <p14:tracePt t="53245" x="5372100" y="2889250"/>
          <p14:tracePt t="53261" x="5156200" y="2952750"/>
          <p14:tracePt t="53278" x="4965700" y="3016250"/>
          <p14:tracePt t="53286" x="4895850" y="3035300"/>
          <p14:tracePt t="53295" x="4838700" y="3060700"/>
          <p14:tracePt t="53311" x="4762500" y="3086100"/>
          <p14:tracePt t="53329" x="4756150" y="3117850"/>
          <p14:tracePt t="53335" x="4756150" y="3130550"/>
          <p14:tracePt t="53348" x="4787900" y="3175000"/>
          <p14:tracePt t="53361" x="4851400" y="3225800"/>
          <p14:tracePt t="53381" x="4940300" y="3289300"/>
          <p14:tracePt t="53395" x="5022850" y="3365500"/>
          <p14:tracePt t="53413" x="5105400" y="3435350"/>
          <p14:tracePt t="53428" x="5187950" y="3505200"/>
          <p14:tracePt t="53445" x="5276850" y="3562350"/>
          <p14:tracePt t="53448" x="5327650" y="3587750"/>
          <p14:tracePt t="53461" x="5378450" y="3600450"/>
          <p14:tracePt t="53478" x="5416550" y="3619500"/>
          <p14:tracePt t="53495" x="5480050" y="3625850"/>
          <p14:tracePt t="53512" x="5530850" y="3625850"/>
          <p14:tracePt t="53515" x="5549900" y="3625850"/>
          <p14:tracePt t="53528" x="5568950" y="3625850"/>
          <p14:tracePt t="53544" x="5607050" y="3619500"/>
          <p14:tracePt t="53561" x="5619750" y="3619500"/>
          <p14:tracePt t="53817" x="5619750" y="3625850"/>
          <p14:tracePt t="53852" x="5619750" y="3632200"/>
          <p14:tracePt t="53929" x="5619750" y="3638550"/>
          <p14:tracePt t="54082" x="5626100" y="3638550"/>
          <p14:tracePt t="54090" x="5632450" y="3638550"/>
          <p14:tracePt t="54103" x="5638800" y="3613150"/>
          <p14:tracePt t="54111" x="5645150" y="3594100"/>
          <p14:tracePt t="54128" x="5702300" y="3568700"/>
          <p14:tracePt t="54147" x="5861050" y="3511550"/>
          <p14:tracePt t="54163" x="6007100" y="3460750"/>
          <p14:tracePt t="54178" x="6146800" y="3429000"/>
          <p14:tracePt t="54195" x="6223000" y="3416300"/>
          <p14:tracePt t="54211" x="6242050" y="3416300"/>
          <p14:tracePt t="54245" x="6242050" y="3422650"/>
          <p14:tracePt t="54261" x="6242050" y="3429000"/>
          <p14:tracePt t="54278" x="6254750" y="3429000"/>
          <p14:tracePt t="54295" x="6280150" y="3429000"/>
          <p14:tracePt t="54302" x="6292850" y="3435350"/>
          <p14:tracePt t="54314" x="6311900" y="3441700"/>
          <p14:tracePt t="54331" x="6337300" y="3448050"/>
          <p14:tracePt t="54349" x="6369050" y="3448050"/>
          <p14:tracePt t="54361" x="6426200" y="3454400"/>
          <p14:tracePt t="54379" x="6502400" y="3454400"/>
          <p14:tracePt t="54395" x="6597650" y="3460750"/>
          <p14:tracePt t="54413" x="6680200" y="3460750"/>
          <p14:tracePt t="54428" x="6775450" y="3460750"/>
          <p14:tracePt t="54445" x="6858000" y="3460750"/>
          <p14:tracePt t="54462" x="6946900" y="3448050"/>
          <p14:tracePt t="54478" x="7042150" y="3435350"/>
          <p14:tracePt t="54495" x="7143750" y="3435350"/>
          <p14:tracePt t="54512" x="7226300" y="3429000"/>
          <p14:tracePt t="54515" x="7258050" y="3435350"/>
          <p14:tracePt t="54528" x="7277100" y="3422650"/>
          <p14:tracePt t="54545" x="7302500" y="3416300"/>
          <p14:tracePt t="54561" x="7321550" y="3403600"/>
          <p14:tracePt t="54582" x="7346950" y="3397250"/>
          <p14:tracePt t="54594" x="7385050" y="3390900"/>
          <p14:tracePt t="54611" x="7404100" y="3384550"/>
          <p14:tracePt t="54705" x="7397750" y="3384550"/>
          <p14:tracePt t="54713" x="7378700" y="3384550"/>
          <p14:tracePt t="54726" x="7340600" y="3397250"/>
          <p14:tracePt t="54733" x="7270750" y="3422650"/>
          <p14:tracePt t="54745" x="7048500" y="3486150"/>
          <p14:tracePt t="54761" x="6705600" y="3543300"/>
          <p14:tracePt t="54778" x="6381750" y="3625850"/>
          <p14:tracePt t="54788" x="6229350" y="3670300"/>
          <p14:tracePt t="54795" x="6096000" y="3721100"/>
          <p14:tracePt t="54811" x="5842000" y="3790950"/>
          <p14:tracePt t="54828" x="5568950" y="3841750"/>
          <p14:tracePt t="54847" x="5264150" y="3867150"/>
          <p14:tracePt t="54861" x="4965700" y="3879850"/>
          <p14:tracePt t="54878" x="4686300" y="3886200"/>
          <p14:tracePt t="54883" x="4552950" y="3886200"/>
          <p14:tracePt t="54905" x="4273550" y="3917950"/>
          <p14:tracePt t="54916" x="4203700" y="3930650"/>
          <p14:tracePt t="54928" x="4127500" y="3937000"/>
          <p14:tracePt t="54945" x="3886200" y="3949700"/>
          <p14:tracePt t="54961" x="3708400" y="3943350"/>
          <p14:tracePt t="54980" x="3530600" y="3943350"/>
          <p14:tracePt t="54995" x="3429000" y="3937000"/>
          <p14:tracePt t="55012" x="3346450" y="3943350"/>
          <p14:tracePt t="55028" x="3302000" y="3943350"/>
          <p14:tracePt t="55045" x="3276600" y="3937000"/>
          <p14:tracePt t="55062" x="3257550" y="3930650"/>
          <p14:tracePt t="55078" x="3251200" y="3930650"/>
          <p14:tracePt t="55097" x="3244850" y="3905250"/>
          <p14:tracePt t="55101" x="3257550" y="3879850"/>
          <p14:tracePt t="55111" x="3282950" y="3854450"/>
          <p14:tracePt t="55128" x="3371850" y="3816350"/>
          <p14:tracePt t="55130" x="3422650" y="3797300"/>
          <p14:tracePt t="55147" x="3543300" y="3778250"/>
          <p14:tracePt t="55164" x="3663950" y="3765550"/>
          <p14:tracePt t="55181" x="3784600" y="3765550"/>
          <p14:tracePt t="55195" x="3917950" y="3759200"/>
          <p14:tracePt t="55211" x="4038600" y="3759200"/>
          <p14:tracePt t="55228" x="4152900" y="3759200"/>
          <p14:tracePt t="55245" x="4235450" y="3752850"/>
          <p14:tracePt t="55262" x="4267200" y="3752850"/>
          <p14:tracePt t="55314" x="4197350" y="3752850"/>
          <p14:tracePt t="55331" x="4076700" y="3752850"/>
          <p14:tracePt t="55349" x="3962400" y="3752850"/>
          <p14:tracePt t="55363" x="3848100" y="3752850"/>
          <p14:tracePt t="55380" x="3759200" y="3771900"/>
          <p14:tracePt t="55395" x="3695700" y="3790950"/>
          <p14:tracePt t="55413" x="3657600" y="3803650"/>
          <p14:tracePt t="55421" x="3651250" y="3803650"/>
          <p14:tracePt t="55531" x="3644900" y="3803650"/>
          <p14:tracePt t="55540" x="3638550" y="3803650"/>
          <p14:tracePt t="55545" x="3625850" y="3803650"/>
          <p14:tracePt t="55562" x="3587750" y="3810000"/>
          <p14:tracePt t="55579" x="3549650" y="3810000"/>
          <p14:tracePt t="55597" x="3505200" y="3810000"/>
          <p14:tracePt t="55611" x="3473450" y="3810000"/>
          <p14:tracePt t="55628" x="3454400" y="3816350"/>
          <p14:tracePt t="55645" x="3441700" y="3822700"/>
          <p14:tracePt t="55663" x="3435350" y="3829050"/>
          <p14:tracePt t="55841" x="3429000" y="3829050"/>
          <p14:tracePt t="55921" x="3429000" y="3822700"/>
          <p14:tracePt t="55980" x="3429000" y="3816350"/>
          <p14:tracePt t="55991" x="3435350" y="3810000"/>
          <p14:tracePt t="55999" x="3460750" y="3810000"/>
          <p14:tracePt t="56012" x="3536950" y="3810000"/>
          <p14:tracePt t="56028" x="3619500" y="3810000"/>
          <p14:tracePt t="56045" x="3702050" y="3810000"/>
          <p14:tracePt t="56061" x="3771900" y="3797300"/>
          <p14:tracePt t="56083" x="3886200" y="3797300"/>
          <p14:tracePt t="56098" x="3949700" y="3803650"/>
          <p14:tracePt t="56111" x="3968750" y="3803650"/>
          <p14:tracePt t="56128" x="4013200" y="3803650"/>
          <p14:tracePt t="56130" x="4044950" y="3810000"/>
          <p14:tracePt t="56147" x="4089400" y="3810000"/>
          <p14:tracePt t="56163" x="4146550" y="3810000"/>
          <p14:tracePt t="56178" x="4191000" y="3810000"/>
          <p14:tracePt t="56195" x="4216400" y="3797300"/>
          <p14:tracePt t="56211" x="4229100" y="3790950"/>
          <p14:tracePt t="56381" x="4222750" y="3790950"/>
          <p14:tracePt t="56433" x="4216400" y="3784600"/>
          <p14:tracePt t="56611" x="4216400" y="3790950"/>
          <p14:tracePt t="56617" x="4235450" y="3790950"/>
          <p14:tracePt t="56628" x="4254500" y="3790950"/>
          <p14:tracePt t="56645" x="4337050" y="3790950"/>
          <p14:tracePt t="56663" x="4470400" y="3790950"/>
          <p14:tracePt t="56667" x="4527550" y="3771900"/>
          <p14:tracePt t="56678" x="4597400" y="3752850"/>
          <p14:tracePt t="56695" x="4730750" y="3702050"/>
          <p14:tracePt t="56712" x="4908550" y="3683000"/>
          <p14:tracePt t="56730" x="4946650" y="3676650"/>
          <p14:tracePt t="56761" x="4921250" y="3670300"/>
          <p14:tracePt t="56778" x="4826000" y="3670300"/>
          <p14:tracePt t="56798" x="4603750" y="3670300"/>
          <p14:tracePt t="56811" x="4318000" y="3670300"/>
          <p14:tracePt t="56828" x="3968750" y="3670300"/>
          <p14:tracePt t="56846" x="3606800" y="3663950"/>
          <p14:tracePt t="56854" x="3467100" y="3663950"/>
          <p14:tracePt t="56861" x="3333750" y="3663950"/>
          <p14:tracePt t="56880" x="3009900" y="3663950"/>
          <p14:tracePt t="56901" x="2863850" y="3651250"/>
          <p14:tracePt t="56913" x="2762250" y="3606800"/>
          <p14:tracePt t="56928" x="2730500" y="3587750"/>
          <p14:tracePt t="56945" x="2705100" y="3530600"/>
          <p14:tracePt t="56961" x="2705100" y="3486150"/>
          <p14:tracePt t="56981" x="2717800" y="3441700"/>
          <p14:tracePt t="56995" x="2724150" y="3429000"/>
          <p14:tracePt t="57012" x="2724150" y="3416300"/>
          <p14:tracePt t="57028" x="2730500" y="3397250"/>
          <p14:tracePt t="57044" x="2730500" y="3371850"/>
          <p14:tracePt t="57066" x="2730500" y="3333750"/>
          <p14:tracePt t="57078" x="2730500" y="3321050"/>
          <p14:tracePt t="57100" x="2730500" y="3276600"/>
          <p14:tracePt t="57105" x="2730500" y="3251200"/>
          <p14:tracePt t="57112" x="2730500" y="3213100"/>
          <p14:tracePt t="57128" x="2730500" y="3181350"/>
          <p14:tracePt t="57145" x="2724150" y="3143250"/>
          <p14:tracePt t="57163" x="2717800" y="3130550"/>
          <p14:tracePt t="57211" x="2724150" y="3130550"/>
          <p14:tracePt t="57228" x="2749550" y="3124200"/>
          <p14:tracePt t="57245" x="2774950" y="3117850"/>
          <p14:tracePt t="57305" x="2755900" y="3117850"/>
          <p14:tracePt t="57316" x="2736850" y="3117850"/>
          <p14:tracePt t="57328" x="2724150" y="3117850"/>
          <p14:tracePt t="57348" x="2705100" y="3117850"/>
          <p14:tracePt t="57361" x="2679700" y="3105150"/>
          <p14:tracePt t="57379" x="2660650" y="3098800"/>
          <p14:tracePt t="57397" x="2641600" y="3067050"/>
          <p14:tracePt t="57413" x="2635250" y="3022600"/>
          <p14:tracePt t="57429" x="2635250" y="2978150"/>
          <p14:tracePt t="57445" x="2635250" y="2940050"/>
          <p14:tracePt t="57462" x="2654300" y="2901950"/>
          <p14:tracePt t="57479" x="2673350" y="2857500"/>
          <p14:tracePt t="57495" x="2692400" y="2806700"/>
          <p14:tracePt t="57514" x="2813050" y="2711450"/>
          <p14:tracePt t="57528" x="2882900" y="2679700"/>
          <p14:tracePt t="57547" x="3105150" y="2628900"/>
          <p14:tracePt t="57562" x="3206750" y="2603500"/>
          <p14:tracePt t="57583" x="3308350" y="2603500"/>
          <p14:tracePt t="57598" x="3378200" y="2622550"/>
          <p14:tracePt t="57604" x="3403600" y="2641600"/>
          <p14:tracePt t="57613" x="3422650" y="2679700"/>
          <p14:tracePt t="57628" x="3454400" y="2755900"/>
          <p14:tracePt t="57645" x="3460750" y="2832100"/>
          <p14:tracePt t="57664" x="3397250" y="2908300"/>
          <p14:tracePt t="57680" x="3295650" y="2959100"/>
          <p14:tracePt t="57696" x="3105150" y="3009900"/>
          <p14:tracePt t="57711" x="3041650" y="3028950"/>
          <p14:tracePt t="57731" x="2870200" y="3028950"/>
          <p14:tracePt t="57745" x="2794000" y="3016250"/>
          <p14:tracePt t="57761" x="2711450" y="2965450"/>
          <p14:tracePt t="57778" x="2641600" y="2908300"/>
          <p14:tracePt t="57795" x="2609850" y="2870200"/>
          <p14:tracePt t="57811" x="2597150" y="2832100"/>
          <p14:tracePt t="57828" x="2597150" y="2813050"/>
          <p14:tracePt t="57848" x="2597150" y="2781300"/>
          <p14:tracePt t="57864" x="2597150" y="2743200"/>
          <p14:tracePt t="57878" x="2603500" y="2717800"/>
          <p14:tracePt t="57895" x="2628900" y="2698750"/>
          <p14:tracePt t="57913" x="2698750" y="2686050"/>
          <p14:tracePt t="57928" x="2736850" y="2686050"/>
          <p14:tracePt t="57945" x="2895600" y="2686050"/>
          <p14:tracePt t="57961" x="2997200" y="2686050"/>
          <p14:tracePt t="57978" x="3079750" y="2711450"/>
          <p14:tracePt t="57995" x="3098800" y="2749550"/>
          <p14:tracePt t="58011" x="3117850" y="2819400"/>
          <p14:tracePt t="58029" x="3117850" y="2857500"/>
          <p14:tracePt t="58045" x="3098800" y="2876550"/>
          <p14:tracePt t="58049" x="3092450" y="2882900"/>
          <p14:tracePt t="58062" x="3079750" y="2882900"/>
          <p14:tracePt t="58079" x="3060700" y="2895600"/>
          <p14:tracePt t="58097" x="3041650" y="2901950"/>
          <p14:tracePt t="58111" x="3035300" y="2901950"/>
          <p14:tracePt t="58163" x="3067050" y="2921000"/>
          <p14:tracePt t="58179" x="3136900" y="2946400"/>
          <p14:tracePt t="58195" x="3244850" y="2984500"/>
          <p14:tracePt t="58214" x="3346450" y="2997200"/>
          <p14:tracePt t="58228" x="3448050" y="2997200"/>
          <p14:tracePt t="58245" x="3530600" y="2984500"/>
          <p14:tracePt t="58261" x="3657600" y="2971800"/>
          <p14:tracePt t="58278" x="3771900" y="2959100"/>
          <p14:tracePt t="58286" x="3829050" y="2952750"/>
          <p14:tracePt t="58294" x="3867150" y="2952750"/>
          <p14:tracePt t="58312" x="3873500" y="2946400"/>
          <p14:tracePt t="58332" x="3867150" y="2940050"/>
          <p14:tracePt t="58347" x="3860800" y="2940050"/>
          <p14:tracePt t="58443" x="3848100" y="2940050"/>
          <p14:tracePt t="58461" x="3829050" y="2933700"/>
          <p14:tracePt t="58480" x="3797300" y="2927350"/>
          <p14:tracePt t="58495" x="3759200" y="2914650"/>
          <p14:tracePt t="58512" x="3733800" y="2895600"/>
          <p14:tracePt t="58528" x="3714750" y="2876550"/>
          <p14:tracePt t="58534" x="3708400" y="2863850"/>
          <p14:tracePt t="58539" x="3708400" y="2851150"/>
          <p14:tracePt t="58545" x="3708400" y="2844800"/>
          <p14:tracePt t="58561" x="3714750" y="2832100"/>
          <p14:tracePt t="58582" x="3771900" y="2832100"/>
          <p14:tracePt t="58598" x="3835400" y="2832100"/>
          <p14:tracePt t="58613" x="3886200" y="2832100"/>
          <p14:tracePt t="58633" x="3943350" y="2832100"/>
          <p14:tracePt t="58649" x="3962400" y="2870200"/>
          <p14:tracePt t="58663" x="3968750" y="2889250"/>
          <p14:tracePt t="58666" x="3968750" y="2895600"/>
          <p14:tracePt t="58678" x="3968750" y="2908300"/>
          <p14:tracePt t="58695" x="3968750" y="2921000"/>
          <p14:tracePt t="58711" x="3949700" y="2927350"/>
          <p14:tracePt t="58715" x="3937000" y="2927350"/>
          <p14:tracePt t="58730" x="3917950" y="2927350"/>
          <p14:tracePt t="58778" x="3956050" y="2927350"/>
          <p14:tracePt t="58795" x="4064000" y="2921000"/>
          <p14:tracePt t="58811" x="4191000" y="2921000"/>
          <p14:tracePt t="58831" x="4292600" y="2914650"/>
          <p14:tracePt t="58833" x="4356100" y="2914650"/>
          <p14:tracePt t="58848" x="4425950" y="2908300"/>
          <p14:tracePt t="58861" x="4527550" y="2908300"/>
          <p14:tracePt t="58882" x="4597400" y="2908300"/>
          <p14:tracePt t="58921" x="4591050" y="2908300"/>
          <p14:tracePt t="58931" x="4565650" y="2908300"/>
          <p14:tracePt t="58942" x="4552950" y="2908300"/>
          <p14:tracePt t="58948" x="4533900" y="2908300"/>
          <p14:tracePt t="58961" x="4514850" y="2908300"/>
          <p14:tracePt t="59012" x="4527550" y="2908300"/>
          <p14:tracePt t="59028" x="4540250" y="2882900"/>
          <p14:tracePt t="59038" x="4552950" y="2876550"/>
          <p14:tracePt t="59045" x="4559300" y="2870200"/>
          <p14:tracePt t="59061" x="4584700" y="2870200"/>
          <p14:tracePt t="59104" x="4578350" y="2870200"/>
          <p14:tracePt t="59113" x="4540250" y="2870200"/>
          <p14:tracePt t="59128" x="4502150" y="2889250"/>
          <p14:tracePt t="59145" x="4337050" y="2940050"/>
          <p14:tracePt t="59165" x="4254500" y="2971800"/>
          <p14:tracePt t="59182" x="4171950" y="2978150"/>
          <p14:tracePt t="59196" x="4076700" y="2978150"/>
          <p14:tracePt t="59211" x="4013200" y="2990850"/>
          <p14:tracePt t="59230" x="3949700" y="2990850"/>
          <p14:tracePt t="59245" x="3911600" y="2984500"/>
          <p14:tracePt t="59261" x="3879850" y="2984500"/>
          <p14:tracePt t="59278" x="3854450" y="2984500"/>
          <p14:tracePt t="59295" x="3829050" y="2984500"/>
          <p14:tracePt t="59298" x="3822700" y="2984500"/>
          <p14:tracePt t="59350" x="3822700" y="2978150"/>
          <p14:tracePt t="59356" x="3816350" y="2971800"/>
          <p14:tracePt t="59450" x="3816350" y="2959100"/>
          <p14:tracePt t="59457" x="3816350" y="2952750"/>
          <p14:tracePt t="59478" x="3816350" y="2946400"/>
          <p14:tracePt t="59482" x="3816350" y="2940050"/>
          <p14:tracePt t="59495" x="3822700" y="2933700"/>
          <p14:tracePt t="59512" x="3860800" y="2921000"/>
          <p14:tracePt t="59529" x="3981450" y="2895600"/>
          <p14:tracePt t="59537" x="4032250" y="2889250"/>
          <p14:tracePt t="59549" x="4076700" y="2882900"/>
          <p14:tracePt t="59561" x="4121150" y="2876550"/>
          <p14:tracePt t="59579" x="4133850" y="2870200"/>
          <p14:tracePt t="59628" x="4133850" y="2876550"/>
          <p14:tracePt t="59645" x="4133850" y="2914650"/>
          <p14:tracePt t="59663" x="4121150" y="2959100"/>
          <p14:tracePt t="59678" x="4114800" y="2997200"/>
          <p14:tracePt t="59695" x="4114800" y="3022600"/>
          <p14:tracePt t="59697" x="4127500" y="3028950"/>
          <p14:tracePt t="59711" x="4140200" y="3041650"/>
          <p14:tracePt t="59728" x="4197350" y="3041650"/>
          <p14:tracePt t="59745" x="4318000" y="3016250"/>
          <p14:tracePt t="59761" x="4387850" y="2990850"/>
          <p14:tracePt t="59778" x="4438650" y="2952750"/>
          <p14:tracePt t="59794" x="4470400" y="2921000"/>
          <p14:tracePt t="59811" x="4483100" y="2889250"/>
          <p14:tracePt t="59831" x="4508500" y="2870200"/>
          <p14:tracePt t="59849" x="4514850" y="2857500"/>
          <p14:tracePt t="59921" x="4508500" y="2857500"/>
          <p14:tracePt t="59929" x="4495800" y="2857500"/>
          <p14:tracePt t="59945" x="4489450" y="2870200"/>
          <p14:tracePt t="59961" x="4457700" y="2908300"/>
          <p14:tracePt t="59978" x="4406900" y="2940050"/>
          <p14:tracePt t="59997" x="4349750" y="2971800"/>
          <p14:tracePt t="60012" x="4267200" y="2997200"/>
          <p14:tracePt t="60029" x="4178300" y="3009900"/>
          <p14:tracePt t="60045" x="4089400" y="3009900"/>
          <p14:tracePt t="60065" x="4019550" y="2990850"/>
          <p14:tracePt t="60079" x="4000500" y="2984500"/>
          <p14:tracePt t="60095" x="3956050" y="2959100"/>
          <p14:tracePt t="60102" x="3930650" y="2946400"/>
          <p14:tracePt t="60111" x="3917950" y="2933700"/>
          <p14:tracePt t="60130" x="3873500" y="2889250"/>
          <p14:tracePt t="60145" x="3848100" y="2876550"/>
          <p14:tracePt t="60163" x="3797300" y="2844800"/>
          <p14:tracePt t="60178" x="3790950" y="2844800"/>
          <p14:tracePt t="60249" x="3790950" y="2851150"/>
          <p14:tracePt t="60257" x="3778250" y="2870200"/>
          <p14:tracePt t="60265" x="3778250" y="2889250"/>
          <p14:tracePt t="60278" x="3771900" y="2901950"/>
          <p14:tracePt t="60287" x="3765550" y="2927350"/>
          <p14:tracePt t="60290" x="3759200" y="2940050"/>
          <p14:tracePt t="60312" x="3752850" y="2965450"/>
          <p14:tracePt t="60329" x="3752850" y="2978150"/>
          <p14:tracePt t="60348" x="3752850" y="2997200"/>
          <p14:tracePt t="60361" x="3752850" y="3003550"/>
          <p14:tracePt t="60379" x="3746500" y="3003550"/>
          <p14:tracePt t="60395" x="3714750" y="3003550"/>
          <p14:tracePt t="60413" x="3670300" y="3003550"/>
          <p14:tracePt t="60428" x="3632200" y="2965450"/>
          <p14:tracePt t="60445" x="3613150" y="2940050"/>
          <p14:tracePt t="60461" x="3606800" y="2889250"/>
          <p14:tracePt t="60478" x="3606800" y="2838450"/>
          <p14:tracePt t="60496" x="3625850" y="2813050"/>
          <p14:tracePt t="60511" x="3651250" y="2806700"/>
          <p14:tracePt t="60528" x="3695700" y="2806700"/>
          <p14:tracePt t="60545" x="3784600" y="2813050"/>
          <p14:tracePt t="60561" x="3829050" y="2851150"/>
          <p14:tracePt t="60578" x="3886200" y="2908300"/>
          <p14:tracePt t="60597" x="3924300" y="2959100"/>
          <p14:tracePt t="60611" x="3930650" y="2978150"/>
          <p14:tracePt t="60675" x="3937000" y="2978150"/>
          <p14:tracePt t="60681" x="3962400" y="2978150"/>
          <p14:tracePt t="60694" x="4013200" y="2978150"/>
          <p14:tracePt t="60711" x="4133850" y="2959100"/>
          <p14:tracePt t="60728" x="4273550" y="2940050"/>
          <p14:tracePt t="60730" x="4324350" y="2921000"/>
          <p14:tracePt t="60745" x="4394200" y="2889250"/>
          <p14:tracePt t="60761" x="4432300" y="2876550"/>
          <p14:tracePt t="60778" x="4432300" y="2863850"/>
          <p14:tracePt t="60810" x="4425950" y="2863850"/>
          <p14:tracePt t="60816" x="4400550" y="2863850"/>
          <p14:tracePt t="60828" x="4375150" y="2863850"/>
          <p14:tracePt t="60849" x="4324350" y="2863850"/>
          <p14:tracePt t="60861" x="4298950" y="2863850"/>
          <p14:tracePt t="60878" x="4292600" y="2851150"/>
          <p14:tracePt t="60895" x="4311650" y="2825750"/>
          <p14:tracePt t="60897" x="4330700" y="2819400"/>
          <p14:tracePt t="60913" x="4375150" y="2813050"/>
          <p14:tracePt t="60928" x="4387850" y="2813050"/>
          <p14:tracePt t="60945" x="4406900" y="2813050"/>
          <p14:tracePt t="60961" x="4406900" y="2832100"/>
          <p14:tracePt t="60978" x="4394200" y="2870200"/>
          <p14:tracePt t="60995" x="4318000" y="2895600"/>
          <p14:tracePt t="61011" x="4216400" y="2921000"/>
          <p14:tracePt t="61028" x="4108450" y="2927350"/>
          <p14:tracePt t="61046" x="4000500" y="2927350"/>
          <p14:tracePt t="61053" x="3949700" y="2927350"/>
          <p14:tracePt t="61062" x="3911600" y="2927350"/>
          <p14:tracePt t="61078" x="3854450" y="2927350"/>
          <p14:tracePt t="61099" x="3816350" y="2927350"/>
          <p14:tracePt t="61112" x="3816350" y="2914650"/>
          <p14:tracePt t="61221" x="3816350" y="2921000"/>
          <p14:tracePt t="61227" x="3841750" y="2933700"/>
          <p14:tracePt t="61245" x="3898900" y="2959100"/>
          <p14:tracePt t="61261" x="3994150" y="2971800"/>
          <p14:tracePt t="61278" x="4095750" y="2971800"/>
          <p14:tracePt t="61285" x="4152900" y="2971800"/>
          <p14:tracePt t="61289" x="4216400" y="2965450"/>
          <p14:tracePt t="61312" x="4318000" y="2933700"/>
          <p14:tracePt t="61328" x="4387850" y="2901950"/>
          <p14:tracePt t="61345" x="4406900" y="2870200"/>
          <p14:tracePt t="61361" x="4413250" y="2857500"/>
          <p14:tracePt t="61444" x="4413250" y="2863850"/>
          <p14:tracePt t="61448" x="4406900" y="2870200"/>
          <p14:tracePt t="61462" x="4400550" y="2882900"/>
          <p14:tracePt t="61478" x="4343400" y="2914650"/>
          <p14:tracePt t="61495" x="4298950" y="2946400"/>
          <p14:tracePt t="61514" x="4178300" y="2978150"/>
          <p14:tracePt t="61529" x="4076700" y="2990850"/>
          <p14:tracePt t="61545" x="3975100" y="2997200"/>
          <p14:tracePt t="61562" x="3860800" y="2997200"/>
          <p14:tracePt t="61581" x="3746500" y="2990850"/>
          <p14:tracePt t="61596" x="3632200" y="2965450"/>
          <p14:tracePt t="61611" x="3549650" y="2940050"/>
          <p14:tracePt t="61628" x="3524250" y="2940050"/>
          <p14:tracePt t="61645" x="3524250" y="2933700"/>
          <p14:tracePt t="61695" x="3524250" y="2946400"/>
          <p14:tracePt t="61711" x="3543300" y="2971800"/>
          <p14:tracePt t="61728" x="3594100" y="2997200"/>
          <p14:tracePt t="61730" x="3625850" y="3009900"/>
          <p14:tracePt t="61745" x="3702050" y="3041650"/>
          <p14:tracePt t="61761" x="3784600" y="3041650"/>
          <p14:tracePt t="61778" x="3879850" y="3028950"/>
          <p14:tracePt t="61797" x="3994150" y="3016250"/>
          <p14:tracePt t="61815" x="4114800" y="3003550"/>
          <p14:tracePt t="61832" x="4222750" y="2965450"/>
          <p14:tracePt t="61834" x="4279900" y="2952750"/>
          <p14:tracePt t="61849" x="4311650" y="2940050"/>
          <p14:tracePt t="61861" x="4362450" y="2914650"/>
          <p14:tracePt t="61878" x="4381500" y="2901950"/>
          <p14:tracePt t="61883" x="4387850" y="2901950"/>
          <p14:tracePt t="61975" x="4375150" y="2901950"/>
          <p14:tracePt t="61982" x="4343400" y="2901950"/>
          <p14:tracePt t="61995" x="4267200" y="2901950"/>
          <p14:tracePt t="62011" x="4152900" y="2914650"/>
          <p14:tracePt t="62028" x="4051300" y="2933700"/>
          <p14:tracePt t="62045" x="3949700" y="2940050"/>
          <p14:tracePt t="62062" x="3835400" y="2933700"/>
          <p14:tracePt t="62082" x="3695700" y="2901950"/>
          <p14:tracePt t="62099" x="3625850" y="2876550"/>
          <p14:tracePt t="62112" x="3606800" y="2863850"/>
          <p14:tracePt t="62132" x="3587750" y="2838450"/>
          <p14:tracePt t="62146" x="3587750" y="2825750"/>
          <p14:tracePt t="62233" x="3606800" y="2825750"/>
          <p14:tracePt t="62242" x="3638550" y="2825750"/>
          <p14:tracePt t="62249" x="3676650" y="2838450"/>
          <p14:tracePt t="62261" x="3721100" y="2851150"/>
          <p14:tracePt t="62278" x="3835400" y="2882900"/>
          <p14:tracePt t="62295" x="3943350" y="2889250"/>
          <p14:tracePt t="62301" x="4006850" y="2889250"/>
          <p14:tracePt t="62311" x="4064000" y="2889250"/>
          <p14:tracePt t="62328" x="4146550" y="2870200"/>
          <p14:tracePt t="62332" x="4184650" y="2863850"/>
          <p14:tracePt t="62345" x="4197350" y="2857500"/>
          <p14:tracePt t="62394" x="4197350" y="2851150"/>
          <p14:tracePt t="62421" x="4191000" y="2851150"/>
          <p14:tracePt t="62428" x="4178300" y="2851150"/>
          <p14:tracePt t="62445" x="4121150" y="2857500"/>
          <p14:tracePt t="62461" x="3994150" y="2889250"/>
          <p14:tracePt t="62479" x="3778250" y="2895600"/>
          <p14:tracePt t="62495" x="3568700" y="2914650"/>
          <p14:tracePt t="62511" x="3378200" y="2914650"/>
          <p14:tracePt t="62514" x="3289300" y="2927350"/>
          <p14:tracePt t="62530" x="3168650" y="2933700"/>
          <p14:tracePt t="62545" x="3073400" y="2927350"/>
          <p14:tracePt t="62561" x="3035300" y="2908300"/>
          <p14:tracePt t="62578" x="3003550" y="2889250"/>
          <p14:tracePt t="62598" x="3003550" y="2870200"/>
          <p14:tracePt t="62605" x="3003550" y="2863850"/>
          <p14:tracePt t="62611" x="3003550" y="2857500"/>
          <p14:tracePt t="62628" x="3009900" y="2857500"/>
          <p14:tracePt t="62644" x="3016250" y="2857500"/>
          <p14:tracePt t="62691" x="3016250" y="2882900"/>
          <p14:tracePt t="62697" x="3016250" y="2901950"/>
          <p14:tracePt t="62712" x="3016250" y="2927350"/>
          <p14:tracePt t="62728" x="3016250" y="3003550"/>
          <p14:tracePt t="62729" x="3016250" y="3060700"/>
          <p14:tracePt t="62745" x="3003550" y="3206750"/>
          <p14:tracePt t="62761" x="2978150" y="3403600"/>
          <p14:tracePt t="62778" x="2933700" y="3600450"/>
          <p14:tracePt t="62795" x="2876550" y="3752850"/>
          <p14:tracePt t="62801" x="2838450" y="3816350"/>
          <p14:tracePt t="62811" x="2806700" y="3879850"/>
          <p14:tracePt t="62830" x="2724150" y="3975100"/>
          <p14:tracePt t="62845" x="2667000" y="4044950"/>
          <p14:tracePt t="62854" x="2647950" y="4076700"/>
          <p14:tracePt t="62858" x="2635250" y="4108450"/>
          <p14:tracePt t="62880" x="2616200" y="4171950"/>
          <p14:tracePt t="62897" x="2578100" y="4203700"/>
          <p14:tracePt t="62913" x="2571750" y="4203700"/>
          <p14:tracePt t="62962" x="2565400" y="4203700"/>
          <p14:tracePt t="62977" x="2546350" y="4203700"/>
          <p14:tracePt t="62989" x="2540000" y="4210050"/>
          <p14:tracePt t="62995" x="2527300" y="4210050"/>
          <p14:tracePt t="63011" x="2520950" y="4216400"/>
          <p14:tracePt t="63061" x="2520950" y="4222750"/>
          <p14:tracePt t="63078" x="2489200" y="4222750"/>
          <p14:tracePt t="63095" x="2444750" y="4241800"/>
          <p14:tracePt t="63106" x="2374900" y="4241800"/>
          <p14:tracePt t="63117" x="2336800" y="4241800"/>
          <p14:tracePt t="63128" x="2298700" y="4241800"/>
          <p14:tracePt t="63145" x="2184400" y="4229100"/>
          <p14:tracePt t="63164" x="2082800" y="4229100"/>
          <p14:tracePt t="63178" x="2012950" y="4235450"/>
          <p14:tracePt t="63197" x="1981200" y="4241800"/>
          <p14:tracePt t="63211" x="1962150" y="4248150"/>
          <p14:tracePt t="63290" x="1962150" y="4260850"/>
          <p14:tracePt t="63302" x="1962150" y="4273550"/>
          <p14:tracePt t="63330" x="1962150" y="4298950"/>
          <p14:tracePt t="63349" x="1962150" y="4305300"/>
          <p14:tracePt t="63361" x="1955800" y="4305300"/>
          <p14:tracePt t="63395" x="1949450" y="4286250"/>
          <p14:tracePt t="63413" x="1930400" y="4216400"/>
          <p14:tracePt t="63428" x="1917700" y="4127500"/>
          <p14:tracePt t="63445" x="1905000" y="4038600"/>
          <p14:tracePt t="63461" x="1924050" y="3975100"/>
          <p14:tracePt t="63478" x="1943100" y="3911600"/>
          <p14:tracePt t="63496" x="1981200" y="3867150"/>
          <p14:tracePt t="63513" x="2032000" y="3816350"/>
          <p14:tracePt t="63528" x="2063750" y="3803650"/>
          <p14:tracePt t="63545" x="2209800" y="3797300"/>
          <p14:tracePt t="63562" x="2311400" y="3803650"/>
          <p14:tracePt t="63583" x="2438400" y="3810000"/>
          <p14:tracePt t="63597" x="2527300" y="3822700"/>
          <p14:tracePt t="63602" x="2552700" y="3829050"/>
          <p14:tracePt t="63612" x="2565400" y="3841750"/>
          <p14:tracePt t="63628" x="2590800" y="3886200"/>
          <p14:tracePt t="63645" x="2603500" y="3968750"/>
          <p14:tracePt t="63663" x="2565400" y="4070350"/>
          <p14:tracePt t="63668" x="2552700" y="4121150"/>
          <p14:tracePt t="63679" x="2533650" y="4165600"/>
          <p14:tracePt t="63695" x="2495550" y="4254500"/>
          <p14:tracePt t="63711" x="2444750" y="4311650"/>
          <p14:tracePt t="63715" x="2413000" y="4324350"/>
          <p14:tracePt t="63728" x="2381250" y="4337050"/>
          <p14:tracePt t="63745" x="2286000" y="4337050"/>
          <p14:tracePt t="63761" x="2254250" y="4337050"/>
          <p14:tracePt t="63778" x="2228850" y="4337050"/>
          <p14:tracePt t="63795" x="2222500" y="4311650"/>
          <p14:tracePt t="63801" x="2222500" y="4292600"/>
          <p14:tracePt t="63812" x="2222500" y="4273550"/>
          <p14:tracePt t="63828" x="2241550" y="4241800"/>
          <p14:tracePt t="63849" x="2279650" y="4222750"/>
          <p14:tracePt t="63861" x="2317750" y="4210050"/>
          <p14:tracePt t="63878" x="2400300" y="4210050"/>
          <p14:tracePt t="63895" x="2501900" y="4210050"/>
          <p14:tracePt t="63913" x="2603500" y="4203700"/>
          <p14:tracePt t="63918" x="2635250" y="4203700"/>
          <p14:tracePt t="63930" x="2654300" y="4203700"/>
          <p14:tracePt t="63961" x="2654300" y="4222750"/>
          <p14:tracePt t="63979" x="2654300" y="4260850"/>
          <p14:tracePt t="63995" x="2660650" y="4305300"/>
          <p14:tracePt t="64012" x="2660650" y="4330700"/>
          <p14:tracePt t="64029" x="2660650" y="4349750"/>
          <p14:tracePt t="64061" x="2660650" y="4362450"/>
          <p14:tracePt t="64078" x="2660650" y="4368800"/>
          <p14:tracePt t="64098" x="2692400" y="4381500"/>
          <p14:tracePt t="64111" x="2762250" y="4400550"/>
          <p14:tracePt t="64128" x="2825750" y="4400550"/>
          <p14:tracePt t="64131" x="2870200" y="4400550"/>
          <p14:tracePt t="64147" x="2946400" y="4400550"/>
          <p14:tracePt t="64163" x="3009900" y="4381500"/>
          <p14:tracePt t="64178" x="3041650" y="4375150"/>
          <p14:tracePt t="64195" x="3041650" y="4368800"/>
          <p14:tracePt t="64245" x="3016250" y="4343400"/>
          <p14:tracePt t="64262" x="2959100" y="4305300"/>
          <p14:tracePt t="64278" x="2901950" y="4254500"/>
          <p14:tracePt t="64286" x="2876550" y="4229100"/>
          <p14:tracePt t="64295" x="2863850" y="4203700"/>
          <p14:tracePt t="64311" x="2844800" y="4165600"/>
          <p14:tracePt t="64332" x="2825750" y="4114800"/>
          <p14:tracePt t="64348" x="2825750" y="4070350"/>
          <p14:tracePt t="64361" x="2825750" y="4006850"/>
          <p14:tracePt t="64378" x="2825750" y="3956050"/>
          <p14:tracePt t="64395" x="2844800" y="3917950"/>
          <p14:tracePt t="64413" x="2882900" y="3879850"/>
          <p14:tracePt t="64428" x="2933700" y="3848100"/>
          <p14:tracePt t="64445" x="2990850" y="3835400"/>
          <p14:tracePt t="64461" x="3041650" y="3822700"/>
          <p14:tracePt t="64478" x="3086100" y="3816350"/>
          <p14:tracePt t="64495" x="3175000" y="3816350"/>
          <p14:tracePt t="64512" x="3244850" y="3803650"/>
          <p14:tracePt t="64514" x="3302000" y="3810000"/>
          <p14:tracePt t="64531" x="3403600" y="3810000"/>
          <p14:tracePt t="64545" x="3486150" y="3822700"/>
          <p14:tracePt t="64561" x="3524250" y="3835400"/>
          <p14:tracePt t="64578" x="3549650" y="3854450"/>
          <p14:tracePt t="64599" x="3575050" y="3886200"/>
          <p14:tracePt t="64605" x="3594100" y="3911600"/>
          <p14:tracePt t="64611" x="3606800" y="3930650"/>
          <p14:tracePt t="64628" x="3644900" y="3968750"/>
          <p14:tracePt t="64645" x="3670300" y="4000500"/>
          <p14:tracePt t="64663" x="3676650" y="4006850"/>
          <p14:tracePt t="64678" x="3676650" y="4013200"/>
          <p14:tracePt t="64695" x="3676650" y="4032250"/>
          <p14:tracePt t="64711" x="3670300" y="4057650"/>
          <p14:tracePt t="64713" x="3670300" y="4076700"/>
          <p14:tracePt t="64728" x="3663950" y="4095750"/>
          <p14:tracePt t="64745" x="3644900" y="4121150"/>
          <p14:tracePt t="64761" x="3606800" y="4152900"/>
          <p14:tracePt t="64778" x="3568700" y="4171950"/>
          <p14:tracePt t="64795" x="3543300" y="4191000"/>
          <p14:tracePt t="64800" x="3524250" y="4203700"/>
          <p14:tracePt t="64812" x="3505200" y="4216400"/>
          <p14:tracePt t="64828" x="3486150" y="4235450"/>
          <p14:tracePt t="64847" x="3460750" y="4248150"/>
          <p14:tracePt t="64861" x="3448050" y="4254500"/>
          <p14:tracePt t="64878" x="3422650" y="4260850"/>
          <p14:tracePt t="64895" x="3390900" y="4260850"/>
          <p14:tracePt t="64913" x="3352800" y="4273550"/>
          <p14:tracePt t="64928" x="3340100" y="4279900"/>
          <p14:tracePt t="64945" x="3276600" y="4286250"/>
          <p14:tracePt t="64961" x="3244850" y="4292600"/>
          <p14:tracePt t="64979" x="3225800" y="4298950"/>
          <p14:tracePt t="65026" x="3219450" y="4298950"/>
          <p14:tracePt t="65036" x="3213100" y="4298950"/>
          <p14:tracePt t="65045" x="3206750" y="4292600"/>
          <p14:tracePt t="65062" x="3175000" y="4267200"/>
          <p14:tracePt t="65081" x="3098800" y="4229100"/>
          <p14:tracePt t="65097" x="2959100" y="4127500"/>
          <p14:tracePt t="65112" x="2889250" y="4095750"/>
          <p14:tracePt t="65131" x="2762250" y="4038600"/>
          <p14:tracePt t="65145" x="2711450" y="4006850"/>
          <p14:tracePt t="65164" x="2692400" y="3968750"/>
          <p14:tracePt t="65178" x="2686050" y="3937000"/>
          <p14:tracePt t="65195" x="2679700" y="3892550"/>
          <p14:tracePt t="65211" x="2673350" y="3886200"/>
          <p14:tracePt t="65231" x="2667000" y="3879850"/>
          <p14:tracePt t="65245" x="2635250" y="3879850"/>
          <p14:tracePt t="65262" x="2590800" y="3898900"/>
          <p14:tracePt t="65279" x="2546350" y="3937000"/>
          <p14:tracePt t="65285" x="2527300" y="3956050"/>
          <p14:tracePt t="65295" x="2508250" y="3968750"/>
          <p14:tracePt t="65316" x="2438400" y="4000500"/>
          <p14:tracePt t="65331" x="2368550" y="4013200"/>
          <p14:tracePt t="65348" x="2311400" y="4044950"/>
          <p14:tracePt t="65363" x="2292350" y="4057650"/>
          <p14:tracePt t="65529" x="2292350" y="4064000"/>
          <p14:tracePt t="65561" x="2286000" y="4064000"/>
          <p14:tracePt t="65905" x="2292350" y="4051300"/>
          <p14:tracePt t="65916" x="2298700" y="4038600"/>
          <p14:tracePt t="65928" x="2298700" y="4013200"/>
          <p14:tracePt t="65945" x="2311400" y="3987800"/>
          <p14:tracePt t="65962" x="2336800" y="3956050"/>
          <p14:tracePt t="65978" x="2362200" y="3943350"/>
          <p14:tracePt t="65995" x="2387600" y="3917950"/>
          <p14:tracePt t="66012" x="2419350" y="3905250"/>
          <p14:tracePt t="66028" x="2482850" y="3892550"/>
          <p14:tracePt t="66035" x="2514600" y="3886200"/>
          <p14:tracePt t="66045" x="2546350" y="3886200"/>
          <p14:tracePt t="66062" x="2616200" y="3873500"/>
          <p14:tracePt t="66067" x="2647950" y="3867150"/>
          <p14:tracePt t="66078" x="2673350" y="3854450"/>
          <p14:tracePt t="66095" x="2736850" y="3835400"/>
          <p14:tracePt t="66104" x="2781300" y="3835400"/>
          <p14:tracePt t="66107" x="2819400" y="3835400"/>
          <p14:tracePt t="66114" x="2863850" y="3835400"/>
          <p14:tracePt t="66128" x="2914650" y="3835400"/>
          <p14:tracePt t="66146" x="3048000" y="3848100"/>
          <p14:tracePt t="66163" x="3098800" y="3867150"/>
          <p14:tracePt t="66178" x="3136900" y="3892550"/>
          <p14:tracePt t="66195" x="3175000" y="3898900"/>
          <p14:tracePt t="66211" x="3213100" y="3924300"/>
          <p14:tracePt t="66228" x="3257550" y="3937000"/>
          <p14:tracePt t="66245" x="3270250" y="3949700"/>
          <p14:tracePt t="66261" x="3289300" y="3968750"/>
          <p14:tracePt t="66278" x="3289300" y="3981450"/>
          <p14:tracePt t="66287" x="3295650" y="3994150"/>
          <p14:tracePt t="66290" x="3295650" y="4013200"/>
          <p14:tracePt t="66311" x="3302000" y="4044950"/>
          <p14:tracePt t="66328" x="3302000" y="4064000"/>
          <p14:tracePt t="66348" x="3302000" y="4076700"/>
          <p14:tracePt t="66478" x="3308350" y="4076700"/>
          <p14:tracePt t="66889" x="3308350" y="4083050"/>
          <p14:tracePt t="66897" x="3295650" y="4102100"/>
          <p14:tracePt t="66913" x="3206750" y="4152900"/>
          <p14:tracePt t="66928" x="3155950" y="4184650"/>
          <p14:tracePt t="66945" x="3035300" y="4267200"/>
          <p14:tracePt t="66961" x="2984500" y="4305300"/>
          <p14:tracePt t="66980" x="2952750" y="4324350"/>
          <p14:tracePt t="66995" x="2946400" y="4330700"/>
          <p14:tracePt t="67058" x="2940050" y="4324350"/>
          <p14:tracePt t="67102" x="2927350" y="4311650"/>
          <p14:tracePt t="67107" x="2914650" y="4298950"/>
          <p14:tracePt t="67114" x="2895600" y="4292600"/>
          <p14:tracePt t="67128" x="2876550" y="4286250"/>
          <p14:tracePt t="67147" x="2825750" y="4273550"/>
          <p14:tracePt t="67305" x="2882900" y="4273550"/>
          <p14:tracePt t="67314" x="2921000" y="4273550"/>
          <p14:tracePt t="67321" x="2984500" y="4292600"/>
          <p14:tracePt t="67347" x="3232150" y="4305300"/>
          <p14:tracePt t="67362" x="3390900" y="4298950"/>
          <p14:tracePt t="67378" x="3524250" y="4279900"/>
          <p14:tracePt t="67395" x="3587750" y="4260850"/>
          <p14:tracePt t="67415" x="3619500" y="4254500"/>
          <p14:tracePt t="67421" x="3625850" y="4254500"/>
          <p14:tracePt t="67428" x="3625850" y="4248150"/>
          <p14:tracePt t="67445" x="3619500" y="4248150"/>
          <p14:tracePt t="67461" x="3587750" y="4248150"/>
          <p14:tracePt t="67478" x="3479800" y="4229100"/>
          <p14:tracePt t="67495" x="3289300" y="4229100"/>
          <p14:tracePt t="67512" x="3098800" y="4222750"/>
          <p14:tracePt t="67515" x="3016250" y="4229100"/>
          <p14:tracePt t="67529" x="2940050" y="4229100"/>
          <p14:tracePt t="67545" x="2851150" y="4248150"/>
          <p14:tracePt t="67600" x="2863850" y="4248150"/>
          <p14:tracePt t="67611" x="2927350" y="4248150"/>
          <p14:tracePt t="67630" x="3054350" y="4235450"/>
          <p14:tracePt t="67645" x="3206750" y="4222750"/>
          <p14:tracePt t="67663" x="3314700" y="4210050"/>
          <p14:tracePt t="67678" x="3397250" y="4203700"/>
          <p14:tracePt t="67695" x="3403600" y="4203700"/>
          <p14:tracePt t="67711" x="3403600" y="4197350"/>
          <p14:tracePt t="67728" x="3384550" y="4184650"/>
          <p14:tracePt t="67731" x="3352800" y="4171950"/>
          <p14:tracePt t="67745" x="3276600" y="4165600"/>
          <p14:tracePt t="67762" x="3206750" y="4171950"/>
          <p14:tracePt t="67778" x="3194050" y="4178300"/>
          <p14:tracePt t="67828" x="3244850" y="4178300"/>
          <p14:tracePt t="67849" x="3340100" y="4191000"/>
          <p14:tracePt t="67861" x="3435350" y="4203700"/>
          <p14:tracePt t="67878" x="3530600" y="4203700"/>
          <p14:tracePt t="67882" x="3556000" y="4203700"/>
          <p14:tracePt t="67897" x="3562350" y="4203700"/>
          <p14:tracePt t="67928" x="3556000" y="4203700"/>
          <p14:tracePt t="67945" x="3467100" y="4184650"/>
          <p14:tracePt t="67963" x="3346450" y="4184650"/>
          <p14:tracePt t="67978" x="3251200" y="4184650"/>
          <p14:tracePt t="67995" x="3200400" y="4191000"/>
          <p14:tracePt t="68057" x="3225800" y="4191000"/>
          <p14:tracePt t="68078" x="3302000" y="4197350"/>
          <p14:tracePt t="68097" x="3359150" y="4197350"/>
          <p14:tracePt t="68112" x="3403600" y="4197350"/>
          <p14:tracePt t="68146" x="3378200" y="4191000"/>
          <p14:tracePt t="68164" x="3321050" y="4165600"/>
          <p14:tracePt t="68178" x="3206750" y="4165600"/>
          <p14:tracePt t="68195" x="3130550" y="4165600"/>
          <p14:tracePt t="68212" x="3098800" y="4178300"/>
          <p14:tracePt t="68228" x="3092450" y="4178300"/>
          <p14:tracePt t="68261" x="3098800" y="4178300"/>
          <p14:tracePt t="68278" x="3149600" y="4178300"/>
          <p14:tracePt t="68295" x="3244850" y="4178300"/>
          <p14:tracePt t="68297" x="3321050" y="4191000"/>
          <p14:tracePt t="68316" x="3416300" y="4191000"/>
          <p14:tracePt t="68329" x="3454400" y="4191000"/>
          <p14:tracePt t="68345" x="3486150" y="4197350"/>
          <p14:tracePt t="68382" x="3460750" y="4171950"/>
          <p14:tracePt t="68395" x="3416300" y="4165600"/>
          <p14:tracePt t="68413" x="3333750" y="4159250"/>
          <p14:tracePt t="68419" x="3282950" y="4159250"/>
          <p14:tracePt t="68428" x="3225800" y="4159250"/>
          <p14:tracePt t="68445" x="3143250" y="4159250"/>
          <p14:tracePt t="68462" x="3098800" y="4159250"/>
          <p14:tracePt t="68464" x="3092450" y="4159250"/>
          <p14:tracePt t="68512" x="3098800" y="4171950"/>
          <p14:tracePt t="68528" x="3181350" y="4197350"/>
          <p14:tracePt t="68545" x="3308350" y="4222750"/>
          <p14:tracePt t="68566" x="3371850" y="4229100"/>
          <p14:tracePt t="68578" x="3403600" y="4229100"/>
          <p14:tracePt t="68670" x="3384550" y="4229100"/>
          <p14:tracePt t="68677" x="3371850" y="4229100"/>
          <p14:tracePt t="68684" x="3359150" y="4229100"/>
          <p14:tracePt t="69019" x="3352800" y="4229100"/>
          <p14:tracePt t="69025" x="3352800" y="4222750"/>
          <p14:tracePt t="69185" x="3352800" y="4216400"/>
          <p14:tracePt t="69603" x="3327400" y="4222750"/>
          <p14:tracePt t="69611" x="3308350" y="4248150"/>
          <p14:tracePt t="69617" x="3276600" y="4260850"/>
          <p14:tracePt t="69629" x="3238500" y="4273550"/>
          <p14:tracePt t="69645" x="3111500" y="4286250"/>
          <p14:tracePt t="69663" x="2927350" y="4311650"/>
          <p14:tracePt t="69678" x="2736850" y="4318000"/>
          <p14:tracePt t="69695" x="2578100" y="4318000"/>
          <p14:tracePt t="69711" x="2470150" y="4324350"/>
          <p14:tracePt t="69715" x="2438400" y="4324350"/>
          <p14:tracePt t="69728" x="2425700" y="4324350"/>
          <p14:tracePt t="69745" x="2393950" y="4330700"/>
          <p14:tracePt t="69762" x="2387600" y="4324350"/>
          <p14:tracePt t="69856" x="2381250" y="4324350"/>
          <p14:tracePt t="69865" x="2362200" y="4324350"/>
          <p14:tracePt t="69878" x="2355850" y="4324350"/>
          <p14:tracePt t="69910" x="2343150" y="4324350"/>
          <p14:tracePt t="69929" x="2349500" y="4324350"/>
          <p14:tracePt t="69945" x="2419350" y="4298950"/>
          <p14:tracePt t="69961" x="2457450" y="4298950"/>
          <p14:tracePt t="69979" x="2520950" y="4298950"/>
          <p14:tracePt t="69995" x="2584450" y="4298950"/>
          <p14:tracePt t="70012" x="2679700" y="4298950"/>
          <p14:tracePt t="70029" x="2768600" y="4318000"/>
          <p14:tracePt t="70045" x="2857500" y="4330700"/>
          <p14:tracePt t="70062" x="2908300" y="4330700"/>
          <p14:tracePt t="70078" x="2921000" y="4330700"/>
          <p14:tracePt t="70137" x="2914650" y="4330700"/>
          <p14:tracePt t="70146" x="2908300" y="4330700"/>
          <p14:tracePt t="70163" x="2889250" y="4330700"/>
          <p14:tracePt t="70178" x="2844800" y="4330700"/>
          <p14:tracePt t="70196" x="2787650" y="4330700"/>
          <p14:tracePt t="70211" x="2717800" y="4337050"/>
          <p14:tracePt t="70228" x="2667000" y="4343400"/>
          <p14:tracePt t="70245" x="2654300" y="4343400"/>
          <p14:tracePt t="70315" x="2635250" y="4343400"/>
          <p14:tracePt t="70322" x="2622550" y="4343400"/>
          <p14:tracePt t="70334" x="2603500" y="4343400"/>
          <p14:tracePt t="70346" x="2571750" y="4343400"/>
          <p14:tracePt t="70361" x="2552700" y="4343400"/>
          <p14:tracePt t="70378" x="2540000" y="4343400"/>
          <p14:tracePt t="70413" x="2533650" y="4343400"/>
          <p14:tracePt t="70428" x="2508250" y="4343400"/>
          <p14:tracePt t="70445" x="2495550" y="4343400"/>
          <p14:tracePt t="70462" x="2482850" y="4330700"/>
          <p14:tracePt t="70465" x="2470150" y="4330700"/>
          <p14:tracePt t="70495" x="2463800" y="4330700"/>
          <p14:tracePt t="70512" x="2432050" y="4318000"/>
          <p14:tracePt t="70529" x="2400300" y="4279900"/>
          <p14:tracePt t="70535" x="2393950" y="4279900"/>
          <p14:tracePt t="70545" x="2393950" y="4273550"/>
          <p14:tracePt t="70761" x="2400300" y="4273550"/>
          <p14:tracePt t="70770" x="2406650" y="4267200"/>
          <p14:tracePt t="70778" x="2413000" y="4267200"/>
          <p14:tracePt t="70795" x="2419350" y="4241800"/>
          <p14:tracePt t="70814" x="2438400" y="4146550"/>
          <p14:tracePt t="70828" x="2432050" y="3924300"/>
          <p14:tracePt t="70849" x="2432050" y="3689350"/>
          <p14:tracePt t="70861" x="2476500" y="3505200"/>
          <p14:tracePt t="70878" x="2520950" y="3371850"/>
          <p14:tracePt t="70895" x="2559050" y="3302000"/>
          <p14:tracePt t="70915" x="2622550" y="3181350"/>
          <p14:tracePt t="70923" x="2635250" y="3149600"/>
          <p14:tracePt t="70931" x="2647950" y="3111500"/>
          <p14:tracePt t="70945" x="2667000" y="3054350"/>
          <p14:tracePt t="70962" x="2667000" y="3048000"/>
          <p14:tracePt t="71351" x="2654300" y="3048000"/>
          <p14:tracePt t="71358" x="2641600" y="3048000"/>
          <p14:tracePt t="71366" x="2622550" y="3048000"/>
          <p14:tracePt t="71379" x="2590800" y="3048000"/>
          <p14:tracePt t="71395" x="2571750" y="3048000"/>
          <p14:tracePt t="71413" x="2559050" y="3048000"/>
          <p14:tracePt t="71428" x="2533650" y="3048000"/>
          <p14:tracePt t="71445" x="2508250" y="3048000"/>
          <p14:tracePt t="71461" x="2501900" y="3041650"/>
          <p14:tracePt t="71553" x="2514600" y="3041650"/>
          <p14:tracePt t="71562" x="2559050" y="3041650"/>
          <p14:tracePt t="71578" x="2635250" y="3048000"/>
          <p14:tracePt t="71597" x="2774950" y="3048000"/>
          <p14:tracePt t="71612" x="2908300" y="3048000"/>
          <p14:tracePt t="71628" x="3048000" y="3048000"/>
          <p14:tracePt t="71645" x="3149600" y="3028950"/>
          <p14:tracePt t="71663" x="3162300" y="3022600"/>
          <p14:tracePt t="71712" x="3136900" y="3022600"/>
          <p14:tracePt t="71728" x="3092450" y="3022600"/>
          <p14:tracePt t="71745" x="2984500" y="3086100"/>
          <p14:tracePt t="71762" x="2889250" y="3200400"/>
          <p14:tracePt t="71778" x="2762250" y="3327400"/>
          <p14:tracePt t="71799" x="2635250" y="3467100"/>
          <p14:tracePt t="71803" x="2578100" y="3511550"/>
          <p14:tracePt t="71812" x="2540000" y="3562350"/>
          <p14:tracePt t="71832" x="2457450" y="3651250"/>
          <p14:tracePt t="71836" x="2413000" y="3695700"/>
          <p14:tracePt t="71845" x="2374900" y="3746500"/>
          <p14:tracePt t="71861" x="2324100" y="3873500"/>
          <p14:tracePt t="71878" x="2286000" y="3968750"/>
          <p14:tracePt t="71895" x="2279650" y="4013200"/>
          <p14:tracePt t="71896" x="2279650" y="4032250"/>
          <p14:tracePt t="71914" x="2279650" y="4051300"/>
          <p14:tracePt t="71928" x="2273300" y="4064000"/>
          <p14:tracePt t="71945" x="2254250" y="4108450"/>
          <p14:tracePt t="71961" x="2241550" y="4133850"/>
          <p14:tracePt t="71978" x="2228850" y="4165600"/>
          <p14:tracePt t="71995" x="2209800" y="4178300"/>
          <p14:tracePt t="72012" x="2190750" y="4197350"/>
          <p14:tracePt t="72029" x="2165350" y="4216400"/>
          <p14:tracePt t="72047" x="2146300" y="4229100"/>
          <p14:tracePt t="72062" x="2127250" y="4241800"/>
          <p14:tracePt t="72099" x="2120900" y="4241800"/>
          <p14:tracePt t="72118" x="2120900" y="4248150"/>
          <p14:tracePt t="72163" x="2108200" y="4248150"/>
          <p14:tracePt t="72369" x="2095500" y="4248150"/>
          <p14:tracePt t="72378" x="2089150" y="4248150"/>
          <p14:tracePt t="72384" x="2076450" y="4248150"/>
          <p14:tracePt t="72395" x="2063750" y="4248150"/>
          <p14:tracePt t="72413" x="2051050" y="4248150"/>
          <p14:tracePt t="72429" x="2032000" y="4248150"/>
          <p14:tracePt t="72445" x="2012950" y="4248150"/>
          <p14:tracePt t="72461" x="1974850" y="4248150"/>
          <p14:tracePt t="72480" x="1936750" y="4248150"/>
          <p14:tracePt t="72495" x="1905000" y="4248150"/>
          <p14:tracePt t="72512" x="1885950" y="4248150"/>
          <p14:tracePt t="72528" x="1879600" y="4248150"/>
          <p14:tracePt t="72545" x="1866900" y="4248150"/>
          <p14:tracePt t="72569" x="1873250" y="4248150"/>
          <p14:tracePt t="72676" x="1879600" y="4248150"/>
          <p14:tracePt t="72697" x="1955800" y="4248150"/>
          <p14:tracePt t="72712" x="1974850" y="4248150"/>
          <p14:tracePt t="72728" x="2038350" y="4248150"/>
          <p14:tracePt t="72745" x="2089150" y="4248150"/>
          <p14:tracePt t="72762" x="2159000" y="4229100"/>
          <p14:tracePt t="72779" x="2165350" y="4229100"/>
          <p14:tracePt t="72828" x="2165350" y="4222750"/>
          <p14:tracePt t="72845" x="2127250" y="4222750"/>
          <p14:tracePt t="72861" x="2076450" y="4222750"/>
          <p14:tracePt t="72878" x="2025650" y="4222750"/>
          <p14:tracePt t="72895" x="1987550" y="4222750"/>
          <p14:tracePt t="72898" x="1974850" y="4222750"/>
          <p14:tracePt t="72914" x="1968500" y="4222750"/>
          <p14:tracePt t="72987" x="1993900" y="4222750"/>
          <p14:tracePt t="72993" x="2019300" y="4222750"/>
          <p14:tracePt t="73012" x="2051050" y="4222750"/>
          <p14:tracePt t="73028" x="2101850" y="4222750"/>
          <p14:tracePt t="73045" x="2127250" y="4210050"/>
          <p14:tracePt t="73122" x="2127250" y="4203700"/>
          <p14:tracePt t="73149" x="2120900" y="4203700"/>
          <p14:tracePt t="73154" x="2101850" y="4203700"/>
          <p14:tracePt t="73164" x="2082800" y="4203700"/>
          <p14:tracePt t="73178" x="2076450" y="4203700"/>
          <p14:tracePt t="73250" x="2095500" y="4203700"/>
          <p14:tracePt t="73257" x="2101850" y="4203700"/>
          <p14:tracePt t="73267" x="2120900" y="4203700"/>
          <p14:tracePt t="73278" x="2133600" y="4203700"/>
          <p14:tracePt t="73295" x="2171700" y="4203700"/>
          <p14:tracePt t="73312" x="2247900" y="4203700"/>
          <p14:tracePt t="73333" x="2305050" y="4197350"/>
          <p14:tracePt t="73346" x="2305050" y="4191000"/>
          <p14:tracePt t="73449" x="2305050" y="4184650"/>
          <p14:tracePt t="73457" x="2305050" y="4171950"/>
          <p14:tracePt t="73465" x="2305050" y="4159250"/>
          <p14:tracePt t="73481" x="2305050" y="4152900"/>
          <p14:tracePt t="73495" x="2305050" y="4140200"/>
          <p14:tracePt t="73511" x="2311400" y="4133850"/>
          <p14:tracePt t="73528" x="2317750" y="4121150"/>
          <p14:tracePt t="73533" x="2317750" y="4114800"/>
          <p14:tracePt t="73545" x="2324100" y="4108450"/>
          <p14:tracePt t="73561" x="2324100" y="4102100"/>
          <p14:tracePt t="73873" x="2324100" y="4108450"/>
          <p14:tracePt t="73880" x="2324100" y="4114800"/>
          <p14:tracePt t="73918" x="2330450" y="4127500"/>
          <p14:tracePt t="73928" x="2330450" y="4140200"/>
          <p14:tracePt t="73945" x="2336800" y="4159250"/>
          <p14:tracePt t="73962" x="2336800" y="4171950"/>
          <p14:tracePt t="73980" x="2336800" y="4191000"/>
          <p14:tracePt t="73995" x="2349500" y="4210050"/>
          <p14:tracePt t="74012" x="2349500" y="4229100"/>
          <p14:tracePt t="74028" x="2349500" y="4235450"/>
          <p14:tracePt t="74330" x="2343150" y="4235450"/>
          <p14:tracePt t="74337" x="2324100" y="4235450"/>
          <p14:tracePt t="74353" x="2305050" y="4235450"/>
          <p14:tracePt t="74361" x="2286000" y="4235450"/>
          <p14:tracePt t="74778" x="2279650" y="4235450"/>
          <p14:tracePt t="75019" x="2279650" y="4222750"/>
          <p14:tracePt t="75026" x="2279650" y="4210050"/>
          <p14:tracePt t="75045" x="2279650" y="4178300"/>
          <p14:tracePt t="75062" x="2286000" y="4133850"/>
          <p14:tracePt t="75078" x="2317750" y="4044950"/>
          <p14:tracePt t="75082" x="2336800" y="4000500"/>
          <p14:tracePt t="75097" x="2355850" y="3962400"/>
          <p14:tracePt t="75114" x="2419350" y="3873500"/>
          <p14:tracePt t="75128" x="2438400" y="3867150"/>
          <p14:tracePt t="75146" x="2565400" y="3829050"/>
          <p14:tracePt t="75164" x="2673350" y="3803650"/>
          <p14:tracePt t="75178" x="2768600" y="3790950"/>
          <p14:tracePt t="75196" x="2863850" y="3790950"/>
          <p14:tracePt t="75212" x="2946400" y="3803650"/>
          <p14:tracePt t="75228" x="3003550" y="3816350"/>
          <p14:tracePt t="75245" x="3035300" y="3822700"/>
          <p14:tracePt t="75261" x="3048000" y="3822700"/>
          <p14:tracePt t="75279" x="3067050" y="3829050"/>
          <p14:tracePt t="75287" x="3073400" y="3835400"/>
          <p14:tracePt t="75291" x="3086100" y="3841750"/>
          <p14:tracePt t="75302" x="3092450" y="3848100"/>
          <p14:tracePt t="75315" x="3098800" y="3873500"/>
          <p14:tracePt t="75328" x="3111500" y="3892550"/>
          <p14:tracePt t="75349" x="3130550" y="3930650"/>
          <p14:tracePt t="75361" x="3143250" y="3949700"/>
          <p14:tracePt t="75380" x="3155950" y="3975100"/>
          <p14:tracePt t="75395" x="3155950" y="4006850"/>
          <p14:tracePt t="75414" x="3155950" y="4019550"/>
          <p14:tracePt t="75430" x="3149600" y="4019550"/>
          <p14:tracePt t="75864" x="3143250" y="4019550"/>
          <p14:tracePt t="76121" x="3143250" y="4013200"/>
          <p14:tracePt t="76612" x="3143250" y="4006850"/>
          <p14:tracePt t="76713" x="3130550" y="4006850"/>
          <p14:tracePt t="76725" x="3111500" y="4013200"/>
          <p14:tracePt t="76731" x="3086100" y="4032250"/>
          <p14:tracePt t="76746" x="3009900" y="4083050"/>
          <p14:tracePt t="76762" x="2908300" y="4146550"/>
          <p14:tracePt t="76778" x="2800350" y="4191000"/>
          <p14:tracePt t="76795" x="2705100" y="4197350"/>
          <p14:tracePt t="76811" x="2616200" y="4203700"/>
          <p14:tracePt t="76828" x="2552700" y="4216400"/>
          <p14:tracePt t="76847" x="2495550" y="4216400"/>
          <p14:tracePt t="76862" x="2463800" y="4216400"/>
          <p14:tracePt t="76878" x="2457450" y="4216400"/>
          <p14:tracePt t="76940" x="2451100" y="4216400"/>
          <p14:tracePt t="77073" x="2451100" y="4203700"/>
          <p14:tracePt t="77084" x="2451100" y="4191000"/>
          <p14:tracePt t="77097" x="2425700" y="4178300"/>
          <p14:tracePt t="77112" x="2374900" y="4171950"/>
          <p14:tracePt t="77128" x="2336800" y="4165600"/>
          <p14:tracePt t="77130" x="2324100" y="4165600"/>
          <p14:tracePt t="77145" x="2292350" y="4146550"/>
          <p14:tracePt t="77164" x="2266950" y="4133850"/>
          <p14:tracePt t="77178" x="2254250" y="4095750"/>
          <p14:tracePt t="77195" x="2241550" y="4057650"/>
          <p14:tracePt t="77212" x="2241550" y="4032250"/>
          <p14:tracePt t="77228" x="2241550" y="4000500"/>
          <p14:tracePt t="77245" x="2241550" y="3975100"/>
          <p14:tracePt t="77262" x="2254250" y="3962400"/>
          <p14:tracePt t="77278" x="2292350" y="3943350"/>
          <p14:tracePt t="77297" x="2381250" y="3937000"/>
          <p14:tracePt t="77315" x="2444750" y="3937000"/>
          <p14:tracePt t="77328" x="2463800" y="3930650"/>
          <p14:tracePt t="77347" x="2673350" y="3937000"/>
          <p14:tracePt t="77361" x="2800350" y="3930650"/>
          <p14:tracePt t="77380" x="2927350" y="3924300"/>
          <p14:tracePt t="77395" x="3016250" y="3924300"/>
          <p14:tracePt t="77413" x="3092450" y="3956050"/>
          <p14:tracePt t="77428" x="3130550" y="3968750"/>
          <p14:tracePt t="77445" x="3143250" y="3975100"/>
          <p14:tracePt t="77462" x="3143250" y="3987800"/>
          <p14:tracePt t="77481" x="3143250" y="4019550"/>
          <p14:tracePt t="77495" x="3143250" y="4057650"/>
          <p14:tracePt t="77512" x="3136900" y="4064000"/>
          <p14:tracePt t="77681" x="3143250" y="4064000"/>
          <p14:tracePt t="77690" x="3149600" y="4064000"/>
          <p14:tracePt t="77697" x="3149600" y="4057650"/>
          <p14:tracePt t="77711" x="3149600" y="4051300"/>
          <p14:tracePt t="77728" x="3168650" y="4051300"/>
          <p14:tracePt t="77745" x="3187700" y="4051300"/>
          <p14:tracePt t="78041" x="3187700" y="4057650"/>
          <p14:tracePt t="78050" x="3187700" y="4076700"/>
          <p14:tracePt t="78067" x="3168650" y="4089400"/>
          <p14:tracePt t="78078" x="3162300" y="4108450"/>
          <p14:tracePt t="78096" x="3136900" y="4140200"/>
          <p14:tracePt t="78115" x="3111500" y="4184650"/>
          <p14:tracePt t="78129" x="3098800" y="4203700"/>
          <p14:tracePt t="78145" x="3086100" y="4235450"/>
          <p14:tracePt t="78163" x="3086100" y="4248150"/>
          <p14:tracePt t="78577" x="3079750" y="4248150"/>
          <p14:tracePt t="78662" x="3073400" y="4241800"/>
          <p14:tracePt t="78874" x="3067050" y="4241800"/>
          <p14:tracePt t="79315" x="3073400" y="4241800"/>
          <p14:tracePt t="79674" x="3079750" y="4216400"/>
          <p14:tracePt t="79680" x="3111500" y="4133850"/>
          <p14:tracePt t="79695" x="3149600" y="4032250"/>
          <p14:tracePt t="79711" x="3270250" y="3644900"/>
          <p14:tracePt t="79713" x="3333750" y="3429000"/>
          <p14:tracePt t="79728" x="3409950" y="3206750"/>
          <p14:tracePt t="79745" x="3606800" y="2533650"/>
          <p14:tracePt t="79762" x="3746500" y="2152650"/>
          <p14:tracePt t="79778" x="3829050" y="1955800"/>
          <p14:tracePt t="79797" x="3841750" y="1885950"/>
          <p14:tracePt t="79812" x="3797300" y="1816100"/>
          <p14:tracePt t="79828" x="3740150" y="1771650"/>
          <p14:tracePt t="79848" x="3657600" y="1752600"/>
          <p14:tracePt t="79861" x="3556000" y="1733550"/>
          <p14:tracePt t="79879" x="3454400" y="1714500"/>
          <p14:tracePt t="79896" x="3314700" y="1708150"/>
          <p14:tracePt t="79914" x="3232150" y="1657350"/>
          <p14:tracePt t="79929" x="3187700" y="1631950"/>
          <p14:tracePt t="79945" x="3041650" y="1536700"/>
          <p14:tracePt t="79962" x="2946400" y="1492250"/>
          <p14:tracePt t="79979" x="2844800" y="1479550"/>
          <p14:tracePt t="79995" x="2743200" y="1479550"/>
          <p14:tracePt t="80012" x="2635250" y="1473200"/>
          <p14:tracePt t="80028" x="2533650" y="1460500"/>
          <p14:tracePt t="80045" x="2444750" y="1435100"/>
          <p14:tracePt t="80061" x="2387600" y="1416050"/>
          <p14:tracePt t="80078" x="2349500" y="1390650"/>
          <p14:tracePt t="80098" x="2317750" y="1365250"/>
          <p14:tracePt t="80103" x="2298700" y="1352550"/>
          <p14:tracePt t="80112" x="2286000" y="1339850"/>
          <p14:tracePt t="80129" x="2273300" y="1314450"/>
          <p14:tracePt t="80145" x="2266950" y="1301750"/>
          <p14:tracePt t="80162" x="2260600" y="1289050"/>
          <p14:tracePt t="80178" x="2260600" y="1276350"/>
          <p14:tracePt t="80195" x="2228850" y="1250950"/>
          <p14:tracePt t="80212" x="2190750" y="1231900"/>
          <p14:tracePt t="80228" x="2133600" y="1231900"/>
          <p14:tracePt t="80245" x="2070100" y="1231900"/>
          <p14:tracePt t="80262" x="1981200" y="1231900"/>
          <p14:tracePt t="80279" x="1873250" y="1231900"/>
          <p14:tracePt t="80295" x="1771650" y="1231900"/>
          <p14:tracePt t="80296" x="1720850" y="1231900"/>
          <p14:tracePt t="80312" x="1689100" y="1231900"/>
          <p14:tracePt t="80329" x="1644650" y="1231900"/>
          <p14:tracePt t="80333" x="1638300" y="1225550"/>
          <p14:tracePt t="80379" x="1663700" y="1225550"/>
          <p14:tracePt t="80395" x="1758950" y="1231900"/>
          <p14:tracePt t="80413" x="1924050" y="1257300"/>
          <p14:tracePt t="80428" x="2146300" y="1263650"/>
          <p14:tracePt t="80445" x="2425700" y="1263650"/>
          <p14:tracePt t="80462" x="2762250" y="1250950"/>
          <p14:tracePt t="80479" x="3124200" y="1238250"/>
          <p14:tracePt t="80482" x="3314700" y="1231900"/>
          <p14:tracePt t="80498" x="3733800" y="1212850"/>
          <p14:tracePt t="80511" x="3943350" y="1206500"/>
          <p14:tracePt t="80530" x="4578350" y="1168400"/>
          <p14:tracePt t="80545" x="4965700" y="1149350"/>
          <p14:tracePt t="80562" x="5334000" y="1143000"/>
          <p14:tracePt t="80578" x="5607050" y="1136650"/>
          <p14:tracePt t="80598" x="5829300" y="1092200"/>
          <p14:tracePt t="80612" x="6007100" y="1060450"/>
          <p14:tracePt t="80628" x="6153150" y="1009650"/>
          <p14:tracePt t="80645" x="6267450" y="990600"/>
          <p14:tracePt t="80664" x="6369050" y="965200"/>
          <p14:tracePt t="80678" x="6451600" y="927100"/>
          <p14:tracePt t="80695" x="6540500" y="901700"/>
          <p14:tracePt t="80712" x="6610350" y="876300"/>
          <p14:tracePt t="80715" x="6648450" y="869950"/>
          <p14:tracePt t="80728" x="6686550" y="857250"/>
          <p14:tracePt t="80745" x="6851650" y="844550"/>
          <p14:tracePt t="80762" x="6940550" y="819150"/>
          <p14:tracePt t="80778" x="7073900" y="800100"/>
          <p14:tracePt t="80795" x="7194550" y="774700"/>
          <p14:tracePt t="80814" x="7302500" y="774700"/>
          <p14:tracePt t="80832" x="7359650" y="768350"/>
          <p14:tracePt t="80849" x="7366000" y="762000"/>
          <p14:tracePt t="80862" x="7353300" y="762000"/>
          <p14:tracePt t="80878" x="7251700" y="793750"/>
          <p14:tracePt t="80898" x="7004050" y="946150"/>
          <p14:tracePt t="80914" x="6788150" y="1130300"/>
          <p14:tracePt t="80928" x="6673850" y="1257300"/>
          <p14:tracePt t="80945" x="6197600" y="1771650"/>
          <p14:tracePt t="80964" x="5778500" y="2216150"/>
          <p14:tracePt t="80978" x="5372100" y="2578100"/>
          <p14:tracePt t="80995" x="5073650" y="2844800"/>
          <p14:tracePt t="81012" x="4813300" y="3035300"/>
          <p14:tracePt t="81029" x="4622800" y="3162300"/>
          <p14:tracePt t="81045" x="4464050" y="3289300"/>
          <p14:tracePt t="81062" x="4343400" y="3441700"/>
          <p14:tracePt t="81078" x="4248150" y="3587750"/>
          <p14:tracePt t="81083" x="4222750" y="3632200"/>
          <p14:tracePt t="81098" x="4210050" y="3670300"/>
          <p14:tracePt t="81112" x="4191000" y="3721100"/>
          <p14:tracePt t="81128" x="4165600" y="3765550"/>
          <p14:tracePt t="81145" x="4095750" y="3835400"/>
          <p14:tracePt t="81163" x="4000500" y="3905250"/>
          <p14:tracePt t="81178" x="3886200" y="3987800"/>
          <p14:tracePt t="81195" x="3771900" y="4025900"/>
          <p14:tracePt t="81212" x="3689350" y="4057650"/>
          <p14:tracePt t="81228" x="3606800" y="4089400"/>
          <p14:tracePt t="81245" x="3517900" y="4121150"/>
          <p14:tracePt t="81262" x="3403600" y="4159250"/>
          <p14:tracePt t="81278" x="3289300" y="4222750"/>
          <p14:tracePt t="81285" x="3244850" y="4260850"/>
          <p14:tracePt t="81295" x="3232150" y="4273550"/>
          <p14:tracePt t="81312" x="3225800" y="4273550"/>
          <p14:tracePt t="81348" x="3213100" y="4260850"/>
          <p14:tracePt t="81362" x="3181350" y="4254500"/>
          <p14:tracePt t="81381" x="3124200" y="4254500"/>
          <p14:tracePt t="81395" x="3086100" y="4254500"/>
          <p14:tracePt t="81413" x="3067050" y="4254500"/>
          <p14:tracePt t="81418" x="3054350" y="4254500"/>
          <p14:tracePt t="81429" x="3048000" y="4254500"/>
          <p14:tracePt t="81445" x="3028950" y="4254500"/>
          <p14:tracePt t="81462" x="3003550" y="4254500"/>
          <p14:tracePt t="81478" x="2971800" y="4254500"/>
          <p14:tracePt t="81496" x="2933700" y="4254500"/>
          <p14:tracePt t="81512" x="2914650" y="4241800"/>
          <p14:tracePt t="81617" x="2914650" y="4235450"/>
          <p14:tracePt t="81663" x="2914650" y="4229100"/>
          <p14:tracePt t="81676" x="2914650" y="4222750"/>
          <p14:tracePt t="81681" x="2908300" y="4222750"/>
          <p14:tracePt t="81762" x="2901950" y="4222750"/>
          <p14:tracePt t="81771" x="2882900" y="4222750"/>
          <p14:tracePt t="81778" x="2870200" y="4222750"/>
          <p14:tracePt t="81795" x="2844800" y="4222750"/>
          <p14:tracePt t="81817" x="2832100" y="4222750"/>
          <p14:tracePt t="82138" x="2825750" y="4222750"/>
          <p14:tracePt t="82300" x="2813050" y="4222750"/>
          <p14:tracePt t="82306" x="2794000" y="4222750"/>
          <p14:tracePt t="82315" x="2781300" y="4222750"/>
          <p14:tracePt t="82328" x="2768600" y="4222750"/>
          <p14:tracePt t="82350" x="2717800" y="4222750"/>
          <p14:tracePt t="82362" x="2667000" y="4229100"/>
          <p14:tracePt t="82380" x="2597150" y="4235450"/>
          <p14:tracePt t="82398" x="2520950" y="4235450"/>
          <p14:tracePt t="82413" x="2444750" y="4222750"/>
          <p14:tracePt t="82428" x="2368550" y="4216400"/>
          <p14:tracePt t="82445" x="2324100" y="4216400"/>
          <p14:tracePt t="82463" x="2292350" y="4216400"/>
          <p14:tracePt t="82479" x="2254250" y="4216400"/>
          <p14:tracePt t="82481" x="2241550" y="4216400"/>
          <p14:tracePt t="82495" x="2235200" y="4216400"/>
          <p14:tracePt t="82514" x="2184400" y="4216400"/>
          <p14:tracePt t="82528" x="2165350" y="4216400"/>
          <p14:tracePt t="82546" x="2095500" y="4216400"/>
          <p14:tracePt t="82561" x="2051050" y="4216400"/>
          <p14:tracePt t="82578" x="2012950" y="4216400"/>
          <p14:tracePt t="82599" x="1955800" y="4216400"/>
          <p14:tracePt t="82608" x="1930400" y="4216400"/>
          <p14:tracePt t="82612" x="1911350" y="4216400"/>
          <p14:tracePt t="82616" x="1898650" y="4216400"/>
          <p14:tracePt t="82628" x="1879600" y="4216400"/>
          <p14:tracePt t="82842" x="1885950" y="4216400"/>
          <p14:tracePt t="82856" x="1892300" y="4216400"/>
          <p14:tracePt t="82865" x="1917700" y="4216400"/>
          <p14:tracePt t="82878" x="1943100" y="4216400"/>
          <p14:tracePt t="82895" x="2006600" y="4216400"/>
          <p14:tracePt t="82896" x="2032000" y="4216400"/>
          <p14:tracePt t="82914" x="2057400" y="4216400"/>
          <p14:tracePt t="82928" x="2082800" y="4216400"/>
          <p14:tracePt t="82945" x="2133600" y="4216400"/>
          <p14:tracePt t="82962" x="2165350" y="4216400"/>
          <p14:tracePt t="82979" x="2184400" y="4210050"/>
          <p14:tracePt t="82995" x="2216150" y="4203700"/>
          <p14:tracePt t="83012" x="2254250" y="4203700"/>
          <p14:tracePt t="83028" x="2311400" y="4203700"/>
          <p14:tracePt t="83045" x="2349500" y="4203700"/>
          <p14:tracePt t="83062" x="2419350" y="4203700"/>
          <p14:tracePt t="83078" x="2482850" y="4203700"/>
          <p14:tracePt t="83098" x="2546350" y="4203700"/>
          <p14:tracePt t="83103" x="2559050" y="4203700"/>
          <p14:tracePt t="83115" x="2628900" y="4203700"/>
          <p14:tracePt t="83132" x="2686050" y="4203700"/>
          <p14:tracePt t="83145" x="2755900" y="4203700"/>
          <p14:tracePt t="83164" x="2825750" y="4197350"/>
          <p14:tracePt t="83178" x="2895600" y="4197350"/>
          <p14:tracePt t="83199" x="2984500" y="4197350"/>
          <p14:tracePt t="83212" x="3073400" y="4191000"/>
          <p14:tracePt t="83228" x="3149600" y="4178300"/>
          <p14:tracePt t="83245" x="3213100" y="4178300"/>
          <p14:tracePt t="83262" x="3295650" y="4178300"/>
          <p14:tracePt t="83278" x="3378200" y="4171950"/>
          <p14:tracePt t="83295" x="3441700" y="4159250"/>
          <p14:tracePt t="83298" x="3467100" y="4159250"/>
          <p14:tracePt t="83315" x="3511550" y="4152900"/>
          <p14:tracePt t="83329" x="3530600" y="4152900"/>
          <p14:tracePt t="83348" x="3587750" y="4146550"/>
          <p14:tracePt t="83361" x="3600450" y="4146550"/>
          <p14:tracePt t="83458" x="3594100" y="4146550"/>
          <p14:tracePt t="83587" x="3606800" y="4146550"/>
          <p14:tracePt t="83599" x="3619500" y="4146550"/>
          <p14:tracePt t="83607" x="3638550" y="4146550"/>
          <p14:tracePt t="83611" x="3657600" y="4159250"/>
          <p14:tracePt t="83628" x="3695700" y="4171950"/>
          <p14:tracePt t="83645" x="3714750" y="4171950"/>
          <p14:tracePt t="83663" x="3721100" y="4178300"/>
          <p14:tracePt t="83737" x="3721100" y="4165600"/>
          <p14:tracePt t="83746" x="3733800" y="4152900"/>
          <p14:tracePt t="83762" x="3765550" y="4095750"/>
          <p14:tracePt t="83778" x="3797300" y="3949700"/>
          <p14:tracePt t="83787" x="3816350" y="3854450"/>
          <p14:tracePt t="83795" x="3829050" y="3759200"/>
          <p14:tracePt t="83812" x="3829050" y="3575050"/>
          <p14:tracePt t="83831" x="3860800" y="3441700"/>
          <p14:tracePt t="83850" x="3854450" y="3302000"/>
          <p14:tracePt t="83855" x="3873500" y="3225800"/>
          <p14:tracePt t="83861" x="3848100" y="3143250"/>
          <p14:tracePt t="83881" x="3778250" y="2876550"/>
          <p14:tracePt t="83897" x="3746500" y="2736850"/>
          <p14:tracePt t="83914" x="3721100" y="2673350"/>
          <p14:tracePt t="83928" x="3714750" y="2660650"/>
          <p14:tracePt t="83945" x="3702050" y="2609850"/>
          <p14:tracePt t="83962" x="3683000" y="2578100"/>
          <p14:tracePt t="83978" x="3670300" y="2552700"/>
          <p14:tracePt t="83995" x="3663950" y="2546350"/>
          <p14:tracePt t="84057" x="3651250" y="2546350"/>
          <p14:tracePt t="84066" x="3632200" y="2546350"/>
          <p14:tracePt t="84078" x="3613150" y="2546350"/>
          <p14:tracePt t="84098" x="3568700" y="2546350"/>
          <p14:tracePt t="84102" x="3556000" y="2552700"/>
          <p14:tracePt t="84111" x="3530600" y="2559050"/>
          <p14:tracePt t="84129" x="3492500" y="2571750"/>
          <p14:tracePt t="84145" x="3416300" y="2597150"/>
          <p14:tracePt t="84163" x="3403600" y="2622550"/>
          <p14:tracePt t="84178" x="3397250" y="2635250"/>
          <p14:tracePt t="84198" x="3384550" y="2654300"/>
          <p14:tracePt t="84211" x="3365500" y="2679700"/>
          <p14:tracePt t="84228" x="3359150" y="2705100"/>
          <p14:tracePt t="84245" x="3352800" y="2711450"/>
          <p14:tracePt t="84278" x="3346450" y="2724150"/>
          <p14:tracePt t="84295" x="3333750" y="2743200"/>
          <p14:tracePt t="84312" x="3327400" y="2762250"/>
          <p14:tracePt t="84314" x="3327400" y="2768600"/>
          <p14:tracePt t="84329" x="3321050" y="2774950"/>
          <p14:tracePt t="84418" x="3333750" y="2781300"/>
          <p14:tracePt t="84425" x="3333750" y="2787650"/>
          <p14:tracePt t="84445" x="3346450" y="2794000"/>
          <p14:tracePt t="84462" x="3359150" y="2800350"/>
          <p14:tracePt t="84481" x="3378200" y="2806700"/>
          <p14:tracePt t="84495" x="3384550" y="2813050"/>
          <p14:tracePt t="84512" x="3409950" y="2813050"/>
          <p14:tracePt t="84529" x="3448050" y="2819400"/>
          <p14:tracePt t="84545" x="3505200" y="2819400"/>
          <p14:tracePt t="84562" x="3530600" y="2819400"/>
          <p14:tracePt t="84581" x="3556000" y="2819400"/>
          <p14:tracePt t="84595" x="3594100" y="2819400"/>
          <p14:tracePt t="84612" x="3625850" y="2819400"/>
          <p14:tracePt t="84628" x="3657600" y="2819400"/>
          <p14:tracePt t="84645" x="3663950" y="2819400"/>
          <p14:tracePt t="84663" x="3689350" y="2819400"/>
          <p14:tracePt t="84678" x="3727450" y="2819400"/>
          <p14:tracePt t="84695" x="3765550" y="2813050"/>
          <p14:tracePt t="84712" x="3797300" y="2813050"/>
          <p14:tracePt t="84728" x="3835400" y="2813050"/>
          <p14:tracePt t="84729" x="3848100" y="2813050"/>
          <p14:tracePt t="84746" x="3873500" y="2813050"/>
          <p14:tracePt t="84762" x="3898900" y="2806700"/>
          <p14:tracePt t="84778" x="3924300" y="2800350"/>
          <p14:tracePt t="84795" x="3949700" y="2800350"/>
          <p14:tracePt t="84812" x="3968750" y="2800350"/>
          <p14:tracePt t="84828" x="3987800" y="2800350"/>
          <p14:tracePt t="84849" x="3994150" y="2800350"/>
          <p14:tracePt t="84861" x="4013200" y="2800350"/>
          <p14:tracePt t="84878" x="4038600" y="2800350"/>
          <p14:tracePt t="84895" x="4070350" y="2800350"/>
          <p14:tracePt t="84899" x="4102100" y="2800350"/>
          <p14:tracePt t="84918" x="4146550" y="2800350"/>
          <p14:tracePt t="84921" x="4171950" y="2800350"/>
          <p14:tracePt t="84945" x="4216400" y="2794000"/>
          <p14:tracePt t="84962" x="4241800" y="2794000"/>
          <p14:tracePt t="84979" x="4273550" y="2787650"/>
          <p14:tracePt t="84995" x="4311650" y="2787650"/>
          <p14:tracePt t="85012" x="4356100" y="2787650"/>
          <p14:tracePt t="85029" x="4394200" y="2787650"/>
          <p14:tracePt t="85045" x="4432300" y="2787650"/>
          <p14:tracePt t="85062" x="4457700" y="2781300"/>
          <p14:tracePt t="85080" x="4483100" y="2774950"/>
          <p14:tracePt t="85098" x="4527550" y="2774950"/>
          <p14:tracePt t="85112" x="4584700" y="2774950"/>
          <p14:tracePt t="85128" x="4629150" y="2774950"/>
          <p14:tracePt t="85131" x="4654550" y="2774950"/>
          <p14:tracePt t="85145" x="4699000" y="2774950"/>
          <p14:tracePt t="85164" x="4743450" y="2774950"/>
          <p14:tracePt t="85178" x="4800600" y="2774950"/>
          <p14:tracePt t="85195" x="4851400" y="2774950"/>
          <p14:tracePt t="85212" x="4908550" y="2774950"/>
          <p14:tracePt t="85232" x="4953000" y="2774950"/>
          <p14:tracePt t="85245" x="5003800" y="2774950"/>
          <p14:tracePt t="85262" x="5054600" y="2774950"/>
          <p14:tracePt t="85279" x="5092700" y="2768600"/>
          <p14:tracePt t="85287" x="5105400" y="2768600"/>
          <p14:tracePt t="85291" x="5124450" y="2768600"/>
          <p14:tracePt t="85301" x="5137150" y="2768600"/>
          <p14:tracePt t="85312" x="5143500" y="2762250"/>
          <p14:tracePt t="85333" x="5194300" y="2762250"/>
          <p14:tracePt t="85347" x="5213350" y="2762250"/>
          <p14:tracePt t="85362" x="5226050" y="2755900"/>
          <p14:tracePt t="85381" x="5251450" y="2755900"/>
          <p14:tracePt t="85398" x="5283200" y="2749550"/>
          <p14:tracePt t="85414" x="5314950" y="2749550"/>
          <p14:tracePt t="85428" x="5334000" y="2749550"/>
          <p14:tracePt t="85445" x="5340350" y="2749550"/>
          <p14:tracePt t="85478" x="5340350" y="2743200"/>
          <p14:tracePt t="85495" x="5340350" y="2736850"/>
          <p14:tracePt t="85569" x="5314950" y="2736850"/>
          <p14:tracePt t="85578" x="5270500" y="2736850"/>
          <p14:tracePt t="85599" x="5175250" y="2749550"/>
          <p14:tracePt t="85611" x="5080000" y="2755900"/>
          <p14:tracePt t="85629" x="5003800" y="2768600"/>
          <p14:tracePt t="85645" x="4921250" y="2781300"/>
          <p14:tracePt t="85663" x="4838700" y="2794000"/>
          <p14:tracePt t="85678" x="4743450" y="2800350"/>
          <p14:tracePt t="85695" x="4629150" y="2800350"/>
          <p14:tracePt t="85712" x="4495800" y="2806700"/>
          <p14:tracePt t="85715" x="4438650" y="2813050"/>
          <p14:tracePt t="85729" x="4362450" y="2813050"/>
          <p14:tracePt t="85745" x="4178300" y="2813050"/>
          <p14:tracePt t="85762" x="4076700" y="2813050"/>
          <p14:tracePt t="85778" x="3962400" y="2813050"/>
          <p14:tracePt t="85795" x="3829050" y="2800350"/>
          <p14:tracePt t="85812" x="3708400" y="2800350"/>
          <p14:tracePt t="85829" x="3619500" y="2794000"/>
          <p14:tracePt t="85850" x="3543300" y="2794000"/>
          <p14:tracePt t="85862" x="3505200" y="2794000"/>
          <p14:tracePt t="85878" x="3473450" y="2787650"/>
          <p14:tracePt t="85895" x="3473450" y="2781300"/>
          <p14:tracePt t="85897" x="3460750" y="2781300"/>
          <p14:tracePt t="85913" x="3441700" y="2774950"/>
          <p14:tracePt t="85930" x="3416300" y="2762250"/>
          <p14:tracePt t="85980" x="3416300" y="2768600"/>
          <p14:tracePt t="85995" x="3416300" y="2806700"/>
          <p14:tracePt t="86012" x="3409950" y="2908300"/>
          <p14:tracePt t="86033" x="3390900" y="3048000"/>
          <p14:tracePt t="86047" x="3346450" y="3232150"/>
          <p14:tracePt t="86062" x="3270250" y="3397250"/>
          <p14:tracePt t="86081" x="3232150" y="3517900"/>
          <p14:tracePt t="86097" x="3200400" y="3625850"/>
          <p14:tracePt t="86112" x="3130550" y="3746500"/>
          <p14:tracePt t="86128" x="3041650" y="3848100"/>
          <p14:tracePt t="86130" x="2990850" y="3879850"/>
          <p14:tracePt t="86145" x="2908300" y="3930650"/>
          <p14:tracePt t="86164" x="2838450" y="3975100"/>
          <p14:tracePt t="86178" x="2749550" y="4013200"/>
          <p14:tracePt t="86195" x="2660650" y="4064000"/>
          <p14:tracePt t="86212" x="2597150" y="4127500"/>
          <p14:tracePt t="86228" x="2571750" y="4191000"/>
          <p14:tracePt t="86245" x="2565400" y="4235450"/>
          <p14:tracePt t="86262" x="2559050" y="4267200"/>
          <p14:tracePt t="86278" x="2552700" y="4298950"/>
          <p14:tracePt t="86295" x="2546350" y="4330700"/>
          <p14:tracePt t="86300" x="2546350" y="4362450"/>
          <p14:tracePt t="86316" x="2546350" y="4445000"/>
          <p14:tracePt t="86328" x="2540000" y="4476750"/>
          <p14:tracePt t="86350" x="2540000" y="4559300"/>
          <p14:tracePt t="86366" x="2540000" y="4565650"/>
          <p14:tracePt t="86378" x="2546350" y="4565650"/>
          <p14:tracePt t="86414" x="2546350" y="4552950"/>
          <p14:tracePt t="86428" x="2552700" y="4527550"/>
          <p14:tracePt t="86449" x="2559050" y="4495800"/>
          <p14:tracePt t="86454" x="2571750" y="4489450"/>
          <p14:tracePt t="86461" x="2590800" y="4476750"/>
          <p14:tracePt t="86478" x="2635250" y="4451350"/>
          <p14:tracePt t="86497" x="2730500" y="4400550"/>
          <p14:tracePt t="86512" x="2755900" y="4381500"/>
          <p14:tracePt t="86528" x="2813050" y="4356100"/>
          <p14:tracePt t="86545" x="2838450" y="4337050"/>
          <p14:tracePt t="86578" x="2844800" y="4337050"/>
          <p14:tracePt t="86675" x="2851150" y="4337050"/>
          <p14:tracePt t="86681" x="2870200" y="4337050"/>
          <p14:tracePt t="86695" x="2895600" y="4337050"/>
          <p14:tracePt t="86712" x="2990850" y="4337050"/>
          <p14:tracePt t="86728" x="3111500" y="4337050"/>
          <p14:tracePt t="86730" x="3181350" y="4337050"/>
          <p14:tracePt t="86745" x="3321050" y="4337050"/>
          <p14:tracePt t="86762" x="3473450" y="4343400"/>
          <p14:tracePt t="86778" x="3575050" y="4324350"/>
          <p14:tracePt t="86798" x="3663950" y="4311650"/>
          <p14:tracePt t="86801" x="3689350" y="4305300"/>
          <p14:tracePt t="86812" x="3689350" y="4292600"/>
          <p14:tracePt t="86832" x="3702050" y="4286250"/>
          <p14:tracePt t="86849" x="3695700" y="4286250"/>
          <p14:tracePt t="86878" x="3689350" y="4286250"/>
          <p14:tracePt t="87105" x="3683000" y="4279900"/>
          <p14:tracePt t="87252" x="3689350" y="4279900"/>
          <p14:tracePt t="87697" x="3721100" y="4279900"/>
          <p14:tracePt t="87706" x="3759200" y="4279900"/>
          <p14:tracePt t="87715" x="3803650" y="4279900"/>
          <p14:tracePt t="87728" x="3854450" y="4260850"/>
          <p14:tracePt t="87745" x="4006850" y="4216400"/>
          <p14:tracePt t="87762" x="4089400" y="4191000"/>
          <p14:tracePt t="87778" x="4159250" y="4184650"/>
          <p14:tracePt t="87795" x="4197350" y="4178300"/>
          <p14:tracePt t="87816" x="4203700" y="4178300"/>
          <p14:tracePt t="87847" x="4210050" y="4178300"/>
          <p14:tracePt t="87861" x="4229100" y="4178300"/>
          <p14:tracePt t="87881" x="4254500" y="4191000"/>
          <p14:tracePt t="87896" x="4260850" y="4191000"/>
          <p14:tracePt t="87931" x="4260850" y="4203700"/>
          <p14:tracePt t="87939" x="4273550" y="4203700"/>
          <p14:tracePt t="87946" x="4298950" y="4222750"/>
          <p14:tracePt t="87962" x="4381500" y="4235450"/>
          <p14:tracePt t="87978" x="4489450" y="4216400"/>
          <p14:tracePt t="87996" x="4559300" y="4197350"/>
          <p14:tracePt t="88012" x="4578350" y="4184650"/>
          <p14:tracePt t="88029" x="4584700" y="4184650"/>
          <p14:tracePt t="88065" x="4578350" y="4197350"/>
          <p14:tracePt t="88078" x="4552950" y="4222750"/>
          <p14:tracePt t="88099" x="4483100" y="4260850"/>
          <p14:tracePt t="88112" x="4445000" y="4267200"/>
          <p14:tracePt t="88129" x="4375150" y="4298950"/>
          <p14:tracePt t="88132" x="4330700" y="4305300"/>
          <p14:tracePt t="88145" x="4248150" y="4318000"/>
          <p14:tracePt t="88163" x="4184650" y="4318000"/>
          <p14:tracePt t="88168" x="4159250" y="4324350"/>
          <p14:tracePt t="88178" x="4152900" y="4330700"/>
          <p14:tracePt t="88195" x="4114800" y="4330700"/>
          <p14:tracePt t="88212" x="4044950" y="4324350"/>
          <p14:tracePt t="88229" x="3994150" y="4298950"/>
          <p14:tracePt t="88245" x="3956050" y="4279900"/>
          <p14:tracePt t="88262" x="3930650" y="4241800"/>
          <p14:tracePt t="88279" x="3898900" y="4184650"/>
          <p14:tracePt t="88295" x="3879850" y="4114800"/>
          <p14:tracePt t="88301" x="3873500" y="4076700"/>
          <p14:tracePt t="88315" x="3873500" y="4019550"/>
          <p14:tracePt t="88332" x="3873500" y="3975100"/>
          <p14:tracePt t="88349" x="3905250" y="3924300"/>
          <p14:tracePt t="88361" x="3962400" y="3898900"/>
          <p14:tracePt t="88379" x="4006850" y="3867150"/>
          <p14:tracePt t="88397" x="4089400" y="3867150"/>
          <p14:tracePt t="88413" x="4184650" y="3879850"/>
          <p14:tracePt t="88428" x="4298950" y="3924300"/>
          <p14:tracePt t="88445" x="4387850" y="3956050"/>
          <p14:tracePt t="88462" x="4457700" y="4000500"/>
          <p14:tracePt t="88480" x="4502150" y="4038600"/>
          <p14:tracePt t="88496" x="4502150" y="4095750"/>
          <p14:tracePt t="88512" x="4502150" y="4178300"/>
          <p14:tracePt t="88529" x="4470400" y="4273550"/>
          <p14:tracePt t="88538" x="4438650" y="4362450"/>
          <p14:tracePt t="88548" x="4425950" y="4387850"/>
          <p14:tracePt t="88566" x="4368800" y="4419600"/>
          <p14:tracePt t="88578" x="4292600" y="4425950"/>
          <p14:tracePt t="88595" x="4222750" y="4425950"/>
          <p14:tracePt t="88603" x="4184650" y="4413250"/>
          <p14:tracePt t="88611" x="4165600" y="4394200"/>
          <p14:tracePt t="88629" x="4133850" y="4349750"/>
          <p14:tracePt t="88645" x="4121150" y="4286250"/>
          <p14:tracePt t="88663" x="4121150" y="4203700"/>
          <p14:tracePt t="88678" x="4133850" y="4102100"/>
          <p14:tracePt t="88695" x="4197350" y="4051300"/>
          <p14:tracePt t="88712" x="4273550" y="4019550"/>
          <p14:tracePt t="88713" x="4330700" y="4019550"/>
          <p14:tracePt t="88728" x="4381500" y="4019550"/>
          <p14:tracePt t="88746" x="4527550" y="4013200"/>
          <p14:tracePt t="88762" x="4610100" y="4083050"/>
          <p14:tracePt t="88778" x="4692650" y="4171950"/>
          <p14:tracePt t="88795" x="4737100" y="4298950"/>
          <p14:tracePt t="88812" x="4737100" y="4406900"/>
          <p14:tracePt t="88829" x="4654550" y="4464050"/>
          <p14:tracePt t="88849" x="4572000" y="4483100"/>
          <p14:tracePt t="88862" x="4483100" y="4483100"/>
          <p14:tracePt t="88878" x="4381500" y="4457700"/>
          <p14:tracePt t="88895" x="4305300" y="4387850"/>
          <p14:tracePt t="88897" x="4292600" y="4349750"/>
          <p14:tracePt t="88914" x="4273550" y="4254500"/>
          <p14:tracePt t="88929" x="4267200" y="4203700"/>
          <p14:tracePt t="88945" x="4330700" y="4076700"/>
          <p14:tracePt t="88962" x="4425950" y="4044950"/>
          <p14:tracePt t="88978" x="4552950" y="4044950"/>
          <p14:tracePt t="88995" x="4654550" y="4083050"/>
          <p14:tracePt t="89014" x="4724400" y="4133850"/>
          <p14:tracePt t="89028" x="4806950" y="4229100"/>
          <p14:tracePt t="89045" x="4826000" y="4305300"/>
          <p14:tracePt t="89048" x="4826000" y="4337050"/>
          <p14:tracePt t="89062" x="4826000" y="4356100"/>
          <p14:tracePt t="89078" x="4781550" y="4381500"/>
          <p14:tracePt t="89095" x="4737100" y="4387850"/>
          <p14:tracePt t="89103" x="4730750" y="4387850"/>
          <p14:tracePt t="89122" x="4730750" y="4375150"/>
          <p14:tracePt t="89131" x="4756150" y="4337050"/>
          <p14:tracePt t="89145" x="4806950" y="4305300"/>
          <p14:tracePt t="89163" x="5022850" y="4152900"/>
          <p14:tracePt t="89178" x="5181600" y="4006850"/>
          <p14:tracePt t="89195" x="5397500" y="3829050"/>
          <p14:tracePt t="89212" x="5613400" y="3638550"/>
          <p14:tracePt t="89229" x="5829300" y="3530600"/>
          <p14:tracePt t="89245" x="6038850" y="3479800"/>
          <p14:tracePt t="89262" x="6165850" y="3441700"/>
          <p14:tracePt t="89278" x="6210300" y="3441700"/>
          <p14:tracePt t="89315" x="6172200" y="3562350"/>
          <p14:tracePt t="89328" x="6146800" y="3625850"/>
          <p14:tracePt t="89347" x="6057900" y="3905250"/>
          <p14:tracePt t="89362" x="6045200" y="4064000"/>
          <p14:tracePt t="89378" x="6051550" y="4159250"/>
          <p14:tracePt t="89395" x="6057900" y="4235450"/>
          <p14:tracePt t="89413" x="6051550" y="4311650"/>
          <p14:tracePt t="89428" x="6051550" y="4375150"/>
          <p14:tracePt t="89445" x="6038850" y="4400550"/>
          <p14:tracePt t="89462" x="6026150" y="4425950"/>
          <p14:tracePt t="89480" x="6013450" y="4451350"/>
          <p14:tracePt t="89495" x="6013450" y="4457700"/>
          <p14:tracePt t="89512" x="6013450" y="4464050"/>
          <p14:tracePt t="89562" x="6013450" y="4470400"/>
          <p14:tracePt t="89582" x="6013450" y="4476750"/>
          <p14:tracePt t="89598" x="6013450" y="4483100"/>
          <p14:tracePt t="89612" x="6026150" y="4489450"/>
          <p14:tracePt t="89629" x="6045200" y="4489450"/>
          <p14:tracePt t="89645" x="6051550" y="4483100"/>
          <p14:tracePt t="89664" x="6051550" y="4476750"/>
          <p14:tracePt t="89668" x="6051550" y="4464050"/>
          <p14:tracePt t="89678" x="6057900" y="4457700"/>
          <p14:tracePt t="89696" x="6108700" y="4419600"/>
          <p14:tracePt t="89699" x="6146800" y="4400550"/>
          <p14:tracePt t="89712" x="6191250" y="4375150"/>
          <p14:tracePt t="89731" x="6369050" y="4318000"/>
          <p14:tracePt t="89745" x="6470650" y="4279900"/>
          <p14:tracePt t="89762" x="6553200" y="4254500"/>
          <p14:tracePt t="89778" x="6572250" y="4241800"/>
          <p14:tracePt t="89797" x="6565900" y="4241800"/>
          <p14:tracePt t="89812" x="6534150" y="4229100"/>
          <p14:tracePt t="89832" x="6470650" y="4229100"/>
          <p14:tracePt t="89848" x="6388100" y="4241800"/>
          <p14:tracePt t="89861" x="6324600" y="4267200"/>
          <p14:tracePt t="89881" x="6248400" y="4279900"/>
          <p14:tracePt t="89895" x="6242050" y="4279900"/>
          <p14:tracePt t="89913" x="6229350" y="4279900"/>
          <p14:tracePt t="89945" x="6229350" y="4273550"/>
          <p14:tracePt t="89962" x="6229350" y="4260850"/>
          <p14:tracePt t="90020" x="6235700" y="4254500"/>
          <p14:tracePt t="90029" x="6235700" y="4248150"/>
          <p14:tracePt t="90045" x="6242050" y="4241800"/>
          <p14:tracePt t="90112" x="6242050" y="4235450"/>
          <p14:tracePt t="90123" x="6235700" y="4235450"/>
          <p14:tracePt t="90153" x="6248400" y="4235450"/>
          <p14:tracePt t="90166" x="6261100" y="4235450"/>
          <p14:tracePt t="90172" x="6273800" y="4235450"/>
          <p14:tracePt t="90178" x="6292850" y="4235450"/>
          <p14:tracePt t="90197" x="6337300" y="4235450"/>
          <p14:tracePt t="90212" x="6419850" y="4235450"/>
          <p14:tracePt t="90228" x="6521450" y="4235450"/>
          <p14:tracePt t="90248" x="6591300" y="4216400"/>
          <p14:tracePt t="90262" x="6635750" y="4210050"/>
          <p14:tracePt t="90278" x="6642100" y="4203700"/>
          <p14:tracePt t="90331" x="6648450" y="4203700"/>
          <p14:tracePt t="90348" x="6654800" y="4203700"/>
          <p14:tracePt t="90362" x="6667500" y="4203700"/>
          <p14:tracePt t="90378" x="6705600" y="4210050"/>
          <p14:tracePt t="90395" x="6737350" y="4210050"/>
          <p14:tracePt t="90414" x="6762750" y="4222750"/>
          <p14:tracePt t="90423" x="6775450" y="4222750"/>
          <p14:tracePt t="90433" x="6775450" y="4216400"/>
          <p14:tracePt t="90457" x="6775450" y="4210050"/>
          <p14:tracePt t="90465" x="6769100" y="4203700"/>
          <p14:tracePt t="90481" x="6769100" y="4171950"/>
          <p14:tracePt t="90495" x="6769100" y="4152900"/>
          <p14:tracePt t="90512" x="6769100" y="4108450"/>
          <p14:tracePt t="90528" x="6769100" y="4083050"/>
          <p14:tracePt t="90537" x="6775450" y="4070350"/>
          <p14:tracePt t="90562" x="6794500" y="4044950"/>
          <p14:tracePt t="90582" x="6807200" y="4019550"/>
          <p14:tracePt t="90585" x="6826250" y="4000500"/>
          <p14:tracePt t="90598" x="6851650" y="3981450"/>
          <p14:tracePt t="90612" x="6902450" y="3949700"/>
          <p14:tracePt t="90629" x="6959600" y="3937000"/>
          <p14:tracePt t="90645" x="7042150" y="3930650"/>
          <p14:tracePt t="90664" x="7105650" y="3930650"/>
          <p14:tracePt t="90678" x="7162800" y="3937000"/>
          <p14:tracePt t="90695" x="7207250" y="3937000"/>
          <p14:tracePt t="90716" x="7264400" y="3943350"/>
          <p14:tracePt t="90730" x="7283450" y="3956050"/>
          <p14:tracePt t="90745" x="7327900" y="3981450"/>
          <p14:tracePt t="90762" x="7346950" y="3994150"/>
          <p14:tracePt t="90778" x="7359650" y="4006850"/>
          <p14:tracePt t="90795" x="7366000" y="4013200"/>
          <p14:tracePt t="90812" x="7366000" y="4032250"/>
          <p14:tracePt t="90829" x="7366000" y="4051300"/>
          <p14:tracePt t="90849" x="7366000" y="4064000"/>
          <p14:tracePt t="91039" x="7353300" y="4064000"/>
          <p14:tracePt t="91045" x="7321550" y="4064000"/>
          <p14:tracePt t="91062" x="7188200" y="4064000"/>
          <p14:tracePt t="91079" x="6965950" y="4070350"/>
          <p14:tracePt t="91098" x="6616700" y="4102100"/>
          <p14:tracePt t="91112" x="6496050" y="4121150"/>
          <p14:tracePt t="91129" x="6254750" y="4140200"/>
          <p14:tracePt t="91132" x="6146800" y="4146550"/>
          <p14:tracePt t="91145" x="5937250" y="4146550"/>
          <p14:tracePt t="91163" x="5765800" y="4146550"/>
          <p14:tracePt t="91181" x="5683250" y="4159250"/>
          <p14:tracePt t="91195" x="5651500" y="4159250"/>
          <p14:tracePt t="91212" x="5645150" y="4159250"/>
          <p14:tracePt t="91262" x="5619750" y="4159250"/>
          <p14:tracePt t="91278" x="5562600" y="4159250"/>
          <p14:tracePt t="91295" x="5486400" y="4165600"/>
          <p14:tracePt t="91298" x="5435600" y="4165600"/>
          <p14:tracePt t="91312" x="5397500" y="4165600"/>
          <p14:tracePt t="91329" x="5302250" y="4159250"/>
          <p14:tracePt t="91334" x="5251450" y="4159250"/>
          <p14:tracePt t="91345" x="5181600" y="4159250"/>
          <p14:tracePt t="91362" x="5168900" y="4152900"/>
          <p14:tracePt t="91522" x="5162550" y="4146550"/>
          <p14:tracePt t="91534" x="5156200" y="4146550"/>
          <p14:tracePt t="91537" x="5143500" y="4146550"/>
          <p14:tracePt t="91546" x="5137150" y="4146550"/>
          <p14:tracePt t="91561" x="5130800" y="4146550"/>
          <p14:tracePt t="91579" x="5124450" y="4146550"/>
          <p14:tracePt t="91598" x="5118100" y="4146550"/>
          <p14:tracePt t="91611" x="5099050" y="4146550"/>
          <p14:tracePt t="91629" x="5073650" y="4146550"/>
          <p14:tracePt t="91632" x="5060950" y="4146550"/>
          <p14:tracePt t="91646" x="5048250" y="4152900"/>
          <p14:tracePt t="91663" x="5029200" y="4159250"/>
          <p14:tracePt t="91678" x="5010150" y="4165600"/>
          <p14:tracePt t="91762" x="5016500" y="4165600"/>
          <p14:tracePt t="91771" x="5035550" y="4171950"/>
          <p14:tracePt t="91778" x="5067300" y="4191000"/>
          <p14:tracePt t="91795" x="5162550" y="4216400"/>
          <p14:tracePt t="91815" x="5264150" y="4235450"/>
          <p14:tracePt t="91829" x="5372100" y="4248150"/>
          <p14:tracePt t="91847" x="5467350" y="4248150"/>
          <p14:tracePt t="91862" x="5562600" y="4248150"/>
          <p14:tracePt t="91879" x="5651500" y="4248150"/>
          <p14:tracePt t="91896" x="5753100" y="4248150"/>
          <p14:tracePt t="91899" x="5797550" y="4248150"/>
          <p14:tracePt t="91914" x="5854700" y="4248150"/>
          <p14:tracePt t="91932" x="5886450" y="4248150"/>
          <p14:tracePt t="91987" x="5892800" y="4248150"/>
          <p14:tracePt t="91993" x="5911850" y="4248150"/>
          <p14:tracePt t="92012" x="5956300" y="4248150"/>
          <p14:tracePt t="92028" x="6007100" y="4248150"/>
          <p14:tracePt t="92048" x="6057900" y="4248150"/>
          <p14:tracePt t="92062" x="6083300" y="4248150"/>
          <p14:tracePt t="92099" x="6083300" y="4241800"/>
          <p14:tracePt t="92129" x="6051550" y="4235450"/>
          <p14:tracePt t="92146" x="5994400" y="4235450"/>
          <p14:tracePt t="92163" x="5867400" y="4235450"/>
          <p14:tracePt t="92178" x="5676900" y="4216400"/>
          <p14:tracePt t="92197" x="5480050" y="4216400"/>
          <p14:tracePt t="92212" x="5264150" y="4216400"/>
          <p14:tracePt t="92228" x="5111750" y="4216400"/>
          <p14:tracePt t="92245" x="4984750" y="4216400"/>
          <p14:tracePt t="92262" x="4902200" y="4191000"/>
          <p14:tracePt t="92278" x="4819650" y="4140200"/>
          <p14:tracePt t="92286" x="4794250" y="4121150"/>
          <p14:tracePt t="92290" x="4787900" y="4095750"/>
          <p14:tracePt t="92297" x="4787900" y="4076700"/>
          <p14:tracePt t="92315" x="4813300" y="4006850"/>
          <p14:tracePt t="92328" x="4838700" y="3981450"/>
          <p14:tracePt t="92348" x="4940300" y="3879850"/>
          <p14:tracePt t="92362" x="5041900" y="3822700"/>
          <p14:tracePt t="92378" x="5137150" y="3771900"/>
          <p14:tracePt t="92395" x="5257800" y="3752850"/>
          <p14:tracePt t="92413" x="5384800" y="3752850"/>
          <p14:tracePt t="92428" x="5537200" y="3765550"/>
          <p14:tracePt t="92445" x="5689600" y="3803650"/>
          <p14:tracePt t="92463" x="5842000" y="3860800"/>
          <p14:tracePt t="92481" x="5988050" y="3898900"/>
          <p14:tracePt t="92499" x="6115050" y="3975100"/>
          <p14:tracePt t="92514" x="6165850" y="4032250"/>
          <p14:tracePt t="92528" x="6191250" y="4070350"/>
          <p14:tracePt t="92545" x="6223000" y="4178300"/>
          <p14:tracePt t="92553" x="6210300" y="4203700"/>
          <p14:tracePt t="92562" x="6197600" y="4235450"/>
          <p14:tracePt t="92578" x="6115050" y="4279900"/>
          <p14:tracePt t="92598" x="5994400" y="4318000"/>
          <p14:tracePt t="92606" x="5918200" y="4324350"/>
          <p14:tracePt t="92610" x="5829300" y="4324350"/>
          <p14:tracePt t="92628" x="5645150" y="4330700"/>
          <p14:tracePt t="92645" x="5480050" y="4330700"/>
          <p14:tracePt t="92664" x="5346700" y="4311650"/>
          <p14:tracePt t="92668" x="5289550" y="4292600"/>
          <p14:tracePt t="92678" x="5238750" y="4273550"/>
          <p14:tracePt t="92695" x="5168900" y="4210050"/>
          <p14:tracePt t="92712" x="5156200" y="4146550"/>
          <p14:tracePt t="92715" x="5168900" y="4114800"/>
          <p14:tracePt t="92728" x="5213350" y="4032250"/>
          <p14:tracePt t="92745" x="5276850" y="3924300"/>
          <p14:tracePt t="92762" x="5365750" y="3829050"/>
          <p14:tracePt t="92778" x="5473700" y="3784600"/>
          <p14:tracePt t="92795" x="5619750" y="3778250"/>
          <p14:tracePt t="92812" x="5734050" y="3765550"/>
          <p14:tracePt t="92831" x="5867400" y="3771900"/>
          <p14:tracePt t="92848" x="5975350" y="3829050"/>
          <p14:tracePt t="92854" x="6032500" y="3867150"/>
          <p14:tracePt t="92862" x="6089650" y="3905250"/>
          <p14:tracePt t="92880" x="6172200" y="3975100"/>
          <p14:tracePt t="92895" x="6229350" y="4019550"/>
          <p14:tracePt t="92914" x="6286500" y="4044950"/>
          <p14:tracePt t="92928" x="6311900" y="4057650"/>
          <p14:tracePt t="92945" x="6426200" y="4076700"/>
          <p14:tracePt t="92962" x="6540500" y="4083050"/>
          <p14:tracePt t="92978" x="6654800" y="4083050"/>
          <p14:tracePt t="92995" x="6762750" y="4083050"/>
          <p14:tracePt t="93012" x="6851650" y="4083050"/>
          <p14:tracePt t="93028" x="6921500" y="4076700"/>
          <p14:tracePt t="93045" x="6965950" y="4089400"/>
          <p14:tracePt t="93049" x="6978650" y="4089400"/>
          <p14:tracePt t="93065" x="6991350" y="4089400"/>
          <p14:tracePt t="93078" x="6997700" y="4089400"/>
          <p14:tracePt t="93113" x="6997700" y="4095750"/>
          <p14:tracePt t="93128" x="6997700" y="4102100"/>
          <p14:tracePt t="93145" x="6985000" y="4121150"/>
          <p14:tracePt t="93164" x="6965950" y="4146550"/>
          <p14:tracePt t="93180" x="6927850" y="4165600"/>
          <p14:tracePt t="93195" x="6889750" y="4191000"/>
          <p14:tracePt t="93212" x="6851650" y="4197350"/>
          <p14:tracePt t="93228" x="6826250" y="4203700"/>
          <p14:tracePt t="93248" x="6781800" y="4203700"/>
          <p14:tracePt t="93262" x="6743700" y="4203700"/>
          <p14:tracePt t="93279" x="6699250" y="4203700"/>
          <p14:tracePt t="93296" x="6680200" y="4203700"/>
          <p14:tracePt t="93312" x="6654800" y="4203700"/>
          <p14:tracePt t="93329" x="6642100" y="4203700"/>
          <p14:tracePt t="93333" x="6635750" y="4203700"/>
          <p14:tracePt t="93361" x="6635750" y="4197350"/>
          <p14:tracePt t="93664" x="6642100" y="4191000"/>
          <p14:tracePt t="93677" x="6654800" y="4178300"/>
          <p14:tracePt t="93680" x="6667500" y="4165600"/>
          <p14:tracePt t="93695" x="6680200" y="4159250"/>
          <p14:tracePt t="93712" x="6711950" y="4140200"/>
          <p14:tracePt t="93716" x="6737350" y="4127500"/>
          <p14:tracePt t="93729" x="6794500" y="4108450"/>
          <p14:tracePt t="93745" x="6851650" y="4076700"/>
          <p14:tracePt t="93762" x="6908800" y="4044950"/>
          <p14:tracePt t="93778" x="6959600" y="4019550"/>
          <p14:tracePt t="93795" x="6991350" y="4013200"/>
          <p14:tracePt t="93812" x="7004050" y="4000500"/>
          <p14:tracePt t="93828" x="7023100" y="3994150"/>
          <p14:tracePt t="93848" x="7042150" y="3994150"/>
          <p14:tracePt t="93862" x="7048500" y="3987800"/>
          <p14:tracePt t="93879" x="7061200" y="3987800"/>
          <p14:tracePt t="93882" x="7080250" y="3987800"/>
          <p14:tracePt t="93898" x="7105650" y="3987800"/>
          <p14:tracePt t="93914" x="7137400" y="4000500"/>
          <p14:tracePt t="93929" x="7156450" y="4006850"/>
          <p14:tracePt t="93946" x="7162800" y="4013200"/>
          <p14:tracePt t="93961" x="7175500" y="4013200"/>
          <p14:tracePt t="93978" x="7194550" y="4044950"/>
          <p14:tracePt t="93995" x="7200900" y="4102100"/>
          <p14:tracePt t="94012" x="7207250" y="4140200"/>
          <p14:tracePt t="94028" x="7207250" y="4159250"/>
          <p14:tracePt t="94078" x="7181850" y="4159250"/>
          <p14:tracePt t="94098" x="7137400" y="4159250"/>
          <p14:tracePt t="94112" x="7080250" y="4140200"/>
          <p14:tracePt t="94129" x="7010400" y="4114800"/>
          <p14:tracePt t="94131" x="6972300" y="4102100"/>
          <p14:tracePt t="94145" x="6896100" y="4076700"/>
          <p14:tracePt t="94163" x="6858000" y="4064000"/>
          <p14:tracePt t="94170" x="6851650" y="4057650"/>
          <p14:tracePt t="94179" x="6845300" y="4057650"/>
          <p14:tracePt t="94212" x="6845300" y="4051300"/>
          <p14:tracePt t="94228" x="6838950" y="4019550"/>
          <p14:tracePt t="94245" x="6838950" y="3994150"/>
          <p14:tracePt t="94262" x="6838950" y="3981450"/>
          <p14:tracePt t="94279" x="6838950" y="3956050"/>
          <p14:tracePt t="94286" x="6838950" y="3937000"/>
          <p14:tracePt t="94299" x="6838950" y="3930650"/>
          <p14:tracePt t="94312" x="6838950" y="3924300"/>
          <p14:tracePt t="94333" x="6864350" y="3917950"/>
          <p14:tracePt t="94349" x="6889750" y="3911600"/>
          <p14:tracePt t="94363" x="6934200" y="3905250"/>
          <p14:tracePt t="94378" x="6997700" y="3905250"/>
          <p14:tracePt t="94398" x="7048500" y="3905250"/>
          <p14:tracePt t="94413" x="7137400" y="3917950"/>
          <p14:tracePt t="94428" x="7226300" y="3949700"/>
          <p14:tracePt t="94445" x="7296150" y="3975100"/>
          <p14:tracePt t="94462" x="7346950" y="4000500"/>
          <p14:tracePt t="94478" x="7366000" y="4032250"/>
          <p14:tracePt t="94480" x="7378700" y="4051300"/>
          <p14:tracePt t="94496" x="7397750" y="4089400"/>
          <p14:tracePt t="94512" x="7404100" y="4108450"/>
          <p14:tracePt t="94528" x="7416800" y="4140200"/>
          <p14:tracePt t="94545" x="7416800" y="4159250"/>
          <p14:tracePt t="94578" x="7410450" y="4165600"/>
          <p14:tracePt t="94598" x="7404100" y="4165600"/>
          <p14:tracePt t="94612" x="7397750" y="4165600"/>
          <p14:tracePt t="94629" x="7385050" y="4165600"/>
          <p14:tracePt t="94690" x="7372350" y="4165600"/>
          <p14:tracePt t="94697" x="7346950" y="4146550"/>
          <p14:tracePt t="94712" x="7315200" y="4114800"/>
          <p14:tracePt t="94729" x="7226300" y="4064000"/>
          <p14:tracePt t="94732" x="7181850" y="4032250"/>
          <p14:tracePt t="94745" x="7099300" y="3987800"/>
          <p14:tracePt t="94762" x="7016750" y="3962400"/>
          <p14:tracePt t="94778" x="6915150" y="3949700"/>
          <p14:tracePt t="94795" x="6800850" y="3937000"/>
          <p14:tracePt t="94816" x="6686550" y="3937000"/>
          <p14:tracePt t="94831" x="6591300" y="3949700"/>
          <p14:tracePt t="94847" x="6527800" y="3981450"/>
          <p14:tracePt t="94851" x="6489700" y="4000500"/>
          <p14:tracePt t="94862" x="6489700" y="4019550"/>
          <p14:tracePt t="94879" x="6477000" y="4044950"/>
          <p14:tracePt t="94895" x="6477000" y="4064000"/>
          <p14:tracePt t="94896" x="6477000" y="4070350"/>
          <p14:tracePt t="94955" x="6477000" y="4064000"/>
          <p14:tracePt t="94962" x="6477000" y="4051300"/>
          <p14:tracePt t="94980" x="6489700" y="4025900"/>
          <p14:tracePt t="94996" x="6546850" y="3968750"/>
          <p14:tracePt t="95012" x="6642100" y="3937000"/>
          <p14:tracePt t="95029" x="6731000" y="3911600"/>
          <p14:tracePt t="95037" x="6788150" y="3911600"/>
          <p14:tracePt t="95045" x="6845300" y="3905250"/>
          <p14:tracePt t="95065" x="7010400" y="3911600"/>
          <p14:tracePt t="95082" x="7112000" y="3905250"/>
          <p14:tracePt t="95098" x="7181850" y="3937000"/>
          <p14:tracePt t="95112" x="7207250" y="3949700"/>
          <p14:tracePt t="95129" x="7245350" y="3975100"/>
          <p14:tracePt t="95145" x="7258050" y="4006850"/>
          <p14:tracePt t="95164" x="7258050" y="4038600"/>
          <p14:tracePt t="95169" x="7258050" y="4044950"/>
          <p14:tracePt t="95178" x="7258050" y="4051300"/>
          <p14:tracePt t="95212" x="7258050" y="4057650"/>
          <p14:tracePt t="95273" x="7264400" y="4057650"/>
          <p14:tracePt t="95370" x="7264400" y="4051300"/>
          <p14:tracePt t="95456" x="7264400" y="4044950"/>
          <p14:tracePt t="95464" x="7245350" y="4019550"/>
          <p14:tracePt t="95480" x="7169150" y="3943350"/>
          <p14:tracePt t="95496" x="7118350" y="3892550"/>
          <p14:tracePt t="95514" x="6819900" y="3740150"/>
          <p14:tracePt t="95529" x="6534150" y="3644900"/>
          <p14:tracePt t="95545" x="6153150" y="3549650"/>
          <p14:tracePt t="95562" x="5772150" y="3441700"/>
          <p14:tracePt t="95578" x="5422900" y="3340100"/>
          <p14:tracePt t="95597" x="5137150" y="3219450"/>
          <p14:tracePt t="95612" x="4972050" y="3124200"/>
          <p14:tracePt t="95628" x="4908550" y="3060700"/>
          <p14:tracePt t="95645" x="4895850" y="3028950"/>
          <p14:tracePt t="95649" x="4895850" y="3009900"/>
          <p14:tracePt t="95663" x="4895850" y="2990850"/>
          <p14:tracePt t="95678" x="4895850" y="2952750"/>
          <p14:tracePt t="95695" x="4895850" y="2921000"/>
          <p14:tracePt t="95712" x="4902200" y="2914650"/>
          <p14:tracePt t="95762" x="4889500" y="2901950"/>
          <p14:tracePt t="95769" x="4883150" y="2889250"/>
          <p14:tracePt t="95778" x="4883150" y="2876550"/>
          <p14:tracePt t="95797" x="4864100" y="2851150"/>
          <p14:tracePt t="95812" x="4857750" y="2838450"/>
          <p14:tracePt t="95848" x="4851400" y="2838450"/>
          <p14:tracePt t="95854" x="4832350" y="2838450"/>
          <p14:tracePt t="95862" x="4800600" y="2825750"/>
          <p14:tracePt t="95878" x="4730750" y="2813050"/>
          <p14:tracePt t="95895" x="4616450" y="2813050"/>
          <p14:tracePt t="95898" x="4559300" y="2813050"/>
          <p14:tracePt t="95915" x="4470400" y="2819400"/>
          <p14:tracePt t="95929" x="4425950" y="2819400"/>
          <p14:tracePt t="95945" x="4292600" y="2819400"/>
          <p14:tracePt t="95962" x="4235450" y="2813050"/>
          <p14:tracePt t="95982" x="4184650" y="2806700"/>
          <p14:tracePt t="95995" x="4152900" y="2794000"/>
          <p14:tracePt t="96013" x="4146550" y="2794000"/>
          <p14:tracePt t="96045" x="4146550" y="2787650"/>
          <p14:tracePt t="96113" x="4165600" y="2787650"/>
          <p14:tracePt t="96121" x="4235450" y="2806700"/>
          <p14:tracePt t="96130" x="4330700" y="2838450"/>
          <p14:tracePt t="96146" x="4533900" y="2870200"/>
          <p14:tracePt t="96164" x="4768850" y="2876550"/>
          <p14:tracePt t="96178" x="5003800" y="2876550"/>
          <p14:tracePt t="96195" x="5194300" y="2857500"/>
          <p14:tracePt t="96212" x="5327650" y="2832100"/>
          <p14:tracePt t="96228" x="5346700" y="2825750"/>
          <p14:tracePt t="96257" x="5340350" y="2825750"/>
          <p14:tracePt t="96278" x="5314950" y="2838450"/>
          <p14:tracePt t="96295" x="5251450" y="2838450"/>
          <p14:tracePt t="96303" x="5207000" y="2838450"/>
          <p14:tracePt t="96304" x="5162550" y="2838450"/>
          <p14:tracePt t="96313" x="5124450" y="2851150"/>
          <p14:tracePt t="96329" x="5022850" y="2838450"/>
          <p14:tracePt t="96347" x="4921250" y="2832100"/>
          <p14:tracePt t="96362" x="4819650" y="2819400"/>
          <p14:tracePt t="96378" x="4711700" y="2813050"/>
          <p14:tracePt t="96397" x="4622800" y="2813050"/>
          <p14:tracePt t="96413" x="4527550" y="2806700"/>
          <p14:tracePt t="96430" x="4451350" y="2800350"/>
          <p14:tracePt t="96445" x="4394200" y="2800350"/>
          <p14:tracePt t="96462" x="4381500" y="2794000"/>
          <p14:tracePt t="96478" x="4375150" y="2787650"/>
          <p14:tracePt t="96528" x="4394200" y="2781300"/>
          <p14:tracePt t="96545" x="4508500" y="2781300"/>
          <p14:tracePt t="96562" x="4641850" y="2774950"/>
          <p14:tracePt t="96582" x="4787900" y="2774950"/>
          <p14:tracePt t="96597" x="4927600" y="2774950"/>
          <p14:tracePt t="96603" x="4984750" y="2774950"/>
          <p14:tracePt t="96612" x="5029200" y="2774950"/>
          <p14:tracePt t="96629" x="5111750" y="2774950"/>
          <p14:tracePt t="96645" x="5149850" y="2774950"/>
          <p14:tracePt t="96663" x="5156200" y="2774950"/>
          <p14:tracePt t="96777" x="5156200" y="2768600"/>
          <p14:tracePt t="96864" x="5149850" y="2768600"/>
          <p14:tracePt t="96873" x="5143500" y="2768600"/>
          <p14:tracePt t="96881" x="5130800" y="2768600"/>
          <p14:tracePt t="96895" x="5124450" y="2768600"/>
          <p14:tracePt t="96915" x="5111750" y="2768600"/>
          <p14:tracePt t="97008" x="5105400" y="2768600"/>
          <p14:tracePt t="97011" x="5092700" y="2774950"/>
          <p14:tracePt t="97029" x="5073650" y="2781300"/>
          <p14:tracePt t="97036" x="5067300" y="2787650"/>
          <p14:tracePt t="97055" x="5060950" y="2787650"/>
          <p14:tracePt t="97079" x="5054600" y="2787650"/>
          <p14:tracePt t="97178" x="5054600" y="2781300"/>
          <p14:tracePt t="97290" x="5048250" y="2774950"/>
          <p14:tracePt t="97588" x="5041900" y="2774950"/>
          <p14:tracePt t="97595" x="5035550" y="2774950"/>
          <p14:tracePt t="97613" x="5022850" y="2774950"/>
          <p14:tracePt t="97629" x="5010150" y="2768600"/>
          <p14:tracePt t="97645" x="4984750" y="2768600"/>
          <p14:tracePt t="97665" x="4927600" y="2768600"/>
          <p14:tracePt t="97678" x="4864100" y="2768600"/>
          <p14:tracePt t="97695" x="4806950" y="2774950"/>
          <p14:tracePt t="97712" x="4724400" y="2794000"/>
          <p14:tracePt t="97716" x="4686300" y="2794000"/>
          <p14:tracePt t="97728" x="4654550" y="2813050"/>
          <p14:tracePt t="97745" x="4578350" y="2806700"/>
          <p14:tracePt t="97762" x="4552950" y="2806700"/>
          <p14:tracePt t="97856" x="4540250" y="2806700"/>
          <p14:tracePt t="97865" x="4527550" y="2806700"/>
          <p14:tracePt t="97874" x="4508500" y="2806700"/>
          <p14:tracePt t="97881" x="4489450" y="2806700"/>
          <p14:tracePt t="97895" x="4470400" y="2806700"/>
          <p14:tracePt t="97914" x="4451350" y="2806700"/>
          <p14:tracePt t="97928" x="4445000" y="2806700"/>
          <p14:tracePt t="97945" x="4425950" y="2806700"/>
          <p14:tracePt t="97962" x="4419600" y="2806700"/>
          <p14:tracePt t="98065" x="4406900" y="2806700"/>
          <p14:tracePt t="98074" x="4400550" y="2800350"/>
          <p14:tracePt t="98082" x="4387850" y="2794000"/>
          <p14:tracePt t="98095" x="4381500" y="2794000"/>
          <p14:tracePt t="98104" x="4375150" y="2794000"/>
          <p14:tracePt t="98108" x="4368800" y="2794000"/>
          <p14:tracePt t="98122" x="4349750" y="2794000"/>
          <p14:tracePt t="98132" x="4343400" y="2794000"/>
          <p14:tracePt t="98147" x="4330700" y="2794000"/>
          <p14:tracePt t="98163" x="4318000" y="2794000"/>
          <p14:tracePt t="98195" x="4318000" y="2787650"/>
          <p14:tracePt t="98975" x="4337050" y="2787650"/>
          <p14:tracePt t="98983" x="4362450" y="2787650"/>
          <p14:tracePt t="98995" x="4432300" y="2787650"/>
          <p14:tracePt t="99012" x="4540250" y="2787650"/>
          <p14:tracePt t="99028" x="4673600" y="2787650"/>
          <p14:tracePt t="99045" x="4819650" y="2755900"/>
          <p14:tracePt t="99065" x="4940300" y="2724150"/>
          <p14:tracePt t="99079" x="5029200" y="2711450"/>
          <p14:tracePt t="99098" x="5067300" y="2698750"/>
          <p14:tracePt t="99426" x="5067300" y="2705100"/>
          <p14:tracePt t="99432" x="5080000" y="2743200"/>
          <p14:tracePt t="99445" x="5105400" y="2800350"/>
          <p14:tracePt t="99462" x="5181600" y="2914650"/>
          <p14:tracePt t="99482" x="5321300" y="3079750"/>
          <p14:tracePt t="99495" x="5537200" y="3263900"/>
          <p14:tracePt t="99513" x="5930900" y="3549650"/>
          <p14:tracePt t="99529" x="6070600" y="3644900"/>
          <p14:tracePt t="99537" x="6305550" y="3759200"/>
          <p14:tracePt t="99545" x="6388100" y="3771900"/>
          <p14:tracePt t="99562" x="6489700" y="3778250"/>
          <p14:tracePt t="99584" x="6553200" y="3810000"/>
          <p14:tracePt t="99596" x="6591300" y="3835400"/>
          <p14:tracePt t="99612" x="6616700" y="3854450"/>
          <p14:tracePt t="99628" x="6629400" y="3860800"/>
          <p14:tracePt t="99645" x="6635750" y="3867150"/>
          <p14:tracePt t="99664" x="6635750" y="3886200"/>
          <p14:tracePt t="99679" x="6635750" y="3905250"/>
          <p14:tracePt t="99695" x="6673850" y="3956050"/>
          <p14:tracePt t="99712" x="6711950" y="4013200"/>
          <p14:tracePt t="99715" x="6731000" y="4044950"/>
          <p14:tracePt t="99728" x="6775450" y="4108450"/>
          <p14:tracePt t="99745" x="6800850" y="4146550"/>
          <p14:tracePt t="99762" x="6819900" y="4165600"/>
          <p14:tracePt t="99778" x="6826250" y="4184650"/>
          <p14:tracePt t="99795" x="6845300" y="4222750"/>
          <p14:tracePt t="99800" x="6851650" y="4235450"/>
          <p14:tracePt t="99812" x="6851650" y="4241800"/>
          <p14:tracePt t="99914" x="6851650" y="4229100"/>
          <p14:tracePt t="99931" x="6851650" y="4216400"/>
          <p14:tracePt t="99938" x="6851650" y="4210050"/>
          <p14:tracePt t="99946" x="6870700" y="4210050"/>
          <p14:tracePt t="99962" x="6946900" y="4210050"/>
          <p14:tracePt t="99979" x="7073900" y="4210050"/>
          <p14:tracePt t="99995" x="7169150" y="4197350"/>
          <p14:tracePt t="100012" x="7277100" y="4191000"/>
          <p14:tracePt t="100029" x="7359650" y="4191000"/>
          <p14:tracePt t="100045" x="7385050" y="4184650"/>
          <p14:tracePt t="100062" x="7385050" y="4178300"/>
          <p14:tracePt t="100098" x="7296150" y="4114800"/>
          <p14:tracePt t="100112" x="7239000" y="4070350"/>
          <p14:tracePt t="100129" x="6915150" y="3879850"/>
          <p14:tracePt t="100145" x="6597650" y="3727450"/>
          <p14:tracePt t="100163" x="6267450" y="3619500"/>
          <p14:tracePt t="100179" x="6019800" y="3536950"/>
          <p14:tracePt t="100195" x="5848350" y="3486150"/>
          <p14:tracePt t="100212" x="5683250" y="3422650"/>
          <p14:tracePt t="100229" x="5549900" y="3346450"/>
          <p14:tracePt t="100245" x="5454650" y="3276600"/>
          <p14:tracePt t="100262" x="5391150" y="3219450"/>
          <p14:tracePt t="100278" x="5334000" y="3168650"/>
          <p14:tracePt t="100288" x="5308600" y="3143250"/>
          <p14:tracePt t="100291" x="5283200" y="3124200"/>
          <p14:tracePt t="100296" x="5257800" y="3105150"/>
          <p14:tracePt t="100313" x="5213350" y="3098800"/>
          <p14:tracePt t="100331" x="5168900" y="3092450"/>
          <p14:tracePt t="100348" x="5118100" y="3073400"/>
          <p14:tracePt t="100362" x="5048250" y="3028950"/>
          <p14:tracePt t="100379" x="4953000" y="2971800"/>
          <p14:tracePt t="100395" x="4876800" y="2921000"/>
          <p14:tracePt t="100413" x="4826000" y="2901950"/>
          <p14:tracePt t="100428" x="4781550" y="2882900"/>
          <p14:tracePt t="100445" x="4730750" y="2851150"/>
          <p14:tracePt t="100448" x="4705350" y="2832100"/>
          <p14:tracePt t="100465" x="4673600" y="2819400"/>
          <p14:tracePt t="100479" x="4629150" y="2794000"/>
          <p14:tracePt t="100495" x="4565650" y="2768600"/>
          <p14:tracePt t="100512" x="4514850" y="2762250"/>
          <p14:tracePt t="100519" x="4508500" y="2762250"/>
          <p14:tracePt t="100538" x="4521200" y="2762250"/>
          <p14:tracePt t="100546" x="4533900" y="2762250"/>
          <p14:tracePt t="100566" x="4616450" y="2768600"/>
          <p14:tracePt t="100579" x="4743450" y="2768600"/>
          <p14:tracePt t="100598" x="4889500" y="2768600"/>
          <p14:tracePt t="100612" x="5010150" y="2743200"/>
          <p14:tracePt t="100630" x="5130800" y="2730500"/>
          <p14:tracePt t="100647" x="5213350" y="2705100"/>
          <p14:tracePt t="100663" x="5283200" y="2705100"/>
          <p14:tracePt t="100668" x="5295900" y="2698750"/>
          <p14:tracePt t="101041" x="5295900" y="2724150"/>
          <p14:tracePt t="101048" x="5295900" y="2800350"/>
          <p14:tracePt t="101062" x="5283200" y="2933700"/>
          <p14:tracePt t="101082" x="5257800" y="3378200"/>
          <p14:tracePt t="101098" x="5257800" y="3651250"/>
          <p14:tracePt t="101112" x="5270500" y="3746500"/>
          <p14:tracePt t="101129" x="5289550" y="3886200"/>
          <p14:tracePt t="101146" x="5289550" y="3937000"/>
          <p14:tracePt t="101165" x="5270500" y="3968750"/>
          <p14:tracePt t="101179" x="5251450" y="4000500"/>
          <p14:tracePt t="101195" x="5232400" y="4006850"/>
          <p14:tracePt t="101228" x="5232400" y="4013200"/>
          <p14:tracePt t="101273" x="5232400" y="4025900"/>
          <p14:tracePt t="101281" x="5232400" y="4032250"/>
          <p14:tracePt t="101295" x="5232400" y="4051300"/>
          <p14:tracePt t="101312" x="5232400" y="4076700"/>
          <p14:tracePt t="101320" x="5232400" y="4083050"/>
          <p14:tracePt t="101353" x="5226050" y="4083050"/>
          <p14:tracePt t="101366" x="5226050" y="4095750"/>
          <p14:tracePt t="101369" x="5213350" y="4121150"/>
          <p14:tracePt t="101378" x="5200650" y="4146550"/>
          <p14:tracePt t="101395" x="5187950" y="4184650"/>
          <p14:tracePt t="101414" x="5181600" y="4197350"/>
          <p14:tracePt t="101553" x="5194300" y="4197350"/>
          <p14:tracePt t="101562" x="5232400" y="4197350"/>
          <p14:tracePt t="101579" x="5308600" y="4203700"/>
          <p14:tracePt t="101599" x="5505450" y="4216400"/>
          <p14:tracePt t="101607" x="5594350" y="4216400"/>
          <p14:tracePt t="101610" x="5708650" y="4216400"/>
          <p14:tracePt t="101628" x="5937250" y="4222750"/>
          <p14:tracePt t="101645" x="6146800" y="4222750"/>
          <p14:tracePt t="101664" x="6299200" y="4216400"/>
          <p14:tracePt t="101679" x="6375400" y="4203700"/>
          <p14:tracePt t="101695" x="6413500" y="4203700"/>
          <p14:tracePt t="101746" x="6407150" y="4203700"/>
          <p14:tracePt t="101793" x="6419850" y="4203700"/>
          <p14:tracePt t="101801" x="6457950" y="4203700"/>
          <p14:tracePt t="101812" x="6515100" y="4203700"/>
          <p14:tracePt t="101834" x="6584950" y="4171950"/>
          <p14:tracePt t="101848" x="6680200" y="4171950"/>
          <p14:tracePt t="101864" x="6775450" y="4140200"/>
          <p14:tracePt t="101880" x="6788150" y="4133850"/>
          <p14:tracePt t="101883" x="6807200" y="4133850"/>
          <p14:tracePt t="101898" x="6851650" y="4133850"/>
          <p14:tracePt t="101914" x="6915150" y="4133850"/>
          <p14:tracePt t="101928" x="6959600" y="4140200"/>
          <p14:tracePt t="101945" x="7092950" y="4165600"/>
          <p14:tracePt t="101962" x="7137400" y="4159250"/>
          <p14:tracePt t="101978" x="7150100" y="4152900"/>
          <p14:tracePt t="102038" x="7143750" y="4146550"/>
          <p14:tracePt t="102045" x="7124700" y="4127500"/>
          <p14:tracePt t="102062" x="7092950" y="4102100"/>
          <p14:tracePt t="102079" x="7080250" y="4076700"/>
          <p14:tracePt t="102086" x="7073900" y="4057650"/>
          <p14:tracePt t="102099" x="7054850" y="4000500"/>
          <p14:tracePt t="102112" x="7016750" y="3886200"/>
          <p14:tracePt t="102128" x="7004050" y="3829050"/>
          <p14:tracePt t="102145" x="7010400" y="3600450"/>
          <p14:tracePt t="102164" x="7010400" y="3397250"/>
          <p14:tracePt t="102179" x="7004050" y="3155950"/>
          <p14:tracePt t="102195" x="7023100" y="3009900"/>
          <p14:tracePt t="102212" x="7061200" y="2940050"/>
          <p14:tracePt t="102228" x="7092950" y="2895600"/>
          <p14:tracePt t="102245" x="7124700" y="2844800"/>
          <p14:tracePt t="102262" x="7143750" y="2781300"/>
          <p14:tracePt t="102279" x="7162800" y="2736850"/>
          <p14:tracePt t="102288" x="7162800" y="2730500"/>
          <p14:tracePt t="102291" x="7169150" y="2724150"/>
          <p14:tracePt t="102300" x="7175500" y="2717800"/>
          <p14:tracePt t="102314" x="7194550" y="2711450"/>
          <p14:tracePt t="102328" x="7213600" y="2692400"/>
          <p14:tracePt t="102348" x="7219950" y="2667000"/>
          <p14:tracePt t="102362" x="7239000" y="2622550"/>
          <p14:tracePt t="102378" x="7245350" y="2590800"/>
          <p14:tracePt t="102413" x="7245350" y="2584450"/>
          <p14:tracePt t="102489" x="7239000" y="2584450"/>
          <p14:tracePt t="102498" x="7232650" y="2584450"/>
          <p14:tracePt t="102512" x="7219950" y="2584450"/>
          <p14:tracePt t="102529" x="7207250" y="2590800"/>
          <p14:tracePt t="102545" x="7200900" y="2590800"/>
          <p14:tracePt t="102582" x="7200900" y="2597150"/>
          <p14:tracePt t="102597" x="7200900" y="2609850"/>
          <p14:tracePt t="102601" x="7200900" y="2628900"/>
          <p14:tracePt t="102615" x="7188200" y="2654300"/>
          <p14:tracePt t="102628" x="7175500" y="2698750"/>
          <p14:tracePt t="102645" x="7162800" y="2730500"/>
          <p14:tracePt t="102664" x="7143750" y="2743200"/>
          <p14:tracePt t="102679" x="7118350" y="2749550"/>
          <p14:tracePt t="102695" x="7099300" y="2768600"/>
          <p14:tracePt t="102712" x="7080250" y="2794000"/>
          <p14:tracePt t="102715" x="7080250" y="2813050"/>
          <p14:tracePt t="102730" x="7067550" y="2844800"/>
          <p14:tracePt t="102745" x="7061200" y="2863850"/>
          <p14:tracePt t="102762" x="7054850" y="2870200"/>
          <p14:tracePt t="102779" x="7048500" y="2870200"/>
          <p14:tracePt t="102795" x="7042150" y="2870200"/>
          <p14:tracePt t="102857" x="7029450" y="2870200"/>
          <p14:tracePt t="102864" x="7016750" y="2870200"/>
          <p14:tracePt t="102876" x="6991350" y="2863850"/>
          <p14:tracePt t="102881" x="6946900" y="2863850"/>
          <p14:tracePt t="102895" x="6896100" y="2857500"/>
          <p14:tracePt t="102914" x="6756400" y="2844800"/>
          <p14:tracePt t="102929" x="6667500" y="2857500"/>
          <p14:tracePt t="102945" x="6604000" y="2863850"/>
          <p14:tracePt t="102962" x="6578600" y="2870200"/>
          <p14:tracePt t="102978" x="6578600" y="2882900"/>
          <p14:tracePt t="102995" x="6578600" y="2889250"/>
          <p14:tracePt t="103012" x="6578600" y="2901950"/>
          <p14:tracePt t="103029" x="6578600" y="2921000"/>
          <p14:tracePt t="103045" x="6540500" y="2952750"/>
          <p14:tracePt t="103062" x="6451600" y="3003550"/>
          <p14:tracePt t="103079" x="6286500" y="3060700"/>
          <p14:tracePt t="103097" x="6064250" y="3130550"/>
          <p14:tracePt t="103101" x="5937250" y="3168650"/>
          <p14:tracePt t="103116" x="5727700" y="3232150"/>
          <p14:tracePt t="103129" x="5581650" y="3257550"/>
          <p14:tracePt t="103145" x="5441950" y="3257550"/>
          <p14:tracePt t="103164" x="5295900" y="3257550"/>
          <p14:tracePt t="103173" x="5226050" y="3257550"/>
          <p14:tracePt t="103179" x="5143500" y="3257550"/>
          <p14:tracePt t="103195" x="4933950" y="3238500"/>
          <p14:tracePt t="103212" x="4699000" y="3219450"/>
          <p14:tracePt t="103228" x="4476750" y="3213100"/>
          <p14:tracePt t="103245" x="4267200" y="3213100"/>
          <p14:tracePt t="103262" x="4089400" y="3225800"/>
          <p14:tracePt t="103279" x="3956050" y="3225800"/>
          <p14:tracePt t="103295" x="3835400" y="3232150"/>
          <p14:tracePt t="103299" x="3778250" y="3232150"/>
          <p14:tracePt t="103312" x="3727450" y="3232150"/>
          <p14:tracePt t="103329" x="3619500" y="3194050"/>
          <p14:tracePt t="103350" x="3536950" y="3175000"/>
          <p14:tracePt t="103363" x="3454400" y="3149600"/>
          <p14:tracePt t="103372" x="3422650" y="3136900"/>
          <p14:tracePt t="103380" x="3390900" y="3124200"/>
          <p14:tracePt t="103396" x="3384550" y="3117850"/>
          <p14:tracePt t="103413" x="3448050" y="3117850"/>
          <p14:tracePt t="103429" x="3581400" y="3117850"/>
          <p14:tracePt t="103445" x="3797300" y="3117850"/>
          <p14:tracePt t="103462" x="4064000" y="3079750"/>
          <p14:tracePt t="103479" x="4356100" y="2997200"/>
          <p14:tracePt t="103480" x="4495800" y="2952750"/>
          <p14:tracePt t="103495" x="4629150" y="2908300"/>
          <p14:tracePt t="103512" x="4902200" y="2838450"/>
          <p14:tracePt t="103515" x="5048250" y="2806700"/>
          <p14:tracePt t="103529" x="5327650" y="2794000"/>
          <p14:tracePt t="103539" x="5435600" y="2781300"/>
          <p14:tracePt t="103545" x="5537200" y="2762250"/>
          <p14:tracePt t="103565" x="5683250" y="2730500"/>
          <p14:tracePt t="103579" x="5734050" y="2705100"/>
          <p14:tracePt t="103598" x="5753100" y="2698750"/>
          <p14:tracePt t="103667" x="5772150" y="2698750"/>
          <p14:tracePt t="103674" x="5797550" y="2698750"/>
          <p14:tracePt t="103680" x="5816600" y="2698750"/>
          <p14:tracePt t="103695" x="5842000" y="2692400"/>
          <p14:tracePt t="103712" x="5892800" y="2673350"/>
          <p14:tracePt t="103715" x="5918200" y="2660650"/>
          <p14:tracePt t="103728" x="6000750" y="2641600"/>
          <p14:tracePt t="103745" x="6064250" y="2616200"/>
          <p14:tracePt t="103762" x="6127750" y="2603500"/>
          <p14:tracePt t="103779" x="6165850" y="2597150"/>
          <p14:tracePt t="103795" x="6191250" y="2597150"/>
          <p14:tracePt t="103801" x="6203950" y="2597150"/>
          <p14:tracePt t="103812" x="6210300" y="2590800"/>
          <p14:tracePt t="103829" x="6229350" y="2584450"/>
          <p14:tracePt t="103849" x="6280150" y="2565400"/>
          <p14:tracePt t="103862" x="6356350" y="2546350"/>
          <p14:tracePt t="103878" x="6451600" y="2514600"/>
          <p14:tracePt t="103895" x="6515100" y="2495550"/>
          <p14:tracePt t="103914" x="6591300" y="2470150"/>
          <p14:tracePt t="103929" x="6635750" y="2463800"/>
          <p14:tracePt t="103945" x="6673850" y="2463800"/>
          <p14:tracePt t="103962" x="6680200" y="2463800"/>
          <p14:tracePt t="103995" x="6680200" y="2457450"/>
          <p14:tracePt t="104105" x="6680200" y="2451100"/>
          <p14:tracePt t="104113" x="6673850" y="2451100"/>
          <p14:tracePt t="104121" x="6667500" y="2444750"/>
          <p14:tracePt t="104130" x="6661150" y="2438400"/>
          <p14:tracePt t="104145" x="6648450" y="2432050"/>
          <p14:tracePt t="104163" x="6629400" y="2419350"/>
          <p14:tracePt t="104178" x="6591300" y="2400300"/>
          <p14:tracePt t="104195" x="6559550" y="2374900"/>
          <p14:tracePt t="104212" x="6457950" y="2336800"/>
          <p14:tracePt t="104229" x="6362700" y="2305050"/>
          <p14:tracePt t="104245" x="6280150" y="2298700"/>
          <p14:tracePt t="104262" x="6229350" y="2292350"/>
          <p14:tracePt t="104279" x="6197600" y="2292350"/>
          <p14:tracePt t="104295" x="6172200" y="2292350"/>
          <p14:tracePt t="104299" x="6159500" y="2292350"/>
          <p14:tracePt t="104315" x="6127750" y="2292350"/>
          <p14:tracePt t="104329" x="6102350" y="2292350"/>
          <p14:tracePt t="104349" x="6076950" y="2292350"/>
          <p14:tracePt t="104362" x="6038850" y="2292350"/>
          <p14:tracePt t="104378" x="6000750" y="2292350"/>
          <p14:tracePt t="104395" x="5956300" y="2292350"/>
          <p14:tracePt t="104414" x="5899150" y="2292350"/>
          <p14:tracePt t="104430" x="5829300" y="2292350"/>
          <p14:tracePt t="104445" x="5753100" y="2292350"/>
          <p14:tracePt t="104462" x="5676900" y="2292350"/>
          <p14:tracePt t="104479" x="5600700" y="2292350"/>
          <p14:tracePt t="104495" x="5530850" y="2286000"/>
          <p14:tracePt t="104514" x="5441950" y="2292350"/>
          <p14:tracePt t="104529" x="5416550" y="2292350"/>
          <p14:tracePt t="104545" x="5327650" y="2292350"/>
          <p14:tracePt t="104565" x="5264150" y="2298700"/>
          <p14:tracePt t="104579" x="5213350" y="2305050"/>
          <p14:tracePt t="104600" x="5200650" y="2305050"/>
          <p14:tracePt t="104612" x="5181600" y="2317750"/>
          <p14:tracePt t="104802" x="5187950" y="2317750"/>
          <p14:tracePt t="105121" x="5187950" y="2311400"/>
          <p14:tracePt t="105267" x="5181600" y="2324100"/>
          <p14:tracePt t="105275" x="5181600" y="2355850"/>
          <p14:tracePt t="105284" x="5175250" y="2406650"/>
          <p14:tracePt t="105295" x="5175250" y="2489200"/>
          <p14:tracePt t="105314" x="5175250" y="2965450"/>
          <p14:tracePt t="105333" x="5156200" y="3346450"/>
          <p14:tracePt t="105349" x="5130800" y="3651250"/>
          <p14:tracePt t="105362" x="5143500" y="3829050"/>
          <p14:tracePt t="105379" x="5156200" y="3905250"/>
          <p14:tracePt t="105395" x="5149850" y="3943350"/>
          <p14:tracePt t="105413" x="5143500" y="3949700"/>
          <p14:tracePt t="105429" x="5143500" y="3956050"/>
          <p14:tracePt t="105445" x="5137150" y="3956050"/>
          <p14:tracePt t="105481" x="5137150" y="3962400"/>
          <p14:tracePt t="105512" x="5137150" y="3975100"/>
          <p14:tracePt t="105529" x="5137150" y="4038600"/>
          <p14:tracePt t="105537" x="5137150" y="4057650"/>
          <p14:tracePt t="105545" x="5143500" y="4070350"/>
          <p14:tracePt t="105562" x="5143500" y="4076700"/>
          <p14:tracePt t="105643" x="5143500" y="4083050"/>
          <p14:tracePt t="105664" x="5143500" y="4102100"/>
          <p14:tracePt t="105678" x="5143500" y="4127500"/>
          <p14:tracePt t="105695" x="5143500" y="4140200"/>
          <p14:tracePt t="107975" x="5137150" y="4146550"/>
          <p14:tracePt t="107983" x="5118100" y="4159250"/>
          <p14:tracePt t="107995" x="5035550" y="4210050"/>
          <p14:tracePt t="108012" x="4991100" y="4229100"/>
          <p14:tracePt t="108028" x="5016500" y="4229100"/>
          <p14:tracePt t="108045" x="5029200" y="4197350"/>
          <p14:tracePt t="108103" x="5035550" y="4197350"/>
          <p14:tracePt t="108132" x="5029200" y="4197350"/>
          <p14:tracePt t="108195" x="5022850" y="4197350"/>
          <p14:tracePt t="108267" x="5003800" y="4191000"/>
          <p14:tracePt t="108275" x="4978400" y="4184650"/>
          <p14:tracePt t="108281" x="4933950" y="4171950"/>
          <p14:tracePt t="108295" x="4895850" y="4171950"/>
          <p14:tracePt t="108313" x="4756150" y="4171950"/>
          <p14:tracePt t="108329" x="4654550" y="4171950"/>
          <p14:tracePt t="108350" x="4546600" y="4165600"/>
          <p14:tracePt t="108362" x="4400550" y="4146550"/>
          <p14:tracePt t="108380" x="4248150" y="4146550"/>
          <p14:tracePt t="108398" x="4121150" y="4140200"/>
          <p14:tracePt t="108415" x="4032250" y="4165600"/>
          <p14:tracePt t="108420" x="3981450" y="4171950"/>
          <p14:tracePt t="108429" x="3949700" y="4178300"/>
          <p14:tracePt t="108445" x="3905250" y="4178300"/>
          <p14:tracePt t="108462" x="3854450" y="4178300"/>
          <p14:tracePt t="108465" x="3829050" y="4171950"/>
          <p14:tracePt t="108479" x="3797300" y="4152900"/>
          <p14:tracePt t="108495" x="3702050" y="4146550"/>
          <p14:tracePt t="108513" x="3581400" y="4159250"/>
          <p14:tracePt t="108529" x="3530600" y="4165600"/>
          <p14:tracePt t="108545" x="3390900" y="4178300"/>
          <p14:tracePt t="108566" x="3289300" y="4184650"/>
          <p14:tracePt t="108583" x="3200400" y="4184650"/>
          <p14:tracePt t="108595" x="3092450" y="4171950"/>
          <p14:tracePt t="108612" x="2978150" y="4171950"/>
          <p14:tracePt t="108629" x="2876550" y="4178300"/>
          <p14:tracePt t="108649" x="2762250" y="4178300"/>
          <p14:tracePt t="108664" x="2724150" y="4178300"/>
          <p14:tracePt t="108678" x="2660650" y="4178300"/>
          <p14:tracePt t="108695" x="2546350" y="4197350"/>
          <p14:tracePt t="108699" x="2482850" y="4216400"/>
          <p14:tracePt t="108712" x="2425700" y="4216400"/>
          <p14:tracePt t="108731" x="2305050" y="4235450"/>
          <p14:tracePt t="108745" x="2241550" y="4248150"/>
          <p14:tracePt t="108762" x="2209800" y="4248150"/>
          <p14:tracePt t="108778" x="2178050" y="4248150"/>
          <p14:tracePt t="108795" x="2139950" y="4248150"/>
          <p14:tracePt t="108817" x="2082800" y="4248150"/>
          <p14:tracePt t="108829" x="2012950" y="4248150"/>
          <p14:tracePt t="108847" x="1943100" y="4254500"/>
          <p14:tracePt t="108862" x="1885950" y="4254500"/>
          <p14:tracePt t="108881" x="1809750" y="4260850"/>
          <p14:tracePt t="108895" x="1778000" y="4260850"/>
          <p14:tracePt t="108914" x="1689100" y="4248150"/>
          <p14:tracePt t="108929" x="1663700" y="4241800"/>
          <p14:tracePt t="108945" x="1606550" y="4229100"/>
          <p14:tracePt t="108962" x="1581150" y="4203700"/>
          <p14:tracePt t="108979" x="1555750" y="4152900"/>
          <p14:tracePt t="108996" x="1517650" y="4102100"/>
          <p14:tracePt t="109012" x="1473200" y="4044950"/>
          <p14:tracePt t="109028" x="1441450" y="4006850"/>
          <p14:tracePt t="109045" x="1403350" y="3956050"/>
          <p14:tracePt t="109062" x="1358900" y="3867150"/>
          <p14:tracePt t="109079" x="1295400" y="3771900"/>
          <p14:tracePt t="109082" x="1276350" y="3727450"/>
          <p14:tracePt t="109098" x="1250950" y="3702050"/>
          <p14:tracePt t="109112" x="1231900" y="3657600"/>
          <p14:tracePt t="109128" x="1225550" y="3594100"/>
          <p14:tracePt t="109145" x="1250950" y="3524250"/>
          <p14:tracePt t="109163" x="1295400" y="3441700"/>
          <p14:tracePt t="109178" x="1352550" y="3352800"/>
          <p14:tracePt t="109195" x="1390650" y="3321050"/>
          <p14:tracePt t="109212" x="1403350" y="3314700"/>
          <p14:tracePt t="109262" x="1428750" y="3302000"/>
          <p14:tracePt t="109279" x="1492250" y="3289300"/>
          <p14:tracePt t="109288" x="1530350" y="3289300"/>
          <p14:tracePt t="109292" x="1581150" y="3289300"/>
          <p14:tracePt t="109298" x="1631950" y="3289300"/>
          <p14:tracePt t="109312" x="1682750" y="3289300"/>
          <p14:tracePt t="109329" x="1784350" y="3289300"/>
          <p14:tracePt t="109347" x="1974850" y="3308350"/>
          <p14:tracePt t="109362" x="2139950" y="3302000"/>
          <p14:tracePt t="109378" x="2292350" y="3289300"/>
          <p14:tracePt t="109395" x="2457450" y="3289300"/>
          <p14:tracePt t="109415" x="2584450" y="3308350"/>
          <p14:tracePt t="109424" x="2647950" y="3308350"/>
          <p14:tracePt t="109425" x="2692400" y="3314700"/>
          <p14:tracePt t="109445" x="2787650" y="3333750"/>
          <p14:tracePt t="109462" x="2908300" y="3359150"/>
          <p14:tracePt t="109481" x="3143250" y="3365500"/>
          <p14:tracePt t="109495" x="3238500" y="3365500"/>
          <p14:tracePt t="109512" x="3435350" y="3371850"/>
          <p14:tracePt t="109529" x="3740150" y="3384550"/>
          <p14:tracePt t="109545" x="3930650" y="3365500"/>
          <p14:tracePt t="109566" x="4108450" y="3346450"/>
          <p14:tracePt t="109579" x="4343400" y="3340100"/>
          <p14:tracePt t="109598" x="4578350" y="3340100"/>
          <p14:tracePt t="109613" x="4781550" y="3333750"/>
          <p14:tracePt t="109629" x="4978400" y="3333750"/>
          <p14:tracePt t="109645" x="5149850" y="3333750"/>
          <p14:tracePt t="109664" x="5276850" y="3333750"/>
          <p14:tracePt t="109678" x="5429250" y="3333750"/>
          <p14:tracePt t="109695" x="5568950" y="3333750"/>
          <p14:tracePt t="109698" x="5632450" y="3333750"/>
          <p14:tracePt t="109712" x="5689600" y="3333750"/>
          <p14:tracePt t="109728" x="5867400" y="3340100"/>
          <p14:tracePt t="109745" x="5981700" y="3340100"/>
          <p14:tracePt t="109762" x="6089650" y="3327400"/>
          <p14:tracePt t="109778" x="6172200" y="3314700"/>
          <p14:tracePt t="109795" x="6267450" y="3327400"/>
          <p14:tracePt t="109812" x="6350000" y="3340100"/>
          <p14:tracePt t="109829" x="6432550" y="3340100"/>
          <p14:tracePt t="109848" x="6540500" y="3340100"/>
          <p14:tracePt t="109862" x="6648450" y="3333750"/>
          <p14:tracePt t="109879" x="6724650" y="3333750"/>
          <p14:tracePt t="109895" x="6788150" y="3333750"/>
          <p14:tracePt t="109896" x="6832600" y="3333750"/>
          <p14:tracePt t="109914" x="6896100" y="3333750"/>
          <p14:tracePt t="109928" x="6927850" y="3333750"/>
          <p14:tracePt t="109946" x="7016750" y="3333750"/>
          <p14:tracePt t="109962" x="7061200" y="3327400"/>
          <p14:tracePt t="109979" x="7086600" y="3314700"/>
          <p14:tracePt t="109995" x="7124700" y="3314700"/>
          <p14:tracePt t="110012" x="7188200" y="3314700"/>
          <p14:tracePt t="110029" x="7264400" y="3308350"/>
          <p14:tracePt t="110036" x="7308850" y="3302000"/>
          <p14:tracePt t="110045" x="7346950" y="3302000"/>
          <p14:tracePt t="110062" x="7435850" y="3282950"/>
          <p14:tracePt t="110081" x="7524750" y="3282950"/>
          <p14:tracePt t="110099" x="7639050" y="3276600"/>
          <p14:tracePt t="110112" x="7677150" y="3276600"/>
          <p14:tracePt t="110129" x="7772400" y="3276600"/>
          <p14:tracePt t="110146" x="7912100" y="3263900"/>
          <p14:tracePt t="110163" x="8001000" y="3257550"/>
          <p14:tracePt t="110179" x="8045450" y="3244850"/>
          <p14:tracePt t="110195" x="8083550" y="3244850"/>
          <p14:tracePt t="110216" x="8096250" y="3238500"/>
          <p14:tracePt t="110244" x="8096250" y="3232150"/>
          <p14:tracePt t="110249" x="8102600" y="3232150"/>
          <p14:tracePt t="110350" x="8108950" y="3232150"/>
          <p14:tracePt t="110356" x="8115300" y="3244850"/>
          <p14:tracePt t="110364" x="8121650" y="3276600"/>
          <p14:tracePt t="110380" x="8153400" y="3359150"/>
          <p14:tracePt t="110395" x="8166100" y="3435350"/>
          <p14:tracePt t="110414" x="8178800" y="3524250"/>
          <p14:tracePt t="110430" x="8191500" y="3625850"/>
          <p14:tracePt t="110445" x="8210550" y="3727450"/>
          <p14:tracePt t="110462" x="8242300" y="3816350"/>
          <p14:tracePt t="110479" x="8267700" y="3892550"/>
          <p14:tracePt t="110495" x="8274050" y="3949700"/>
          <p14:tracePt t="110512" x="8280400" y="4013200"/>
          <p14:tracePt t="110515" x="8280400" y="4038600"/>
          <p14:tracePt t="110529" x="8280400" y="4083050"/>
          <p14:tracePt t="110545" x="8280400" y="4121150"/>
          <p14:tracePt t="110562" x="8274050" y="4152900"/>
          <p14:tracePt t="110582" x="8274050" y="4184650"/>
          <p14:tracePt t="110598" x="8274050" y="4191000"/>
          <p14:tracePt t="110675" x="8274050" y="4184650"/>
          <p14:tracePt t="110681" x="8267700" y="4184650"/>
          <p14:tracePt t="110694" x="8261350" y="4184650"/>
          <p14:tracePt t="110713" x="8166100" y="4184650"/>
          <p14:tracePt t="110728" x="8045450" y="4184650"/>
          <p14:tracePt t="110745" x="7918450" y="4191000"/>
          <p14:tracePt t="110762" x="7753350" y="4216400"/>
          <p14:tracePt t="110779" x="7556500" y="4235450"/>
          <p14:tracePt t="110795" x="7340600" y="4248150"/>
          <p14:tracePt t="110812" x="7124700" y="4254500"/>
          <p14:tracePt t="110833" x="6965950" y="4273550"/>
          <p14:tracePt t="110849" x="6838950" y="4279900"/>
          <p14:tracePt t="110862" x="6686550" y="4279900"/>
          <p14:tracePt t="110878" x="6477000" y="4279900"/>
          <p14:tracePt t="110896" x="6223000" y="4273550"/>
          <p14:tracePt t="110899" x="6096000" y="4273550"/>
          <p14:tracePt t="110914" x="5848350" y="4273550"/>
          <p14:tracePt t="110929" x="5645150" y="4273550"/>
          <p14:tracePt t="110945" x="5410200" y="4279900"/>
          <p14:tracePt t="110962" x="5200650" y="4305300"/>
          <p14:tracePt t="110979" x="4927600" y="4311650"/>
          <p14:tracePt t="110995" x="4622800" y="4324350"/>
          <p14:tracePt t="111012" x="4356100" y="4330700"/>
          <p14:tracePt t="111029" x="4133850" y="4337050"/>
          <p14:tracePt t="111046" x="3994150" y="4362450"/>
          <p14:tracePt t="111066" x="3790950" y="4381500"/>
          <p14:tracePt t="111079" x="3727450" y="4368800"/>
          <p14:tracePt t="111099" x="3486150" y="4381500"/>
          <p14:tracePt t="111112" x="3384550" y="4356100"/>
          <p14:tracePt t="111131" x="3105150" y="4305300"/>
          <p14:tracePt t="111145" x="2959100" y="4305300"/>
          <p14:tracePt t="111163" x="2813050" y="4305300"/>
          <p14:tracePt t="111178" x="2647950" y="4305300"/>
          <p14:tracePt t="111195" x="2457450" y="4286250"/>
          <p14:tracePt t="111212" x="2298700" y="4248150"/>
          <p14:tracePt t="111228" x="2190750" y="4248150"/>
          <p14:tracePt t="111245" x="2120900" y="4248150"/>
          <p14:tracePt t="111249" x="2089150" y="4248150"/>
          <p14:tracePt t="111262" x="2070100" y="4248150"/>
          <p14:tracePt t="111279" x="2044700" y="4248150"/>
          <p14:tracePt t="111295" x="2000250" y="4248150"/>
          <p14:tracePt t="111302" x="1955800" y="4248150"/>
          <p14:tracePt t="111304" x="1905000" y="4248150"/>
          <p14:tracePt t="111329" x="1803400" y="4273550"/>
          <p14:tracePt t="111347" x="1714500" y="4279900"/>
          <p14:tracePt t="111362" x="1631950" y="4279900"/>
          <p14:tracePt t="111379" x="1581150" y="4273550"/>
          <p14:tracePt t="111395" x="1536700" y="4273550"/>
          <p14:tracePt t="111414" x="1524000" y="4273550"/>
          <p14:tracePt t="111428" x="1524000" y="4267200"/>
          <p14:tracePt t="112154" x="1524000" y="4273550"/>
          <p14:tracePt t="112169" x="1524000" y="4286250"/>
          <p14:tracePt t="112195" x="1524000" y="4292600"/>
          <p14:tracePt t="112212" x="1524000" y="4368800"/>
          <p14:tracePt t="112232" x="1530350" y="4495800"/>
          <p14:tracePt t="112246" x="1530350" y="4616450"/>
          <p14:tracePt t="112262" x="1536700" y="4679950"/>
          <p14:tracePt t="112279" x="1549400" y="4711700"/>
          <p14:tracePt t="112289" x="1549400" y="4724400"/>
          <p14:tracePt t="112294" x="1555750" y="4730750"/>
          <p14:tracePt t="112303" x="1555750" y="4737100"/>
          <p14:tracePt t="112312" x="1555750" y="4743450"/>
          <p14:tracePt t="112329" x="1562100" y="4762500"/>
          <p14:tracePt t="112349" x="1574800" y="4800600"/>
          <p14:tracePt t="112362" x="1587500" y="4800600"/>
          <p14:tracePt t="112379" x="1606550" y="4800600"/>
          <p14:tracePt t="112395" x="1631950" y="4699000"/>
          <p14:tracePt t="112415" x="1663700" y="4559300"/>
          <p14:tracePt t="112426" x="1689100" y="4387850"/>
          <p14:tracePt t="112435" x="1689100" y="4305300"/>
          <p14:tracePt t="112446" x="1689100" y="4222750"/>
          <p14:tracePt t="112462" x="1676400" y="4095750"/>
          <p14:tracePt t="112481" x="1689100" y="3968750"/>
          <p14:tracePt t="112496" x="1701800" y="3848100"/>
          <p14:tracePt t="112512" x="1714500" y="3771900"/>
          <p14:tracePt t="112529" x="1720850" y="3752850"/>
          <p14:tracePt t="112545" x="1727200" y="3752850"/>
          <p14:tracePt t="112578" x="1727200" y="3759200"/>
          <p14:tracePt t="112612" x="1739900" y="3746500"/>
          <p14:tracePt t="112629" x="1752600" y="3733800"/>
          <p14:tracePt t="112645" x="1758950" y="3727450"/>
          <p14:tracePt t="112695" x="1758950" y="3733800"/>
          <p14:tracePt t="112712" x="1752600" y="3733800"/>
          <p14:tracePt t="112728" x="1746250" y="3746500"/>
          <p14:tracePt t="112746" x="1733550" y="3752850"/>
          <p14:tracePt t="112762" x="1708150" y="3765550"/>
          <p14:tracePt t="112779" x="1644650" y="3778250"/>
          <p14:tracePt t="112795" x="1587500" y="3797300"/>
          <p14:tracePt t="112802" x="1549400" y="3810000"/>
          <p14:tracePt t="112812" x="1530350" y="3810000"/>
          <p14:tracePt t="112829" x="1485900" y="3829050"/>
          <p14:tracePt t="112849" x="1447800" y="3841750"/>
          <p14:tracePt t="112862" x="1403350" y="3841750"/>
          <p14:tracePt t="112878" x="1365250" y="3816350"/>
          <p14:tracePt t="112895" x="1320800" y="3803650"/>
          <p14:tracePt t="112915" x="1219200" y="3765550"/>
          <p14:tracePt t="112921" x="1193800" y="3752850"/>
          <p14:tracePt t="112930" x="1168400" y="3740150"/>
          <p14:tracePt t="112946" x="1060450" y="3695700"/>
          <p14:tracePt t="112962" x="958850" y="3657600"/>
          <p14:tracePt t="112980" x="895350" y="3632200"/>
          <p14:tracePt t="112996" x="857250" y="3625850"/>
          <p14:tracePt t="113014" x="831850" y="3613150"/>
          <p14:tracePt t="113029" x="819150" y="3575050"/>
          <p14:tracePt t="113045" x="812800" y="3517900"/>
          <p14:tracePt t="113062" x="812800" y="3454400"/>
          <p14:tracePt t="113082" x="850900" y="3390900"/>
          <p14:tracePt t="113100" x="908050" y="3352800"/>
          <p14:tracePt t="113112" x="939800" y="3333750"/>
          <p14:tracePt t="113130" x="1098550" y="3282950"/>
          <p14:tracePt t="113147" x="1193800" y="3289300"/>
          <p14:tracePt t="113164" x="1276350" y="3308350"/>
          <p14:tracePt t="113178" x="1339850" y="3333750"/>
          <p14:tracePt t="113195" x="1377950" y="3384550"/>
          <p14:tracePt t="113212" x="1397000" y="3435350"/>
          <p14:tracePt t="113228" x="1409700" y="3505200"/>
          <p14:tracePt t="113245" x="1435100" y="3606800"/>
          <p14:tracePt t="113262" x="1460500" y="3708400"/>
          <p14:tracePt t="113264" x="1447800" y="3740150"/>
          <p14:tracePt t="113279" x="1441450" y="3778250"/>
          <p14:tracePt t="113295" x="1377950" y="3822700"/>
          <p14:tracePt t="113298" x="1333500" y="3848100"/>
          <p14:tracePt t="113316" x="1244600" y="3860800"/>
          <p14:tracePt t="113329" x="1136650" y="3867150"/>
          <p14:tracePt t="113347" x="1066800" y="3867150"/>
          <p14:tracePt t="113362" x="1003300" y="3841750"/>
          <p14:tracePt t="113379" x="971550" y="3835400"/>
          <p14:tracePt t="113395" x="971550" y="3829050"/>
          <p14:tracePt t="113428" x="1003300" y="3829050"/>
          <p14:tracePt t="113445" x="1092200" y="3848100"/>
          <p14:tracePt t="113462" x="1155700" y="3873500"/>
          <p14:tracePt t="113464" x="1193800" y="3905250"/>
          <p14:tracePt t="113481" x="1257300" y="3956050"/>
          <p14:tracePt t="113495" x="1371600" y="4064000"/>
          <p14:tracePt t="113513" x="1562100" y="4267200"/>
          <p14:tracePt t="113529" x="1676400" y="4381500"/>
          <p14:tracePt t="113545" x="1733550" y="4464050"/>
          <p14:tracePt t="113563" x="1778000" y="4546600"/>
          <p14:tracePt t="113579" x="1822450" y="4635500"/>
          <p14:tracePt t="113599" x="1873250" y="4699000"/>
          <p14:tracePt t="113606" x="1898650" y="4724400"/>
          <p14:tracePt t="113612" x="1892300" y="4737100"/>
          <p14:tracePt t="113707" x="1898650" y="4737100"/>
          <p14:tracePt t="113714" x="1911350" y="4743450"/>
          <p14:tracePt t="113725" x="1917700" y="4749800"/>
          <p14:tracePt t="113731" x="1936750" y="4749800"/>
          <p14:tracePt t="113745" x="1974850" y="4749800"/>
          <p14:tracePt t="113762" x="2012950" y="4749800"/>
          <p14:tracePt t="113778" x="2044700" y="4749800"/>
          <p14:tracePt t="113795" x="2063750" y="4749800"/>
          <p14:tracePt t="113850" x="2070100" y="4749800"/>
          <p14:tracePt t="113921" x="2057400" y="4749800"/>
          <p14:tracePt t="113929" x="2032000" y="4749800"/>
          <p14:tracePt t="113945" x="1955800" y="4743450"/>
          <p14:tracePt t="113962" x="1885950" y="4724400"/>
          <p14:tracePt t="113978" x="1835150" y="4692650"/>
          <p14:tracePt t="113996" x="1778000" y="4648200"/>
          <p14:tracePt t="114012" x="1765300" y="4603750"/>
          <p14:tracePt t="114028" x="1778000" y="4527550"/>
          <p14:tracePt t="114045" x="1822450" y="4445000"/>
          <p14:tracePt t="114066" x="1905000" y="4292600"/>
          <p14:tracePt t="114079" x="1943100" y="4248150"/>
          <p14:tracePt t="114099" x="2089150" y="4178300"/>
          <p14:tracePt t="114112" x="2146300" y="4165600"/>
          <p14:tracePt t="114129" x="2336800" y="4146550"/>
          <p14:tracePt t="114145" x="2489200" y="4159250"/>
          <p14:tracePt t="114163" x="2616200" y="4203700"/>
          <p14:tracePt t="114179" x="2749550" y="4248150"/>
          <p14:tracePt t="114195" x="2851150" y="4279900"/>
          <p14:tracePt t="114212" x="2946400" y="4349750"/>
          <p14:tracePt t="114228" x="2978150" y="4432300"/>
          <p14:tracePt t="114247" x="2990850" y="4527550"/>
          <p14:tracePt t="114262" x="2965450" y="4597400"/>
          <p14:tracePt t="114279" x="2927350" y="4648200"/>
          <p14:tracePt t="114295" x="2838450" y="4692650"/>
          <p14:tracePt t="114302" x="2781300" y="4711700"/>
          <p14:tracePt t="114312" x="2730500" y="4730750"/>
          <p14:tracePt t="114329" x="2559050" y="4749800"/>
          <p14:tracePt t="114351" x="2438400" y="4749800"/>
          <p14:tracePt t="114359" x="2393950" y="4756150"/>
          <p14:tracePt t="114361" x="2349500" y="4756150"/>
          <p14:tracePt t="114379" x="2330450" y="4749800"/>
          <p14:tracePt t="114395" x="2317750" y="4730750"/>
          <p14:tracePt t="114413" x="2311400" y="4724400"/>
          <p14:tracePt t="114802" x="2305050" y="4718050"/>
          <p14:tracePt t="114810" x="2286000" y="4699000"/>
          <p14:tracePt t="114818" x="2273300" y="4686300"/>
          <p14:tracePt t="114829" x="2247900" y="4673600"/>
          <p14:tracePt t="114850" x="2216150" y="4622800"/>
          <p14:tracePt t="114862" x="2197100" y="4572000"/>
          <p14:tracePt t="114879" x="2178050" y="4514850"/>
          <p14:tracePt t="114895" x="2178050" y="4457700"/>
          <p14:tracePt t="114901" x="2178050" y="4445000"/>
          <p14:tracePt t="114913" x="2203450" y="4406900"/>
          <p14:tracePt t="114929" x="2235200" y="4356100"/>
          <p14:tracePt t="114945" x="2298700" y="4305300"/>
          <p14:tracePt t="114962" x="2381250" y="4260850"/>
          <p14:tracePt t="114979" x="2463800" y="4222750"/>
          <p14:tracePt t="114996" x="2565400" y="4210050"/>
          <p14:tracePt t="115012" x="2679700" y="4210050"/>
          <p14:tracePt t="115032" x="2768600" y="4216400"/>
          <p14:tracePt t="115049" x="2844800" y="4222750"/>
          <p14:tracePt t="115066" x="2876550" y="4235450"/>
          <p14:tracePt t="115079" x="2882900" y="4235450"/>
          <p14:tracePt t="115099" x="2882900" y="4318000"/>
          <p14:tracePt t="115114" x="2838450" y="4425950"/>
          <p14:tracePt t="115130" x="2813050" y="4533900"/>
          <p14:tracePt t="115145" x="2794000" y="4616450"/>
          <p14:tracePt t="115164" x="2774950" y="4660900"/>
          <p14:tracePt t="115179" x="2730500" y="4692650"/>
          <p14:tracePt t="115195" x="2679700" y="4705350"/>
          <p14:tracePt t="115212" x="2628900" y="4711700"/>
          <p14:tracePt t="115228" x="2590800" y="4718050"/>
          <p14:tracePt t="115246" x="2552700" y="4737100"/>
          <p14:tracePt t="115263" x="2476500" y="4686300"/>
          <p14:tracePt t="115279" x="2362200" y="4610100"/>
          <p14:tracePt t="115288" x="2311400" y="4565650"/>
          <p14:tracePt t="115293" x="2266950" y="4514850"/>
          <p14:tracePt t="115302" x="2241550" y="4476750"/>
          <p14:tracePt t="115312" x="2216150" y="4451350"/>
          <p14:tracePt t="115332" x="2197100" y="4413250"/>
          <p14:tracePt t="115349" x="2197100" y="4375150"/>
          <p14:tracePt t="115362" x="2235200" y="4318000"/>
          <p14:tracePt t="115380" x="2330450" y="4267200"/>
          <p14:tracePt t="115396" x="2444750" y="4241800"/>
          <p14:tracePt t="115414" x="2590800" y="4235450"/>
          <p14:tracePt t="115429" x="2711450" y="4248150"/>
          <p14:tracePt t="115445" x="2800350" y="4260850"/>
          <p14:tracePt t="115463" x="2838450" y="4254500"/>
          <p14:tracePt t="115495" x="2838450" y="4267200"/>
          <p14:tracePt t="115512" x="2838450" y="4298950"/>
          <p14:tracePt t="115529" x="2813050" y="4425950"/>
          <p14:tracePt t="115545" x="2832100" y="4514850"/>
          <p14:tracePt t="115566" x="2844800" y="4552950"/>
          <p14:tracePt t="115579" x="2857500" y="4565650"/>
          <p14:tracePt t="115599" x="2870200" y="4565650"/>
          <p14:tracePt t="115605" x="2901950" y="4565650"/>
          <p14:tracePt t="115612" x="2940050" y="4565650"/>
          <p14:tracePt t="115629" x="3054350" y="4565650"/>
          <p14:tracePt t="115645" x="3244850" y="4584700"/>
          <p14:tracePt t="115664" x="3454400" y="4591050"/>
          <p14:tracePt t="115679" x="3657600" y="4591050"/>
          <p14:tracePt t="115696" x="3829050" y="4591050"/>
          <p14:tracePt t="115704" x="3898900" y="4591050"/>
          <p14:tracePt t="115712" x="3937000" y="4578350"/>
          <p14:tracePt t="115715" x="3968750" y="4559300"/>
          <p14:tracePt t="115731" x="4006850" y="4540250"/>
          <p14:tracePt t="115897" x="4019550" y="4540250"/>
          <p14:tracePt t="115906" x="4025900" y="4540250"/>
          <p14:tracePt t="115920" x="4038600" y="4540250"/>
          <p14:tracePt t="115929" x="4108450" y="4540250"/>
          <p14:tracePt t="115945" x="4184650" y="4540250"/>
          <p14:tracePt t="115962" x="4273550" y="4540250"/>
          <p14:tracePt t="115981" x="4343400" y="4514850"/>
          <p14:tracePt t="115995" x="4394200" y="4514850"/>
          <p14:tracePt t="116012" x="4425950" y="4514850"/>
          <p14:tracePt t="116029" x="4457700" y="4514850"/>
          <p14:tracePt t="116045" x="4502150" y="4521200"/>
          <p14:tracePt t="116062" x="4546600" y="4527550"/>
          <p14:tracePt t="116081" x="4572000" y="4527550"/>
          <p14:tracePt t="116433" x="4578350" y="4527550"/>
          <p14:tracePt t="116801" x="4572000" y="4527550"/>
          <p14:tracePt t="116833" x="4572000" y="4521200"/>
          <p14:tracePt t="116866" x="4572000" y="4514850"/>
          <p14:tracePt t="116878" x="4559300" y="4514850"/>
          <p14:tracePt t="116893" x="4540250" y="4508500"/>
          <p14:tracePt t="116899" x="4527550" y="4508500"/>
          <p14:tracePt t="116914" x="4508500" y="4489450"/>
          <p14:tracePt t="116929" x="4413250" y="4438650"/>
          <p14:tracePt t="116945" x="4368800" y="4387850"/>
          <p14:tracePt t="116962" x="4343400" y="4324350"/>
          <p14:tracePt t="116979" x="4356100" y="4222750"/>
          <p14:tracePt t="116995" x="4375150" y="4064000"/>
          <p14:tracePt t="117012" x="4387850" y="3873500"/>
          <p14:tracePt t="117029" x="4419600" y="3670300"/>
          <p14:tracePt t="117045" x="4470400" y="3498850"/>
          <p14:tracePt t="117066" x="4552950" y="3251200"/>
          <p14:tracePt t="117079" x="4584700" y="3162300"/>
          <p14:tracePt t="117099" x="4648200" y="3041650"/>
          <p14:tracePt t="117112" x="4654550" y="3022600"/>
          <p14:tracePt t="117129" x="4654550" y="3003550"/>
          <p14:tracePt t="117146" x="4648200" y="2990850"/>
          <p14:tracePt t="117163" x="4635500" y="2971800"/>
          <p14:tracePt t="117179" x="4616450" y="2946400"/>
          <p14:tracePt t="117195" x="4597400" y="2921000"/>
          <p14:tracePt t="117212" x="4559300" y="2901950"/>
          <p14:tracePt t="117228" x="4502150" y="2889250"/>
          <p14:tracePt t="117245" x="4451350" y="2863850"/>
          <p14:tracePt t="117262" x="4394200" y="2844800"/>
          <p14:tracePt t="117279" x="4324350" y="2825750"/>
          <p14:tracePt t="117295" x="4254500" y="2819400"/>
          <p14:tracePt t="117312" x="4184650" y="2819400"/>
          <p14:tracePt t="117319" x="4146550" y="2819400"/>
          <p14:tracePt t="117329" x="4095750" y="2819400"/>
          <p14:tracePt t="117348" x="4083050" y="2819400"/>
          <p14:tracePt t="117355" x="4083050" y="2813050"/>
          <p14:tracePt t="117370" x="4083050" y="2806700"/>
          <p14:tracePt t="117380" x="4083050" y="2800350"/>
          <p14:tracePt t="117460" x="4089400" y="2800350"/>
          <p14:tracePt t="117479" x="4089400" y="2794000"/>
          <p14:tracePt t="117495" x="4095750" y="2781300"/>
          <p14:tracePt t="117513" x="4102100" y="2762250"/>
          <p14:tracePt t="117529" x="4108450" y="2749550"/>
          <p14:tracePt t="117545" x="4140200" y="2743200"/>
          <p14:tracePt t="117563" x="4165600" y="2730500"/>
          <p14:tracePt t="117578" x="4184650" y="2724150"/>
          <p14:tracePt t="117597" x="4197350" y="2724150"/>
          <p14:tracePt t="117612" x="4203700" y="2717800"/>
          <p14:tracePt t="117753" x="4203700" y="2711450"/>
          <p14:tracePt t="117769" x="4210050" y="2711450"/>
          <p14:tracePt t="117778" x="4216400" y="2711450"/>
          <p14:tracePt t="117789" x="4222750" y="2711450"/>
          <p14:tracePt t="117801" x="4286250" y="2711450"/>
          <p14:tracePt t="117812" x="4337050" y="2705100"/>
          <p14:tracePt t="117829" x="4489450" y="2724150"/>
          <p14:tracePt t="117850" x="4654550" y="2730500"/>
          <p14:tracePt t="117862" x="4806950" y="2711450"/>
          <p14:tracePt t="117879" x="4959350" y="2705100"/>
          <p14:tracePt t="117883" x="5035550" y="2698750"/>
          <p14:tracePt t="117895" x="5080000" y="2692400"/>
          <p14:tracePt t="117914" x="5156200" y="2679700"/>
          <p14:tracePt t="118026" x="5149850" y="2673350"/>
          <p14:tracePt t="118041" x="5130800" y="2673350"/>
          <p14:tracePt t="118051" x="5099050" y="2667000"/>
          <p14:tracePt t="118062" x="5073650" y="2667000"/>
          <p14:tracePt t="118065" x="5054600" y="2667000"/>
          <p14:tracePt t="118079" x="5035550" y="2667000"/>
          <p14:tracePt t="118083" x="5016500" y="2667000"/>
          <p14:tracePt t="118099" x="4984750" y="2667000"/>
          <p14:tracePt t="118114" x="4959350" y="2667000"/>
          <p14:tracePt t="118128" x="4927600" y="2667000"/>
          <p14:tracePt t="118147" x="4889500" y="2667000"/>
          <p14:tracePt t="118164" x="4838700" y="2667000"/>
          <p14:tracePt t="118179" x="4794250" y="2667000"/>
          <p14:tracePt t="118195" x="4737100" y="2667000"/>
          <p14:tracePt t="118212" x="4692650" y="2667000"/>
          <p14:tracePt t="118228" x="4622800" y="2667000"/>
          <p14:tracePt t="118245" x="4559300" y="2667000"/>
          <p14:tracePt t="118262" x="4457700" y="2667000"/>
          <p14:tracePt t="118279" x="4343400" y="2667000"/>
          <p14:tracePt t="118295" x="4241800" y="2667000"/>
          <p14:tracePt t="118297" x="4197350" y="2673350"/>
          <p14:tracePt t="118314" x="4133850" y="2673350"/>
          <p14:tracePt t="118329" x="4095750" y="2673350"/>
          <p14:tracePt t="118348" x="4064000" y="2673350"/>
          <p14:tracePt t="118362" x="4057650" y="2667000"/>
          <p14:tracePt t="118593" x="4070350" y="2667000"/>
          <p14:tracePt t="118609" x="4159250" y="2679700"/>
          <p14:tracePt t="118618" x="4210050" y="2698750"/>
          <p14:tracePt t="118629" x="4260850" y="2711450"/>
          <p14:tracePt t="118648" x="4394200" y="2717800"/>
          <p14:tracePt t="118663" x="4514850" y="2717800"/>
          <p14:tracePt t="118679" x="4635500" y="2711450"/>
          <p14:tracePt t="118696" x="4749800" y="2711450"/>
          <p14:tracePt t="118712" x="4826000" y="2711450"/>
          <p14:tracePt t="118714" x="4845050" y="2717800"/>
          <p14:tracePt t="118728" x="4857750" y="2717800"/>
          <p14:tracePt t="118746" x="4864100" y="2717800"/>
          <p14:tracePt t="118762" x="4864100" y="2724150"/>
          <p14:tracePt t="118779" x="4889500" y="2736850"/>
          <p14:tracePt t="118795" x="4895850" y="2736850"/>
          <p14:tracePt t="118812" x="4895850" y="2743200"/>
          <p14:tracePt t="118829" x="4902200" y="2743200"/>
          <p14:tracePt t="119272" x="4902200" y="2768600"/>
          <p14:tracePt t="119281" x="4902200" y="2794000"/>
          <p14:tracePt t="119295" x="4902200" y="2851150"/>
          <p14:tracePt t="119315" x="4902200" y="3073400"/>
          <p14:tracePt t="119329" x="4889500" y="3194050"/>
          <p14:tracePt t="119349" x="4781550" y="3619500"/>
          <p14:tracePt t="119362" x="4724400" y="3898900"/>
          <p14:tracePt t="119379" x="4686300" y="4102100"/>
          <p14:tracePt t="119396" x="4667250" y="4197350"/>
          <p14:tracePt t="119414" x="4648200" y="4248150"/>
          <p14:tracePt t="119429" x="4597400" y="4292600"/>
          <p14:tracePt t="119446" x="4546600" y="4318000"/>
          <p14:tracePt t="119462" x="4483100" y="4337050"/>
          <p14:tracePt t="119478" x="4406900" y="4368800"/>
          <p14:tracePt t="119496" x="4330700" y="4387850"/>
          <p14:tracePt t="119513" x="4273550" y="4432300"/>
          <p14:tracePt t="119529" x="4229100" y="4445000"/>
          <p14:tracePt t="119545" x="4203700" y="4451350"/>
          <p14:tracePt t="119577" x="4197350" y="4451350"/>
          <p14:tracePt t="119893" x="4197350" y="4457700"/>
          <p14:tracePt t="119903" x="4197350" y="4470400"/>
          <p14:tracePt t="119914" x="4197350" y="4559300"/>
          <p14:tracePt t="119929" x="4178300" y="4679950"/>
          <p14:tracePt t="119946" x="4127500" y="4781550"/>
          <p14:tracePt t="119962" x="4083050" y="4857750"/>
          <p14:tracePt t="119980" x="4057650" y="4908550"/>
          <p14:tracePt t="119996" x="4038600" y="4946650"/>
          <p14:tracePt t="120012" x="4013200" y="4984750"/>
          <p14:tracePt t="120029" x="3981450" y="5022850"/>
          <p14:tracePt t="120045" x="3949700" y="5048250"/>
          <p14:tracePt t="120067" x="3911600" y="5073650"/>
          <p14:tracePt t="120079" x="3898900" y="5086350"/>
          <p14:tracePt t="120098" x="3892550" y="5086350"/>
          <p14:tracePt t="120385" x="3886200" y="5086350"/>
          <p14:tracePt t="120396" x="3886200" y="5080000"/>
          <p14:tracePt t="120681" x="3873500" y="5073650"/>
          <p14:tracePt t="120690" x="3860800" y="5073650"/>
          <p14:tracePt t="120698" x="3860800" y="5067300"/>
          <p14:tracePt t="120712" x="3841750" y="5067300"/>
          <p14:tracePt t="120729" x="3822700" y="5073650"/>
          <p14:tracePt t="120745" x="3810000" y="5086350"/>
          <p14:tracePt t="120762" x="3784600" y="5086350"/>
          <p14:tracePt t="120779" x="3771900" y="5092700"/>
          <p14:tracePt t="120795" x="3765550" y="5092700"/>
          <p14:tracePt t="120856" x="3759200" y="5092700"/>
          <p14:tracePt t="120874" x="3746500" y="5092700"/>
          <p14:tracePt t="120882" x="3733800" y="5092700"/>
          <p14:tracePt t="120895" x="3733800" y="5086350"/>
          <p14:tracePt t="120914" x="3714750" y="5086350"/>
          <p14:tracePt t="120929" x="3708400" y="5086350"/>
          <p14:tracePt t="121073" x="3695700" y="5086350"/>
          <p14:tracePt t="121082" x="3663950" y="5086350"/>
          <p14:tracePt t="121097" x="3638550" y="5086350"/>
          <p14:tracePt t="121113" x="3575050" y="5086350"/>
          <p14:tracePt t="121129" x="3460750" y="5086350"/>
          <p14:tracePt t="121145" x="3346450" y="5080000"/>
          <p14:tracePt t="121165" x="3213100" y="5086350"/>
          <p14:tracePt t="121178" x="3079750" y="5099050"/>
          <p14:tracePt t="121195" x="2914650" y="5099050"/>
          <p14:tracePt t="121212" x="2832100" y="5111750"/>
          <p14:tracePt t="121228" x="2724150" y="5111750"/>
          <p14:tracePt t="121245" x="2622550" y="5111750"/>
          <p14:tracePt t="121262" x="2533650" y="5111750"/>
          <p14:tracePt t="121279" x="2482850" y="5130800"/>
          <p14:tracePt t="121288" x="2457450" y="5137150"/>
          <p14:tracePt t="121292" x="2400300" y="5137150"/>
          <p14:tracePt t="121297" x="2349500" y="5137150"/>
          <p14:tracePt t="121314" x="2235200" y="5149850"/>
          <p14:tracePt t="121331" x="2152650" y="5143500"/>
          <p14:tracePt t="121349" x="2057400" y="5143500"/>
          <p14:tracePt t="121364" x="1968500" y="5143500"/>
          <p14:tracePt t="121380" x="1879600" y="5137150"/>
          <p14:tracePt t="121396" x="1790700" y="5137150"/>
          <p14:tracePt t="121413" x="1695450" y="5137150"/>
          <p14:tracePt t="121428" x="1612900" y="5137150"/>
          <p14:tracePt t="121446" x="1536700" y="5143500"/>
          <p14:tracePt t="121463" x="1479550" y="5156200"/>
          <p14:tracePt t="121479" x="1460500" y="5162550"/>
          <p14:tracePt t="121496" x="1454150" y="5162550"/>
          <p14:tracePt t="122441" x="1454150" y="5200650"/>
          <p14:tracePt t="122449" x="1479550" y="5270500"/>
          <p14:tracePt t="122462" x="1498600" y="5334000"/>
          <p14:tracePt t="122479" x="1562100" y="5486400"/>
          <p14:tracePt t="122482" x="1600200" y="5543550"/>
          <p14:tracePt t="122496" x="1625600" y="5568950"/>
          <p14:tracePt t="122512" x="1644650" y="5588000"/>
          <p14:tracePt t="122529" x="1651000" y="5594350"/>
          <p14:tracePt t="122593" x="1644650" y="5594350"/>
          <p14:tracePt t="122603" x="1638300" y="5594350"/>
          <p14:tracePt t="122615" x="1625600" y="5594350"/>
          <p14:tracePt t="122629" x="1606550" y="5594350"/>
          <p14:tracePt t="122645" x="1587500" y="5588000"/>
          <p14:tracePt t="122695" x="1581150" y="5581650"/>
          <p14:tracePt t="122712" x="1555750" y="5562600"/>
          <p14:tracePt t="122728" x="1536700" y="5543550"/>
          <p14:tracePt t="122746" x="1530350" y="5524500"/>
          <p14:tracePt t="122762" x="1524000" y="5518150"/>
          <p14:tracePt t="122906" x="1530350" y="5518150"/>
          <p14:tracePt t="122916" x="1549400" y="5518150"/>
          <p14:tracePt t="122929" x="1587500" y="5511800"/>
          <p14:tracePt t="122945" x="1631950" y="5499100"/>
          <p14:tracePt t="122963" x="1695450" y="5492750"/>
          <p14:tracePt t="122980" x="1790700" y="5486400"/>
          <p14:tracePt t="122995" x="1892300" y="5486400"/>
          <p14:tracePt t="123012" x="2032000" y="5480050"/>
          <p14:tracePt t="123029" x="2165350" y="5473700"/>
          <p14:tracePt t="123045" x="2298700" y="5473700"/>
          <p14:tracePt t="123066" x="2476500" y="5473700"/>
          <p14:tracePt t="123079" x="2533650" y="5467350"/>
          <p14:tracePt t="123099" x="2654300" y="5448300"/>
          <p14:tracePt t="123106" x="2717800" y="5448300"/>
          <p14:tracePt t="123115" x="2762250" y="5448300"/>
          <p14:tracePt t="123129" x="2857500" y="5435600"/>
          <p14:tracePt t="123145" x="2959100" y="5410200"/>
          <p14:tracePt t="123165" x="3079750" y="5403850"/>
          <p14:tracePt t="123171" x="3149600" y="5403850"/>
          <p14:tracePt t="123179" x="3200400" y="5403850"/>
          <p14:tracePt t="123195" x="3276600" y="5391150"/>
          <p14:tracePt t="123213" x="3365500" y="5378450"/>
          <p14:tracePt t="123229" x="3460750" y="5384800"/>
          <p14:tracePt t="123245" x="3536950" y="5384800"/>
          <p14:tracePt t="123262" x="3600450" y="5397500"/>
          <p14:tracePt t="123279" x="3625850" y="5397500"/>
          <p14:tracePt t="123288" x="3638550" y="5397500"/>
          <p14:tracePt t="123350" x="3663950" y="5397500"/>
          <p14:tracePt t="123358" x="3695700" y="5403850"/>
          <p14:tracePt t="123363" x="3721100" y="5410200"/>
          <p14:tracePt t="123379" x="3765550" y="5422900"/>
          <p14:tracePt t="123395" x="3784600" y="5422900"/>
          <p14:tracePt t="123414" x="3790950" y="5422900"/>
          <p14:tracePt t="123681" x="3784600" y="5422900"/>
          <p14:tracePt t="123689" x="3778250" y="5435600"/>
          <p14:tracePt t="123699" x="3752850" y="5454650"/>
          <p14:tracePt t="123712" x="3727450" y="5486400"/>
          <p14:tracePt t="123729" x="3651250" y="5549900"/>
          <p14:tracePt t="123745" x="3562350" y="5664200"/>
          <p14:tracePt t="123762" x="3517900" y="5695950"/>
          <p14:tracePt t="123779" x="3473450" y="5708650"/>
          <p14:tracePt t="123795" x="3422650" y="5715000"/>
          <p14:tracePt t="123816" x="3365500" y="5715000"/>
          <p14:tracePt t="123829" x="3282950" y="5715000"/>
          <p14:tracePt t="123849" x="3181350" y="5689600"/>
          <p14:tracePt t="123862" x="3117850" y="5664200"/>
          <p14:tracePt t="123879" x="3060700" y="5645150"/>
          <p14:tracePt t="123883" x="3022600" y="5632450"/>
          <p14:tracePt t="123896" x="2984500" y="5619750"/>
          <p14:tracePt t="123914" x="2876550" y="5600700"/>
          <p14:tracePt t="123922" x="2832100" y="5588000"/>
          <p14:tracePt t="123936" x="2774950" y="5568950"/>
          <p14:tracePt t="123945" x="2762250" y="5568950"/>
          <p14:tracePt t="123964" x="2749550" y="5562600"/>
          <p14:tracePt t="123980" x="2743200" y="5556250"/>
          <p14:tracePt t="124101" x="2743200" y="5549900"/>
          <p14:tracePt t="124105" x="2743200" y="5537200"/>
          <p14:tracePt t="124115" x="2743200" y="5518150"/>
          <p14:tracePt t="124129" x="2743200" y="5486400"/>
          <p14:tracePt t="124145" x="2743200" y="5467350"/>
          <p14:tracePt t="124314" x="2743200" y="5473700"/>
          <p14:tracePt t="124427" x="2736850" y="5473700"/>
          <p14:tracePt t="124445" x="2736850" y="5480050"/>
          <p14:tracePt t="124697" x="2730500" y="5480050"/>
          <p14:tracePt t="124706" x="2711450" y="5480050"/>
          <p14:tracePt t="124715" x="2686050" y="5480050"/>
          <p14:tracePt t="124729" x="2609850" y="5480050"/>
          <p14:tracePt t="124745" x="2527300" y="5492750"/>
          <p14:tracePt t="124762" x="2482850" y="5492750"/>
          <p14:tracePt t="124779" x="2444750" y="5492750"/>
          <p14:tracePt t="124796" x="2406650" y="5499100"/>
          <p14:tracePt t="124813" x="2343150" y="5499100"/>
          <p14:tracePt t="124829" x="2266950" y="5499100"/>
          <p14:tracePt t="124850" x="2216150" y="5511800"/>
          <p14:tracePt t="124862" x="2209800" y="5518150"/>
          <p14:tracePt t="124879" x="2178050" y="5524500"/>
          <p14:tracePt t="124897" x="2139950" y="5524500"/>
          <p14:tracePt t="124914" x="2108200" y="5524500"/>
          <p14:tracePt t="124930" x="2070100" y="5524500"/>
          <p14:tracePt t="124946" x="2038350" y="5524500"/>
          <p14:tracePt t="124962" x="2006600" y="5530850"/>
          <p14:tracePt t="124982" x="1987550" y="5530850"/>
          <p14:tracePt t="124995" x="1981200" y="5530850"/>
          <p14:tracePt t="125057" x="1981200" y="5524500"/>
          <p14:tracePt t="125066" x="1981200" y="5499100"/>
          <p14:tracePt t="125082" x="1981200" y="5473700"/>
          <p14:tracePt t="125099" x="2032000" y="5391150"/>
          <p14:tracePt t="125112" x="2070100" y="5365750"/>
          <p14:tracePt t="125130" x="2203450" y="5264150"/>
          <p14:tracePt t="125147" x="2343150" y="5207000"/>
          <p14:tracePt t="125165" x="2501900" y="5118100"/>
          <p14:tracePt t="125179" x="2692400" y="4984750"/>
          <p14:tracePt t="125195" x="2940050" y="4826000"/>
          <p14:tracePt t="125212" x="3187700" y="4641850"/>
          <p14:tracePt t="125231" x="3429000" y="4445000"/>
          <p14:tracePt t="125245" x="3625850" y="4286250"/>
          <p14:tracePt t="125262" x="3765550" y="4121150"/>
          <p14:tracePt t="125279" x="3879850" y="3962400"/>
          <p14:tracePt t="125297" x="3987800" y="3752850"/>
          <p14:tracePt t="125317" x="4032250" y="3663950"/>
          <p14:tracePt t="125329" x="4044950" y="3632200"/>
          <p14:tracePt t="125348" x="4057650" y="3568700"/>
          <p14:tracePt t="125362" x="4057650" y="3524250"/>
          <p14:tracePt t="125380" x="4057650" y="3479800"/>
          <p14:tracePt t="125395" x="4070350" y="3429000"/>
          <p14:tracePt t="125414" x="4108450" y="3371850"/>
          <p14:tracePt t="125429" x="4165600" y="3302000"/>
          <p14:tracePt t="125445" x="4222750" y="3219450"/>
          <p14:tracePt t="125462" x="4286250" y="3130550"/>
          <p14:tracePt t="125480" x="4349750" y="3067050"/>
          <p14:tracePt t="125481" x="4387850" y="3041650"/>
          <p14:tracePt t="125496" x="4432300" y="3016250"/>
          <p14:tracePt t="125512" x="4546600" y="2971800"/>
          <p14:tracePt t="125529" x="4749800" y="2901950"/>
          <p14:tracePt t="125545" x="4864100" y="2844800"/>
          <p14:tracePt t="125562" x="4972050" y="2800350"/>
          <p14:tracePt t="125579" x="5111750" y="2774950"/>
          <p14:tracePt t="125597" x="5270500" y="2774950"/>
          <p14:tracePt t="125612" x="5448300" y="2755900"/>
          <p14:tracePt t="125629" x="5588000" y="2724150"/>
          <p14:tracePt t="125645" x="5734050" y="2692400"/>
          <p14:tracePt t="125664" x="5880100" y="2686050"/>
          <p14:tracePt t="125667" x="5930900" y="2679700"/>
          <p14:tracePt t="125679" x="6000750" y="2679700"/>
          <p14:tracePt t="125696" x="6121400" y="2673350"/>
          <p14:tracePt t="125712" x="6242050" y="2673350"/>
          <p14:tracePt t="125716" x="6305550" y="2667000"/>
          <p14:tracePt t="125728" x="6394450" y="2647950"/>
          <p14:tracePt t="125746" x="6432550" y="2628900"/>
          <p14:tracePt t="125763" x="6438900" y="2628900"/>
          <p14:tracePt t="125890" x="6445250" y="2628900"/>
          <p14:tracePt t="125898" x="6457950" y="2628900"/>
          <p14:tracePt t="125914" x="6515100" y="2628900"/>
          <p14:tracePt t="125929" x="6584950" y="2654300"/>
          <p14:tracePt t="125946" x="6648450" y="2667000"/>
          <p14:tracePt t="125962" x="6673850" y="2667000"/>
          <p14:tracePt t="126090" x="6673850" y="2673350"/>
          <p14:tracePt t="126130" x="6661150" y="2673350"/>
          <p14:tracePt t="126138" x="6642100" y="2673350"/>
          <p14:tracePt t="126147" x="6616700" y="2673350"/>
          <p14:tracePt t="126163" x="6546850" y="2686050"/>
          <p14:tracePt t="126179" x="6438900" y="2717800"/>
          <p14:tracePt t="126198" x="6311900" y="2743200"/>
          <p14:tracePt t="126212" x="6191250" y="2755900"/>
          <p14:tracePt t="126229" x="6102350" y="2755900"/>
          <p14:tracePt t="126245" x="6064250" y="2755900"/>
          <p14:tracePt t="126262" x="6057900" y="2755900"/>
          <p14:tracePt t="126295" x="6057900" y="2749550"/>
          <p14:tracePt t="126329" x="6108700" y="2743200"/>
          <p14:tracePt t="126348" x="6235700" y="2743200"/>
          <p14:tracePt t="126362" x="6330950" y="2743200"/>
          <p14:tracePt t="126379" x="6419850" y="2736850"/>
          <p14:tracePt t="126395" x="6451600" y="2736850"/>
          <p14:tracePt t="126446" x="6426200" y="2736850"/>
          <p14:tracePt t="126462" x="6375400" y="2736850"/>
          <p14:tracePt t="126480" x="6280150" y="2736850"/>
          <p14:tracePt t="126496" x="6254750" y="2736850"/>
          <p14:tracePt t="126512" x="6223000" y="2736850"/>
          <p14:tracePt t="126584" x="6229350" y="2730500"/>
          <p14:tracePt t="126597" x="6248400" y="2730500"/>
          <p14:tracePt t="126617" x="6254750" y="2730500"/>
          <p14:tracePt t="126667" x="6248400" y="2730500"/>
          <p14:tracePt t="126676" x="6242050" y="2730500"/>
          <p14:tracePt t="126680" x="6235700" y="2724150"/>
          <p14:tracePt t="126695" x="6229350" y="2724150"/>
          <p14:tracePt t="127192" x="6229350" y="2717800"/>
          <p14:tracePt t="127201" x="6229350" y="2711450"/>
          <p14:tracePt t="127212" x="6229350" y="2705100"/>
          <p14:tracePt t="127229" x="6229350" y="2698750"/>
          <p14:tracePt t="127245" x="6216650" y="2692400"/>
          <p14:tracePt t="127279" x="6210300" y="2692400"/>
          <p14:tracePt t="127288" x="6203950" y="2692400"/>
          <p14:tracePt t="127292" x="6203950" y="2686050"/>
          <p14:tracePt t="127434" x="6197600" y="2686050"/>
          <p14:tracePt t="127442" x="6172200" y="2705100"/>
          <p14:tracePt t="127462" x="6070600" y="2743200"/>
          <p14:tracePt t="127481" x="5918200" y="2787650"/>
          <p14:tracePt t="127497" x="5613400" y="2813050"/>
          <p14:tracePt t="127512" x="5480050" y="2819400"/>
          <p14:tracePt t="127529" x="5124450" y="2832100"/>
          <p14:tracePt t="127545" x="4921250" y="2838450"/>
          <p14:tracePt t="127566" x="4762500" y="2838450"/>
          <p14:tracePt t="127579" x="4641850" y="2838450"/>
          <p14:tracePt t="127585" x="4597400" y="2832100"/>
          <p14:tracePt t="127599" x="4559300" y="2844800"/>
          <p14:tracePt t="127605" x="4527550" y="2851150"/>
          <p14:tracePt t="127613" x="4502150" y="2844800"/>
          <p14:tracePt t="127629" x="4483100" y="2838450"/>
          <p14:tracePt t="127698" x="4470400" y="2838450"/>
          <p14:tracePt t="127707" x="4457700" y="2838450"/>
          <p14:tracePt t="127714" x="4445000" y="2838450"/>
          <p14:tracePt t="127729" x="4394200" y="2838450"/>
          <p14:tracePt t="127746" x="4330700" y="2838450"/>
          <p14:tracePt t="127762" x="4279900" y="2838450"/>
          <p14:tracePt t="127779" x="4241800" y="2851150"/>
          <p14:tracePt t="127796" x="4184650" y="2851150"/>
          <p14:tracePt t="127812" x="4146550" y="2851150"/>
          <p14:tracePt t="127829" x="4083050" y="2851150"/>
          <p14:tracePt t="127848" x="4019550" y="2851150"/>
          <p14:tracePt t="127862" x="3949700" y="2844800"/>
          <p14:tracePt t="127879" x="3911600" y="2832100"/>
          <p14:tracePt t="127880" x="3898900" y="2832100"/>
          <p14:tracePt t="127895" x="3892550" y="2832100"/>
          <p14:tracePt t="128074" x="3898900" y="2832100"/>
          <p14:tracePt t="128121" x="3879850" y="2832100"/>
          <p14:tracePt t="128129" x="3848100" y="2825750"/>
          <p14:tracePt t="128145" x="3759200" y="2800350"/>
          <p14:tracePt t="128164" x="3689350" y="2787650"/>
          <p14:tracePt t="128179" x="3644900" y="2787650"/>
          <p14:tracePt t="128195" x="3613150" y="2787650"/>
          <p14:tracePt t="128212" x="3606800" y="2787650"/>
          <p14:tracePt t="128476" x="3606800" y="2781300"/>
          <p14:tracePt t="128521" x="3606800" y="2794000"/>
          <p14:tracePt t="128530" x="3619500" y="2813050"/>
          <p14:tracePt t="128542" x="3638550" y="2844800"/>
          <p14:tracePt t="128554" x="3714750" y="2927350"/>
          <p14:tracePt t="128563" x="3778250" y="2965450"/>
          <p14:tracePt t="128579" x="3924300" y="3028950"/>
          <p14:tracePt t="128597" x="4133850" y="3092450"/>
          <p14:tracePt t="128603" x="4248150" y="3105150"/>
          <p14:tracePt t="128614" x="4349750" y="3124200"/>
          <p14:tracePt t="128629" x="4578350" y="3149600"/>
          <p14:tracePt t="128646" x="4775200" y="3124200"/>
          <p14:tracePt t="128665" x="5003800" y="3105150"/>
          <p14:tracePt t="128679" x="5219700" y="3098800"/>
          <p14:tracePt t="128695" x="5403850" y="3086100"/>
          <p14:tracePt t="128712" x="5562600" y="3079750"/>
          <p14:tracePt t="128714" x="5600700" y="3073400"/>
          <p14:tracePt t="128729" x="5676900" y="3048000"/>
          <p14:tracePt t="128745" x="5727700" y="3035300"/>
          <p14:tracePt t="128762" x="5734050" y="3022600"/>
          <p14:tracePt t="129131" x="5734050" y="3016250"/>
          <p14:tracePt t="129569" x="5734050" y="3009900"/>
          <p14:tracePt t="131853" x="5721350" y="3016250"/>
          <p14:tracePt t="131858" x="5683250" y="3028950"/>
          <p14:tracePt t="131865" x="5651500" y="3041650"/>
          <p14:tracePt t="131879" x="5632450" y="3054350"/>
          <p14:tracePt t="131896" x="5594350" y="3060700"/>
          <p14:tracePt t="131924" x="5511800" y="3079750"/>
          <p14:tracePt t="131933" x="5473700" y="3079750"/>
          <p14:tracePt t="131948" x="5416550" y="3079750"/>
          <p14:tracePt t="131965" x="5365750" y="3079750"/>
          <p14:tracePt t="131979" x="5334000" y="3079750"/>
          <p14:tracePt t="131996" x="5302250" y="3067050"/>
          <p14:tracePt t="132013" x="5270500" y="3067050"/>
          <p14:tracePt t="132029" x="5232400" y="3054350"/>
          <p14:tracePt t="132045" x="5194300" y="3041650"/>
          <p14:tracePt t="132066" x="5187950" y="3041650"/>
          <p14:tracePt t="132098" x="5187950" y="3022600"/>
          <p14:tracePt t="132114" x="5187950" y="2990850"/>
          <p14:tracePt t="132129" x="5187950" y="2971800"/>
          <p14:tracePt t="132164" x="5219700" y="2971800"/>
          <p14:tracePt t="132179" x="5302250" y="2959100"/>
          <p14:tracePt t="132195" x="5435600" y="2921000"/>
          <p14:tracePt t="132212" x="5607050" y="2882900"/>
          <p14:tracePt t="132229" x="5765800" y="2851150"/>
          <p14:tracePt t="132245" x="5905500" y="2832100"/>
          <p14:tracePt t="132262" x="6019800" y="2806700"/>
          <p14:tracePt t="132279" x="6115050" y="2781300"/>
          <p14:tracePt t="132297" x="6165850" y="2755900"/>
          <p14:tracePt t="132302" x="6178550" y="2743200"/>
          <p14:tracePt t="132312" x="6191250" y="2736850"/>
          <p14:tracePt t="132466" x="6184900" y="2736850"/>
          <p14:tracePt t="132546" x="6184900" y="2762250"/>
          <p14:tracePt t="132553" x="6178550" y="2781300"/>
          <p14:tracePt t="132562" x="6172200" y="2806700"/>
          <p14:tracePt t="132583" x="6159500" y="2844800"/>
          <p14:tracePt t="132598" x="6146800" y="2914650"/>
          <p14:tracePt t="132603" x="6127750" y="2965450"/>
          <p14:tracePt t="132612" x="6102350" y="3035300"/>
          <p14:tracePt t="132629" x="6007100" y="3206750"/>
          <p14:tracePt t="132646" x="5899150" y="3371850"/>
          <p14:tracePt t="132664" x="5829300" y="3460750"/>
          <p14:tracePt t="132679" x="5803900" y="3486150"/>
          <p14:tracePt t="132696" x="5797550" y="3492500"/>
          <p14:tracePt t="132729" x="5797550" y="3441700"/>
          <p14:tracePt t="132746" x="5803900" y="3365500"/>
          <p14:tracePt t="132762" x="5854700" y="3282950"/>
          <p14:tracePt t="132779" x="5911850" y="3200400"/>
          <p14:tracePt t="132795" x="5975350" y="3124200"/>
          <p14:tracePt t="132816" x="6032500" y="3060700"/>
          <p14:tracePt t="132829" x="6076950" y="3016250"/>
          <p14:tracePt t="132849" x="6108700" y="2978150"/>
          <p14:tracePt t="132862" x="6146800" y="2959100"/>
          <p14:tracePt t="132879" x="6184900" y="2927350"/>
          <p14:tracePt t="132883" x="6216650" y="2908300"/>
          <p14:tracePt t="132896" x="6248400" y="2882900"/>
          <p14:tracePt t="132900" x="6280150" y="2857500"/>
          <p14:tracePt t="132914" x="6324600" y="2800350"/>
          <p14:tracePt t="132929" x="6350000" y="2768600"/>
          <p14:tracePt t="132946" x="6362700" y="2755900"/>
          <p14:tracePt t="133041" x="6362700" y="2749550"/>
          <p14:tracePt t="133049" x="6362700" y="2743200"/>
          <p14:tracePt t="133321" x="6350000" y="2743200"/>
          <p14:tracePt t="133334" x="6343650" y="2736850"/>
          <p14:tracePt t="133347" x="6330950" y="2730500"/>
          <p14:tracePt t="133360" x="6324600" y="2724150"/>
          <p14:tracePt t="133365" x="6311900" y="2724150"/>
          <p14:tracePt t="133376" x="6305550" y="2724150"/>
          <p14:tracePt t="133386" x="6305550" y="2717800"/>
          <p14:tracePt t="133395" x="6299200" y="2717800"/>
          <p14:tracePt t="134154" x="6286500" y="2717800"/>
          <p14:tracePt t="134170" x="6127750" y="2813050"/>
          <p14:tracePt t="134180" x="6013450" y="2889250"/>
          <p14:tracePt t="134196" x="5797550" y="3067050"/>
          <p14:tracePt t="134212" x="5626100" y="3276600"/>
          <p14:tracePt t="134229" x="5486400" y="3486150"/>
          <p14:tracePt t="134232" x="5422900" y="3587750"/>
          <p14:tracePt t="134246" x="5327650" y="3695700"/>
          <p14:tracePt t="134262" x="5130800" y="3949700"/>
          <p14:tracePt t="134279" x="4940300" y="4210050"/>
          <p14:tracePt t="134296" x="4743450" y="4432300"/>
          <p14:tracePt t="134298" x="4673600" y="4521200"/>
          <p14:tracePt t="134314" x="4552950" y="4654550"/>
          <p14:tracePt t="134329" x="4457700" y="4749800"/>
          <p14:tracePt t="134348" x="4381500" y="4851400"/>
          <p14:tracePt t="134362" x="4343400" y="4946650"/>
          <p14:tracePt t="134379" x="4273550" y="5041900"/>
          <p14:tracePt t="134395" x="4216400" y="5124450"/>
          <p14:tracePt t="134414" x="4121150" y="5194300"/>
          <p14:tracePt t="134419" x="4076700" y="5226050"/>
          <p14:tracePt t="134429" x="4019550" y="5257800"/>
          <p14:tracePt t="134446" x="3937000" y="5321300"/>
          <p14:tracePt t="134462" x="3860800" y="5359400"/>
          <p14:tracePt t="134479" x="3784600" y="5391150"/>
          <p14:tracePt t="134495" x="3702050" y="5422900"/>
          <p14:tracePt t="134512" x="3594100" y="5473700"/>
          <p14:tracePt t="134529" x="3460750" y="5530850"/>
          <p14:tracePt t="134546" x="3403600" y="5543550"/>
          <p14:tracePt t="134553" x="3390900" y="5543550"/>
          <p14:tracePt t="134562" x="3384550" y="5543550"/>
          <p14:tracePt t="134579" x="3378200" y="5543550"/>
          <p14:tracePt t="134599" x="3346450" y="5530850"/>
          <p14:tracePt t="134612" x="3314700" y="5530850"/>
          <p14:tracePt t="134629" x="3302000" y="5530850"/>
          <p14:tracePt t="134633" x="3282950" y="5530850"/>
          <p14:tracePt t="134664" x="3276600" y="5530850"/>
          <p14:tracePt t="134679" x="3263900" y="5530850"/>
          <p14:tracePt t="134696" x="3251200" y="5530850"/>
          <p14:tracePt t="134697" x="3244850" y="5530850"/>
          <p14:tracePt t="134712" x="3238500" y="5530850"/>
          <p14:tracePt t="134713" x="3219450" y="5530850"/>
          <p14:tracePt t="134729" x="3200400" y="5524500"/>
          <p14:tracePt t="134745" x="3194050" y="5524500"/>
          <p14:tracePt t="134779" x="3194050" y="5518150"/>
          <p14:tracePt t="134841" x="3187700" y="5518150"/>
          <p14:tracePt t="135249" x="3187700" y="5511800"/>
          <p14:tracePt t="135257" x="3181350" y="5505450"/>
          <p14:tracePt t="135363" x="3200400" y="5499100"/>
          <p14:tracePt t="135370" x="3213100" y="5492750"/>
          <p14:tracePt t="135379" x="3251200" y="5492750"/>
          <p14:tracePt t="135395" x="3333750" y="5486400"/>
          <p14:tracePt t="135414" x="3435350" y="5480050"/>
          <p14:tracePt t="135417" x="3505200" y="5480050"/>
          <p14:tracePt t="135429" x="3575050" y="5480050"/>
          <p14:tracePt t="135445" x="3746500" y="5480050"/>
          <p14:tracePt t="135463" x="3943350" y="5467350"/>
          <p14:tracePt t="135479" x="4114800" y="5454650"/>
          <p14:tracePt t="135480" x="4191000" y="5454650"/>
          <p14:tracePt t="135496" x="4260850" y="5454650"/>
          <p14:tracePt t="135512" x="4349750" y="5429250"/>
          <p14:tracePt t="135515" x="4387850" y="5416550"/>
          <p14:tracePt t="135529" x="4432300" y="5403850"/>
          <p14:tracePt t="135545" x="4457700" y="5397500"/>
          <p14:tracePt t="135562" x="4470400" y="5397500"/>
          <p14:tracePt t="135596" x="4470400" y="5403850"/>
          <p14:tracePt t="135628" x="4470400" y="5410200"/>
          <p14:tracePt t="135646" x="4476750" y="5422900"/>
          <p14:tracePt t="135662" x="4495800" y="5441950"/>
          <p14:tracePt t="135679" x="4514850" y="5461000"/>
          <p14:tracePt t="135696" x="4527550" y="5467350"/>
          <p14:tracePt t="135777" x="4533900" y="5467350"/>
          <p14:tracePt t="135874" x="4540250" y="5473700"/>
          <p14:tracePt t="135881" x="4546600" y="5480050"/>
          <p14:tracePt t="135895" x="4552950" y="5480050"/>
          <p14:tracePt t="135914" x="4572000" y="5486400"/>
          <p14:tracePt t="135929" x="4603750" y="5492750"/>
          <p14:tracePt t="135946" x="4654550" y="5492750"/>
          <p14:tracePt t="135962" x="4743450" y="5492750"/>
          <p14:tracePt t="135979" x="4864100" y="5480050"/>
          <p14:tracePt t="135996" x="4978400" y="5473700"/>
          <p14:tracePt t="136013" x="5067300" y="5461000"/>
          <p14:tracePt t="136029" x="5130800" y="5448300"/>
          <p14:tracePt t="136045" x="5187950" y="5441950"/>
          <p14:tracePt t="136064" x="5219700" y="5441950"/>
          <p14:tracePt t="136079" x="5226050" y="5441950"/>
          <p14:tracePt t="136137" x="5232400" y="5441950"/>
          <p14:tracePt t="136146" x="5245100" y="5441950"/>
          <p14:tracePt t="136164" x="5276850" y="5448300"/>
          <p14:tracePt t="136179" x="5302250" y="5461000"/>
          <p14:tracePt t="136196" x="5308600" y="5467350"/>
          <p14:tracePt t="136229" x="5302250" y="5480050"/>
          <p14:tracePt t="136246" x="5238750" y="5505450"/>
          <p14:tracePt t="136262" x="5168900" y="5524500"/>
          <p14:tracePt t="136279" x="5105400" y="5530850"/>
          <p14:tracePt t="136289" x="5048250" y="5530850"/>
          <p14:tracePt t="136299" x="5016500" y="5530850"/>
          <p14:tracePt t="136313" x="4978400" y="5530850"/>
          <p14:tracePt t="136331" x="4864100" y="5530850"/>
          <p14:tracePt t="136347" x="4794250" y="5537200"/>
          <p14:tracePt t="136362" x="4737100" y="5537200"/>
          <p14:tracePt t="136379" x="4718050" y="5524500"/>
          <p14:tracePt t="136395" x="4699000" y="5511800"/>
          <p14:tracePt t="136414" x="4679950" y="5486400"/>
          <p14:tracePt t="136429" x="4635500" y="5454650"/>
          <p14:tracePt t="136446" x="4591050" y="5422900"/>
          <p14:tracePt t="136462" x="4552950" y="5397500"/>
          <p14:tracePt t="136479" x="4533900" y="5378450"/>
          <p14:tracePt t="136481" x="4514850" y="5359400"/>
          <p14:tracePt t="136495" x="4489450" y="5340350"/>
          <p14:tracePt t="136512" x="4457700" y="5308600"/>
          <p14:tracePt t="136529" x="4432300" y="5264150"/>
          <p14:tracePt t="136545" x="4432300" y="5226050"/>
          <p14:tracePt t="136565" x="4432300" y="5187950"/>
          <p14:tracePt t="136579" x="4445000" y="5156200"/>
          <p14:tracePt t="136599" x="4470400" y="5099050"/>
          <p14:tracePt t="136607" x="4483100" y="5073650"/>
          <p14:tracePt t="136609" x="4495800" y="5048250"/>
          <p14:tracePt t="136631" x="4521200" y="5003800"/>
          <p14:tracePt t="136646" x="4559300" y="4978400"/>
          <p14:tracePt t="136650" x="4578350" y="4965700"/>
          <p14:tracePt t="136663" x="4597400" y="4965700"/>
          <p14:tracePt t="136679" x="4629150" y="4953000"/>
          <p14:tracePt t="136696" x="4660900" y="4940300"/>
          <p14:tracePt t="136699" x="4692650" y="4940300"/>
          <p14:tracePt t="136712" x="4718050" y="4933950"/>
          <p14:tracePt t="136729" x="4800600" y="4933950"/>
          <p14:tracePt t="136746" x="4857750" y="4921250"/>
          <p14:tracePt t="136762" x="4914900" y="4914900"/>
          <p14:tracePt t="136779" x="4953000" y="4908550"/>
          <p14:tracePt t="136795" x="4978400" y="4902200"/>
          <p14:tracePt t="136812" x="4991100" y="4902200"/>
          <p14:tracePt t="136832" x="5016500" y="4914900"/>
          <p14:tracePt t="136848" x="5035550" y="4921250"/>
          <p14:tracePt t="136862" x="5067300" y="4927600"/>
          <p14:tracePt t="136879" x="5105400" y="4940300"/>
          <p14:tracePt t="136895" x="5156200" y="4959350"/>
          <p14:tracePt t="136897" x="5175250" y="4965700"/>
          <p14:tracePt t="136914" x="5213350" y="4984750"/>
          <p14:tracePt t="136929" x="5245100" y="5010150"/>
          <p14:tracePt t="136949" x="5270500" y="5041900"/>
          <p14:tracePt t="136962" x="5283200" y="5080000"/>
          <p14:tracePt t="136979" x="5289550" y="5130800"/>
          <p14:tracePt t="136996" x="5289550" y="5181600"/>
          <p14:tracePt t="137013" x="5283200" y="5226050"/>
          <p14:tracePt t="137029" x="5270500" y="5264150"/>
          <p14:tracePt t="137046" x="5257800" y="5308600"/>
          <p14:tracePt t="137065" x="5213350" y="5378450"/>
          <p14:tracePt t="137081" x="5168900" y="5403850"/>
          <p14:tracePt t="137099" x="5124450" y="5422900"/>
          <p14:tracePt t="137112" x="5111750" y="5429250"/>
          <p14:tracePt t="137129" x="5092700" y="5435600"/>
          <p14:tracePt t="137481" x="5092700" y="5441950"/>
          <p14:tracePt t="137489" x="5086350" y="5448300"/>
          <p14:tracePt t="137499" x="5073650" y="5454650"/>
          <p14:tracePt t="137513" x="5060950" y="5461000"/>
          <p14:tracePt t="137529" x="5041900" y="5467350"/>
          <p14:tracePt t="137545" x="5022850" y="5480050"/>
          <p14:tracePt t="137562" x="4997450" y="5505450"/>
          <p14:tracePt t="137579" x="4965700" y="5530850"/>
          <p14:tracePt t="137599" x="4940300" y="5556250"/>
          <p14:tracePt t="137612" x="4927600" y="5575300"/>
          <p14:tracePt t="137629" x="4914900" y="5588000"/>
          <p14:tracePt t="137646" x="4902200" y="5594350"/>
          <p14:tracePt t="137664" x="4876800" y="5607050"/>
          <p14:tracePt t="137679" x="4864100" y="5626100"/>
          <p14:tracePt t="137696" x="4832350" y="5632450"/>
          <p14:tracePt t="137712" x="4813300" y="5645150"/>
          <p14:tracePt t="137716" x="4806950" y="5651500"/>
          <p14:tracePt t="137963" x="4800600" y="5645150"/>
          <p14:tracePt t="138681" x="4806950" y="5651500"/>
          <p14:tracePt t="138801" x="4800600" y="5645150"/>
          <p14:tracePt t="139362" x="4826000" y="5645150"/>
          <p14:tracePt t="139370" x="4864100" y="5670550"/>
          <p14:tracePt t="139379" x="4902200" y="5695950"/>
          <p14:tracePt t="139396" x="5010150" y="5772150"/>
          <p14:tracePt t="139414" x="5143500" y="5816600"/>
          <p14:tracePt t="139429" x="5289550" y="5829300"/>
          <p14:tracePt t="139446" x="5435600" y="5822950"/>
          <p14:tracePt t="139463" x="5549900" y="5791200"/>
          <p14:tracePt t="139482" x="5638800" y="5746750"/>
          <p14:tracePt t="139489" x="5715000" y="5715000"/>
          <p14:tracePt t="139513" x="5791200" y="5670550"/>
          <p14:tracePt t="139529" x="5810250" y="5645150"/>
          <p14:tracePt t="139548" x="5822950" y="5638800"/>
          <p14:tracePt t="139566" x="5829300" y="5632450"/>
          <p14:tracePt t="139598" x="5829300" y="5626100"/>
          <p14:tracePt t="139613" x="5810250" y="5600700"/>
          <p14:tracePt t="139630" x="5803900" y="5588000"/>
          <p14:tracePt t="139699" x="5797550" y="5588000"/>
          <p14:tracePt t="139707" x="5772150" y="5588000"/>
          <p14:tracePt t="139714" x="5740400" y="5600700"/>
          <p14:tracePt t="139729" x="5670550" y="5619750"/>
          <p14:tracePt t="139745" x="5588000" y="5645150"/>
          <p14:tracePt t="139762" x="5511800" y="5670550"/>
          <p14:tracePt t="139779" x="5416550" y="5695950"/>
          <p14:tracePt t="139787" x="5372100" y="5702300"/>
          <p14:tracePt t="139796" x="5327650" y="5702300"/>
          <p14:tracePt t="139812" x="5238750" y="5708650"/>
          <p14:tracePt t="139829" x="5200650" y="5727700"/>
          <p14:tracePt t="139849" x="5168900" y="5727700"/>
          <p14:tracePt t="139862" x="5156200" y="5727700"/>
          <p14:tracePt t="139879" x="5149850" y="5727700"/>
          <p14:tracePt t="139930" x="5149850" y="5721350"/>
          <p14:tracePt t="139946" x="5168900" y="5702300"/>
          <p14:tracePt t="139964" x="5213350" y="5683250"/>
          <p14:tracePt t="139979" x="5270500" y="5651500"/>
          <p14:tracePt t="139996" x="5327650" y="5619750"/>
          <p14:tracePt t="140013" x="5416550" y="5588000"/>
          <p14:tracePt t="140029" x="5530850" y="5543550"/>
          <p14:tracePt t="140038" x="5594350" y="5518150"/>
          <p14:tracePt t="140042" x="5645150" y="5492750"/>
          <p14:tracePt t="140062" x="5740400" y="5435600"/>
          <p14:tracePt t="140082" x="5848350" y="5403850"/>
          <p14:tracePt t="140100" x="5943600" y="5403850"/>
          <p14:tracePt t="140112" x="5969000" y="5410200"/>
          <p14:tracePt t="140129" x="6089650" y="5410200"/>
          <p14:tracePt t="140146" x="6159500" y="5422900"/>
          <p14:tracePt t="140164" x="6216650" y="5416550"/>
          <p14:tracePt t="140179" x="6248400" y="5435600"/>
          <p14:tracePt t="140196" x="6254750" y="5435600"/>
          <p14:tracePt t="140212" x="6248400" y="5435600"/>
          <p14:tracePt t="140272" x="6235700" y="5435600"/>
          <p14:tracePt t="140290" x="6216650" y="5441950"/>
          <p14:tracePt t="140299" x="6153150" y="5448300"/>
          <p14:tracePt t="140317" x="6000750" y="5467350"/>
          <p14:tracePt t="140329" x="5822950" y="5486400"/>
          <p14:tracePt t="140349" x="5632450" y="5537200"/>
          <p14:tracePt t="140353" x="5543550" y="5556250"/>
          <p14:tracePt t="140362" x="5448300" y="5568950"/>
          <p14:tracePt t="140379" x="5276850" y="5613400"/>
          <p14:tracePt t="140396" x="5124450" y="5651500"/>
          <p14:tracePt t="140400" x="5060950" y="5657850"/>
          <p14:tracePt t="140413" x="4984750" y="5664200"/>
          <p14:tracePt t="140429" x="4870450" y="5664200"/>
          <p14:tracePt t="140445" x="4756150" y="5670550"/>
          <p14:tracePt t="140463" x="4667250" y="5670550"/>
          <p14:tracePt t="140480" x="4559300" y="5670550"/>
          <p14:tracePt t="140497" x="4476750" y="5670550"/>
          <p14:tracePt t="140513" x="4387850" y="5664200"/>
          <p14:tracePt t="140529" x="4292600" y="5664200"/>
          <p14:tracePt t="140545" x="4197350" y="5670550"/>
          <p14:tracePt t="140562" x="4076700" y="5664200"/>
          <p14:tracePt t="140579" x="3968750" y="5645150"/>
          <p14:tracePt t="140600" x="3860800" y="5645150"/>
          <p14:tracePt t="140612" x="3759200" y="5645150"/>
          <p14:tracePt t="140629" x="3676650" y="5645150"/>
          <p14:tracePt t="140645" x="3594100" y="5645150"/>
          <p14:tracePt t="140665" x="3505200" y="5638800"/>
          <p14:tracePt t="140679" x="3403600" y="5626100"/>
          <p14:tracePt t="140695" x="3289300" y="5632450"/>
          <p14:tracePt t="140712" x="3155950" y="5619750"/>
          <p14:tracePt t="140729" x="3003550" y="5613400"/>
          <p14:tracePt t="140746" x="2940050" y="5613400"/>
          <p14:tracePt t="140762" x="2876550" y="5613400"/>
          <p14:tracePt t="140779" x="2794000" y="5613400"/>
          <p14:tracePt t="140799" x="2711450" y="5594350"/>
          <p14:tracePt t="140812" x="2603500" y="5594350"/>
          <p14:tracePt t="140831" x="2508250" y="5588000"/>
          <p14:tracePt t="140849" x="2406650" y="5600700"/>
          <p14:tracePt t="140862" x="2311400" y="5600700"/>
          <p14:tracePt t="140882" x="2222500" y="5594350"/>
          <p14:tracePt t="140899" x="2070100" y="5594350"/>
          <p14:tracePt t="140915" x="1974850" y="5594350"/>
          <p14:tracePt t="140929" x="1892300" y="5594350"/>
          <p14:tracePt t="140945" x="1828800" y="5594350"/>
          <p14:tracePt t="140962" x="1771650" y="5594350"/>
          <p14:tracePt t="140979" x="1714500" y="5594350"/>
          <p14:tracePt t="140996" x="1670050" y="5594350"/>
          <p14:tracePt t="141012" x="1625600" y="5594350"/>
          <p14:tracePt t="141029" x="1593850" y="5594350"/>
          <p14:tracePt t="141045" x="1574800" y="5594350"/>
          <p14:tracePt t="141066" x="1568450" y="5594350"/>
          <p14:tracePt t="141217" x="1568450" y="5588000"/>
          <p14:tracePt t="141241" x="1581150" y="5588000"/>
          <p14:tracePt t="141249" x="1600200" y="5588000"/>
          <p14:tracePt t="141279" x="1663700" y="5581650"/>
          <p14:tracePt t="141287" x="1695450" y="5581650"/>
          <p14:tracePt t="141290" x="1727200" y="5581650"/>
          <p14:tracePt t="141313" x="1816100" y="5575300"/>
          <p14:tracePt t="141329" x="1962150" y="5581650"/>
          <p14:tracePt t="141348" x="2101850" y="5588000"/>
          <p14:tracePt t="141362" x="2228850" y="5588000"/>
          <p14:tracePt t="141379" x="2349500" y="5588000"/>
          <p14:tracePt t="141395" x="2482850" y="5581650"/>
          <p14:tracePt t="141414" x="2622550" y="5581650"/>
          <p14:tracePt t="141418" x="2686050" y="5581650"/>
          <p14:tracePt t="141429" x="2743200" y="5575300"/>
          <p14:tracePt t="141446" x="2889250" y="5575300"/>
          <p14:tracePt t="141462" x="3028950" y="5575300"/>
          <p14:tracePt t="141479" x="3175000" y="5575300"/>
          <p14:tracePt t="141496" x="3308350" y="5575300"/>
          <p14:tracePt t="141513" x="3473450" y="5568950"/>
          <p14:tracePt t="141515" x="3562350" y="5568950"/>
          <p14:tracePt t="141532" x="3727450" y="5562600"/>
          <p14:tracePt t="141545" x="3886200" y="5562600"/>
          <p14:tracePt t="141562" x="4044950" y="5556250"/>
          <p14:tracePt t="141583" x="4191000" y="5549900"/>
          <p14:tracePt t="141598" x="4356100" y="5549900"/>
          <p14:tracePt t="141615" x="4514850" y="5549900"/>
          <p14:tracePt t="141629" x="4679950" y="5549900"/>
          <p14:tracePt t="141646" x="4845050" y="5543550"/>
          <p14:tracePt t="141664" x="4991100" y="5537200"/>
          <p14:tracePt t="141679" x="5130800" y="5518150"/>
          <p14:tracePt t="141698" x="5321300" y="5505450"/>
          <p14:tracePt t="141712" x="5365750" y="5492750"/>
          <p14:tracePt t="141730" x="5511800" y="5454650"/>
          <p14:tracePt t="141746" x="5632450" y="5448300"/>
          <p14:tracePt t="141762" x="5740400" y="5448300"/>
          <p14:tracePt t="141779" x="5810250" y="5435600"/>
          <p14:tracePt t="141795" x="5854700" y="5422900"/>
          <p14:tracePt t="141817" x="5861050" y="5416550"/>
          <p14:tracePt t="141863" x="5778500" y="5435600"/>
          <p14:tracePt t="141879" x="5651500" y="5480050"/>
          <p14:tracePt t="141896" x="5518150" y="5549900"/>
          <p14:tracePt t="141914" x="5289550" y="5664200"/>
          <p14:tracePt t="141930" x="5086350" y="5734050"/>
          <p14:tracePt t="141945" x="4864100" y="5791200"/>
          <p14:tracePt t="141962" x="4622800" y="5848350"/>
          <p14:tracePt t="141979" x="4381500" y="5886450"/>
          <p14:tracePt t="141996" x="4127500" y="5892800"/>
          <p14:tracePt t="142013" x="3867150" y="5892800"/>
          <p14:tracePt t="142029" x="3613150" y="5911850"/>
          <p14:tracePt t="142045" x="3352800" y="5918200"/>
          <p14:tracePt t="142062" x="3136900" y="5924550"/>
          <p14:tracePt t="142082" x="2914650" y="5930900"/>
          <p14:tracePt t="142098" x="2794000" y="5937250"/>
          <p14:tracePt t="142113" x="2736850" y="5937250"/>
          <p14:tracePt t="142129" x="2578100" y="5943600"/>
          <p14:tracePt t="142145" x="2489200" y="5943600"/>
          <p14:tracePt t="142164" x="2419350" y="5943600"/>
          <p14:tracePt t="142179" x="2362200" y="5949950"/>
          <p14:tracePt t="142195" x="2298700" y="5949950"/>
          <p14:tracePt t="142212" x="2203450" y="5943600"/>
          <p14:tracePt t="142229" x="2089150" y="5930900"/>
          <p14:tracePt t="142246" x="1968500" y="5918200"/>
          <p14:tracePt t="142262" x="1828800" y="5911850"/>
          <p14:tracePt t="142279" x="1720850" y="5911850"/>
          <p14:tracePt t="142289" x="1676400" y="5911850"/>
          <p14:tracePt t="142298" x="1606550" y="5911850"/>
          <p14:tracePt t="142312" x="1581150" y="5911850"/>
          <p14:tracePt t="142333" x="1574800" y="5911850"/>
          <p14:tracePt t="142401" x="1574800" y="5905500"/>
          <p14:tracePt t="142416" x="1581150" y="5905500"/>
          <p14:tracePt t="142425" x="1631950" y="5905500"/>
          <p14:tracePt t="142446" x="1771650" y="5905500"/>
          <p14:tracePt t="142463" x="1981200" y="5905500"/>
          <p14:tracePt t="142479" x="2260600" y="5905500"/>
          <p14:tracePt t="142480" x="2400300" y="5905500"/>
          <p14:tracePt t="142498" x="2686050" y="5905500"/>
          <p14:tracePt t="142512" x="2851150" y="5905500"/>
          <p14:tracePt t="142529" x="3346450" y="5892800"/>
          <p14:tracePt t="142546" x="3663950" y="5886450"/>
          <p14:tracePt t="142562" x="3949700" y="5873750"/>
          <p14:tracePt t="142579" x="4171950" y="5867400"/>
          <p14:tracePt t="142598" x="4305300" y="5842000"/>
          <p14:tracePt t="142612" x="4356100" y="5810250"/>
          <p14:tracePt t="142629" x="4375150" y="5746750"/>
          <p14:tracePt t="142646" x="4406900" y="5651500"/>
          <p14:tracePt t="142664" x="4445000" y="5492750"/>
          <p14:tracePt t="142666" x="4476750" y="5384800"/>
          <p14:tracePt t="142679" x="4489450" y="5257800"/>
          <p14:tracePt t="142695" x="4540250" y="4991100"/>
          <p14:tracePt t="142697" x="4572000" y="4851400"/>
          <p14:tracePt t="142712" x="4610100" y="4718050"/>
          <p14:tracePt t="142729" x="4705350" y="4318000"/>
          <p14:tracePt t="142745" x="4775200" y="4114800"/>
          <p14:tracePt t="142762" x="4819650" y="3943350"/>
          <p14:tracePt t="142779" x="4864100" y="3803650"/>
          <p14:tracePt t="142787" x="4857750" y="3727450"/>
          <p14:tracePt t="142799" x="4864100" y="3657600"/>
          <p14:tracePt t="142812" x="4826000" y="3536950"/>
          <p14:tracePt t="142829" x="4730750" y="3416300"/>
          <p14:tracePt t="142847" x="4635500" y="3321050"/>
          <p14:tracePt t="142854" x="4552950" y="3257550"/>
          <p14:tracePt t="142862" x="4489450" y="3219450"/>
          <p14:tracePt t="142879" x="4343400" y="3155950"/>
          <p14:tracePt t="142882" x="4267200" y="3124200"/>
          <p14:tracePt t="142899" x="4127500" y="3092450"/>
          <p14:tracePt t="142914" x="4000500" y="3067050"/>
          <p14:tracePt t="142929" x="3911600" y="3048000"/>
          <p14:tracePt t="142946" x="3867150" y="3022600"/>
          <p14:tracePt t="142962" x="3829050" y="2997200"/>
          <p14:tracePt t="142979" x="3790950" y="2978150"/>
          <p14:tracePt t="142998" x="3784600" y="2965450"/>
          <p14:tracePt t="143012" x="3759200" y="2946400"/>
          <p14:tracePt t="143030" x="3721100" y="2927350"/>
          <p14:tracePt t="143038" x="3702050" y="2914650"/>
          <p14:tracePt t="143041" x="3676650" y="2895600"/>
          <p14:tracePt t="143062" x="3606800" y="2851150"/>
          <p14:tracePt t="143082" x="3435350" y="2787650"/>
          <p14:tracePt t="143100" x="3346450" y="2774950"/>
          <p14:tracePt t="143112" x="3302000" y="2768600"/>
          <p14:tracePt t="143129" x="3244850" y="2762250"/>
          <p14:tracePt t="143164" x="3251200" y="2762250"/>
          <p14:tracePt t="143179" x="3257550" y="2755900"/>
          <p14:tracePt t="143196" x="3282950" y="2743200"/>
          <p14:tracePt t="143212" x="3346450" y="2743200"/>
          <p14:tracePt t="143230" x="3467100" y="2743200"/>
          <p14:tracePt t="143246" x="3651250" y="2743200"/>
          <p14:tracePt t="143262" x="3892550" y="2743200"/>
          <p14:tracePt t="143279" x="4171950" y="2743200"/>
          <p14:tracePt t="143295" x="4464050" y="2736850"/>
          <p14:tracePt t="143297" x="4622800" y="2736850"/>
          <p14:tracePt t="143316" x="4921250" y="2730500"/>
          <p14:tracePt t="143329" x="5219700" y="2711450"/>
          <p14:tracePt t="143349" x="5543550" y="2698750"/>
          <p14:tracePt t="143362" x="5835650" y="2698750"/>
          <p14:tracePt t="143379" x="6108700" y="2686050"/>
          <p14:tracePt t="143395" x="6343650" y="2686050"/>
          <p14:tracePt t="143415" x="6502400" y="2654300"/>
          <p14:tracePt t="143419" x="6578600" y="2654300"/>
          <p14:tracePt t="143429" x="6635750" y="2654300"/>
          <p14:tracePt t="143446" x="6769100" y="2647950"/>
          <p14:tracePt t="143448" x="6832600" y="2641600"/>
          <p14:tracePt t="143462" x="6902450" y="2641600"/>
          <p14:tracePt t="143479" x="7042150" y="2647950"/>
          <p14:tracePt t="143480" x="7112000" y="2647950"/>
          <p14:tracePt t="143497" x="7175500" y="2647950"/>
          <p14:tracePt t="143512" x="7308850" y="2647950"/>
          <p14:tracePt t="143529" x="7480300" y="2647950"/>
          <p14:tracePt t="143548" x="7588250" y="2647950"/>
          <p14:tracePt t="143562" x="7651750" y="2654300"/>
          <p14:tracePt t="143579" x="7664450" y="2654300"/>
          <p14:tracePt t="143613" x="7645400" y="2654300"/>
          <p14:tracePt t="143629" x="7505700" y="2686050"/>
          <p14:tracePt t="143646" x="7232650" y="2686050"/>
          <p14:tracePt t="143665" x="6845300" y="2705100"/>
          <p14:tracePt t="143679" x="6445250" y="2743200"/>
          <p14:tracePt t="143695" x="6019800" y="2774950"/>
          <p14:tracePt t="143713" x="5600700" y="2794000"/>
          <p14:tracePt t="143716" x="5359400" y="2806700"/>
          <p14:tracePt t="143733" x="4895850" y="2806700"/>
          <p14:tracePt t="143746" x="4445000" y="2825750"/>
          <p14:tracePt t="143763" x="4044950" y="2832100"/>
          <p14:tracePt t="143779" x="3721100" y="2857500"/>
          <p14:tracePt t="143795" x="3467100" y="2895600"/>
          <p14:tracePt t="143813" x="3194050" y="2940050"/>
          <p14:tracePt t="143834" x="2940050" y="2952750"/>
          <p14:tracePt t="143848" x="2679700" y="2965450"/>
          <p14:tracePt t="143863" x="2508250" y="2971800"/>
          <p14:tracePt t="143879" x="2336800" y="2984500"/>
          <p14:tracePt t="143881" x="2273300" y="2984500"/>
          <p14:tracePt t="143896" x="2216150" y="2997200"/>
          <p14:tracePt t="143914" x="2051050" y="3016250"/>
          <p14:tracePt t="143920" x="2000250" y="3016250"/>
          <p14:tracePt t="143930" x="1962150" y="3022600"/>
          <p14:tracePt t="143946" x="1860550" y="3022600"/>
          <p14:tracePt t="143965" x="1765300" y="3022600"/>
          <p14:tracePt t="143979" x="1670050" y="3041650"/>
          <p14:tracePt t="143996" x="1581150" y="3067050"/>
          <p14:tracePt t="144012" x="1511300" y="3098800"/>
          <p14:tracePt t="144029" x="1428750" y="3117850"/>
          <p14:tracePt t="144047" x="1352550" y="3111500"/>
          <p14:tracePt t="144066" x="1250950" y="3111500"/>
          <p14:tracePt t="144079" x="1219200" y="3111500"/>
          <p14:tracePt t="144098" x="1162050" y="3111500"/>
          <p14:tracePt t="144112" x="1143000" y="3124200"/>
          <p14:tracePt t="144134" x="1117600" y="3130550"/>
          <p14:tracePt t="144146" x="1111250" y="3130550"/>
          <p14:tracePt t="144227" x="1136650" y="3130550"/>
          <p14:tracePt t="144246" x="1231900" y="3130550"/>
          <p14:tracePt t="144262" x="1365250" y="3130550"/>
          <p14:tracePt t="144279" x="1524000" y="3130550"/>
          <p14:tracePt t="144288" x="1606550" y="3130550"/>
          <p14:tracePt t="144291" x="1708150" y="3130550"/>
          <p14:tracePt t="144301" x="1809750" y="3143250"/>
          <p14:tracePt t="144312" x="1930400" y="3143250"/>
          <p14:tracePt t="144329" x="2305050" y="3130550"/>
          <p14:tracePt t="144350" x="2559050" y="3136900"/>
          <p14:tracePt t="144362" x="2749550" y="3136900"/>
          <p14:tracePt t="144379" x="2857500" y="3136900"/>
          <p14:tracePt t="144395" x="2870200" y="3136900"/>
          <p14:tracePt t="145218" x="2876550" y="3143250"/>
          <p14:tracePt t="145249" x="2882900" y="3143250"/>
          <p14:tracePt t="145305" x="2895600" y="3143250"/>
          <p14:tracePt t="145316" x="2914650" y="3143250"/>
          <p14:tracePt t="145322" x="2940050" y="3143250"/>
          <p14:tracePt t="145333" x="2978150" y="3149600"/>
          <p14:tracePt t="145348" x="3041650" y="3149600"/>
          <p14:tracePt t="145362" x="3105150" y="3136900"/>
          <p14:tracePt t="145379" x="3175000" y="3143250"/>
          <p14:tracePt t="145396" x="3244850" y="3136900"/>
          <p14:tracePt t="145413" x="3302000" y="3124200"/>
          <p14:tracePt t="145429" x="3333750" y="3124200"/>
          <p14:tracePt t="145479" x="3333750" y="3117850"/>
          <p14:tracePt t="145545" x="3333750" y="3124200"/>
          <p14:tracePt t="145553" x="3333750" y="3130550"/>
          <p14:tracePt t="145565" x="3333750" y="3143250"/>
          <p14:tracePt t="145582" x="3333750" y="3155950"/>
          <p14:tracePt t="145596" x="3327400" y="3155950"/>
          <p14:tracePt t="146168" x="3327400" y="3149600"/>
          <p14:tracePt t="146177" x="3346450" y="3136900"/>
          <p14:tracePt t="146196" x="3384550" y="3105150"/>
          <p14:tracePt t="146212" x="3429000" y="3073400"/>
          <p14:tracePt t="146229" x="3473450" y="3028950"/>
          <p14:tracePt t="146246" x="3511550" y="3003550"/>
          <p14:tracePt t="146262" x="3543300" y="2990850"/>
          <p14:tracePt t="146279" x="3562350" y="2978150"/>
          <p14:tracePt t="146288" x="3575050" y="2978150"/>
          <p14:tracePt t="146291" x="3581400" y="2971800"/>
          <p14:tracePt t="146317" x="3638550" y="2952750"/>
          <p14:tracePt t="146329" x="3670300" y="2946400"/>
          <p14:tracePt t="146348" x="3676650" y="2946400"/>
          <p14:tracePt t="146541" x="3683000" y="2946400"/>
          <p14:tracePt t="146596" x="3689350" y="2946400"/>
          <p14:tracePt t="146707" x="3683000" y="2927350"/>
          <p14:tracePt t="146715" x="3683000" y="2914650"/>
          <p14:tracePt t="146730" x="3663950" y="2882900"/>
          <p14:tracePt t="146746" x="3644900" y="2851150"/>
          <p14:tracePt t="146762" x="3632200" y="2832100"/>
          <p14:tracePt t="146779" x="3625850" y="2819400"/>
          <p14:tracePt t="146795" x="3619500" y="2794000"/>
          <p14:tracePt t="146812" x="3606800" y="2774950"/>
          <p14:tracePt t="146833" x="3594100" y="2755900"/>
          <p14:tracePt t="146847" x="3587750" y="2743200"/>
          <p14:tracePt t="146899" x="3581400" y="2743200"/>
          <p14:tracePt t="146914" x="3581400" y="2736850"/>
          <p14:tracePt t="146929" x="3581400" y="2730500"/>
          <p14:tracePt t="147038" x="3575050" y="2730500"/>
          <p14:tracePt t="147049" x="3568700" y="2730500"/>
          <p14:tracePt t="147065" x="3556000" y="2730500"/>
          <p14:tracePt t="147079" x="3524250" y="2743200"/>
          <p14:tracePt t="147099" x="3498850" y="2755900"/>
          <p14:tracePt t="147113" x="3498850" y="2762250"/>
          <p14:tracePt t="147130" x="3498850" y="2768600"/>
          <p14:tracePt t="147181" x="3549650" y="2774950"/>
          <p14:tracePt t="147197" x="3702050" y="2768600"/>
          <p14:tracePt t="147212" x="3898900" y="2730500"/>
          <p14:tracePt t="147229" x="4114800" y="2667000"/>
          <p14:tracePt t="147246" x="4305300" y="2590800"/>
          <p14:tracePt t="147262" x="4432300" y="2527300"/>
          <p14:tracePt t="147279" x="4565650" y="2482850"/>
          <p14:tracePt t="147295" x="4699000" y="2432050"/>
          <p14:tracePt t="147300" x="4768850" y="2400300"/>
          <p14:tracePt t="147312" x="4832350" y="2374900"/>
          <p14:tracePt t="147330" x="4953000" y="2311400"/>
          <p14:tracePt t="147349" x="5048250" y="2241550"/>
          <p14:tracePt t="147362" x="5073650" y="2216150"/>
          <p14:tracePt t="147379" x="5086350" y="2197100"/>
          <p14:tracePt t="147395" x="5092700" y="2184400"/>
          <p14:tracePt t="147414" x="5105400" y="2171700"/>
          <p14:tracePt t="147429" x="5111750" y="2171700"/>
          <p14:tracePt t="147579" x="5105400" y="2171700"/>
          <p14:tracePt t="147588" x="5092700" y="2171700"/>
          <p14:tracePt t="147598" x="5073650" y="2171700"/>
          <p14:tracePt t="147613" x="5010150" y="2209800"/>
          <p14:tracePt t="147629" x="4914900" y="2241550"/>
          <p14:tracePt t="147646" x="4787900" y="2260600"/>
          <p14:tracePt t="147664" x="4616450" y="2260600"/>
          <p14:tracePt t="147679" x="4445000" y="2286000"/>
          <p14:tracePt t="147696" x="4305300" y="2298700"/>
          <p14:tracePt t="147700" x="4210050" y="2311400"/>
          <p14:tracePt t="147713" x="4121150" y="2330450"/>
          <p14:tracePt t="147730" x="3943350" y="2381250"/>
          <p14:tracePt t="147746" x="3873500" y="2419350"/>
          <p14:tracePt t="147762" x="3841750" y="2438400"/>
          <p14:tracePt t="147779" x="3835400" y="2457450"/>
          <p14:tracePt t="147793" x="3835400" y="2476500"/>
          <p14:tracePt t="147797" x="3835400" y="2501900"/>
          <p14:tracePt t="147802" x="3835400" y="2540000"/>
          <p14:tracePt t="147817" x="3835400" y="2578100"/>
          <p14:tracePt t="147819" x="3829050" y="2609850"/>
          <p14:tracePt t="147829" x="3822700" y="2635250"/>
          <p14:tracePt t="147846" x="3810000" y="2667000"/>
          <p14:tracePt t="148019" x="3810000" y="2673350"/>
          <p14:tracePt t="148101" x="3822700" y="2673350"/>
          <p14:tracePt t="148105" x="3867150" y="2654300"/>
          <p14:tracePt t="148116" x="3905250" y="2622550"/>
          <p14:tracePt t="148129" x="3981450" y="2533650"/>
          <p14:tracePt t="148146" x="4070350" y="2425700"/>
          <p14:tracePt t="148164" x="4210050" y="2336800"/>
          <p14:tracePt t="148169" x="4286250" y="2292350"/>
          <p14:tracePt t="148179" x="4349750" y="2254250"/>
          <p14:tracePt t="148196" x="4470400" y="2203450"/>
          <p14:tracePt t="148212" x="4565650" y="2165350"/>
          <p14:tracePt t="148229" x="4622800" y="2146300"/>
          <p14:tracePt t="148247" x="4648200" y="2139950"/>
          <p14:tracePt t="148263" x="4654550" y="2139950"/>
          <p14:tracePt t="148316" x="4679950" y="2139950"/>
          <p14:tracePt t="148333" x="4699000" y="2139950"/>
          <p14:tracePt t="148348" x="4711700" y="2139950"/>
          <p14:tracePt t="148362" x="4730750" y="2139950"/>
          <p14:tracePt t="148382" x="4756150" y="2139950"/>
          <p14:tracePt t="148395" x="4787900" y="2139950"/>
          <p14:tracePt t="148413" x="4794250" y="2139950"/>
          <p14:tracePt t="148481" x="4800600" y="2139950"/>
          <p14:tracePt t="148667" x="4800600" y="2159000"/>
          <p14:tracePt t="148675" x="4800600" y="2190750"/>
          <p14:tracePt t="148681" x="4800600" y="2222500"/>
          <p14:tracePt t="148695" x="4813300" y="2247900"/>
          <p14:tracePt t="148712" x="4826000" y="2279650"/>
          <p14:tracePt t="148715" x="4832350" y="2298700"/>
          <p14:tracePt t="148729" x="4832350" y="2317750"/>
          <p14:tracePt t="148746" x="4832350" y="2343150"/>
          <p14:tracePt t="148762" x="4832350" y="2368550"/>
          <p14:tracePt t="148779" x="4832350" y="2400300"/>
          <p14:tracePt t="148796" x="4832350" y="2432050"/>
          <p14:tracePt t="148812" x="4832350" y="2470150"/>
          <p14:tracePt t="148829" x="4832350" y="2501900"/>
          <p14:tracePt t="148849" x="4832350" y="2514600"/>
          <p14:tracePt t="148862" x="4832350" y="2520950"/>
          <p14:tracePt t="148914" x="4819650" y="2546350"/>
          <p14:tracePt t="148930" x="4813300" y="2571750"/>
          <p14:tracePt t="148946" x="4806950" y="2578100"/>
          <p14:tracePt t="148963" x="4806950" y="2584450"/>
          <p14:tracePt t="149257" x="4806950" y="2571750"/>
          <p14:tracePt t="149264" x="4813300" y="2546350"/>
          <p14:tracePt t="149279" x="4832350" y="2514600"/>
          <p14:tracePt t="149287" x="4857750" y="2476500"/>
          <p14:tracePt t="149290" x="4895850" y="2438400"/>
          <p14:tracePt t="149297" x="4927600" y="2393950"/>
          <p14:tracePt t="149315" x="4991100" y="2305050"/>
          <p14:tracePt t="149331" x="5067300" y="2209800"/>
          <p14:tracePt t="149348" x="5149850" y="2114550"/>
          <p14:tracePt t="149362" x="5232400" y="2038350"/>
          <p14:tracePt t="149379" x="5308600" y="1981200"/>
          <p14:tracePt t="149396" x="5391150" y="1943100"/>
          <p14:tracePt t="149415" x="5461000" y="1917700"/>
          <p14:tracePt t="149429" x="5505450" y="1885950"/>
          <p14:tracePt t="149446" x="5530850" y="1873250"/>
          <p14:tracePt t="149463" x="5543550" y="1854200"/>
          <p14:tracePt t="149465" x="5556250" y="1854200"/>
          <p14:tracePt t="149479" x="5568950" y="1854200"/>
          <p14:tracePt t="149746" x="5581650" y="1854200"/>
          <p14:tracePt t="149754" x="5594350" y="1860550"/>
          <p14:tracePt t="149762" x="5607050" y="1873250"/>
          <p14:tracePt t="149779" x="5645150" y="1898650"/>
          <p14:tracePt t="149796" x="5702300" y="1924050"/>
          <p14:tracePt t="149817" x="5765800" y="1955800"/>
          <p14:tracePt t="149819" x="5791200" y="1974850"/>
          <p14:tracePt t="149829" x="5822950" y="2000250"/>
          <p14:tracePt t="149847" x="5873750" y="2032000"/>
          <p14:tracePt t="149862" x="5924550" y="2070100"/>
          <p14:tracePt t="149879" x="5943600" y="2101850"/>
          <p14:tracePt t="149881" x="5956300" y="2114550"/>
          <p14:tracePt t="149896" x="5969000" y="2133600"/>
          <p14:tracePt t="149914" x="6007100" y="2197100"/>
          <p14:tracePt t="149929" x="6051550" y="2241550"/>
          <p14:tracePt t="149946" x="6076950" y="2279650"/>
          <p14:tracePt t="149963" x="6096000" y="2311400"/>
          <p14:tracePt t="149979" x="6121400" y="2343150"/>
          <p14:tracePt t="149996" x="6140450" y="2381250"/>
          <p14:tracePt t="150013" x="6165850" y="2425700"/>
          <p14:tracePt t="150029" x="6184900" y="2451100"/>
          <p14:tracePt t="150046" x="6184900" y="2470150"/>
          <p14:tracePt t="150066" x="6191250" y="2470150"/>
          <p14:tracePt t="150100" x="6191250" y="2476500"/>
          <p14:tracePt t="150286" x="6191250" y="2463800"/>
          <p14:tracePt t="150292" x="6191250" y="2425700"/>
          <p14:tracePt t="150300" x="6159500" y="2381250"/>
          <p14:tracePt t="150312" x="6121400" y="2324100"/>
          <p14:tracePt t="150329" x="5969000" y="2184400"/>
          <p14:tracePt t="150348" x="5899150" y="2133600"/>
          <p14:tracePt t="150362" x="5842000" y="2101850"/>
          <p14:tracePt t="150379" x="5784850" y="2076450"/>
          <p14:tracePt t="150395" x="5715000" y="2032000"/>
          <p14:tracePt t="150415" x="5645150" y="1987550"/>
          <p14:tracePt t="150419" x="5619750" y="1968500"/>
          <p14:tracePt t="150429" x="5594350" y="1955800"/>
          <p14:tracePt t="150446" x="5562600" y="1930400"/>
          <p14:tracePt t="150463" x="5524500" y="1905000"/>
          <p14:tracePt t="150466" x="5499100" y="1892300"/>
          <p14:tracePt t="150482" x="5461000" y="1860550"/>
          <p14:tracePt t="150496" x="5454650" y="1860550"/>
          <p14:tracePt t="150513" x="5448300" y="1860550"/>
          <p14:tracePt t="150569" x="5448300" y="1854200"/>
          <p14:tracePt t="150690" x="5461000" y="1854200"/>
          <p14:tracePt t="150697" x="5486400" y="1854200"/>
          <p14:tracePt t="150712" x="5518150" y="1854200"/>
          <p14:tracePt t="150731" x="5664200" y="1860550"/>
          <p14:tracePt t="150746" x="5784850" y="1885950"/>
          <p14:tracePt t="150762" x="5918200" y="1924050"/>
          <p14:tracePt t="150779" x="6076950" y="1981200"/>
          <p14:tracePt t="150790" x="6159500" y="2012950"/>
          <p14:tracePt t="150795" x="6235700" y="2038350"/>
          <p14:tracePt t="150802" x="6305550" y="2063750"/>
          <p14:tracePt t="150816" x="6381750" y="2089150"/>
          <p14:tracePt t="150819" x="6438900" y="2108200"/>
          <p14:tracePt t="150831" x="6483350" y="2120900"/>
          <p14:tracePt t="150849" x="6553200" y="2146300"/>
          <p14:tracePt t="150862" x="6604000" y="2165350"/>
          <p14:tracePt t="150879" x="6661150" y="2203450"/>
          <p14:tracePt t="150884" x="6699250" y="2235200"/>
          <p14:tracePt t="150899" x="6788150" y="2292350"/>
          <p14:tracePt t="150915" x="6883400" y="2355850"/>
          <p14:tracePt t="150929" x="6959600" y="2413000"/>
          <p14:tracePt t="150946" x="7035800" y="2482850"/>
          <p14:tracePt t="150962" x="7080250" y="2527300"/>
          <p14:tracePt t="150979" x="7112000" y="2552700"/>
          <p14:tracePt t="151194" x="7086600" y="2552700"/>
          <p14:tracePt t="151212" x="6972300" y="2540000"/>
          <p14:tracePt t="151229" x="6762750" y="2508250"/>
          <p14:tracePt t="151246" x="6470650" y="2501900"/>
          <p14:tracePt t="151262" x="6083300" y="2501900"/>
          <p14:tracePt t="151279" x="5638800" y="2501900"/>
          <p14:tracePt t="151287" x="5410200" y="2501900"/>
          <p14:tracePt t="151291" x="5175250" y="2501900"/>
          <p14:tracePt t="151313" x="4699000" y="2508250"/>
          <p14:tracePt t="151332" x="3968750" y="2520950"/>
          <p14:tracePt t="151347" x="3568700" y="2520950"/>
          <p14:tracePt t="151362" x="3270250" y="2520950"/>
          <p14:tracePt t="151381" x="3054350" y="2514600"/>
          <p14:tracePt t="151396" x="2959100" y="2533650"/>
          <p14:tracePt t="151415" x="2952750" y="2533650"/>
          <p14:tracePt t="151418" x="2946400" y="2533650"/>
          <p14:tracePt t="151457" x="2946400" y="2527300"/>
          <p14:tracePt t="151480" x="2940050" y="2527300"/>
          <p14:tracePt t="151489" x="2870200" y="2527300"/>
          <p14:tracePt t="151513" x="2781300" y="2546350"/>
          <p14:tracePt t="151529" x="2641600" y="2584450"/>
          <p14:tracePt t="151547" x="2540000" y="2616200"/>
          <p14:tracePt t="151567" x="2444750" y="2647950"/>
          <p14:tracePt t="151579" x="2400300" y="2667000"/>
          <p14:tracePt t="151584" x="2381250" y="2673350"/>
          <p14:tracePt t="151598" x="2374900" y="2679700"/>
          <p14:tracePt t="151612" x="2368550" y="2679700"/>
          <p14:tracePt t="151697" x="2381250" y="2654300"/>
          <p14:tracePt t="151709" x="2406650" y="2622550"/>
          <p14:tracePt t="151714" x="2444750" y="2584450"/>
          <p14:tracePt t="151729" x="2578100" y="2508250"/>
          <p14:tracePt t="151747" x="2781300" y="2425700"/>
          <p14:tracePt t="151754" x="2914650" y="2393950"/>
          <p14:tracePt t="151762" x="3067050" y="2355850"/>
          <p14:tracePt t="151779" x="3352800" y="2298700"/>
          <p14:tracePt t="151796" x="3613150" y="2222500"/>
          <p14:tracePt t="151815" x="3810000" y="2152650"/>
          <p14:tracePt t="151818" x="3892550" y="2127250"/>
          <p14:tracePt t="151829" x="3949700" y="2089150"/>
          <p14:tracePt t="151850" x="4019550" y="2025650"/>
          <p14:tracePt t="151866" x="4019550" y="2019300"/>
          <p14:tracePt t="151914" x="3930650" y="2019300"/>
          <p14:tracePt t="151929" x="3803650" y="2057400"/>
          <p14:tracePt t="151946" x="3644900" y="2101850"/>
          <p14:tracePt t="151962" x="3454400" y="2146300"/>
          <p14:tracePt t="151979" x="3238500" y="2197100"/>
          <p14:tracePt t="151996" x="3028950" y="2266950"/>
          <p14:tracePt t="152014" x="2838450" y="2330450"/>
          <p14:tracePt t="152029" x="2660650" y="2393950"/>
          <p14:tracePt t="152046" x="2533650" y="2438400"/>
          <p14:tracePt t="152063" x="2413000" y="2476500"/>
          <p14:tracePt t="152083" x="2286000" y="2533650"/>
          <p14:tracePt t="152098" x="2222500" y="2559050"/>
          <p14:tracePt t="152112" x="2203450" y="2565400"/>
          <p14:tracePt t="152129" x="2184400" y="2578100"/>
          <p14:tracePt t="152147" x="2178050" y="2597150"/>
          <p14:tracePt t="152164" x="2139950" y="2628900"/>
          <p14:tracePt t="152179" x="2101850" y="2667000"/>
          <p14:tracePt t="152196" x="2044700" y="2705100"/>
          <p14:tracePt t="152212" x="2000250" y="2736850"/>
          <p14:tracePt t="152229" x="1974850" y="2768600"/>
          <p14:tracePt t="152246" x="1949450" y="2781300"/>
          <p14:tracePt t="152262" x="1930400" y="2794000"/>
          <p14:tracePt t="152281" x="1905000" y="2794000"/>
          <p14:tracePt t="152296" x="1898650" y="2800350"/>
          <p14:tracePt t="152315" x="1892300" y="2800350"/>
          <p14:tracePt t="152810" x="1892300" y="2806700"/>
          <p14:tracePt t="152817" x="1892300" y="2813050"/>
          <p14:tracePt t="152833" x="1892300" y="2825750"/>
          <p14:tracePt t="152848" x="1892300" y="2857500"/>
          <p14:tracePt t="152863" x="1898650" y="2908300"/>
          <p14:tracePt t="152879" x="1936750" y="2971800"/>
          <p14:tracePt t="152880" x="1962150" y="3003550"/>
          <p14:tracePt t="152898" x="2025650" y="3035300"/>
          <p14:tracePt t="152918" x="2101850" y="3054350"/>
          <p14:tracePt t="152929" x="2146300" y="3054350"/>
          <p14:tracePt t="152946" x="2165350" y="3054350"/>
          <p14:tracePt t="153037" x="2178050" y="3054350"/>
          <p14:tracePt t="153042" x="2209800" y="3054350"/>
          <p14:tracePt t="153050" x="2247900" y="3054350"/>
          <p14:tracePt t="153067" x="2324100" y="3054350"/>
          <p14:tracePt t="153079" x="2381250" y="3054350"/>
          <p14:tracePt t="153098" x="2584450" y="3067050"/>
          <p14:tracePt t="153112" x="2660650" y="3073400"/>
          <p14:tracePt t="153131" x="2876550" y="3086100"/>
          <p14:tracePt t="153146" x="3009900" y="3086100"/>
          <p14:tracePt t="153164" x="3092450" y="3086100"/>
          <p14:tracePt t="153179" x="3149600" y="3086100"/>
          <p14:tracePt t="153196" x="3187700" y="3086100"/>
          <p14:tracePt t="153212" x="3257550" y="3092450"/>
          <p14:tracePt t="153229" x="3333750" y="3124200"/>
          <p14:tracePt t="153246" x="3416300" y="3149600"/>
          <p14:tracePt t="153262" x="3473450" y="3162300"/>
          <p14:tracePt t="153279" x="3517900" y="3162300"/>
          <p14:tracePt t="153288" x="3536950" y="3162300"/>
          <p14:tracePt t="153292" x="3549650" y="3162300"/>
          <p14:tracePt t="153315" x="3632200" y="3168650"/>
          <p14:tracePt t="153329" x="3708400" y="3168650"/>
          <p14:tracePt t="153348" x="3797300" y="3175000"/>
          <p14:tracePt t="153362" x="3873500" y="3181350"/>
          <p14:tracePt t="153379" x="3937000" y="3181350"/>
          <p14:tracePt t="153396" x="3968750" y="3181350"/>
          <p14:tracePt t="153446" x="3975100" y="3181350"/>
          <p14:tracePt t="154841" x="3956050" y="3194050"/>
          <p14:tracePt t="154853" x="3892550" y="3200400"/>
          <p14:tracePt t="154862" x="3835400" y="3200400"/>
          <p14:tracePt t="154880" x="3638550" y="3200400"/>
          <p14:tracePt t="154895" x="3568700" y="3200400"/>
          <p14:tracePt t="154915" x="3359150" y="3206750"/>
          <p14:tracePt t="154931" x="3206750" y="3206750"/>
          <p14:tracePt t="154948" x="3054350" y="3206750"/>
          <p14:tracePt t="154962" x="2908300" y="3206750"/>
          <p14:tracePt t="154979" x="2787650" y="3206750"/>
          <p14:tracePt t="154996" x="2717800" y="3219450"/>
          <p14:tracePt t="155012" x="2667000" y="3232150"/>
          <p14:tracePt t="155030" x="2628900" y="3238500"/>
          <p14:tracePt t="155046" x="2616200" y="3244850"/>
          <p14:tracePt t="155066" x="2546350" y="3244850"/>
          <p14:tracePt t="155082" x="2514600" y="3244850"/>
          <p14:tracePt t="155098" x="2495550" y="3244850"/>
          <p14:tracePt t="155116" x="2489200" y="3244850"/>
          <p14:tracePt t="157385" x="2501900" y="3244850"/>
          <p14:tracePt t="157394" x="2552700" y="3225800"/>
          <p14:tracePt t="157401" x="2609850" y="3206750"/>
          <p14:tracePt t="157415" x="2679700" y="3187700"/>
          <p14:tracePt t="157429" x="2819400" y="3143250"/>
          <p14:tracePt t="157446" x="2952750" y="3105150"/>
          <p14:tracePt t="157462" x="3041650" y="3067050"/>
          <p14:tracePt t="157479" x="3130550" y="3041650"/>
          <p14:tracePt t="157480" x="3175000" y="3028950"/>
          <p14:tracePt t="157497" x="3257550" y="3028950"/>
          <p14:tracePt t="157513" x="3295650" y="3022600"/>
          <p14:tracePt t="157529" x="3327400" y="3022600"/>
          <p14:tracePt t="157548" x="3333750" y="3022600"/>
          <p14:tracePt t="157873" x="3340100" y="3016250"/>
          <p14:tracePt t="157881" x="3346450" y="3009900"/>
          <p14:tracePt t="157898" x="3397250" y="2971800"/>
          <p14:tracePt t="157914" x="3454400" y="2933700"/>
          <p14:tracePt t="157929" x="3517900" y="2895600"/>
          <p14:tracePt t="157946" x="3575050" y="2863850"/>
          <p14:tracePt t="157962" x="3613150" y="2832100"/>
          <p14:tracePt t="157979" x="3619500" y="2819400"/>
          <p14:tracePt t="158128" x="3619500" y="2813050"/>
          <p14:tracePt t="158169" x="3606800" y="2806700"/>
          <p14:tracePt t="158177" x="3594100" y="2806700"/>
          <p14:tracePt t="158185" x="3575050" y="2806700"/>
          <p14:tracePt t="158196" x="3549650" y="2806700"/>
          <p14:tracePt t="158212" x="3524250" y="2806700"/>
          <p14:tracePt t="158230" x="3498850" y="2806700"/>
          <p14:tracePt t="158246" x="3486150" y="2806700"/>
          <p14:tracePt t="158262" x="3460750" y="2806700"/>
          <p14:tracePt t="158265" x="3435350" y="2806700"/>
          <p14:tracePt t="158282" x="3378200" y="2806700"/>
          <p14:tracePt t="158298" x="3308350" y="2806700"/>
          <p14:tracePt t="158317" x="3257550" y="2806700"/>
          <p14:tracePt t="158329" x="3238500" y="2806700"/>
          <p14:tracePt t="158362" x="3232150" y="2813050"/>
          <p14:tracePt t="158552" x="3238500" y="2813050"/>
          <p14:tracePt t="158565" x="3244850" y="2813050"/>
          <p14:tracePt t="158569" x="3251200" y="2813050"/>
          <p14:tracePt t="158579" x="3263900" y="2813050"/>
          <p14:tracePt t="158599" x="3314700" y="2813050"/>
          <p14:tracePt t="158607" x="3340100" y="2813050"/>
          <p14:tracePt t="158610" x="3371850" y="2813050"/>
          <p14:tracePt t="158629" x="3441700" y="2813050"/>
          <p14:tracePt t="158646" x="3498850" y="2813050"/>
          <p14:tracePt t="158664" x="3549650" y="2813050"/>
          <p14:tracePt t="158681" x="3613150" y="2813050"/>
          <p14:tracePt t="158696" x="3632200" y="2813050"/>
          <p14:tracePt t="158712" x="3676650" y="2813050"/>
          <p14:tracePt t="158715" x="3702050" y="2813050"/>
          <p14:tracePt t="158729" x="3752850" y="2819400"/>
          <p14:tracePt t="158746" x="3778250" y="2819400"/>
          <p14:tracePt t="158762" x="3803650" y="2819400"/>
          <p14:tracePt t="158779" x="3835400" y="2819400"/>
          <p14:tracePt t="158788" x="3848100" y="2825750"/>
          <p14:tracePt t="158796" x="3867150" y="2832100"/>
          <p14:tracePt t="158812" x="3905250" y="2832100"/>
          <p14:tracePt t="158832" x="3956050" y="2832100"/>
          <p14:tracePt t="158847" x="4006850" y="2832100"/>
          <p14:tracePt t="158862" x="4057650" y="2832100"/>
          <p14:tracePt t="158881" x="4121150" y="2832100"/>
          <p14:tracePt t="158896" x="4146550" y="2832100"/>
          <p14:tracePt t="158915" x="4210050" y="2832100"/>
          <p14:tracePt t="158920" x="4229100" y="2832100"/>
          <p14:tracePt t="158931" x="4260850" y="2838450"/>
          <p14:tracePt t="158946" x="4349750" y="2844800"/>
          <p14:tracePt t="158967" x="4413250" y="2838450"/>
          <p14:tracePt t="158981" x="4464050" y="2838450"/>
          <p14:tracePt t="158997" x="4489450" y="2838450"/>
          <p14:tracePt t="159012" x="4521200" y="2838450"/>
          <p14:tracePt t="159031" x="4572000" y="2838450"/>
          <p14:tracePt t="159038" x="4603750" y="2838450"/>
          <p14:tracePt t="159041" x="4641850" y="2838450"/>
          <p14:tracePt t="159067" x="4737100" y="2838450"/>
          <p14:tracePt t="159080" x="4768850" y="2838450"/>
          <p14:tracePt t="159100" x="4838700" y="2838450"/>
          <p14:tracePt t="159106" x="4857750" y="2838450"/>
          <p14:tracePt t="159130" x="4946650" y="2838450"/>
          <p14:tracePt t="159146" x="5016500" y="2838450"/>
          <p14:tracePt t="159164" x="5073650" y="2838450"/>
          <p14:tracePt t="159179" x="5105400" y="2838450"/>
          <p14:tracePt t="159197" x="5124450" y="2838450"/>
          <p14:tracePt t="159212" x="5149850" y="2838450"/>
          <p14:tracePt t="159229" x="5200650" y="2838450"/>
          <p14:tracePt t="159246" x="5270500" y="2838450"/>
          <p14:tracePt t="159262" x="5327650" y="2838450"/>
          <p14:tracePt t="159266" x="5346700" y="2838450"/>
          <p14:tracePt t="159279" x="5353050" y="2838450"/>
          <p14:tracePt t="159466" x="5353050" y="2832100"/>
          <p14:tracePt t="159479" x="5353050" y="2806700"/>
          <p14:tracePt t="159487" x="5353050" y="2781300"/>
          <p14:tracePt t="159497" x="5359400" y="2749550"/>
          <p14:tracePt t="159512" x="5353050" y="2679700"/>
          <p14:tracePt t="159529" x="5346700" y="2578100"/>
          <p14:tracePt t="159539" x="5340350" y="2546350"/>
          <p14:tracePt t="159547" x="5340350" y="2520950"/>
          <p14:tracePt t="159562" x="5334000" y="2470150"/>
          <p14:tracePt t="159584" x="5334000" y="2438400"/>
          <p14:tracePt t="159589" x="5334000" y="2419350"/>
          <p14:tracePt t="159599" x="5334000" y="2413000"/>
          <p14:tracePt t="159606" x="5334000" y="2406650"/>
          <p14:tracePt t="159609" x="5334000" y="2393950"/>
          <p14:tracePt t="159630" x="5334000" y="2362200"/>
          <p14:tracePt t="159646" x="5334000" y="2317750"/>
          <p14:tracePt t="159666" x="5334000" y="2273300"/>
          <p14:tracePt t="159675" x="5327650" y="2254250"/>
          <p14:tracePt t="159681" x="5321300" y="2247900"/>
          <p14:tracePt t="159696" x="5321300" y="2241550"/>
          <p14:tracePt t="159712" x="5308600" y="2228850"/>
          <p14:tracePt t="159731" x="5295900" y="2203450"/>
          <p14:tracePt t="159746" x="5264150" y="2184400"/>
          <p14:tracePt t="159762" x="5213350" y="2171700"/>
          <p14:tracePt t="159779" x="5118100" y="2165350"/>
          <p14:tracePt t="159786" x="5060950" y="2165350"/>
          <p14:tracePt t="159796" x="4984750" y="2165350"/>
          <p14:tracePt t="159812" x="4845050" y="2165350"/>
          <p14:tracePt t="159829" x="4711700" y="2165350"/>
          <p14:tracePt t="159849" x="4610100" y="2178050"/>
          <p14:tracePt t="159863" x="4533900" y="2184400"/>
          <p14:tracePt t="159879" x="4457700" y="2184400"/>
          <p14:tracePt t="159896" x="4387850" y="2184400"/>
          <p14:tracePt t="159900" x="4349750" y="2184400"/>
          <p14:tracePt t="159920" x="4267200" y="2197100"/>
          <p14:tracePt t="159929" x="4178300" y="2203450"/>
          <p14:tracePt t="159946" x="4095750" y="2203450"/>
          <p14:tracePt t="159962" x="4025900" y="2197100"/>
          <p14:tracePt t="159979" x="3949700" y="2197100"/>
          <p14:tracePt t="159996" x="3879850" y="2197100"/>
          <p14:tracePt t="160012" x="3784600" y="2203450"/>
          <p14:tracePt t="160029" x="3695700" y="2209800"/>
          <p14:tracePt t="160046" x="3632200" y="2216150"/>
          <p14:tracePt t="160062" x="3594100" y="2228850"/>
          <p14:tracePt t="160065" x="3575050" y="2228850"/>
          <p14:tracePt t="160079" x="3556000" y="2235200"/>
          <p14:tracePt t="160098" x="3441700" y="2235200"/>
          <p14:tracePt t="160112" x="3397250" y="2235200"/>
          <p14:tracePt t="160129" x="3282950" y="2235200"/>
          <p14:tracePt t="160146" x="3257550" y="2235200"/>
          <p14:tracePt t="160164" x="3251200" y="2235200"/>
          <p14:tracePt t="160287" x="3251200" y="2241550"/>
          <p14:tracePt t="160299" x="3257550" y="2247900"/>
          <p14:tracePt t="160305" x="3257550" y="2279650"/>
          <p14:tracePt t="160315" x="3257550" y="2324100"/>
          <p14:tracePt t="160331" x="3257550" y="2425700"/>
          <p14:tracePt t="160349" x="3257550" y="2520950"/>
          <p14:tracePt t="160362" x="3257550" y="2590800"/>
          <p14:tracePt t="160379" x="3257550" y="2641600"/>
          <p14:tracePt t="160396" x="3257550" y="2686050"/>
          <p14:tracePt t="160414" x="3257550" y="2705100"/>
          <p14:tracePt t="160561" x="3289300" y="2705100"/>
          <p14:tracePt t="160569" x="3333750" y="2705100"/>
          <p14:tracePt t="160583" x="3390900" y="2717800"/>
          <p14:tracePt t="160600" x="3517900" y="2736850"/>
          <p14:tracePt t="160612" x="3670300" y="2743200"/>
          <p14:tracePt t="160629" x="3867150" y="2755900"/>
          <p14:tracePt t="160646" x="4051300" y="2774950"/>
          <p14:tracePt t="160649" x="4127500" y="2762250"/>
          <p14:tracePt t="160664" x="4216400" y="2768600"/>
          <p14:tracePt t="160679" x="4368800" y="2755900"/>
          <p14:tracePt t="160696" x="4508500" y="2755900"/>
          <p14:tracePt t="160699" x="4559300" y="2755900"/>
          <p14:tracePt t="160713" x="4616450" y="2755900"/>
          <p14:tracePt t="160717" x="4667250" y="2755900"/>
          <p14:tracePt t="160729" x="4762500" y="2755900"/>
          <p14:tracePt t="160746" x="4845050" y="2755900"/>
          <p14:tracePt t="160763" x="4902200" y="2762250"/>
          <p14:tracePt t="160779" x="4940300" y="2762250"/>
          <p14:tracePt t="160796" x="5003800" y="2774950"/>
          <p14:tracePt t="160813" x="5073650" y="2774950"/>
          <p14:tracePt t="160829" x="5143500" y="2774950"/>
          <p14:tracePt t="160848" x="5207000" y="2774950"/>
          <p14:tracePt t="160862" x="5257800" y="2774950"/>
          <p14:tracePt t="160879" x="5283200" y="2774950"/>
          <p14:tracePt t="160883" x="5289550" y="2774950"/>
          <p14:tracePt t="160896" x="5302250" y="2774950"/>
          <p14:tracePt t="160900" x="5308600" y="2774950"/>
          <p14:tracePt t="160914" x="5334000" y="2774950"/>
          <p14:tracePt t="160929" x="5346700" y="2774950"/>
          <p14:tracePt t="160945" x="5353050" y="2774950"/>
          <p14:tracePt t="160993" x="5359400" y="2774950"/>
          <p14:tracePt t="161014" x="5359400" y="2743200"/>
          <p14:tracePt t="161029" x="5365750" y="2673350"/>
          <p14:tracePt t="161046" x="5365750" y="2603500"/>
          <p14:tracePt t="161066" x="5359400" y="2482850"/>
          <p14:tracePt t="161082" x="5340350" y="2400300"/>
          <p14:tracePt t="161098" x="5321300" y="2311400"/>
          <p14:tracePt t="161112" x="5321300" y="2266950"/>
          <p14:tracePt t="161129" x="5308600" y="2254250"/>
          <p14:tracePt t="161146" x="5270500" y="2241550"/>
          <p14:tracePt t="161165" x="5226050" y="2241550"/>
          <p14:tracePt t="161179" x="5130800" y="2228850"/>
          <p14:tracePt t="161196" x="5016500" y="2235200"/>
          <p14:tracePt t="161212" x="4895850" y="2241550"/>
          <p14:tracePt t="161229" x="4756150" y="2247900"/>
          <p14:tracePt t="161246" x="4610100" y="2247900"/>
          <p14:tracePt t="161262" x="4445000" y="2254250"/>
          <p14:tracePt t="161265" x="4375150" y="2266950"/>
          <p14:tracePt t="161279" x="4292600" y="2266950"/>
          <p14:tracePt t="161288" x="4203700" y="2254250"/>
          <p14:tracePt t="161291" x="4121150" y="2241550"/>
          <p14:tracePt t="161317" x="3917950" y="2247900"/>
          <p14:tracePt t="161329" x="3790950" y="2247900"/>
          <p14:tracePt t="161349" x="3689350" y="2247900"/>
          <p14:tracePt t="161362" x="3587750" y="2247900"/>
          <p14:tracePt t="161381" x="3492500" y="2254250"/>
          <p14:tracePt t="161396" x="3371850" y="2260600"/>
          <p14:tracePt t="161414" x="3289300" y="2260600"/>
          <p14:tracePt t="161429" x="3232150" y="2273300"/>
          <p14:tracePt t="161446" x="3200400" y="2279650"/>
          <p14:tracePt t="161462" x="3181350" y="2286000"/>
          <p14:tracePt t="161479" x="3155950" y="2286000"/>
          <p14:tracePt t="161496" x="3136900" y="2286000"/>
          <p14:tracePt t="161512" x="3130550" y="2286000"/>
          <p14:tracePt t="161560" x="3130550" y="2292350"/>
          <p14:tracePt t="161634" x="3143250" y="2324100"/>
          <p14:tracePt t="161648" x="3155950" y="2362200"/>
          <p14:tracePt t="161655" x="3168650" y="2413000"/>
          <p14:tracePt t="161669" x="3200400" y="2495550"/>
          <p14:tracePt t="161680" x="3225800" y="2565400"/>
          <p14:tracePt t="161696" x="3244850" y="2590800"/>
          <p14:tracePt t="161712" x="3244850" y="2667000"/>
          <p14:tracePt t="161732" x="3244850" y="2692400"/>
          <p14:tracePt t="161746" x="3244850" y="2705100"/>
          <p14:tracePt t="161818" x="3257550" y="2705100"/>
          <p14:tracePt t="161825" x="3263900" y="2705100"/>
          <p14:tracePt t="161848" x="3321050" y="2705100"/>
          <p14:tracePt t="161862" x="3422650" y="2705100"/>
          <p14:tracePt t="161879" x="3581400" y="2705100"/>
          <p14:tracePt t="161896" x="3778250" y="2736850"/>
          <p14:tracePt t="161914" x="4076700" y="2749550"/>
          <p14:tracePt t="161929" x="4273550" y="2755900"/>
          <p14:tracePt t="161946" x="4470400" y="2768600"/>
          <p14:tracePt t="161962" x="4648200" y="2774950"/>
          <p14:tracePt t="161979" x="4845050" y="2781300"/>
          <p14:tracePt t="161996" x="4997450" y="2781300"/>
          <p14:tracePt t="162013" x="5111750" y="2787650"/>
          <p14:tracePt t="162030" x="5200650" y="2794000"/>
          <p14:tracePt t="162046" x="5289550" y="2800350"/>
          <p14:tracePt t="162066" x="5410200" y="2800350"/>
          <p14:tracePt t="162079" x="5429250" y="2800350"/>
          <p14:tracePt t="162098" x="5486400" y="2800350"/>
          <p14:tracePt t="162112" x="5499100" y="2800350"/>
          <p14:tracePt t="162131" x="5549900" y="2806700"/>
          <p14:tracePt t="162146" x="5575300" y="2806700"/>
          <p14:tracePt t="162164" x="5581650" y="2806700"/>
          <p14:tracePt t="162181" x="5588000" y="2787650"/>
          <p14:tracePt t="162196" x="5588000" y="2755900"/>
          <p14:tracePt t="162212" x="5588000" y="2724150"/>
          <p14:tracePt t="162229" x="5588000" y="2667000"/>
          <p14:tracePt t="162246" x="5588000" y="2578100"/>
          <p14:tracePt t="162262" x="5562600" y="2476500"/>
          <p14:tracePt t="162279" x="5530850" y="2400300"/>
          <p14:tracePt t="162287" x="5505450" y="2368550"/>
          <p14:tracePt t="162291" x="5467350" y="2330450"/>
          <p14:tracePt t="162316" x="5334000" y="2260600"/>
          <p14:tracePt t="162329" x="5270500" y="2216150"/>
          <p14:tracePt t="162348" x="5168900" y="2190750"/>
          <p14:tracePt t="162362" x="5080000" y="2184400"/>
          <p14:tracePt t="162379" x="5003800" y="2184400"/>
          <p14:tracePt t="162396" x="4946650" y="2184400"/>
          <p14:tracePt t="162414" x="4889500" y="2184400"/>
          <p14:tracePt t="162429" x="4819650" y="2184400"/>
          <p14:tracePt t="162446" x="4724400" y="2190750"/>
          <p14:tracePt t="162462" x="4591050" y="2190750"/>
          <p14:tracePt t="162479" x="4419600" y="2178050"/>
          <p14:tracePt t="162482" x="4330700" y="2171700"/>
          <p14:tracePt t="162497" x="4114800" y="2159000"/>
          <p14:tracePt t="162513" x="3994150" y="2152650"/>
          <p14:tracePt t="162530" x="3619500" y="2165350"/>
          <p14:tracePt t="162546" x="3352800" y="2165350"/>
          <p14:tracePt t="162564" x="3149600" y="2165350"/>
          <p14:tracePt t="162582" x="3041650" y="2165350"/>
          <p14:tracePt t="162599" x="2997200" y="2165350"/>
          <p14:tracePt t="162606" x="2990850" y="2165350"/>
          <p14:tracePt t="162616" x="2984500" y="2165350"/>
          <p14:tracePt t="162739" x="2990850" y="2165350"/>
          <p14:tracePt t="162746" x="2997200" y="2165350"/>
          <p14:tracePt t="162762" x="3009900" y="2178050"/>
          <p14:tracePt t="162779" x="3022600" y="2235200"/>
          <p14:tracePt t="162796" x="3035300" y="2336800"/>
          <p14:tracePt t="162812" x="3048000" y="2457450"/>
          <p14:tracePt t="162819" x="3060700" y="2520950"/>
          <p14:tracePt t="162829" x="3079750" y="2571750"/>
          <p14:tracePt t="162850" x="3098800" y="2616200"/>
          <p14:tracePt t="162856" x="3111500" y="2628900"/>
          <p14:tracePt t="162863" x="3111500" y="2635250"/>
          <p14:tracePt t="162898" x="3111500" y="2641600"/>
          <p14:tracePt t="162907" x="3111500" y="2647950"/>
          <p14:tracePt t="162916" x="3111500" y="2673350"/>
          <p14:tracePt t="162929" x="3073400" y="2736850"/>
          <p14:tracePt t="162946" x="3022600" y="2819400"/>
          <p14:tracePt t="162962" x="2965450" y="2908300"/>
          <p14:tracePt t="162979" x="2882900" y="3022600"/>
          <p14:tracePt t="162996" x="2774950" y="3181350"/>
          <p14:tracePt t="163012" x="2616200" y="3346450"/>
          <p14:tracePt t="163032" x="2419350" y="3549650"/>
          <p14:tracePt t="163046" x="2178050" y="3740150"/>
          <p14:tracePt t="163062" x="1898650" y="3867150"/>
          <p14:tracePt t="163084" x="1485900" y="4006850"/>
          <p14:tracePt t="163098" x="1206500" y="4089400"/>
          <p14:tracePt t="163113" x="1066800" y="4127500"/>
          <p14:tracePt t="163129" x="762000" y="4254500"/>
          <p14:tracePt t="163146" x="590550" y="4343400"/>
          <p14:tracePt t="163164" x="495300" y="4445000"/>
          <p14:tracePt t="163179" x="419100" y="4521200"/>
          <p14:tracePt t="163196" x="374650" y="4565650"/>
          <p14:tracePt t="163212" x="355600" y="4603750"/>
          <p14:tracePt t="163229" x="349250" y="4635500"/>
          <p14:tracePt t="163246" x="349250" y="4660900"/>
          <p14:tracePt t="163262" x="349250" y="4699000"/>
          <p14:tracePt t="163265" x="349250" y="4711700"/>
          <p14:tracePt t="163279" x="349250" y="4718050"/>
          <p14:tracePt t="163288" x="349250" y="4730750"/>
          <p14:tracePt t="163298" x="349250" y="4743450"/>
          <p14:tracePt t="163313" x="349250" y="4749800"/>
          <p14:tracePt t="163333" x="349250" y="4775200"/>
          <p14:tracePt t="163350" x="349250" y="4800600"/>
          <p14:tracePt t="163362" x="368300" y="4806950"/>
          <p14:tracePt t="163379" x="400050" y="4819650"/>
          <p14:tracePt t="163396" x="419100" y="4832350"/>
          <p14:tracePt t="163414" x="476250" y="4857750"/>
          <p14:tracePt t="163430" x="552450" y="4895850"/>
          <p14:tracePt t="163446" x="571500" y="4883150"/>
          <p14:tracePt t="163465" x="584200" y="4883150"/>
          <p14:tracePt t="164451" x="596900" y="4864100"/>
          <p14:tracePt t="164458" x="622300" y="4794250"/>
          <p14:tracePt t="164465" x="654050" y="4699000"/>
          <p14:tracePt t="164479" x="692150" y="4565650"/>
          <p14:tracePt t="164498" x="857250" y="4064000"/>
          <p14:tracePt t="164512" x="958850" y="3746500"/>
          <p14:tracePt t="164529" x="1047750" y="3460750"/>
          <p14:tracePt t="164551" x="1117600" y="3295650"/>
          <p14:tracePt t="164562" x="1155700" y="3200400"/>
          <p14:tracePt t="164583" x="1181100" y="3143250"/>
          <p14:tracePt t="164600" x="1193800" y="3079750"/>
          <p14:tracePt t="164605" x="1200150" y="3041650"/>
          <p14:tracePt t="164612" x="1206500" y="3003550"/>
          <p14:tracePt t="164629" x="1206500" y="2927350"/>
          <p14:tracePt t="164646" x="1206500" y="2895600"/>
          <p14:tracePt t="164664" x="1206500" y="2889250"/>
          <p14:tracePt t="164697" x="1206500" y="2876550"/>
          <p14:tracePt t="164712" x="1206500" y="2813050"/>
          <p14:tracePt t="164729" x="1206500" y="2730500"/>
          <p14:tracePt t="164746" x="1206500" y="2698750"/>
          <p14:tracePt t="164763" x="1206500" y="2673350"/>
          <p14:tracePt t="164779" x="1206500" y="2635250"/>
          <p14:tracePt t="164796" x="1206500" y="2597150"/>
          <p14:tracePt t="164814" x="1206500" y="2552700"/>
          <p14:tracePt t="164817" x="1206500" y="2520950"/>
          <p14:tracePt t="164832" x="1206500" y="2501900"/>
          <p14:tracePt t="164849" x="1206500" y="2470150"/>
          <p14:tracePt t="164867" x="1219200" y="2451100"/>
          <p14:tracePt t="164883" x="1219200" y="2444750"/>
          <p14:tracePt t="164939" x="1231900" y="2451100"/>
          <p14:tracePt t="164954" x="1231900" y="2457450"/>
          <p14:tracePt t="164961" x="1244600" y="2463800"/>
          <p14:tracePt t="164979" x="1250950" y="2463800"/>
          <p14:tracePt t="164996" x="1257300" y="2489200"/>
          <p14:tracePt t="165012" x="1295400" y="2590800"/>
          <p14:tracePt t="165029" x="1314450" y="2711450"/>
          <p14:tracePt t="165046" x="1320800" y="2813050"/>
          <p14:tracePt t="165066" x="1339850" y="2876550"/>
          <p14:tracePt t="165082" x="1327150" y="2889250"/>
          <p14:tracePt t="165100" x="1314450" y="2914650"/>
          <p14:tracePt t="165113" x="1314450" y="2933700"/>
          <p14:tracePt t="165129" x="1314450" y="2952750"/>
          <p14:tracePt t="165146" x="1327150" y="2959100"/>
          <p14:tracePt t="165164" x="1333500" y="2965450"/>
          <p14:tracePt t="165196" x="1339850" y="2965450"/>
          <p14:tracePt t="165229" x="1397000" y="2997200"/>
          <p14:tracePt t="165246" x="1517650" y="3041650"/>
          <p14:tracePt t="165262" x="1676400" y="3067050"/>
          <p14:tracePt t="165279" x="1854200" y="3073400"/>
          <p14:tracePt t="165286" x="1943100" y="3073400"/>
          <p14:tracePt t="165296" x="2025650" y="3079750"/>
          <p14:tracePt t="165314" x="2279650" y="3079750"/>
          <p14:tracePt t="165329" x="2470150" y="3079750"/>
          <p14:tracePt t="165348" x="2667000" y="3079750"/>
          <p14:tracePt t="165362" x="2870200" y="3079750"/>
          <p14:tracePt t="165379" x="3028950" y="3079750"/>
          <p14:tracePt t="165396" x="3187700" y="3079750"/>
          <p14:tracePt t="165414" x="3333750" y="3079750"/>
          <p14:tracePt t="165418" x="3416300" y="3086100"/>
          <p14:tracePt t="165429" x="3505200" y="3092450"/>
          <p14:tracePt t="165446" x="3676650" y="3086100"/>
          <p14:tracePt t="165464" x="3943350" y="3079750"/>
          <p14:tracePt t="165479" x="4025900" y="3073400"/>
          <p14:tracePt t="165497" x="4203700" y="3073400"/>
          <p14:tracePt t="165512" x="4381500" y="3073400"/>
          <p14:tracePt t="165529" x="4692650" y="3073400"/>
          <p14:tracePt t="165547" x="4902200" y="3073400"/>
          <p14:tracePt t="165563" x="5118100" y="3073400"/>
          <p14:tracePt t="165582" x="5321300" y="3067050"/>
          <p14:tracePt t="165602" x="5499100" y="3060700"/>
          <p14:tracePt t="165612" x="5670550" y="3060700"/>
          <p14:tracePt t="165630" x="5848350" y="3060700"/>
          <p14:tracePt t="165647" x="6032500" y="3060700"/>
          <p14:tracePt t="165651" x="6146800" y="3060700"/>
          <p14:tracePt t="165664" x="6242050" y="3060700"/>
          <p14:tracePt t="165679" x="6457950" y="3041650"/>
          <p14:tracePt t="165697" x="6654800" y="3028950"/>
          <p14:tracePt t="165701" x="6737350" y="3016250"/>
          <p14:tracePt t="165713" x="6813550" y="3016250"/>
          <p14:tracePt t="165732" x="7067550" y="3003550"/>
          <p14:tracePt t="165746" x="7245350" y="3003550"/>
          <p14:tracePt t="165762" x="7423150" y="3009900"/>
          <p14:tracePt t="165779" x="7531100" y="2997200"/>
          <p14:tracePt t="165798" x="7588250" y="2978150"/>
          <p14:tracePt t="165812" x="7607300" y="2965450"/>
          <p14:tracePt t="165829" x="7620000" y="2952750"/>
          <p14:tracePt t="165849" x="7645400" y="2946400"/>
          <p14:tracePt t="165865" x="7677150" y="2946400"/>
          <p14:tracePt t="165879" x="7702550" y="2946400"/>
          <p14:tracePt t="165916" x="7721600" y="2940050"/>
          <p14:tracePt t="165922" x="7734300" y="2927350"/>
          <p14:tracePt t="165930" x="7772400" y="2908300"/>
          <p14:tracePt t="165946" x="7842250" y="2825750"/>
          <p14:tracePt t="165962" x="7899400" y="2724150"/>
          <p14:tracePt t="165980" x="7943850" y="2597150"/>
          <p14:tracePt t="165996" x="7988300" y="2489200"/>
          <p14:tracePt t="166012" x="8007350" y="2381250"/>
          <p14:tracePt t="166029" x="8007350" y="2305050"/>
          <p14:tracePt t="166050" x="7988300" y="2260600"/>
          <p14:tracePt t="166053" x="7981950" y="2254250"/>
          <p14:tracePt t="166063" x="7969250" y="2241550"/>
          <p14:tracePt t="166079" x="7880350" y="2228850"/>
          <p14:tracePt t="166085" x="7816850" y="2203450"/>
          <p14:tracePt t="166099" x="7600950" y="2159000"/>
          <p14:tracePt t="166112" x="7264400" y="2101850"/>
          <p14:tracePt t="166129" x="6800850" y="2063750"/>
          <p14:tracePt t="166146" x="6254750" y="2057400"/>
          <p14:tracePt t="166166" x="5715000" y="2051050"/>
          <p14:tracePt t="166179" x="5162550" y="2051050"/>
          <p14:tracePt t="166196" x="4635500" y="2051050"/>
          <p14:tracePt t="166212" x="4184650" y="2038350"/>
          <p14:tracePt t="166229" x="3797300" y="2032000"/>
          <p14:tracePt t="166246" x="3524250" y="1955800"/>
          <p14:tracePt t="166262" x="3333750" y="1905000"/>
          <p14:tracePt t="166264" x="3289300" y="1873250"/>
          <p14:tracePt t="166279" x="3270250" y="1835150"/>
          <p14:tracePt t="166289" x="3251200" y="1771650"/>
          <p14:tracePt t="166298" x="3251200" y="1739900"/>
          <p14:tracePt t="166313" x="3238500" y="1714500"/>
          <p14:tracePt t="166333" x="3181350" y="1651000"/>
          <p14:tracePt t="166351" x="3124200" y="1631950"/>
          <p14:tracePt t="166359" x="3067050" y="1612900"/>
          <p14:tracePt t="166361" x="3003550" y="1593850"/>
          <p14:tracePt t="166379" x="2876550" y="1543050"/>
          <p14:tracePt t="166396" x="2705100" y="1479550"/>
          <p14:tracePt t="166414" x="2559050" y="1428750"/>
          <p14:tracePt t="166417" x="2482850" y="1403350"/>
          <p14:tracePt t="166429" x="2419350" y="1384300"/>
          <p14:tracePt t="166446" x="2298700" y="1339850"/>
          <p14:tracePt t="166462" x="2266950" y="1295400"/>
          <p14:tracePt t="166466" x="2247900" y="1282700"/>
          <p14:tracePt t="166481" x="2146300" y="1250950"/>
          <p14:tracePt t="166497" x="2082800" y="1231900"/>
          <p14:tracePt t="166512" x="1898650" y="1187450"/>
          <p14:tracePt t="166529" x="1778000" y="1174750"/>
          <p14:tracePt t="166549" x="1682750" y="1155700"/>
          <p14:tracePt t="166566" x="1606550" y="1155700"/>
          <p14:tracePt t="166583" x="1536700" y="1155700"/>
          <p14:tracePt t="166584" x="1511300" y="1155700"/>
          <p14:tracePt t="166598" x="1504950" y="1155700"/>
          <p14:tracePt t="166612" x="1504950" y="1162050"/>
          <p14:tracePt t="166664" x="1492250" y="1162050"/>
          <p14:tracePt t="166681" x="1416050" y="1149350"/>
          <p14:tracePt t="166697" x="1377950" y="1143000"/>
          <p14:tracePt t="166712" x="1250950" y="1143000"/>
          <p14:tracePt t="166729" x="1174750" y="1143000"/>
          <p14:tracePt t="166746" x="1092200" y="1143000"/>
          <p14:tracePt t="166762" x="1028700" y="1136650"/>
          <p14:tracePt t="166779" x="1028700" y="1143000"/>
          <p14:tracePt t="166818" x="1028700" y="1136650"/>
          <p14:tracePt t="166842" x="1060450" y="1136650"/>
          <p14:tracePt t="166853" x="1098550" y="1136650"/>
          <p14:tracePt t="166862" x="1143000" y="1136650"/>
          <p14:tracePt t="166879" x="1270000" y="1136650"/>
          <p14:tracePt t="166896" x="1447800" y="1143000"/>
          <p14:tracePt t="166900" x="1555750" y="1143000"/>
          <p14:tracePt t="166916" x="1809750" y="1149350"/>
          <p14:tracePt t="166929" x="2082800" y="1155700"/>
          <p14:tracePt t="166946" x="2355850" y="1155700"/>
          <p14:tracePt t="166963" x="2628900" y="1155700"/>
          <p14:tracePt t="166981" x="2863850" y="1155700"/>
          <p14:tracePt t="166996" x="3054350" y="1168400"/>
          <p14:tracePt t="167013" x="3251200" y="1181100"/>
          <p14:tracePt t="167029" x="3409950" y="1193800"/>
          <p14:tracePt t="167038" x="3486150" y="1193800"/>
          <p14:tracePt t="167047" x="3556000" y="1193800"/>
          <p14:tracePt t="167062" x="3683000" y="1193800"/>
          <p14:tracePt t="167082" x="3803650" y="1193800"/>
          <p14:tracePt t="167085" x="3873500" y="1193800"/>
          <p14:tracePt t="167100" x="4051300" y="1193800"/>
          <p14:tracePt t="167113" x="4146550" y="1193800"/>
          <p14:tracePt t="167129" x="4451350" y="1187450"/>
          <p14:tracePt t="167146" x="4667250" y="1187450"/>
          <p14:tracePt t="167165" x="4902200" y="1187450"/>
          <p14:tracePt t="167168" x="5022850" y="1187450"/>
          <p14:tracePt t="167179" x="5137150" y="1181100"/>
          <p14:tracePt t="167196" x="5283200" y="1168400"/>
          <p14:tracePt t="167213" x="5435600" y="1168400"/>
          <p14:tracePt t="167231" x="5638800" y="1181100"/>
          <p14:tracePt t="167233" x="5727700" y="1181100"/>
          <p14:tracePt t="167246" x="5810250" y="1181100"/>
          <p14:tracePt t="167263" x="5969000" y="1187450"/>
          <p14:tracePt t="167279" x="6121400" y="1181100"/>
          <p14:tracePt t="167287" x="6216650" y="1181100"/>
          <p14:tracePt t="167296" x="6299200" y="1181100"/>
          <p14:tracePt t="167316" x="6527800" y="1174750"/>
          <p14:tracePt t="167329" x="6623050" y="1168400"/>
          <p14:tracePt t="167349" x="6699250" y="1174750"/>
          <p14:tracePt t="167362" x="6750050" y="1174750"/>
          <p14:tracePt t="167379" x="6788150" y="1181100"/>
          <p14:tracePt t="167396" x="6813550" y="1181100"/>
          <p14:tracePt t="167479" x="6838950" y="1181100"/>
          <p14:tracePt t="167485" x="6870700" y="1181100"/>
          <p14:tracePt t="167496" x="6902450" y="1181100"/>
          <p14:tracePt t="167512" x="6985000" y="1162050"/>
          <p14:tracePt t="167529" x="7016750" y="1149350"/>
          <p14:tracePt t="167546" x="7016750" y="1143000"/>
          <p14:tracePt t="167644" x="6997700" y="1143000"/>
          <p14:tracePt t="167664" x="6870700" y="1143000"/>
          <p14:tracePt t="167679" x="6661150" y="1155700"/>
          <p14:tracePt t="167696" x="6400800" y="1225550"/>
          <p14:tracePt t="167698" x="6235700" y="1257300"/>
          <p14:tracePt t="167713" x="6045200" y="1289050"/>
          <p14:tracePt t="167729" x="5334000" y="1390650"/>
          <p14:tracePt t="167746" x="4800600" y="1409700"/>
          <p14:tracePt t="167762" x="4254500" y="1428750"/>
          <p14:tracePt t="167779" x="3759200" y="1447800"/>
          <p14:tracePt t="167796" x="3359150" y="1517650"/>
          <p14:tracePt t="167813" x="3048000" y="1593850"/>
          <p14:tracePt t="167833" x="2774950" y="1663700"/>
          <p14:tracePt t="167848" x="2533650" y="1695450"/>
          <p14:tracePt t="167863" x="2324100" y="1727200"/>
          <p14:tracePt t="167879" x="2139950" y="1778000"/>
          <p14:tracePt t="167881" x="2044700" y="1809750"/>
          <p14:tracePt t="167901" x="1885950" y="1866900"/>
          <p14:tracePt t="167922" x="1746250" y="1936750"/>
          <p14:tracePt t="167928" x="1720850" y="1955800"/>
          <p14:tracePt t="167946" x="1651000" y="1987550"/>
          <p14:tracePt t="167962" x="1555750" y="2025650"/>
          <p14:tracePt t="167979" x="1409700" y="2070100"/>
          <p14:tracePt t="167997" x="1282700" y="2152650"/>
          <p14:tracePt t="168012" x="1168400" y="2228850"/>
          <p14:tracePt t="168029" x="1066800" y="2292350"/>
          <p14:tracePt t="168037" x="1028700" y="2330450"/>
          <p14:tracePt t="168046" x="984250" y="2374900"/>
          <p14:tracePt t="168067" x="895350" y="2482850"/>
          <p14:tracePt t="168079" x="869950" y="2514600"/>
          <p14:tracePt t="168098" x="844550" y="2635250"/>
          <p14:tracePt t="168108" x="844550" y="2673350"/>
          <p14:tracePt t="168117" x="838200" y="2711450"/>
          <p14:tracePt t="168131" x="857250" y="2787650"/>
          <p14:tracePt t="168146" x="850900" y="2851150"/>
          <p14:tracePt t="168164" x="857250" y="2914650"/>
          <p14:tracePt t="168179" x="831850" y="2965450"/>
          <p14:tracePt t="168196" x="793750" y="3035300"/>
          <p14:tracePt t="168212" x="774700" y="3073400"/>
          <p14:tracePt t="168229" x="774700" y="3079750"/>
          <p14:tracePt t="168246" x="774700" y="3086100"/>
          <p14:tracePt t="168355" x="768350" y="3086100"/>
          <p14:tracePt t="174883" x="800100" y="3086100"/>
          <p14:tracePt t="174890" x="831850" y="3086100"/>
          <p14:tracePt t="174899" x="869950" y="3086100"/>
          <p14:tracePt t="174914" x="1009650" y="3086100"/>
          <p14:tracePt t="174932" x="1193800" y="3073400"/>
          <p14:tracePt t="174946" x="1422400" y="3048000"/>
          <p14:tracePt t="174963" x="1701800" y="2997200"/>
          <p14:tracePt t="174979" x="2019300" y="2927350"/>
          <p14:tracePt t="174996" x="2311400" y="2825750"/>
          <p14:tracePt t="175012" x="2578100" y="2762250"/>
          <p14:tracePt t="175030" x="2813050" y="2749550"/>
          <p14:tracePt t="175046" x="3041650" y="2717800"/>
          <p14:tracePt t="175052" x="3143250" y="2705100"/>
          <p14:tracePt t="175065" x="3308350" y="2673350"/>
          <p14:tracePt t="175079" x="3371850" y="2660650"/>
          <p14:tracePt t="175100" x="3505200" y="2628900"/>
          <p14:tracePt t="175105" x="3524250" y="2622550"/>
          <p14:tracePt t="175113" x="3556000" y="2622550"/>
          <p14:tracePt t="175132" x="3644900" y="2616200"/>
          <p14:tracePt t="175146" x="3790950" y="2641600"/>
          <p14:tracePt t="175164" x="3975100" y="2641600"/>
          <p14:tracePt t="175181" x="4178300" y="2641600"/>
          <p14:tracePt t="175196" x="4349750" y="2622550"/>
          <p14:tracePt t="175212" x="4527550" y="2616200"/>
          <p14:tracePt t="175229" x="4730750" y="2609850"/>
          <p14:tracePt t="175246" x="4959350" y="2597150"/>
          <p14:tracePt t="175262" x="5194300" y="2565400"/>
          <p14:tracePt t="175266" x="5308600" y="2546350"/>
          <p14:tracePt t="175279" x="5416550" y="2527300"/>
          <p14:tracePt t="175288" x="5505450" y="2495550"/>
          <p14:tracePt t="175292" x="5588000" y="2470150"/>
          <p14:tracePt t="175300" x="5670550" y="2444750"/>
          <p14:tracePt t="175313" x="5734050" y="2425700"/>
          <p14:tracePt t="175332" x="5905500" y="2374900"/>
          <p14:tracePt t="175350" x="5975350" y="2368550"/>
          <p14:tracePt t="175360" x="6000750" y="2362200"/>
          <p14:tracePt t="175362" x="6013450" y="2362200"/>
          <p14:tracePt t="175443" x="6000750" y="2362200"/>
          <p14:tracePt t="175449" x="5994400" y="2362200"/>
          <p14:tracePt t="175462" x="5969000" y="2368550"/>
          <p14:tracePt t="175479" x="5911850" y="2432050"/>
          <p14:tracePt t="175498" x="5797550" y="2508250"/>
          <p14:tracePt t="175512" x="5715000" y="2552700"/>
          <p14:tracePt t="175529" x="5613400" y="2597150"/>
          <p14:tracePt t="175546" x="5518150" y="2628900"/>
          <p14:tracePt t="175565" x="5422900" y="2667000"/>
          <p14:tracePt t="175579" x="5327650" y="2692400"/>
          <p14:tracePt t="175598" x="5251450" y="2711450"/>
          <p14:tracePt t="175612" x="5194300" y="2711450"/>
          <p14:tracePt t="175629" x="5143500" y="2711450"/>
          <p14:tracePt t="175634" x="5111750" y="2711450"/>
          <p14:tracePt t="175646" x="5080000" y="2711450"/>
          <p14:tracePt t="175664" x="5010150" y="2717800"/>
          <p14:tracePt t="175670" x="4965700" y="2730500"/>
          <p14:tracePt t="175679" x="4908550" y="2749550"/>
          <p14:tracePt t="175696" x="4794250" y="2755900"/>
          <p14:tracePt t="175713" x="4673600" y="2755900"/>
          <p14:tracePt t="175729" x="4483100" y="2755900"/>
          <p14:tracePt t="175746" x="4356100" y="2762250"/>
          <p14:tracePt t="175763" x="4241800" y="2762250"/>
          <p14:tracePt t="175779" x="4159250" y="2768600"/>
          <p14:tracePt t="175796" x="4114800" y="2768600"/>
          <p14:tracePt t="175818" x="4089400" y="2768600"/>
          <p14:tracePt t="175829" x="4070350" y="2755900"/>
          <p14:tracePt t="175847" x="4057650" y="2755900"/>
          <p14:tracePt t="175864" x="4051300" y="2755900"/>
          <p14:tracePt t="175914" x="4044950" y="2749550"/>
          <p14:tracePt t="175929" x="4000500" y="2749550"/>
          <p14:tracePt t="175946" x="3930650" y="2749550"/>
          <p14:tracePt t="175962" x="3848100" y="2749550"/>
          <p14:tracePt t="175979" x="3784600" y="2762250"/>
          <p14:tracePt t="175996" x="3733800" y="2762250"/>
          <p14:tracePt t="176013" x="3708400" y="2762250"/>
          <p14:tracePt t="176030" x="3670300" y="2762250"/>
          <p14:tracePt t="176039" x="3644900" y="2762250"/>
          <p14:tracePt t="176042" x="3619500" y="2762250"/>
          <p14:tracePt t="176063" x="3568700" y="2762250"/>
          <p14:tracePt t="176082" x="3524250" y="2768600"/>
          <p14:tracePt t="176100" x="3505200" y="2768600"/>
          <p14:tracePt t="176113" x="3498850" y="2774950"/>
          <p14:tracePt t="176146" x="3492500" y="2774950"/>
          <p14:tracePt t="176585" x="3505200" y="2774950"/>
          <p14:tracePt t="176600" x="3536950" y="2774950"/>
          <p14:tracePt t="176608" x="3606800" y="2774950"/>
          <p14:tracePt t="176617" x="3644900" y="2774950"/>
          <p14:tracePt t="176629" x="3683000" y="2762250"/>
          <p14:tracePt t="176646" x="3740150" y="2749550"/>
          <p14:tracePt t="176664" x="3759200" y="2730500"/>
          <p14:tracePt t="176679" x="3765550" y="2730500"/>
          <p14:tracePt t="176874" x="3765550" y="2736850"/>
          <p14:tracePt t="176881" x="3765550" y="2755900"/>
          <p14:tracePt t="176898" x="3829050" y="2813050"/>
          <p14:tracePt t="176920" x="3917950" y="2870200"/>
          <p14:tracePt t="176929" x="4025900" y="2901950"/>
          <p14:tracePt t="176946" x="4127500" y="2908300"/>
          <p14:tracePt t="176963" x="4203700" y="2908300"/>
          <p14:tracePt t="176981" x="4254500" y="2895600"/>
          <p14:tracePt t="176997" x="4279900" y="2882900"/>
          <p14:tracePt t="177012" x="4292600" y="2882900"/>
          <p14:tracePt t="177029" x="4292600" y="2876550"/>
          <p14:tracePt t="177350" x="4286250" y="2870200"/>
          <p14:tracePt t="177357" x="4279900" y="2863850"/>
          <p14:tracePt t="177569" x="4292600" y="2863850"/>
          <p14:tracePt t="177582" x="4311650" y="2857500"/>
          <p14:tracePt t="177588" x="4343400" y="2851150"/>
          <p14:tracePt t="177599" x="4387850" y="2851150"/>
          <p14:tracePt t="177612" x="4483100" y="2851150"/>
          <p14:tracePt t="177629" x="4572000" y="2851150"/>
          <p14:tracePt t="177646" x="4654550" y="2851150"/>
          <p14:tracePt t="177663" x="4718050" y="2851150"/>
          <p14:tracePt t="177679" x="4756150" y="2851150"/>
          <p14:tracePt t="177696" x="4762500" y="2851150"/>
          <p14:tracePt t="177755" x="4768850" y="2851150"/>
          <p14:tracePt t="177769" x="4775200" y="2857500"/>
          <p14:tracePt t="177779" x="4781550" y="2857500"/>
          <p14:tracePt t="177796" x="4813300" y="2863850"/>
          <p14:tracePt t="177815" x="4857750" y="2863850"/>
          <p14:tracePt t="177829" x="4889500" y="2863850"/>
          <p14:tracePt t="177850" x="4921250" y="2863850"/>
          <p14:tracePt t="177865" x="4953000" y="2863850"/>
          <p14:tracePt t="177879" x="4984750" y="2863850"/>
          <p14:tracePt t="177897" x="5010150" y="2863850"/>
          <p14:tracePt t="177900" x="5029200" y="2863850"/>
          <p14:tracePt t="177921" x="5092700" y="2863850"/>
          <p14:tracePt t="177929" x="5111750" y="2863850"/>
          <p14:tracePt t="178153" x="5080000" y="2876550"/>
          <p14:tracePt t="178170" x="4908550" y="2895600"/>
          <p14:tracePt t="178177" x="4794250" y="2895600"/>
          <p14:tracePt t="178185" x="4654550" y="2895600"/>
          <p14:tracePt t="178197" x="4502150" y="2901950"/>
          <p14:tracePt t="178212" x="4114800" y="2901950"/>
          <p14:tracePt t="178229" x="3651250" y="2927350"/>
          <p14:tracePt t="178246" x="3175000" y="2959100"/>
          <p14:tracePt t="178263" x="2762250" y="3028950"/>
          <p14:tracePt t="178284" x="2216150" y="3111500"/>
          <p14:tracePt t="178296" x="2089150" y="3124200"/>
          <p14:tracePt t="178315" x="1809750" y="3187700"/>
          <p14:tracePt t="178332" x="1714500" y="3225800"/>
          <p14:tracePt t="178349" x="1657350" y="3244850"/>
          <p14:tracePt t="178362" x="1638300" y="3251200"/>
          <p14:tracePt t="178427" x="1631950" y="3251200"/>
          <p14:tracePt t="178450" x="1581150" y="3270250"/>
          <p14:tracePt t="178463" x="1543050" y="3282950"/>
          <p14:tracePt t="178481" x="1384300" y="3327400"/>
          <p14:tracePt t="178496" x="1327150" y="3346450"/>
          <p14:tracePt t="178514" x="1187450" y="3409950"/>
          <p14:tracePt t="178529" x="1066800" y="3460750"/>
          <p14:tracePt t="178546" x="952500" y="3524250"/>
          <p14:tracePt t="178565" x="838200" y="3575050"/>
          <p14:tracePt t="178569" x="800100" y="3613150"/>
          <p14:tracePt t="178579" x="742950" y="3632200"/>
          <p14:tracePt t="178600" x="641350" y="3683000"/>
          <p14:tracePt t="178613" x="527050" y="3727450"/>
          <p14:tracePt t="178629" x="431800" y="3759200"/>
          <p14:tracePt t="178646" x="374650" y="3778250"/>
          <p14:tracePt t="178665" x="355600" y="3784600"/>
          <p14:tracePt t="179530" x="361950" y="3784600"/>
          <p14:tracePt t="179542" x="374650" y="3784600"/>
          <p14:tracePt t="179550" x="393700" y="3784600"/>
          <p14:tracePt t="179563" x="406400" y="3790950"/>
          <p14:tracePt t="179579" x="412750" y="3797300"/>
          <p14:tracePt t="179598" x="419100" y="3803650"/>
          <p14:tracePt t="179706" x="425450" y="3810000"/>
        </p14:tracePtLst>
      </p14:laserTraceLst>
    </p:ext>
  </p:extLst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10025</TotalTime>
  <Words>583</Words>
  <Application>Microsoft Office PowerPoint</Application>
  <PresentationFormat>화면 슬라이드 쇼(4:3)</PresentationFormat>
  <Paragraphs>105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맑은 고딕</vt:lpstr>
      <vt:lpstr>Arial</vt:lpstr>
      <vt:lpstr>McGrawHill-Italic</vt:lpstr>
      <vt:lpstr>Tahoma</vt:lpstr>
      <vt:lpstr>Times New Roman</vt:lpstr>
      <vt:lpstr>Wingdings</vt:lpstr>
      <vt:lpstr>Blends</vt:lpstr>
      <vt:lpstr>Server-side programming (1)</vt:lpstr>
      <vt:lpstr>Server-side programming (2)</vt:lpstr>
      <vt:lpstr>Server-side programming (3)</vt:lpstr>
      <vt:lpstr>Server-side programming (4)</vt:lpstr>
      <vt:lpstr>Server-side programming (5)</vt:lpstr>
      <vt:lpstr>Server-side programming (6)</vt:lpstr>
      <vt:lpstr>Server-side programming (7)</vt:lpstr>
      <vt:lpstr>Server-side programming (8)</vt:lpstr>
      <vt:lpstr>Server-side programming (9)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master</cp:lastModifiedBy>
  <cp:revision>137</cp:revision>
  <dcterms:created xsi:type="dcterms:W3CDTF">2000-01-15T04:50:39Z</dcterms:created>
  <dcterms:modified xsi:type="dcterms:W3CDTF">2020-11-18T00:18:28Z</dcterms:modified>
</cp:coreProperties>
</file>